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9"/>
  </p:notesMasterIdLst>
  <p:sldIdLst>
    <p:sldId id="256" r:id="rId2"/>
    <p:sldId id="271" r:id="rId3"/>
    <p:sldId id="274" r:id="rId4"/>
    <p:sldId id="276" r:id="rId5"/>
    <p:sldId id="270" r:id="rId6"/>
    <p:sldId id="266" r:id="rId7"/>
    <p:sldId id="277" r:id="rId8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10"/>
      <p:bold r:id="rId11"/>
    </p:embeddedFont>
    <p:embeddedFont>
      <p:font typeface="PT Serif" panose="020A0603040505020204" pitchFamily="18" charset="-52"/>
      <p:regular r:id="rId12"/>
      <p:bold r:id="rId13"/>
      <p:italic r:id="rId14"/>
      <p:boldItalic r:id="rId15"/>
    </p:embeddedFont>
    <p:embeddedFont>
      <p:font typeface="Gotham Pro Light" panose="02000503030000020004" pitchFamily="50" charset="0"/>
      <p:regular r:id="rId16"/>
      <p:italic r:id="rId17"/>
    </p:embeddedFont>
    <p:embeddedFont>
      <p:font typeface="Gotham Pro" panose="02000503040000020004" pitchFamily="50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Gotham Pro Medium" panose="02000603030000020004" pitchFamily="50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dobe Devanagari" panose="02040503050201020203" pitchFamily="18" charset="0"/>
      <p:regular r:id="rId32"/>
      <p:bold r:id="rId33"/>
      <p:italic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24C1300-4D13-46D6-8522-5F19C7DAF885}">
          <p14:sldIdLst>
            <p14:sldId id="256"/>
            <p14:sldId id="271"/>
            <p14:sldId id="274"/>
            <p14:sldId id="276"/>
            <p14:sldId id="270"/>
            <p14:sldId id="266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7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90" userDrawn="1">
          <p15:clr>
            <a:srgbClr val="A4A3A4"/>
          </p15:clr>
        </p15:guide>
        <p15:guide id="4" orient="horz" pos="3240" userDrawn="1">
          <p15:clr>
            <a:srgbClr val="A4A3A4"/>
          </p15:clr>
        </p15:guide>
        <p15:guide id="5" pos="5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F18"/>
    <a:srgbClr val="00B0F0"/>
    <a:srgbClr val="F8C7A6"/>
    <a:srgbClr val="E8511B"/>
    <a:srgbClr val="323B8D"/>
    <a:srgbClr val="F79646"/>
    <a:srgbClr val="A6A6A6"/>
    <a:srgbClr val="00B050"/>
    <a:srgbClr val="B6D5A1"/>
    <a:srgbClr val="EFA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796" autoAdjust="0"/>
  </p:normalViewPr>
  <p:slideViewPr>
    <p:cSldViewPr>
      <p:cViewPr varScale="1">
        <p:scale>
          <a:sx n="159" d="100"/>
          <a:sy n="159" d="100"/>
        </p:scale>
        <p:origin x="156" y="144"/>
      </p:cViewPr>
      <p:guideLst>
        <p:guide orient="horz" pos="1076"/>
        <p:guide pos="2880"/>
        <p:guide orient="horz" pos="2890"/>
        <p:guide orient="horz" pos="3240"/>
        <p:guide pos="54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9" Type="http://schemas.openxmlformats.org/officeDocument/2006/relationships/tableStyles" Target="tableStyles.xml"/><Relationship Id="rId21" Type="http://schemas.openxmlformats.org/officeDocument/2006/relationships/font" Target="fonts/font12.fntdata"/><Relationship Id="rId34" Type="http://schemas.openxmlformats.org/officeDocument/2006/relationships/font" Target="fonts/font25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font" Target="fonts/font2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font" Target="fonts/font2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osov_AG\Desktop\&#1041;&#1055;&#1058;&#1057;\&#1045;&#1047;&#1050;%2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57425461169552"/>
          <c:y val="0.11062411162186667"/>
          <c:w val="0.76032702509965833"/>
          <c:h val="0.647680021538839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E94E1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Республика Татарстан</c:v>
                </c:pt>
                <c:pt idx="1">
                  <c:v>Самарская область</c:v>
                </c:pt>
                <c:pt idx="2">
                  <c:v>Нижегородская область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146</c:v>
                </c:pt>
                <c:pt idx="1">
                  <c:v>167</c:v>
                </c:pt>
                <c:pt idx="2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8A-4241-99D2-46ACCFF9A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418359712"/>
        <c:axId val="418360104"/>
      </c:barChart>
      <c:catAx>
        <c:axId val="41835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418360104"/>
        <c:crosses val="autoZero"/>
        <c:auto val="1"/>
        <c:lblAlgn val="ctr"/>
        <c:lblOffset val="100"/>
        <c:noMultiLvlLbl val="0"/>
      </c:catAx>
      <c:valAx>
        <c:axId val="418360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4183597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Gotham Pro" panose="02000503040000020004" pitchFamily="50" charset="0"/>
          <a:ea typeface="Noto Serif" panose="02020600060500020200" pitchFamily="18" charset="0"/>
          <a:cs typeface="Gotham Pro" panose="02000503040000020004" pitchFamily="50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37106380635299"/>
          <c:y val="0.23895906681308299"/>
          <c:w val="0.87220047508939447"/>
          <c:h val="0.62080746952866595"/>
        </c:manualLayout>
      </c:layout>
      <c:barChart>
        <c:barDir val="col"/>
        <c:grouping val="clustered"/>
        <c:varyColors val="0"/>
        <c:ser>
          <c:idx val="0"/>
          <c:order val="0"/>
          <c:tx>
            <c:v>ЕС-Китай товарооборот</c:v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'Груз ЕС-КНР'!$G$30:$S$30</c:f>
              <c:numCache>
                <c:formatCode>0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numCache>
            </c:numRef>
          </c:cat>
          <c:val>
            <c:numRef>
              <c:f>'Груз ЕС-КНР'!$G$33:$S$33</c:f>
              <c:numCache>
                <c:formatCode>_-[$€-2]\ * #\ ##0.00_-;\-[$€-2]\ * #\ ##0.00_-;_-[$€-2]\ * "-"??_-;_-@_-</c:formatCode>
                <c:ptCount val="13"/>
                <c:pt idx="0">
                  <c:v>212.81799999999998</c:v>
                </c:pt>
                <c:pt idx="1">
                  <c:v>259.512</c:v>
                </c:pt>
                <c:pt idx="2">
                  <c:v>305.685</c:v>
                </c:pt>
                <c:pt idx="3">
                  <c:v>327.40199999999999</c:v>
                </c:pt>
                <c:pt idx="4">
                  <c:v>297.69499999999999</c:v>
                </c:pt>
                <c:pt idx="5">
                  <c:v>397.38499999999999</c:v>
                </c:pt>
                <c:pt idx="6">
                  <c:v>431.47</c:v>
                </c:pt>
                <c:pt idx="7">
                  <c:v>436.34799999999996</c:v>
                </c:pt>
                <c:pt idx="8">
                  <c:v>428.233</c:v>
                </c:pt>
                <c:pt idx="9">
                  <c:v>467.13900000000001</c:v>
                </c:pt>
                <c:pt idx="10">
                  <c:v>521.202</c:v>
                </c:pt>
                <c:pt idx="11">
                  <c:v>514.577</c:v>
                </c:pt>
                <c:pt idx="12">
                  <c:v>572.54999999999995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70-4F39-A756-41A998A41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8"/>
        <c:axId val="387569696"/>
        <c:axId val="240952712"/>
      </c:barChart>
      <c:catAx>
        <c:axId val="38756969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240952712"/>
        <c:crosses val="autoZero"/>
        <c:auto val="1"/>
        <c:lblAlgn val="ctr"/>
        <c:lblOffset val="100"/>
        <c:noMultiLvlLbl val="0"/>
      </c:catAx>
      <c:valAx>
        <c:axId val="240952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[$€-425]_-;\-* #,##0\ [$€-425]_-;_-* &quot;-&quot;\ [$€-425]_-;_-@_-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38756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>
          <a:solidFill>
            <a:srgbClr val="4C4544"/>
          </a:solidFill>
          <a:latin typeface="Gotham Pro" panose="02000503040000020004" pitchFamily="50" charset="0"/>
          <a:ea typeface="Tahoma" panose="020B0604030504040204" pitchFamily="34" charset="0"/>
          <a:cs typeface="Gotham Pro" panose="02000503040000020004" pitchFamily="50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541B7-4249-45B9-A22D-205148F9920D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9998B-C158-49C6-B6E7-ED099DF16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9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45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8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2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8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50FC-1D19-4A4F-9CCC-694A704A89D8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89B9-6FC5-459D-82AB-5A3D3C2D6D6C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BCBF-E91C-416C-AA58-1B4D119DCC1C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A6EA-F080-4BB7-87D3-DC3F6FEF63A1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D27B-6377-4AC5-B63E-0B4E265975B8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49E4-37CD-4D7F-8977-628151E83286}" type="datetime1">
              <a:rPr lang="ru-RU" smtClean="0"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98CE-6B16-47F8-BD50-1FE8EE17F8DE}" type="datetime1">
              <a:rPr lang="ru-RU" smtClean="0"/>
              <a:t>04.07.2019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0937-6DE9-4A6E-B4A0-EE34350AA72B}" type="datetime1">
              <a:rPr lang="ru-RU" smtClean="0"/>
              <a:t>04.07.2019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0136A-C33E-40EF-9E7C-DD9C82220213}" type="datetime1">
              <a:rPr lang="ru-RU" smtClean="0"/>
              <a:t>04.07.2019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3BC01-C685-424D-BEA5-D7C368398753}" type="datetime1">
              <a:rPr lang="ru-RU" smtClean="0"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D461-D94C-4804-93C5-F22A6B3DEC21}" type="datetime1">
              <a:rPr lang="ru-RU" smtClean="0"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3D9F-315B-4B38-A7D7-20D10B40E0C9}" type="datetime1">
              <a:rPr lang="ru-RU" smtClean="0"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2.xml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762"/>
            <a:ext cx="9137589" cy="514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1635646"/>
            <a:ext cx="7161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МТМ «Европа – Западный Китай</a:t>
            </a:r>
            <a:r>
              <a:rPr lang="ru-RU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».</a:t>
            </a:r>
            <a:r>
              <a:rPr lang="en-US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Основные </a:t>
            </a:r>
            <a:r>
              <a:rPr lang="ru-RU" sz="22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аспекты </a:t>
            </a:r>
            <a:r>
              <a:rPr lang="ru-RU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создания</a:t>
            </a:r>
            <a:r>
              <a:rPr lang="en-US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транспортного </a:t>
            </a:r>
            <a:r>
              <a:rPr lang="ru-RU" sz="22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коридора.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710" y="2743642"/>
            <a:ext cx="4248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Государственная компания «Автодор»</a:t>
            </a:r>
            <a:endParaRPr lang="ru-RU" sz="1600" dirty="0">
              <a:solidFill>
                <a:schemeClr val="bg1"/>
              </a:solidFill>
              <a:latin typeface="Gotham Pro Light" pitchFamily="50" charset="0"/>
              <a:cs typeface="Gotham Pro Light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5045" r="15899" b="9728"/>
          <a:stretch/>
        </p:blipFill>
        <p:spPr>
          <a:xfrm>
            <a:off x="3131840" y="462979"/>
            <a:ext cx="5976664" cy="4680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411510"/>
            <a:ext cx="7416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Соглашение между правительствами государств </a:t>
            </a: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– членов Шанхайской </a:t>
            </a: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организации сотрудничества о создании благоприятных </a:t>
            </a: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условий</a:t>
            </a:r>
            <a:b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</a:br>
            <a:r>
              <a:rPr lang="ru-RU" sz="14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для </a:t>
            </a: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международных автомобильных перевозок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8424" y="571689"/>
            <a:ext cx="75557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2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1" y="1440877"/>
            <a:ext cx="39446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12 сентября 2014 года</a:t>
            </a:r>
            <a:r>
              <a:rPr lang="ru-RU" sz="14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 </a:t>
            </a: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в г. Душанбе </a:t>
            </a: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подписано</a:t>
            </a:r>
            <a:r>
              <a:rPr lang="en-US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 </a:t>
            </a: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Соглашение </a:t>
            </a: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между правительствами государств </a:t>
            </a:r>
            <a:r>
              <a:rPr lang="en-US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—</a:t>
            </a: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 </a:t>
            </a: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членов Шанхайской организации сотрудничества (</a:t>
            </a: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ШОС)</a:t>
            </a:r>
            <a:r>
              <a:rPr lang="en-US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 </a:t>
            </a: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о </a:t>
            </a: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создании благоприятных условий для международных автомобильных перевозок, которым предусмотрено открытие МТМ ЕЗК до 2020 года, а также трассировка прохождения: Санкт-Петербург (граница с Финляндской Республикой) – Оренбург – Сагарчин </a:t>
            </a: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(</a:t>
            </a: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Российская Федерация) / Жайсан (Республика Казахстан) – Актобе – Кызылорда – Шымкент – Тараз – Алматы – Коргас (Республика Казахстан) / Хоргос (Китайская Народная Республика) – Урумчи – Ляньюньган.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024243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        </a:t>
            </a:r>
            <a:r>
              <a:rPr lang="ru-RU" sz="1400" b="1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Основными целями</a:t>
            </a:r>
            <a:r>
              <a:rPr lang="en-US" sz="1400" b="1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en-US" sz="1400" b="1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en-US" sz="1400" b="1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        </a:t>
            </a:r>
            <a:r>
              <a:rPr lang="ru-RU" sz="1400" b="1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настоящего </a:t>
            </a:r>
            <a:r>
              <a:rPr lang="ru-RU" sz="1400" b="1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Соглашения являются</a:t>
            </a:r>
            <a:r>
              <a:rPr lang="ru-RU" sz="1400" b="1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:</a:t>
            </a:r>
            <a:r>
              <a:rPr lang="en-US" sz="16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en-US" sz="16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endParaRPr lang="ru-RU" sz="600" dirty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 lvl="1"/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создание </a:t>
            </a:r>
            <a:r>
              <a:rPr lang="ru-RU" sz="10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благоприятных условий для международных автомобильных перевозок</a:t>
            </a:r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;</a:t>
            </a:r>
            <a:r>
              <a:rPr lang="en-US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en-US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endParaRPr lang="ru-RU" sz="600" dirty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 lvl="1"/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координация </a:t>
            </a:r>
            <a:r>
              <a:rPr lang="ru-RU" sz="10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усилий Сторон для </a:t>
            </a:r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развития</a:t>
            </a:r>
            <a:r>
              <a:rPr lang="en-US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 </a:t>
            </a:r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международных </a:t>
            </a:r>
            <a:r>
              <a:rPr lang="ru-RU" sz="10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автомобильных перевозок</a:t>
            </a:r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;</a:t>
            </a:r>
            <a:r>
              <a:rPr lang="en-US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en-US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endParaRPr lang="ru-RU" sz="600" dirty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 lvl="1"/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упрощение </a:t>
            </a:r>
            <a:r>
              <a:rPr lang="ru-RU" sz="10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и гармонизация </a:t>
            </a:r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документации,</a:t>
            </a:r>
            <a:r>
              <a:rPr lang="en-US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en-US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процедур</a:t>
            </a:r>
            <a:r>
              <a:rPr lang="en-US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 </a:t>
            </a:r>
            <a:r>
              <a:rPr lang="ru-RU" sz="10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и </a:t>
            </a:r>
            <a:r>
              <a:rPr lang="ru-RU" sz="10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требований Сторон, касающихся международных автомобильных перевозок.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3744323"/>
            <a:ext cx="899592" cy="0"/>
          </a:xfrm>
          <a:prstGeom prst="line">
            <a:avLst/>
          </a:prstGeom>
          <a:ln>
            <a:solidFill>
              <a:srgbClr val="E8511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0" y="4104363"/>
            <a:ext cx="899592" cy="0"/>
          </a:xfrm>
          <a:prstGeom prst="line">
            <a:avLst/>
          </a:prstGeom>
          <a:ln>
            <a:solidFill>
              <a:srgbClr val="E8511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0" y="4536411"/>
            <a:ext cx="899592" cy="0"/>
          </a:xfrm>
          <a:prstGeom prst="line">
            <a:avLst/>
          </a:prstGeom>
          <a:ln>
            <a:solidFill>
              <a:srgbClr val="E8511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/>
          <p:cNvGrpSpPr/>
          <p:nvPr/>
        </p:nvGrpSpPr>
        <p:grpSpPr>
          <a:xfrm>
            <a:off x="439920" y="3024243"/>
            <a:ext cx="435863" cy="437176"/>
            <a:chOff x="372542" y="2782646"/>
            <a:chExt cx="527050" cy="528638"/>
          </a:xfrm>
          <a:solidFill>
            <a:srgbClr val="E8511B"/>
          </a:solidFill>
        </p:grpSpPr>
        <p:sp>
          <p:nvSpPr>
            <p:cNvPr id="29" name="Freeform 14"/>
            <p:cNvSpPr>
              <a:spLocks/>
            </p:cNvSpPr>
            <p:nvPr/>
          </p:nvSpPr>
          <p:spPr bwMode="auto">
            <a:xfrm>
              <a:off x="372542" y="2782646"/>
              <a:ext cx="527050" cy="261938"/>
            </a:xfrm>
            <a:custGeom>
              <a:avLst/>
              <a:gdLst>
                <a:gd name="T0" fmla="*/ 2036 w 2036"/>
                <a:gd name="T1" fmla="*/ 1012 h 1012"/>
                <a:gd name="T2" fmla="*/ 2036 w 2036"/>
                <a:gd name="T3" fmla="*/ 847 h 1012"/>
                <a:gd name="T4" fmla="*/ 1956 w 2036"/>
                <a:gd name="T5" fmla="*/ 768 h 1012"/>
                <a:gd name="T6" fmla="*/ 1782 w 2036"/>
                <a:gd name="T7" fmla="*/ 768 h 1012"/>
                <a:gd name="T8" fmla="*/ 1781 w 2036"/>
                <a:gd name="T9" fmla="*/ 764 h 1012"/>
                <a:gd name="T10" fmla="*/ 1737 w 2036"/>
                <a:gd name="T11" fmla="*/ 658 h 1012"/>
                <a:gd name="T12" fmla="*/ 1735 w 2036"/>
                <a:gd name="T13" fmla="*/ 654 h 1012"/>
                <a:gd name="T14" fmla="*/ 1858 w 2036"/>
                <a:gd name="T15" fmla="*/ 531 h 1012"/>
                <a:gd name="T16" fmla="*/ 1858 w 2036"/>
                <a:gd name="T17" fmla="*/ 419 h 1012"/>
                <a:gd name="T18" fmla="*/ 1617 w 2036"/>
                <a:gd name="T19" fmla="*/ 177 h 1012"/>
                <a:gd name="T20" fmla="*/ 1504 w 2036"/>
                <a:gd name="T21" fmla="*/ 177 h 1012"/>
                <a:gd name="T22" fmla="*/ 1381 w 2036"/>
                <a:gd name="T23" fmla="*/ 300 h 1012"/>
                <a:gd name="T24" fmla="*/ 1378 w 2036"/>
                <a:gd name="T25" fmla="*/ 298 h 1012"/>
                <a:gd name="T26" fmla="*/ 1272 w 2036"/>
                <a:gd name="T27" fmla="*/ 255 h 1012"/>
                <a:gd name="T28" fmla="*/ 1268 w 2036"/>
                <a:gd name="T29" fmla="*/ 253 h 1012"/>
                <a:gd name="T30" fmla="*/ 1268 w 2036"/>
                <a:gd name="T31" fmla="*/ 79 h 1012"/>
                <a:gd name="T32" fmla="*/ 1188 w 2036"/>
                <a:gd name="T33" fmla="*/ 0 h 1012"/>
                <a:gd name="T34" fmla="*/ 847 w 2036"/>
                <a:gd name="T35" fmla="*/ 0 h 1012"/>
                <a:gd name="T36" fmla="*/ 768 w 2036"/>
                <a:gd name="T37" fmla="*/ 79 h 1012"/>
                <a:gd name="T38" fmla="*/ 768 w 2036"/>
                <a:gd name="T39" fmla="*/ 253 h 1012"/>
                <a:gd name="T40" fmla="*/ 763 w 2036"/>
                <a:gd name="T41" fmla="*/ 255 h 1012"/>
                <a:gd name="T42" fmla="*/ 657 w 2036"/>
                <a:gd name="T43" fmla="*/ 298 h 1012"/>
                <a:gd name="T44" fmla="*/ 654 w 2036"/>
                <a:gd name="T45" fmla="*/ 300 h 1012"/>
                <a:gd name="T46" fmla="*/ 531 w 2036"/>
                <a:gd name="T47" fmla="*/ 177 h 1012"/>
                <a:gd name="T48" fmla="*/ 418 w 2036"/>
                <a:gd name="T49" fmla="*/ 177 h 1012"/>
                <a:gd name="T50" fmla="*/ 177 w 2036"/>
                <a:gd name="T51" fmla="*/ 419 h 1012"/>
                <a:gd name="T52" fmla="*/ 177 w 2036"/>
                <a:gd name="T53" fmla="*/ 531 h 1012"/>
                <a:gd name="T54" fmla="*/ 300 w 2036"/>
                <a:gd name="T55" fmla="*/ 654 h 1012"/>
                <a:gd name="T56" fmla="*/ 298 w 2036"/>
                <a:gd name="T57" fmla="*/ 658 h 1012"/>
                <a:gd name="T58" fmla="*/ 254 w 2036"/>
                <a:gd name="T59" fmla="*/ 764 h 1012"/>
                <a:gd name="T60" fmla="*/ 253 w 2036"/>
                <a:gd name="T61" fmla="*/ 768 h 1012"/>
                <a:gd name="T62" fmla="*/ 79 w 2036"/>
                <a:gd name="T63" fmla="*/ 768 h 1012"/>
                <a:gd name="T64" fmla="*/ 0 w 2036"/>
                <a:gd name="T65" fmla="*/ 847 h 1012"/>
                <a:gd name="T66" fmla="*/ 0 w 2036"/>
                <a:gd name="T67" fmla="*/ 1012 h 1012"/>
                <a:gd name="T68" fmla="*/ 73 w 2036"/>
                <a:gd name="T69" fmla="*/ 1012 h 1012"/>
                <a:gd name="T70" fmla="*/ 73 w 2036"/>
                <a:gd name="T71" fmla="*/ 841 h 1012"/>
                <a:gd name="T72" fmla="*/ 280 w 2036"/>
                <a:gd name="T73" fmla="*/ 841 h 1012"/>
                <a:gd name="T74" fmla="*/ 280 w 2036"/>
                <a:gd name="T75" fmla="*/ 841 h 1012"/>
                <a:gd name="T76" fmla="*/ 315 w 2036"/>
                <a:gd name="T77" fmla="*/ 815 h 1012"/>
                <a:gd name="T78" fmla="*/ 377 w 2036"/>
                <a:gd name="T79" fmla="*/ 665 h 1012"/>
                <a:gd name="T80" fmla="*/ 371 w 2036"/>
                <a:gd name="T81" fmla="*/ 621 h 1012"/>
                <a:gd name="T82" fmla="*/ 225 w 2036"/>
                <a:gd name="T83" fmla="*/ 475 h 1012"/>
                <a:gd name="T84" fmla="*/ 474 w 2036"/>
                <a:gd name="T85" fmla="*/ 225 h 1012"/>
                <a:gd name="T86" fmla="*/ 621 w 2036"/>
                <a:gd name="T87" fmla="*/ 371 h 1012"/>
                <a:gd name="T88" fmla="*/ 664 w 2036"/>
                <a:gd name="T89" fmla="*/ 377 h 1012"/>
                <a:gd name="T90" fmla="*/ 814 w 2036"/>
                <a:gd name="T91" fmla="*/ 316 h 1012"/>
                <a:gd name="T92" fmla="*/ 841 w 2036"/>
                <a:gd name="T93" fmla="*/ 280 h 1012"/>
                <a:gd name="T94" fmla="*/ 841 w 2036"/>
                <a:gd name="T95" fmla="*/ 73 h 1012"/>
                <a:gd name="T96" fmla="*/ 1194 w 2036"/>
                <a:gd name="T97" fmla="*/ 73 h 1012"/>
                <a:gd name="T98" fmla="*/ 1194 w 2036"/>
                <a:gd name="T99" fmla="*/ 280 h 1012"/>
                <a:gd name="T100" fmla="*/ 1221 w 2036"/>
                <a:gd name="T101" fmla="*/ 316 h 1012"/>
                <a:gd name="T102" fmla="*/ 1371 w 2036"/>
                <a:gd name="T103" fmla="*/ 377 h 1012"/>
                <a:gd name="T104" fmla="*/ 1414 w 2036"/>
                <a:gd name="T105" fmla="*/ 371 h 1012"/>
                <a:gd name="T106" fmla="*/ 1561 w 2036"/>
                <a:gd name="T107" fmla="*/ 225 h 1012"/>
                <a:gd name="T108" fmla="*/ 1810 w 2036"/>
                <a:gd name="T109" fmla="*/ 475 h 1012"/>
                <a:gd name="T110" fmla="*/ 1664 w 2036"/>
                <a:gd name="T111" fmla="*/ 621 h 1012"/>
                <a:gd name="T112" fmla="*/ 1658 w 2036"/>
                <a:gd name="T113" fmla="*/ 665 h 1012"/>
                <a:gd name="T114" fmla="*/ 1720 w 2036"/>
                <a:gd name="T115" fmla="*/ 815 h 1012"/>
                <a:gd name="T116" fmla="*/ 1755 w 2036"/>
                <a:gd name="T117" fmla="*/ 841 h 1012"/>
                <a:gd name="T118" fmla="*/ 1962 w 2036"/>
                <a:gd name="T119" fmla="*/ 841 h 1012"/>
                <a:gd name="T120" fmla="*/ 1962 w 2036"/>
                <a:gd name="T121" fmla="*/ 1012 h 1012"/>
                <a:gd name="T122" fmla="*/ 2036 w 2036"/>
                <a:gd name="T123" fmla="*/ 101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36" h="1012">
                  <a:moveTo>
                    <a:pt x="2036" y="1012"/>
                  </a:moveTo>
                  <a:cubicBezTo>
                    <a:pt x="2036" y="847"/>
                    <a:pt x="2036" y="847"/>
                    <a:pt x="2036" y="847"/>
                  </a:cubicBezTo>
                  <a:cubicBezTo>
                    <a:pt x="2036" y="803"/>
                    <a:pt x="2000" y="768"/>
                    <a:pt x="1956" y="768"/>
                  </a:cubicBezTo>
                  <a:cubicBezTo>
                    <a:pt x="1782" y="768"/>
                    <a:pt x="1782" y="768"/>
                    <a:pt x="1782" y="768"/>
                  </a:cubicBezTo>
                  <a:cubicBezTo>
                    <a:pt x="1781" y="764"/>
                    <a:pt x="1781" y="764"/>
                    <a:pt x="1781" y="764"/>
                  </a:cubicBezTo>
                  <a:cubicBezTo>
                    <a:pt x="1769" y="727"/>
                    <a:pt x="1754" y="692"/>
                    <a:pt x="1737" y="658"/>
                  </a:cubicBezTo>
                  <a:cubicBezTo>
                    <a:pt x="1735" y="654"/>
                    <a:pt x="1735" y="654"/>
                    <a:pt x="1735" y="654"/>
                  </a:cubicBezTo>
                  <a:cubicBezTo>
                    <a:pt x="1858" y="531"/>
                    <a:pt x="1858" y="531"/>
                    <a:pt x="1858" y="531"/>
                  </a:cubicBezTo>
                  <a:cubicBezTo>
                    <a:pt x="1889" y="500"/>
                    <a:pt x="1889" y="450"/>
                    <a:pt x="1858" y="419"/>
                  </a:cubicBezTo>
                  <a:cubicBezTo>
                    <a:pt x="1617" y="177"/>
                    <a:pt x="1617" y="177"/>
                    <a:pt x="1617" y="177"/>
                  </a:cubicBezTo>
                  <a:cubicBezTo>
                    <a:pt x="1585" y="147"/>
                    <a:pt x="1536" y="147"/>
                    <a:pt x="1504" y="177"/>
                  </a:cubicBezTo>
                  <a:cubicBezTo>
                    <a:pt x="1381" y="300"/>
                    <a:pt x="1381" y="300"/>
                    <a:pt x="1381" y="300"/>
                  </a:cubicBezTo>
                  <a:cubicBezTo>
                    <a:pt x="1378" y="298"/>
                    <a:pt x="1378" y="298"/>
                    <a:pt x="1378" y="298"/>
                  </a:cubicBezTo>
                  <a:cubicBezTo>
                    <a:pt x="1343" y="281"/>
                    <a:pt x="1308" y="267"/>
                    <a:pt x="1272" y="255"/>
                  </a:cubicBezTo>
                  <a:cubicBezTo>
                    <a:pt x="1268" y="253"/>
                    <a:pt x="1268" y="253"/>
                    <a:pt x="1268" y="253"/>
                  </a:cubicBezTo>
                  <a:cubicBezTo>
                    <a:pt x="1268" y="79"/>
                    <a:pt x="1268" y="79"/>
                    <a:pt x="1268" y="79"/>
                  </a:cubicBezTo>
                  <a:cubicBezTo>
                    <a:pt x="1268" y="35"/>
                    <a:pt x="1232" y="0"/>
                    <a:pt x="1188" y="0"/>
                  </a:cubicBezTo>
                  <a:cubicBezTo>
                    <a:pt x="847" y="0"/>
                    <a:pt x="847" y="0"/>
                    <a:pt x="847" y="0"/>
                  </a:cubicBezTo>
                  <a:cubicBezTo>
                    <a:pt x="803" y="0"/>
                    <a:pt x="768" y="35"/>
                    <a:pt x="768" y="79"/>
                  </a:cubicBezTo>
                  <a:cubicBezTo>
                    <a:pt x="768" y="253"/>
                    <a:pt x="768" y="253"/>
                    <a:pt x="768" y="253"/>
                  </a:cubicBezTo>
                  <a:cubicBezTo>
                    <a:pt x="763" y="255"/>
                    <a:pt x="763" y="255"/>
                    <a:pt x="763" y="255"/>
                  </a:cubicBezTo>
                  <a:cubicBezTo>
                    <a:pt x="727" y="267"/>
                    <a:pt x="692" y="281"/>
                    <a:pt x="657" y="298"/>
                  </a:cubicBezTo>
                  <a:cubicBezTo>
                    <a:pt x="654" y="300"/>
                    <a:pt x="654" y="300"/>
                    <a:pt x="654" y="300"/>
                  </a:cubicBezTo>
                  <a:cubicBezTo>
                    <a:pt x="531" y="177"/>
                    <a:pt x="531" y="177"/>
                    <a:pt x="531" y="177"/>
                  </a:cubicBezTo>
                  <a:cubicBezTo>
                    <a:pt x="499" y="147"/>
                    <a:pt x="450" y="147"/>
                    <a:pt x="418" y="177"/>
                  </a:cubicBezTo>
                  <a:cubicBezTo>
                    <a:pt x="177" y="419"/>
                    <a:pt x="177" y="419"/>
                    <a:pt x="177" y="419"/>
                  </a:cubicBezTo>
                  <a:cubicBezTo>
                    <a:pt x="146" y="450"/>
                    <a:pt x="146" y="500"/>
                    <a:pt x="177" y="531"/>
                  </a:cubicBezTo>
                  <a:cubicBezTo>
                    <a:pt x="300" y="654"/>
                    <a:pt x="300" y="654"/>
                    <a:pt x="300" y="654"/>
                  </a:cubicBezTo>
                  <a:cubicBezTo>
                    <a:pt x="298" y="658"/>
                    <a:pt x="298" y="658"/>
                    <a:pt x="298" y="658"/>
                  </a:cubicBezTo>
                  <a:cubicBezTo>
                    <a:pt x="281" y="692"/>
                    <a:pt x="266" y="727"/>
                    <a:pt x="254" y="764"/>
                  </a:cubicBezTo>
                  <a:cubicBezTo>
                    <a:pt x="253" y="768"/>
                    <a:pt x="253" y="768"/>
                    <a:pt x="253" y="768"/>
                  </a:cubicBezTo>
                  <a:cubicBezTo>
                    <a:pt x="79" y="768"/>
                    <a:pt x="79" y="768"/>
                    <a:pt x="79" y="768"/>
                  </a:cubicBezTo>
                  <a:cubicBezTo>
                    <a:pt x="35" y="768"/>
                    <a:pt x="0" y="803"/>
                    <a:pt x="0" y="847"/>
                  </a:cubicBezTo>
                  <a:cubicBezTo>
                    <a:pt x="0" y="1012"/>
                    <a:pt x="0" y="1012"/>
                    <a:pt x="0" y="1012"/>
                  </a:cubicBezTo>
                  <a:cubicBezTo>
                    <a:pt x="73" y="1012"/>
                    <a:pt x="73" y="1012"/>
                    <a:pt x="73" y="1012"/>
                  </a:cubicBezTo>
                  <a:cubicBezTo>
                    <a:pt x="73" y="841"/>
                    <a:pt x="73" y="841"/>
                    <a:pt x="73" y="841"/>
                  </a:cubicBezTo>
                  <a:cubicBezTo>
                    <a:pt x="280" y="841"/>
                    <a:pt x="280" y="841"/>
                    <a:pt x="280" y="841"/>
                  </a:cubicBezTo>
                  <a:cubicBezTo>
                    <a:pt x="280" y="841"/>
                    <a:pt x="280" y="841"/>
                    <a:pt x="280" y="841"/>
                  </a:cubicBezTo>
                  <a:cubicBezTo>
                    <a:pt x="296" y="841"/>
                    <a:pt x="311" y="830"/>
                    <a:pt x="315" y="815"/>
                  </a:cubicBezTo>
                  <a:cubicBezTo>
                    <a:pt x="330" y="763"/>
                    <a:pt x="351" y="712"/>
                    <a:pt x="377" y="665"/>
                  </a:cubicBezTo>
                  <a:cubicBezTo>
                    <a:pt x="385" y="650"/>
                    <a:pt x="382" y="632"/>
                    <a:pt x="371" y="621"/>
                  </a:cubicBezTo>
                  <a:cubicBezTo>
                    <a:pt x="225" y="475"/>
                    <a:pt x="225" y="475"/>
                    <a:pt x="225" y="475"/>
                  </a:cubicBezTo>
                  <a:cubicBezTo>
                    <a:pt x="474" y="225"/>
                    <a:pt x="474" y="225"/>
                    <a:pt x="474" y="225"/>
                  </a:cubicBezTo>
                  <a:cubicBezTo>
                    <a:pt x="621" y="371"/>
                    <a:pt x="621" y="371"/>
                    <a:pt x="621" y="371"/>
                  </a:cubicBezTo>
                  <a:cubicBezTo>
                    <a:pt x="632" y="383"/>
                    <a:pt x="650" y="385"/>
                    <a:pt x="664" y="377"/>
                  </a:cubicBezTo>
                  <a:cubicBezTo>
                    <a:pt x="712" y="351"/>
                    <a:pt x="762" y="331"/>
                    <a:pt x="814" y="316"/>
                  </a:cubicBezTo>
                  <a:cubicBezTo>
                    <a:pt x="830" y="311"/>
                    <a:pt x="841" y="297"/>
                    <a:pt x="841" y="280"/>
                  </a:cubicBezTo>
                  <a:cubicBezTo>
                    <a:pt x="841" y="73"/>
                    <a:pt x="841" y="73"/>
                    <a:pt x="841" y="73"/>
                  </a:cubicBezTo>
                  <a:cubicBezTo>
                    <a:pt x="1194" y="73"/>
                    <a:pt x="1194" y="73"/>
                    <a:pt x="1194" y="73"/>
                  </a:cubicBezTo>
                  <a:cubicBezTo>
                    <a:pt x="1194" y="280"/>
                    <a:pt x="1194" y="280"/>
                    <a:pt x="1194" y="280"/>
                  </a:cubicBezTo>
                  <a:cubicBezTo>
                    <a:pt x="1194" y="297"/>
                    <a:pt x="1205" y="311"/>
                    <a:pt x="1221" y="316"/>
                  </a:cubicBezTo>
                  <a:cubicBezTo>
                    <a:pt x="1273" y="331"/>
                    <a:pt x="1323" y="351"/>
                    <a:pt x="1371" y="377"/>
                  </a:cubicBezTo>
                  <a:cubicBezTo>
                    <a:pt x="1385" y="385"/>
                    <a:pt x="1403" y="383"/>
                    <a:pt x="1414" y="371"/>
                  </a:cubicBezTo>
                  <a:cubicBezTo>
                    <a:pt x="1561" y="225"/>
                    <a:pt x="1561" y="225"/>
                    <a:pt x="1561" y="225"/>
                  </a:cubicBezTo>
                  <a:cubicBezTo>
                    <a:pt x="1810" y="475"/>
                    <a:pt x="1810" y="475"/>
                    <a:pt x="1810" y="475"/>
                  </a:cubicBezTo>
                  <a:cubicBezTo>
                    <a:pt x="1664" y="621"/>
                    <a:pt x="1664" y="621"/>
                    <a:pt x="1664" y="621"/>
                  </a:cubicBezTo>
                  <a:cubicBezTo>
                    <a:pt x="1653" y="633"/>
                    <a:pt x="1650" y="651"/>
                    <a:pt x="1658" y="665"/>
                  </a:cubicBezTo>
                  <a:cubicBezTo>
                    <a:pt x="1684" y="712"/>
                    <a:pt x="1705" y="763"/>
                    <a:pt x="1720" y="815"/>
                  </a:cubicBezTo>
                  <a:cubicBezTo>
                    <a:pt x="1724" y="830"/>
                    <a:pt x="1739" y="841"/>
                    <a:pt x="1755" y="841"/>
                  </a:cubicBezTo>
                  <a:cubicBezTo>
                    <a:pt x="1962" y="841"/>
                    <a:pt x="1962" y="841"/>
                    <a:pt x="1962" y="841"/>
                  </a:cubicBezTo>
                  <a:cubicBezTo>
                    <a:pt x="1962" y="1012"/>
                    <a:pt x="1962" y="1012"/>
                    <a:pt x="1962" y="1012"/>
                  </a:cubicBezTo>
                  <a:lnTo>
                    <a:pt x="2036" y="10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5"/>
            <p:cNvSpPr>
              <a:spLocks/>
            </p:cNvSpPr>
            <p:nvPr/>
          </p:nvSpPr>
          <p:spPr bwMode="auto">
            <a:xfrm>
              <a:off x="526530" y="2927109"/>
              <a:ext cx="217488" cy="117475"/>
            </a:xfrm>
            <a:custGeom>
              <a:avLst/>
              <a:gdLst>
                <a:gd name="T0" fmla="*/ 421 w 841"/>
                <a:gd name="T1" fmla="*/ 74 h 458"/>
                <a:gd name="T2" fmla="*/ 768 w 841"/>
                <a:gd name="T3" fmla="*/ 421 h 458"/>
                <a:gd name="T4" fmla="*/ 768 w 841"/>
                <a:gd name="T5" fmla="*/ 458 h 458"/>
                <a:gd name="T6" fmla="*/ 841 w 841"/>
                <a:gd name="T7" fmla="*/ 458 h 458"/>
                <a:gd name="T8" fmla="*/ 841 w 841"/>
                <a:gd name="T9" fmla="*/ 421 h 458"/>
                <a:gd name="T10" fmla="*/ 718 w 841"/>
                <a:gd name="T11" fmla="*/ 124 h 458"/>
                <a:gd name="T12" fmla="*/ 421 w 841"/>
                <a:gd name="T13" fmla="*/ 0 h 458"/>
                <a:gd name="T14" fmla="*/ 0 w 841"/>
                <a:gd name="T15" fmla="*/ 421 h 458"/>
                <a:gd name="T16" fmla="*/ 0 w 841"/>
                <a:gd name="T17" fmla="*/ 458 h 458"/>
                <a:gd name="T18" fmla="*/ 73 w 841"/>
                <a:gd name="T19" fmla="*/ 458 h 458"/>
                <a:gd name="T20" fmla="*/ 73 w 841"/>
                <a:gd name="T21" fmla="*/ 421 h 458"/>
                <a:gd name="T22" fmla="*/ 421 w 841"/>
                <a:gd name="T23" fmla="*/ 74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1" h="458">
                  <a:moveTo>
                    <a:pt x="421" y="74"/>
                  </a:moveTo>
                  <a:cubicBezTo>
                    <a:pt x="612" y="74"/>
                    <a:pt x="768" y="230"/>
                    <a:pt x="768" y="421"/>
                  </a:cubicBezTo>
                  <a:cubicBezTo>
                    <a:pt x="768" y="458"/>
                    <a:pt x="768" y="458"/>
                    <a:pt x="768" y="458"/>
                  </a:cubicBezTo>
                  <a:cubicBezTo>
                    <a:pt x="841" y="458"/>
                    <a:pt x="841" y="458"/>
                    <a:pt x="841" y="458"/>
                  </a:cubicBezTo>
                  <a:cubicBezTo>
                    <a:pt x="841" y="421"/>
                    <a:pt x="841" y="421"/>
                    <a:pt x="841" y="421"/>
                  </a:cubicBezTo>
                  <a:cubicBezTo>
                    <a:pt x="841" y="309"/>
                    <a:pt x="797" y="203"/>
                    <a:pt x="718" y="124"/>
                  </a:cubicBezTo>
                  <a:cubicBezTo>
                    <a:pt x="639" y="44"/>
                    <a:pt x="533" y="0"/>
                    <a:pt x="421" y="0"/>
                  </a:cubicBezTo>
                  <a:cubicBezTo>
                    <a:pt x="189" y="0"/>
                    <a:pt x="0" y="189"/>
                    <a:pt x="0" y="421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73" y="458"/>
                    <a:pt x="73" y="458"/>
                    <a:pt x="73" y="458"/>
                  </a:cubicBezTo>
                  <a:cubicBezTo>
                    <a:pt x="73" y="421"/>
                    <a:pt x="73" y="421"/>
                    <a:pt x="73" y="421"/>
                  </a:cubicBezTo>
                  <a:cubicBezTo>
                    <a:pt x="73" y="230"/>
                    <a:pt x="229" y="74"/>
                    <a:pt x="42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372542" y="3203334"/>
              <a:ext cx="150813" cy="107950"/>
            </a:xfrm>
            <a:custGeom>
              <a:avLst/>
              <a:gdLst>
                <a:gd name="T0" fmla="*/ 506 w 585"/>
                <a:gd name="T1" fmla="*/ 0 h 415"/>
                <a:gd name="T2" fmla="*/ 79 w 585"/>
                <a:gd name="T3" fmla="*/ 0 h 415"/>
                <a:gd name="T4" fmla="*/ 0 w 585"/>
                <a:gd name="T5" fmla="*/ 79 h 415"/>
                <a:gd name="T6" fmla="*/ 0 w 585"/>
                <a:gd name="T7" fmla="*/ 335 h 415"/>
                <a:gd name="T8" fmla="*/ 79 w 585"/>
                <a:gd name="T9" fmla="*/ 415 h 415"/>
                <a:gd name="T10" fmla="*/ 506 w 585"/>
                <a:gd name="T11" fmla="*/ 415 h 415"/>
                <a:gd name="T12" fmla="*/ 585 w 585"/>
                <a:gd name="T13" fmla="*/ 335 h 415"/>
                <a:gd name="T14" fmla="*/ 585 w 585"/>
                <a:gd name="T15" fmla="*/ 79 h 415"/>
                <a:gd name="T16" fmla="*/ 506 w 585"/>
                <a:gd name="T17" fmla="*/ 0 h 415"/>
                <a:gd name="T18" fmla="*/ 512 w 585"/>
                <a:gd name="T19" fmla="*/ 341 h 415"/>
                <a:gd name="T20" fmla="*/ 73 w 585"/>
                <a:gd name="T21" fmla="*/ 341 h 415"/>
                <a:gd name="T22" fmla="*/ 73 w 585"/>
                <a:gd name="T23" fmla="*/ 73 h 415"/>
                <a:gd name="T24" fmla="*/ 512 w 585"/>
                <a:gd name="T25" fmla="*/ 73 h 415"/>
                <a:gd name="T26" fmla="*/ 512 w 585"/>
                <a:gd name="T27" fmla="*/ 34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5" h="415">
                  <a:moveTo>
                    <a:pt x="506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35" y="0"/>
                    <a:pt x="0" y="36"/>
                    <a:pt x="0" y="79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0" y="379"/>
                    <a:pt x="35" y="415"/>
                    <a:pt x="79" y="415"/>
                  </a:cubicBezTo>
                  <a:cubicBezTo>
                    <a:pt x="506" y="415"/>
                    <a:pt x="506" y="415"/>
                    <a:pt x="506" y="415"/>
                  </a:cubicBezTo>
                  <a:cubicBezTo>
                    <a:pt x="549" y="415"/>
                    <a:pt x="585" y="379"/>
                    <a:pt x="585" y="335"/>
                  </a:cubicBezTo>
                  <a:cubicBezTo>
                    <a:pt x="585" y="79"/>
                    <a:pt x="585" y="79"/>
                    <a:pt x="585" y="79"/>
                  </a:cubicBezTo>
                  <a:cubicBezTo>
                    <a:pt x="585" y="36"/>
                    <a:pt x="549" y="0"/>
                    <a:pt x="506" y="0"/>
                  </a:cubicBezTo>
                  <a:close/>
                  <a:moveTo>
                    <a:pt x="512" y="341"/>
                  </a:moveTo>
                  <a:cubicBezTo>
                    <a:pt x="73" y="341"/>
                    <a:pt x="73" y="341"/>
                    <a:pt x="73" y="341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512" y="73"/>
                    <a:pt x="512" y="73"/>
                    <a:pt x="512" y="73"/>
                  </a:cubicBezTo>
                  <a:lnTo>
                    <a:pt x="512" y="3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17"/>
            <p:cNvSpPr>
              <a:spLocks noEditPoints="1"/>
            </p:cNvSpPr>
            <p:nvPr/>
          </p:nvSpPr>
          <p:spPr bwMode="auto">
            <a:xfrm>
              <a:off x="747192" y="3203334"/>
              <a:ext cx="152400" cy="107950"/>
            </a:xfrm>
            <a:custGeom>
              <a:avLst/>
              <a:gdLst>
                <a:gd name="T0" fmla="*/ 506 w 586"/>
                <a:gd name="T1" fmla="*/ 0 h 415"/>
                <a:gd name="T2" fmla="*/ 80 w 586"/>
                <a:gd name="T3" fmla="*/ 0 h 415"/>
                <a:gd name="T4" fmla="*/ 0 w 586"/>
                <a:gd name="T5" fmla="*/ 79 h 415"/>
                <a:gd name="T6" fmla="*/ 0 w 586"/>
                <a:gd name="T7" fmla="*/ 335 h 415"/>
                <a:gd name="T8" fmla="*/ 80 w 586"/>
                <a:gd name="T9" fmla="*/ 415 h 415"/>
                <a:gd name="T10" fmla="*/ 506 w 586"/>
                <a:gd name="T11" fmla="*/ 415 h 415"/>
                <a:gd name="T12" fmla="*/ 586 w 586"/>
                <a:gd name="T13" fmla="*/ 335 h 415"/>
                <a:gd name="T14" fmla="*/ 586 w 586"/>
                <a:gd name="T15" fmla="*/ 79 h 415"/>
                <a:gd name="T16" fmla="*/ 506 w 586"/>
                <a:gd name="T17" fmla="*/ 0 h 415"/>
                <a:gd name="T18" fmla="*/ 512 w 586"/>
                <a:gd name="T19" fmla="*/ 341 h 415"/>
                <a:gd name="T20" fmla="*/ 74 w 586"/>
                <a:gd name="T21" fmla="*/ 341 h 415"/>
                <a:gd name="T22" fmla="*/ 74 w 586"/>
                <a:gd name="T23" fmla="*/ 73 h 415"/>
                <a:gd name="T24" fmla="*/ 512 w 586"/>
                <a:gd name="T25" fmla="*/ 73 h 415"/>
                <a:gd name="T26" fmla="*/ 512 w 586"/>
                <a:gd name="T27" fmla="*/ 34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6" h="415">
                  <a:moveTo>
                    <a:pt x="506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36" y="0"/>
                    <a:pt x="0" y="36"/>
                    <a:pt x="0" y="79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0" y="379"/>
                    <a:pt x="36" y="415"/>
                    <a:pt x="80" y="415"/>
                  </a:cubicBezTo>
                  <a:cubicBezTo>
                    <a:pt x="506" y="415"/>
                    <a:pt x="506" y="415"/>
                    <a:pt x="506" y="415"/>
                  </a:cubicBezTo>
                  <a:cubicBezTo>
                    <a:pt x="550" y="415"/>
                    <a:pt x="586" y="379"/>
                    <a:pt x="586" y="335"/>
                  </a:cubicBezTo>
                  <a:cubicBezTo>
                    <a:pt x="586" y="79"/>
                    <a:pt x="586" y="79"/>
                    <a:pt x="586" y="79"/>
                  </a:cubicBezTo>
                  <a:cubicBezTo>
                    <a:pt x="586" y="36"/>
                    <a:pt x="550" y="0"/>
                    <a:pt x="506" y="0"/>
                  </a:cubicBezTo>
                  <a:close/>
                  <a:moveTo>
                    <a:pt x="512" y="341"/>
                  </a:moveTo>
                  <a:cubicBezTo>
                    <a:pt x="74" y="341"/>
                    <a:pt x="74" y="341"/>
                    <a:pt x="74" y="341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512" y="73"/>
                    <a:pt x="512" y="73"/>
                    <a:pt x="512" y="73"/>
                  </a:cubicBezTo>
                  <a:lnTo>
                    <a:pt x="512" y="3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18"/>
            <p:cNvSpPr>
              <a:spLocks noEditPoints="1"/>
            </p:cNvSpPr>
            <p:nvPr/>
          </p:nvSpPr>
          <p:spPr bwMode="auto">
            <a:xfrm>
              <a:off x="559867" y="3203334"/>
              <a:ext cx="152400" cy="107950"/>
            </a:xfrm>
            <a:custGeom>
              <a:avLst/>
              <a:gdLst>
                <a:gd name="T0" fmla="*/ 506 w 585"/>
                <a:gd name="T1" fmla="*/ 0 h 415"/>
                <a:gd name="T2" fmla="*/ 79 w 585"/>
                <a:gd name="T3" fmla="*/ 0 h 415"/>
                <a:gd name="T4" fmla="*/ 0 w 585"/>
                <a:gd name="T5" fmla="*/ 79 h 415"/>
                <a:gd name="T6" fmla="*/ 0 w 585"/>
                <a:gd name="T7" fmla="*/ 335 h 415"/>
                <a:gd name="T8" fmla="*/ 79 w 585"/>
                <a:gd name="T9" fmla="*/ 415 h 415"/>
                <a:gd name="T10" fmla="*/ 506 w 585"/>
                <a:gd name="T11" fmla="*/ 415 h 415"/>
                <a:gd name="T12" fmla="*/ 585 w 585"/>
                <a:gd name="T13" fmla="*/ 335 h 415"/>
                <a:gd name="T14" fmla="*/ 585 w 585"/>
                <a:gd name="T15" fmla="*/ 79 h 415"/>
                <a:gd name="T16" fmla="*/ 506 w 585"/>
                <a:gd name="T17" fmla="*/ 0 h 415"/>
                <a:gd name="T18" fmla="*/ 512 w 585"/>
                <a:gd name="T19" fmla="*/ 341 h 415"/>
                <a:gd name="T20" fmla="*/ 73 w 585"/>
                <a:gd name="T21" fmla="*/ 341 h 415"/>
                <a:gd name="T22" fmla="*/ 73 w 585"/>
                <a:gd name="T23" fmla="*/ 73 h 415"/>
                <a:gd name="T24" fmla="*/ 512 w 585"/>
                <a:gd name="T25" fmla="*/ 73 h 415"/>
                <a:gd name="T26" fmla="*/ 512 w 585"/>
                <a:gd name="T27" fmla="*/ 34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5" h="415">
                  <a:moveTo>
                    <a:pt x="506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35" y="0"/>
                    <a:pt x="0" y="36"/>
                    <a:pt x="0" y="79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0" y="379"/>
                    <a:pt x="35" y="415"/>
                    <a:pt x="79" y="415"/>
                  </a:cubicBezTo>
                  <a:cubicBezTo>
                    <a:pt x="506" y="415"/>
                    <a:pt x="506" y="415"/>
                    <a:pt x="506" y="415"/>
                  </a:cubicBezTo>
                  <a:cubicBezTo>
                    <a:pt x="550" y="415"/>
                    <a:pt x="585" y="379"/>
                    <a:pt x="585" y="335"/>
                  </a:cubicBezTo>
                  <a:cubicBezTo>
                    <a:pt x="585" y="79"/>
                    <a:pt x="585" y="79"/>
                    <a:pt x="585" y="79"/>
                  </a:cubicBezTo>
                  <a:cubicBezTo>
                    <a:pt x="585" y="36"/>
                    <a:pt x="550" y="0"/>
                    <a:pt x="506" y="0"/>
                  </a:cubicBezTo>
                  <a:close/>
                  <a:moveTo>
                    <a:pt x="512" y="341"/>
                  </a:moveTo>
                  <a:cubicBezTo>
                    <a:pt x="73" y="341"/>
                    <a:pt x="73" y="341"/>
                    <a:pt x="73" y="341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512" y="73"/>
                    <a:pt x="512" y="73"/>
                    <a:pt x="512" y="73"/>
                  </a:cubicBezTo>
                  <a:lnTo>
                    <a:pt x="512" y="3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439217" y="3114434"/>
              <a:ext cx="393700" cy="63500"/>
            </a:xfrm>
            <a:custGeom>
              <a:avLst/>
              <a:gdLst>
                <a:gd name="T0" fmla="*/ 1524 w 1524"/>
                <a:gd name="T1" fmla="*/ 244 h 244"/>
                <a:gd name="T2" fmla="*/ 1524 w 1524"/>
                <a:gd name="T3" fmla="*/ 36 h 244"/>
                <a:gd name="T4" fmla="*/ 1487 w 1524"/>
                <a:gd name="T5" fmla="*/ 0 h 244"/>
                <a:gd name="T6" fmla="*/ 36 w 1524"/>
                <a:gd name="T7" fmla="*/ 0 h 244"/>
                <a:gd name="T8" fmla="*/ 0 w 1524"/>
                <a:gd name="T9" fmla="*/ 36 h 244"/>
                <a:gd name="T10" fmla="*/ 0 w 1524"/>
                <a:gd name="T11" fmla="*/ 244 h 244"/>
                <a:gd name="T12" fmla="*/ 73 w 1524"/>
                <a:gd name="T13" fmla="*/ 244 h 244"/>
                <a:gd name="T14" fmla="*/ 73 w 1524"/>
                <a:gd name="T15" fmla="*/ 73 h 244"/>
                <a:gd name="T16" fmla="*/ 1450 w 1524"/>
                <a:gd name="T17" fmla="*/ 73 h 244"/>
                <a:gd name="T18" fmla="*/ 1450 w 1524"/>
                <a:gd name="T19" fmla="*/ 244 h 244"/>
                <a:gd name="T20" fmla="*/ 1524 w 1524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4" h="244">
                  <a:moveTo>
                    <a:pt x="1524" y="244"/>
                  </a:moveTo>
                  <a:cubicBezTo>
                    <a:pt x="1524" y="36"/>
                    <a:pt x="1524" y="36"/>
                    <a:pt x="1524" y="36"/>
                  </a:cubicBezTo>
                  <a:cubicBezTo>
                    <a:pt x="1524" y="16"/>
                    <a:pt x="1507" y="0"/>
                    <a:pt x="148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73" y="244"/>
                    <a:pt x="73" y="244"/>
                    <a:pt x="73" y="244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1450" y="73"/>
                    <a:pt x="1450" y="73"/>
                    <a:pt x="1450" y="73"/>
                  </a:cubicBezTo>
                  <a:cubicBezTo>
                    <a:pt x="1450" y="244"/>
                    <a:pt x="1450" y="244"/>
                    <a:pt x="1450" y="244"/>
                  </a:cubicBezTo>
                  <a:lnTo>
                    <a:pt x="1524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626542" y="3036646"/>
              <a:ext cx="19050" cy="141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1"/>
            <p:cNvSpPr>
              <a:spLocks/>
            </p:cNvSpPr>
            <p:nvPr/>
          </p:nvSpPr>
          <p:spPr bwMode="auto">
            <a:xfrm>
              <a:off x="582092" y="2982671"/>
              <a:ext cx="107950" cy="61913"/>
            </a:xfrm>
            <a:custGeom>
              <a:avLst/>
              <a:gdLst>
                <a:gd name="T0" fmla="*/ 208 w 415"/>
                <a:gd name="T1" fmla="*/ 73 h 244"/>
                <a:gd name="T2" fmla="*/ 342 w 415"/>
                <a:gd name="T3" fmla="*/ 207 h 244"/>
                <a:gd name="T4" fmla="*/ 342 w 415"/>
                <a:gd name="T5" fmla="*/ 244 h 244"/>
                <a:gd name="T6" fmla="*/ 415 w 415"/>
                <a:gd name="T7" fmla="*/ 244 h 244"/>
                <a:gd name="T8" fmla="*/ 415 w 415"/>
                <a:gd name="T9" fmla="*/ 207 h 244"/>
                <a:gd name="T10" fmla="*/ 208 w 415"/>
                <a:gd name="T11" fmla="*/ 0 h 244"/>
                <a:gd name="T12" fmla="*/ 0 w 415"/>
                <a:gd name="T13" fmla="*/ 207 h 244"/>
                <a:gd name="T14" fmla="*/ 0 w 415"/>
                <a:gd name="T15" fmla="*/ 244 h 244"/>
                <a:gd name="T16" fmla="*/ 74 w 415"/>
                <a:gd name="T17" fmla="*/ 244 h 244"/>
                <a:gd name="T18" fmla="*/ 74 w 415"/>
                <a:gd name="T19" fmla="*/ 207 h 244"/>
                <a:gd name="T20" fmla="*/ 208 w 415"/>
                <a:gd name="T21" fmla="*/ 7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5" h="244">
                  <a:moveTo>
                    <a:pt x="208" y="73"/>
                  </a:moveTo>
                  <a:cubicBezTo>
                    <a:pt x="281" y="73"/>
                    <a:pt x="342" y="133"/>
                    <a:pt x="342" y="207"/>
                  </a:cubicBezTo>
                  <a:cubicBezTo>
                    <a:pt x="342" y="244"/>
                    <a:pt x="342" y="244"/>
                    <a:pt x="342" y="244"/>
                  </a:cubicBezTo>
                  <a:cubicBezTo>
                    <a:pt x="415" y="244"/>
                    <a:pt x="415" y="244"/>
                    <a:pt x="415" y="244"/>
                  </a:cubicBezTo>
                  <a:cubicBezTo>
                    <a:pt x="415" y="207"/>
                    <a:pt x="415" y="207"/>
                    <a:pt x="415" y="207"/>
                  </a:cubicBezTo>
                  <a:cubicBezTo>
                    <a:pt x="415" y="93"/>
                    <a:pt x="322" y="0"/>
                    <a:pt x="208" y="0"/>
                  </a:cubicBezTo>
                  <a:cubicBezTo>
                    <a:pt x="93" y="0"/>
                    <a:pt x="0" y="93"/>
                    <a:pt x="0" y="207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74" y="244"/>
                    <a:pt x="74" y="244"/>
                    <a:pt x="74" y="244"/>
                  </a:cubicBezTo>
                  <a:cubicBezTo>
                    <a:pt x="74" y="207"/>
                    <a:pt x="74" y="207"/>
                    <a:pt x="74" y="207"/>
                  </a:cubicBezTo>
                  <a:cubicBezTo>
                    <a:pt x="74" y="133"/>
                    <a:pt x="134" y="73"/>
                    <a:pt x="208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6472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Box 266"/>
          <p:cNvSpPr txBox="1"/>
          <p:nvPr/>
        </p:nvSpPr>
        <p:spPr>
          <a:xfrm>
            <a:off x="8388424" y="571689"/>
            <a:ext cx="75557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3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539552" y="411510"/>
            <a:ext cx="9361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7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МТМ ЕЗК: развитие </a:t>
            </a:r>
            <a:r>
              <a:rPr lang="ru-RU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внутриконтинентальной</a:t>
            </a:r>
            <a:r>
              <a:rPr lang="en-US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/>
            </a:r>
            <a:br>
              <a:rPr lang="en-US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</a:br>
            <a:r>
              <a:rPr lang="ru-RU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торговли </a:t>
            </a:r>
            <a:r>
              <a:rPr lang="ru-RU" sz="247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и текущая грузовая база</a:t>
            </a:r>
            <a:endParaRPr lang="ru-RU" sz="2470" dirty="0" smtClean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52254" y="-740618"/>
            <a:ext cx="9196254" cy="6302886"/>
            <a:chOff x="-37652" y="-733535"/>
            <a:chExt cx="9196254" cy="6302886"/>
          </a:xfrm>
        </p:grpSpPr>
        <p:pic>
          <p:nvPicPr>
            <p:cNvPr id="144" name="Рисунок 143" descr="Изображение выглядит как дерево, окно, внутрен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DFA0D9A8-D33F-47DE-A4FC-B0386626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grpSp>
          <p:nvGrpSpPr>
            <p:cNvPr id="145" name="Группа 144"/>
            <p:cNvGrpSpPr/>
            <p:nvPr/>
          </p:nvGrpSpPr>
          <p:grpSpPr>
            <a:xfrm>
              <a:off x="22116" y="-733535"/>
              <a:ext cx="8749097" cy="6302886"/>
              <a:chOff x="22116" y="-733535"/>
              <a:chExt cx="8749097" cy="6302886"/>
            </a:xfrm>
            <a:solidFill>
              <a:schemeClr val="accent2">
                <a:lumMod val="20000"/>
                <a:lumOff val="80000"/>
                <a:alpha val="80000"/>
              </a:schemeClr>
            </a:solidFill>
          </p:grpSpPr>
          <p:grpSp>
            <p:nvGrpSpPr>
              <p:cNvPr id="146" name="Группа 145"/>
              <p:cNvGrpSpPr/>
              <p:nvPr/>
            </p:nvGrpSpPr>
            <p:grpSpPr>
              <a:xfrm>
                <a:off x="22116" y="-733535"/>
                <a:ext cx="7177344" cy="5674809"/>
                <a:chOff x="-5865619" y="-15772520"/>
                <a:chExt cx="16517021" cy="12294845"/>
              </a:xfrm>
              <a:grpFill/>
            </p:grpSpPr>
            <p:sp>
              <p:nvSpPr>
                <p:cNvPr id="148" name="Freeform 128"/>
                <p:cNvSpPr>
                  <a:spLocks/>
                </p:cNvSpPr>
                <p:nvPr/>
              </p:nvSpPr>
              <p:spPr bwMode="auto">
                <a:xfrm rot="19603916">
                  <a:off x="-4809731" y="-12996301"/>
                  <a:ext cx="3815797" cy="2600735"/>
                </a:xfrm>
                <a:custGeom>
                  <a:avLst/>
                  <a:gdLst>
                    <a:gd name="T0" fmla="*/ 590 w 671"/>
                    <a:gd name="T1" fmla="*/ 228 h 451"/>
                    <a:gd name="T2" fmla="*/ 565 w 671"/>
                    <a:gd name="T3" fmla="*/ 206 h 451"/>
                    <a:gd name="T4" fmla="*/ 549 w 671"/>
                    <a:gd name="T5" fmla="*/ 189 h 451"/>
                    <a:gd name="T6" fmla="*/ 556 w 671"/>
                    <a:gd name="T7" fmla="*/ 141 h 451"/>
                    <a:gd name="T8" fmla="*/ 515 w 671"/>
                    <a:gd name="T9" fmla="*/ 108 h 451"/>
                    <a:gd name="T10" fmla="*/ 467 w 671"/>
                    <a:gd name="T11" fmla="*/ 110 h 451"/>
                    <a:gd name="T12" fmla="*/ 441 w 671"/>
                    <a:gd name="T13" fmla="*/ 121 h 451"/>
                    <a:gd name="T14" fmla="*/ 430 w 671"/>
                    <a:gd name="T15" fmla="*/ 93 h 451"/>
                    <a:gd name="T16" fmla="*/ 441 w 671"/>
                    <a:gd name="T17" fmla="*/ 61 h 451"/>
                    <a:gd name="T18" fmla="*/ 428 w 671"/>
                    <a:gd name="T19" fmla="*/ 28 h 451"/>
                    <a:gd name="T20" fmla="*/ 395 w 671"/>
                    <a:gd name="T21" fmla="*/ 11 h 451"/>
                    <a:gd name="T22" fmla="*/ 369 w 671"/>
                    <a:gd name="T23" fmla="*/ 30 h 451"/>
                    <a:gd name="T24" fmla="*/ 332 w 671"/>
                    <a:gd name="T25" fmla="*/ 41 h 451"/>
                    <a:gd name="T26" fmla="*/ 306 w 671"/>
                    <a:gd name="T27" fmla="*/ 15 h 451"/>
                    <a:gd name="T28" fmla="*/ 263 w 671"/>
                    <a:gd name="T29" fmla="*/ 24 h 451"/>
                    <a:gd name="T30" fmla="*/ 236 w 671"/>
                    <a:gd name="T31" fmla="*/ 39 h 451"/>
                    <a:gd name="T32" fmla="*/ 212 w 671"/>
                    <a:gd name="T33" fmla="*/ 23 h 451"/>
                    <a:gd name="T34" fmla="*/ 191 w 671"/>
                    <a:gd name="T35" fmla="*/ 0 h 451"/>
                    <a:gd name="T36" fmla="*/ 169 w 671"/>
                    <a:gd name="T37" fmla="*/ 28 h 451"/>
                    <a:gd name="T38" fmla="*/ 143 w 671"/>
                    <a:gd name="T39" fmla="*/ 34 h 451"/>
                    <a:gd name="T40" fmla="*/ 130 w 671"/>
                    <a:gd name="T41" fmla="*/ 39 h 451"/>
                    <a:gd name="T42" fmla="*/ 91 w 671"/>
                    <a:gd name="T43" fmla="*/ 43 h 451"/>
                    <a:gd name="T44" fmla="*/ 71 w 671"/>
                    <a:gd name="T45" fmla="*/ 67 h 451"/>
                    <a:gd name="T46" fmla="*/ 87 w 671"/>
                    <a:gd name="T47" fmla="*/ 99 h 451"/>
                    <a:gd name="T48" fmla="*/ 84 w 671"/>
                    <a:gd name="T49" fmla="*/ 117 h 451"/>
                    <a:gd name="T50" fmla="*/ 99 w 671"/>
                    <a:gd name="T51" fmla="*/ 150 h 451"/>
                    <a:gd name="T52" fmla="*/ 87 w 671"/>
                    <a:gd name="T53" fmla="*/ 169 h 451"/>
                    <a:gd name="T54" fmla="*/ 80 w 671"/>
                    <a:gd name="T55" fmla="*/ 204 h 451"/>
                    <a:gd name="T56" fmla="*/ 45 w 671"/>
                    <a:gd name="T57" fmla="*/ 217 h 451"/>
                    <a:gd name="T58" fmla="*/ 39 w 671"/>
                    <a:gd name="T59" fmla="*/ 236 h 451"/>
                    <a:gd name="T60" fmla="*/ 45 w 671"/>
                    <a:gd name="T61" fmla="*/ 269 h 451"/>
                    <a:gd name="T62" fmla="*/ 0 w 671"/>
                    <a:gd name="T63" fmla="*/ 308 h 451"/>
                    <a:gd name="T64" fmla="*/ 34 w 671"/>
                    <a:gd name="T65" fmla="*/ 336 h 451"/>
                    <a:gd name="T66" fmla="*/ 60 w 671"/>
                    <a:gd name="T67" fmla="*/ 371 h 451"/>
                    <a:gd name="T68" fmla="*/ 91 w 671"/>
                    <a:gd name="T69" fmla="*/ 375 h 451"/>
                    <a:gd name="T70" fmla="*/ 117 w 671"/>
                    <a:gd name="T71" fmla="*/ 377 h 451"/>
                    <a:gd name="T72" fmla="*/ 137 w 671"/>
                    <a:gd name="T73" fmla="*/ 378 h 451"/>
                    <a:gd name="T74" fmla="*/ 169 w 671"/>
                    <a:gd name="T75" fmla="*/ 380 h 451"/>
                    <a:gd name="T76" fmla="*/ 202 w 671"/>
                    <a:gd name="T77" fmla="*/ 391 h 451"/>
                    <a:gd name="T78" fmla="*/ 250 w 671"/>
                    <a:gd name="T79" fmla="*/ 399 h 451"/>
                    <a:gd name="T80" fmla="*/ 271 w 671"/>
                    <a:gd name="T81" fmla="*/ 425 h 451"/>
                    <a:gd name="T82" fmla="*/ 299 w 671"/>
                    <a:gd name="T83" fmla="*/ 401 h 451"/>
                    <a:gd name="T84" fmla="*/ 334 w 671"/>
                    <a:gd name="T85" fmla="*/ 397 h 451"/>
                    <a:gd name="T86" fmla="*/ 375 w 671"/>
                    <a:gd name="T87" fmla="*/ 375 h 451"/>
                    <a:gd name="T88" fmla="*/ 382 w 671"/>
                    <a:gd name="T89" fmla="*/ 343 h 451"/>
                    <a:gd name="T90" fmla="*/ 410 w 671"/>
                    <a:gd name="T91" fmla="*/ 351 h 451"/>
                    <a:gd name="T92" fmla="*/ 449 w 671"/>
                    <a:gd name="T93" fmla="*/ 367 h 451"/>
                    <a:gd name="T94" fmla="*/ 462 w 671"/>
                    <a:gd name="T95" fmla="*/ 401 h 451"/>
                    <a:gd name="T96" fmla="*/ 493 w 671"/>
                    <a:gd name="T97" fmla="*/ 401 h 451"/>
                    <a:gd name="T98" fmla="*/ 523 w 671"/>
                    <a:gd name="T99" fmla="*/ 427 h 451"/>
                    <a:gd name="T100" fmla="*/ 571 w 671"/>
                    <a:gd name="T101" fmla="*/ 412 h 451"/>
                    <a:gd name="T102" fmla="*/ 612 w 671"/>
                    <a:gd name="T103" fmla="*/ 443 h 451"/>
                    <a:gd name="T104" fmla="*/ 658 w 671"/>
                    <a:gd name="T105" fmla="*/ 447 h 451"/>
                    <a:gd name="T106" fmla="*/ 669 w 671"/>
                    <a:gd name="T107" fmla="*/ 412 h 451"/>
                    <a:gd name="T108" fmla="*/ 660 w 671"/>
                    <a:gd name="T109" fmla="*/ 389 h 451"/>
                    <a:gd name="T110" fmla="*/ 652 w 671"/>
                    <a:gd name="T111" fmla="*/ 369 h 451"/>
                    <a:gd name="T112" fmla="*/ 610 w 671"/>
                    <a:gd name="T113" fmla="*/ 349 h 451"/>
                    <a:gd name="T114" fmla="*/ 623 w 671"/>
                    <a:gd name="T115" fmla="*/ 310 h 451"/>
                    <a:gd name="T116" fmla="*/ 604 w 671"/>
                    <a:gd name="T117" fmla="*/ 288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71" h="451">
                      <a:moveTo>
                        <a:pt x="612" y="263"/>
                      </a:moveTo>
                      <a:lnTo>
                        <a:pt x="612" y="262"/>
                      </a:lnTo>
                      <a:lnTo>
                        <a:pt x="608" y="258"/>
                      </a:lnTo>
                      <a:lnTo>
                        <a:pt x="606" y="256"/>
                      </a:lnTo>
                      <a:lnTo>
                        <a:pt x="604" y="252"/>
                      </a:lnTo>
                      <a:lnTo>
                        <a:pt x="602" y="250"/>
                      </a:lnTo>
                      <a:lnTo>
                        <a:pt x="601" y="250"/>
                      </a:lnTo>
                      <a:lnTo>
                        <a:pt x="597" y="249"/>
                      </a:lnTo>
                      <a:lnTo>
                        <a:pt x="595" y="245"/>
                      </a:lnTo>
                      <a:lnTo>
                        <a:pt x="595" y="241"/>
                      </a:lnTo>
                      <a:lnTo>
                        <a:pt x="595" y="239"/>
                      </a:lnTo>
                      <a:lnTo>
                        <a:pt x="593" y="236"/>
                      </a:lnTo>
                      <a:lnTo>
                        <a:pt x="590" y="232"/>
                      </a:lnTo>
                      <a:lnTo>
                        <a:pt x="590" y="228"/>
                      </a:lnTo>
                      <a:lnTo>
                        <a:pt x="591" y="226"/>
                      </a:lnTo>
                      <a:lnTo>
                        <a:pt x="590" y="223"/>
                      </a:lnTo>
                      <a:lnTo>
                        <a:pt x="590" y="223"/>
                      </a:lnTo>
                      <a:lnTo>
                        <a:pt x="590" y="219"/>
                      </a:lnTo>
                      <a:lnTo>
                        <a:pt x="588" y="219"/>
                      </a:lnTo>
                      <a:lnTo>
                        <a:pt x="584" y="221"/>
                      </a:lnTo>
                      <a:lnTo>
                        <a:pt x="582" y="217"/>
                      </a:lnTo>
                      <a:lnTo>
                        <a:pt x="584" y="213"/>
                      </a:lnTo>
                      <a:lnTo>
                        <a:pt x="580" y="212"/>
                      </a:lnTo>
                      <a:lnTo>
                        <a:pt x="578" y="215"/>
                      </a:lnTo>
                      <a:lnTo>
                        <a:pt x="575" y="213"/>
                      </a:lnTo>
                      <a:lnTo>
                        <a:pt x="571" y="208"/>
                      </a:lnTo>
                      <a:lnTo>
                        <a:pt x="569" y="206"/>
                      </a:lnTo>
                      <a:lnTo>
                        <a:pt x="565" y="206"/>
                      </a:lnTo>
                      <a:lnTo>
                        <a:pt x="565" y="208"/>
                      </a:lnTo>
                      <a:lnTo>
                        <a:pt x="567" y="210"/>
                      </a:lnTo>
                      <a:lnTo>
                        <a:pt x="567" y="212"/>
                      </a:lnTo>
                      <a:lnTo>
                        <a:pt x="565" y="212"/>
                      </a:lnTo>
                      <a:lnTo>
                        <a:pt x="562" y="212"/>
                      </a:lnTo>
                      <a:lnTo>
                        <a:pt x="564" y="210"/>
                      </a:lnTo>
                      <a:lnTo>
                        <a:pt x="560" y="206"/>
                      </a:lnTo>
                      <a:lnTo>
                        <a:pt x="558" y="206"/>
                      </a:lnTo>
                      <a:lnTo>
                        <a:pt x="556" y="200"/>
                      </a:lnTo>
                      <a:lnTo>
                        <a:pt x="556" y="197"/>
                      </a:lnTo>
                      <a:lnTo>
                        <a:pt x="558" y="189"/>
                      </a:lnTo>
                      <a:lnTo>
                        <a:pt x="558" y="186"/>
                      </a:lnTo>
                      <a:lnTo>
                        <a:pt x="552" y="189"/>
                      </a:lnTo>
                      <a:lnTo>
                        <a:pt x="549" y="189"/>
                      </a:lnTo>
                      <a:lnTo>
                        <a:pt x="547" y="184"/>
                      </a:lnTo>
                      <a:lnTo>
                        <a:pt x="549" y="180"/>
                      </a:lnTo>
                      <a:lnTo>
                        <a:pt x="552" y="178"/>
                      </a:lnTo>
                      <a:lnTo>
                        <a:pt x="552" y="175"/>
                      </a:lnTo>
                      <a:lnTo>
                        <a:pt x="552" y="165"/>
                      </a:lnTo>
                      <a:lnTo>
                        <a:pt x="552" y="162"/>
                      </a:lnTo>
                      <a:lnTo>
                        <a:pt x="549" y="158"/>
                      </a:lnTo>
                      <a:lnTo>
                        <a:pt x="547" y="154"/>
                      </a:lnTo>
                      <a:lnTo>
                        <a:pt x="552" y="152"/>
                      </a:lnTo>
                      <a:lnTo>
                        <a:pt x="551" y="150"/>
                      </a:lnTo>
                      <a:lnTo>
                        <a:pt x="552" y="150"/>
                      </a:lnTo>
                      <a:lnTo>
                        <a:pt x="558" y="147"/>
                      </a:lnTo>
                      <a:lnTo>
                        <a:pt x="558" y="145"/>
                      </a:lnTo>
                      <a:lnTo>
                        <a:pt x="556" y="141"/>
                      </a:lnTo>
                      <a:lnTo>
                        <a:pt x="552" y="139"/>
                      </a:lnTo>
                      <a:lnTo>
                        <a:pt x="551" y="136"/>
                      </a:lnTo>
                      <a:lnTo>
                        <a:pt x="547" y="136"/>
                      </a:lnTo>
                      <a:lnTo>
                        <a:pt x="545" y="136"/>
                      </a:lnTo>
                      <a:lnTo>
                        <a:pt x="541" y="132"/>
                      </a:lnTo>
                      <a:lnTo>
                        <a:pt x="538" y="128"/>
                      </a:lnTo>
                      <a:lnTo>
                        <a:pt x="534" y="126"/>
                      </a:lnTo>
                      <a:lnTo>
                        <a:pt x="525" y="134"/>
                      </a:lnTo>
                      <a:lnTo>
                        <a:pt x="519" y="126"/>
                      </a:lnTo>
                      <a:lnTo>
                        <a:pt x="521" y="121"/>
                      </a:lnTo>
                      <a:lnTo>
                        <a:pt x="521" y="119"/>
                      </a:lnTo>
                      <a:lnTo>
                        <a:pt x="521" y="115"/>
                      </a:lnTo>
                      <a:lnTo>
                        <a:pt x="517" y="111"/>
                      </a:lnTo>
                      <a:lnTo>
                        <a:pt x="515" y="108"/>
                      </a:lnTo>
                      <a:lnTo>
                        <a:pt x="512" y="106"/>
                      </a:lnTo>
                      <a:lnTo>
                        <a:pt x="514" y="95"/>
                      </a:lnTo>
                      <a:lnTo>
                        <a:pt x="504" y="99"/>
                      </a:lnTo>
                      <a:lnTo>
                        <a:pt x="502" y="99"/>
                      </a:lnTo>
                      <a:lnTo>
                        <a:pt x="497" y="99"/>
                      </a:lnTo>
                      <a:lnTo>
                        <a:pt x="493" y="99"/>
                      </a:lnTo>
                      <a:lnTo>
                        <a:pt x="491" y="97"/>
                      </a:lnTo>
                      <a:lnTo>
                        <a:pt x="488" y="97"/>
                      </a:lnTo>
                      <a:lnTo>
                        <a:pt x="482" y="99"/>
                      </a:lnTo>
                      <a:lnTo>
                        <a:pt x="476" y="100"/>
                      </a:lnTo>
                      <a:lnTo>
                        <a:pt x="473" y="102"/>
                      </a:lnTo>
                      <a:lnTo>
                        <a:pt x="469" y="104"/>
                      </a:lnTo>
                      <a:lnTo>
                        <a:pt x="465" y="106"/>
                      </a:lnTo>
                      <a:lnTo>
                        <a:pt x="467" y="110"/>
                      </a:lnTo>
                      <a:lnTo>
                        <a:pt x="465" y="111"/>
                      </a:lnTo>
                      <a:lnTo>
                        <a:pt x="464" y="110"/>
                      </a:lnTo>
                      <a:lnTo>
                        <a:pt x="460" y="110"/>
                      </a:lnTo>
                      <a:lnTo>
                        <a:pt x="460" y="111"/>
                      </a:lnTo>
                      <a:lnTo>
                        <a:pt x="460" y="115"/>
                      </a:lnTo>
                      <a:lnTo>
                        <a:pt x="460" y="117"/>
                      </a:lnTo>
                      <a:lnTo>
                        <a:pt x="458" y="119"/>
                      </a:lnTo>
                      <a:lnTo>
                        <a:pt x="454" y="117"/>
                      </a:lnTo>
                      <a:lnTo>
                        <a:pt x="454" y="121"/>
                      </a:lnTo>
                      <a:lnTo>
                        <a:pt x="449" y="119"/>
                      </a:lnTo>
                      <a:lnTo>
                        <a:pt x="449" y="119"/>
                      </a:lnTo>
                      <a:lnTo>
                        <a:pt x="447" y="121"/>
                      </a:lnTo>
                      <a:lnTo>
                        <a:pt x="445" y="121"/>
                      </a:lnTo>
                      <a:lnTo>
                        <a:pt x="441" y="121"/>
                      </a:lnTo>
                      <a:lnTo>
                        <a:pt x="438" y="117"/>
                      </a:lnTo>
                      <a:lnTo>
                        <a:pt x="434" y="115"/>
                      </a:lnTo>
                      <a:lnTo>
                        <a:pt x="438" y="111"/>
                      </a:lnTo>
                      <a:lnTo>
                        <a:pt x="436" y="110"/>
                      </a:lnTo>
                      <a:lnTo>
                        <a:pt x="432" y="110"/>
                      </a:lnTo>
                      <a:lnTo>
                        <a:pt x="428" y="110"/>
                      </a:lnTo>
                      <a:lnTo>
                        <a:pt x="428" y="108"/>
                      </a:lnTo>
                      <a:lnTo>
                        <a:pt x="428" y="104"/>
                      </a:lnTo>
                      <a:lnTo>
                        <a:pt x="428" y="100"/>
                      </a:lnTo>
                      <a:lnTo>
                        <a:pt x="430" y="99"/>
                      </a:lnTo>
                      <a:lnTo>
                        <a:pt x="434" y="104"/>
                      </a:lnTo>
                      <a:lnTo>
                        <a:pt x="434" y="102"/>
                      </a:lnTo>
                      <a:lnTo>
                        <a:pt x="434" y="99"/>
                      </a:lnTo>
                      <a:lnTo>
                        <a:pt x="430" y="93"/>
                      </a:lnTo>
                      <a:lnTo>
                        <a:pt x="428" y="91"/>
                      </a:lnTo>
                      <a:lnTo>
                        <a:pt x="428" y="86"/>
                      </a:lnTo>
                      <a:lnTo>
                        <a:pt x="428" y="82"/>
                      </a:lnTo>
                      <a:lnTo>
                        <a:pt x="428" y="78"/>
                      </a:lnTo>
                      <a:lnTo>
                        <a:pt x="430" y="76"/>
                      </a:lnTo>
                      <a:lnTo>
                        <a:pt x="432" y="76"/>
                      </a:lnTo>
                      <a:lnTo>
                        <a:pt x="434" y="76"/>
                      </a:lnTo>
                      <a:lnTo>
                        <a:pt x="438" y="71"/>
                      </a:lnTo>
                      <a:lnTo>
                        <a:pt x="438" y="69"/>
                      </a:lnTo>
                      <a:lnTo>
                        <a:pt x="438" y="65"/>
                      </a:lnTo>
                      <a:lnTo>
                        <a:pt x="436" y="61"/>
                      </a:lnTo>
                      <a:lnTo>
                        <a:pt x="438" y="61"/>
                      </a:lnTo>
                      <a:lnTo>
                        <a:pt x="439" y="61"/>
                      </a:lnTo>
                      <a:lnTo>
                        <a:pt x="441" y="61"/>
                      </a:lnTo>
                      <a:lnTo>
                        <a:pt x="443" y="61"/>
                      </a:lnTo>
                      <a:lnTo>
                        <a:pt x="439" y="58"/>
                      </a:lnTo>
                      <a:lnTo>
                        <a:pt x="434" y="56"/>
                      </a:lnTo>
                      <a:lnTo>
                        <a:pt x="436" y="56"/>
                      </a:lnTo>
                      <a:lnTo>
                        <a:pt x="439" y="54"/>
                      </a:lnTo>
                      <a:lnTo>
                        <a:pt x="436" y="50"/>
                      </a:lnTo>
                      <a:lnTo>
                        <a:pt x="436" y="48"/>
                      </a:lnTo>
                      <a:lnTo>
                        <a:pt x="434" y="47"/>
                      </a:lnTo>
                      <a:lnTo>
                        <a:pt x="434" y="43"/>
                      </a:lnTo>
                      <a:lnTo>
                        <a:pt x="432" y="39"/>
                      </a:lnTo>
                      <a:lnTo>
                        <a:pt x="434" y="36"/>
                      </a:lnTo>
                      <a:lnTo>
                        <a:pt x="432" y="32"/>
                      </a:lnTo>
                      <a:lnTo>
                        <a:pt x="428" y="32"/>
                      </a:lnTo>
                      <a:lnTo>
                        <a:pt x="428" y="28"/>
                      </a:lnTo>
                      <a:lnTo>
                        <a:pt x="432" y="26"/>
                      </a:lnTo>
                      <a:lnTo>
                        <a:pt x="430" y="24"/>
                      </a:lnTo>
                      <a:lnTo>
                        <a:pt x="421" y="24"/>
                      </a:lnTo>
                      <a:lnTo>
                        <a:pt x="417" y="26"/>
                      </a:lnTo>
                      <a:lnTo>
                        <a:pt x="415" y="26"/>
                      </a:lnTo>
                      <a:lnTo>
                        <a:pt x="410" y="28"/>
                      </a:lnTo>
                      <a:lnTo>
                        <a:pt x="406" y="30"/>
                      </a:lnTo>
                      <a:lnTo>
                        <a:pt x="401" y="30"/>
                      </a:lnTo>
                      <a:lnTo>
                        <a:pt x="401" y="26"/>
                      </a:lnTo>
                      <a:lnTo>
                        <a:pt x="402" y="23"/>
                      </a:lnTo>
                      <a:lnTo>
                        <a:pt x="402" y="21"/>
                      </a:lnTo>
                      <a:lnTo>
                        <a:pt x="401" y="19"/>
                      </a:lnTo>
                      <a:lnTo>
                        <a:pt x="399" y="11"/>
                      </a:lnTo>
                      <a:lnTo>
                        <a:pt x="395" y="11"/>
                      </a:lnTo>
                      <a:lnTo>
                        <a:pt x="393" y="6"/>
                      </a:lnTo>
                      <a:lnTo>
                        <a:pt x="393" y="4"/>
                      </a:lnTo>
                      <a:lnTo>
                        <a:pt x="391" y="2"/>
                      </a:lnTo>
                      <a:lnTo>
                        <a:pt x="389" y="4"/>
                      </a:lnTo>
                      <a:lnTo>
                        <a:pt x="388" y="6"/>
                      </a:lnTo>
                      <a:lnTo>
                        <a:pt x="386" y="10"/>
                      </a:lnTo>
                      <a:lnTo>
                        <a:pt x="386" y="11"/>
                      </a:lnTo>
                      <a:lnTo>
                        <a:pt x="380" y="15"/>
                      </a:lnTo>
                      <a:lnTo>
                        <a:pt x="376" y="17"/>
                      </a:lnTo>
                      <a:lnTo>
                        <a:pt x="375" y="23"/>
                      </a:lnTo>
                      <a:lnTo>
                        <a:pt x="376" y="26"/>
                      </a:lnTo>
                      <a:lnTo>
                        <a:pt x="375" y="28"/>
                      </a:lnTo>
                      <a:lnTo>
                        <a:pt x="373" y="32"/>
                      </a:lnTo>
                      <a:lnTo>
                        <a:pt x="369" y="30"/>
                      </a:lnTo>
                      <a:lnTo>
                        <a:pt x="365" y="30"/>
                      </a:lnTo>
                      <a:lnTo>
                        <a:pt x="362" y="30"/>
                      </a:lnTo>
                      <a:lnTo>
                        <a:pt x="358" y="34"/>
                      </a:lnTo>
                      <a:lnTo>
                        <a:pt x="356" y="36"/>
                      </a:lnTo>
                      <a:lnTo>
                        <a:pt x="354" y="36"/>
                      </a:lnTo>
                      <a:lnTo>
                        <a:pt x="352" y="37"/>
                      </a:lnTo>
                      <a:lnTo>
                        <a:pt x="351" y="39"/>
                      </a:lnTo>
                      <a:lnTo>
                        <a:pt x="347" y="41"/>
                      </a:lnTo>
                      <a:lnTo>
                        <a:pt x="341" y="41"/>
                      </a:lnTo>
                      <a:lnTo>
                        <a:pt x="339" y="41"/>
                      </a:lnTo>
                      <a:lnTo>
                        <a:pt x="338" y="39"/>
                      </a:lnTo>
                      <a:lnTo>
                        <a:pt x="336" y="39"/>
                      </a:lnTo>
                      <a:lnTo>
                        <a:pt x="332" y="39"/>
                      </a:lnTo>
                      <a:lnTo>
                        <a:pt x="332" y="41"/>
                      </a:lnTo>
                      <a:lnTo>
                        <a:pt x="330" y="43"/>
                      </a:lnTo>
                      <a:lnTo>
                        <a:pt x="328" y="41"/>
                      </a:lnTo>
                      <a:lnTo>
                        <a:pt x="326" y="41"/>
                      </a:lnTo>
                      <a:lnTo>
                        <a:pt x="326" y="39"/>
                      </a:lnTo>
                      <a:lnTo>
                        <a:pt x="325" y="41"/>
                      </a:lnTo>
                      <a:lnTo>
                        <a:pt x="325" y="43"/>
                      </a:lnTo>
                      <a:lnTo>
                        <a:pt x="321" y="41"/>
                      </a:lnTo>
                      <a:lnTo>
                        <a:pt x="319" y="39"/>
                      </a:lnTo>
                      <a:lnTo>
                        <a:pt x="317" y="36"/>
                      </a:lnTo>
                      <a:lnTo>
                        <a:pt x="317" y="30"/>
                      </a:lnTo>
                      <a:lnTo>
                        <a:pt x="319" y="28"/>
                      </a:lnTo>
                      <a:lnTo>
                        <a:pt x="319" y="23"/>
                      </a:lnTo>
                      <a:lnTo>
                        <a:pt x="310" y="11"/>
                      </a:lnTo>
                      <a:lnTo>
                        <a:pt x="306" y="15"/>
                      </a:lnTo>
                      <a:lnTo>
                        <a:pt x="300" y="17"/>
                      </a:lnTo>
                      <a:lnTo>
                        <a:pt x="299" y="15"/>
                      </a:lnTo>
                      <a:lnTo>
                        <a:pt x="297" y="17"/>
                      </a:lnTo>
                      <a:lnTo>
                        <a:pt x="300" y="21"/>
                      </a:lnTo>
                      <a:lnTo>
                        <a:pt x="299" y="23"/>
                      </a:lnTo>
                      <a:lnTo>
                        <a:pt x="299" y="23"/>
                      </a:lnTo>
                      <a:lnTo>
                        <a:pt x="293" y="26"/>
                      </a:lnTo>
                      <a:lnTo>
                        <a:pt x="288" y="28"/>
                      </a:lnTo>
                      <a:lnTo>
                        <a:pt x="282" y="28"/>
                      </a:lnTo>
                      <a:lnTo>
                        <a:pt x="276" y="28"/>
                      </a:lnTo>
                      <a:lnTo>
                        <a:pt x="271" y="28"/>
                      </a:lnTo>
                      <a:lnTo>
                        <a:pt x="265" y="28"/>
                      </a:lnTo>
                      <a:lnTo>
                        <a:pt x="265" y="24"/>
                      </a:lnTo>
                      <a:lnTo>
                        <a:pt x="263" y="24"/>
                      </a:lnTo>
                      <a:lnTo>
                        <a:pt x="260" y="28"/>
                      </a:lnTo>
                      <a:lnTo>
                        <a:pt x="258" y="28"/>
                      </a:lnTo>
                      <a:lnTo>
                        <a:pt x="256" y="28"/>
                      </a:lnTo>
                      <a:lnTo>
                        <a:pt x="252" y="30"/>
                      </a:lnTo>
                      <a:lnTo>
                        <a:pt x="254" y="34"/>
                      </a:lnTo>
                      <a:lnTo>
                        <a:pt x="252" y="36"/>
                      </a:lnTo>
                      <a:lnTo>
                        <a:pt x="250" y="37"/>
                      </a:lnTo>
                      <a:lnTo>
                        <a:pt x="249" y="39"/>
                      </a:lnTo>
                      <a:lnTo>
                        <a:pt x="245" y="39"/>
                      </a:lnTo>
                      <a:lnTo>
                        <a:pt x="243" y="41"/>
                      </a:lnTo>
                      <a:lnTo>
                        <a:pt x="239" y="43"/>
                      </a:lnTo>
                      <a:lnTo>
                        <a:pt x="236" y="45"/>
                      </a:lnTo>
                      <a:lnTo>
                        <a:pt x="234" y="43"/>
                      </a:lnTo>
                      <a:lnTo>
                        <a:pt x="236" y="39"/>
                      </a:lnTo>
                      <a:lnTo>
                        <a:pt x="234" y="39"/>
                      </a:lnTo>
                      <a:lnTo>
                        <a:pt x="228" y="39"/>
                      </a:lnTo>
                      <a:lnTo>
                        <a:pt x="226" y="39"/>
                      </a:lnTo>
                      <a:lnTo>
                        <a:pt x="226" y="37"/>
                      </a:lnTo>
                      <a:lnTo>
                        <a:pt x="226" y="36"/>
                      </a:lnTo>
                      <a:lnTo>
                        <a:pt x="226" y="34"/>
                      </a:lnTo>
                      <a:lnTo>
                        <a:pt x="228" y="34"/>
                      </a:lnTo>
                      <a:lnTo>
                        <a:pt x="228" y="30"/>
                      </a:lnTo>
                      <a:lnTo>
                        <a:pt x="226" y="28"/>
                      </a:lnTo>
                      <a:lnTo>
                        <a:pt x="221" y="26"/>
                      </a:lnTo>
                      <a:lnTo>
                        <a:pt x="217" y="28"/>
                      </a:lnTo>
                      <a:lnTo>
                        <a:pt x="213" y="26"/>
                      </a:lnTo>
                      <a:lnTo>
                        <a:pt x="210" y="24"/>
                      </a:lnTo>
                      <a:lnTo>
                        <a:pt x="212" y="23"/>
                      </a:lnTo>
                      <a:lnTo>
                        <a:pt x="212" y="21"/>
                      </a:lnTo>
                      <a:lnTo>
                        <a:pt x="213" y="19"/>
                      </a:lnTo>
                      <a:lnTo>
                        <a:pt x="212" y="15"/>
                      </a:lnTo>
                      <a:lnTo>
                        <a:pt x="210" y="15"/>
                      </a:lnTo>
                      <a:lnTo>
                        <a:pt x="206" y="13"/>
                      </a:lnTo>
                      <a:lnTo>
                        <a:pt x="204" y="11"/>
                      </a:lnTo>
                      <a:lnTo>
                        <a:pt x="202" y="10"/>
                      </a:lnTo>
                      <a:lnTo>
                        <a:pt x="202" y="4"/>
                      </a:lnTo>
                      <a:lnTo>
                        <a:pt x="200" y="2"/>
                      </a:lnTo>
                      <a:lnTo>
                        <a:pt x="199" y="2"/>
                      </a:lnTo>
                      <a:lnTo>
                        <a:pt x="195" y="2"/>
                      </a:lnTo>
                      <a:lnTo>
                        <a:pt x="193" y="2"/>
                      </a:lnTo>
                      <a:lnTo>
                        <a:pt x="193" y="2"/>
                      </a:lnTo>
                      <a:lnTo>
                        <a:pt x="191" y="0"/>
                      </a:lnTo>
                      <a:lnTo>
                        <a:pt x="191" y="2"/>
                      </a:lnTo>
                      <a:lnTo>
                        <a:pt x="191" y="6"/>
                      </a:lnTo>
                      <a:lnTo>
                        <a:pt x="189" y="8"/>
                      </a:lnTo>
                      <a:lnTo>
                        <a:pt x="189" y="6"/>
                      </a:lnTo>
                      <a:lnTo>
                        <a:pt x="184" y="10"/>
                      </a:lnTo>
                      <a:lnTo>
                        <a:pt x="182" y="11"/>
                      </a:lnTo>
                      <a:lnTo>
                        <a:pt x="180" y="11"/>
                      </a:lnTo>
                      <a:lnTo>
                        <a:pt x="178" y="11"/>
                      </a:lnTo>
                      <a:lnTo>
                        <a:pt x="174" y="11"/>
                      </a:lnTo>
                      <a:lnTo>
                        <a:pt x="174" y="13"/>
                      </a:lnTo>
                      <a:lnTo>
                        <a:pt x="174" y="17"/>
                      </a:lnTo>
                      <a:lnTo>
                        <a:pt x="173" y="23"/>
                      </a:lnTo>
                      <a:lnTo>
                        <a:pt x="171" y="26"/>
                      </a:lnTo>
                      <a:lnTo>
                        <a:pt x="169" y="28"/>
                      </a:lnTo>
                      <a:lnTo>
                        <a:pt x="169" y="34"/>
                      </a:lnTo>
                      <a:lnTo>
                        <a:pt x="169" y="36"/>
                      </a:lnTo>
                      <a:lnTo>
                        <a:pt x="167" y="34"/>
                      </a:lnTo>
                      <a:lnTo>
                        <a:pt x="165" y="36"/>
                      </a:lnTo>
                      <a:lnTo>
                        <a:pt x="165" y="37"/>
                      </a:lnTo>
                      <a:lnTo>
                        <a:pt x="163" y="41"/>
                      </a:lnTo>
                      <a:lnTo>
                        <a:pt x="162" y="43"/>
                      </a:lnTo>
                      <a:lnTo>
                        <a:pt x="158" y="43"/>
                      </a:lnTo>
                      <a:lnTo>
                        <a:pt x="158" y="41"/>
                      </a:lnTo>
                      <a:lnTo>
                        <a:pt x="154" y="39"/>
                      </a:lnTo>
                      <a:lnTo>
                        <a:pt x="149" y="39"/>
                      </a:lnTo>
                      <a:lnTo>
                        <a:pt x="147" y="39"/>
                      </a:lnTo>
                      <a:lnTo>
                        <a:pt x="147" y="37"/>
                      </a:lnTo>
                      <a:lnTo>
                        <a:pt x="143" y="34"/>
                      </a:lnTo>
                      <a:lnTo>
                        <a:pt x="141" y="34"/>
                      </a:lnTo>
                      <a:lnTo>
                        <a:pt x="141" y="34"/>
                      </a:lnTo>
                      <a:lnTo>
                        <a:pt x="141" y="32"/>
                      </a:lnTo>
                      <a:lnTo>
                        <a:pt x="141" y="30"/>
                      </a:lnTo>
                      <a:lnTo>
                        <a:pt x="141" y="28"/>
                      </a:lnTo>
                      <a:lnTo>
                        <a:pt x="141" y="24"/>
                      </a:lnTo>
                      <a:lnTo>
                        <a:pt x="139" y="26"/>
                      </a:lnTo>
                      <a:lnTo>
                        <a:pt x="136" y="28"/>
                      </a:lnTo>
                      <a:lnTo>
                        <a:pt x="136" y="30"/>
                      </a:lnTo>
                      <a:lnTo>
                        <a:pt x="136" y="34"/>
                      </a:lnTo>
                      <a:lnTo>
                        <a:pt x="134" y="34"/>
                      </a:lnTo>
                      <a:lnTo>
                        <a:pt x="132" y="36"/>
                      </a:lnTo>
                      <a:lnTo>
                        <a:pt x="130" y="37"/>
                      </a:lnTo>
                      <a:lnTo>
                        <a:pt x="130" y="39"/>
                      </a:lnTo>
                      <a:lnTo>
                        <a:pt x="126" y="43"/>
                      </a:lnTo>
                      <a:lnTo>
                        <a:pt x="124" y="45"/>
                      </a:lnTo>
                      <a:lnTo>
                        <a:pt x="121" y="47"/>
                      </a:lnTo>
                      <a:lnTo>
                        <a:pt x="119" y="48"/>
                      </a:lnTo>
                      <a:lnTo>
                        <a:pt x="117" y="47"/>
                      </a:lnTo>
                      <a:lnTo>
                        <a:pt x="115" y="48"/>
                      </a:lnTo>
                      <a:lnTo>
                        <a:pt x="112" y="50"/>
                      </a:lnTo>
                      <a:lnTo>
                        <a:pt x="110" y="50"/>
                      </a:lnTo>
                      <a:lnTo>
                        <a:pt x="106" y="50"/>
                      </a:lnTo>
                      <a:lnTo>
                        <a:pt x="104" y="45"/>
                      </a:lnTo>
                      <a:lnTo>
                        <a:pt x="100" y="45"/>
                      </a:lnTo>
                      <a:lnTo>
                        <a:pt x="99" y="43"/>
                      </a:lnTo>
                      <a:lnTo>
                        <a:pt x="95" y="43"/>
                      </a:lnTo>
                      <a:lnTo>
                        <a:pt x="91" y="43"/>
                      </a:lnTo>
                      <a:lnTo>
                        <a:pt x="87" y="45"/>
                      </a:lnTo>
                      <a:lnTo>
                        <a:pt x="86" y="45"/>
                      </a:lnTo>
                      <a:lnTo>
                        <a:pt x="86" y="47"/>
                      </a:lnTo>
                      <a:lnTo>
                        <a:pt x="87" y="48"/>
                      </a:lnTo>
                      <a:lnTo>
                        <a:pt x="87" y="50"/>
                      </a:lnTo>
                      <a:lnTo>
                        <a:pt x="84" y="52"/>
                      </a:lnTo>
                      <a:lnTo>
                        <a:pt x="82" y="52"/>
                      </a:lnTo>
                      <a:lnTo>
                        <a:pt x="82" y="56"/>
                      </a:lnTo>
                      <a:lnTo>
                        <a:pt x="80" y="58"/>
                      </a:lnTo>
                      <a:lnTo>
                        <a:pt x="78" y="61"/>
                      </a:lnTo>
                      <a:lnTo>
                        <a:pt x="76" y="60"/>
                      </a:lnTo>
                      <a:lnTo>
                        <a:pt x="76" y="61"/>
                      </a:lnTo>
                      <a:lnTo>
                        <a:pt x="71" y="63"/>
                      </a:lnTo>
                      <a:lnTo>
                        <a:pt x="71" y="67"/>
                      </a:lnTo>
                      <a:lnTo>
                        <a:pt x="71" y="71"/>
                      </a:lnTo>
                      <a:lnTo>
                        <a:pt x="76" y="71"/>
                      </a:lnTo>
                      <a:lnTo>
                        <a:pt x="76" y="71"/>
                      </a:lnTo>
                      <a:lnTo>
                        <a:pt x="80" y="73"/>
                      </a:lnTo>
                      <a:lnTo>
                        <a:pt x="82" y="76"/>
                      </a:lnTo>
                      <a:lnTo>
                        <a:pt x="82" y="80"/>
                      </a:lnTo>
                      <a:lnTo>
                        <a:pt x="82" y="82"/>
                      </a:lnTo>
                      <a:lnTo>
                        <a:pt x="82" y="86"/>
                      </a:lnTo>
                      <a:lnTo>
                        <a:pt x="82" y="89"/>
                      </a:lnTo>
                      <a:lnTo>
                        <a:pt x="82" y="93"/>
                      </a:lnTo>
                      <a:lnTo>
                        <a:pt x="82" y="93"/>
                      </a:lnTo>
                      <a:lnTo>
                        <a:pt x="86" y="95"/>
                      </a:lnTo>
                      <a:lnTo>
                        <a:pt x="87" y="97"/>
                      </a:lnTo>
                      <a:lnTo>
                        <a:pt x="87" y="99"/>
                      </a:lnTo>
                      <a:lnTo>
                        <a:pt x="82" y="99"/>
                      </a:lnTo>
                      <a:lnTo>
                        <a:pt x="80" y="99"/>
                      </a:lnTo>
                      <a:lnTo>
                        <a:pt x="76" y="99"/>
                      </a:lnTo>
                      <a:lnTo>
                        <a:pt x="73" y="100"/>
                      </a:lnTo>
                      <a:lnTo>
                        <a:pt x="73" y="102"/>
                      </a:lnTo>
                      <a:lnTo>
                        <a:pt x="71" y="100"/>
                      </a:lnTo>
                      <a:lnTo>
                        <a:pt x="67" y="102"/>
                      </a:lnTo>
                      <a:lnTo>
                        <a:pt x="71" y="104"/>
                      </a:lnTo>
                      <a:lnTo>
                        <a:pt x="71" y="106"/>
                      </a:lnTo>
                      <a:lnTo>
                        <a:pt x="71" y="110"/>
                      </a:lnTo>
                      <a:lnTo>
                        <a:pt x="76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4" y="117"/>
                      </a:lnTo>
                      <a:lnTo>
                        <a:pt x="82" y="119"/>
                      </a:lnTo>
                      <a:lnTo>
                        <a:pt x="86" y="123"/>
                      </a:lnTo>
                      <a:lnTo>
                        <a:pt x="87" y="126"/>
                      </a:lnTo>
                      <a:lnTo>
                        <a:pt x="86" y="128"/>
                      </a:lnTo>
                      <a:lnTo>
                        <a:pt x="87" y="132"/>
                      </a:lnTo>
                      <a:lnTo>
                        <a:pt x="87" y="136"/>
                      </a:lnTo>
                      <a:lnTo>
                        <a:pt x="87" y="136"/>
                      </a:lnTo>
                      <a:lnTo>
                        <a:pt x="93" y="137"/>
                      </a:lnTo>
                      <a:lnTo>
                        <a:pt x="93" y="141"/>
                      </a:lnTo>
                      <a:lnTo>
                        <a:pt x="97" y="141"/>
                      </a:lnTo>
                      <a:lnTo>
                        <a:pt x="100" y="143"/>
                      </a:lnTo>
                      <a:lnTo>
                        <a:pt x="102" y="145"/>
                      </a:lnTo>
                      <a:lnTo>
                        <a:pt x="100" y="150"/>
                      </a:lnTo>
                      <a:lnTo>
                        <a:pt x="99" y="150"/>
                      </a:lnTo>
                      <a:lnTo>
                        <a:pt x="99" y="152"/>
                      </a:lnTo>
                      <a:lnTo>
                        <a:pt x="102" y="152"/>
                      </a:lnTo>
                      <a:lnTo>
                        <a:pt x="104" y="154"/>
                      </a:lnTo>
                      <a:lnTo>
                        <a:pt x="104" y="154"/>
                      </a:lnTo>
                      <a:lnTo>
                        <a:pt x="108" y="156"/>
                      </a:lnTo>
                      <a:lnTo>
                        <a:pt x="110" y="160"/>
                      </a:lnTo>
                      <a:lnTo>
                        <a:pt x="110" y="163"/>
                      </a:lnTo>
                      <a:lnTo>
                        <a:pt x="106" y="165"/>
                      </a:lnTo>
                      <a:lnTo>
                        <a:pt x="104" y="167"/>
                      </a:lnTo>
                      <a:lnTo>
                        <a:pt x="100" y="169"/>
                      </a:lnTo>
                      <a:lnTo>
                        <a:pt x="97" y="169"/>
                      </a:lnTo>
                      <a:lnTo>
                        <a:pt x="93" y="167"/>
                      </a:lnTo>
                      <a:lnTo>
                        <a:pt x="89" y="165"/>
                      </a:lnTo>
                      <a:lnTo>
                        <a:pt x="87" y="169"/>
                      </a:lnTo>
                      <a:lnTo>
                        <a:pt x="87" y="171"/>
                      </a:lnTo>
                      <a:lnTo>
                        <a:pt x="89" y="173"/>
                      </a:lnTo>
                      <a:lnTo>
                        <a:pt x="91" y="175"/>
                      </a:lnTo>
                      <a:lnTo>
                        <a:pt x="91" y="180"/>
                      </a:lnTo>
                      <a:lnTo>
                        <a:pt x="87" y="182"/>
                      </a:lnTo>
                      <a:lnTo>
                        <a:pt x="84" y="184"/>
                      </a:lnTo>
                      <a:lnTo>
                        <a:pt x="80" y="186"/>
                      </a:lnTo>
                      <a:lnTo>
                        <a:pt x="76" y="186"/>
                      </a:lnTo>
                      <a:lnTo>
                        <a:pt x="74" y="186"/>
                      </a:lnTo>
                      <a:lnTo>
                        <a:pt x="74" y="191"/>
                      </a:lnTo>
                      <a:lnTo>
                        <a:pt x="73" y="197"/>
                      </a:lnTo>
                      <a:lnTo>
                        <a:pt x="74" y="197"/>
                      </a:lnTo>
                      <a:lnTo>
                        <a:pt x="76" y="200"/>
                      </a:lnTo>
                      <a:lnTo>
                        <a:pt x="80" y="204"/>
                      </a:lnTo>
                      <a:lnTo>
                        <a:pt x="82" y="206"/>
                      </a:lnTo>
                      <a:lnTo>
                        <a:pt x="86" y="212"/>
                      </a:lnTo>
                      <a:lnTo>
                        <a:pt x="82" y="212"/>
                      </a:lnTo>
                      <a:lnTo>
                        <a:pt x="76" y="212"/>
                      </a:lnTo>
                      <a:lnTo>
                        <a:pt x="69" y="212"/>
                      </a:lnTo>
                      <a:lnTo>
                        <a:pt x="63" y="213"/>
                      </a:lnTo>
                      <a:lnTo>
                        <a:pt x="60" y="213"/>
                      </a:lnTo>
                      <a:lnTo>
                        <a:pt x="56" y="212"/>
                      </a:lnTo>
                      <a:lnTo>
                        <a:pt x="52" y="212"/>
                      </a:lnTo>
                      <a:lnTo>
                        <a:pt x="50" y="212"/>
                      </a:lnTo>
                      <a:lnTo>
                        <a:pt x="50" y="215"/>
                      </a:lnTo>
                      <a:lnTo>
                        <a:pt x="56" y="217"/>
                      </a:lnTo>
                      <a:lnTo>
                        <a:pt x="50" y="221"/>
                      </a:lnTo>
                      <a:lnTo>
                        <a:pt x="45" y="217"/>
                      </a:lnTo>
                      <a:lnTo>
                        <a:pt x="43" y="219"/>
                      </a:lnTo>
                      <a:lnTo>
                        <a:pt x="41" y="223"/>
                      </a:lnTo>
                      <a:lnTo>
                        <a:pt x="39" y="223"/>
                      </a:lnTo>
                      <a:lnTo>
                        <a:pt x="37" y="225"/>
                      </a:lnTo>
                      <a:lnTo>
                        <a:pt x="34" y="223"/>
                      </a:lnTo>
                      <a:lnTo>
                        <a:pt x="34" y="228"/>
                      </a:lnTo>
                      <a:lnTo>
                        <a:pt x="32" y="230"/>
                      </a:lnTo>
                      <a:lnTo>
                        <a:pt x="34" y="230"/>
                      </a:lnTo>
                      <a:lnTo>
                        <a:pt x="37" y="228"/>
                      </a:lnTo>
                      <a:lnTo>
                        <a:pt x="39" y="228"/>
                      </a:lnTo>
                      <a:lnTo>
                        <a:pt x="41" y="230"/>
                      </a:lnTo>
                      <a:lnTo>
                        <a:pt x="41" y="232"/>
                      </a:lnTo>
                      <a:lnTo>
                        <a:pt x="43" y="234"/>
                      </a:lnTo>
                      <a:lnTo>
                        <a:pt x="39" y="236"/>
                      </a:lnTo>
                      <a:lnTo>
                        <a:pt x="37" y="236"/>
                      </a:lnTo>
                      <a:lnTo>
                        <a:pt x="34" y="234"/>
                      </a:lnTo>
                      <a:lnTo>
                        <a:pt x="32" y="238"/>
                      </a:lnTo>
                      <a:lnTo>
                        <a:pt x="32" y="239"/>
                      </a:lnTo>
                      <a:lnTo>
                        <a:pt x="34" y="243"/>
                      </a:lnTo>
                      <a:lnTo>
                        <a:pt x="34" y="245"/>
                      </a:lnTo>
                      <a:lnTo>
                        <a:pt x="34" y="247"/>
                      </a:lnTo>
                      <a:lnTo>
                        <a:pt x="34" y="250"/>
                      </a:lnTo>
                      <a:lnTo>
                        <a:pt x="36" y="256"/>
                      </a:lnTo>
                      <a:lnTo>
                        <a:pt x="37" y="258"/>
                      </a:lnTo>
                      <a:lnTo>
                        <a:pt x="39" y="262"/>
                      </a:lnTo>
                      <a:lnTo>
                        <a:pt x="43" y="265"/>
                      </a:lnTo>
                      <a:lnTo>
                        <a:pt x="45" y="267"/>
                      </a:lnTo>
                      <a:lnTo>
                        <a:pt x="45" y="269"/>
                      </a:lnTo>
                      <a:lnTo>
                        <a:pt x="45" y="271"/>
                      </a:lnTo>
                      <a:lnTo>
                        <a:pt x="41" y="273"/>
                      </a:lnTo>
                      <a:lnTo>
                        <a:pt x="36" y="275"/>
                      </a:lnTo>
                      <a:lnTo>
                        <a:pt x="30" y="275"/>
                      </a:lnTo>
                      <a:lnTo>
                        <a:pt x="24" y="275"/>
                      </a:lnTo>
                      <a:lnTo>
                        <a:pt x="23" y="275"/>
                      </a:lnTo>
                      <a:lnTo>
                        <a:pt x="21" y="280"/>
                      </a:lnTo>
                      <a:lnTo>
                        <a:pt x="21" y="282"/>
                      </a:lnTo>
                      <a:lnTo>
                        <a:pt x="17" y="288"/>
                      </a:lnTo>
                      <a:lnTo>
                        <a:pt x="11" y="291"/>
                      </a:lnTo>
                      <a:lnTo>
                        <a:pt x="4" y="297"/>
                      </a:lnTo>
                      <a:lnTo>
                        <a:pt x="0" y="301"/>
                      </a:lnTo>
                      <a:lnTo>
                        <a:pt x="0" y="302"/>
                      </a:lnTo>
                      <a:lnTo>
                        <a:pt x="0" y="308"/>
                      </a:lnTo>
                      <a:lnTo>
                        <a:pt x="0" y="313"/>
                      </a:lnTo>
                      <a:lnTo>
                        <a:pt x="0" y="315"/>
                      </a:lnTo>
                      <a:lnTo>
                        <a:pt x="0" y="321"/>
                      </a:lnTo>
                      <a:lnTo>
                        <a:pt x="6" y="321"/>
                      </a:lnTo>
                      <a:lnTo>
                        <a:pt x="8" y="321"/>
                      </a:lnTo>
                      <a:lnTo>
                        <a:pt x="8" y="325"/>
                      </a:lnTo>
                      <a:lnTo>
                        <a:pt x="6" y="326"/>
                      </a:lnTo>
                      <a:lnTo>
                        <a:pt x="8" y="326"/>
                      </a:lnTo>
                      <a:lnTo>
                        <a:pt x="10" y="326"/>
                      </a:lnTo>
                      <a:lnTo>
                        <a:pt x="11" y="326"/>
                      </a:lnTo>
                      <a:lnTo>
                        <a:pt x="17" y="326"/>
                      </a:lnTo>
                      <a:lnTo>
                        <a:pt x="21" y="328"/>
                      </a:lnTo>
                      <a:lnTo>
                        <a:pt x="23" y="328"/>
                      </a:lnTo>
                      <a:lnTo>
                        <a:pt x="34" y="336"/>
                      </a:lnTo>
                      <a:lnTo>
                        <a:pt x="28" y="343"/>
                      </a:lnTo>
                      <a:lnTo>
                        <a:pt x="32" y="349"/>
                      </a:lnTo>
                      <a:lnTo>
                        <a:pt x="36" y="351"/>
                      </a:lnTo>
                      <a:lnTo>
                        <a:pt x="41" y="351"/>
                      </a:lnTo>
                      <a:lnTo>
                        <a:pt x="45" y="352"/>
                      </a:lnTo>
                      <a:lnTo>
                        <a:pt x="45" y="352"/>
                      </a:lnTo>
                      <a:lnTo>
                        <a:pt x="47" y="354"/>
                      </a:lnTo>
                      <a:lnTo>
                        <a:pt x="50" y="358"/>
                      </a:lnTo>
                      <a:lnTo>
                        <a:pt x="50" y="362"/>
                      </a:lnTo>
                      <a:lnTo>
                        <a:pt x="50" y="364"/>
                      </a:lnTo>
                      <a:lnTo>
                        <a:pt x="52" y="369"/>
                      </a:lnTo>
                      <a:lnTo>
                        <a:pt x="52" y="369"/>
                      </a:lnTo>
                      <a:lnTo>
                        <a:pt x="58" y="371"/>
                      </a:lnTo>
                      <a:lnTo>
                        <a:pt x="60" y="371"/>
                      </a:lnTo>
                      <a:lnTo>
                        <a:pt x="61" y="371"/>
                      </a:lnTo>
                      <a:lnTo>
                        <a:pt x="65" y="375"/>
                      </a:lnTo>
                      <a:lnTo>
                        <a:pt x="65" y="377"/>
                      </a:lnTo>
                      <a:lnTo>
                        <a:pt x="65" y="378"/>
                      </a:lnTo>
                      <a:lnTo>
                        <a:pt x="71" y="377"/>
                      </a:lnTo>
                      <a:lnTo>
                        <a:pt x="73" y="375"/>
                      </a:lnTo>
                      <a:lnTo>
                        <a:pt x="76" y="375"/>
                      </a:lnTo>
                      <a:lnTo>
                        <a:pt x="82" y="375"/>
                      </a:lnTo>
                      <a:lnTo>
                        <a:pt x="84" y="375"/>
                      </a:lnTo>
                      <a:lnTo>
                        <a:pt x="86" y="377"/>
                      </a:lnTo>
                      <a:lnTo>
                        <a:pt x="87" y="380"/>
                      </a:lnTo>
                      <a:lnTo>
                        <a:pt x="89" y="380"/>
                      </a:lnTo>
                      <a:lnTo>
                        <a:pt x="89" y="377"/>
                      </a:lnTo>
                      <a:lnTo>
                        <a:pt x="91" y="375"/>
                      </a:lnTo>
                      <a:lnTo>
                        <a:pt x="93" y="371"/>
                      </a:lnTo>
                      <a:lnTo>
                        <a:pt x="99" y="369"/>
                      </a:lnTo>
                      <a:lnTo>
                        <a:pt x="100" y="369"/>
                      </a:lnTo>
                      <a:lnTo>
                        <a:pt x="102" y="369"/>
                      </a:lnTo>
                      <a:lnTo>
                        <a:pt x="104" y="367"/>
                      </a:lnTo>
                      <a:lnTo>
                        <a:pt x="106" y="367"/>
                      </a:lnTo>
                      <a:lnTo>
                        <a:pt x="106" y="369"/>
                      </a:lnTo>
                      <a:lnTo>
                        <a:pt x="106" y="373"/>
                      </a:lnTo>
                      <a:lnTo>
                        <a:pt x="110" y="375"/>
                      </a:lnTo>
                      <a:lnTo>
                        <a:pt x="110" y="373"/>
                      </a:lnTo>
                      <a:lnTo>
                        <a:pt x="112" y="373"/>
                      </a:lnTo>
                      <a:lnTo>
                        <a:pt x="115" y="371"/>
                      </a:lnTo>
                      <a:lnTo>
                        <a:pt x="117" y="373"/>
                      </a:lnTo>
                      <a:lnTo>
                        <a:pt x="117" y="377"/>
                      </a:lnTo>
                      <a:lnTo>
                        <a:pt x="115" y="378"/>
                      </a:lnTo>
                      <a:lnTo>
                        <a:pt x="115" y="380"/>
                      </a:lnTo>
                      <a:lnTo>
                        <a:pt x="115" y="384"/>
                      </a:lnTo>
                      <a:lnTo>
                        <a:pt x="115" y="386"/>
                      </a:lnTo>
                      <a:lnTo>
                        <a:pt x="119" y="384"/>
                      </a:lnTo>
                      <a:lnTo>
                        <a:pt x="121" y="382"/>
                      </a:lnTo>
                      <a:lnTo>
                        <a:pt x="121" y="380"/>
                      </a:lnTo>
                      <a:lnTo>
                        <a:pt x="123" y="378"/>
                      </a:lnTo>
                      <a:lnTo>
                        <a:pt x="126" y="380"/>
                      </a:lnTo>
                      <a:lnTo>
                        <a:pt x="128" y="380"/>
                      </a:lnTo>
                      <a:lnTo>
                        <a:pt x="130" y="380"/>
                      </a:lnTo>
                      <a:lnTo>
                        <a:pt x="132" y="377"/>
                      </a:lnTo>
                      <a:lnTo>
                        <a:pt x="136" y="377"/>
                      </a:lnTo>
                      <a:lnTo>
                        <a:pt x="137" y="378"/>
                      </a:lnTo>
                      <a:lnTo>
                        <a:pt x="141" y="380"/>
                      </a:lnTo>
                      <a:lnTo>
                        <a:pt x="143" y="382"/>
                      </a:lnTo>
                      <a:lnTo>
                        <a:pt x="147" y="380"/>
                      </a:lnTo>
                      <a:lnTo>
                        <a:pt x="147" y="380"/>
                      </a:lnTo>
                      <a:lnTo>
                        <a:pt x="152" y="382"/>
                      </a:lnTo>
                      <a:lnTo>
                        <a:pt x="156" y="386"/>
                      </a:lnTo>
                      <a:lnTo>
                        <a:pt x="158" y="388"/>
                      </a:lnTo>
                      <a:lnTo>
                        <a:pt x="160" y="386"/>
                      </a:lnTo>
                      <a:lnTo>
                        <a:pt x="162" y="386"/>
                      </a:lnTo>
                      <a:lnTo>
                        <a:pt x="160" y="382"/>
                      </a:lnTo>
                      <a:lnTo>
                        <a:pt x="163" y="380"/>
                      </a:lnTo>
                      <a:lnTo>
                        <a:pt x="163" y="378"/>
                      </a:lnTo>
                      <a:lnTo>
                        <a:pt x="167" y="378"/>
                      </a:lnTo>
                      <a:lnTo>
                        <a:pt x="169" y="380"/>
                      </a:lnTo>
                      <a:lnTo>
                        <a:pt x="169" y="386"/>
                      </a:lnTo>
                      <a:lnTo>
                        <a:pt x="173" y="388"/>
                      </a:lnTo>
                      <a:lnTo>
                        <a:pt x="174" y="391"/>
                      </a:lnTo>
                      <a:lnTo>
                        <a:pt x="176" y="389"/>
                      </a:lnTo>
                      <a:lnTo>
                        <a:pt x="178" y="386"/>
                      </a:lnTo>
                      <a:lnTo>
                        <a:pt x="180" y="388"/>
                      </a:lnTo>
                      <a:lnTo>
                        <a:pt x="184" y="388"/>
                      </a:lnTo>
                      <a:lnTo>
                        <a:pt x="186" y="391"/>
                      </a:lnTo>
                      <a:lnTo>
                        <a:pt x="191" y="391"/>
                      </a:lnTo>
                      <a:lnTo>
                        <a:pt x="193" y="391"/>
                      </a:lnTo>
                      <a:lnTo>
                        <a:pt x="195" y="389"/>
                      </a:lnTo>
                      <a:lnTo>
                        <a:pt x="200" y="386"/>
                      </a:lnTo>
                      <a:lnTo>
                        <a:pt x="200" y="388"/>
                      </a:lnTo>
                      <a:lnTo>
                        <a:pt x="202" y="391"/>
                      </a:lnTo>
                      <a:lnTo>
                        <a:pt x="204" y="395"/>
                      </a:lnTo>
                      <a:lnTo>
                        <a:pt x="208" y="395"/>
                      </a:lnTo>
                      <a:lnTo>
                        <a:pt x="213" y="395"/>
                      </a:lnTo>
                      <a:lnTo>
                        <a:pt x="213" y="393"/>
                      </a:lnTo>
                      <a:lnTo>
                        <a:pt x="217" y="389"/>
                      </a:lnTo>
                      <a:lnTo>
                        <a:pt x="223" y="388"/>
                      </a:lnTo>
                      <a:lnTo>
                        <a:pt x="228" y="388"/>
                      </a:lnTo>
                      <a:lnTo>
                        <a:pt x="230" y="386"/>
                      </a:lnTo>
                      <a:lnTo>
                        <a:pt x="239" y="386"/>
                      </a:lnTo>
                      <a:lnTo>
                        <a:pt x="241" y="389"/>
                      </a:lnTo>
                      <a:lnTo>
                        <a:pt x="243" y="393"/>
                      </a:lnTo>
                      <a:lnTo>
                        <a:pt x="249" y="393"/>
                      </a:lnTo>
                      <a:lnTo>
                        <a:pt x="250" y="395"/>
                      </a:lnTo>
                      <a:lnTo>
                        <a:pt x="250" y="399"/>
                      </a:lnTo>
                      <a:lnTo>
                        <a:pt x="250" y="401"/>
                      </a:lnTo>
                      <a:lnTo>
                        <a:pt x="252" y="406"/>
                      </a:lnTo>
                      <a:lnTo>
                        <a:pt x="254" y="410"/>
                      </a:lnTo>
                      <a:lnTo>
                        <a:pt x="260" y="406"/>
                      </a:lnTo>
                      <a:lnTo>
                        <a:pt x="265" y="406"/>
                      </a:lnTo>
                      <a:lnTo>
                        <a:pt x="267" y="410"/>
                      </a:lnTo>
                      <a:lnTo>
                        <a:pt x="269" y="414"/>
                      </a:lnTo>
                      <a:lnTo>
                        <a:pt x="271" y="417"/>
                      </a:lnTo>
                      <a:lnTo>
                        <a:pt x="269" y="417"/>
                      </a:lnTo>
                      <a:lnTo>
                        <a:pt x="265" y="421"/>
                      </a:lnTo>
                      <a:lnTo>
                        <a:pt x="267" y="423"/>
                      </a:lnTo>
                      <a:lnTo>
                        <a:pt x="267" y="425"/>
                      </a:lnTo>
                      <a:lnTo>
                        <a:pt x="271" y="427"/>
                      </a:lnTo>
                      <a:lnTo>
                        <a:pt x="271" y="425"/>
                      </a:lnTo>
                      <a:lnTo>
                        <a:pt x="273" y="423"/>
                      </a:lnTo>
                      <a:lnTo>
                        <a:pt x="276" y="419"/>
                      </a:lnTo>
                      <a:lnTo>
                        <a:pt x="276" y="417"/>
                      </a:lnTo>
                      <a:lnTo>
                        <a:pt x="276" y="414"/>
                      </a:lnTo>
                      <a:lnTo>
                        <a:pt x="276" y="412"/>
                      </a:lnTo>
                      <a:lnTo>
                        <a:pt x="276" y="412"/>
                      </a:lnTo>
                      <a:lnTo>
                        <a:pt x="278" y="408"/>
                      </a:lnTo>
                      <a:lnTo>
                        <a:pt x="282" y="406"/>
                      </a:lnTo>
                      <a:lnTo>
                        <a:pt x="284" y="401"/>
                      </a:lnTo>
                      <a:lnTo>
                        <a:pt x="288" y="401"/>
                      </a:lnTo>
                      <a:lnTo>
                        <a:pt x="289" y="404"/>
                      </a:lnTo>
                      <a:lnTo>
                        <a:pt x="295" y="404"/>
                      </a:lnTo>
                      <a:lnTo>
                        <a:pt x="299" y="404"/>
                      </a:lnTo>
                      <a:lnTo>
                        <a:pt x="299" y="401"/>
                      </a:lnTo>
                      <a:lnTo>
                        <a:pt x="302" y="395"/>
                      </a:lnTo>
                      <a:lnTo>
                        <a:pt x="302" y="393"/>
                      </a:lnTo>
                      <a:lnTo>
                        <a:pt x="308" y="393"/>
                      </a:lnTo>
                      <a:lnTo>
                        <a:pt x="310" y="393"/>
                      </a:lnTo>
                      <a:lnTo>
                        <a:pt x="315" y="393"/>
                      </a:lnTo>
                      <a:lnTo>
                        <a:pt x="319" y="395"/>
                      </a:lnTo>
                      <a:lnTo>
                        <a:pt x="323" y="395"/>
                      </a:lnTo>
                      <a:lnTo>
                        <a:pt x="325" y="395"/>
                      </a:lnTo>
                      <a:lnTo>
                        <a:pt x="325" y="397"/>
                      </a:lnTo>
                      <a:lnTo>
                        <a:pt x="325" y="397"/>
                      </a:lnTo>
                      <a:lnTo>
                        <a:pt x="328" y="397"/>
                      </a:lnTo>
                      <a:lnTo>
                        <a:pt x="330" y="395"/>
                      </a:lnTo>
                      <a:lnTo>
                        <a:pt x="330" y="395"/>
                      </a:lnTo>
                      <a:lnTo>
                        <a:pt x="334" y="397"/>
                      </a:lnTo>
                      <a:lnTo>
                        <a:pt x="336" y="397"/>
                      </a:lnTo>
                      <a:lnTo>
                        <a:pt x="338" y="395"/>
                      </a:lnTo>
                      <a:lnTo>
                        <a:pt x="338" y="391"/>
                      </a:lnTo>
                      <a:lnTo>
                        <a:pt x="341" y="389"/>
                      </a:lnTo>
                      <a:lnTo>
                        <a:pt x="345" y="388"/>
                      </a:lnTo>
                      <a:lnTo>
                        <a:pt x="349" y="382"/>
                      </a:lnTo>
                      <a:lnTo>
                        <a:pt x="352" y="380"/>
                      </a:lnTo>
                      <a:lnTo>
                        <a:pt x="356" y="380"/>
                      </a:lnTo>
                      <a:lnTo>
                        <a:pt x="362" y="382"/>
                      </a:lnTo>
                      <a:lnTo>
                        <a:pt x="363" y="382"/>
                      </a:lnTo>
                      <a:lnTo>
                        <a:pt x="367" y="380"/>
                      </a:lnTo>
                      <a:lnTo>
                        <a:pt x="373" y="380"/>
                      </a:lnTo>
                      <a:lnTo>
                        <a:pt x="373" y="378"/>
                      </a:lnTo>
                      <a:lnTo>
                        <a:pt x="375" y="375"/>
                      </a:lnTo>
                      <a:lnTo>
                        <a:pt x="375" y="369"/>
                      </a:lnTo>
                      <a:lnTo>
                        <a:pt x="376" y="369"/>
                      </a:lnTo>
                      <a:lnTo>
                        <a:pt x="378" y="369"/>
                      </a:lnTo>
                      <a:lnTo>
                        <a:pt x="380" y="364"/>
                      </a:lnTo>
                      <a:lnTo>
                        <a:pt x="380" y="362"/>
                      </a:lnTo>
                      <a:lnTo>
                        <a:pt x="378" y="360"/>
                      </a:lnTo>
                      <a:lnTo>
                        <a:pt x="380" y="358"/>
                      </a:lnTo>
                      <a:lnTo>
                        <a:pt x="380" y="354"/>
                      </a:lnTo>
                      <a:lnTo>
                        <a:pt x="378" y="352"/>
                      </a:lnTo>
                      <a:lnTo>
                        <a:pt x="376" y="354"/>
                      </a:lnTo>
                      <a:lnTo>
                        <a:pt x="375" y="351"/>
                      </a:lnTo>
                      <a:lnTo>
                        <a:pt x="375" y="347"/>
                      </a:lnTo>
                      <a:lnTo>
                        <a:pt x="376" y="343"/>
                      </a:lnTo>
                      <a:lnTo>
                        <a:pt x="382" y="343"/>
                      </a:lnTo>
                      <a:lnTo>
                        <a:pt x="386" y="341"/>
                      </a:lnTo>
                      <a:lnTo>
                        <a:pt x="388" y="339"/>
                      </a:lnTo>
                      <a:lnTo>
                        <a:pt x="389" y="339"/>
                      </a:lnTo>
                      <a:lnTo>
                        <a:pt x="389" y="341"/>
                      </a:lnTo>
                      <a:lnTo>
                        <a:pt x="389" y="343"/>
                      </a:lnTo>
                      <a:lnTo>
                        <a:pt x="395" y="343"/>
                      </a:lnTo>
                      <a:lnTo>
                        <a:pt x="397" y="343"/>
                      </a:lnTo>
                      <a:lnTo>
                        <a:pt x="399" y="339"/>
                      </a:lnTo>
                      <a:lnTo>
                        <a:pt x="401" y="339"/>
                      </a:lnTo>
                      <a:lnTo>
                        <a:pt x="404" y="341"/>
                      </a:lnTo>
                      <a:lnTo>
                        <a:pt x="406" y="345"/>
                      </a:lnTo>
                      <a:lnTo>
                        <a:pt x="408" y="347"/>
                      </a:lnTo>
                      <a:lnTo>
                        <a:pt x="410" y="349"/>
                      </a:lnTo>
                      <a:lnTo>
                        <a:pt x="410" y="351"/>
                      </a:lnTo>
                      <a:lnTo>
                        <a:pt x="425" y="354"/>
                      </a:lnTo>
                      <a:lnTo>
                        <a:pt x="426" y="354"/>
                      </a:lnTo>
                      <a:lnTo>
                        <a:pt x="432" y="352"/>
                      </a:lnTo>
                      <a:lnTo>
                        <a:pt x="438" y="352"/>
                      </a:lnTo>
                      <a:lnTo>
                        <a:pt x="439" y="354"/>
                      </a:lnTo>
                      <a:lnTo>
                        <a:pt x="436" y="356"/>
                      </a:lnTo>
                      <a:lnTo>
                        <a:pt x="438" y="358"/>
                      </a:lnTo>
                      <a:lnTo>
                        <a:pt x="439" y="360"/>
                      </a:lnTo>
                      <a:lnTo>
                        <a:pt x="443" y="360"/>
                      </a:lnTo>
                      <a:lnTo>
                        <a:pt x="445" y="362"/>
                      </a:lnTo>
                      <a:lnTo>
                        <a:pt x="445" y="364"/>
                      </a:lnTo>
                      <a:lnTo>
                        <a:pt x="447" y="364"/>
                      </a:lnTo>
                      <a:lnTo>
                        <a:pt x="449" y="364"/>
                      </a:lnTo>
                      <a:lnTo>
                        <a:pt x="449" y="367"/>
                      </a:lnTo>
                      <a:lnTo>
                        <a:pt x="447" y="369"/>
                      </a:lnTo>
                      <a:lnTo>
                        <a:pt x="449" y="371"/>
                      </a:lnTo>
                      <a:lnTo>
                        <a:pt x="451" y="377"/>
                      </a:lnTo>
                      <a:lnTo>
                        <a:pt x="452" y="380"/>
                      </a:lnTo>
                      <a:lnTo>
                        <a:pt x="454" y="380"/>
                      </a:lnTo>
                      <a:lnTo>
                        <a:pt x="456" y="382"/>
                      </a:lnTo>
                      <a:lnTo>
                        <a:pt x="454" y="386"/>
                      </a:lnTo>
                      <a:lnTo>
                        <a:pt x="454" y="386"/>
                      </a:lnTo>
                      <a:lnTo>
                        <a:pt x="456" y="389"/>
                      </a:lnTo>
                      <a:lnTo>
                        <a:pt x="460" y="391"/>
                      </a:lnTo>
                      <a:lnTo>
                        <a:pt x="462" y="393"/>
                      </a:lnTo>
                      <a:lnTo>
                        <a:pt x="464" y="395"/>
                      </a:lnTo>
                      <a:lnTo>
                        <a:pt x="462" y="395"/>
                      </a:lnTo>
                      <a:lnTo>
                        <a:pt x="462" y="401"/>
                      </a:lnTo>
                      <a:lnTo>
                        <a:pt x="465" y="402"/>
                      </a:lnTo>
                      <a:lnTo>
                        <a:pt x="467" y="406"/>
                      </a:lnTo>
                      <a:lnTo>
                        <a:pt x="469" y="410"/>
                      </a:lnTo>
                      <a:lnTo>
                        <a:pt x="471" y="415"/>
                      </a:lnTo>
                      <a:lnTo>
                        <a:pt x="473" y="421"/>
                      </a:lnTo>
                      <a:lnTo>
                        <a:pt x="475" y="423"/>
                      </a:lnTo>
                      <a:lnTo>
                        <a:pt x="478" y="421"/>
                      </a:lnTo>
                      <a:lnTo>
                        <a:pt x="482" y="415"/>
                      </a:lnTo>
                      <a:lnTo>
                        <a:pt x="482" y="412"/>
                      </a:lnTo>
                      <a:lnTo>
                        <a:pt x="486" y="410"/>
                      </a:lnTo>
                      <a:lnTo>
                        <a:pt x="488" y="406"/>
                      </a:lnTo>
                      <a:lnTo>
                        <a:pt x="488" y="404"/>
                      </a:lnTo>
                      <a:lnTo>
                        <a:pt x="488" y="401"/>
                      </a:lnTo>
                      <a:lnTo>
                        <a:pt x="493" y="401"/>
                      </a:lnTo>
                      <a:lnTo>
                        <a:pt x="499" y="401"/>
                      </a:lnTo>
                      <a:lnTo>
                        <a:pt x="504" y="402"/>
                      </a:lnTo>
                      <a:lnTo>
                        <a:pt x="504" y="406"/>
                      </a:lnTo>
                      <a:lnTo>
                        <a:pt x="506" y="410"/>
                      </a:lnTo>
                      <a:lnTo>
                        <a:pt x="510" y="412"/>
                      </a:lnTo>
                      <a:lnTo>
                        <a:pt x="514" y="412"/>
                      </a:lnTo>
                      <a:lnTo>
                        <a:pt x="512" y="417"/>
                      </a:lnTo>
                      <a:lnTo>
                        <a:pt x="514" y="417"/>
                      </a:lnTo>
                      <a:lnTo>
                        <a:pt x="515" y="419"/>
                      </a:lnTo>
                      <a:lnTo>
                        <a:pt x="515" y="421"/>
                      </a:lnTo>
                      <a:lnTo>
                        <a:pt x="515" y="423"/>
                      </a:lnTo>
                      <a:lnTo>
                        <a:pt x="514" y="427"/>
                      </a:lnTo>
                      <a:lnTo>
                        <a:pt x="517" y="428"/>
                      </a:lnTo>
                      <a:lnTo>
                        <a:pt x="523" y="427"/>
                      </a:lnTo>
                      <a:lnTo>
                        <a:pt x="527" y="427"/>
                      </a:lnTo>
                      <a:lnTo>
                        <a:pt x="532" y="428"/>
                      </a:lnTo>
                      <a:lnTo>
                        <a:pt x="538" y="428"/>
                      </a:lnTo>
                      <a:lnTo>
                        <a:pt x="545" y="428"/>
                      </a:lnTo>
                      <a:lnTo>
                        <a:pt x="547" y="427"/>
                      </a:lnTo>
                      <a:lnTo>
                        <a:pt x="552" y="421"/>
                      </a:lnTo>
                      <a:lnTo>
                        <a:pt x="554" y="417"/>
                      </a:lnTo>
                      <a:lnTo>
                        <a:pt x="558" y="415"/>
                      </a:lnTo>
                      <a:lnTo>
                        <a:pt x="558" y="412"/>
                      </a:lnTo>
                      <a:lnTo>
                        <a:pt x="558" y="410"/>
                      </a:lnTo>
                      <a:lnTo>
                        <a:pt x="562" y="410"/>
                      </a:lnTo>
                      <a:lnTo>
                        <a:pt x="564" y="412"/>
                      </a:lnTo>
                      <a:lnTo>
                        <a:pt x="565" y="414"/>
                      </a:lnTo>
                      <a:lnTo>
                        <a:pt x="571" y="412"/>
                      </a:lnTo>
                      <a:lnTo>
                        <a:pt x="575" y="412"/>
                      </a:lnTo>
                      <a:lnTo>
                        <a:pt x="577" y="414"/>
                      </a:lnTo>
                      <a:lnTo>
                        <a:pt x="578" y="417"/>
                      </a:lnTo>
                      <a:lnTo>
                        <a:pt x="582" y="417"/>
                      </a:lnTo>
                      <a:lnTo>
                        <a:pt x="590" y="417"/>
                      </a:lnTo>
                      <a:lnTo>
                        <a:pt x="595" y="419"/>
                      </a:lnTo>
                      <a:lnTo>
                        <a:pt x="597" y="421"/>
                      </a:lnTo>
                      <a:lnTo>
                        <a:pt x="602" y="428"/>
                      </a:lnTo>
                      <a:lnTo>
                        <a:pt x="606" y="434"/>
                      </a:lnTo>
                      <a:lnTo>
                        <a:pt x="608" y="434"/>
                      </a:lnTo>
                      <a:lnTo>
                        <a:pt x="610" y="436"/>
                      </a:lnTo>
                      <a:lnTo>
                        <a:pt x="608" y="440"/>
                      </a:lnTo>
                      <a:lnTo>
                        <a:pt x="608" y="440"/>
                      </a:lnTo>
                      <a:lnTo>
                        <a:pt x="612" y="443"/>
                      </a:lnTo>
                      <a:lnTo>
                        <a:pt x="615" y="447"/>
                      </a:lnTo>
                      <a:lnTo>
                        <a:pt x="619" y="447"/>
                      </a:lnTo>
                      <a:lnTo>
                        <a:pt x="625" y="445"/>
                      </a:lnTo>
                      <a:lnTo>
                        <a:pt x="627" y="441"/>
                      </a:lnTo>
                      <a:lnTo>
                        <a:pt x="628" y="443"/>
                      </a:lnTo>
                      <a:lnTo>
                        <a:pt x="634" y="445"/>
                      </a:lnTo>
                      <a:lnTo>
                        <a:pt x="638" y="447"/>
                      </a:lnTo>
                      <a:lnTo>
                        <a:pt x="640" y="445"/>
                      </a:lnTo>
                      <a:lnTo>
                        <a:pt x="645" y="447"/>
                      </a:lnTo>
                      <a:lnTo>
                        <a:pt x="649" y="451"/>
                      </a:lnTo>
                      <a:lnTo>
                        <a:pt x="651" y="451"/>
                      </a:lnTo>
                      <a:lnTo>
                        <a:pt x="654" y="451"/>
                      </a:lnTo>
                      <a:lnTo>
                        <a:pt x="658" y="445"/>
                      </a:lnTo>
                      <a:lnTo>
                        <a:pt x="658" y="447"/>
                      </a:lnTo>
                      <a:lnTo>
                        <a:pt x="660" y="445"/>
                      </a:lnTo>
                      <a:lnTo>
                        <a:pt x="665" y="445"/>
                      </a:lnTo>
                      <a:lnTo>
                        <a:pt x="669" y="441"/>
                      </a:lnTo>
                      <a:lnTo>
                        <a:pt x="669" y="440"/>
                      </a:lnTo>
                      <a:lnTo>
                        <a:pt x="665" y="436"/>
                      </a:lnTo>
                      <a:lnTo>
                        <a:pt x="664" y="434"/>
                      </a:lnTo>
                      <a:lnTo>
                        <a:pt x="664" y="430"/>
                      </a:lnTo>
                      <a:lnTo>
                        <a:pt x="667" y="428"/>
                      </a:lnTo>
                      <a:lnTo>
                        <a:pt x="667" y="425"/>
                      </a:lnTo>
                      <a:lnTo>
                        <a:pt x="669" y="423"/>
                      </a:lnTo>
                      <a:lnTo>
                        <a:pt x="671" y="417"/>
                      </a:lnTo>
                      <a:lnTo>
                        <a:pt x="671" y="412"/>
                      </a:lnTo>
                      <a:lnTo>
                        <a:pt x="671" y="412"/>
                      </a:lnTo>
                      <a:lnTo>
                        <a:pt x="669" y="412"/>
                      </a:lnTo>
                      <a:lnTo>
                        <a:pt x="667" y="412"/>
                      </a:lnTo>
                      <a:lnTo>
                        <a:pt x="667" y="408"/>
                      </a:lnTo>
                      <a:lnTo>
                        <a:pt x="665" y="404"/>
                      </a:lnTo>
                      <a:lnTo>
                        <a:pt x="662" y="406"/>
                      </a:lnTo>
                      <a:lnTo>
                        <a:pt x="660" y="402"/>
                      </a:lnTo>
                      <a:lnTo>
                        <a:pt x="658" y="401"/>
                      </a:lnTo>
                      <a:lnTo>
                        <a:pt x="660" y="397"/>
                      </a:lnTo>
                      <a:lnTo>
                        <a:pt x="662" y="401"/>
                      </a:lnTo>
                      <a:lnTo>
                        <a:pt x="664" y="401"/>
                      </a:lnTo>
                      <a:lnTo>
                        <a:pt x="665" y="401"/>
                      </a:lnTo>
                      <a:lnTo>
                        <a:pt x="665" y="399"/>
                      </a:lnTo>
                      <a:lnTo>
                        <a:pt x="665" y="397"/>
                      </a:lnTo>
                      <a:lnTo>
                        <a:pt x="665" y="391"/>
                      </a:lnTo>
                      <a:lnTo>
                        <a:pt x="660" y="389"/>
                      </a:lnTo>
                      <a:lnTo>
                        <a:pt x="654" y="388"/>
                      </a:lnTo>
                      <a:lnTo>
                        <a:pt x="651" y="386"/>
                      </a:lnTo>
                      <a:lnTo>
                        <a:pt x="651" y="380"/>
                      </a:lnTo>
                      <a:lnTo>
                        <a:pt x="649" y="380"/>
                      </a:lnTo>
                      <a:lnTo>
                        <a:pt x="651" y="378"/>
                      </a:lnTo>
                      <a:lnTo>
                        <a:pt x="654" y="377"/>
                      </a:lnTo>
                      <a:lnTo>
                        <a:pt x="654" y="378"/>
                      </a:lnTo>
                      <a:lnTo>
                        <a:pt x="654" y="380"/>
                      </a:lnTo>
                      <a:lnTo>
                        <a:pt x="656" y="380"/>
                      </a:lnTo>
                      <a:lnTo>
                        <a:pt x="658" y="378"/>
                      </a:lnTo>
                      <a:lnTo>
                        <a:pt x="658" y="377"/>
                      </a:lnTo>
                      <a:lnTo>
                        <a:pt x="656" y="373"/>
                      </a:lnTo>
                      <a:lnTo>
                        <a:pt x="654" y="369"/>
                      </a:lnTo>
                      <a:lnTo>
                        <a:pt x="652" y="369"/>
                      </a:lnTo>
                      <a:lnTo>
                        <a:pt x="652" y="369"/>
                      </a:lnTo>
                      <a:lnTo>
                        <a:pt x="651" y="371"/>
                      </a:lnTo>
                      <a:lnTo>
                        <a:pt x="649" y="369"/>
                      </a:lnTo>
                      <a:lnTo>
                        <a:pt x="647" y="367"/>
                      </a:lnTo>
                      <a:lnTo>
                        <a:pt x="643" y="364"/>
                      </a:lnTo>
                      <a:lnTo>
                        <a:pt x="643" y="360"/>
                      </a:lnTo>
                      <a:lnTo>
                        <a:pt x="640" y="356"/>
                      </a:lnTo>
                      <a:lnTo>
                        <a:pt x="640" y="356"/>
                      </a:lnTo>
                      <a:lnTo>
                        <a:pt x="638" y="352"/>
                      </a:lnTo>
                      <a:lnTo>
                        <a:pt x="632" y="347"/>
                      </a:lnTo>
                      <a:lnTo>
                        <a:pt x="628" y="345"/>
                      </a:lnTo>
                      <a:lnTo>
                        <a:pt x="617" y="349"/>
                      </a:lnTo>
                      <a:lnTo>
                        <a:pt x="612" y="351"/>
                      </a:lnTo>
                      <a:lnTo>
                        <a:pt x="610" y="349"/>
                      </a:lnTo>
                      <a:lnTo>
                        <a:pt x="610" y="345"/>
                      </a:lnTo>
                      <a:lnTo>
                        <a:pt x="608" y="343"/>
                      </a:lnTo>
                      <a:lnTo>
                        <a:pt x="608" y="341"/>
                      </a:lnTo>
                      <a:lnTo>
                        <a:pt x="615" y="339"/>
                      </a:lnTo>
                      <a:lnTo>
                        <a:pt x="615" y="336"/>
                      </a:lnTo>
                      <a:lnTo>
                        <a:pt x="612" y="336"/>
                      </a:lnTo>
                      <a:lnTo>
                        <a:pt x="610" y="336"/>
                      </a:lnTo>
                      <a:lnTo>
                        <a:pt x="606" y="336"/>
                      </a:lnTo>
                      <a:lnTo>
                        <a:pt x="604" y="334"/>
                      </a:lnTo>
                      <a:lnTo>
                        <a:pt x="619" y="321"/>
                      </a:lnTo>
                      <a:lnTo>
                        <a:pt x="623" y="321"/>
                      </a:lnTo>
                      <a:lnTo>
                        <a:pt x="625" y="317"/>
                      </a:lnTo>
                      <a:lnTo>
                        <a:pt x="623" y="315"/>
                      </a:lnTo>
                      <a:lnTo>
                        <a:pt x="623" y="310"/>
                      </a:lnTo>
                      <a:lnTo>
                        <a:pt x="621" y="310"/>
                      </a:lnTo>
                      <a:lnTo>
                        <a:pt x="617" y="310"/>
                      </a:lnTo>
                      <a:lnTo>
                        <a:pt x="617" y="310"/>
                      </a:lnTo>
                      <a:lnTo>
                        <a:pt x="615" y="310"/>
                      </a:lnTo>
                      <a:lnTo>
                        <a:pt x="610" y="312"/>
                      </a:lnTo>
                      <a:lnTo>
                        <a:pt x="610" y="310"/>
                      </a:lnTo>
                      <a:lnTo>
                        <a:pt x="608" y="308"/>
                      </a:lnTo>
                      <a:lnTo>
                        <a:pt x="612" y="306"/>
                      </a:lnTo>
                      <a:lnTo>
                        <a:pt x="612" y="304"/>
                      </a:lnTo>
                      <a:lnTo>
                        <a:pt x="608" y="302"/>
                      </a:lnTo>
                      <a:lnTo>
                        <a:pt x="612" y="299"/>
                      </a:lnTo>
                      <a:lnTo>
                        <a:pt x="608" y="295"/>
                      </a:lnTo>
                      <a:lnTo>
                        <a:pt x="606" y="291"/>
                      </a:lnTo>
                      <a:lnTo>
                        <a:pt x="604" y="288"/>
                      </a:lnTo>
                      <a:lnTo>
                        <a:pt x="604" y="286"/>
                      </a:lnTo>
                      <a:lnTo>
                        <a:pt x="606" y="284"/>
                      </a:lnTo>
                      <a:lnTo>
                        <a:pt x="612" y="282"/>
                      </a:lnTo>
                      <a:lnTo>
                        <a:pt x="614" y="280"/>
                      </a:lnTo>
                      <a:lnTo>
                        <a:pt x="612" y="276"/>
                      </a:lnTo>
                      <a:lnTo>
                        <a:pt x="610" y="275"/>
                      </a:lnTo>
                      <a:lnTo>
                        <a:pt x="606" y="271"/>
                      </a:lnTo>
                      <a:lnTo>
                        <a:pt x="606" y="269"/>
                      </a:lnTo>
                      <a:lnTo>
                        <a:pt x="606" y="265"/>
                      </a:lnTo>
                      <a:lnTo>
                        <a:pt x="612" y="26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Freeform 94"/>
                <p:cNvSpPr>
                  <a:spLocks/>
                </p:cNvSpPr>
                <p:nvPr/>
              </p:nvSpPr>
              <p:spPr bwMode="auto">
                <a:xfrm rot="19603916">
                  <a:off x="5260516" y="-8748775"/>
                  <a:ext cx="1792638" cy="1844415"/>
                </a:xfrm>
                <a:custGeom>
                  <a:avLst/>
                  <a:gdLst>
                    <a:gd name="T0" fmla="*/ 145 w 304"/>
                    <a:gd name="T1" fmla="*/ 2 h 313"/>
                    <a:gd name="T2" fmla="*/ 163 w 304"/>
                    <a:gd name="T3" fmla="*/ 11 h 313"/>
                    <a:gd name="T4" fmla="*/ 183 w 304"/>
                    <a:gd name="T5" fmla="*/ 17 h 313"/>
                    <a:gd name="T6" fmla="*/ 222 w 304"/>
                    <a:gd name="T7" fmla="*/ 15 h 313"/>
                    <a:gd name="T8" fmla="*/ 256 w 304"/>
                    <a:gd name="T9" fmla="*/ 33 h 313"/>
                    <a:gd name="T10" fmla="*/ 259 w 304"/>
                    <a:gd name="T11" fmla="*/ 56 h 313"/>
                    <a:gd name="T12" fmla="*/ 291 w 304"/>
                    <a:gd name="T13" fmla="*/ 93 h 313"/>
                    <a:gd name="T14" fmla="*/ 282 w 304"/>
                    <a:gd name="T15" fmla="*/ 124 h 313"/>
                    <a:gd name="T16" fmla="*/ 293 w 304"/>
                    <a:gd name="T17" fmla="*/ 143 h 313"/>
                    <a:gd name="T18" fmla="*/ 302 w 304"/>
                    <a:gd name="T19" fmla="*/ 176 h 313"/>
                    <a:gd name="T20" fmla="*/ 265 w 304"/>
                    <a:gd name="T21" fmla="*/ 182 h 313"/>
                    <a:gd name="T22" fmla="*/ 248 w 304"/>
                    <a:gd name="T23" fmla="*/ 185 h 313"/>
                    <a:gd name="T24" fmla="*/ 254 w 304"/>
                    <a:gd name="T25" fmla="*/ 200 h 313"/>
                    <a:gd name="T26" fmla="*/ 237 w 304"/>
                    <a:gd name="T27" fmla="*/ 200 h 313"/>
                    <a:gd name="T28" fmla="*/ 222 w 304"/>
                    <a:gd name="T29" fmla="*/ 206 h 313"/>
                    <a:gd name="T30" fmla="*/ 213 w 304"/>
                    <a:gd name="T31" fmla="*/ 215 h 313"/>
                    <a:gd name="T32" fmla="*/ 185 w 304"/>
                    <a:gd name="T33" fmla="*/ 211 h 313"/>
                    <a:gd name="T34" fmla="*/ 178 w 304"/>
                    <a:gd name="T35" fmla="*/ 234 h 313"/>
                    <a:gd name="T36" fmla="*/ 198 w 304"/>
                    <a:gd name="T37" fmla="*/ 228 h 313"/>
                    <a:gd name="T38" fmla="*/ 202 w 304"/>
                    <a:gd name="T39" fmla="*/ 232 h 313"/>
                    <a:gd name="T40" fmla="*/ 215 w 304"/>
                    <a:gd name="T41" fmla="*/ 239 h 313"/>
                    <a:gd name="T42" fmla="*/ 206 w 304"/>
                    <a:gd name="T43" fmla="*/ 271 h 313"/>
                    <a:gd name="T44" fmla="*/ 183 w 304"/>
                    <a:gd name="T45" fmla="*/ 271 h 313"/>
                    <a:gd name="T46" fmla="*/ 189 w 304"/>
                    <a:gd name="T47" fmla="*/ 284 h 313"/>
                    <a:gd name="T48" fmla="*/ 170 w 304"/>
                    <a:gd name="T49" fmla="*/ 291 h 313"/>
                    <a:gd name="T50" fmla="*/ 154 w 304"/>
                    <a:gd name="T51" fmla="*/ 293 h 313"/>
                    <a:gd name="T52" fmla="*/ 146 w 304"/>
                    <a:gd name="T53" fmla="*/ 308 h 313"/>
                    <a:gd name="T54" fmla="*/ 145 w 304"/>
                    <a:gd name="T55" fmla="*/ 295 h 313"/>
                    <a:gd name="T56" fmla="*/ 137 w 304"/>
                    <a:gd name="T57" fmla="*/ 293 h 313"/>
                    <a:gd name="T58" fmla="*/ 119 w 304"/>
                    <a:gd name="T59" fmla="*/ 280 h 313"/>
                    <a:gd name="T60" fmla="*/ 113 w 304"/>
                    <a:gd name="T61" fmla="*/ 282 h 313"/>
                    <a:gd name="T62" fmla="*/ 104 w 304"/>
                    <a:gd name="T63" fmla="*/ 295 h 313"/>
                    <a:gd name="T64" fmla="*/ 83 w 304"/>
                    <a:gd name="T65" fmla="*/ 298 h 313"/>
                    <a:gd name="T66" fmla="*/ 69 w 304"/>
                    <a:gd name="T67" fmla="*/ 302 h 313"/>
                    <a:gd name="T68" fmla="*/ 59 w 304"/>
                    <a:gd name="T69" fmla="*/ 285 h 313"/>
                    <a:gd name="T70" fmla="*/ 37 w 304"/>
                    <a:gd name="T71" fmla="*/ 282 h 313"/>
                    <a:gd name="T72" fmla="*/ 24 w 304"/>
                    <a:gd name="T73" fmla="*/ 267 h 313"/>
                    <a:gd name="T74" fmla="*/ 9 w 304"/>
                    <a:gd name="T75" fmla="*/ 228 h 313"/>
                    <a:gd name="T76" fmla="*/ 11 w 304"/>
                    <a:gd name="T77" fmla="*/ 187 h 313"/>
                    <a:gd name="T78" fmla="*/ 9 w 304"/>
                    <a:gd name="T79" fmla="*/ 180 h 313"/>
                    <a:gd name="T80" fmla="*/ 4 w 304"/>
                    <a:gd name="T81" fmla="*/ 169 h 313"/>
                    <a:gd name="T82" fmla="*/ 9 w 304"/>
                    <a:gd name="T83" fmla="*/ 152 h 313"/>
                    <a:gd name="T84" fmla="*/ 22 w 304"/>
                    <a:gd name="T85" fmla="*/ 141 h 313"/>
                    <a:gd name="T86" fmla="*/ 41 w 304"/>
                    <a:gd name="T87" fmla="*/ 137 h 313"/>
                    <a:gd name="T88" fmla="*/ 48 w 304"/>
                    <a:gd name="T89" fmla="*/ 126 h 313"/>
                    <a:gd name="T90" fmla="*/ 63 w 304"/>
                    <a:gd name="T91" fmla="*/ 119 h 313"/>
                    <a:gd name="T92" fmla="*/ 78 w 304"/>
                    <a:gd name="T93" fmla="*/ 115 h 313"/>
                    <a:gd name="T94" fmla="*/ 74 w 304"/>
                    <a:gd name="T95" fmla="*/ 106 h 313"/>
                    <a:gd name="T96" fmla="*/ 67 w 304"/>
                    <a:gd name="T97" fmla="*/ 95 h 313"/>
                    <a:gd name="T98" fmla="*/ 59 w 304"/>
                    <a:gd name="T99" fmla="*/ 87 h 313"/>
                    <a:gd name="T100" fmla="*/ 59 w 304"/>
                    <a:gd name="T101" fmla="*/ 76 h 313"/>
                    <a:gd name="T102" fmla="*/ 54 w 304"/>
                    <a:gd name="T103" fmla="*/ 61 h 313"/>
                    <a:gd name="T104" fmla="*/ 57 w 304"/>
                    <a:gd name="T105" fmla="*/ 46 h 313"/>
                    <a:gd name="T106" fmla="*/ 74 w 304"/>
                    <a:gd name="T107" fmla="*/ 41 h 313"/>
                    <a:gd name="T108" fmla="*/ 89 w 304"/>
                    <a:gd name="T109" fmla="*/ 33 h 313"/>
                    <a:gd name="T110" fmla="*/ 100 w 304"/>
                    <a:gd name="T111" fmla="*/ 22 h 313"/>
                    <a:gd name="T112" fmla="*/ 104 w 304"/>
                    <a:gd name="T113" fmla="*/ 13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04" h="313">
                      <a:moveTo>
                        <a:pt x="120" y="2"/>
                      </a:moveTo>
                      <a:lnTo>
                        <a:pt x="126" y="2"/>
                      </a:lnTo>
                      <a:lnTo>
                        <a:pt x="130" y="0"/>
                      </a:lnTo>
                      <a:lnTo>
                        <a:pt x="132" y="2"/>
                      </a:lnTo>
                      <a:lnTo>
                        <a:pt x="135" y="2"/>
                      </a:lnTo>
                      <a:lnTo>
                        <a:pt x="141" y="4"/>
                      </a:lnTo>
                      <a:lnTo>
                        <a:pt x="145" y="2"/>
                      </a:lnTo>
                      <a:lnTo>
                        <a:pt x="146" y="4"/>
                      </a:lnTo>
                      <a:lnTo>
                        <a:pt x="150" y="6"/>
                      </a:lnTo>
                      <a:lnTo>
                        <a:pt x="156" y="6"/>
                      </a:lnTo>
                      <a:lnTo>
                        <a:pt x="161" y="6"/>
                      </a:lnTo>
                      <a:lnTo>
                        <a:pt x="165" y="7"/>
                      </a:lnTo>
                      <a:lnTo>
                        <a:pt x="161" y="7"/>
                      </a:lnTo>
                      <a:lnTo>
                        <a:pt x="163" y="11"/>
                      </a:lnTo>
                      <a:lnTo>
                        <a:pt x="165" y="11"/>
                      </a:lnTo>
                      <a:lnTo>
                        <a:pt x="169" y="11"/>
                      </a:lnTo>
                      <a:lnTo>
                        <a:pt x="172" y="13"/>
                      </a:lnTo>
                      <a:lnTo>
                        <a:pt x="172" y="17"/>
                      </a:lnTo>
                      <a:lnTo>
                        <a:pt x="176" y="19"/>
                      </a:lnTo>
                      <a:lnTo>
                        <a:pt x="178" y="19"/>
                      </a:lnTo>
                      <a:lnTo>
                        <a:pt x="183" y="17"/>
                      </a:lnTo>
                      <a:lnTo>
                        <a:pt x="185" y="17"/>
                      </a:lnTo>
                      <a:lnTo>
                        <a:pt x="189" y="15"/>
                      </a:lnTo>
                      <a:lnTo>
                        <a:pt x="193" y="11"/>
                      </a:lnTo>
                      <a:lnTo>
                        <a:pt x="198" y="13"/>
                      </a:lnTo>
                      <a:lnTo>
                        <a:pt x="206" y="15"/>
                      </a:lnTo>
                      <a:lnTo>
                        <a:pt x="213" y="15"/>
                      </a:lnTo>
                      <a:lnTo>
                        <a:pt x="222" y="15"/>
                      </a:lnTo>
                      <a:lnTo>
                        <a:pt x="232" y="15"/>
                      </a:lnTo>
                      <a:lnTo>
                        <a:pt x="237" y="15"/>
                      </a:lnTo>
                      <a:lnTo>
                        <a:pt x="241" y="11"/>
                      </a:lnTo>
                      <a:lnTo>
                        <a:pt x="248" y="17"/>
                      </a:lnTo>
                      <a:lnTo>
                        <a:pt x="254" y="15"/>
                      </a:lnTo>
                      <a:lnTo>
                        <a:pt x="265" y="22"/>
                      </a:lnTo>
                      <a:lnTo>
                        <a:pt x="256" y="33"/>
                      </a:lnTo>
                      <a:lnTo>
                        <a:pt x="256" y="39"/>
                      </a:lnTo>
                      <a:lnTo>
                        <a:pt x="259" y="43"/>
                      </a:lnTo>
                      <a:lnTo>
                        <a:pt x="254" y="50"/>
                      </a:lnTo>
                      <a:lnTo>
                        <a:pt x="254" y="52"/>
                      </a:lnTo>
                      <a:lnTo>
                        <a:pt x="256" y="56"/>
                      </a:lnTo>
                      <a:lnTo>
                        <a:pt x="258" y="56"/>
                      </a:lnTo>
                      <a:lnTo>
                        <a:pt x="259" y="56"/>
                      </a:lnTo>
                      <a:lnTo>
                        <a:pt x="259" y="63"/>
                      </a:lnTo>
                      <a:lnTo>
                        <a:pt x="261" y="67"/>
                      </a:lnTo>
                      <a:lnTo>
                        <a:pt x="271" y="69"/>
                      </a:lnTo>
                      <a:lnTo>
                        <a:pt x="287" y="83"/>
                      </a:lnTo>
                      <a:lnTo>
                        <a:pt x="291" y="87"/>
                      </a:lnTo>
                      <a:lnTo>
                        <a:pt x="291" y="91"/>
                      </a:lnTo>
                      <a:lnTo>
                        <a:pt x="291" y="93"/>
                      </a:lnTo>
                      <a:lnTo>
                        <a:pt x="289" y="98"/>
                      </a:lnTo>
                      <a:lnTo>
                        <a:pt x="284" y="108"/>
                      </a:lnTo>
                      <a:lnTo>
                        <a:pt x="282" y="109"/>
                      </a:lnTo>
                      <a:lnTo>
                        <a:pt x="282" y="111"/>
                      </a:lnTo>
                      <a:lnTo>
                        <a:pt x="282" y="115"/>
                      </a:lnTo>
                      <a:lnTo>
                        <a:pt x="282" y="120"/>
                      </a:lnTo>
                      <a:lnTo>
                        <a:pt x="282" y="124"/>
                      </a:lnTo>
                      <a:lnTo>
                        <a:pt x="284" y="126"/>
                      </a:lnTo>
                      <a:lnTo>
                        <a:pt x="285" y="130"/>
                      </a:lnTo>
                      <a:lnTo>
                        <a:pt x="285" y="133"/>
                      </a:lnTo>
                      <a:lnTo>
                        <a:pt x="289" y="137"/>
                      </a:lnTo>
                      <a:lnTo>
                        <a:pt x="291" y="139"/>
                      </a:lnTo>
                      <a:lnTo>
                        <a:pt x="293" y="141"/>
                      </a:lnTo>
                      <a:lnTo>
                        <a:pt x="293" y="143"/>
                      </a:lnTo>
                      <a:lnTo>
                        <a:pt x="293" y="148"/>
                      </a:lnTo>
                      <a:lnTo>
                        <a:pt x="295" y="154"/>
                      </a:lnTo>
                      <a:lnTo>
                        <a:pt x="296" y="156"/>
                      </a:lnTo>
                      <a:lnTo>
                        <a:pt x="296" y="158"/>
                      </a:lnTo>
                      <a:lnTo>
                        <a:pt x="302" y="163"/>
                      </a:lnTo>
                      <a:lnTo>
                        <a:pt x="304" y="169"/>
                      </a:lnTo>
                      <a:lnTo>
                        <a:pt x="302" y="176"/>
                      </a:lnTo>
                      <a:lnTo>
                        <a:pt x="296" y="174"/>
                      </a:lnTo>
                      <a:lnTo>
                        <a:pt x="285" y="169"/>
                      </a:lnTo>
                      <a:lnTo>
                        <a:pt x="282" y="176"/>
                      </a:lnTo>
                      <a:lnTo>
                        <a:pt x="278" y="180"/>
                      </a:lnTo>
                      <a:lnTo>
                        <a:pt x="276" y="182"/>
                      </a:lnTo>
                      <a:lnTo>
                        <a:pt x="269" y="176"/>
                      </a:lnTo>
                      <a:lnTo>
                        <a:pt x="265" y="182"/>
                      </a:lnTo>
                      <a:lnTo>
                        <a:pt x="261" y="180"/>
                      </a:lnTo>
                      <a:lnTo>
                        <a:pt x="265" y="172"/>
                      </a:lnTo>
                      <a:lnTo>
                        <a:pt x="261" y="172"/>
                      </a:lnTo>
                      <a:lnTo>
                        <a:pt x="256" y="180"/>
                      </a:lnTo>
                      <a:lnTo>
                        <a:pt x="252" y="180"/>
                      </a:lnTo>
                      <a:lnTo>
                        <a:pt x="246" y="185"/>
                      </a:lnTo>
                      <a:lnTo>
                        <a:pt x="248" y="185"/>
                      </a:lnTo>
                      <a:lnTo>
                        <a:pt x="250" y="185"/>
                      </a:lnTo>
                      <a:lnTo>
                        <a:pt x="254" y="187"/>
                      </a:lnTo>
                      <a:lnTo>
                        <a:pt x="254" y="191"/>
                      </a:lnTo>
                      <a:lnTo>
                        <a:pt x="254" y="195"/>
                      </a:lnTo>
                      <a:lnTo>
                        <a:pt x="258" y="196"/>
                      </a:lnTo>
                      <a:lnTo>
                        <a:pt x="258" y="198"/>
                      </a:lnTo>
                      <a:lnTo>
                        <a:pt x="254" y="200"/>
                      </a:lnTo>
                      <a:lnTo>
                        <a:pt x="252" y="204"/>
                      </a:lnTo>
                      <a:lnTo>
                        <a:pt x="248" y="204"/>
                      </a:lnTo>
                      <a:lnTo>
                        <a:pt x="246" y="202"/>
                      </a:lnTo>
                      <a:lnTo>
                        <a:pt x="245" y="202"/>
                      </a:lnTo>
                      <a:lnTo>
                        <a:pt x="243" y="202"/>
                      </a:lnTo>
                      <a:lnTo>
                        <a:pt x="241" y="200"/>
                      </a:lnTo>
                      <a:lnTo>
                        <a:pt x="237" y="200"/>
                      </a:lnTo>
                      <a:lnTo>
                        <a:pt x="237" y="202"/>
                      </a:lnTo>
                      <a:lnTo>
                        <a:pt x="232" y="202"/>
                      </a:lnTo>
                      <a:lnTo>
                        <a:pt x="232" y="200"/>
                      </a:lnTo>
                      <a:lnTo>
                        <a:pt x="228" y="202"/>
                      </a:lnTo>
                      <a:lnTo>
                        <a:pt x="226" y="202"/>
                      </a:lnTo>
                      <a:lnTo>
                        <a:pt x="224" y="206"/>
                      </a:lnTo>
                      <a:lnTo>
                        <a:pt x="222" y="206"/>
                      </a:lnTo>
                      <a:lnTo>
                        <a:pt x="221" y="206"/>
                      </a:lnTo>
                      <a:lnTo>
                        <a:pt x="221" y="208"/>
                      </a:lnTo>
                      <a:lnTo>
                        <a:pt x="221" y="209"/>
                      </a:lnTo>
                      <a:lnTo>
                        <a:pt x="219" y="211"/>
                      </a:lnTo>
                      <a:lnTo>
                        <a:pt x="215" y="211"/>
                      </a:lnTo>
                      <a:lnTo>
                        <a:pt x="213" y="213"/>
                      </a:lnTo>
                      <a:lnTo>
                        <a:pt x="213" y="215"/>
                      </a:lnTo>
                      <a:lnTo>
                        <a:pt x="204" y="215"/>
                      </a:lnTo>
                      <a:lnTo>
                        <a:pt x="200" y="217"/>
                      </a:lnTo>
                      <a:lnTo>
                        <a:pt x="198" y="219"/>
                      </a:lnTo>
                      <a:lnTo>
                        <a:pt x="196" y="217"/>
                      </a:lnTo>
                      <a:lnTo>
                        <a:pt x="195" y="213"/>
                      </a:lnTo>
                      <a:lnTo>
                        <a:pt x="193" y="211"/>
                      </a:lnTo>
                      <a:lnTo>
                        <a:pt x="185" y="211"/>
                      </a:lnTo>
                      <a:lnTo>
                        <a:pt x="185" y="219"/>
                      </a:lnTo>
                      <a:lnTo>
                        <a:pt x="185" y="222"/>
                      </a:lnTo>
                      <a:lnTo>
                        <a:pt x="183" y="226"/>
                      </a:lnTo>
                      <a:lnTo>
                        <a:pt x="178" y="228"/>
                      </a:lnTo>
                      <a:lnTo>
                        <a:pt x="176" y="230"/>
                      </a:lnTo>
                      <a:lnTo>
                        <a:pt x="176" y="234"/>
                      </a:lnTo>
                      <a:lnTo>
                        <a:pt x="178" y="234"/>
                      </a:lnTo>
                      <a:lnTo>
                        <a:pt x="180" y="234"/>
                      </a:lnTo>
                      <a:lnTo>
                        <a:pt x="183" y="234"/>
                      </a:lnTo>
                      <a:lnTo>
                        <a:pt x="189" y="234"/>
                      </a:lnTo>
                      <a:lnTo>
                        <a:pt x="193" y="232"/>
                      </a:lnTo>
                      <a:lnTo>
                        <a:pt x="195" y="228"/>
                      </a:lnTo>
                      <a:lnTo>
                        <a:pt x="195" y="226"/>
                      </a:lnTo>
                      <a:lnTo>
                        <a:pt x="198" y="228"/>
                      </a:lnTo>
                      <a:lnTo>
                        <a:pt x="196" y="230"/>
                      </a:lnTo>
                      <a:lnTo>
                        <a:pt x="196" y="234"/>
                      </a:lnTo>
                      <a:lnTo>
                        <a:pt x="196" y="235"/>
                      </a:lnTo>
                      <a:lnTo>
                        <a:pt x="200" y="237"/>
                      </a:lnTo>
                      <a:lnTo>
                        <a:pt x="202" y="237"/>
                      </a:lnTo>
                      <a:lnTo>
                        <a:pt x="202" y="234"/>
                      </a:lnTo>
                      <a:lnTo>
                        <a:pt x="202" y="232"/>
                      </a:lnTo>
                      <a:lnTo>
                        <a:pt x="204" y="228"/>
                      </a:lnTo>
                      <a:lnTo>
                        <a:pt x="206" y="228"/>
                      </a:lnTo>
                      <a:lnTo>
                        <a:pt x="209" y="228"/>
                      </a:lnTo>
                      <a:lnTo>
                        <a:pt x="211" y="230"/>
                      </a:lnTo>
                      <a:lnTo>
                        <a:pt x="211" y="232"/>
                      </a:lnTo>
                      <a:lnTo>
                        <a:pt x="211" y="235"/>
                      </a:lnTo>
                      <a:lnTo>
                        <a:pt x="215" y="239"/>
                      </a:lnTo>
                      <a:lnTo>
                        <a:pt x="215" y="241"/>
                      </a:lnTo>
                      <a:lnTo>
                        <a:pt x="211" y="243"/>
                      </a:lnTo>
                      <a:lnTo>
                        <a:pt x="209" y="246"/>
                      </a:lnTo>
                      <a:lnTo>
                        <a:pt x="211" y="256"/>
                      </a:lnTo>
                      <a:lnTo>
                        <a:pt x="211" y="261"/>
                      </a:lnTo>
                      <a:lnTo>
                        <a:pt x="211" y="267"/>
                      </a:lnTo>
                      <a:lnTo>
                        <a:pt x="206" y="271"/>
                      </a:lnTo>
                      <a:lnTo>
                        <a:pt x="204" y="276"/>
                      </a:lnTo>
                      <a:lnTo>
                        <a:pt x="198" y="276"/>
                      </a:lnTo>
                      <a:lnTo>
                        <a:pt x="198" y="269"/>
                      </a:lnTo>
                      <a:lnTo>
                        <a:pt x="193" y="269"/>
                      </a:lnTo>
                      <a:lnTo>
                        <a:pt x="189" y="271"/>
                      </a:lnTo>
                      <a:lnTo>
                        <a:pt x="185" y="269"/>
                      </a:lnTo>
                      <a:lnTo>
                        <a:pt x="183" y="271"/>
                      </a:lnTo>
                      <a:lnTo>
                        <a:pt x="182" y="276"/>
                      </a:lnTo>
                      <a:lnTo>
                        <a:pt x="183" y="280"/>
                      </a:lnTo>
                      <a:lnTo>
                        <a:pt x="187" y="276"/>
                      </a:lnTo>
                      <a:lnTo>
                        <a:pt x="189" y="278"/>
                      </a:lnTo>
                      <a:lnTo>
                        <a:pt x="187" y="282"/>
                      </a:lnTo>
                      <a:lnTo>
                        <a:pt x="185" y="284"/>
                      </a:lnTo>
                      <a:lnTo>
                        <a:pt x="189" y="284"/>
                      </a:lnTo>
                      <a:lnTo>
                        <a:pt x="189" y="285"/>
                      </a:lnTo>
                      <a:lnTo>
                        <a:pt x="187" y="287"/>
                      </a:lnTo>
                      <a:lnTo>
                        <a:pt x="182" y="293"/>
                      </a:lnTo>
                      <a:lnTo>
                        <a:pt x="178" y="293"/>
                      </a:lnTo>
                      <a:lnTo>
                        <a:pt x="174" y="291"/>
                      </a:lnTo>
                      <a:lnTo>
                        <a:pt x="172" y="291"/>
                      </a:lnTo>
                      <a:lnTo>
                        <a:pt x="170" y="291"/>
                      </a:lnTo>
                      <a:lnTo>
                        <a:pt x="169" y="291"/>
                      </a:lnTo>
                      <a:lnTo>
                        <a:pt x="167" y="287"/>
                      </a:lnTo>
                      <a:lnTo>
                        <a:pt x="163" y="285"/>
                      </a:lnTo>
                      <a:lnTo>
                        <a:pt x="159" y="284"/>
                      </a:lnTo>
                      <a:lnTo>
                        <a:pt x="156" y="287"/>
                      </a:lnTo>
                      <a:lnTo>
                        <a:pt x="156" y="289"/>
                      </a:lnTo>
                      <a:lnTo>
                        <a:pt x="154" y="293"/>
                      </a:lnTo>
                      <a:lnTo>
                        <a:pt x="150" y="298"/>
                      </a:lnTo>
                      <a:lnTo>
                        <a:pt x="150" y="302"/>
                      </a:lnTo>
                      <a:lnTo>
                        <a:pt x="150" y="308"/>
                      </a:lnTo>
                      <a:lnTo>
                        <a:pt x="150" y="311"/>
                      </a:lnTo>
                      <a:lnTo>
                        <a:pt x="146" y="313"/>
                      </a:lnTo>
                      <a:lnTo>
                        <a:pt x="145" y="310"/>
                      </a:lnTo>
                      <a:lnTo>
                        <a:pt x="146" y="308"/>
                      </a:lnTo>
                      <a:lnTo>
                        <a:pt x="146" y="304"/>
                      </a:lnTo>
                      <a:lnTo>
                        <a:pt x="146" y="302"/>
                      </a:lnTo>
                      <a:lnTo>
                        <a:pt x="146" y="298"/>
                      </a:lnTo>
                      <a:lnTo>
                        <a:pt x="148" y="295"/>
                      </a:lnTo>
                      <a:lnTo>
                        <a:pt x="150" y="289"/>
                      </a:lnTo>
                      <a:lnTo>
                        <a:pt x="146" y="291"/>
                      </a:lnTo>
                      <a:lnTo>
                        <a:pt x="145" y="295"/>
                      </a:lnTo>
                      <a:lnTo>
                        <a:pt x="141" y="298"/>
                      </a:lnTo>
                      <a:lnTo>
                        <a:pt x="143" y="304"/>
                      </a:lnTo>
                      <a:lnTo>
                        <a:pt x="141" y="304"/>
                      </a:lnTo>
                      <a:lnTo>
                        <a:pt x="141" y="302"/>
                      </a:lnTo>
                      <a:lnTo>
                        <a:pt x="139" y="298"/>
                      </a:lnTo>
                      <a:lnTo>
                        <a:pt x="137" y="295"/>
                      </a:lnTo>
                      <a:lnTo>
                        <a:pt x="137" y="293"/>
                      </a:lnTo>
                      <a:lnTo>
                        <a:pt x="135" y="293"/>
                      </a:lnTo>
                      <a:lnTo>
                        <a:pt x="132" y="293"/>
                      </a:lnTo>
                      <a:lnTo>
                        <a:pt x="130" y="293"/>
                      </a:lnTo>
                      <a:lnTo>
                        <a:pt x="126" y="293"/>
                      </a:lnTo>
                      <a:lnTo>
                        <a:pt x="124" y="289"/>
                      </a:lnTo>
                      <a:lnTo>
                        <a:pt x="122" y="284"/>
                      </a:lnTo>
                      <a:lnTo>
                        <a:pt x="119" y="280"/>
                      </a:lnTo>
                      <a:lnTo>
                        <a:pt x="119" y="276"/>
                      </a:lnTo>
                      <a:lnTo>
                        <a:pt x="117" y="272"/>
                      </a:lnTo>
                      <a:lnTo>
                        <a:pt x="115" y="272"/>
                      </a:lnTo>
                      <a:lnTo>
                        <a:pt x="115" y="274"/>
                      </a:lnTo>
                      <a:lnTo>
                        <a:pt x="113" y="276"/>
                      </a:lnTo>
                      <a:lnTo>
                        <a:pt x="113" y="282"/>
                      </a:lnTo>
                      <a:lnTo>
                        <a:pt x="113" y="282"/>
                      </a:lnTo>
                      <a:lnTo>
                        <a:pt x="109" y="282"/>
                      </a:lnTo>
                      <a:lnTo>
                        <a:pt x="108" y="282"/>
                      </a:lnTo>
                      <a:lnTo>
                        <a:pt x="106" y="282"/>
                      </a:lnTo>
                      <a:lnTo>
                        <a:pt x="102" y="284"/>
                      </a:lnTo>
                      <a:lnTo>
                        <a:pt x="100" y="289"/>
                      </a:lnTo>
                      <a:lnTo>
                        <a:pt x="102" y="293"/>
                      </a:lnTo>
                      <a:lnTo>
                        <a:pt x="104" y="295"/>
                      </a:lnTo>
                      <a:lnTo>
                        <a:pt x="102" y="297"/>
                      </a:lnTo>
                      <a:lnTo>
                        <a:pt x="102" y="297"/>
                      </a:lnTo>
                      <a:lnTo>
                        <a:pt x="96" y="297"/>
                      </a:lnTo>
                      <a:lnTo>
                        <a:pt x="93" y="295"/>
                      </a:lnTo>
                      <a:lnTo>
                        <a:pt x="87" y="295"/>
                      </a:lnTo>
                      <a:lnTo>
                        <a:pt x="85" y="297"/>
                      </a:lnTo>
                      <a:lnTo>
                        <a:pt x="83" y="298"/>
                      </a:lnTo>
                      <a:lnTo>
                        <a:pt x="82" y="298"/>
                      </a:lnTo>
                      <a:lnTo>
                        <a:pt x="80" y="298"/>
                      </a:lnTo>
                      <a:lnTo>
                        <a:pt x="78" y="300"/>
                      </a:lnTo>
                      <a:lnTo>
                        <a:pt x="76" y="300"/>
                      </a:lnTo>
                      <a:lnTo>
                        <a:pt x="72" y="298"/>
                      </a:lnTo>
                      <a:lnTo>
                        <a:pt x="70" y="300"/>
                      </a:lnTo>
                      <a:lnTo>
                        <a:pt x="69" y="302"/>
                      </a:lnTo>
                      <a:lnTo>
                        <a:pt x="69" y="300"/>
                      </a:lnTo>
                      <a:lnTo>
                        <a:pt x="67" y="298"/>
                      </a:lnTo>
                      <a:lnTo>
                        <a:pt x="69" y="295"/>
                      </a:lnTo>
                      <a:lnTo>
                        <a:pt x="65" y="293"/>
                      </a:lnTo>
                      <a:lnTo>
                        <a:pt x="63" y="293"/>
                      </a:lnTo>
                      <a:lnTo>
                        <a:pt x="63" y="289"/>
                      </a:lnTo>
                      <a:lnTo>
                        <a:pt x="59" y="285"/>
                      </a:lnTo>
                      <a:lnTo>
                        <a:pt x="57" y="284"/>
                      </a:lnTo>
                      <a:lnTo>
                        <a:pt x="54" y="284"/>
                      </a:lnTo>
                      <a:lnTo>
                        <a:pt x="50" y="282"/>
                      </a:lnTo>
                      <a:lnTo>
                        <a:pt x="48" y="282"/>
                      </a:lnTo>
                      <a:lnTo>
                        <a:pt x="45" y="282"/>
                      </a:lnTo>
                      <a:lnTo>
                        <a:pt x="41" y="282"/>
                      </a:lnTo>
                      <a:lnTo>
                        <a:pt x="37" y="282"/>
                      </a:lnTo>
                      <a:lnTo>
                        <a:pt x="33" y="282"/>
                      </a:lnTo>
                      <a:lnTo>
                        <a:pt x="32" y="280"/>
                      </a:lnTo>
                      <a:lnTo>
                        <a:pt x="32" y="276"/>
                      </a:lnTo>
                      <a:lnTo>
                        <a:pt x="32" y="272"/>
                      </a:lnTo>
                      <a:lnTo>
                        <a:pt x="32" y="269"/>
                      </a:lnTo>
                      <a:lnTo>
                        <a:pt x="28" y="267"/>
                      </a:lnTo>
                      <a:lnTo>
                        <a:pt x="24" y="267"/>
                      </a:lnTo>
                      <a:lnTo>
                        <a:pt x="19" y="265"/>
                      </a:lnTo>
                      <a:lnTo>
                        <a:pt x="9" y="237"/>
                      </a:lnTo>
                      <a:lnTo>
                        <a:pt x="7" y="237"/>
                      </a:lnTo>
                      <a:lnTo>
                        <a:pt x="9" y="234"/>
                      </a:lnTo>
                      <a:lnTo>
                        <a:pt x="11" y="234"/>
                      </a:lnTo>
                      <a:lnTo>
                        <a:pt x="11" y="232"/>
                      </a:lnTo>
                      <a:lnTo>
                        <a:pt x="9" y="228"/>
                      </a:lnTo>
                      <a:lnTo>
                        <a:pt x="9" y="226"/>
                      </a:lnTo>
                      <a:lnTo>
                        <a:pt x="11" y="222"/>
                      </a:lnTo>
                      <a:lnTo>
                        <a:pt x="13" y="217"/>
                      </a:lnTo>
                      <a:lnTo>
                        <a:pt x="17" y="211"/>
                      </a:lnTo>
                      <a:lnTo>
                        <a:pt x="17" y="208"/>
                      </a:lnTo>
                      <a:lnTo>
                        <a:pt x="17" y="206"/>
                      </a:lnTo>
                      <a:lnTo>
                        <a:pt x="11" y="187"/>
                      </a:lnTo>
                      <a:lnTo>
                        <a:pt x="15" y="189"/>
                      </a:lnTo>
                      <a:lnTo>
                        <a:pt x="24" y="185"/>
                      </a:lnTo>
                      <a:lnTo>
                        <a:pt x="20" y="169"/>
                      </a:lnTo>
                      <a:lnTo>
                        <a:pt x="17" y="169"/>
                      </a:lnTo>
                      <a:lnTo>
                        <a:pt x="13" y="178"/>
                      </a:lnTo>
                      <a:lnTo>
                        <a:pt x="11" y="178"/>
                      </a:lnTo>
                      <a:lnTo>
                        <a:pt x="9" y="180"/>
                      </a:lnTo>
                      <a:lnTo>
                        <a:pt x="6" y="183"/>
                      </a:lnTo>
                      <a:lnTo>
                        <a:pt x="2" y="183"/>
                      </a:lnTo>
                      <a:lnTo>
                        <a:pt x="0" y="182"/>
                      </a:lnTo>
                      <a:lnTo>
                        <a:pt x="0" y="178"/>
                      </a:lnTo>
                      <a:lnTo>
                        <a:pt x="2" y="174"/>
                      </a:lnTo>
                      <a:lnTo>
                        <a:pt x="4" y="172"/>
                      </a:lnTo>
                      <a:lnTo>
                        <a:pt x="4" y="169"/>
                      </a:lnTo>
                      <a:lnTo>
                        <a:pt x="0" y="167"/>
                      </a:lnTo>
                      <a:lnTo>
                        <a:pt x="0" y="163"/>
                      </a:lnTo>
                      <a:lnTo>
                        <a:pt x="2" y="163"/>
                      </a:lnTo>
                      <a:lnTo>
                        <a:pt x="6" y="163"/>
                      </a:lnTo>
                      <a:lnTo>
                        <a:pt x="7" y="161"/>
                      </a:lnTo>
                      <a:lnTo>
                        <a:pt x="4" y="156"/>
                      </a:lnTo>
                      <a:lnTo>
                        <a:pt x="9" y="152"/>
                      </a:lnTo>
                      <a:lnTo>
                        <a:pt x="7" y="148"/>
                      </a:lnTo>
                      <a:lnTo>
                        <a:pt x="7" y="146"/>
                      </a:lnTo>
                      <a:lnTo>
                        <a:pt x="9" y="146"/>
                      </a:lnTo>
                      <a:lnTo>
                        <a:pt x="11" y="146"/>
                      </a:lnTo>
                      <a:lnTo>
                        <a:pt x="15" y="146"/>
                      </a:lnTo>
                      <a:lnTo>
                        <a:pt x="19" y="141"/>
                      </a:lnTo>
                      <a:lnTo>
                        <a:pt x="22" y="141"/>
                      </a:lnTo>
                      <a:lnTo>
                        <a:pt x="24" y="139"/>
                      </a:lnTo>
                      <a:lnTo>
                        <a:pt x="28" y="141"/>
                      </a:lnTo>
                      <a:lnTo>
                        <a:pt x="32" y="141"/>
                      </a:lnTo>
                      <a:lnTo>
                        <a:pt x="33" y="141"/>
                      </a:lnTo>
                      <a:lnTo>
                        <a:pt x="37" y="137"/>
                      </a:lnTo>
                      <a:lnTo>
                        <a:pt x="37" y="135"/>
                      </a:lnTo>
                      <a:lnTo>
                        <a:pt x="41" y="137"/>
                      </a:lnTo>
                      <a:lnTo>
                        <a:pt x="43" y="132"/>
                      </a:lnTo>
                      <a:lnTo>
                        <a:pt x="43" y="132"/>
                      </a:lnTo>
                      <a:lnTo>
                        <a:pt x="45" y="128"/>
                      </a:lnTo>
                      <a:lnTo>
                        <a:pt x="45" y="126"/>
                      </a:lnTo>
                      <a:lnTo>
                        <a:pt x="46" y="126"/>
                      </a:lnTo>
                      <a:lnTo>
                        <a:pt x="46" y="124"/>
                      </a:lnTo>
                      <a:lnTo>
                        <a:pt x="48" y="126"/>
                      </a:lnTo>
                      <a:lnTo>
                        <a:pt x="50" y="124"/>
                      </a:lnTo>
                      <a:lnTo>
                        <a:pt x="52" y="122"/>
                      </a:lnTo>
                      <a:lnTo>
                        <a:pt x="52" y="120"/>
                      </a:lnTo>
                      <a:lnTo>
                        <a:pt x="54" y="120"/>
                      </a:lnTo>
                      <a:lnTo>
                        <a:pt x="57" y="120"/>
                      </a:lnTo>
                      <a:lnTo>
                        <a:pt x="59" y="120"/>
                      </a:lnTo>
                      <a:lnTo>
                        <a:pt x="63" y="119"/>
                      </a:lnTo>
                      <a:lnTo>
                        <a:pt x="63" y="120"/>
                      </a:lnTo>
                      <a:lnTo>
                        <a:pt x="65" y="120"/>
                      </a:lnTo>
                      <a:lnTo>
                        <a:pt x="67" y="120"/>
                      </a:lnTo>
                      <a:lnTo>
                        <a:pt x="69" y="120"/>
                      </a:lnTo>
                      <a:lnTo>
                        <a:pt x="74" y="122"/>
                      </a:lnTo>
                      <a:lnTo>
                        <a:pt x="76" y="119"/>
                      </a:lnTo>
                      <a:lnTo>
                        <a:pt x="78" y="115"/>
                      </a:lnTo>
                      <a:lnTo>
                        <a:pt x="78" y="111"/>
                      </a:lnTo>
                      <a:lnTo>
                        <a:pt x="76" y="111"/>
                      </a:lnTo>
                      <a:lnTo>
                        <a:pt x="74" y="109"/>
                      </a:lnTo>
                      <a:lnTo>
                        <a:pt x="72" y="109"/>
                      </a:lnTo>
                      <a:lnTo>
                        <a:pt x="76" y="109"/>
                      </a:lnTo>
                      <a:lnTo>
                        <a:pt x="76" y="108"/>
                      </a:lnTo>
                      <a:lnTo>
                        <a:pt x="74" y="106"/>
                      </a:lnTo>
                      <a:lnTo>
                        <a:pt x="72" y="104"/>
                      </a:lnTo>
                      <a:lnTo>
                        <a:pt x="70" y="104"/>
                      </a:lnTo>
                      <a:lnTo>
                        <a:pt x="70" y="100"/>
                      </a:lnTo>
                      <a:lnTo>
                        <a:pt x="70" y="98"/>
                      </a:lnTo>
                      <a:lnTo>
                        <a:pt x="70" y="96"/>
                      </a:lnTo>
                      <a:lnTo>
                        <a:pt x="69" y="93"/>
                      </a:lnTo>
                      <a:lnTo>
                        <a:pt x="67" y="95"/>
                      </a:lnTo>
                      <a:lnTo>
                        <a:pt x="65" y="96"/>
                      </a:lnTo>
                      <a:lnTo>
                        <a:pt x="63" y="96"/>
                      </a:lnTo>
                      <a:lnTo>
                        <a:pt x="63" y="95"/>
                      </a:lnTo>
                      <a:lnTo>
                        <a:pt x="63" y="93"/>
                      </a:lnTo>
                      <a:lnTo>
                        <a:pt x="59" y="91"/>
                      </a:lnTo>
                      <a:lnTo>
                        <a:pt x="59" y="89"/>
                      </a:lnTo>
                      <a:lnTo>
                        <a:pt x="59" y="87"/>
                      </a:lnTo>
                      <a:lnTo>
                        <a:pt x="57" y="87"/>
                      </a:lnTo>
                      <a:lnTo>
                        <a:pt x="59" y="85"/>
                      </a:lnTo>
                      <a:lnTo>
                        <a:pt x="59" y="82"/>
                      </a:lnTo>
                      <a:lnTo>
                        <a:pt x="59" y="82"/>
                      </a:lnTo>
                      <a:lnTo>
                        <a:pt x="59" y="80"/>
                      </a:lnTo>
                      <a:lnTo>
                        <a:pt x="59" y="76"/>
                      </a:lnTo>
                      <a:lnTo>
                        <a:pt x="59" y="76"/>
                      </a:lnTo>
                      <a:lnTo>
                        <a:pt x="59" y="72"/>
                      </a:lnTo>
                      <a:lnTo>
                        <a:pt x="59" y="72"/>
                      </a:lnTo>
                      <a:lnTo>
                        <a:pt x="61" y="69"/>
                      </a:lnTo>
                      <a:lnTo>
                        <a:pt x="61" y="67"/>
                      </a:lnTo>
                      <a:lnTo>
                        <a:pt x="61" y="67"/>
                      </a:lnTo>
                      <a:lnTo>
                        <a:pt x="57" y="65"/>
                      </a:lnTo>
                      <a:lnTo>
                        <a:pt x="54" y="61"/>
                      </a:lnTo>
                      <a:lnTo>
                        <a:pt x="54" y="59"/>
                      </a:lnTo>
                      <a:lnTo>
                        <a:pt x="54" y="56"/>
                      </a:lnTo>
                      <a:lnTo>
                        <a:pt x="56" y="56"/>
                      </a:lnTo>
                      <a:lnTo>
                        <a:pt x="56" y="52"/>
                      </a:lnTo>
                      <a:lnTo>
                        <a:pt x="56" y="48"/>
                      </a:lnTo>
                      <a:lnTo>
                        <a:pt x="56" y="46"/>
                      </a:lnTo>
                      <a:lnTo>
                        <a:pt x="57" y="46"/>
                      </a:lnTo>
                      <a:lnTo>
                        <a:pt x="59" y="44"/>
                      </a:lnTo>
                      <a:lnTo>
                        <a:pt x="63" y="41"/>
                      </a:lnTo>
                      <a:lnTo>
                        <a:pt x="65" y="41"/>
                      </a:lnTo>
                      <a:lnTo>
                        <a:pt x="67" y="41"/>
                      </a:lnTo>
                      <a:lnTo>
                        <a:pt x="70" y="43"/>
                      </a:lnTo>
                      <a:lnTo>
                        <a:pt x="70" y="41"/>
                      </a:lnTo>
                      <a:lnTo>
                        <a:pt x="74" y="41"/>
                      </a:lnTo>
                      <a:lnTo>
                        <a:pt x="76" y="39"/>
                      </a:lnTo>
                      <a:lnTo>
                        <a:pt x="78" y="39"/>
                      </a:lnTo>
                      <a:lnTo>
                        <a:pt x="82" y="39"/>
                      </a:lnTo>
                      <a:lnTo>
                        <a:pt x="82" y="39"/>
                      </a:lnTo>
                      <a:lnTo>
                        <a:pt x="85" y="39"/>
                      </a:lnTo>
                      <a:lnTo>
                        <a:pt x="87" y="39"/>
                      </a:lnTo>
                      <a:lnTo>
                        <a:pt x="89" y="33"/>
                      </a:lnTo>
                      <a:lnTo>
                        <a:pt x="89" y="32"/>
                      </a:lnTo>
                      <a:lnTo>
                        <a:pt x="91" y="28"/>
                      </a:lnTo>
                      <a:lnTo>
                        <a:pt x="93" y="26"/>
                      </a:lnTo>
                      <a:lnTo>
                        <a:pt x="95" y="24"/>
                      </a:lnTo>
                      <a:lnTo>
                        <a:pt x="98" y="24"/>
                      </a:lnTo>
                      <a:lnTo>
                        <a:pt x="100" y="24"/>
                      </a:lnTo>
                      <a:lnTo>
                        <a:pt x="100" y="22"/>
                      </a:lnTo>
                      <a:lnTo>
                        <a:pt x="102" y="22"/>
                      </a:lnTo>
                      <a:lnTo>
                        <a:pt x="102" y="19"/>
                      </a:lnTo>
                      <a:lnTo>
                        <a:pt x="100" y="19"/>
                      </a:lnTo>
                      <a:lnTo>
                        <a:pt x="98" y="19"/>
                      </a:lnTo>
                      <a:lnTo>
                        <a:pt x="98" y="15"/>
                      </a:lnTo>
                      <a:lnTo>
                        <a:pt x="102" y="13"/>
                      </a:lnTo>
                      <a:lnTo>
                        <a:pt x="104" y="13"/>
                      </a:lnTo>
                      <a:lnTo>
                        <a:pt x="120" y="2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Freeform 116"/>
                <p:cNvSpPr>
                  <a:spLocks/>
                </p:cNvSpPr>
                <p:nvPr/>
              </p:nvSpPr>
              <p:spPr bwMode="auto">
                <a:xfrm rot="19603916">
                  <a:off x="796020" y="-10094199"/>
                  <a:ext cx="2391992" cy="2774115"/>
                </a:xfrm>
                <a:custGeom>
                  <a:avLst/>
                  <a:gdLst>
                    <a:gd name="T0" fmla="*/ 70 w 420"/>
                    <a:gd name="T1" fmla="*/ 19 h 480"/>
                    <a:gd name="T2" fmla="*/ 68 w 420"/>
                    <a:gd name="T3" fmla="*/ 33 h 480"/>
                    <a:gd name="T4" fmla="*/ 85 w 420"/>
                    <a:gd name="T5" fmla="*/ 43 h 480"/>
                    <a:gd name="T6" fmla="*/ 96 w 420"/>
                    <a:gd name="T7" fmla="*/ 50 h 480"/>
                    <a:gd name="T8" fmla="*/ 111 w 420"/>
                    <a:gd name="T9" fmla="*/ 67 h 480"/>
                    <a:gd name="T10" fmla="*/ 128 w 420"/>
                    <a:gd name="T11" fmla="*/ 82 h 480"/>
                    <a:gd name="T12" fmla="*/ 148 w 420"/>
                    <a:gd name="T13" fmla="*/ 72 h 480"/>
                    <a:gd name="T14" fmla="*/ 165 w 420"/>
                    <a:gd name="T15" fmla="*/ 54 h 480"/>
                    <a:gd name="T16" fmla="*/ 187 w 420"/>
                    <a:gd name="T17" fmla="*/ 65 h 480"/>
                    <a:gd name="T18" fmla="*/ 200 w 420"/>
                    <a:gd name="T19" fmla="*/ 72 h 480"/>
                    <a:gd name="T20" fmla="*/ 194 w 420"/>
                    <a:gd name="T21" fmla="*/ 100 h 480"/>
                    <a:gd name="T22" fmla="*/ 187 w 420"/>
                    <a:gd name="T23" fmla="*/ 126 h 480"/>
                    <a:gd name="T24" fmla="*/ 192 w 420"/>
                    <a:gd name="T25" fmla="*/ 148 h 480"/>
                    <a:gd name="T26" fmla="*/ 213 w 420"/>
                    <a:gd name="T27" fmla="*/ 158 h 480"/>
                    <a:gd name="T28" fmla="*/ 237 w 420"/>
                    <a:gd name="T29" fmla="*/ 161 h 480"/>
                    <a:gd name="T30" fmla="*/ 259 w 420"/>
                    <a:gd name="T31" fmla="*/ 165 h 480"/>
                    <a:gd name="T32" fmla="*/ 276 w 420"/>
                    <a:gd name="T33" fmla="*/ 198 h 480"/>
                    <a:gd name="T34" fmla="*/ 298 w 420"/>
                    <a:gd name="T35" fmla="*/ 219 h 480"/>
                    <a:gd name="T36" fmla="*/ 328 w 420"/>
                    <a:gd name="T37" fmla="*/ 237 h 480"/>
                    <a:gd name="T38" fmla="*/ 359 w 420"/>
                    <a:gd name="T39" fmla="*/ 252 h 480"/>
                    <a:gd name="T40" fmla="*/ 357 w 420"/>
                    <a:gd name="T41" fmla="*/ 273 h 480"/>
                    <a:gd name="T42" fmla="*/ 357 w 420"/>
                    <a:gd name="T43" fmla="*/ 293 h 480"/>
                    <a:gd name="T44" fmla="*/ 378 w 420"/>
                    <a:gd name="T45" fmla="*/ 287 h 480"/>
                    <a:gd name="T46" fmla="*/ 398 w 420"/>
                    <a:gd name="T47" fmla="*/ 304 h 480"/>
                    <a:gd name="T48" fmla="*/ 415 w 420"/>
                    <a:gd name="T49" fmla="*/ 317 h 480"/>
                    <a:gd name="T50" fmla="*/ 417 w 420"/>
                    <a:gd name="T51" fmla="*/ 345 h 480"/>
                    <a:gd name="T52" fmla="*/ 405 w 420"/>
                    <a:gd name="T53" fmla="*/ 360 h 480"/>
                    <a:gd name="T54" fmla="*/ 411 w 420"/>
                    <a:gd name="T55" fmla="*/ 369 h 480"/>
                    <a:gd name="T56" fmla="*/ 404 w 420"/>
                    <a:gd name="T57" fmla="*/ 378 h 480"/>
                    <a:gd name="T58" fmla="*/ 381 w 420"/>
                    <a:gd name="T59" fmla="*/ 376 h 480"/>
                    <a:gd name="T60" fmla="*/ 370 w 420"/>
                    <a:gd name="T61" fmla="*/ 397 h 480"/>
                    <a:gd name="T62" fmla="*/ 344 w 420"/>
                    <a:gd name="T63" fmla="*/ 395 h 480"/>
                    <a:gd name="T64" fmla="*/ 326 w 420"/>
                    <a:gd name="T65" fmla="*/ 408 h 480"/>
                    <a:gd name="T66" fmla="*/ 296 w 420"/>
                    <a:gd name="T67" fmla="*/ 408 h 480"/>
                    <a:gd name="T68" fmla="*/ 272 w 420"/>
                    <a:gd name="T69" fmla="*/ 417 h 480"/>
                    <a:gd name="T70" fmla="*/ 261 w 420"/>
                    <a:gd name="T71" fmla="*/ 437 h 480"/>
                    <a:gd name="T72" fmla="*/ 241 w 420"/>
                    <a:gd name="T73" fmla="*/ 452 h 480"/>
                    <a:gd name="T74" fmla="*/ 220 w 420"/>
                    <a:gd name="T75" fmla="*/ 467 h 480"/>
                    <a:gd name="T76" fmla="*/ 198 w 420"/>
                    <a:gd name="T77" fmla="*/ 478 h 480"/>
                    <a:gd name="T78" fmla="*/ 170 w 420"/>
                    <a:gd name="T79" fmla="*/ 456 h 480"/>
                    <a:gd name="T80" fmla="*/ 155 w 420"/>
                    <a:gd name="T81" fmla="*/ 443 h 480"/>
                    <a:gd name="T82" fmla="*/ 135 w 420"/>
                    <a:gd name="T83" fmla="*/ 425 h 480"/>
                    <a:gd name="T84" fmla="*/ 131 w 420"/>
                    <a:gd name="T85" fmla="*/ 417 h 480"/>
                    <a:gd name="T86" fmla="*/ 109 w 420"/>
                    <a:gd name="T87" fmla="*/ 397 h 480"/>
                    <a:gd name="T88" fmla="*/ 91 w 420"/>
                    <a:gd name="T89" fmla="*/ 387 h 480"/>
                    <a:gd name="T90" fmla="*/ 89 w 420"/>
                    <a:gd name="T91" fmla="*/ 365 h 480"/>
                    <a:gd name="T92" fmla="*/ 83 w 420"/>
                    <a:gd name="T93" fmla="*/ 352 h 480"/>
                    <a:gd name="T94" fmla="*/ 79 w 420"/>
                    <a:gd name="T95" fmla="*/ 323 h 480"/>
                    <a:gd name="T96" fmla="*/ 79 w 420"/>
                    <a:gd name="T97" fmla="*/ 304 h 480"/>
                    <a:gd name="T98" fmla="*/ 91 w 420"/>
                    <a:gd name="T99" fmla="*/ 282 h 480"/>
                    <a:gd name="T100" fmla="*/ 94 w 420"/>
                    <a:gd name="T101" fmla="*/ 254 h 480"/>
                    <a:gd name="T102" fmla="*/ 61 w 420"/>
                    <a:gd name="T103" fmla="*/ 223 h 480"/>
                    <a:gd name="T104" fmla="*/ 50 w 420"/>
                    <a:gd name="T105" fmla="*/ 204 h 480"/>
                    <a:gd name="T106" fmla="*/ 29 w 420"/>
                    <a:gd name="T107" fmla="*/ 185 h 480"/>
                    <a:gd name="T108" fmla="*/ 24 w 420"/>
                    <a:gd name="T109" fmla="*/ 156 h 480"/>
                    <a:gd name="T110" fmla="*/ 0 w 420"/>
                    <a:gd name="T111" fmla="*/ 130 h 480"/>
                    <a:gd name="T112" fmla="*/ 15 w 420"/>
                    <a:gd name="T113" fmla="*/ 93 h 480"/>
                    <a:gd name="T114" fmla="*/ 24 w 420"/>
                    <a:gd name="T115" fmla="*/ 65 h 480"/>
                    <a:gd name="T116" fmla="*/ 35 w 420"/>
                    <a:gd name="T117" fmla="*/ 43 h 480"/>
                    <a:gd name="T118" fmla="*/ 50 w 420"/>
                    <a:gd name="T119" fmla="*/ 19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20" h="480">
                      <a:moveTo>
                        <a:pt x="59" y="0"/>
                      </a:moveTo>
                      <a:lnTo>
                        <a:pt x="63" y="2"/>
                      </a:lnTo>
                      <a:lnTo>
                        <a:pt x="63" y="4"/>
                      </a:lnTo>
                      <a:lnTo>
                        <a:pt x="63" y="6"/>
                      </a:lnTo>
                      <a:lnTo>
                        <a:pt x="68" y="6"/>
                      </a:lnTo>
                      <a:lnTo>
                        <a:pt x="68" y="9"/>
                      </a:lnTo>
                      <a:lnTo>
                        <a:pt x="68" y="11"/>
                      </a:lnTo>
                      <a:lnTo>
                        <a:pt x="70" y="17"/>
                      </a:lnTo>
                      <a:lnTo>
                        <a:pt x="70" y="19"/>
                      </a:lnTo>
                      <a:lnTo>
                        <a:pt x="70" y="21"/>
                      </a:lnTo>
                      <a:lnTo>
                        <a:pt x="70" y="22"/>
                      </a:lnTo>
                      <a:lnTo>
                        <a:pt x="72" y="22"/>
                      </a:lnTo>
                      <a:lnTo>
                        <a:pt x="72" y="26"/>
                      </a:lnTo>
                      <a:lnTo>
                        <a:pt x="72" y="28"/>
                      </a:lnTo>
                      <a:lnTo>
                        <a:pt x="70" y="28"/>
                      </a:lnTo>
                      <a:lnTo>
                        <a:pt x="70" y="30"/>
                      </a:lnTo>
                      <a:lnTo>
                        <a:pt x="70" y="32"/>
                      </a:lnTo>
                      <a:lnTo>
                        <a:pt x="68" y="33"/>
                      </a:lnTo>
                      <a:lnTo>
                        <a:pt x="66" y="33"/>
                      </a:lnTo>
                      <a:lnTo>
                        <a:pt x="65" y="33"/>
                      </a:lnTo>
                      <a:lnTo>
                        <a:pt x="65" y="39"/>
                      </a:lnTo>
                      <a:lnTo>
                        <a:pt x="70" y="39"/>
                      </a:lnTo>
                      <a:lnTo>
                        <a:pt x="74" y="37"/>
                      </a:lnTo>
                      <a:lnTo>
                        <a:pt x="78" y="37"/>
                      </a:lnTo>
                      <a:lnTo>
                        <a:pt x="79" y="39"/>
                      </a:lnTo>
                      <a:lnTo>
                        <a:pt x="81" y="39"/>
                      </a:lnTo>
                      <a:lnTo>
                        <a:pt x="85" y="43"/>
                      </a:lnTo>
                      <a:lnTo>
                        <a:pt x="87" y="41"/>
                      </a:lnTo>
                      <a:lnTo>
                        <a:pt x="91" y="39"/>
                      </a:lnTo>
                      <a:lnTo>
                        <a:pt x="91" y="39"/>
                      </a:lnTo>
                      <a:lnTo>
                        <a:pt x="91" y="43"/>
                      </a:lnTo>
                      <a:lnTo>
                        <a:pt x="94" y="45"/>
                      </a:lnTo>
                      <a:lnTo>
                        <a:pt x="94" y="45"/>
                      </a:lnTo>
                      <a:lnTo>
                        <a:pt x="96" y="48"/>
                      </a:lnTo>
                      <a:lnTo>
                        <a:pt x="98" y="50"/>
                      </a:lnTo>
                      <a:lnTo>
                        <a:pt x="96" y="50"/>
                      </a:lnTo>
                      <a:lnTo>
                        <a:pt x="96" y="52"/>
                      </a:lnTo>
                      <a:lnTo>
                        <a:pt x="98" y="56"/>
                      </a:lnTo>
                      <a:lnTo>
                        <a:pt x="98" y="59"/>
                      </a:lnTo>
                      <a:lnTo>
                        <a:pt x="100" y="61"/>
                      </a:lnTo>
                      <a:lnTo>
                        <a:pt x="102" y="63"/>
                      </a:lnTo>
                      <a:lnTo>
                        <a:pt x="103" y="67"/>
                      </a:lnTo>
                      <a:lnTo>
                        <a:pt x="105" y="67"/>
                      </a:lnTo>
                      <a:lnTo>
                        <a:pt x="109" y="67"/>
                      </a:lnTo>
                      <a:lnTo>
                        <a:pt x="111" y="67"/>
                      </a:lnTo>
                      <a:lnTo>
                        <a:pt x="115" y="67"/>
                      </a:lnTo>
                      <a:lnTo>
                        <a:pt x="116" y="67"/>
                      </a:lnTo>
                      <a:lnTo>
                        <a:pt x="118" y="67"/>
                      </a:lnTo>
                      <a:lnTo>
                        <a:pt x="120" y="67"/>
                      </a:lnTo>
                      <a:lnTo>
                        <a:pt x="122" y="69"/>
                      </a:lnTo>
                      <a:lnTo>
                        <a:pt x="124" y="72"/>
                      </a:lnTo>
                      <a:lnTo>
                        <a:pt x="126" y="74"/>
                      </a:lnTo>
                      <a:lnTo>
                        <a:pt x="124" y="78"/>
                      </a:lnTo>
                      <a:lnTo>
                        <a:pt x="128" y="82"/>
                      </a:lnTo>
                      <a:lnTo>
                        <a:pt x="128" y="84"/>
                      </a:lnTo>
                      <a:lnTo>
                        <a:pt x="128" y="85"/>
                      </a:lnTo>
                      <a:lnTo>
                        <a:pt x="131" y="85"/>
                      </a:lnTo>
                      <a:lnTo>
                        <a:pt x="133" y="84"/>
                      </a:lnTo>
                      <a:lnTo>
                        <a:pt x="135" y="84"/>
                      </a:lnTo>
                      <a:lnTo>
                        <a:pt x="139" y="82"/>
                      </a:lnTo>
                      <a:lnTo>
                        <a:pt x="142" y="80"/>
                      </a:lnTo>
                      <a:lnTo>
                        <a:pt x="146" y="76"/>
                      </a:lnTo>
                      <a:lnTo>
                        <a:pt x="148" y="72"/>
                      </a:lnTo>
                      <a:lnTo>
                        <a:pt x="146" y="71"/>
                      </a:lnTo>
                      <a:lnTo>
                        <a:pt x="146" y="67"/>
                      </a:lnTo>
                      <a:lnTo>
                        <a:pt x="150" y="65"/>
                      </a:lnTo>
                      <a:lnTo>
                        <a:pt x="152" y="63"/>
                      </a:lnTo>
                      <a:lnTo>
                        <a:pt x="155" y="61"/>
                      </a:lnTo>
                      <a:lnTo>
                        <a:pt x="159" y="56"/>
                      </a:lnTo>
                      <a:lnTo>
                        <a:pt x="161" y="56"/>
                      </a:lnTo>
                      <a:lnTo>
                        <a:pt x="165" y="52"/>
                      </a:lnTo>
                      <a:lnTo>
                        <a:pt x="165" y="54"/>
                      </a:lnTo>
                      <a:lnTo>
                        <a:pt x="166" y="54"/>
                      </a:lnTo>
                      <a:lnTo>
                        <a:pt x="168" y="58"/>
                      </a:lnTo>
                      <a:lnTo>
                        <a:pt x="168" y="61"/>
                      </a:lnTo>
                      <a:lnTo>
                        <a:pt x="170" y="65"/>
                      </a:lnTo>
                      <a:lnTo>
                        <a:pt x="176" y="65"/>
                      </a:lnTo>
                      <a:lnTo>
                        <a:pt x="179" y="65"/>
                      </a:lnTo>
                      <a:lnTo>
                        <a:pt x="187" y="61"/>
                      </a:lnTo>
                      <a:lnTo>
                        <a:pt x="187" y="61"/>
                      </a:lnTo>
                      <a:lnTo>
                        <a:pt x="187" y="65"/>
                      </a:lnTo>
                      <a:lnTo>
                        <a:pt x="189" y="67"/>
                      </a:lnTo>
                      <a:lnTo>
                        <a:pt x="191" y="65"/>
                      </a:lnTo>
                      <a:lnTo>
                        <a:pt x="192" y="65"/>
                      </a:lnTo>
                      <a:lnTo>
                        <a:pt x="192" y="67"/>
                      </a:lnTo>
                      <a:lnTo>
                        <a:pt x="192" y="69"/>
                      </a:lnTo>
                      <a:lnTo>
                        <a:pt x="196" y="69"/>
                      </a:lnTo>
                      <a:lnTo>
                        <a:pt x="198" y="69"/>
                      </a:lnTo>
                      <a:lnTo>
                        <a:pt x="198" y="72"/>
                      </a:lnTo>
                      <a:lnTo>
                        <a:pt x="200" y="72"/>
                      </a:lnTo>
                      <a:lnTo>
                        <a:pt x="202" y="76"/>
                      </a:lnTo>
                      <a:lnTo>
                        <a:pt x="204" y="80"/>
                      </a:lnTo>
                      <a:lnTo>
                        <a:pt x="204" y="84"/>
                      </a:lnTo>
                      <a:lnTo>
                        <a:pt x="205" y="84"/>
                      </a:lnTo>
                      <a:lnTo>
                        <a:pt x="207" y="85"/>
                      </a:lnTo>
                      <a:lnTo>
                        <a:pt x="204" y="93"/>
                      </a:lnTo>
                      <a:lnTo>
                        <a:pt x="200" y="95"/>
                      </a:lnTo>
                      <a:lnTo>
                        <a:pt x="196" y="97"/>
                      </a:lnTo>
                      <a:lnTo>
                        <a:pt x="194" y="100"/>
                      </a:lnTo>
                      <a:lnTo>
                        <a:pt x="192" y="104"/>
                      </a:lnTo>
                      <a:lnTo>
                        <a:pt x="189" y="106"/>
                      </a:lnTo>
                      <a:lnTo>
                        <a:pt x="187" y="108"/>
                      </a:lnTo>
                      <a:lnTo>
                        <a:pt x="187" y="109"/>
                      </a:lnTo>
                      <a:lnTo>
                        <a:pt x="191" y="111"/>
                      </a:lnTo>
                      <a:lnTo>
                        <a:pt x="191" y="115"/>
                      </a:lnTo>
                      <a:lnTo>
                        <a:pt x="189" y="119"/>
                      </a:lnTo>
                      <a:lnTo>
                        <a:pt x="187" y="122"/>
                      </a:lnTo>
                      <a:lnTo>
                        <a:pt x="187" y="126"/>
                      </a:lnTo>
                      <a:lnTo>
                        <a:pt x="187" y="128"/>
                      </a:lnTo>
                      <a:lnTo>
                        <a:pt x="185" y="132"/>
                      </a:lnTo>
                      <a:lnTo>
                        <a:pt x="183" y="132"/>
                      </a:lnTo>
                      <a:lnTo>
                        <a:pt x="181" y="134"/>
                      </a:lnTo>
                      <a:lnTo>
                        <a:pt x="179" y="137"/>
                      </a:lnTo>
                      <a:lnTo>
                        <a:pt x="179" y="141"/>
                      </a:lnTo>
                      <a:lnTo>
                        <a:pt x="181" y="143"/>
                      </a:lnTo>
                      <a:lnTo>
                        <a:pt x="187" y="145"/>
                      </a:lnTo>
                      <a:lnTo>
                        <a:pt x="192" y="148"/>
                      </a:lnTo>
                      <a:lnTo>
                        <a:pt x="192" y="152"/>
                      </a:lnTo>
                      <a:lnTo>
                        <a:pt x="194" y="158"/>
                      </a:lnTo>
                      <a:lnTo>
                        <a:pt x="196" y="161"/>
                      </a:lnTo>
                      <a:lnTo>
                        <a:pt x="198" y="161"/>
                      </a:lnTo>
                      <a:lnTo>
                        <a:pt x="202" y="160"/>
                      </a:lnTo>
                      <a:lnTo>
                        <a:pt x="204" y="160"/>
                      </a:lnTo>
                      <a:lnTo>
                        <a:pt x="207" y="160"/>
                      </a:lnTo>
                      <a:lnTo>
                        <a:pt x="209" y="158"/>
                      </a:lnTo>
                      <a:lnTo>
                        <a:pt x="213" y="158"/>
                      </a:lnTo>
                      <a:lnTo>
                        <a:pt x="217" y="156"/>
                      </a:lnTo>
                      <a:lnTo>
                        <a:pt x="220" y="158"/>
                      </a:lnTo>
                      <a:lnTo>
                        <a:pt x="224" y="156"/>
                      </a:lnTo>
                      <a:lnTo>
                        <a:pt x="229" y="158"/>
                      </a:lnTo>
                      <a:lnTo>
                        <a:pt x="231" y="160"/>
                      </a:lnTo>
                      <a:lnTo>
                        <a:pt x="233" y="160"/>
                      </a:lnTo>
                      <a:lnTo>
                        <a:pt x="233" y="161"/>
                      </a:lnTo>
                      <a:lnTo>
                        <a:pt x="235" y="163"/>
                      </a:lnTo>
                      <a:lnTo>
                        <a:pt x="237" y="161"/>
                      </a:lnTo>
                      <a:lnTo>
                        <a:pt x="241" y="158"/>
                      </a:lnTo>
                      <a:lnTo>
                        <a:pt x="242" y="158"/>
                      </a:lnTo>
                      <a:lnTo>
                        <a:pt x="246" y="158"/>
                      </a:lnTo>
                      <a:lnTo>
                        <a:pt x="248" y="158"/>
                      </a:lnTo>
                      <a:lnTo>
                        <a:pt x="250" y="158"/>
                      </a:lnTo>
                      <a:lnTo>
                        <a:pt x="250" y="163"/>
                      </a:lnTo>
                      <a:lnTo>
                        <a:pt x="252" y="165"/>
                      </a:lnTo>
                      <a:lnTo>
                        <a:pt x="254" y="163"/>
                      </a:lnTo>
                      <a:lnTo>
                        <a:pt x="259" y="165"/>
                      </a:lnTo>
                      <a:lnTo>
                        <a:pt x="265" y="167"/>
                      </a:lnTo>
                      <a:lnTo>
                        <a:pt x="267" y="169"/>
                      </a:lnTo>
                      <a:lnTo>
                        <a:pt x="274" y="180"/>
                      </a:lnTo>
                      <a:lnTo>
                        <a:pt x="270" y="185"/>
                      </a:lnTo>
                      <a:lnTo>
                        <a:pt x="268" y="191"/>
                      </a:lnTo>
                      <a:lnTo>
                        <a:pt x="267" y="195"/>
                      </a:lnTo>
                      <a:lnTo>
                        <a:pt x="268" y="197"/>
                      </a:lnTo>
                      <a:lnTo>
                        <a:pt x="270" y="197"/>
                      </a:lnTo>
                      <a:lnTo>
                        <a:pt x="276" y="198"/>
                      </a:lnTo>
                      <a:lnTo>
                        <a:pt x="281" y="202"/>
                      </a:lnTo>
                      <a:lnTo>
                        <a:pt x="279" y="204"/>
                      </a:lnTo>
                      <a:lnTo>
                        <a:pt x="279" y="208"/>
                      </a:lnTo>
                      <a:lnTo>
                        <a:pt x="279" y="211"/>
                      </a:lnTo>
                      <a:lnTo>
                        <a:pt x="281" y="213"/>
                      </a:lnTo>
                      <a:lnTo>
                        <a:pt x="285" y="213"/>
                      </a:lnTo>
                      <a:lnTo>
                        <a:pt x="289" y="215"/>
                      </a:lnTo>
                      <a:lnTo>
                        <a:pt x="294" y="217"/>
                      </a:lnTo>
                      <a:lnTo>
                        <a:pt x="298" y="219"/>
                      </a:lnTo>
                      <a:lnTo>
                        <a:pt x="298" y="223"/>
                      </a:lnTo>
                      <a:lnTo>
                        <a:pt x="302" y="224"/>
                      </a:lnTo>
                      <a:lnTo>
                        <a:pt x="305" y="226"/>
                      </a:lnTo>
                      <a:lnTo>
                        <a:pt x="311" y="228"/>
                      </a:lnTo>
                      <a:lnTo>
                        <a:pt x="313" y="232"/>
                      </a:lnTo>
                      <a:lnTo>
                        <a:pt x="317" y="234"/>
                      </a:lnTo>
                      <a:lnTo>
                        <a:pt x="322" y="234"/>
                      </a:lnTo>
                      <a:lnTo>
                        <a:pt x="324" y="235"/>
                      </a:lnTo>
                      <a:lnTo>
                        <a:pt x="328" y="237"/>
                      </a:lnTo>
                      <a:lnTo>
                        <a:pt x="326" y="241"/>
                      </a:lnTo>
                      <a:lnTo>
                        <a:pt x="328" y="243"/>
                      </a:lnTo>
                      <a:lnTo>
                        <a:pt x="333" y="243"/>
                      </a:lnTo>
                      <a:lnTo>
                        <a:pt x="342" y="245"/>
                      </a:lnTo>
                      <a:lnTo>
                        <a:pt x="344" y="250"/>
                      </a:lnTo>
                      <a:lnTo>
                        <a:pt x="348" y="250"/>
                      </a:lnTo>
                      <a:lnTo>
                        <a:pt x="354" y="252"/>
                      </a:lnTo>
                      <a:lnTo>
                        <a:pt x="355" y="254"/>
                      </a:lnTo>
                      <a:lnTo>
                        <a:pt x="359" y="252"/>
                      </a:lnTo>
                      <a:lnTo>
                        <a:pt x="365" y="254"/>
                      </a:lnTo>
                      <a:lnTo>
                        <a:pt x="365" y="256"/>
                      </a:lnTo>
                      <a:lnTo>
                        <a:pt x="365" y="258"/>
                      </a:lnTo>
                      <a:lnTo>
                        <a:pt x="363" y="261"/>
                      </a:lnTo>
                      <a:lnTo>
                        <a:pt x="363" y="261"/>
                      </a:lnTo>
                      <a:lnTo>
                        <a:pt x="363" y="263"/>
                      </a:lnTo>
                      <a:lnTo>
                        <a:pt x="361" y="267"/>
                      </a:lnTo>
                      <a:lnTo>
                        <a:pt x="359" y="269"/>
                      </a:lnTo>
                      <a:lnTo>
                        <a:pt x="357" y="273"/>
                      </a:lnTo>
                      <a:lnTo>
                        <a:pt x="355" y="273"/>
                      </a:lnTo>
                      <a:lnTo>
                        <a:pt x="355" y="278"/>
                      </a:lnTo>
                      <a:lnTo>
                        <a:pt x="354" y="280"/>
                      </a:lnTo>
                      <a:lnTo>
                        <a:pt x="355" y="284"/>
                      </a:lnTo>
                      <a:lnTo>
                        <a:pt x="355" y="286"/>
                      </a:lnTo>
                      <a:lnTo>
                        <a:pt x="357" y="286"/>
                      </a:lnTo>
                      <a:lnTo>
                        <a:pt x="357" y="287"/>
                      </a:lnTo>
                      <a:lnTo>
                        <a:pt x="357" y="291"/>
                      </a:lnTo>
                      <a:lnTo>
                        <a:pt x="357" y="293"/>
                      </a:lnTo>
                      <a:lnTo>
                        <a:pt x="359" y="293"/>
                      </a:lnTo>
                      <a:lnTo>
                        <a:pt x="359" y="293"/>
                      </a:lnTo>
                      <a:lnTo>
                        <a:pt x="363" y="293"/>
                      </a:lnTo>
                      <a:lnTo>
                        <a:pt x="365" y="293"/>
                      </a:lnTo>
                      <a:lnTo>
                        <a:pt x="368" y="293"/>
                      </a:lnTo>
                      <a:lnTo>
                        <a:pt x="370" y="289"/>
                      </a:lnTo>
                      <a:lnTo>
                        <a:pt x="372" y="291"/>
                      </a:lnTo>
                      <a:lnTo>
                        <a:pt x="376" y="291"/>
                      </a:lnTo>
                      <a:lnTo>
                        <a:pt x="378" y="287"/>
                      </a:lnTo>
                      <a:lnTo>
                        <a:pt x="381" y="287"/>
                      </a:lnTo>
                      <a:lnTo>
                        <a:pt x="385" y="289"/>
                      </a:lnTo>
                      <a:lnTo>
                        <a:pt x="389" y="291"/>
                      </a:lnTo>
                      <a:lnTo>
                        <a:pt x="393" y="293"/>
                      </a:lnTo>
                      <a:lnTo>
                        <a:pt x="393" y="295"/>
                      </a:lnTo>
                      <a:lnTo>
                        <a:pt x="396" y="297"/>
                      </a:lnTo>
                      <a:lnTo>
                        <a:pt x="398" y="299"/>
                      </a:lnTo>
                      <a:lnTo>
                        <a:pt x="398" y="304"/>
                      </a:lnTo>
                      <a:lnTo>
                        <a:pt x="398" y="304"/>
                      </a:lnTo>
                      <a:lnTo>
                        <a:pt x="404" y="310"/>
                      </a:lnTo>
                      <a:lnTo>
                        <a:pt x="405" y="310"/>
                      </a:lnTo>
                      <a:lnTo>
                        <a:pt x="407" y="311"/>
                      </a:lnTo>
                      <a:lnTo>
                        <a:pt x="409" y="315"/>
                      </a:lnTo>
                      <a:lnTo>
                        <a:pt x="409" y="313"/>
                      </a:lnTo>
                      <a:lnTo>
                        <a:pt x="409" y="315"/>
                      </a:lnTo>
                      <a:lnTo>
                        <a:pt x="411" y="315"/>
                      </a:lnTo>
                      <a:lnTo>
                        <a:pt x="415" y="315"/>
                      </a:lnTo>
                      <a:lnTo>
                        <a:pt x="415" y="317"/>
                      </a:lnTo>
                      <a:lnTo>
                        <a:pt x="415" y="319"/>
                      </a:lnTo>
                      <a:lnTo>
                        <a:pt x="415" y="323"/>
                      </a:lnTo>
                      <a:lnTo>
                        <a:pt x="415" y="326"/>
                      </a:lnTo>
                      <a:lnTo>
                        <a:pt x="417" y="328"/>
                      </a:lnTo>
                      <a:lnTo>
                        <a:pt x="418" y="334"/>
                      </a:lnTo>
                      <a:lnTo>
                        <a:pt x="418" y="337"/>
                      </a:lnTo>
                      <a:lnTo>
                        <a:pt x="418" y="341"/>
                      </a:lnTo>
                      <a:lnTo>
                        <a:pt x="418" y="343"/>
                      </a:lnTo>
                      <a:lnTo>
                        <a:pt x="417" y="345"/>
                      </a:lnTo>
                      <a:lnTo>
                        <a:pt x="415" y="345"/>
                      </a:lnTo>
                      <a:lnTo>
                        <a:pt x="415" y="349"/>
                      </a:lnTo>
                      <a:lnTo>
                        <a:pt x="415" y="350"/>
                      </a:lnTo>
                      <a:lnTo>
                        <a:pt x="413" y="352"/>
                      </a:lnTo>
                      <a:lnTo>
                        <a:pt x="409" y="352"/>
                      </a:lnTo>
                      <a:lnTo>
                        <a:pt x="409" y="354"/>
                      </a:lnTo>
                      <a:lnTo>
                        <a:pt x="409" y="358"/>
                      </a:lnTo>
                      <a:lnTo>
                        <a:pt x="407" y="358"/>
                      </a:lnTo>
                      <a:lnTo>
                        <a:pt x="405" y="360"/>
                      </a:lnTo>
                      <a:lnTo>
                        <a:pt x="404" y="362"/>
                      </a:lnTo>
                      <a:lnTo>
                        <a:pt x="404" y="363"/>
                      </a:lnTo>
                      <a:lnTo>
                        <a:pt x="409" y="363"/>
                      </a:lnTo>
                      <a:lnTo>
                        <a:pt x="411" y="363"/>
                      </a:lnTo>
                      <a:lnTo>
                        <a:pt x="411" y="363"/>
                      </a:lnTo>
                      <a:lnTo>
                        <a:pt x="409" y="363"/>
                      </a:lnTo>
                      <a:lnTo>
                        <a:pt x="409" y="365"/>
                      </a:lnTo>
                      <a:lnTo>
                        <a:pt x="409" y="369"/>
                      </a:lnTo>
                      <a:lnTo>
                        <a:pt x="411" y="369"/>
                      </a:lnTo>
                      <a:lnTo>
                        <a:pt x="417" y="369"/>
                      </a:lnTo>
                      <a:lnTo>
                        <a:pt x="418" y="371"/>
                      </a:lnTo>
                      <a:lnTo>
                        <a:pt x="420" y="373"/>
                      </a:lnTo>
                      <a:lnTo>
                        <a:pt x="418" y="374"/>
                      </a:lnTo>
                      <a:lnTo>
                        <a:pt x="418" y="382"/>
                      </a:lnTo>
                      <a:lnTo>
                        <a:pt x="418" y="382"/>
                      </a:lnTo>
                      <a:lnTo>
                        <a:pt x="417" y="384"/>
                      </a:lnTo>
                      <a:lnTo>
                        <a:pt x="407" y="378"/>
                      </a:lnTo>
                      <a:lnTo>
                        <a:pt x="404" y="378"/>
                      </a:lnTo>
                      <a:lnTo>
                        <a:pt x="400" y="378"/>
                      </a:lnTo>
                      <a:lnTo>
                        <a:pt x="398" y="374"/>
                      </a:lnTo>
                      <a:lnTo>
                        <a:pt x="398" y="374"/>
                      </a:lnTo>
                      <a:lnTo>
                        <a:pt x="394" y="374"/>
                      </a:lnTo>
                      <a:lnTo>
                        <a:pt x="393" y="374"/>
                      </a:lnTo>
                      <a:lnTo>
                        <a:pt x="389" y="374"/>
                      </a:lnTo>
                      <a:lnTo>
                        <a:pt x="387" y="374"/>
                      </a:lnTo>
                      <a:lnTo>
                        <a:pt x="385" y="374"/>
                      </a:lnTo>
                      <a:lnTo>
                        <a:pt x="381" y="376"/>
                      </a:lnTo>
                      <a:lnTo>
                        <a:pt x="380" y="380"/>
                      </a:lnTo>
                      <a:lnTo>
                        <a:pt x="378" y="380"/>
                      </a:lnTo>
                      <a:lnTo>
                        <a:pt x="378" y="386"/>
                      </a:lnTo>
                      <a:lnTo>
                        <a:pt x="381" y="386"/>
                      </a:lnTo>
                      <a:lnTo>
                        <a:pt x="380" y="387"/>
                      </a:lnTo>
                      <a:lnTo>
                        <a:pt x="376" y="391"/>
                      </a:lnTo>
                      <a:lnTo>
                        <a:pt x="376" y="393"/>
                      </a:lnTo>
                      <a:lnTo>
                        <a:pt x="372" y="397"/>
                      </a:lnTo>
                      <a:lnTo>
                        <a:pt x="370" y="397"/>
                      </a:lnTo>
                      <a:lnTo>
                        <a:pt x="368" y="393"/>
                      </a:lnTo>
                      <a:lnTo>
                        <a:pt x="359" y="399"/>
                      </a:lnTo>
                      <a:lnTo>
                        <a:pt x="354" y="397"/>
                      </a:lnTo>
                      <a:lnTo>
                        <a:pt x="354" y="393"/>
                      </a:lnTo>
                      <a:lnTo>
                        <a:pt x="352" y="391"/>
                      </a:lnTo>
                      <a:lnTo>
                        <a:pt x="350" y="391"/>
                      </a:lnTo>
                      <a:lnTo>
                        <a:pt x="348" y="391"/>
                      </a:lnTo>
                      <a:lnTo>
                        <a:pt x="346" y="391"/>
                      </a:lnTo>
                      <a:lnTo>
                        <a:pt x="344" y="395"/>
                      </a:lnTo>
                      <a:lnTo>
                        <a:pt x="344" y="397"/>
                      </a:lnTo>
                      <a:lnTo>
                        <a:pt x="342" y="399"/>
                      </a:lnTo>
                      <a:lnTo>
                        <a:pt x="339" y="400"/>
                      </a:lnTo>
                      <a:lnTo>
                        <a:pt x="341" y="402"/>
                      </a:lnTo>
                      <a:lnTo>
                        <a:pt x="339" y="404"/>
                      </a:lnTo>
                      <a:lnTo>
                        <a:pt x="337" y="406"/>
                      </a:lnTo>
                      <a:lnTo>
                        <a:pt x="333" y="406"/>
                      </a:lnTo>
                      <a:lnTo>
                        <a:pt x="330" y="408"/>
                      </a:lnTo>
                      <a:lnTo>
                        <a:pt x="326" y="408"/>
                      </a:lnTo>
                      <a:lnTo>
                        <a:pt x="322" y="408"/>
                      </a:lnTo>
                      <a:lnTo>
                        <a:pt x="320" y="412"/>
                      </a:lnTo>
                      <a:lnTo>
                        <a:pt x="317" y="412"/>
                      </a:lnTo>
                      <a:lnTo>
                        <a:pt x="317" y="410"/>
                      </a:lnTo>
                      <a:lnTo>
                        <a:pt x="311" y="408"/>
                      </a:lnTo>
                      <a:lnTo>
                        <a:pt x="307" y="408"/>
                      </a:lnTo>
                      <a:lnTo>
                        <a:pt x="305" y="406"/>
                      </a:lnTo>
                      <a:lnTo>
                        <a:pt x="300" y="408"/>
                      </a:lnTo>
                      <a:lnTo>
                        <a:pt x="296" y="408"/>
                      </a:lnTo>
                      <a:lnTo>
                        <a:pt x="292" y="408"/>
                      </a:lnTo>
                      <a:lnTo>
                        <a:pt x="291" y="412"/>
                      </a:lnTo>
                      <a:lnTo>
                        <a:pt x="289" y="412"/>
                      </a:lnTo>
                      <a:lnTo>
                        <a:pt x="285" y="412"/>
                      </a:lnTo>
                      <a:lnTo>
                        <a:pt x="281" y="412"/>
                      </a:lnTo>
                      <a:lnTo>
                        <a:pt x="279" y="413"/>
                      </a:lnTo>
                      <a:lnTo>
                        <a:pt x="279" y="417"/>
                      </a:lnTo>
                      <a:lnTo>
                        <a:pt x="278" y="421"/>
                      </a:lnTo>
                      <a:lnTo>
                        <a:pt x="272" y="417"/>
                      </a:lnTo>
                      <a:lnTo>
                        <a:pt x="270" y="417"/>
                      </a:lnTo>
                      <a:lnTo>
                        <a:pt x="268" y="417"/>
                      </a:lnTo>
                      <a:lnTo>
                        <a:pt x="268" y="423"/>
                      </a:lnTo>
                      <a:lnTo>
                        <a:pt x="267" y="425"/>
                      </a:lnTo>
                      <a:lnTo>
                        <a:pt x="267" y="428"/>
                      </a:lnTo>
                      <a:lnTo>
                        <a:pt x="267" y="428"/>
                      </a:lnTo>
                      <a:lnTo>
                        <a:pt x="265" y="432"/>
                      </a:lnTo>
                      <a:lnTo>
                        <a:pt x="263" y="434"/>
                      </a:lnTo>
                      <a:lnTo>
                        <a:pt x="261" y="437"/>
                      </a:lnTo>
                      <a:lnTo>
                        <a:pt x="259" y="441"/>
                      </a:lnTo>
                      <a:lnTo>
                        <a:pt x="259" y="447"/>
                      </a:lnTo>
                      <a:lnTo>
                        <a:pt x="259" y="450"/>
                      </a:lnTo>
                      <a:lnTo>
                        <a:pt x="257" y="452"/>
                      </a:lnTo>
                      <a:lnTo>
                        <a:pt x="252" y="454"/>
                      </a:lnTo>
                      <a:lnTo>
                        <a:pt x="252" y="456"/>
                      </a:lnTo>
                      <a:lnTo>
                        <a:pt x="248" y="454"/>
                      </a:lnTo>
                      <a:lnTo>
                        <a:pt x="246" y="452"/>
                      </a:lnTo>
                      <a:lnTo>
                        <a:pt x="241" y="452"/>
                      </a:lnTo>
                      <a:lnTo>
                        <a:pt x="233" y="462"/>
                      </a:lnTo>
                      <a:lnTo>
                        <a:pt x="229" y="458"/>
                      </a:lnTo>
                      <a:lnTo>
                        <a:pt x="229" y="456"/>
                      </a:lnTo>
                      <a:lnTo>
                        <a:pt x="228" y="456"/>
                      </a:lnTo>
                      <a:lnTo>
                        <a:pt x="228" y="460"/>
                      </a:lnTo>
                      <a:lnTo>
                        <a:pt x="226" y="462"/>
                      </a:lnTo>
                      <a:lnTo>
                        <a:pt x="224" y="465"/>
                      </a:lnTo>
                      <a:lnTo>
                        <a:pt x="224" y="467"/>
                      </a:lnTo>
                      <a:lnTo>
                        <a:pt x="220" y="467"/>
                      </a:lnTo>
                      <a:lnTo>
                        <a:pt x="217" y="469"/>
                      </a:lnTo>
                      <a:lnTo>
                        <a:pt x="211" y="471"/>
                      </a:lnTo>
                      <a:lnTo>
                        <a:pt x="211" y="476"/>
                      </a:lnTo>
                      <a:lnTo>
                        <a:pt x="209" y="476"/>
                      </a:lnTo>
                      <a:lnTo>
                        <a:pt x="205" y="475"/>
                      </a:lnTo>
                      <a:lnTo>
                        <a:pt x="202" y="476"/>
                      </a:lnTo>
                      <a:lnTo>
                        <a:pt x="204" y="480"/>
                      </a:lnTo>
                      <a:lnTo>
                        <a:pt x="198" y="480"/>
                      </a:lnTo>
                      <a:lnTo>
                        <a:pt x="198" y="478"/>
                      </a:lnTo>
                      <a:lnTo>
                        <a:pt x="189" y="480"/>
                      </a:lnTo>
                      <a:lnTo>
                        <a:pt x="185" y="475"/>
                      </a:lnTo>
                      <a:lnTo>
                        <a:pt x="181" y="475"/>
                      </a:lnTo>
                      <a:lnTo>
                        <a:pt x="178" y="473"/>
                      </a:lnTo>
                      <a:lnTo>
                        <a:pt x="176" y="469"/>
                      </a:lnTo>
                      <a:lnTo>
                        <a:pt x="176" y="465"/>
                      </a:lnTo>
                      <a:lnTo>
                        <a:pt x="172" y="462"/>
                      </a:lnTo>
                      <a:lnTo>
                        <a:pt x="170" y="460"/>
                      </a:lnTo>
                      <a:lnTo>
                        <a:pt x="170" y="456"/>
                      </a:lnTo>
                      <a:lnTo>
                        <a:pt x="165" y="456"/>
                      </a:lnTo>
                      <a:lnTo>
                        <a:pt x="165" y="458"/>
                      </a:lnTo>
                      <a:lnTo>
                        <a:pt x="159" y="460"/>
                      </a:lnTo>
                      <a:lnTo>
                        <a:pt x="159" y="458"/>
                      </a:lnTo>
                      <a:lnTo>
                        <a:pt x="159" y="454"/>
                      </a:lnTo>
                      <a:lnTo>
                        <a:pt x="157" y="452"/>
                      </a:lnTo>
                      <a:lnTo>
                        <a:pt x="155" y="450"/>
                      </a:lnTo>
                      <a:lnTo>
                        <a:pt x="157" y="447"/>
                      </a:lnTo>
                      <a:lnTo>
                        <a:pt x="155" y="443"/>
                      </a:lnTo>
                      <a:lnTo>
                        <a:pt x="155" y="437"/>
                      </a:lnTo>
                      <a:lnTo>
                        <a:pt x="155" y="436"/>
                      </a:lnTo>
                      <a:lnTo>
                        <a:pt x="155" y="432"/>
                      </a:lnTo>
                      <a:lnTo>
                        <a:pt x="154" y="428"/>
                      </a:lnTo>
                      <a:lnTo>
                        <a:pt x="148" y="425"/>
                      </a:lnTo>
                      <a:lnTo>
                        <a:pt x="144" y="423"/>
                      </a:lnTo>
                      <a:lnTo>
                        <a:pt x="141" y="423"/>
                      </a:lnTo>
                      <a:lnTo>
                        <a:pt x="137" y="423"/>
                      </a:lnTo>
                      <a:lnTo>
                        <a:pt x="135" y="425"/>
                      </a:lnTo>
                      <a:lnTo>
                        <a:pt x="133" y="428"/>
                      </a:lnTo>
                      <a:lnTo>
                        <a:pt x="131" y="430"/>
                      </a:lnTo>
                      <a:lnTo>
                        <a:pt x="129" y="432"/>
                      </a:lnTo>
                      <a:lnTo>
                        <a:pt x="128" y="430"/>
                      </a:lnTo>
                      <a:lnTo>
                        <a:pt x="128" y="428"/>
                      </a:lnTo>
                      <a:lnTo>
                        <a:pt x="128" y="425"/>
                      </a:lnTo>
                      <a:lnTo>
                        <a:pt x="129" y="423"/>
                      </a:lnTo>
                      <a:lnTo>
                        <a:pt x="131" y="419"/>
                      </a:lnTo>
                      <a:lnTo>
                        <a:pt x="131" y="417"/>
                      </a:lnTo>
                      <a:lnTo>
                        <a:pt x="133" y="408"/>
                      </a:lnTo>
                      <a:lnTo>
                        <a:pt x="133" y="404"/>
                      </a:lnTo>
                      <a:lnTo>
                        <a:pt x="124" y="399"/>
                      </a:lnTo>
                      <a:lnTo>
                        <a:pt x="118" y="402"/>
                      </a:lnTo>
                      <a:lnTo>
                        <a:pt x="116" y="402"/>
                      </a:lnTo>
                      <a:lnTo>
                        <a:pt x="113" y="402"/>
                      </a:lnTo>
                      <a:lnTo>
                        <a:pt x="111" y="402"/>
                      </a:lnTo>
                      <a:lnTo>
                        <a:pt x="111" y="399"/>
                      </a:lnTo>
                      <a:lnTo>
                        <a:pt x="109" y="397"/>
                      </a:lnTo>
                      <a:lnTo>
                        <a:pt x="105" y="397"/>
                      </a:lnTo>
                      <a:lnTo>
                        <a:pt x="102" y="399"/>
                      </a:lnTo>
                      <a:lnTo>
                        <a:pt x="100" y="397"/>
                      </a:lnTo>
                      <a:lnTo>
                        <a:pt x="100" y="395"/>
                      </a:lnTo>
                      <a:lnTo>
                        <a:pt x="98" y="393"/>
                      </a:lnTo>
                      <a:lnTo>
                        <a:pt x="94" y="395"/>
                      </a:lnTo>
                      <a:lnTo>
                        <a:pt x="92" y="391"/>
                      </a:lnTo>
                      <a:lnTo>
                        <a:pt x="89" y="391"/>
                      </a:lnTo>
                      <a:lnTo>
                        <a:pt x="91" y="387"/>
                      </a:lnTo>
                      <a:lnTo>
                        <a:pt x="92" y="384"/>
                      </a:lnTo>
                      <a:lnTo>
                        <a:pt x="92" y="378"/>
                      </a:lnTo>
                      <a:lnTo>
                        <a:pt x="94" y="374"/>
                      </a:lnTo>
                      <a:lnTo>
                        <a:pt x="94" y="373"/>
                      </a:lnTo>
                      <a:lnTo>
                        <a:pt x="96" y="369"/>
                      </a:lnTo>
                      <a:lnTo>
                        <a:pt x="100" y="369"/>
                      </a:lnTo>
                      <a:lnTo>
                        <a:pt x="100" y="365"/>
                      </a:lnTo>
                      <a:lnTo>
                        <a:pt x="94" y="363"/>
                      </a:lnTo>
                      <a:lnTo>
                        <a:pt x="89" y="365"/>
                      </a:lnTo>
                      <a:lnTo>
                        <a:pt x="85" y="363"/>
                      </a:lnTo>
                      <a:lnTo>
                        <a:pt x="85" y="362"/>
                      </a:lnTo>
                      <a:lnTo>
                        <a:pt x="81" y="362"/>
                      </a:lnTo>
                      <a:lnTo>
                        <a:pt x="79" y="362"/>
                      </a:lnTo>
                      <a:lnTo>
                        <a:pt x="79" y="362"/>
                      </a:lnTo>
                      <a:lnTo>
                        <a:pt x="78" y="358"/>
                      </a:lnTo>
                      <a:lnTo>
                        <a:pt x="76" y="354"/>
                      </a:lnTo>
                      <a:lnTo>
                        <a:pt x="76" y="352"/>
                      </a:lnTo>
                      <a:lnTo>
                        <a:pt x="83" y="352"/>
                      </a:lnTo>
                      <a:lnTo>
                        <a:pt x="83" y="350"/>
                      </a:lnTo>
                      <a:lnTo>
                        <a:pt x="74" y="345"/>
                      </a:lnTo>
                      <a:lnTo>
                        <a:pt x="70" y="343"/>
                      </a:lnTo>
                      <a:lnTo>
                        <a:pt x="72" y="332"/>
                      </a:lnTo>
                      <a:lnTo>
                        <a:pt x="72" y="330"/>
                      </a:lnTo>
                      <a:lnTo>
                        <a:pt x="72" y="324"/>
                      </a:lnTo>
                      <a:lnTo>
                        <a:pt x="74" y="321"/>
                      </a:lnTo>
                      <a:lnTo>
                        <a:pt x="76" y="321"/>
                      </a:lnTo>
                      <a:lnTo>
                        <a:pt x="79" y="323"/>
                      </a:lnTo>
                      <a:lnTo>
                        <a:pt x="81" y="321"/>
                      </a:lnTo>
                      <a:lnTo>
                        <a:pt x="83" y="317"/>
                      </a:lnTo>
                      <a:lnTo>
                        <a:pt x="85" y="315"/>
                      </a:lnTo>
                      <a:lnTo>
                        <a:pt x="85" y="313"/>
                      </a:lnTo>
                      <a:lnTo>
                        <a:pt x="87" y="313"/>
                      </a:lnTo>
                      <a:lnTo>
                        <a:pt x="89" y="310"/>
                      </a:lnTo>
                      <a:lnTo>
                        <a:pt x="85" y="308"/>
                      </a:lnTo>
                      <a:lnTo>
                        <a:pt x="81" y="306"/>
                      </a:lnTo>
                      <a:lnTo>
                        <a:pt x="79" y="304"/>
                      </a:lnTo>
                      <a:lnTo>
                        <a:pt x="78" y="302"/>
                      </a:lnTo>
                      <a:lnTo>
                        <a:pt x="79" y="300"/>
                      </a:lnTo>
                      <a:lnTo>
                        <a:pt x="79" y="297"/>
                      </a:lnTo>
                      <a:lnTo>
                        <a:pt x="81" y="291"/>
                      </a:lnTo>
                      <a:lnTo>
                        <a:pt x="81" y="287"/>
                      </a:lnTo>
                      <a:lnTo>
                        <a:pt x="85" y="287"/>
                      </a:lnTo>
                      <a:lnTo>
                        <a:pt x="87" y="291"/>
                      </a:lnTo>
                      <a:lnTo>
                        <a:pt x="91" y="287"/>
                      </a:lnTo>
                      <a:lnTo>
                        <a:pt x="91" y="282"/>
                      </a:lnTo>
                      <a:lnTo>
                        <a:pt x="94" y="282"/>
                      </a:lnTo>
                      <a:lnTo>
                        <a:pt x="94" y="278"/>
                      </a:lnTo>
                      <a:lnTo>
                        <a:pt x="94" y="274"/>
                      </a:lnTo>
                      <a:lnTo>
                        <a:pt x="91" y="273"/>
                      </a:lnTo>
                      <a:lnTo>
                        <a:pt x="91" y="267"/>
                      </a:lnTo>
                      <a:lnTo>
                        <a:pt x="91" y="263"/>
                      </a:lnTo>
                      <a:lnTo>
                        <a:pt x="89" y="260"/>
                      </a:lnTo>
                      <a:lnTo>
                        <a:pt x="91" y="256"/>
                      </a:lnTo>
                      <a:lnTo>
                        <a:pt x="94" y="254"/>
                      </a:lnTo>
                      <a:lnTo>
                        <a:pt x="94" y="248"/>
                      </a:lnTo>
                      <a:lnTo>
                        <a:pt x="100" y="247"/>
                      </a:lnTo>
                      <a:lnTo>
                        <a:pt x="96" y="237"/>
                      </a:lnTo>
                      <a:lnTo>
                        <a:pt x="89" y="228"/>
                      </a:lnTo>
                      <a:lnTo>
                        <a:pt x="81" y="234"/>
                      </a:lnTo>
                      <a:lnTo>
                        <a:pt x="79" y="234"/>
                      </a:lnTo>
                      <a:lnTo>
                        <a:pt x="74" y="230"/>
                      </a:lnTo>
                      <a:lnTo>
                        <a:pt x="66" y="224"/>
                      </a:lnTo>
                      <a:lnTo>
                        <a:pt x="61" y="223"/>
                      </a:lnTo>
                      <a:lnTo>
                        <a:pt x="53" y="228"/>
                      </a:lnTo>
                      <a:lnTo>
                        <a:pt x="52" y="226"/>
                      </a:lnTo>
                      <a:lnTo>
                        <a:pt x="53" y="223"/>
                      </a:lnTo>
                      <a:lnTo>
                        <a:pt x="52" y="219"/>
                      </a:lnTo>
                      <a:lnTo>
                        <a:pt x="52" y="217"/>
                      </a:lnTo>
                      <a:lnTo>
                        <a:pt x="46" y="213"/>
                      </a:lnTo>
                      <a:lnTo>
                        <a:pt x="44" y="217"/>
                      </a:lnTo>
                      <a:lnTo>
                        <a:pt x="44" y="204"/>
                      </a:lnTo>
                      <a:lnTo>
                        <a:pt x="50" y="204"/>
                      </a:lnTo>
                      <a:lnTo>
                        <a:pt x="50" y="200"/>
                      </a:lnTo>
                      <a:lnTo>
                        <a:pt x="46" y="197"/>
                      </a:lnTo>
                      <a:lnTo>
                        <a:pt x="44" y="193"/>
                      </a:lnTo>
                      <a:lnTo>
                        <a:pt x="41" y="193"/>
                      </a:lnTo>
                      <a:lnTo>
                        <a:pt x="37" y="191"/>
                      </a:lnTo>
                      <a:lnTo>
                        <a:pt x="35" y="191"/>
                      </a:lnTo>
                      <a:lnTo>
                        <a:pt x="35" y="189"/>
                      </a:lnTo>
                      <a:lnTo>
                        <a:pt x="31" y="187"/>
                      </a:lnTo>
                      <a:lnTo>
                        <a:pt x="29" y="185"/>
                      </a:lnTo>
                      <a:lnTo>
                        <a:pt x="29" y="180"/>
                      </a:lnTo>
                      <a:lnTo>
                        <a:pt x="31" y="178"/>
                      </a:lnTo>
                      <a:lnTo>
                        <a:pt x="33" y="171"/>
                      </a:lnTo>
                      <a:lnTo>
                        <a:pt x="33" y="169"/>
                      </a:lnTo>
                      <a:lnTo>
                        <a:pt x="35" y="165"/>
                      </a:lnTo>
                      <a:lnTo>
                        <a:pt x="29" y="163"/>
                      </a:lnTo>
                      <a:lnTo>
                        <a:pt x="28" y="161"/>
                      </a:lnTo>
                      <a:lnTo>
                        <a:pt x="26" y="160"/>
                      </a:lnTo>
                      <a:lnTo>
                        <a:pt x="24" y="156"/>
                      </a:lnTo>
                      <a:lnTo>
                        <a:pt x="20" y="156"/>
                      </a:lnTo>
                      <a:lnTo>
                        <a:pt x="18" y="156"/>
                      </a:lnTo>
                      <a:lnTo>
                        <a:pt x="15" y="156"/>
                      </a:lnTo>
                      <a:lnTo>
                        <a:pt x="13" y="150"/>
                      </a:lnTo>
                      <a:lnTo>
                        <a:pt x="11" y="147"/>
                      </a:lnTo>
                      <a:lnTo>
                        <a:pt x="9" y="143"/>
                      </a:lnTo>
                      <a:lnTo>
                        <a:pt x="7" y="137"/>
                      </a:lnTo>
                      <a:lnTo>
                        <a:pt x="7" y="135"/>
                      </a:lnTo>
                      <a:lnTo>
                        <a:pt x="0" y="130"/>
                      </a:lnTo>
                      <a:lnTo>
                        <a:pt x="0" y="126"/>
                      </a:lnTo>
                      <a:lnTo>
                        <a:pt x="5" y="124"/>
                      </a:lnTo>
                      <a:lnTo>
                        <a:pt x="9" y="124"/>
                      </a:lnTo>
                      <a:lnTo>
                        <a:pt x="9" y="121"/>
                      </a:lnTo>
                      <a:lnTo>
                        <a:pt x="9" y="117"/>
                      </a:lnTo>
                      <a:lnTo>
                        <a:pt x="9" y="111"/>
                      </a:lnTo>
                      <a:lnTo>
                        <a:pt x="9" y="104"/>
                      </a:lnTo>
                      <a:lnTo>
                        <a:pt x="11" y="98"/>
                      </a:lnTo>
                      <a:lnTo>
                        <a:pt x="15" y="93"/>
                      </a:lnTo>
                      <a:lnTo>
                        <a:pt x="16" y="89"/>
                      </a:lnTo>
                      <a:lnTo>
                        <a:pt x="20" y="87"/>
                      </a:lnTo>
                      <a:lnTo>
                        <a:pt x="22" y="85"/>
                      </a:lnTo>
                      <a:lnTo>
                        <a:pt x="20" y="84"/>
                      </a:lnTo>
                      <a:lnTo>
                        <a:pt x="18" y="84"/>
                      </a:lnTo>
                      <a:lnTo>
                        <a:pt x="15" y="82"/>
                      </a:lnTo>
                      <a:lnTo>
                        <a:pt x="16" y="78"/>
                      </a:lnTo>
                      <a:lnTo>
                        <a:pt x="20" y="72"/>
                      </a:lnTo>
                      <a:lnTo>
                        <a:pt x="24" y="65"/>
                      </a:lnTo>
                      <a:lnTo>
                        <a:pt x="26" y="61"/>
                      </a:lnTo>
                      <a:lnTo>
                        <a:pt x="29" y="56"/>
                      </a:lnTo>
                      <a:lnTo>
                        <a:pt x="29" y="56"/>
                      </a:lnTo>
                      <a:lnTo>
                        <a:pt x="29" y="54"/>
                      </a:lnTo>
                      <a:lnTo>
                        <a:pt x="31" y="54"/>
                      </a:lnTo>
                      <a:lnTo>
                        <a:pt x="35" y="52"/>
                      </a:lnTo>
                      <a:lnTo>
                        <a:pt x="35" y="50"/>
                      </a:lnTo>
                      <a:lnTo>
                        <a:pt x="33" y="46"/>
                      </a:lnTo>
                      <a:lnTo>
                        <a:pt x="35" y="43"/>
                      </a:lnTo>
                      <a:lnTo>
                        <a:pt x="37" y="37"/>
                      </a:lnTo>
                      <a:lnTo>
                        <a:pt x="41" y="37"/>
                      </a:lnTo>
                      <a:lnTo>
                        <a:pt x="41" y="33"/>
                      </a:lnTo>
                      <a:lnTo>
                        <a:pt x="35" y="28"/>
                      </a:lnTo>
                      <a:lnTo>
                        <a:pt x="42" y="24"/>
                      </a:lnTo>
                      <a:lnTo>
                        <a:pt x="39" y="22"/>
                      </a:lnTo>
                      <a:lnTo>
                        <a:pt x="44" y="22"/>
                      </a:lnTo>
                      <a:lnTo>
                        <a:pt x="46" y="21"/>
                      </a:lnTo>
                      <a:lnTo>
                        <a:pt x="50" y="19"/>
                      </a:lnTo>
                      <a:lnTo>
                        <a:pt x="52" y="15"/>
                      </a:lnTo>
                      <a:lnTo>
                        <a:pt x="52" y="13"/>
                      </a:lnTo>
                      <a:lnTo>
                        <a:pt x="55" y="9"/>
                      </a:lnTo>
                      <a:lnTo>
                        <a:pt x="57" y="8"/>
                      </a:lnTo>
                      <a:lnTo>
                        <a:pt x="59" y="6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Freeform 106"/>
                <p:cNvSpPr>
                  <a:spLocks/>
                </p:cNvSpPr>
                <p:nvPr/>
              </p:nvSpPr>
              <p:spPr bwMode="auto">
                <a:xfrm rot="19603916">
                  <a:off x="2252640" y="-10597427"/>
                  <a:ext cx="4920662" cy="3617913"/>
                </a:xfrm>
                <a:custGeom>
                  <a:avLst/>
                  <a:gdLst>
                    <a:gd name="T0" fmla="*/ 517 w 865"/>
                    <a:gd name="T1" fmla="*/ 406 h 627"/>
                    <a:gd name="T2" fmla="*/ 521 w 865"/>
                    <a:gd name="T3" fmla="*/ 362 h 627"/>
                    <a:gd name="T4" fmla="*/ 534 w 865"/>
                    <a:gd name="T5" fmla="*/ 340 h 627"/>
                    <a:gd name="T6" fmla="*/ 521 w 865"/>
                    <a:gd name="T7" fmla="*/ 310 h 627"/>
                    <a:gd name="T8" fmla="*/ 558 w 865"/>
                    <a:gd name="T9" fmla="*/ 306 h 627"/>
                    <a:gd name="T10" fmla="*/ 585 w 865"/>
                    <a:gd name="T11" fmla="*/ 271 h 627"/>
                    <a:gd name="T12" fmla="*/ 630 w 865"/>
                    <a:gd name="T13" fmla="*/ 277 h 627"/>
                    <a:gd name="T14" fmla="*/ 669 w 865"/>
                    <a:gd name="T15" fmla="*/ 295 h 627"/>
                    <a:gd name="T16" fmla="*/ 695 w 865"/>
                    <a:gd name="T17" fmla="*/ 265 h 627"/>
                    <a:gd name="T18" fmla="*/ 713 w 865"/>
                    <a:gd name="T19" fmla="*/ 221 h 627"/>
                    <a:gd name="T20" fmla="*/ 747 w 865"/>
                    <a:gd name="T21" fmla="*/ 215 h 627"/>
                    <a:gd name="T22" fmla="*/ 810 w 865"/>
                    <a:gd name="T23" fmla="*/ 236 h 627"/>
                    <a:gd name="T24" fmla="*/ 847 w 865"/>
                    <a:gd name="T25" fmla="*/ 197 h 627"/>
                    <a:gd name="T26" fmla="*/ 839 w 865"/>
                    <a:gd name="T27" fmla="*/ 162 h 627"/>
                    <a:gd name="T28" fmla="*/ 704 w 865"/>
                    <a:gd name="T29" fmla="*/ 62 h 627"/>
                    <a:gd name="T30" fmla="*/ 667 w 865"/>
                    <a:gd name="T31" fmla="*/ 51 h 627"/>
                    <a:gd name="T32" fmla="*/ 617 w 865"/>
                    <a:gd name="T33" fmla="*/ 0 h 627"/>
                    <a:gd name="T34" fmla="*/ 585 w 865"/>
                    <a:gd name="T35" fmla="*/ 47 h 627"/>
                    <a:gd name="T36" fmla="*/ 532 w 865"/>
                    <a:gd name="T37" fmla="*/ 56 h 627"/>
                    <a:gd name="T38" fmla="*/ 487 w 865"/>
                    <a:gd name="T39" fmla="*/ 60 h 627"/>
                    <a:gd name="T40" fmla="*/ 441 w 865"/>
                    <a:gd name="T41" fmla="*/ 43 h 627"/>
                    <a:gd name="T42" fmla="*/ 435 w 865"/>
                    <a:gd name="T43" fmla="*/ 67 h 627"/>
                    <a:gd name="T44" fmla="*/ 408 w 865"/>
                    <a:gd name="T45" fmla="*/ 67 h 627"/>
                    <a:gd name="T46" fmla="*/ 396 w 865"/>
                    <a:gd name="T47" fmla="*/ 95 h 627"/>
                    <a:gd name="T48" fmla="*/ 359 w 865"/>
                    <a:gd name="T49" fmla="*/ 115 h 627"/>
                    <a:gd name="T50" fmla="*/ 311 w 865"/>
                    <a:gd name="T51" fmla="*/ 99 h 627"/>
                    <a:gd name="T52" fmla="*/ 283 w 865"/>
                    <a:gd name="T53" fmla="*/ 128 h 627"/>
                    <a:gd name="T54" fmla="*/ 232 w 865"/>
                    <a:gd name="T55" fmla="*/ 143 h 627"/>
                    <a:gd name="T56" fmla="*/ 228 w 865"/>
                    <a:gd name="T57" fmla="*/ 180 h 627"/>
                    <a:gd name="T58" fmla="*/ 226 w 865"/>
                    <a:gd name="T59" fmla="*/ 197 h 627"/>
                    <a:gd name="T60" fmla="*/ 208 w 865"/>
                    <a:gd name="T61" fmla="*/ 202 h 627"/>
                    <a:gd name="T62" fmla="*/ 183 w 865"/>
                    <a:gd name="T63" fmla="*/ 221 h 627"/>
                    <a:gd name="T64" fmla="*/ 152 w 865"/>
                    <a:gd name="T65" fmla="*/ 234 h 627"/>
                    <a:gd name="T66" fmla="*/ 106 w 865"/>
                    <a:gd name="T67" fmla="*/ 240 h 627"/>
                    <a:gd name="T68" fmla="*/ 80 w 865"/>
                    <a:gd name="T69" fmla="*/ 260 h 627"/>
                    <a:gd name="T70" fmla="*/ 44 w 865"/>
                    <a:gd name="T71" fmla="*/ 284 h 627"/>
                    <a:gd name="T72" fmla="*/ 13 w 865"/>
                    <a:gd name="T73" fmla="*/ 308 h 627"/>
                    <a:gd name="T74" fmla="*/ 9 w 865"/>
                    <a:gd name="T75" fmla="*/ 338 h 627"/>
                    <a:gd name="T76" fmla="*/ 46 w 865"/>
                    <a:gd name="T77" fmla="*/ 384 h 627"/>
                    <a:gd name="T78" fmla="*/ 50 w 865"/>
                    <a:gd name="T79" fmla="*/ 419 h 627"/>
                    <a:gd name="T80" fmla="*/ 78 w 865"/>
                    <a:gd name="T81" fmla="*/ 443 h 627"/>
                    <a:gd name="T82" fmla="*/ 113 w 865"/>
                    <a:gd name="T83" fmla="*/ 436 h 627"/>
                    <a:gd name="T84" fmla="*/ 146 w 865"/>
                    <a:gd name="T85" fmla="*/ 456 h 627"/>
                    <a:gd name="T86" fmla="*/ 176 w 865"/>
                    <a:gd name="T87" fmla="*/ 499 h 627"/>
                    <a:gd name="T88" fmla="*/ 174 w 865"/>
                    <a:gd name="T89" fmla="*/ 551 h 627"/>
                    <a:gd name="T90" fmla="*/ 209 w 865"/>
                    <a:gd name="T91" fmla="*/ 597 h 627"/>
                    <a:gd name="T92" fmla="*/ 256 w 865"/>
                    <a:gd name="T93" fmla="*/ 619 h 627"/>
                    <a:gd name="T94" fmla="*/ 258 w 865"/>
                    <a:gd name="T95" fmla="*/ 603 h 627"/>
                    <a:gd name="T96" fmla="*/ 295 w 865"/>
                    <a:gd name="T97" fmla="*/ 584 h 627"/>
                    <a:gd name="T98" fmla="*/ 354 w 865"/>
                    <a:gd name="T99" fmla="*/ 543 h 627"/>
                    <a:gd name="T100" fmla="*/ 384 w 865"/>
                    <a:gd name="T101" fmla="*/ 562 h 627"/>
                    <a:gd name="T102" fmla="*/ 402 w 865"/>
                    <a:gd name="T103" fmla="*/ 586 h 627"/>
                    <a:gd name="T104" fmla="*/ 430 w 865"/>
                    <a:gd name="T105" fmla="*/ 564 h 627"/>
                    <a:gd name="T106" fmla="*/ 454 w 865"/>
                    <a:gd name="T107" fmla="*/ 545 h 627"/>
                    <a:gd name="T108" fmla="*/ 478 w 865"/>
                    <a:gd name="T109" fmla="*/ 534 h 627"/>
                    <a:gd name="T110" fmla="*/ 465 w 865"/>
                    <a:gd name="T111" fmla="*/ 519 h 627"/>
                    <a:gd name="T112" fmla="*/ 461 w 865"/>
                    <a:gd name="T113" fmla="*/ 495 h 627"/>
                    <a:gd name="T114" fmla="*/ 465 w 865"/>
                    <a:gd name="T115" fmla="*/ 464 h 627"/>
                    <a:gd name="T116" fmla="*/ 493 w 865"/>
                    <a:gd name="T117" fmla="*/ 451 h 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65" h="627">
                      <a:moveTo>
                        <a:pt x="522" y="425"/>
                      </a:moveTo>
                      <a:lnTo>
                        <a:pt x="521" y="425"/>
                      </a:lnTo>
                      <a:lnTo>
                        <a:pt x="519" y="425"/>
                      </a:lnTo>
                      <a:lnTo>
                        <a:pt x="517" y="423"/>
                      </a:lnTo>
                      <a:lnTo>
                        <a:pt x="519" y="421"/>
                      </a:lnTo>
                      <a:lnTo>
                        <a:pt x="521" y="419"/>
                      </a:lnTo>
                      <a:lnTo>
                        <a:pt x="515" y="419"/>
                      </a:lnTo>
                      <a:lnTo>
                        <a:pt x="515" y="419"/>
                      </a:lnTo>
                      <a:lnTo>
                        <a:pt x="515" y="417"/>
                      </a:lnTo>
                      <a:lnTo>
                        <a:pt x="519" y="416"/>
                      </a:lnTo>
                      <a:lnTo>
                        <a:pt x="517" y="414"/>
                      </a:lnTo>
                      <a:lnTo>
                        <a:pt x="515" y="412"/>
                      </a:lnTo>
                      <a:lnTo>
                        <a:pt x="515" y="408"/>
                      </a:lnTo>
                      <a:lnTo>
                        <a:pt x="517" y="406"/>
                      </a:lnTo>
                      <a:lnTo>
                        <a:pt x="521" y="403"/>
                      </a:lnTo>
                      <a:lnTo>
                        <a:pt x="522" y="403"/>
                      </a:lnTo>
                      <a:lnTo>
                        <a:pt x="524" y="397"/>
                      </a:lnTo>
                      <a:lnTo>
                        <a:pt x="524" y="395"/>
                      </a:lnTo>
                      <a:lnTo>
                        <a:pt x="526" y="392"/>
                      </a:lnTo>
                      <a:lnTo>
                        <a:pt x="521" y="392"/>
                      </a:lnTo>
                      <a:lnTo>
                        <a:pt x="517" y="390"/>
                      </a:lnTo>
                      <a:lnTo>
                        <a:pt x="515" y="386"/>
                      </a:lnTo>
                      <a:lnTo>
                        <a:pt x="515" y="384"/>
                      </a:lnTo>
                      <a:lnTo>
                        <a:pt x="515" y="379"/>
                      </a:lnTo>
                      <a:lnTo>
                        <a:pt x="513" y="375"/>
                      </a:lnTo>
                      <a:lnTo>
                        <a:pt x="515" y="369"/>
                      </a:lnTo>
                      <a:lnTo>
                        <a:pt x="519" y="366"/>
                      </a:lnTo>
                      <a:lnTo>
                        <a:pt x="521" y="362"/>
                      </a:lnTo>
                      <a:lnTo>
                        <a:pt x="521" y="360"/>
                      </a:lnTo>
                      <a:lnTo>
                        <a:pt x="526" y="362"/>
                      </a:lnTo>
                      <a:lnTo>
                        <a:pt x="532" y="364"/>
                      </a:lnTo>
                      <a:lnTo>
                        <a:pt x="532" y="360"/>
                      </a:lnTo>
                      <a:lnTo>
                        <a:pt x="532" y="354"/>
                      </a:lnTo>
                      <a:lnTo>
                        <a:pt x="534" y="353"/>
                      </a:lnTo>
                      <a:lnTo>
                        <a:pt x="537" y="351"/>
                      </a:lnTo>
                      <a:lnTo>
                        <a:pt x="541" y="349"/>
                      </a:lnTo>
                      <a:lnTo>
                        <a:pt x="543" y="347"/>
                      </a:lnTo>
                      <a:lnTo>
                        <a:pt x="543" y="343"/>
                      </a:lnTo>
                      <a:lnTo>
                        <a:pt x="541" y="343"/>
                      </a:lnTo>
                      <a:lnTo>
                        <a:pt x="537" y="343"/>
                      </a:lnTo>
                      <a:lnTo>
                        <a:pt x="537" y="341"/>
                      </a:lnTo>
                      <a:lnTo>
                        <a:pt x="534" y="340"/>
                      </a:lnTo>
                      <a:lnTo>
                        <a:pt x="528" y="338"/>
                      </a:lnTo>
                      <a:lnTo>
                        <a:pt x="526" y="338"/>
                      </a:lnTo>
                      <a:lnTo>
                        <a:pt x="524" y="336"/>
                      </a:lnTo>
                      <a:lnTo>
                        <a:pt x="522" y="334"/>
                      </a:lnTo>
                      <a:lnTo>
                        <a:pt x="526" y="332"/>
                      </a:lnTo>
                      <a:lnTo>
                        <a:pt x="526" y="329"/>
                      </a:lnTo>
                      <a:lnTo>
                        <a:pt x="521" y="327"/>
                      </a:lnTo>
                      <a:lnTo>
                        <a:pt x="517" y="327"/>
                      </a:lnTo>
                      <a:lnTo>
                        <a:pt x="515" y="323"/>
                      </a:lnTo>
                      <a:lnTo>
                        <a:pt x="517" y="319"/>
                      </a:lnTo>
                      <a:lnTo>
                        <a:pt x="519" y="316"/>
                      </a:lnTo>
                      <a:lnTo>
                        <a:pt x="519" y="314"/>
                      </a:lnTo>
                      <a:lnTo>
                        <a:pt x="519" y="310"/>
                      </a:lnTo>
                      <a:lnTo>
                        <a:pt x="521" y="310"/>
                      </a:lnTo>
                      <a:lnTo>
                        <a:pt x="522" y="310"/>
                      </a:lnTo>
                      <a:lnTo>
                        <a:pt x="524" y="308"/>
                      </a:lnTo>
                      <a:lnTo>
                        <a:pt x="524" y="304"/>
                      </a:lnTo>
                      <a:lnTo>
                        <a:pt x="528" y="301"/>
                      </a:lnTo>
                      <a:lnTo>
                        <a:pt x="534" y="301"/>
                      </a:lnTo>
                      <a:lnTo>
                        <a:pt x="537" y="301"/>
                      </a:lnTo>
                      <a:lnTo>
                        <a:pt x="539" y="299"/>
                      </a:lnTo>
                      <a:lnTo>
                        <a:pt x="541" y="299"/>
                      </a:lnTo>
                      <a:lnTo>
                        <a:pt x="541" y="303"/>
                      </a:lnTo>
                      <a:lnTo>
                        <a:pt x="543" y="304"/>
                      </a:lnTo>
                      <a:lnTo>
                        <a:pt x="548" y="303"/>
                      </a:lnTo>
                      <a:lnTo>
                        <a:pt x="552" y="304"/>
                      </a:lnTo>
                      <a:lnTo>
                        <a:pt x="556" y="306"/>
                      </a:lnTo>
                      <a:lnTo>
                        <a:pt x="558" y="306"/>
                      </a:lnTo>
                      <a:lnTo>
                        <a:pt x="558" y="304"/>
                      </a:lnTo>
                      <a:lnTo>
                        <a:pt x="563" y="304"/>
                      </a:lnTo>
                      <a:lnTo>
                        <a:pt x="563" y="301"/>
                      </a:lnTo>
                      <a:lnTo>
                        <a:pt x="561" y="295"/>
                      </a:lnTo>
                      <a:lnTo>
                        <a:pt x="563" y="293"/>
                      </a:lnTo>
                      <a:lnTo>
                        <a:pt x="565" y="293"/>
                      </a:lnTo>
                      <a:lnTo>
                        <a:pt x="565" y="290"/>
                      </a:lnTo>
                      <a:lnTo>
                        <a:pt x="565" y="288"/>
                      </a:lnTo>
                      <a:lnTo>
                        <a:pt x="569" y="286"/>
                      </a:lnTo>
                      <a:lnTo>
                        <a:pt x="571" y="290"/>
                      </a:lnTo>
                      <a:lnTo>
                        <a:pt x="578" y="284"/>
                      </a:lnTo>
                      <a:lnTo>
                        <a:pt x="582" y="278"/>
                      </a:lnTo>
                      <a:lnTo>
                        <a:pt x="585" y="273"/>
                      </a:lnTo>
                      <a:lnTo>
                        <a:pt x="585" y="271"/>
                      </a:lnTo>
                      <a:lnTo>
                        <a:pt x="589" y="271"/>
                      </a:lnTo>
                      <a:lnTo>
                        <a:pt x="591" y="271"/>
                      </a:lnTo>
                      <a:lnTo>
                        <a:pt x="595" y="275"/>
                      </a:lnTo>
                      <a:lnTo>
                        <a:pt x="598" y="277"/>
                      </a:lnTo>
                      <a:lnTo>
                        <a:pt x="602" y="277"/>
                      </a:lnTo>
                      <a:lnTo>
                        <a:pt x="606" y="278"/>
                      </a:lnTo>
                      <a:lnTo>
                        <a:pt x="610" y="278"/>
                      </a:lnTo>
                      <a:lnTo>
                        <a:pt x="613" y="278"/>
                      </a:lnTo>
                      <a:lnTo>
                        <a:pt x="617" y="280"/>
                      </a:lnTo>
                      <a:lnTo>
                        <a:pt x="619" y="280"/>
                      </a:lnTo>
                      <a:lnTo>
                        <a:pt x="623" y="286"/>
                      </a:lnTo>
                      <a:lnTo>
                        <a:pt x="624" y="284"/>
                      </a:lnTo>
                      <a:lnTo>
                        <a:pt x="628" y="278"/>
                      </a:lnTo>
                      <a:lnTo>
                        <a:pt x="630" y="277"/>
                      </a:lnTo>
                      <a:lnTo>
                        <a:pt x="639" y="284"/>
                      </a:lnTo>
                      <a:lnTo>
                        <a:pt x="641" y="286"/>
                      </a:lnTo>
                      <a:lnTo>
                        <a:pt x="648" y="290"/>
                      </a:lnTo>
                      <a:lnTo>
                        <a:pt x="645" y="295"/>
                      </a:lnTo>
                      <a:lnTo>
                        <a:pt x="648" y="295"/>
                      </a:lnTo>
                      <a:lnTo>
                        <a:pt x="650" y="293"/>
                      </a:lnTo>
                      <a:lnTo>
                        <a:pt x="652" y="295"/>
                      </a:lnTo>
                      <a:lnTo>
                        <a:pt x="650" y="297"/>
                      </a:lnTo>
                      <a:lnTo>
                        <a:pt x="656" y="297"/>
                      </a:lnTo>
                      <a:lnTo>
                        <a:pt x="661" y="299"/>
                      </a:lnTo>
                      <a:lnTo>
                        <a:pt x="663" y="297"/>
                      </a:lnTo>
                      <a:lnTo>
                        <a:pt x="665" y="295"/>
                      </a:lnTo>
                      <a:lnTo>
                        <a:pt x="667" y="293"/>
                      </a:lnTo>
                      <a:lnTo>
                        <a:pt x="669" y="295"/>
                      </a:lnTo>
                      <a:lnTo>
                        <a:pt x="678" y="299"/>
                      </a:lnTo>
                      <a:lnTo>
                        <a:pt x="678" y="295"/>
                      </a:lnTo>
                      <a:lnTo>
                        <a:pt x="674" y="293"/>
                      </a:lnTo>
                      <a:lnTo>
                        <a:pt x="678" y="286"/>
                      </a:lnTo>
                      <a:lnTo>
                        <a:pt x="684" y="288"/>
                      </a:lnTo>
                      <a:lnTo>
                        <a:pt x="687" y="280"/>
                      </a:lnTo>
                      <a:lnTo>
                        <a:pt x="687" y="278"/>
                      </a:lnTo>
                      <a:lnTo>
                        <a:pt x="687" y="278"/>
                      </a:lnTo>
                      <a:lnTo>
                        <a:pt x="693" y="277"/>
                      </a:lnTo>
                      <a:lnTo>
                        <a:pt x="693" y="273"/>
                      </a:lnTo>
                      <a:lnTo>
                        <a:pt x="691" y="273"/>
                      </a:lnTo>
                      <a:lnTo>
                        <a:pt x="689" y="262"/>
                      </a:lnTo>
                      <a:lnTo>
                        <a:pt x="695" y="262"/>
                      </a:lnTo>
                      <a:lnTo>
                        <a:pt x="695" y="265"/>
                      </a:lnTo>
                      <a:lnTo>
                        <a:pt x="698" y="265"/>
                      </a:lnTo>
                      <a:lnTo>
                        <a:pt x="702" y="267"/>
                      </a:lnTo>
                      <a:lnTo>
                        <a:pt x="708" y="262"/>
                      </a:lnTo>
                      <a:lnTo>
                        <a:pt x="704" y="256"/>
                      </a:lnTo>
                      <a:lnTo>
                        <a:pt x="710" y="251"/>
                      </a:lnTo>
                      <a:lnTo>
                        <a:pt x="708" y="247"/>
                      </a:lnTo>
                      <a:lnTo>
                        <a:pt x="706" y="245"/>
                      </a:lnTo>
                      <a:lnTo>
                        <a:pt x="702" y="241"/>
                      </a:lnTo>
                      <a:lnTo>
                        <a:pt x="704" y="230"/>
                      </a:lnTo>
                      <a:lnTo>
                        <a:pt x="717" y="230"/>
                      </a:lnTo>
                      <a:lnTo>
                        <a:pt x="721" y="225"/>
                      </a:lnTo>
                      <a:lnTo>
                        <a:pt x="717" y="223"/>
                      </a:lnTo>
                      <a:lnTo>
                        <a:pt x="715" y="225"/>
                      </a:lnTo>
                      <a:lnTo>
                        <a:pt x="713" y="221"/>
                      </a:lnTo>
                      <a:lnTo>
                        <a:pt x="715" y="217"/>
                      </a:lnTo>
                      <a:lnTo>
                        <a:pt x="721" y="219"/>
                      </a:lnTo>
                      <a:lnTo>
                        <a:pt x="724" y="217"/>
                      </a:lnTo>
                      <a:lnTo>
                        <a:pt x="730" y="219"/>
                      </a:lnTo>
                      <a:lnTo>
                        <a:pt x="732" y="217"/>
                      </a:lnTo>
                      <a:lnTo>
                        <a:pt x="728" y="214"/>
                      </a:lnTo>
                      <a:lnTo>
                        <a:pt x="732" y="210"/>
                      </a:lnTo>
                      <a:lnTo>
                        <a:pt x="730" y="208"/>
                      </a:lnTo>
                      <a:lnTo>
                        <a:pt x="730" y="204"/>
                      </a:lnTo>
                      <a:lnTo>
                        <a:pt x="734" y="204"/>
                      </a:lnTo>
                      <a:lnTo>
                        <a:pt x="736" y="208"/>
                      </a:lnTo>
                      <a:lnTo>
                        <a:pt x="737" y="212"/>
                      </a:lnTo>
                      <a:lnTo>
                        <a:pt x="739" y="214"/>
                      </a:lnTo>
                      <a:lnTo>
                        <a:pt x="747" y="215"/>
                      </a:lnTo>
                      <a:lnTo>
                        <a:pt x="752" y="225"/>
                      </a:lnTo>
                      <a:lnTo>
                        <a:pt x="763" y="221"/>
                      </a:lnTo>
                      <a:lnTo>
                        <a:pt x="763" y="225"/>
                      </a:lnTo>
                      <a:lnTo>
                        <a:pt x="774" y="223"/>
                      </a:lnTo>
                      <a:lnTo>
                        <a:pt x="774" y="225"/>
                      </a:lnTo>
                      <a:lnTo>
                        <a:pt x="780" y="223"/>
                      </a:lnTo>
                      <a:lnTo>
                        <a:pt x="786" y="225"/>
                      </a:lnTo>
                      <a:lnTo>
                        <a:pt x="784" y="227"/>
                      </a:lnTo>
                      <a:lnTo>
                        <a:pt x="791" y="232"/>
                      </a:lnTo>
                      <a:lnTo>
                        <a:pt x="789" y="238"/>
                      </a:lnTo>
                      <a:lnTo>
                        <a:pt x="797" y="243"/>
                      </a:lnTo>
                      <a:lnTo>
                        <a:pt x="806" y="234"/>
                      </a:lnTo>
                      <a:lnTo>
                        <a:pt x="808" y="236"/>
                      </a:lnTo>
                      <a:lnTo>
                        <a:pt x="810" y="236"/>
                      </a:lnTo>
                      <a:lnTo>
                        <a:pt x="811" y="234"/>
                      </a:lnTo>
                      <a:lnTo>
                        <a:pt x="813" y="230"/>
                      </a:lnTo>
                      <a:lnTo>
                        <a:pt x="815" y="227"/>
                      </a:lnTo>
                      <a:lnTo>
                        <a:pt x="819" y="225"/>
                      </a:lnTo>
                      <a:lnTo>
                        <a:pt x="821" y="217"/>
                      </a:lnTo>
                      <a:lnTo>
                        <a:pt x="823" y="214"/>
                      </a:lnTo>
                      <a:lnTo>
                        <a:pt x="824" y="214"/>
                      </a:lnTo>
                      <a:lnTo>
                        <a:pt x="828" y="214"/>
                      </a:lnTo>
                      <a:lnTo>
                        <a:pt x="832" y="214"/>
                      </a:lnTo>
                      <a:lnTo>
                        <a:pt x="830" y="202"/>
                      </a:lnTo>
                      <a:lnTo>
                        <a:pt x="834" y="199"/>
                      </a:lnTo>
                      <a:lnTo>
                        <a:pt x="839" y="197"/>
                      </a:lnTo>
                      <a:lnTo>
                        <a:pt x="843" y="195"/>
                      </a:lnTo>
                      <a:lnTo>
                        <a:pt x="847" y="197"/>
                      </a:lnTo>
                      <a:lnTo>
                        <a:pt x="850" y="195"/>
                      </a:lnTo>
                      <a:lnTo>
                        <a:pt x="854" y="195"/>
                      </a:lnTo>
                      <a:lnTo>
                        <a:pt x="856" y="197"/>
                      </a:lnTo>
                      <a:lnTo>
                        <a:pt x="860" y="197"/>
                      </a:lnTo>
                      <a:lnTo>
                        <a:pt x="862" y="197"/>
                      </a:lnTo>
                      <a:lnTo>
                        <a:pt x="863" y="195"/>
                      </a:lnTo>
                      <a:lnTo>
                        <a:pt x="865" y="186"/>
                      </a:lnTo>
                      <a:lnTo>
                        <a:pt x="862" y="180"/>
                      </a:lnTo>
                      <a:lnTo>
                        <a:pt x="856" y="177"/>
                      </a:lnTo>
                      <a:lnTo>
                        <a:pt x="854" y="171"/>
                      </a:lnTo>
                      <a:lnTo>
                        <a:pt x="847" y="169"/>
                      </a:lnTo>
                      <a:lnTo>
                        <a:pt x="845" y="165"/>
                      </a:lnTo>
                      <a:lnTo>
                        <a:pt x="843" y="162"/>
                      </a:lnTo>
                      <a:lnTo>
                        <a:pt x="839" y="162"/>
                      </a:lnTo>
                      <a:lnTo>
                        <a:pt x="843" y="152"/>
                      </a:lnTo>
                      <a:lnTo>
                        <a:pt x="797" y="123"/>
                      </a:lnTo>
                      <a:lnTo>
                        <a:pt x="767" y="104"/>
                      </a:lnTo>
                      <a:lnTo>
                        <a:pt x="763" y="102"/>
                      </a:lnTo>
                      <a:lnTo>
                        <a:pt x="761" y="101"/>
                      </a:lnTo>
                      <a:lnTo>
                        <a:pt x="758" y="101"/>
                      </a:lnTo>
                      <a:lnTo>
                        <a:pt x="754" y="101"/>
                      </a:lnTo>
                      <a:lnTo>
                        <a:pt x="752" y="101"/>
                      </a:lnTo>
                      <a:lnTo>
                        <a:pt x="752" y="95"/>
                      </a:lnTo>
                      <a:lnTo>
                        <a:pt x="752" y="93"/>
                      </a:lnTo>
                      <a:lnTo>
                        <a:pt x="750" y="89"/>
                      </a:lnTo>
                      <a:lnTo>
                        <a:pt x="750" y="88"/>
                      </a:lnTo>
                      <a:lnTo>
                        <a:pt x="715" y="67"/>
                      </a:lnTo>
                      <a:lnTo>
                        <a:pt x="704" y="62"/>
                      </a:lnTo>
                      <a:lnTo>
                        <a:pt x="700" y="60"/>
                      </a:lnTo>
                      <a:lnTo>
                        <a:pt x="695" y="62"/>
                      </a:lnTo>
                      <a:lnTo>
                        <a:pt x="693" y="60"/>
                      </a:lnTo>
                      <a:lnTo>
                        <a:pt x="682" y="71"/>
                      </a:lnTo>
                      <a:lnTo>
                        <a:pt x="678" y="73"/>
                      </a:lnTo>
                      <a:lnTo>
                        <a:pt x="673" y="73"/>
                      </a:lnTo>
                      <a:lnTo>
                        <a:pt x="669" y="71"/>
                      </a:lnTo>
                      <a:lnTo>
                        <a:pt x="669" y="69"/>
                      </a:lnTo>
                      <a:lnTo>
                        <a:pt x="667" y="62"/>
                      </a:lnTo>
                      <a:lnTo>
                        <a:pt x="667" y="60"/>
                      </a:lnTo>
                      <a:lnTo>
                        <a:pt x="665" y="56"/>
                      </a:lnTo>
                      <a:lnTo>
                        <a:pt x="665" y="56"/>
                      </a:lnTo>
                      <a:lnTo>
                        <a:pt x="667" y="52"/>
                      </a:lnTo>
                      <a:lnTo>
                        <a:pt x="667" y="51"/>
                      </a:lnTo>
                      <a:lnTo>
                        <a:pt x="669" y="47"/>
                      </a:lnTo>
                      <a:lnTo>
                        <a:pt x="667" y="43"/>
                      </a:lnTo>
                      <a:lnTo>
                        <a:pt x="665" y="41"/>
                      </a:lnTo>
                      <a:lnTo>
                        <a:pt x="658" y="36"/>
                      </a:lnTo>
                      <a:lnTo>
                        <a:pt x="654" y="34"/>
                      </a:lnTo>
                      <a:lnTo>
                        <a:pt x="652" y="30"/>
                      </a:lnTo>
                      <a:lnTo>
                        <a:pt x="652" y="26"/>
                      </a:lnTo>
                      <a:lnTo>
                        <a:pt x="648" y="25"/>
                      </a:lnTo>
                      <a:lnTo>
                        <a:pt x="650" y="21"/>
                      </a:lnTo>
                      <a:lnTo>
                        <a:pt x="650" y="19"/>
                      </a:lnTo>
                      <a:lnTo>
                        <a:pt x="634" y="8"/>
                      </a:lnTo>
                      <a:lnTo>
                        <a:pt x="628" y="10"/>
                      </a:lnTo>
                      <a:lnTo>
                        <a:pt x="623" y="2"/>
                      </a:lnTo>
                      <a:lnTo>
                        <a:pt x="617" y="0"/>
                      </a:lnTo>
                      <a:lnTo>
                        <a:pt x="613" y="4"/>
                      </a:lnTo>
                      <a:lnTo>
                        <a:pt x="610" y="8"/>
                      </a:lnTo>
                      <a:lnTo>
                        <a:pt x="606" y="8"/>
                      </a:lnTo>
                      <a:lnTo>
                        <a:pt x="602" y="17"/>
                      </a:lnTo>
                      <a:lnTo>
                        <a:pt x="598" y="17"/>
                      </a:lnTo>
                      <a:lnTo>
                        <a:pt x="595" y="30"/>
                      </a:lnTo>
                      <a:lnTo>
                        <a:pt x="597" y="34"/>
                      </a:lnTo>
                      <a:lnTo>
                        <a:pt x="595" y="38"/>
                      </a:lnTo>
                      <a:lnTo>
                        <a:pt x="591" y="38"/>
                      </a:lnTo>
                      <a:lnTo>
                        <a:pt x="591" y="39"/>
                      </a:lnTo>
                      <a:lnTo>
                        <a:pt x="591" y="41"/>
                      </a:lnTo>
                      <a:lnTo>
                        <a:pt x="587" y="41"/>
                      </a:lnTo>
                      <a:lnTo>
                        <a:pt x="585" y="45"/>
                      </a:lnTo>
                      <a:lnTo>
                        <a:pt x="585" y="47"/>
                      </a:lnTo>
                      <a:lnTo>
                        <a:pt x="582" y="47"/>
                      </a:lnTo>
                      <a:lnTo>
                        <a:pt x="580" y="49"/>
                      </a:lnTo>
                      <a:lnTo>
                        <a:pt x="574" y="51"/>
                      </a:lnTo>
                      <a:lnTo>
                        <a:pt x="574" y="51"/>
                      </a:lnTo>
                      <a:lnTo>
                        <a:pt x="569" y="54"/>
                      </a:lnTo>
                      <a:lnTo>
                        <a:pt x="567" y="56"/>
                      </a:lnTo>
                      <a:lnTo>
                        <a:pt x="563" y="56"/>
                      </a:lnTo>
                      <a:lnTo>
                        <a:pt x="560" y="54"/>
                      </a:lnTo>
                      <a:lnTo>
                        <a:pt x="558" y="52"/>
                      </a:lnTo>
                      <a:lnTo>
                        <a:pt x="554" y="49"/>
                      </a:lnTo>
                      <a:lnTo>
                        <a:pt x="552" y="47"/>
                      </a:lnTo>
                      <a:lnTo>
                        <a:pt x="535" y="52"/>
                      </a:lnTo>
                      <a:lnTo>
                        <a:pt x="534" y="54"/>
                      </a:lnTo>
                      <a:lnTo>
                        <a:pt x="532" y="56"/>
                      </a:lnTo>
                      <a:lnTo>
                        <a:pt x="532" y="58"/>
                      </a:lnTo>
                      <a:lnTo>
                        <a:pt x="528" y="58"/>
                      </a:lnTo>
                      <a:lnTo>
                        <a:pt x="526" y="58"/>
                      </a:lnTo>
                      <a:lnTo>
                        <a:pt x="526" y="58"/>
                      </a:lnTo>
                      <a:lnTo>
                        <a:pt x="526" y="62"/>
                      </a:lnTo>
                      <a:lnTo>
                        <a:pt x="524" y="62"/>
                      </a:lnTo>
                      <a:lnTo>
                        <a:pt x="519" y="62"/>
                      </a:lnTo>
                      <a:lnTo>
                        <a:pt x="506" y="62"/>
                      </a:lnTo>
                      <a:lnTo>
                        <a:pt x="500" y="58"/>
                      </a:lnTo>
                      <a:lnTo>
                        <a:pt x="498" y="56"/>
                      </a:lnTo>
                      <a:lnTo>
                        <a:pt x="495" y="58"/>
                      </a:lnTo>
                      <a:lnTo>
                        <a:pt x="493" y="62"/>
                      </a:lnTo>
                      <a:lnTo>
                        <a:pt x="489" y="62"/>
                      </a:lnTo>
                      <a:lnTo>
                        <a:pt x="487" y="60"/>
                      </a:lnTo>
                      <a:lnTo>
                        <a:pt x="484" y="60"/>
                      </a:lnTo>
                      <a:lnTo>
                        <a:pt x="480" y="60"/>
                      </a:lnTo>
                      <a:lnTo>
                        <a:pt x="476" y="60"/>
                      </a:lnTo>
                      <a:lnTo>
                        <a:pt x="472" y="56"/>
                      </a:lnTo>
                      <a:lnTo>
                        <a:pt x="469" y="58"/>
                      </a:lnTo>
                      <a:lnTo>
                        <a:pt x="467" y="56"/>
                      </a:lnTo>
                      <a:lnTo>
                        <a:pt x="467" y="54"/>
                      </a:lnTo>
                      <a:lnTo>
                        <a:pt x="461" y="56"/>
                      </a:lnTo>
                      <a:lnTo>
                        <a:pt x="458" y="51"/>
                      </a:lnTo>
                      <a:lnTo>
                        <a:pt x="454" y="51"/>
                      </a:lnTo>
                      <a:lnTo>
                        <a:pt x="448" y="38"/>
                      </a:lnTo>
                      <a:lnTo>
                        <a:pt x="445" y="41"/>
                      </a:lnTo>
                      <a:lnTo>
                        <a:pt x="445" y="43"/>
                      </a:lnTo>
                      <a:lnTo>
                        <a:pt x="441" y="43"/>
                      </a:lnTo>
                      <a:lnTo>
                        <a:pt x="439" y="45"/>
                      </a:lnTo>
                      <a:lnTo>
                        <a:pt x="441" y="49"/>
                      </a:lnTo>
                      <a:lnTo>
                        <a:pt x="445" y="52"/>
                      </a:lnTo>
                      <a:lnTo>
                        <a:pt x="445" y="56"/>
                      </a:lnTo>
                      <a:lnTo>
                        <a:pt x="447" y="56"/>
                      </a:lnTo>
                      <a:lnTo>
                        <a:pt x="450" y="62"/>
                      </a:lnTo>
                      <a:lnTo>
                        <a:pt x="450" y="65"/>
                      </a:lnTo>
                      <a:lnTo>
                        <a:pt x="447" y="65"/>
                      </a:lnTo>
                      <a:lnTo>
                        <a:pt x="447" y="62"/>
                      </a:lnTo>
                      <a:lnTo>
                        <a:pt x="445" y="60"/>
                      </a:lnTo>
                      <a:lnTo>
                        <a:pt x="443" y="60"/>
                      </a:lnTo>
                      <a:lnTo>
                        <a:pt x="439" y="62"/>
                      </a:lnTo>
                      <a:lnTo>
                        <a:pt x="439" y="65"/>
                      </a:lnTo>
                      <a:lnTo>
                        <a:pt x="435" y="67"/>
                      </a:lnTo>
                      <a:lnTo>
                        <a:pt x="434" y="63"/>
                      </a:lnTo>
                      <a:lnTo>
                        <a:pt x="434" y="60"/>
                      </a:lnTo>
                      <a:lnTo>
                        <a:pt x="434" y="58"/>
                      </a:lnTo>
                      <a:lnTo>
                        <a:pt x="428" y="58"/>
                      </a:lnTo>
                      <a:lnTo>
                        <a:pt x="424" y="60"/>
                      </a:lnTo>
                      <a:lnTo>
                        <a:pt x="424" y="63"/>
                      </a:lnTo>
                      <a:lnTo>
                        <a:pt x="424" y="67"/>
                      </a:lnTo>
                      <a:lnTo>
                        <a:pt x="421" y="67"/>
                      </a:lnTo>
                      <a:lnTo>
                        <a:pt x="417" y="67"/>
                      </a:lnTo>
                      <a:lnTo>
                        <a:pt x="413" y="62"/>
                      </a:lnTo>
                      <a:lnTo>
                        <a:pt x="413" y="60"/>
                      </a:lnTo>
                      <a:lnTo>
                        <a:pt x="411" y="62"/>
                      </a:lnTo>
                      <a:lnTo>
                        <a:pt x="408" y="63"/>
                      </a:lnTo>
                      <a:lnTo>
                        <a:pt x="408" y="67"/>
                      </a:lnTo>
                      <a:lnTo>
                        <a:pt x="406" y="67"/>
                      </a:lnTo>
                      <a:lnTo>
                        <a:pt x="402" y="67"/>
                      </a:lnTo>
                      <a:lnTo>
                        <a:pt x="396" y="67"/>
                      </a:lnTo>
                      <a:lnTo>
                        <a:pt x="396" y="73"/>
                      </a:lnTo>
                      <a:lnTo>
                        <a:pt x="396" y="75"/>
                      </a:lnTo>
                      <a:lnTo>
                        <a:pt x="391" y="78"/>
                      </a:lnTo>
                      <a:lnTo>
                        <a:pt x="389" y="82"/>
                      </a:lnTo>
                      <a:lnTo>
                        <a:pt x="389" y="84"/>
                      </a:lnTo>
                      <a:lnTo>
                        <a:pt x="395" y="84"/>
                      </a:lnTo>
                      <a:lnTo>
                        <a:pt x="396" y="86"/>
                      </a:lnTo>
                      <a:lnTo>
                        <a:pt x="396" y="88"/>
                      </a:lnTo>
                      <a:lnTo>
                        <a:pt x="400" y="88"/>
                      </a:lnTo>
                      <a:lnTo>
                        <a:pt x="398" y="91"/>
                      </a:lnTo>
                      <a:lnTo>
                        <a:pt x="396" y="95"/>
                      </a:lnTo>
                      <a:lnTo>
                        <a:pt x="396" y="97"/>
                      </a:lnTo>
                      <a:lnTo>
                        <a:pt x="400" y="99"/>
                      </a:lnTo>
                      <a:lnTo>
                        <a:pt x="402" y="101"/>
                      </a:lnTo>
                      <a:lnTo>
                        <a:pt x="400" y="106"/>
                      </a:lnTo>
                      <a:lnTo>
                        <a:pt x="398" y="104"/>
                      </a:lnTo>
                      <a:lnTo>
                        <a:pt x="395" y="106"/>
                      </a:lnTo>
                      <a:lnTo>
                        <a:pt x="391" y="106"/>
                      </a:lnTo>
                      <a:lnTo>
                        <a:pt x="387" y="110"/>
                      </a:lnTo>
                      <a:lnTo>
                        <a:pt x="385" y="110"/>
                      </a:lnTo>
                      <a:lnTo>
                        <a:pt x="382" y="110"/>
                      </a:lnTo>
                      <a:lnTo>
                        <a:pt x="380" y="115"/>
                      </a:lnTo>
                      <a:lnTo>
                        <a:pt x="369" y="117"/>
                      </a:lnTo>
                      <a:lnTo>
                        <a:pt x="363" y="119"/>
                      </a:lnTo>
                      <a:lnTo>
                        <a:pt x="359" y="115"/>
                      </a:lnTo>
                      <a:lnTo>
                        <a:pt x="354" y="115"/>
                      </a:lnTo>
                      <a:lnTo>
                        <a:pt x="348" y="115"/>
                      </a:lnTo>
                      <a:lnTo>
                        <a:pt x="346" y="115"/>
                      </a:lnTo>
                      <a:lnTo>
                        <a:pt x="335" y="106"/>
                      </a:lnTo>
                      <a:lnTo>
                        <a:pt x="332" y="106"/>
                      </a:lnTo>
                      <a:lnTo>
                        <a:pt x="330" y="102"/>
                      </a:lnTo>
                      <a:lnTo>
                        <a:pt x="328" y="101"/>
                      </a:lnTo>
                      <a:lnTo>
                        <a:pt x="326" y="102"/>
                      </a:lnTo>
                      <a:lnTo>
                        <a:pt x="326" y="104"/>
                      </a:lnTo>
                      <a:lnTo>
                        <a:pt x="324" y="106"/>
                      </a:lnTo>
                      <a:lnTo>
                        <a:pt x="321" y="106"/>
                      </a:lnTo>
                      <a:lnTo>
                        <a:pt x="315" y="104"/>
                      </a:lnTo>
                      <a:lnTo>
                        <a:pt x="311" y="101"/>
                      </a:lnTo>
                      <a:lnTo>
                        <a:pt x="311" y="99"/>
                      </a:lnTo>
                      <a:lnTo>
                        <a:pt x="309" y="97"/>
                      </a:lnTo>
                      <a:lnTo>
                        <a:pt x="300" y="97"/>
                      </a:lnTo>
                      <a:lnTo>
                        <a:pt x="298" y="95"/>
                      </a:lnTo>
                      <a:lnTo>
                        <a:pt x="285" y="99"/>
                      </a:lnTo>
                      <a:lnTo>
                        <a:pt x="285" y="102"/>
                      </a:lnTo>
                      <a:lnTo>
                        <a:pt x="285" y="106"/>
                      </a:lnTo>
                      <a:lnTo>
                        <a:pt x="283" y="106"/>
                      </a:lnTo>
                      <a:lnTo>
                        <a:pt x="280" y="108"/>
                      </a:lnTo>
                      <a:lnTo>
                        <a:pt x="278" y="112"/>
                      </a:lnTo>
                      <a:lnTo>
                        <a:pt x="274" y="115"/>
                      </a:lnTo>
                      <a:lnTo>
                        <a:pt x="272" y="121"/>
                      </a:lnTo>
                      <a:lnTo>
                        <a:pt x="276" y="125"/>
                      </a:lnTo>
                      <a:lnTo>
                        <a:pt x="282" y="127"/>
                      </a:lnTo>
                      <a:lnTo>
                        <a:pt x="283" y="128"/>
                      </a:lnTo>
                      <a:lnTo>
                        <a:pt x="280" y="132"/>
                      </a:lnTo>
                      <a:lnTo>
                        <a:pt x="278" y="136"/>
                      </a:lnTo>
                      <a:lnTo>
                        <a:pt x="272" y="139"/>
                      </a:lnTo>
                      <a:lnTo>
                        <a:pt x="271" y="139"/>
                      </a:lnTo>
                      <a:lnTo>
                        <a:pt x="267" y="143"/>
                      </a:lnTo>
                      <a:lnTo>
                        <a:pt x="269" y="147"/>
                      </a:lnTo>
                      <a:lnTo>
                        <a:pt x="267" y="147"/>
                      </a:lnTo>
                      <a:lnTo>
                        <a:pt x="261" y="151"/>
                      </a:lnTo>
                      <a:lnTo>
                        <a:pt x="259" y="154"/>
                      </a:lnTo>
                      <a:lnTo>
                        <a:pt x="245" y="141"/>
                      </a:lnTo>
                      <a:lnTo>
                        <a:pt x="239" y="139"/>
                      </a:lnTo>
                      <a:lnTo>
                        <a:pt x="235" y="143"/>
                      </a:lnTo>
                      <a:lnTo>
                        <a:pt x="237" y="145"/>
                      </a:lnTo>
                      <a:lnTo>
                        <a:pt x="232" y="143"/>
                      </a:lnTo>
                      <a:lnTo>
                        <a:pt x="230" y="145"/>
                      </a:lnTo>
                      <a:lnTo>
                        <a:pt x="230" y="147"/>
                      </a:lnTo>
                      <a:lnTo>
                        <a:pt x="230" y="151"/>
                      </a:lnTo>
                      <a:lnTo>
                        <a:pt x="230" y="154"/>
                      </a:lnTo>
                      <a:lnTo>
                        <a:pt x="232" y="156"/>
                      </a:lnTo>
                      <a:lnTo>
                        <a:pt x="233" y="162"/>
                      </a:lnTo>
                      <a:lnTo>
                        <a:pt x="233" y="165"/>
                      </a:lnTo>
                      <a:lnTo>
                        <a:pt x="233" y="169"/>
                      </a:lnTo>
                      <a:lnTo>
                        <a:pt x="233" y="171"/>
                      </a:lnTo>
                      <a:lnTo>
                        <a:pt x="232" y="173"/>
                      </a:lnTo>
                      <a:lnTo>
                        <a:pt x="230" y="173"/>
                      </a:lnTo>
                      <a:lnTo>
                        <a:pt x="230" y="177"/>
                      </a:lnTo>
                      <a:lnTo>
                        <a:pt x="230" y="178"/>
                      </a:lnTo>
                      <a:lnTo>
                        <a:pt x="228" y="180"/>
                      </a:lnTo>
                      <a:lnTo>
                        <a:pt x="224" y="180"/>
                      </a:lnTo>
                      <a:lnTo>
                        <a:pt x="224" y="182"/>
                      </a:lnTo>
                      <a:lnTo>
                        <a:pt x="224" y="186"/>
                      </a:lnTo>
                      <a:lnTo>
                        <a:pt x="222" y="186"/>
                      </a:lnTo>
                      <a:lnTo>
                        <a:pt x="220" y="188"/>
                      </a:lnTo>
                      <a:lnTo>
                        <a:pt x="219" y="190"/>
                      </a:lnTo>
                      <a:lnTo>
                        <a:pt x="219" y="191"/>
                      </a:lnTo>
                      <a:lnTo>
                        <a:pt x="224" y="191"/>
                      </a:lnTo>
                      <a:lnTo>
                        <a:pt x="226" y="191"/>
                      </a:lnTo>
                      <a:lnTo>
                        <a:pt x="226" y="191"/>
                      </a:lnTo>
                      <a:lnTo>
                        <a:pt x="224" y="191"/>
                      </a:lnTo>
                      <a:lnTo>
                        <a:pt x="224" y="193"/>
                      </a:lnTo>
                      <a:lnTo>
                        <a:pt x="224" y="197"/>
                      </a:lnTo>
                      <a:lnTo>
                        <a:pt x="226" y="197"/>
                      </a:lnTo>
                      <a:lnTo>
                        <a:pt x="232" y="197"/>
                      </a:lnTo>
                      <a:lnTo>
                        <a:pt x="233" y="199"/>
                      </a:lnTo>
                      <a:lnTo>
                        <a:pt x="235" y="201"/>
                      </a:lnTo>
                      <a:lnTo>
                        <a:pt x="233" y="202"/>
                      </a:lnTo>
                      <a:lnTo>
                        <a:pt x="233" y="210"/>
                      </a:lnTo>
                      <a:lnTo>
                        <a:pt x="233" y="210"/>
                      </a:lnTo>
                      <a:lnTo>
                        <a:pt x="232" y="212"/>
                      </a:lnTo>
                      <a:lnTo>
                        <a:pt x="222" y="206"/>
                      </a:lnTo>
                      <a:lnTo>
                        <a:pt x="219" y="206"/>
                      </a:lnTo>
                      <a:lnTo>
                        <a:pt x="215" y="206"/>
                      </a:lnTo>
                      <a:lnTo>
                        <a:pt x="213" y="202"/>
                      </a:lnTo>
                      <a:lnTo>
                        <a:pt x="213" y="202"/>
                      </a:lnTo>
                      <a:lnTo>
                        <a:pt x="209" y="202"/>
                      </a:lnTo>
                      <a:lnTo>
                        <a:pt x="208" y="202"/>
                      </a:lnTo>
                      <a:lnTo>
                        <a:pt x="204" y="202"/>
                      </a:lnTo>
                      <a:lnTo>
                        <a:pt x="202" y="202"/>
                      </a:lnTo>
                      <a:lnTo>
                        <a:pt x="200" y="202"/>
                      </a:lnTo>
                      <a:lnTo>
                        <a:pt x="196" y="204"/>
                      </a:lnTo>
                      <a:lnTo>
                        <a:pt x="195" y="208"/>
                      </a:lnTo>
                      <a:lnTo>
                        <a:pt x="193" y="208"/>
                      </a:lnTo>
                      <a:lnTo>
                        <a:pt x="193" y="214"/>
                      </a:lnTo>
                      <a:lnTo>
                        <a:pt x="196" y="214"/>
                      </a:lnTo>
                      <a:lnTo>
                        <a:pt x="195" y="215"/>
                      </a:lnTo>
                      <a:lnTo>
                        <a:pt x="191" y="219"/>
                      </a:lnTo>
                      <a:lnTo>
                        <a:pt x="191" y="221"/>
                      </a:lnTo>
                      <a:lnTo>
                        <a:pt x="187" y="225"/>
                      </a:lnTo>
                      <a:lnTo>
                        <a:pt x="185" y="225"/>
                      </a:lnTo>
                      <a:lnTo>
                        <a:pt x="183" y="221"/>
                      </a:lnTo>
                      <a:lnTo>
                        <a:pt x="174" y="227"/>
                      </a:lnTo>
                      <a:lnTo>
                        <a:pt x="169" y="225"/>
                      </a:lnTo>
                      <a:lnTo>
                        <a:pt x="169" y="221"/>
                      </a:lnTo>
                      <a:lnTo>
                        <a:pt x="167" y="219"/>
                      </a:lnTo>
                      <a:lnTo>
                        <a:pt x="165" y="219"/>
                      </a:lnTo>
                      <a:lnTo>
                        <a:pt x="163" y="219"/>
                      </a:lnTo>
                      <a:lnTo>
                        <a:pt x="161" y="219"/>
                      </a:lnTo>
                      <a:lnTo>
                        <a:pt x="159" y="223"/>
                      </a:lnTo>
                      <a:lnTo>
                        <a:pt x="159" y="225"/>
                      </a:lnTo>
                      <a:lnTo>
                        <a:pt x="157" y="227"/>
                      </a:lnTo>
                      <a:lnTo>
                        <a:pt x="154" y="228"/>
                      </a:lnTo>
                      <a:lnTo>
                        <a:pt x="156" y="230"/>
                      </a:lnTo>
                      <a:lnTo>
                        <a:pt x="154" y="232"/>
                      </a:lnTo>
                      <a:lnTo>
                        <a:pt x="152" y="234"/>
                      </a:lnTo>
                      <a:lnTo>
                        <a:pt x="148" y="234"/>
                      </a:lnTo>
                      <a:lnTo>
                        <a:pt x="145" y="236"/>
                      </a:lnTo>
                      <a:lnTo>
                        <a:pt x="141" y="236"/>
                      </a:lnTo>
                      <a:lnTo>
                        <a:pt x="137" y="236"/>
                      </a:lnTo>
                      <a:lnTo>
                        <a:pt x="135" y="240"/>
                      </a:lnTo>
                      <a:lnTo>
                        <a:pt x="132" y="240"/>
                      </a:lnTo>
                      <a:lnTo>
                        <a:pt x="132" y="238"/>
                      </a:lnTo>
                      <a:lnTo>
                        <a:pt x="126" y="236"/>
                      </a:lnTo>
                      <a:lnTo>
                        <a:pt x="122" y="236"/>
                      </a:lnTo>
                      <a:lnTo>
                        <a:pt x="120" y="234"/>
                      </a:lnTo>
                      <a:lnTo>
                        <a:pt x="115" y="236"/>
                      </a:lnTo>
                      <a:lnTo>
                        <a:pt x="111" y="236"/>
                      </a:lnTo>
                      <a:lnTo>
                        <a:pt x="107" y="236"/>
                      </a:lnTo>
                      <a:lnTo>
                        <a:pt x="106" y="240"/>
                      </a:lnTo>
                      <a:lnTo>
                        <a:pt x="104" y="240"/>
                      </a:lnTo>
                      <a:lnTo>
                        <a:pt x="100" y="240"/>
                      </a:lnTo>
                      <a:lnTo>
                        <a:pt x="96" y="240"/>
                      </a:lnTo>
                      <a:lnTo>
                        <a:pt x="94" y="241"/>
                      </a:lnTo>
                      <a:lnTo>
                        <a:pt x="94" y="245"/>
                      </a:lnTo>
                      <a:lnTo>
                        <a:pt x="93" y="249"/>
                      </a:lnTo>
                      <a:lnTo>
                        <a:pt x="87" y="245"/>
                      </a:lnTo>
                      <a:lnTo>
                        <a:pt x="85" y="245"/>
                      </a:lnTo>
                      <a:lnTo>
                        <a:pt x="83" y="245"/>
                      </a:lnTo>
                      <a:lnTo>
                        <a:pt x="83" y="251"/>
                      </a:lnTo>
                      <a:lnTo>
                        <a:pt x="82" y="253"/>
                      </a:lnTo>
                      <a:lnTo>
                        <a:pt x="82" y="256"/>
                      </a:lnTo>
                      <a:lnTo>
                        <a:pt x="82" y="256"/>
                      </a:lnTo>
                      <a:lnTo>
                        <a:pt x="80" y="260"/>
                      </a:lnTo>
                      <a:lnTo>
                        <a:pt x="78" y="262"/>
                      </a:lnTo>
                      <a:lnTo>
                        <a:pt x="76" y="265"/>
                      </a:lnTo>
                      <a:lnTo>
                        <a:pt x="74" y="269"/>
                      </a:lnTo>
                      <a:lnTo>
                        <a:pt x="74" y="275"/>
                      </a:lnTo>
                      <a:lnTo>
                        <a:pt x="74" y="278"/>
                      </a:lnTo>
                      <a:lnTo>
                        <a:pt x="72" y="280"/>
                      </a:lnTo>
                      <a:lnTo>
                        <a:pt x="67" y="282"/>
                      </a:lnTo>
                      <a:lnTo>
                        <a:pt x="67" y="284"/>
                      </a:lnTo>
                      <a:lnTo>
                        <a:pt x="63" y="282"/>
                      </a:lnTo>
                      <a:lnTo>
                        <a:pt x="61" y="280"/>
                      </a:lnTo>
                      <a:lnTo>
                        <a:pt x="56" y="280"/>
                      </a:lnTo>
                      <a:lnTo>
                        <a:pt x="48" y="290"/>
                      </a:lnTo>
                      <a:lnTo>
                        <a:pt x="44" y="286"/>
                      </a:lnTo>
                      <a:lnTo>
                        <a:pt x="44" y="284"/>
                      </a:lnTo>
                      <a:lnTo>
                        <a:pt x="43" y="284"/>
                      </a:lnTo>
                      <a:lnTo>
                        <a:pt x="43" y="288"/>
                      </a:lnTo>
                      <a:lnTo>
                        <a:pt x="41" y="290"/>
                      </a:lnTo>
                      <a:lnTo>
                        <a:pt x="39" y="293"/>
                      </a:lnTo>
                      <a:lnTo>
                        <a:pt x="39" y="295"/>
                      </a:lnTo>
                      <a:lnTo>
                        <a:pt x="35" y="295"/>
                      </a:lnTo>
                      <a:lnTo>
                        <a:pt x="32" y="297"/>
                      </a:lnTo>
                      <a:lnTo>
                        <a:pt x="26" y="299"/>
                      </a:lnTo>
                      <a:lnTo>
                        <a:pt x="26" y="304"/>
                      </a:lnTo>
                      <a:lnTo>
                        <a:pt x="24" y="304"/>
                      </a:lnTo>
                      <a:lnTo>
                        <a:pt x="20" y="303"/>
                      </a:lnTo>
                      <a:lnTo>
                        <a:pt x="17" y="304"/>
                      </a:lnTo>
                      <a:lnTo>
                        <a:pt x="19" y="308"/>
                      </a:lnTo>
                      <a:lnTo>
                        <a:pt x="13" y="308"/>
                      </a:lnTo>
                      <a:lnTo>
                        <a:pt x="13" y="306"/>
                      </a:lnTo>
                      <a:lnTo>
                        <a:pt x="4" y="308"/>
                      </a:lnTo>
                      <a:lnTo>
                        <a:pt x="2" y="312"/>
                      </a:lnTo>
                      <a:lnTo>
                        <a:pt x="0" y="316"/>
                      </a:lnTo>
                      <a:lnTo>
                        <a:pt x="0" y="317"/>
                      </a:lnTo>
                      <a:lnTo>
                        <a:pt x="2" y="321"/>
                      </a:lnTo>
                      <a:lnTo>
                        <a:pt x="4" y="327"/>
                      </a:lnTo>
                      <a:lnTo>
                        <a:pt x="7" y="327"/>
                      </a:lnTo>
                      <a:lnTo>
                        <a:pt x="13" y="327"/>
                      </a:lnTo>
                      <a:lnTo>
                        <a:pt x="20" y="327"/>
                      </a:lnTo>
                      <a:lnTo>
                        <a:pt x="20" y="329"/>
                      </a:lnTo>
                      <a:lnTo>
                        <a:pt x="13" y="332"/>
                      </a:lnTo>
                      <a:lnTo>
                        <a:pt x="15" y="338"/>
                      </a:lnTo>
                      <a:lnTo>
                        <a:pt x="9" y="338"/>
                      </a:lnTo>
                      <a:lnTo>
                        <a:pt x="9" y="340"/>
                      </a:lnTo>
                      <a:lnTo>
                        <a:pt x="9" y="343"/>
                      </a:lnTo>
                      <a:lnTo>
                        <a:pt x="15" y="351"/>
                      </a:lnTo>
                      <a:lnTo>
                        <a:pt x="20" y="360"/>
                      </a:lnTo>
                      <a:lnTo>
                        <a:pt x="26" y="364"/>
                      </a:lnTo>
                      <a:lnTo>
                        <a:pt x="30" y="364"/>
                      </a:lnTo>
                      <a:lnTo>
                        <a:pt x="35" y="362"/>
                      </a:lnTo>
                      <a:lnTo>
                        <a:pt x="39" y="366"/>
                      </a:lnTo>
                      <a:lnTo>
                        <a:pt x="44" y="366"/>
                      </a:lnTo>
                      <a:lnTo>
                        <a:pt x="46" y="369"/>
                      </a:lnTo>
                      <a:lnTo>
                        <a:pt x="56" y="369"/>
                      </a:lnTo>
                      <a:lnTo>
                        <a:pt x="56" y="377"/>
                      </a:lnTo>
                      <a:lnTo>
                        <a:pt x="46" y="377"/>
                      </a:lnTo>
                      <a:lnTo>
                        <a:pt x="46" y="384"/>
                      </a:lnTo>
                      <a:lnTo>
                        <a:pt x="41" y="390"/>
                      </a:lnTo>
                      <a:lnTo>
                        <a:pt x="30" y="399"/>
                      </a:lnTo>
                      <a:lnTo>
                        <a:pt x="30" y="403"/>
                      </a:lnTo>
                      <a:lnTo>
                        <a:pt x="30" y="404"/>
                      </a:lnTo>
                      <a:lnTo>
                        <a:pt x="32" y="404"/>
                      </a:lnTo>
                      <a:lnTo>
                        <a:pt x="35" y="403"/>
                      </a:lnTo>
                      <a:lnTo>
                        <a:pt x="37" y="403"/>
                      </a:lnTo>
                      <a:lnTo>
                        <a:pt x="39" y="404"/>
                      </a:lnTo>
                      <a:lnTo>
                        <a:pt x="37" y="408"/>
                      </a:lnTo>
                      <a:lnTo>
                        <a:pt x="39" y="412"/>
                      </a:lnTo>
                      <a:lnTo>
                        <a:pt x="39" y="416"/>
                      </a:lnTo>
                      <a:lnTo>
                        <a:pt x="43" y="419"/>
                      </a:lnTo>
                      <a:lnTo>
                        <a:pt x="44" y="419"/>
                      </a:lnTo>
                      <a:lnTo>
                        <a:pt x="50" y="419"/>
                      </a:lnTo>
                      <a:lnTo>
                        <a:pt x="52" y="417"/>
                      </a:lnTo>
                      <a:lnTo>
                        <a:pt x="56" y="419"/>
                      </a:lnTo>
                      <a:lnTo>
                        <a:pt x="59" y="423"/>
                      </a:lnTo>
                      <a:lnTo>
                        <a:pt x="57" y="425"/>
                      </a:lnTo>
                      <a:lnTo>
                        <a:pt x="59" y="425"/>
                      </a:lnTo>
                      <a:lnTo>
                        <a:pt x="61" y="427"/>
                      </a:lnTo>
                      <a:lnTo>
                        <a:pt x="61" y="430"/>
                      </a:lnTo>
                      <a:lnTo>
                        <a:pt x="57" y="434"/>
                      </a:lnTo>
                      <a:lnTo>
                        <a:pt x="65" y="434"/>
                      </a:lnTo>
                      <a:lnTo>
                        <a:pt x="72" y="438"/>
                      </a:lnTo>
                      <a:lnTo>
                        <a:pt x="74" y="438"/>
                      </a:lnTo>
                      <a:lnTo>
                        <a:pt x="78" y="440"/>
                      </a:lnTo>
                      <a:lnTo>
                        <a:pt x="80" y="440"/>
                      </a:lnTo>
                      <a:lnTo>
                        <a:pt x="78" y="443"/>
                      </a:lnTo>
                      <a:lnTo>
                        <a:pt x="80" y="445"/>
                      </a:lnTo>
                      <a:lnTo>
                        <a:pt x="82" y="445"/>
                      </a:lnTo>
                      <a:lnTo>
                        <a:pt x="85" y="449"/>
                      </a:lnTo>
                      <a:lnTo>
                        <a:pt x="89" y="449"/>
                      </a:lnTo>
                      <a:lnTo>
                        <a:pt x="91" y="449"/>
                      </a:lnTo>
                      <a:lnTo>
                        <a:pt x="94" y="447"/>
                      </a:lnTo>
                      <a:lnTo>
                        <a:pt x="94" y="445"/>
                      </a:lnTo>
                      <a:lnTo>
                        <a:pt x="98" y="443"/>
                      </a:lnTo>
                      <a:lnTo>
                        <a:pt x="100" y="440"/>
                      </a:lnTo>
                      <a:lnTo>
                        <a:pt x="104" y="438"/>
                      </a:lnTo>
                      <a:lnTo>
                        <a:pt x="104" y="436"/>
                      </a:lnTo>
                      <a:lnTo>
                        <a:pt x="107" y="434"/>
                      </a:lnTo>
                      <a:lnTo>
                        <a:pt x="109" y="434"/>
                      </a:lnTo>
                      <a:lnTo>
                        <a:pt x="113" y="436"/>
                      </a:lnTo>
                      <a:lnTo>
                        <a:pt x="117" y="436"/>
                      </a:lnTo>
                      <a:lnTo>
                        <a:pt x="117" y="438"/>
                      </a:lnTo>
                      <a:lnTo>
                        <a:pt x="119" y="440"/>
                      </a:lnTo>
                      <a:lnTo>
                        <a:pt x="120" y="440"/>
                      </a:lnTo>
                      <a:lnTo>
                        <a:pt x="122" y="438"/>
                      </a:lnTo>
                      <a:lnTo>
                        <a:pt x="126" y="434"/>
                      </a:lnTo>
                      <a:lnTo>
                        <a:pt x="133" y="440"/>
                      </a:lnTo>
                      <a:lnTo>
                        <a:pt x="132" y="443"/>
                      </a:lnTo>
                      <a:lnTo>
                        <a:pt x="137" y="445"/>
                      </a:lnTo>
                      <a:lnTo>
                        <a:pt x="139" y="449"/>
                      </a:lnTo>
                      <a:lnTo>
                        <a:pt x="139" y="451"/>
                      </a:lnTo>
                      <a:lnTo>
                        <a:pt x="141" y="455"/>
                      </a:lnTo>
                      <a:lnTo>
                        <a:pt x="145" y="456"/>
                      </a:lnTo>
                      <a:lnTo>
                        <a:pt x="146" y="456"/>
                      </a:lnTo>
                      <a:lnTo>
                        <a:pt x="148" y="456"/>
                      </a:lnTo>
                      <a:lnTo>
                        <a:pt x="150" y="458"/>
                      </a:lnTo>
                      <a:lnTo>
                        <a:pt x="148" y="460"/>
                      </a:lnTo>
                      <a:lnTo>
                        <a:pt x="148" y="462"/>
                      </a:lnTo>
                      <a:lnTo>
                        <a:pt x="145" y="462"/>
                      </a:lnTo>
                      <a:lnTo>
                        <a:pt x="143" y="467"/>
                      </a:lnTo>
                      <a:lnTo>
                        <a:pt x="145" y="471"/>
                      </a:lnTo>
                      <a:lnTo>
                        <a:pt x="146" y="473"/>
                      </a:lnTo>
                      <a:lnTo>
                        <a:pt x="150" y="473"/>
                      </a:lnTo>
                      <a:lnTo>
                        <a:pt x="154" y="484"/>
                      </a:lnTo>
                      <a:lnTo>
                        <a:pt x="159" y="486"/>
                      </a:lnTo>
                      <a:lnTo>
                        <a:pt x="163" y="493"/>
                      </a:lnTo>
                      <a:lnTo>
                        <a:pt x="165" y="495"/>
                      </a:lnTo>
                      <a:lnTo>
                        <a:pt x="176" y="499"/>
                      </a:lnTo>
                      <a:lnTo>
                        <a:pt x="174" y="501"/>
                      </a:lnTo>
                      <a:lnTo>
                        <a:pt x="170" y="503"/>
                      </a:lnTo>
                      <a:lnTo>
                        <a:pt x="169" y="503"/>
                      </a:lnTo>
                      <a:lnTo>
                        <a:pt x="165" y="505"/>
                      </a:lnTo>
                      <a:lnTo>
                        <a:pt x="165" y="508"/>
                      </a:lnTo>
                      <a:lnTo>
                        <a:pt x="169" y="516"/>
                      </a:lnTo>
                      <a:lnTo>
                        <a:pt x="178" y="516"/>
                      </a:lnTo>
                      <a:lnTo>
                        <a:pt x="180" y="519"/>
                      </a:lnTo>
                      <a:lnTo>
                        <a:pt x="180" y="521"/>
                      </a:lnTo>
                      <a:lnTo>
                        <a:pt x="180" y="523"/>
                      </a:lnTo>
                      <a:lnTo>
                        <a:pt x="176" y="525"/>
                      </a:lnTo>
                      <a:lnTo>
                        <a:pt x="169" y="534"/>
                      </a:lnTo>
                      <a:lnTo>
                        <a:pt x="176" y="545"/>
                      </a:lnTo>
                      <a:lnTo>
                        <a:pt x="174" y="551"/>
                      </a:lnTo>
                      <a:lnTo>
                        <a:pt x="180" y="555"/>
                      </a:lnTo>
                      <a:lnTo>
                        <a:pt x="191" y="564"/>
                      </a:lnTo>
                      <a:lnTo>
                        <a:pt x="189" y="575"/>
                      </a:lnTo>
                      <a:lnTo>
                        <a:pt x="202" y="584"/>
                      </a:lnTo>
                      <a:lnTo>
                        <a:pt x="204" y="582"/>
                      </a:lnTo>
                      <a:lnTo>
                        <a:pt x="211" y="575"/>
                      </a:lnTo>
                      <a:lnTo>
                        <a:pt x="211" y="592"/>
                      </a:lnTo>
                      <a:lnTo>
                        <a:pt x="208" y="592"/>
                      </a:lnTo>
                      <a:lnTo>
                        <a:pt x="206" y="592"/>
                      </a:lnTo>
                      <a:lnTo>
                        <a:pt x="204" y="592"/>
                      </a:lnTo>
                      <a:lnTo>
                        <a:pt x="202" y="594"/>
                      </a:lnTo>
                      <a:lnTo>
                        <a:pt x="202" y="595"/>
                      </a:lnTo>
                      <a:lnTo>
                        <a:pt x="206" y="597"/>
                      </a:lnTo>
                      <a:lnTo>
                        <a:pt x="209" y="597"/>
                      </a:lnTo>
                      <a:lnTo>
                        <a:pt x="217" y="597"/>
                      </a:lnTo>
                      <a:lnTo>
                        <a:pt x="220" y="599"/>
                      </a:lnTo>
                      <a:lnTo>
                        <a:pt x="224" y="601"/>
                      </a:lnTo>
                      <a:lnTo>
                        <a:pt x="224" y="608"/>
                      </a:lnTo>
                      <a:lnTo>
                        <a:pt x="230" y="614"/>
                      </a:lnTo>
                      <a:lnTo>
                        <a:pt x="230" y="618"/>
                      </a:lnTo>
                      <a:lnTo>
                        <a:pt x="235" y="618"/>
                      </a:lnTo>
                      <a:lnTo>
                        <a:pt x="239" y="618"/>
                      </a:lnTo>
                      <a:lnTo>
                        <a:pt x="245" y="619"/>
                      </a:lnTo>
                      <a:lnTo>
                        <a:pt x="245" y="627"/>
                      </a:lnTo>
                      <a:lnTo>
                        <a:pt x="256" y="627"/>
                      </a:lnTo>
                      <a:lnTo>
                        <a:pt x="256" y="625"/>
                      </a:lnTo>
                      <a:lnTo>
                        <a:pt x="256" y="621"/>
                      </a:lnTo>
                      <a:lnTo>
                        <a:pt x="256" y="619"/>
                      </a:lnTo>
                      <a:lnTo>
                        <a:pt x="258" y="618"/>
                      </a:lnTo>
                      <a:lnTo>
                        <a:pt x="258" y="614"/>
                      </a:lnTo>
                      <a:lnTo>
                        <a:pt x="256" y="614"/>
                      </a:lnTo>
                      <a:lnTo>
                        <a:pt x="254" y="614"/>
                      </a:lnTo>
                      <a:lnTo>
                        <a:pt x="252" y="614"/>
                      </a:lnTo>
                      <a:lnTo>
                        <a:pt x="250" y="614"/>
                      </a:lnTo>
                      <a:lnTo>
                        <a:pt x="254" y="612"/>
                      </a:lnTo>
                      <a:lnTo>
                        <a:pt x="256" y="608"/>
                      </a:lnTo>
                      <a:lnTo>
                        <a:pt x="254" y="606"/>
                      </a:lnTo>
                      <a:lnTo>
                        <a:pt x="252" y="606"/>
                      </a:lnTo>
                      <a:lnTo>
                        <a:pt x="248" y="605"/>
                      </a:lnTo>
                      <a:lnTo>
                        <a:pt x="252" y="601"/>
                      </a:lnTo>
                      <a:lnTo>
                        <a:pt x="256" y="603"/>
                      </a:lnTo>
                      <a:lnTo>
                        <a:pt x="258" y="603"/>
                      </a:lnTo>
                      <a:lnTo>
                        <a:pt x="261" y="603"/>
                      </a:lnTo>
                      <a:lnTo>
                        <a:pt x="259" y="599"/>
                      </a:lnTo>
                      <a:lnTo>
                        <a:pt x="261" y="597"/>
                      </a:lnTo>
                      <a:lnTo>
                        <a:pt x="267" y="597"/>
                      </a:lnTo>
                      <a:lnTo>
                        <a:pt x="267" y="586"/>
                      </a:lnTo>
                      <a:lnTo>
                        <a:pt x="272" y="581"/>
                      </a:lnTo>
                      <a:lnTo>
                        <a:pt x="274" y="579"/>
                      </a:lnTo>
                      <a:lnTo>
                        <a:pt x="278" y="577"/>
                      </a:lnTo>
                      <a:lnTo>
                        <a:pt x="282" y="575"/>
                      </a:lnTo>
                      <a:lnTo>
                        <a:pt x="285" y="573"/>
                      </a:lnTo>
                      <a:lnTo>
                        <a:pt x="289" y="579"/>
                      </a:lnTo>
                      <a:lnTo>
                        <a:pt x="285" y="584"/>
                      </a:lnTo>
                      <a:lnTo>
                        <a:pt x="287" y="586"/>
                      </a:lnTo>
                      <a:lnTo>
                        <a:pt x="295" y="584"/>
                      </a:lnTo>
                      <a:lnTo>
                        <a:pt x="304" y="569"/>
                      </a:lnTo>
                      <a:lnTo>
                        <a:pt x="311" y="575"/>
                      </a:lnTo>
                      <a:lnTo>
                        <a:pt x="317" y="575"/>
                      </a:lnTo>
                      <a:lnTo>
                        <a:pt x="322" y="579"/>
                      </a:lnTo>
                      <a:lnTo>
                        <a:pt x="330" y="575"/>
                      </a:lnTo>
                      <a:lnTo>
                        <a:pt x="332" y="569"/>
                      </a:lnTo>
                      <a:lnTo>
                        <a:pt x="333" y="568"/>
                      </a:lnTo>
                      <a:lnTo>
                        <a:pt x="337" y="564"/>
                      </a:lnTo>
                      <a:lnTo>
                        <a:pt x="337" y="560"/>
                      </a:lnTo>
                      <a:lnTo>
                        <a:pt x="337" y="558"/>
                      </a:lnTo>
                      <a:lnTo>
                        <a:pt x="343" y="555"/>
                      </a:lnTo>
                      <a:lnTo>
                        <a:pt x="346" y="551"/>
                      </a:lnTo>
                      <a:lnTo>
                        <a:pt x="348" y="547"/>
                      </a:lnTo>
                      <a:lnTo>
                        <a:pt x="354" y="543"/>
                      </a:lnTo>
                      <a:lnTo>
                        <a:pt x="356" y="545"/>
                      </a:lnTo>
                      <a:lnTo>
                        <a:pt x="359" y="549"/>
                      </a:lnTo>
                      <a:lnTo>
                        <a:pt x="359" y="549"/>
                      </a:lnTo>
                      <a:lnTo>
                        <a:pt x="361" y="545"/>
                      </a:lnTo>
                      <a:lnTo>
                        <a:pt x="363" y="545"/>
                      </a:lnTo>
                      <a:lnTo>
                        <a:pt x="367" y="547"/>
                      </a:lnTo>
                      <a:lnTo>
                        <a:pt x="369" y="543"/>
                      </a:lnTo>
                      <a:lnTo>
                        <a:pt x="372" y="542"/>
                      </a:lnTo>
                      <a:lnTo>
                        <a:pt x="385" y="547"/>
                      </a:lnTo>
                      <a:lnTo>
                        <a:pt x="385" y="551"/>
                      </a:lnTo>
                      <a:lnTo>
                        <a:pt x="382" y="551"/>
                      </a:lnTo>
                      <a:lnTo>
                        <a:pt x="382" y="555"/>
                      </a:lnTo>
                      <a:lnTo>
                        <a:pt x="385" y="556"/>
                      </a:lnTo>
                      <a:lnTo>
                        <a:pt x="384" y="562"/>
                      </a:lnTo>
                      <a:lnTo>
                        <a:pt x="380" y="560"/>
                      </a:lnTo>
                      <a:lnTo>
                        <a:pt x="376" y="564"/>
                      </a:lnTo>
                      <a:lnTo>
                        <a:pt x="374" y="569"/>
                      </a:lnTo>
                      <a:lnTo>
                        <a:pt x="363" y="575"/>
                      </a:lnTo>
                      <a:lnTo>
                        <a:pt x="363" y="581"/>
                      </a:lnTo>
                      <a:lnTo>
                        <a:pt x="372" y="581"/>
                      </a:lnTo>
                      <a:lnTo>
                        <a:pt x="374" y="582"/>
                      </a:lnTo>
                      <a:lnTo>
                        <a:pt x="380" y="584"/>
                      </a:lnTo>
                      <a:lnTo>
                        <a:pt x="382" y="586"/>
                      </a:lnTo>
                      <a:lnTo>
                        <a:pt x="382" y="588"/>
                      </a:lnTo>
                      <a:lnTo>
                        <a:pt x="382" y="590"/>
                      </a:lnTo>
                      <a:lnTo>
                        <a:pt x="391" y="592"/>
                      </a:lnTo>
                      <a:lnTo>
                        <a:pt x="396" y="592"/>
                      </a:lnTo>
                      <a:lnTo>
                        <a:pt x="402" y="586"/>
                      </a:lnTo>
                      <a:lnTo>
                        <a:pt x="404" y="586"/>
                      </a:lnTo>
                      <a:lnTo>
                        <a:pt x="408" y="586"/>
                      </a:lnTo>
                      <a:lnTo>
                        <a:pt x="409" y="584"/>
                      </a:lnTo>
                      <a:lnTo>
                        <a:pt x="406" y="579"/>
                      </a:lnTo>
                      <a:lnTo>
                        <a:pt x="411" y="575"/>
                      </a:lnTo>
                      <a:lnTo>
                        <a:pt x="409" y="571"/>
                      </a:lnTo>
                      <a:lnTo>
                        <a:pt x="409" y="569"/>
                      </a:lnTo>
                      <a:lnTo>
                        <a:pt x="411" y="569"/>
                      </a:lnTo>
                      <a:lnTo>
                        <a:pt x="413" y="569"/>
                      </a:lnTo>
                      <a:lnTo>
                        <a:pt x="417" y="569"/>
                      </a:lnTo>
                      <a:lnTo>
                        <a:pt x="421" y="564"/>
                      </a:lnTo>
                      <a:lnTo>
                        <a:pt x="424" y="564"/>
                      </a:lnTo>
                      <a:lnTo>
                        <a:pt x="426" y="562"/>
                      </a:lnTo>
                      <a:lnTo>
                        <a:pt x="430" y="564"/>
                      </a:lnTo>
                      <a:lnTo>
                        <a:pt x="434" y="564"/>
                      </a:lnTo>
                      <a:lnTo>
                        <a:pt x="435" y="564"/>
                      </a:lnTo>
                      <a:lnTo>
                        <a:pt x="439" y="560"/>
                      </a:lnTo>
                      <a:lnTo>
                        <a:pt x="439" y="558"/>
                      </a:lnTo>
                      <a:lnTo>
                        <a:pt x="443" y="560"/>
                      </a:lnTo>
                      <a:lnTo>
                        <a:pt x="445" y="555"/>
                      </a:lnTo>
                      <a:lnTo>
                        <a:pt x="445" y="555"/>
                      </a:lnTo>
                      <a:lnTo>
                        <a:pt x="447" y="551"/>
                      </a:lnTo>
                      <a:lnTo>
                        <a:pt x="447" y="549"/>
                      </a:lnTo>
                      <a:lnTo>
                        <a:pt x="448" y="549"/>
                      </a:lnTo>
                      <a:lnTo>
                        <a:pt x="448" y="547"/>
                      </a:lnTo>
                      <a:lnTo>
                        <a:pt x="450" y="549"/>
                      </a:lnTo>
                      <a:lnTo>
                        <a:pt x="452" y="547"/>
                      </a:lnTo>
                      <a:lnTo>
                        <a:pt x="454" y="545"/>
                      </a:lnTo>
                      <a:lnTo>
                        <a:pt x="454" y="543"/>
                      </a:lnTo>
                      <a:lnTo>
                        <a:pt x="456" y="543"/>
                      </a:lnTo>
                      <a:lnTo>
                        <a:pt x="459" y="543"/>
                      </a:lnTo>
                      <a:lnTo>
                        <a:pt x="461" y="543"/>
                      </a:lnTo>
                      <a:lnTo>
                        <a:pt x="465" y="542"/>
                      </a:lnTo>
                      <a:lnTo>
                        <a:pt x="465" y="543"/>
                      </a:lnTo>
                      <a:lnTo>
                        <a:pt x="467" y="543"/>
                      </a:lnTo>
                      <a:lnTo>
                        <a:pt x="469" y="543"/>
                      </a:lnTo>
                      <a:lnTo>
                        <a:pt x="471" y="543"/>
                      </a:lnTo>
                      <a:lnTo>
                        <a:pt x="476" y="545"/>
                      </a:lnTo>
                      <a:lnTo>
                        <a:pt x="478" y="542"/>
                      </a:lnTo>
                      <a:lnTo>
                        <a:pt x="480" y="538"/>
                      </a:lnTo>
                      <a:lnTo>
                        <a:pt x="480" y="534"/>
                      </a:lnTo>
                      <a:lnTo>
                        <a:pt x="478" y="534"/>
                      </a:lnTo>
                      <a:lnTo>
                        <a:pt x="476" y="532"/>
                      </a:lnTo>
                      <a:lnTo>
                        <a:pt x="474" y="532"/>
                      </a:lnTo>
                      <a:lnTo>
                        <a:pt x="478" y="532"/>
                      </a:lnTo>
                      <a:lnTo>
                        <a:pt x="478" y="531"/>
                      </a:lnTo>
                      <a:lnTo>
                        <a:pt x="476" y="529"/>
                      </a:lnTo>
                      <a:lnTo>
                        <a:pt x="474" y="527"/>
                      </a:lnTo>
                      <a:lnTo>
                        <a:pt x="472" y="527"/>
                      </a:lnTo>
                      <a:lnTo>
                        <a:pt x="472" y="523"/>
                      </a:lnTo>
                      <a:lnTo>
                        <a:pt x="472" y="521"/>
                      </a:lnTo>
                      <a:lnTo>
                        <a:pt x="472" y="519"/>
                      </a:lnTo>
                      <a:lnTo>
                        <a:pt x="471" y="516"/>
                      </a:lnTo>
                      <a:lnTo>
                        <a:pt x="469" y="518"/>
                      </a:lnTo>
                      <a:lnTo>
                        <a:pt x="467" y="519"/>
                      </a:lnTo>
                      <a:lnTo>
                        <a:pt x="465" y="519"/>
                      </a:lnTo>
                      <a:lnTo>
                        <a:pt x="465" y="518"/>
                      </a:lnTo>
                      <a:lnTo>
                        <a:pt x="465" y="516"/>
                      </a:lnTo>
                      <a:lnTo>
                        <a:pt x="461" y="514"/>
                      </a:lnTo>
                      <a:lnTo>
                        <a:pt x="461" y="512"/>
                      </a:lnTo>
                      <a:lnTo>
                        <a:pt x="461" y="510"/>
                      </a:lnTo>
                      <a:lnTo>
                        <a:pt x="459" y="510"/>
                      </a:lnTo>
                      <a:lnTo>
                        <a:pt x="461" y="508"/>
                      </a:lnTo>
                      <a:lnTo>
                        <a:pt x="461" y="505"/>
                      </a:lnTo>
                      <a:lnTo>
                        <a:pt x="461" y="505"/>
                      </a:lnTo>
                      <a:lnTo>
                        <a:pt x="461" y="503"/>
                      </a:lnTo>
                      <a:lnTo>
                        <a:pt x="461" y="499"/>
                      </a:lnTo>
                      <a:lnTo>
                        <a:pt x="461" y="499"/>
                      </a:lnTo>
                      <a:lnTo>
                        <a:pt x="461" y="495"/>
                      </a:lnTo>
                      <a:lnTo>
                        <a:pt x="461" y="495"/>
                      </a:lnTo>
                      <a:lnTo>
                        <a:pt x="463" y="492"/>
                      </a:lnTo>
                      <a:lnTo>
                        <a:pt x="463" y="490"/>
                      </a:lnTo>
                      <a:lnTo>
                        <a:pt x="463" y="490"/>
                      </a:lnTo>
                      <a:lnTo>
                        <a:pt x="459" y="488"/>
                      </a:lnTo>
                      <a:lnTo>
                        <a:pt x="456" y="484"/>
                      </a:lnTo>
                      <a:lnTo>
                        <a:pt x="456" y="482"/>
                      </a:lnTo>
                      <a:lnTo>
                        <a:pt x="456" y="479"/>
                      </a:lnTo>
                      <a:lnTo>
                        <a:pt x="458" y="479"/>
                      </a:lnTo>
                      <a:lnTo>
                        <a:pt x="458" y="475"/>
                      </a:lnTo>
                      <a:lnTo>
                        <a:pt x="458" y="471"/>
                      </a:lnTo>
                      <a:lnTo>
                        <a:pt x="458" y="469"/>
                      </a:lnTo>
                      <a:lnTo>
                        <a:pt x="459" y="469"/>
                      </a:lnTo>
                      <a:lnTo>
                        <a:pt x="461" y="467"/>
                      </a:lnTo>
                      <a:lnTo>
                        <a:pt x="465" y="464"/>
                      </a:lnTo>
                      <a:lnTo>
                        <a:pt x="467" y="464"/>
                      </a:lnTo>
                      <a:lnTo>
                        <a:pt x="469" y="464"/>
                      </a:lnTo>
                      <a:lnTo>
                        <a:pt x="472" y="466"/>
                      </a:lnTo>
                      <a:lnTo>
                        <a:pt x="472" y="464"/>
                      </a:lnTo>
                      <a:lnTo>
                        <a:pt x="476" y="464"/>
                      </a:lnTo>
                      <a:lnTo>
                        <a:pt x="478" y="462"/>
                      </a:lnTo>
                      <a:lnTo>
                        <a:pt x="480" y="462"/>
                      </a:lnTo>
                      <a:lnTo>
                        <a:pt x="484" y="462"/>
                      </a:lnTo>
                      <a:lnTo>
                        <a:pt x="484" y="462"/>
                      </a:lnTo>
                      <a:lnTo>
                        <a:pt x="487" y="462"/>
                      </a:lnTo>
                      <a:lnTo>
                        <a:pt x="489" y="462"/>
                      </a:lnTo>
                      <a:lnTo>
                        <a:pt x="491" y="456"/>
                      </a:lnTo>
                      <a:lnTo>
                        <a:pt x="491" y="455"/>
                      </a:lnTo>
                      <a:lnTo>
                        <a:pt x="493" y="451"/>
                      </a:lnTo>
                      <a:lnTo>
                        <a:pt x="495" y="449"/>
                      </a:lnTo>
                      <a:lnTo>
                        <a:pt x="497" y="447"/>
                      </a:lnTo>
                      <a:lnTo>
                        <a:pt x="500" y="447"/>
                      </a:lnTo>
                      <a:lnTo>
                        <a:pt x="502" y="447"/>
                      </a:lnTo>
                      <a:lnTo>
                        <a:pt x="502" y="445"/>
                      </a:lnTo>
                      <a:lnTo>
                        <a:pt x="504" y="445"/>
                      </a:lnTo>
                      <a:lnTo>
                        <a:pt x="504" y="442"/>
                      </a:lnTo>
                      <a:lnTo>
                        <a:pt x="502" y="442"/>
                      </a:lnTo>
                      <a:lnTo>
                        <a:pt x="500" y="442"/>
                      </a:lnTo>
                      <a:lnTo>
                        <a:pt x="500" y="438"/>
                      </a:lnTo>
                      <a:lnTo>
                        <a:pt x="504" y="436"/>
                      </a:lnTo>
                      <a:lnTo>
                        <a:pt x="506" y="436"/>
                      </a:lnTo>
                      <a:lnTo>
                        <a:pt x="522" y="425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Freeform 126"/>
                <p:cNvSpPr>
                  <a:spLocks/>
                </p:cNvSpPr>
                <p:nvPr/>
              </p:nvSpPr>
              <p:spPr bwMode="auto">
                <a:xfrm rot="19603916">
                  <a:off x="-1402893" y="-9829036"/>
                  <a:ext cx="2733699" cy="3328941"/>
                </a:xfrm>
                <a:custGeom>
                  <a:avLst/>
                  <a:gdLst>
                    <a:gd name="T0" fmla="*/ 465 w 480"/>
                    <a:gd name="T1" fmla="*/ 476 h 574"/>
                    <a:gd name="T2" fmla="*/ 461 w 480"/>
                    <a:gd name="T3" fmla="*/ 452 h 574"/>
                    <a:gd name="T4" fmla="*/ 471 w 480"/>
                    <a:gd name="T5" fmla="*/ 428 h 574"/>
                    <a:gd name="T6" fmla="*/ 459 w 480"/>
                    <a:gd name="T7" fmla="*/ 395 h 574"/>
                    <a:gd name="T8" fmla="*/ 424 w 480"/>
                    <a:gd name="T9" fmla="*/ 378 h 574"/>
                    <a:gd name="T10" fmla="*/ 411 w 480"/>
                    <a:gd name="T11" fmla="*/ 348 h 574"/>
                    <a:gd name="T12" fmla="*/ 404 w 480"/>
                    <a:gd name="T13" fmla="*/ 317 h 574"/>
                    <a:gd name="T14" fmla="*/ 380 w 480"/>
                    <a:gd name="T15" fmla="*/ 287 h 574"/>
                    <a:gd name="T16" fmla="*/ 400 w 480"/>
                    <a:gd name="T17" fmla="*/ 248 h 574"/>
                    <a:gd name="T18" fmla="*/ 409 w 480"/>
                    <a:gd name="T19" fmla="*/ 217 h 574"/>
                    <a:gd name="T20" fmla="*/ 415 w 480"/>
                    <a:gd name="T21" fmla="*/ 189 h 574"/>
                    <a:gd name="T22" fmla="*/ 439 w 480"/>
                    <a:gd name="T23" fmla="*/ 167 h 574"/>
                    <a:gd name="T24" fmla="*/ 428 w 480"/>
                    <a:gd name="T25" fmla="*/ 115 h 574"/>
                    <a:gd name="T26" fmla="*/ 419 w 480"/>
                    <a:gd name="T27" fmla="*/ 81 h 574"/>
                    <a:gd name="T28" fmla="*/ 398 w 480"/>
                    <a:gd name="T29" fmla="*/ 74 h 574"/>
                    <a:gd name="T30" fmla="*/ 367 w 480"/>
                    <a:gd name="T31" fmla="*/ 78 h 574"/>
                    <a:gd name="T32" fmla="*/ 341 w 480"/>
                    <a:gd name="T33" fmla="*/ 68 h 574"/>
                    <a:gd name="T34" fmla="*/ 326 w 480"/>
                    <a:gd name="T35" fmla="*/ 93 h 574"/>
                    <a:gd name="T36" fmla="*/ 313 w 480"/>
                    <a:gd name="T37" fmla="*/ 98 h 574"/>
                    <a:gd name="T38" fmla="*/ 300 w 480"/>
                    <a:gd name="T39" fmla="*/ 76 h 574"/>
                    <a:gd name="T40" fmla="*/ 250 w 480"/>
                    <a:gd name="T41" fmla="*/ 67 h 574"/>
                    <a:gd name="T42" fmla="*/ 211 w 480"/>
                    <a:gd name="T43" fmla="*/ 57 h 574"/>
                    <a:gd name="T44" fmla="*/ 194 w 480"/>
                    <a:gd name="T45" fmla="*/ 46 h 574"/>
                    <a:gd name="T46" fmla="*/ 182 w 480"/>
                    <a:gd name="T47" fmla="*/ 22 h 574"/>
                    <a:gd name="T48" fmla="*/ 167 w 480"/>
                    <a:gd name="T49" fmla="*/ 11 h 574"/>
                    <a:gd name="T50" fmla="*/ 157 w 480"/>
                    <a:gd name="T51" fmla="*/ 17 h 574"/>
                    <a:gd name="T52" fmla="*/ 111 w 480"/>
                    <a:gd name="T53" fmla="*/ 39 h 574"/>
                    <a:gd name="T54" fmla="*/ 81 w 480"/>
                    <a:gd name="T55" fmla="*/ 50 h 574"/>
                    <a:gd name="T56" fmla="*/ 56 w 480"/>
                    <a:gd name="T57" fmla="*/ 107 h 574"/>
                    <a:gd name="T58" fmla="*/ 43 w 480"/>
                    <a:gd name="T59" fmla="*/ 135 h 574"/>
                    <a:gd name="T60" fmla="*/ 20 w 480"/>
                    <a:gd name="T61" fmla="*/ 152 h 574"/>
                    <a:gd name="T62" fmla="*/ 17 w 480"/>
                    <a:gd name="T63" fmla="*/ 194 h 574"/>
                    <a:gd name="T64" fmla="*/ 43 w 480"/>
                    <a:gd name="T65" fmla="*/ 213 h 574"/>
                    <a:gd name="T66" fmla="*/ 59 w 480"/>
                    <a:gd name="T67" fmla="*/ 245 h 574"/>
                    <a:gd name="T68" fmla="*/ 96 w 480"/>
                    <a:gd name="T69" fmla="*/ 250 h 574"/>
                    <a:gd name="T70" fmla="*/ 120 w 480"/>
                    <a:gd name="T71" fmla="*/ 259 h 574"/>
                    <a:gd name="T72" fmla="*/ 130 w 480"/>
                    <a:gd name="T73" fmla="*/ 282 h 574"/>
                    <a:gd name="T74" fmla="*/ 141 w 480"/>
                    <a:gd name="T75" fmla="*/ 313 h 574"/>
                    <a:gd name="T76" fmla="*/ 130 w 480"/>
                    <a:gd name="T77" fmla="*/ 348 h 574"/>
                    <a:gd name="T78" fmla="*/ 124 w 480"/>
                    <a:gd name="T79" fmla="*/ 382 h 574"/>
                    <a:gd name="T80" fmla="*/ 141 w 480"/>
                    <a:gd name="T81" fmla="*/ 400 h 574"/>
                    <a:gd name="T82" fmla="*/ 141 w 480"/>
                    <a:gd name="T83" fmla="*/ 422 h 574"/>
                    <a:gd name="T84" fmla="*/ 167 w 480"/>
                    <a:gd name="T85" fmla="*/ 422 h 574"/>
                    <a:gd name="T86" fmla="*/ 183 w 480"/>
                    <a:gd name="T87" fmla="*/ 450 h 574"/>
                    <a:gd name="T88" fmla="*/ 189 w 480"/>
                    <a:gd name="T89" fmla="*/ 472 h 574"/>
                    <a:gd name="T90" fmla="*/ 211 w 480"/>
                    <a:gd name="T91" fmla="*/ 502 h 574"/>
                    <a:gd name="T92" fmla="*/ 194 w 480"/>
                    <a:gd name="T93" fmla="*/ 513 h 574"/>
                    <a:gd name="T94" fmla="*/ 180 w 480"/>
                    <a:gd name="T95" fmla="*/ 534 h 574"/>
                    <a:gd name="T96" fmla="*/ 172 w 480"/>
                    <a:gd name="T97" fmla="*/ 561 h 574"/>
                    <a:gd name="T98" fmla="*/ 202 w 480"/>
                    <a:gd name="T99" fmla="*/ 569 h 574"/>
                    <a:gd name="T100" fmla="*/ 215 w 480"/>
                    <a:gd name="T101" fmla="*/ 552 h 574"/>
                    <a:gd name="T102" fmla="*/ 232 w 480"/>
                    <a:gd name="T103" fmla="*/ 534 h 574"/>
                    <a:gd name="T104" fmla="*/ 259 w 480"/>
                    <a:gd name="T105" fmla="*/ 537 h 574"/>
                    <a:gd name="T106" fmla="*/ 287 w 480"/>
                    <a:gd name="T107" fmla="*/ 537 h 574"/>
                    <a:gd name="T108" fmla="*/ 307 w 480"/>
                    <a:gd name="T109" fmla="*/ 532 h 574"/>
                    <a:gd name="T110" fmla="*/ 343 w 480"/>
                    <a:gd name="T111" fmla="*/ 515 h 574"/>
                    <a:gd name="T112" fmla="*/ 367 w 480"/>
                    <a:gd name="T113" fmla="*/ 524 h 574"/>
                    <a:gd name="T114" fmla="*/ 380 w 480"/>
                    <a:gd name="T115" fmla="*/ 504 h 574"/>
                    <a:gd name="T116" fmla="*/ 445 w 480"/>
                    <a:gd name="T117" fmla="*/ 508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80" h="574">
                      <a:moveTo>
                        <a:pt x="450" y="504"/>
                      </a:moveTo>
                      <a:lnTo>
                        <a:pt x="452" y="493"/>
                      </a:lnTo>
                      <a:lnTo>
                        <a:pt x="452" y="491"/>
                      </a:lnTo>
                      <a:lnTo>
                        <a:pt x="452" y="485"/>
                      </a:lnTo>
                      <a:lnTo>
                        <a:pt x="454" y="482"/>
                      </a:lnTo>
                      <a:lnTo>
                        <a:pt x="456" y="482"/>
                      </a:lnTo>
                      <a:lnTo>
                        <a:pt x="459" y="484"/>
                      </a:lnTo>
                      <a:lnTo>
                        <a:pt x="461" y="482"/>
                      </a:lnTo>
                      <a:lnTo>
                        <a:pt x="463" y="478"/>
                      </a:lnTo>
                      <a:lnTo>
                        <a:pt x="465" y="476"/>
                      </a:lnTo>
                      <a:lnTo>
                        <a:pt x="465" y="474"/>
                      </a:lnTo>
                      <a:lnTo>
                        <a:pt x="467" y="474"/>
                      </a:lnTo>
                      <a:lnTo>
                        <a:pt x="469" y="471"/>
                      </a:lnTo>
                      <a:lnTo>
                        <a:pt x="465" y="469"/>
                      </a:lnTo>
                      <a:lnTo>
                        <a:pt x="461" y="467"/>
                      </a:lnTo>
                      <a:lnTo>
                        <a:pt x="459" y="465"/>
                      </a:lnTo>
                      <a:lnTo>
                        <a:pt x="458" y="463"/>
                      </a:lnTo>
                      <a:lnTo>
                        <a:pt x="459" y="461"/>
                      </a:lnTo>
                      <a:lnTo>
                        <a:pt x="459" y="458"/>
                      </a:lnTo>
                      <a:lnTo>
                        <a:pt x="461" y="452"/>
                      </a:lnTo>
                      <a:lnTo>
                        <a:pt x="461" y="448"/>
                      </a:lnTo>
                      <a:lnTo>
                        <a:pt x="465" y="448"/>
                      </a:lnTo>
                      <a:lnTo>
                        <a:pt x="467" y="452"/>
                      </a:lnTo>
                      <a:lnTo>
                        <a:pt x="471" y="448"/>
                      </a:lnTo>
                      <a:lnTo>
                        <a:pt x="471" y="443"/>
                      </a:lnTo>
                      <a:lnTo>
                        <a:pt x="474" y="443"/>
                      </a:lnTo>
                      <a:lnTo>
                        <a:pt x="474" y="439"/>
                      </a:lnTo>
                      <a:lnTo>
                        <a:pt x="474" y="435"/>
                      </a:lnTo>
                      <a:lnTo>
                        <a:pt x="471" y="434"/>
                      </a:lnTo>
                      <a:lnTo>
                        <a:pt x="471" y="428"/>
                      </a:lnTo>
                      <a:lnTo>
                        <a:pt x="471" y="424"/>
                      </a:lnTo>
                      <a:lnTo>
                        <a:pt x="469" y="421"/>
                      </a:lnTo>
                      <a:lnTo>
                        <a:pt x="471" y="417"/>
                      </a:lnTo>
                      <a:lnTo>
                        <a:pt x="474" y="415"/>
                      </a:lnTo>
                      <a:lnTo>
                        <a:pt x="474" y="409"/>
                      </a:lnTo>
                      <a:lnTo>
                        <a:pt x="480" y="408"/>
                      </a:lnTo>
                      <a:lnTo>
                        <a:pt x="476" y="398"/>
                      </a:lnTo>
                      <a:lnTo>
                        <a:pt x="469" y="389"/>
                      </a:lnTo>
                      <a:lnTo>
                        <a:pt x="461" y="395"/>
                      </a:lnTo>
                      <a:lnTo>
                        <a:pt x="459" y="395"/>
                      </a:lnTo>
                      <a:lnTo>
                        <a:pt x="454" y="391"/>
                      </a:lnTo>
                      <a:lnTo>
                        <a:pt x="446" y="385"/>
                      </a:lnTo>
                      <a:lnTo>
                        <a:pt x="441" y="384"/>
                      </a:lnTo>
                      <a:lnTo>
                        <a:pt x="433" y="389"/>
                      </a:lnTo>
                      <a:lnTo>
                        <a:pt x="432" y="387"/>
                      </a:lnTo>
                      <a:lnTo>
                        <a:pt x="433" y="384"/>
                      </a:lnTo>
                      <a:lnTo>
                        <a:pt x="432" y="380"/>
                      </a:lnTo>
                      <a:lnTo>
                        <a:pt x="432" y="378"/>
                      </a:lnTo>
                      <a:lnTo>
                        <a:pt x="426" y="374"/>
                      </a:lnTo>
                      <a:lnTo>
                        <a:pt x="424" y="378"/>
                      </a:lnTo>
                      <a:lnTo>
                        <a:pt x="424" y="365"/>
                      </a:lnTo>
                      <a:lnTo>
                        <a:pt x="430" y="365"/>
                      </a:lnTo>
                      <a:lnTo>
                        <a:pt x="430" y="361"/>
                      </a:lnTo>
                      <a:lnTo>
                        <a:pt x="426" y="358"/>
                      </a:lnTo>
                      <a:lnTo>
                        <a:pt x="424" y="354"/>
                      </a:lnTo>
                      <a:lnTo>
                        <a:pt x="421" y="354"/>
                      </a:lnTo>
                      <a:lnTo>
                        <a:pt x="417" y="352"/>
                      </a:lnTo>
                      <a:lnTo>
                        <a:pt x="415" y="352"/>
                      </a:lnTo>
                      <a:lnTo>
                        <a:pt x="415" y="350"/>
                      </a:lnTo>
                      <a:lnTo>
                        <a:pt x="411" y="348"/>
                      </a:lnTo>
                      <a:lnTo>
                        <a:pt x="409" y="346"/>
                      </a:lnTo>
                      <a:lnTo>
                        <a:pt x="409" y="341"/>
                      </a:lnTo>
                      <a:lnTo>
                        <a:pt x="411" y="339"/>
                      </a:lnTo>
                      <a:lnTo>
                        <a:pt x="413" y="332"/>
                      </a:lnTo>
                      <a:lnTo>
                        <a:pt x="413" y="330"/>
                      </a:lnTo>
                      <a:lnTo>
                        <a:pt x="415" y="326"/>
                      </a:lnTo>
                      <a:lnTo>
                        <a:pt x="409" y="324"/>
                      </a:lnTo>
                      <a:lnTo>
                        <a:pt x="408" y="322"/>
                      </a:lnTo>
                      <a:lnTo>
                        <a:pt x="406" y="321"/>
                      </a:lnTo>
                      <a:lnTo>
                        <a:pt x="404" y="317"/>
                      </a:lnTo>
                      <a:lnTo>
                        <a:pt x="400" y="317"/>
                      </a:lnTo>
                      <a:lnTo>
                        <a:pt x="398" y="317"/>
                      </a:lnTo>
                      <a:lnTo>
                        <a:pt x="395" y="317"/>
                      </a:lnTo>
                      <a:lnTo>
                        <a:pt x="393" y="311"/>
                      </a:lnTo>
                      <a:lnTo>
                        <a:pt x="391" y="308"/>
                      </a:lnTo>
                      <a:lnTo>
                        <a:pt x="389" y="304"/>
                      </a:lnTo>
                      <a:lnTo>
                        <a:pt x="387" y="298"/>
                      </a:lnTo>
                      <a:lnTo>
                        <a:pt x="387" y="296"/>
                      </a:lnTo>
                      <a:lnTo>
                        <a:pt x="380" y="291"/>
                      </a:lnTo>
                      <a:lnTo>
                        <a:pt x="380" y="287"/>
                      </a:lnTo>
                      <a:lnTo>
                        <a:pt x="385" y="285"/>
                      </a:lnTo>
                      <a:lnTo>
                        <a:pt x="389" y="285"/>
                      </a:lnTo>
                      <a:lnTo>
                        <a:pt x="389" y="282"/>
                      </a:lnTo>
                      <a:lnTo>
                        <a:pt x="389" y="278"/>
                      </a:lnTo>
                      <a:lnTo>
                        <a:pt x="389" y="272"/>
                      </a:lnTo>
                      <a:lnTo>
                        <a:pt x="389" y="265"/>
                      </a:lnTo>
                      <a:lnTo>
                        <a:pt x="391" y="259"/>
                      </a:lnTo>
                      <a:lnTo>
                        <a:pt x="395" y="254"/>
                      </a:lnTo>
                      <a:lnTo>
                        <a:pt x="396" y="250"/>
                      </a:lnTo>
                      <a:lnTo>
                        <a:pt x="400" y="248"/>
                      </a:lnTo>
                      <a:lnTo>
                        <a:pt x="402" y="246"/>
                      </a:lnTo>
                      <a:lnTo>
                        <a:pt x="400" y="245"/>
                      </a:lnTo>
                      <a:lnTo>
                        <a:pt x="398" y="245"/>
                      </a:lnTo>
                      <a:lnTo>
                        <a:pt x="395" y="243"/>
                      </a:lnTo>
                      <a:lnTo>
                        <a:pt x="396" y="239"/>
                      </a:lnTo>
                      <a:lnTo>
                        <a:pt x="400" y="233"/>
                      </a:lnTo>
                      <a:lnTo>
                        <a:pt x="404" y="226"/>
                      </a:lnTo>
                      <a:lnTo>
                        <a:pt x="406" y="222"/>
                      </a:lnTo>
                      <a:lnTo>
                        <a:pt x="409" y="217"/>
                      </a:lnTo>
                      <a:lnTo>
                        <a:pt x="409" y="217"/>
                      </a:lnTo>
                      <a:lnTo>
                        <a:pt x="409" y="215"/>
                      </a:lnTo>
                      <a:lnTo>
                        <a:pt x="411" y="215"/>
                      </a:lnTo>
                      <a:lnTo>
                        <a:pt x="415" y="213"/>
                      </a:lnTo>
                      <a:lnTo>
                        <a:pt x="415" y="211"/>
                      </a:lnTo>
                      <a:lnTo>
                        <a:pt x="413" y="207"/>
                      </a:lnTo>
                      <a:lnTo>
                        <a:pt x="415" y="204"/>
                      </a:lnTo>
                      <a:lnTo>
                        <a:pt x="417" y="198"/>
                      </a:lnTo>
                      <a:lnTo>
                        <a:pt x="421" y="198"/>
                      </a:lnTo>
                      <a:lnTo>
                        <a:pt x="421" y="194"/>
                      </a:lnTo>
                      <a:lnTo>
                        <a:pt x="415" y="189"/>
                      </a:lnTo>
                      <a:lnTo>
                        <a:pt x="422" y="185"/>
                      </a:lnTo>
                      <a:lnTo>
                        <a:pt x="419" y="183"/>
                      </a:lnTo>
                      <a:lnTo>
                        <a:pt x="424" y="183"/>
                      </a:lnTo>
                      <a:lnTo>
                        <a:pt x="426" y="182"/>
                      </a:lnTo>
                      <a:lnTo>
                        <a:pt x="430" y="180"/>
                      </a:lnTo>
                      <a:lnTo>
                        <a:pt x="432" y="176"/>
                      </a:lnTo>
                      <a:lnTo>
                        <a:pt x="432" y="174"/>
                      </a:lnTo>
                      <a:lnTo>
                        <a:pt x="435" y="170"/>
                      </a:lnTo>
                      <a:lnTo>
                        <a:pt x="437" y="169"/>
                      </a:lnTo>
                      <a:lnTo>
                        <a:pt x="439" y="167"/>
                      </a:lnTo>
                      <a:lnTo>
                        <a:pt x="439" y="161"/>
                      </a:lnTo>
                      <a:lnTo>
                        <a:pt x="441" y="157"/>
                      </a:lnTo>
                      <a:lnTo>
                        <a:pt x="445" y="156"/>
                      </a:lnTo>
                      <a:lnTo>
                        <a:pt x="448" y="144"/>
                      </a:lnTo>
                      <a:lnTo>
                        <a:pt x="424" y="126"/>
                      </a:lnTo>
                      <a:lnTo>
                        <a:pt x="424" y="124"/>
                      </a:lnTo>
                      <a:lnTo>
                        <a:pt x="426" y="120"/>
                      </a:lnTo>
                      <a:lnTo>
                        <a:pt x="428" y="119"/>
                      </a:lnTo>
                      <a:lnTo>
                        <a:pt x="428" y="117"/>
                      </a:lnTo>
                      <a:lnTo>
                        <a:pt x="428" y="115"/>
                      </a:lnTo>
                      <a:lnTo>
                        <a:pt x="430" y="111"/>
                      </a:lnTo>
                      <a:lnTo>
                        <a:pt x="430" y="109"/>
                      </a:lnTo>
                      <a:lnTo>
                        <a:pt x="430" y="104"/>
                      </a:lnTo>
                      <a:lnTo>
                        <a:pt x="430" y="102"/>
                      </a:lnTo>
                      <a:lnTo>
                        <a:pt x="426" y="102"/>
                      </a:lnTo>
                      <a:lnTo>
                        <a:pt x="424" y="98"/>
                      </a:lnTo>
                      <a:lnTo>
                        <a:pt x="426" y="96"/>
                      </a:lnTo>
                      <a:lnTo>
                        <a:pt x="426" y="93"/>
                      </a:lnTo>
                      <a:lnTo>
                        <a:pt x="421" y="87"/>
                      </a:lnTo>
                      <a:lnTo>
                        <a:pt x="419" y="81"/>
                      </a:lnTo>
                      <a:lnTo>
                        <a:pt x="421" y="78"/>
                      </a:lnTo>
                      <a:lnTo>
                        <a:pt x="421" y="76"/>
                      </a:lnTo>
                      <a:lnTo>
                        <a:pt x="417" y="76"/>
                      </a:lnTo>
                      <a:lnTo>
                        <a:pt x="413" y="76"/>
                      </a:lnTo>
                      <a:lnTo>
                        <a:pt x="411" y="70"/>
                      </a:lnTo>
                      <a:lnTo>
                        <a:pt x="409" y="74"/>
                      </a:lnTo>
                      <a:lnTo>
                        <a:pt x="408" y="76"/>
                      </a:lnTo>
                      <a:lnTo>
                        <a:pt x="402" y="74"/>
                      </a:lnTo>
                      <a:lnTo>
                        <a:pt x="400" y="72"/>
                      </a:lnTo>
                      <a:lnTo>
                        <a:pt x="398" y="74"/>
                      </a:lnTo>
                      <a:lnTo>
                        <a:pt x="396" y="80"/>
                      </a:lnTo>
                      <a:lnTo>
                        <a:pt x="395" y="80"/>
                      </a:lnTo>
                      <a:lnTo>
                        <a:pt x="393" y="83"/>
                      </a:lnTo>
                      <a:lnTo>
                        <a:pt x="389" y="83"/>
                      </a:lnTo>
                      <a:lnTo>
                        <a:pt x="383" y="87"/>
                      </a:lnTo>
                      <a:lnTo>
                        <a:pt x="380" y="87"/>
                      </a:lnTo>
                      <a:lnTo>
                        <a:pt x="378" y="87"/>
                      </a:lnTo>
                      <a:lnTo>
                        <a:pt x="374" y="81"/>
                      </a:lnTo>
                      <a:lnTo>
                        <a:pt x="372" y="80"/>
                      </a:lnTo>
                      <a:lnTo>
                        <a:pt x="367" y="78"/>
                      </a:lnTo>
                      <a:lnTo>
                        <a:pt x="365" y="81"/>
                      </a:lnTo>
                      <a:lnTo>
                        <a:pt x="361" y="80"/>
                      </a:lnTo>
                      <a:lnTo>
                        <a:pt x="359" y="76"/>
                      </a:lnTo>
                      <a:lnTo>
                        <a:pt x="356" y="76"/>
                      </a:lnTo>
                      <a:lnTo>
                        <a:pt x="356" y="76"/>
                      </a:lnTo>
                      <a:lnTo>
                        <a:pt x="356" y="72"/>
                      </a:lnTo>
                      <a:lnTo>
                        <a:pt x="352" y="70"/>
                      </a:lnTo>
                      <a:lnTo>
                        <a:pt x="348" y="65"/>
                      </a:lnTo>
                      <a:lnTo>
                        <a:pt x="345" y="67"/>
                      </a:lnTo>
                      <a:lnTo>
                        <a:pt x="341" y="68"/>
                      </a:lnTo>
                      <a:lnTo>
                        <a:pt x="341" y="74"/>
                      </a:lnTo>
                      <a:lnTo>
                        <a:pt x="341" y="78"/>
                      </a:lnTo>
                      <a:lnTo>
                        <a:pt x="339" y="81"/>
                      </a:lnTo>
                      <a:lnTo>
                        <a:pt x="337" y="81"/>
                      </a:lnTo>
                      <a:lnTo>
                        <a:pt x="335" y="83"/>
                      </a:lnTo>
                      <a:lnTo>
                        <a:pt x="335" y="87"/>
                      </a:lnTo>
                      <a:lnTo>
                        <a:pt x="332" y="87"/>
                      </a:lnTo>
                      <a:lnTo>
                        <a:pt x="330" y="87"/>
                      </a:lnTo>
                      <a:lnTo>
                        <a:pt x="328" y="89"/>
                      </a:lnTo>
                      <a:lnTo>
                        <a:pt x="326" y="93"/>
                      </a:lnTo>
                      <a:lnTo>
                        <a:pt x="326" y="96"/>
                      </a:lnTo>
                      <a:lnTo>
                        <a:pt x="326" y="98"/>
                      </a:lnTo>
                      <a:lnTo>
                        <a:pt x="324" y="98"/>
                      </a:lnTo>
                      <a:lnTo>
                        <a:pt x="324" y="98"/>
                      </a:lnTo>
                      <a:lnTo>
                        <a:pt x="322" y="100"/>
                      </a:lnTo>
                      <a:lnTo>
                        <a:pt x="320" y="100"/>
                      </a:lnTo>
                      <a:lnTo>
                        <a:pt x="319" y="104"/>
                      </a:lnTo>
                      <a:lnTo>
                        <a:pt x="317" y="100"/>
                      </a:lnTo>
                      <a:lnTo>
                        <a:pt x="313" y="100"/>
                      </a:lnTo>
                      <a:lnTo>
                        <a:pt x="313" y="98"/>
                      </a:lnTo>
                      <a:lnTo>
                        <a:pt x="309" y="102"/>
                      </a:lnTo>
                      <a:lnTo>
                        <a:pt x="307" y="100"/>
                      </a:lnTo>
                      <a:lnTo>
                        <a:pt x="307" y="98"/>
                      </a:lnTo>
                      <a:lnTo>
                        <a:pt x="307" y="94"/>
                      </a:lnTo>
                      <a:lnTo>
                        <a:pt x="306" y="93"/>
                      </a:lnTo>
                      <a:lnTo>
                        <a:pt x="306" y="93"/>
                      </a:lnTo>
                      <a:lnTo>
                        <a:pt x="307" y="91"/>
                      </a:lnTo>
                      <a:lnTo>
                        <a:pt x="307" y="87"/>
                      </a:lnTo>
                      <a:lnTo>
                        <a:pt x="302" y="81"/>
                      </a:lnTo>
                      <a:lnTo>
                        <a:pt x="300" y="76"/>
                      </a:lnTo>
                      <a:lnTo>
                        <a:pt x="296" y="76"/>
                      </a:lnTo>
                      <a:lnTo>
                        <a:pt x="274" y="74"/>
                      </a:lnTo>
                      <a:lnTo>
                        <a:pt x="272" y="76"/>
                      </a:lnTo>
                      <a:lnTo>
                        <a:pt x="270" y="76"/>
                      </a:lnTo>
                      <a:lnTo>
                        <a:pt x="269" y="74"/>
                      </a:lnTo>
                      <a:lnTo>
                        <a:pt x="269" y="70"/>
                      </a:lnTo>
                      <a:lnTo>
                        <a:pt x="263" y="68"/>
                      </a:lnTo>
                      <a:lnTo>
                        <a:pt x="259" y="70"/>
                      </a:lnTo>
                      <a:lnTo>
                        <a:pt x="257" y="70"/>
                      </a:lnTo>
                      <a:lnTo>
                        <a:pt x="250" y="67"/>
                      </a:lnTo>
                      <a:lnTo>
                        <a:pt x="250" y="65"/>
                      </a:lnTo>
                      <a:lnTo>
                        <a:pt x="246" y="65"/>
                      </a:lnTo>
                      <a:lnTo>
                        <a:pt x="241" y="65"/>
                      </a:lnTo>
                      <a:lnTo>
                        <a:pt x="235" y="65"/>
                      </a:lnTo>
                      <a:lnTo>
                        <a:pt x="228" y="65"/>
                      </a:lnTo>
                      <a:lnTo>
                        <a:pt x="224" y="63"/>
                      </a:lnTo>
                      <a:lnTo>
                        <a:pt x="220" y="65"/>
                      </a:lnTo>
                      <a:lnTo>
                        <a:pt x="220" y="63"/>
                      </a:lnTo>
                      <a:lnTo>
                        <a:pt x="215" y="57"/>
                      </a:lnTo>
                      <a:lnTo>
                        <a:pt x="211" y="57"/>
                      </a:lnTo>
                      <a:lnTo>
                        <a:pt x="207" y="61"/>
                      </a:lnTo>
                      <a:lnTo>
                        <a:pt x="206" y="61"/>
                      </a:lnTo>
                      <a:lnTo>
                        <a:pt x="202" y="65"/>
                      </a:lnTo>
                      <a:lnTo>
                        <a:pt x="200" y="65"/>
                      </a:lnTo>
                      <a:lnTo>
                        <a:pt x="200" y="61"/>
                      </a:lnTo>
                      <a:lnTo>
                        <a:pt x="202" y="57"/>
                      </a:lnTo>
                      <a:lnTo>
                        <a:pt x="200" y="56"/>
                      </a:lnTo>
                      <a:lnTo>
                        <a:pt x="200" y="50"/>
                      </a:lnTo>
                      <a:lnTo>
                        <a:pt x="196" y="50"/>
                      </a:lnTo>
                      <a:lnTo>
                        <a:pt x="194" y="46"/>
                      </a:lnTo>
                      <a:lnTo>
                        <a:pt x="191" y="44"/>
                      </a:lnTo>
                      <a:lnTo>
                        <a:pt x="189" y="39"/>
                      </a:lnTo>
                      <a:lnTo>
                        <a:pt x="189" y="37"/>
                      </a:lnTo>
                      <a:lnTo>
                        <a:pt x="187" y="33"/>
                      </a:lnTo>
                      <a:lnTo>
                        <a:pt x="183" y="33"/>
                      </a:lnTo>
                      <a:lnTo>
                        <a:pt x="182" y="33"/>
                      </a:lnTo>
                      <a:lnTo>
                        <a:pt x="178" y="28"/>
                      </a:lnTo>
                      <a:lnTo>
                        <a:pt x="180" y="28"/>
                      </a:lnTo>
                      <a:lnTo>
                        <a:pt x="182" y="26"/>
                      </a:lnTo>
                      <a:lnTo>
                        <a:pt x="182" y="22"/>
                      </a:lnTo>
                      <a:lnTo>
                        <a:pt x="183" y="22"/>
                      </a:lnTo>
                      <a:lnTo>
                        <a:pt x="183" y="18"/>
                      </a:lnTo>
                      <a:lnTo>
                        <a:pt x="183" y="17"/>
                      </a:lnTo>
                      <a:lnTo>
                        <a:pt x="182" y="13"/>
                      </a:lnTo>
                      <a:lnTo>
                        <a:pt x="183" y="11"/>
                      </a:lnTo>
                      <a:lnTo>
                        <a:pt x="183" y="7"/>
                      </a:lnTo>
                      <a:lnTo>
                        <a:pt x="182" y="9"/>
                      </a:lnTo>
                      <a:lnTo>
                        <a:pt x="178" y="9"/>
                      </a:lnTo>
                      <a:lnTo>
                        <a:pt x="172" y="11"/>
                      </a:lnTo>
                      <a:lnTo>
                        <a:pt x="167" y="11"/>
                      </a:lnTo>
                      <a:lnTo>
                        <a:pt x="167" y="9"/>
                      </a:lnTo>
                      <a:lnTo>
                        <a:pt x="167" y="7"/>
                      </a:lnTo>
                      <a:lnTo>
                        <a:pt x="169" y="5"/>
                      </a:lnTo>
                      <a:lnTo>
                        <a:pt x="169" y="4"/>
                      </a:lnTo>
                      <a:lnTo>
                        <a:pt x="169" y="0"/>
                      </a:lnTo>
                      <a:lnTo>
                        <a:pt x="165" y="2"/>
                      </a:lnTo>
                      <a:lnTo>
                        <a:pt x="163" y="7"/>
                      </a:lnTo>
                      <a:lnTo>
                        <a:pt x="161" y="9"/>
                      </a:lnTo>
                      <a:lnTo>
                        <a:pt x="156" y="13"/>
                      </a:lnTo>
                      <a:lnTo>
                        <a:pt x="157" y="17"/>
                      </a:lnTo>
                      <a:lnTo>
                        <a:pt x="156" y="20"/>
                      </a:lnTo>
                      <a:lnTo>
                        <a:pt x="154" y="20"/>
                      </a:lnTo>
                      <a:lnTo>
                        <a:pt x="141" y="37"/>
                      </a:lnTo>
                      <a:lnTo>
                        <a:pt x="137" y="35"/>
                      </a:lnTo>
                      <a:lnTo>
                        <a:pt x="131" y="30"/>
                      </a:lnTo>
                      <a:lnTo>
                        <a:pt x="122" y="28"/>
                      </a:lnTo>
                      <a:lnTo>
                        <a:pt x="122" y="35"/>
                      </a:lnTo>
                      <a:lnTo>
                        <a:pt x="119" y="39"/>
                      </a:lnTo>
                      <a:lnTo>
                        <a:pt x="115" y="39"/>
                      </a:lnTo>
                      <a:lnTo>
                        <a:pt x="111" y="39"/>
                      </a:lnTo>
                      <a:lnTo>
                        <a:pt x="109" y="43"/>
                      </a:lnTo>
                      <a:lnTo>
                        <a:pt x="107" y="44"/>
                      </a:lnTo>
                      <a:lnTo>
                        <a:pt x="107" y="52"/>
                      </a:lnTo>
                      <a:lnTo>
                        <a:pt x="100" y="54"/>
                      </a:lnTo>
                      <a:lnTo>
                        <a:pt x="96" y="52"/>
                      </a:lnTo>
                      <a:lnTo>
                        <a:pt x="94" y="52"/>
                      </a:lnTo>
                      <a:lnTo>
                        <a:pt x="91" y="54"/>
                      </a:lnTo>
                      <a:lnTo>
                        <a:pt x="91" y="52"/>
                      </a:lnTo>
                      <a:lnTo>
                        <a:pt x="85" y="50"/>
                      </a:lnTo>
                      <a:lnTo>
                        <a:pt x="81" y="50"/>
                      </a:lnTo>
                      <a:lnTo>
                        <a:pt x="80" y="52"/>
                      </a:lnTo>
                      <a:lnTo>
                        <a:pt x="78" y="54"/>
                      </a:lnTo>
                      <a:lnTo>
                        <a:pt x="72" y="59"/>
                      </a:lnTo>
                      <a:lnTo>
                        <a:pt x="70" y="76"/>
                      </a:lnTo>
                      <a:lnTo>
                        <a:pt x="70" y="87"/>
                      </a:lnTo>
                      <a:lnTo>
                        <a:pt x="67" y="93"/>
                      </a:lnTo>
                      <a:lnTo>
                        <a:pt x="68" y="100"/>
                      </a:lnTo>
                      <a:lnTo>
                        <a:pt x="61" y="104"/>
                      </a:lnTo>
                      <a:lnTo>
                        <a:pt x="59" y="107"/>
                      </a:lnTo>
                      <a:lnTo>
                        <a:pt x="56" y="107"/>
                      </a:lnTo>
                      <a:lnTo>
                        <a:pt x="54" y="109"/>
                      </a:lnTo>
                      <a:lnTo>
                        <a:pt x="54" y="113"/>
                      </a:lnTo>
                      <a:lnTo>
                        <a:pt x="54" y="117"/>
                      </a:lnTo>
                      <a:lnTo>
                        <a:pt x="52" y="119"/>
                      </a:lnTo>
                      <a:lnTo>
                        <a:pt x="52" y="124"/>
                      </a:lnTo>
                      <a:lnTo>
                        <a:pt x="52" y="128"/>
                      </a:lnTo>
                      <a:lnTo>
                        <a:pt x="48" y="130"/>
                      </a:lnTo>
                      <a:lnTo>
                        <a:pt x="48" y="130"/>
                      </a:lnTo>
                      <a:lnTo>
                        <a:pt x="44" y="135"/>
                      </a:lnTo>
                      <a:lnTo>
                        <a:pt x="43" y="135"/>
                      </a:lnTo>
                      <a:lnTo>
                        <a:pt x="39" y="133"/>
                      </a:lnTo>
                      <a:lnTo>
                        <a:pt x="37" y="130"/>
                      </a:lnTo>
                      <a:lnTo>
                        <a:pt x="35" y="130"/>
                      </a:lnTo>
                      <a:lnTo>
                        <a:pt x="31" y="131"/>
                      </a:lnTo>
                      <a:lnTo>
                        <a:pt x="31" y="135"/>
                      </a:lnTo>
                      <a:lnTo>
                        <a:pt x="31" y="139"/>
                      </a:lnTo>
                      <a:lnTo>
                        <a:pt x="26" y="141"/>
                      </a:lnTo>
                      <a:lnTo>
                        <a:pt x="24" y="144"/>
                      </a:lnTo>
                      <a:lnTo>
                        <a:pt x="22" y="148"/>
                      </a:lnTo>
                      <a:lnTo>
                        <a:pt x="20" y="152"/>
                      </a:lnTo>
                      <a:lnTo>
                        <a:pt x="17" y="157"/>
                      </a:lnTo>
                      <a:lnTo>
                        <a:pt x="11" y="163"/>
                      </a:lnTo>
                      <a:lnTo>
                        <a:pt x="7" y="167"/>
                      </a:lnTo>
                      <a:lnTo>
                        <a:pt x="4" y="169"/>
                      </a:lnTo>
                      <a:lnTo>
                        <a:pt x="0" y="180"/>
                      </a:lnTo>
                      <a:lnTo>
                        <a:pt x="2" y="185"/>
                      </a:lnTo>
                      <a:lnTo>
                        <a:pt x="5" y="193"/>
                      </a:lnTo>
                      <a:lnTo>
                        <a:pt x="9" y="198"/>
                      </a:lnTo>
                      <a:lnTo>
                        <a:pt x="13" y="198"/>
                      </a:lnTo>
                      <a:lnTo>
                        <a:pt x="17" y="194"/>
                      </a:lnTo>
                      <a:lnTo>
                        <a:pt x="18" y="196"/>
                      </a:lnTo>
                      <a:lnTo>
                        <a:pt x="20" y="200"/>
                      </a:lnTo>
                      <a:lnTo>
                        <a:pt x="24" y="198"/>
                      </a:lnTo>
                      <a:lnTo>
                        <a:pt x="24" y="194"/>
                      </a:lnTo>
                      <a:lnTo>
                        <a:pt x="26" y="194"/>
                      </a:lnTo>
                      <a:lnTo>
                        <a:pt x="31" y="200"/>
                      </a:lnTo>
                      <a:lnTo>
                        <a:pt x="35" y="200"/>
                      </a:lnTo>
                      <a:lnTo>
                        <a:pt x="39" y="204"/>
                      </a:lnTo>
                      <a:lnTo>
                        <a:pt x="43" y="206"/>
                      </a:lnTo>
                      <a:lnTo>
                        <a:pt x="43" y="213"/>
                      </a:lnTo>
                      <a:lnTo>
                        <a:pt x="43" y="219"/>
                      </a:lnTo>
                      <a:lnTo>
                        <a:pt x="43" y="222"/>
                      </a:lnTo>
                      <a:lnTo>
                        <a:pt x="48" y="224"/>
                      </a:lnTo>
                      <a:lnTo>
                        <a:pt x="50" y="226"/>
                      </a:lnTo>
                      <a:lnTo>
                        <a:pt x="52" y="230"/>
                      </a:lnTo>
                      <a:lnTo>
                        <a:pt x="52" y="235"/>
                      </a:lnTo>
                      <a:lnTo>
                        <a:pt x="54" y="237"/>
                      </a:lnTo>
                      <a:lnTo>
                        <a:pt x="54" y="239"/>
                      </a:lnTo>
                      <a:lnTo>
                        <a:pt x="59" y="243"/>
                      </a:lnTo>
                      <a:lnTo>
                        <a:pt x="59" y="245"/>
                      </a:lnTo>
                      <a:lnTo>
                        <a:pt x="61" y="248"/>
                      </a:lnTo>
                      <a:lnTo>
                        <a:pt x="63" y="250"/>
                      </a:lnTo>
                      <a:lnTo>
                        <a:pt x="67" y="252"/>
                      </a:lnTo>
                      <a:lnTo>
                        <a:pt x="70" y="254"/>
                      </a:lnTo>
                      <a:lnTo>
                        <a:pt x="76" y="256"/>
                      </a:lnTo>
                      <a:lnTo>
                        <a:pt x="80" y="254"/>
                      </a:lnTo>
                      <a:lnTo>
                        <a:pt x="81" y="254"/>
                      </a:lnTo>
                      <a:lnTo>
                        <a:pt x="85" y="252"/>
                      </a:lnTo>
                      <a:lnTo>
                        <a:pt x="91" y="252"/>
                      </a:lnTo>
                      <a:lnTo>
                        <a:pt x="96" y="250"/>
                      </a:lnTo>
                      <a:lnTo>
                        <a:pt x="100" y="248"/>
                      </a:lnTo>
                      <a:lnTo>
                        <a:pt x="104" y="248"/>
                      </a:lnTo>
                      <a:lnTo>
                        <a:pt x="107" y="252"/>
                      </a:lnTo>
                      <a:lnTo>
                        <a:pt x="109" y="254"/>
                      </a:lnTo>
                      <a:lnTo>
                        <a:pt x="113" y="256"/>
                      </a:lnTo>
                      <a:lnTo>
                        <a:pt x="117" y="254"/>
                      </a:lnTo>
                      <a:lnTo>
                        <a:pt x="117" y="248"/>
                      </a:lnTo>
                      <a:lnTo>
                        <a:pt x="119" y="250"/>
                      </a:lnTo>
                      <a:lnTo>
                        <a:pt x="119" y="254"/>
                      </a:lnTo>
                      <a:lnTo>
                        <a:pt x="120" y="259"/>
                      </a:lnTo>
                      <a:lnTo>
                        <a:pt x="120" y="263"/>
                      </a:lnTo>
                      <a:lnTo>
                        <a:pt x="119" y="265"/>
                      </a:lnTo>
                      <a:lnTo>
                        <a:pt x="115" y="267"/>
                      </a:lnTo>
                      <a:lnTo>
                        <a:pt x="117" y="270"/>
                      </a:lnTo>
                      <a:lnTo>
                        <a:pt x="119" y="270"/>
                      </a:lnTo>
                      <a:lnTo>
                        <a:pt x="124" y="272"/>
                      </a:lnTo>
                      <a:lnTo>
                        <a:pt x="124" y="274"/>
                      </a:lnTo>
                      <a:lnTo>
                        <a:pt x="126" y="280"/>
                      </a:lnTo>
                      <a:lnTo>
                        <a:pt x="128" y="282"/>
                      </a:lnTo>
                      <a:lnTo>
                        <a:pt x="130" y="282"/>
                      </a:lnTo>
                      <a:lnTo>
                        <a:pt x="124" y="293"/>
                      </a:lnTo>
                      <a:lnTo>
                        <a:pt x="126" y="295"/>
                      </a:lnTo>
                      <a:lnTo>
                        <a:pt x="130" y="296"/>
                      </a:lnTo>
                      <a:lnTo>
                        <a:pt x="133" y="295"/>
                      </a:lnTo>
                      <a:lnTo>
                        <a:pt x="135" y="295"/>
                      </a:lnTo>
                      <a:lnTo>
                        <a:pt x="141" y="298"/>
                      </a:lnTo>
                      <a:lnTo>
                        <a:pt x="141" y="300"/>
                      </a:lnTo>
                      <a:lnTo>
                        <a:pt x="141" y="306"/>
                      </a:lnTo>
                      <a:lnTo>
                        <a:pt x="141" y="309"/>
                      </a:lnTo>
                      <a:lnTo>
                        <a:pt x="141" y="313"/>
                      </a:lnTo>
                      <a:lnTo>
                        <a:pt x="139" y="319"/>
                      </a:lnTo>
                      <a:lnTo>
                        <a:pt x="139" y="324"/>
                      </a:lnTo>
                      <a:lnTo>
                        <a:pt x="139" y="330"/>
                      </a:lnTo>
                      <a:lnTo>
                        <a:pt x="141" y="332"/>
                      </a:lnTo>
                      <a:lnTo>
                        <a:pt x="137" y="335"/>
                      </a:lnTo>
                      <a:lnTo>
                        <a:pt x="135" y="335"/>
                      </a:lnTo>
                      <a:lnTo>
                        <a:pt x="133" y="333"/>
                      </a:lnTo>
                      <a:lnTo>
                        <a:pt x="130" y="339"/>
                      </a:lnTo>
                      <a:lnTo>
                        <a:pt x="130" y="343"/>
                      </a:lnTo>
                      <a:lnTo>
                        <a:pt x="130" y="348"/>
                      </a:lnTo>
                      <a:lnTo>
                        <a:pt x="130" y="354"/>
                      </a:lnTo>
                      <a:lnTo>
                        <a:pt x="128" y="358"/>
                      </a:lnTo>
                      <a:lnTo>
                        <a:pt x="124" y="361"/>
                      </a:lnTo>
                      <a:lnTo>
                        <a:pt x="124" y="369"/>
                      </a:lnTo>
                      <a:lnTo>
                        <a:pt x="120" y="371"/>
                      </a:lnTo>
                      <a:lnTo>
                        <a:pt x="119" y="372"/>
                      </a:lnTo>
                      <a:lnTo>
                        <a:pt x="117" y="374"/>
                      </a:lnTo>
                      <a:lnTo>
                        <a:pt x="119" y="376"/>
                      </a:lnTo>
                      <a:lnTo>
                        <a:pt x="122" y="378"/>
                      </a:lnTo>
                      <a:lnTo>
                        <a:pt x="124" y="382"/>
                      </a:lnTo>
                      <a:lnTo>
                        <a:pt x="120" y="384"/>
                      </a:lnTo>
                      <a:lnTo>
                        <a:pt x="120" y="385"/>
                      </a:lnTo>
                      <a:lnTo>
                        <a:pt x="124" y="387"/>
                      </a:lnTo>
                      <a:lnTo>
                        <a:pt x="126" y="387"/>
                      </a:lnTo>
                      <a:lnTo>
                        <a:pt x="130" y="389"/>
                      </a:lnTo>
                      <a:lnTo>
                        <a:pt x="133" y="391"/>
                      </a:lnTo>
                      <a:lnTo>
                        <a:pt x="135" y="393"/>
                      </a:lnTo>
                      <a:lnTo>
                        <a:pt x="139" y="395"/>
                      </a:lnTo>
                      <a:lnTo>
                        <a:pt x="141" y="396"/>
                      </a:lnTo>
                      <a:lnTo>
                        <a:pt x="141" y="400"/>
                      </a:lnTo>
                      <a:lnTo>
                        <a:pt x="139" y="404"/>
                      </a:lnTo>
                      <a:lnTo>
                        <a:pt x="137" y="406"/>
                      </a:lnTo>
                      <a:lnTo>
                        <a:pt x="137" y="411"/>
                      </a:lnTo>
                      <a:lnTo>
                        <a:pt x="141" y="411"/>
                      </a:lnTo>
                      <a:lnTo>
                        <a:pt x="141" y="413"/>
                      </a:lnTo>
                      <a:lnTo>
                        <a:pt x="141" y="417"/>
                      </a:lnTo>
                      <a:lnTo>
                        <a:pt x="139" y="419"/>
                      </a:lnTo>
                      <a:lnTo>
                        <a:pt x="135" y="421"/>
                      </a:lnTo>
                      <a:lnTo>
                        <a:pt x="135" y="422"/>
                      </a:lnTo>
                      <a:lnTo>
                        <a:pt x="141" y="422"/>
                      </a:lnTo>
                      <a:lnTo>
                        <a:pt x="141" y="424"/>
                      </a:lnTo>
                      <a:lnTo>
                        <a:pt x="143" y="428"/>
                      </a:lnTo>
                      <a:lnTo>
                        <a:pt x="144" y="432"/>
                      </a:lnTo>
                      <a:lnTo>
                        <a:pt x="146" y="434"/>
                      </a:lnTo>
                      <a:lnTo>
                        <a:pt x="150" y="434"/>
                      </a:lnTo>
                      <a:lnTo>
                        <a:pt x="156" y="434"/>
                      </a:lnTo>
                      <a:lnTo>
                        <a:pt x="157" y="432"/>
                      </a:lnTo>
                      <a:lnTo>
                        <a:pt x="161" y="430"/>
                      </a:lnTo>
                      <a:lnTo>
                        <a:pt x="163" y="428"/>
                      </a:lnTo>
                      <a:lnTo>
                        <a:pt x="167" y="422"/>
                      </a:lnTo>
                      <a:lnTo>
                        <a:pt x="170" y="422"/>
                      </a:lnTo>
                      <a:lnTo>
                        <a:pt x="172" y="422"/>
                      </a:lnTo>
                      <a:lnTo>
                        <a:pt x="178" y="422"/>
                      </a:lnTo>
                      <a:lnTo>
                        <a:pt x="183" y="426"/>
                      </a:lnTo>
                      <a:lnTo>
                        <a:pt x="185" y="428"/>
                      </a:lnTo>
                      <a:lnTo>
                        <a:pt x="189" y="434"/>
                      </a:lnTo>
                      <a:lnTo>
                        <a:pt x="183" y="439"/>
                      </a:lnTo>
                      <a:lnTo>
                        <a:pt x="183" y="443"/>
                      </a:lnTo>
                      <a:lnTo>
                        <a:pt x="183" y="448"/>
                      </a:lnTo>
                      <a:lnTo>
                        <a:pt x="183" y="450"/>
                      </a:lnTo>
                      <a:lnTo>
                        <a:pt x="183" y="454"/>
                      </a:lnTo>
                      <a:lnTo>
                        <a:pt x="180" y="456"/>
                      </a:lnTo>
                      <a:lnTo>
                        <a:pt x="180" y="460"/>
                      </a:lnTo>
                      <a:lnTo>
                        <a:pt x="182" y="463"/>
                      </a:lnTo>
                      <a:lnTo>
                        <a:pt x="183" y="465"/>
                      </a:lnTo>
                      <a:lnTo>
                        <a:pt x="187" y="465"/>
                      </a:lnTo>
                      <a:lnTo>
                        <a:pt x="185" y="471"/>
                      </a:lnTo>
                      <a:lnTo>
                        <a:pt x="185" y="471"/>
                      </a:lnTo>
                      <a:lnTo>
                        <a:pt x="189" y="471"/>
                      </a:lnTo>
                      <a:lnTo>
                        <a:pt x="189" y="472"/>
                      </a:lnTo>
                      <a:lnTo>
                        <a:pt x="187" y="474"/>
                      </a:lnTo>
                      <a:lnTo>
                        <a:pt x="189" y="476"/>
                      </a:lnTo>
                      <a:lnTo>
                        <a:pt x="191" y="482"/>
                      </a:lnTo>
                      <a:lnTo>
                        <a:pt x="196" y="487"/>
                      </a:lnTo>
                      <a:lnTo>
                        <a:pt x="200" y="487"/>
                      </a:lnTo>
                      <a:lnTo>
                        <a:pt x="202" y="493"/>
                      </a:lnTo>
                      <a:lnTo>
                        <a:pt x="206" y="495"/>
                      </a:lnTo>
                      <a:lnTo>
                        <a:pt x="207" y="497"/>
                      </a:lnTo>
                      <a:lnTo>
                        <a:pt x="211" y="498"/>
                      </a:lnTo>
                      <a:lnTo>
                        <a:pt x="211" y="502"/>
                      </a:lnTo>
                      <a:lnTo>
                        <a:pt x="209" y="504"/>
                      </a:lnTo>
                      <a:lnTo>
                        <a:pt x="207" y="508"/>
                      </a:lnTo>
                      <a:lnTo>
                        <a:pt x="206" y="510"/>
                      </a:lnTo>
                      <a:lnTo>
                        <a:pt x="206" y="513"/>
                      </a:lnTo>
                      <a:lnTo>
                        <a:pt x="202" y="513"/>
                      </a:lnTo>
                      <a:lnTo>
                        <a:pt x="200" y="511"/>
                      </a:lnTo>
                      <a:lnTo>
                        <a:pt x="200" y="513"/>
                      </a:lnTo>
                      <a:lnTo>
                        <a:pt x="198" y="515"/>
                      </a:lnTo>
                      <a:lnTo>
                        <a:pt x="194" y="515"/>
                      </a:lnTo>
                      <a:lnTo>
                        <a:pt x="194" y="513"/>
                      </a:lnTo>
                      <a:lnTo>
                        <a:pt x="191" y="510"/>
                      </a:lnTo>
                      <a:lnTo>
                        <a:pt x="187" y="511"/>
                      </a:lnTo>
                      <a:lnTo>
                        <a:pt x="187" y="515"/>
                      </a:lnTo>
                      <a:lnTo>
                        <a:pt x="185" y="519"/>
                      </a:lnTo>
                      <a:lnTo>
                        <a:pt x="183" y="521"/>
                      </a:lnTo>
                      <a:lnTo>
                        <a:pt x="183" y="524"/>
                      </a:lnTo>
                      <a:lnTo>
                        <a:pt x="183" y="528"/>
                      </a:lnTo>
                      <a:lnTo>
                        <a:pt x="183" y="530"/>
                      </a:lnTo>
                      <a:lnTo>
                        <a:pt x="183" y="534"/>
                      </a:lnTo>
                      <a:lnTo>
                        <a:pt x="180" y="534"/>
                      </a:lnTo>
                      <a:lnTo>
                        <a:pt x="178" y="537"/>
                      </a:lnTo>
                      <a:lnTo>
                        <a:pt x="180" y="539"/>
                      </a:lnTo>
                      <a:lnTo>
                        <a:pt x="180" y="541"/>
                      </a:lnTo>
                      <a:lnTo>
                        <a:pt x="178" y="543"/>
                      </a:lnTo>
                      <a:lnTo>
                        <a:pt x="176" y="547"/>
                      </a:lnTo>
                      <a:lnTo>
                        <a:pt x="174" y="550"/>
                      </a:lnTo>
                      <a:lnTo>
                        <a:pt x="170" y="552"/>
                      </a:lnTo>
                      <a:lnTo>
                        <a:pt x="169" y="556"/>
                      </a:lnTo>
                      <a:lnTo>
                        <a:pt x="170" y="558"/>
                      </a:lnTo>
                      <a:lnTo>
                        <a:pt x="172" y="561"/>
                      </a:lnTo>
                      <a:lnTo>
                        <a:pt x="180" y="567"/>
                      </a:lnTo>
                      <a:lnTo>
                        <a:pt x="182" y="569"/>
                      </a:lnTo>
                      <a:lnTo>
                        <a:pt x="183" y="571"/>
                      </a:lnTo>
                      <a:lnTo>
                        <a:pt x="185" y="571"/>
                      </a:lnTo>
                      <a:lnTo>
                        <a:pt x="187" y="569"/>
                      </a:lnTo>
                      <a:lnTo>
                        <a:pt x="189" y="571"/>
                      </a:lnTo>
                      <a:lnTo>
                        <a:pt x="191" y="567"/>
                      </a:lnTo>
                      <a:lnTo>
                        <a:pt x="198" y="567"/>
                      </a:lnTo>
                      <a:lnTo>
                        <a:pt x="200" y="567"/>
                      </a:lnTo>
                      <a:lnTo>
                        <a:pt x="202" y="569"/>
                      </a:lnTo>
                      <a:lnTo>
                        <a:pt x="209" y="567"/>
                      </a:lnTo>
                      <a:lnTo>
                        <a:pt x="213" y="569"/>
                      </a:lnTo>
                      <a:lnTo>
                        <a:pt x="211" y="573"/>
                      </a:lnTo>
                      <a:lnTo>
                        <a:pt x="215" y="574"/>
                      </a:lnTo>
                      <a:lnTo>
                        <a:pt x="219" y="569"/>
                      </a:lnTo>
                      <a:lnTo>
                        <a:pt x="224" y="571"/>
                      </a:lnTo>
                      <a:lnTo>
                        <a:pt x="226" y="563"/>
                      </a:lnTo>
                      <a:lnTo>
                        <a:pt x="220" y="558"/>
                      </a:lnTo>
                      <a:lnTo>
                        <a:pt x="219" y="556"/>
                      </a:lnTo>
                      <a:lnTo>
                        <a:pt x="215" y="552"/>
                      </a:lnTo>
                      <a:lnTo>
                        <a:pt x="215" y="550"/>
                      </a:lnTo>
                      <a:lnTo>
                        <a:pt x="219" y="545"/>
                      </a:lnTo>
                      <a:lnTo>
                        <a:pt x="220" y="543"/>
                      </a:lnTo>
                      <a:lnTo>
                        <a:pt x="226" y="541"/>
                      </a:lnTo>
                      <a:lnTo>
                        <a:pt x="228" y="541"/>
                      </a:lnTo>
                      <a:lnTo>
                        <a:pt x="232" y="539"/>
                      </a:lnTo>
                      <a:lnTo>
                        <a:pt x="230" y="535"/>
                      </a:lnTo>
                      <a:lnTo>
                        <a:pt x="230" y="534"/>
                      </a:lnTo>
                      <a:lnTo>
                        <a:pt x="232" y="534"/>
                      </a:lnTo>
                      <a:lnTo>
                        <a:pt x="232" y="534"/>
                      </a:lnTo>
                      <a:lnTo>
                        <a:pt x="235" y="532"/>
                      </a:lnTo>
                      <a:lnTo>
                        <a:pt x="237" y="530"/>
                      </a:lnTo>
                      <a:lnTo>
                        <a:pt x="239" y="528"/>
                      </a:lnTo>
                      <a:lnTo>
                        <a:pt x="241" y="530"/>
                      </a:lnTo>
                      <a:lnTo>
                        <a:pt x="248" y="528"/>
                      </a:lnTo>
                      <a:lnTo>
                        <a:pt x="250" y="530"/>
                      </a:lnTo>
                      <a:lnTo>
                        <a:pt x="248" y="535"/>
                      </a:lnTo>
                      <a:lnTo>
                        <a:pt x="250" y="537"/>
                      </a:lnTo>
                      <a:lnTo>
                        <a:pt x="257" y="535"/>
                      </a:lnTo>
                      <a:lnTo>
                        <a:pt x="259" y="537"/>
                      </a:lnTo>
                      <a:lnTo>
                        <a:pt x="263" y="539"/>
                      </a:lnTo>
                      <a:lnTo>
                        <a:pt x="267" y="539"/>
                      </a:lnTo>
                      <a:lnTo>
                        <a:pt x="270" y="541"/>
                      </a:lnTo>
                      <a:lnTo>
                        <a:pt x="272" y="541"/>
                      </a:lnTo>
                      <a:lnTo>
                        <a:pt x="276" y="547"/>
                      </a:lnTo>
                      <a:lnTo>
                        <a:pt x="280" y="547"/>
                      </a:lnTo>
                      <a:lnTo>
                        <a:pt x="282" y="547"/>
                      </a:lnTo>
                      <a:lnTo>
                        <a:pt x="283" y="543"/>
                      </a:lnTo>
                      <a:lnTo>
                        <a:pt x="285" y="541"/>
                      </a:lnTo>
                      <a:lnTo>
                        <a:pt x="287" y="537"/>
                      </a:lnTo>
                      <a:lnTo>
                        <a:pt x="291" y="537"/>
                      </a:lnTo>
                      <a:lnTo>
                        <a:pt x="293" y="541"/>
                      </a:lnTo>
                      <a:lnTo>
                        <a:pt x="295" y="543"/>
                      </a:lnTo>
                      <a:lnTo>
                        <a:pt x="296" y="541"/>
                      </a:lnTo>
                      <a:lnTo>
                        <a:pt x="302" y="541"/>
                      </a:lnTo>
                      <a:lnTo>
                        <a:pt x="302" y="541"/>
                      </a:lnTo>
                      <a:lnTo>
                        <a:pt x="300" y="539"/>
                      </a:lnTo>
                      <a:lnTo>
                        <a:pt x="302" y="535"/>
                      </a:lnTo>
                      <a:lnTo>
                        <a:pt x="304" y="532"/>
                      </a:lnTo>
                      <a:lnTo>
                        <a:pt x="307" y="532"/>
                      </a:lnTo>
                      <a:lnTo>
                        <a:pt x="309" y="534"/>
                      </a:lnTo>
                      <a:lnTo>
                        <a:pt x="315" y="530"/>
                      </a:lnTo>
                      <a:lnTo>
                        <a:pt x="317" y="524"/>
                      </a:lnTo>
                      <a:lnTo>
                        <a:pt x="320" y="523"/>
                      </a:lnTo>
                      <a:lnTo>
                        <a:pt x="328" y="524"/>
                      </a:lnTo>
                      <a:lnTo>
                        <a:pt x="332" y="524"/>
                      </a:lnTo>
                      <a:lnTo>
                        <a:pt x="332" y="521"/>
                      </a:lnTo>
                      <a:lnTo>
                        <a:pt x="333" y="517"/>
                      </a:lnTo>
                      <a:lnTo>
                        <a:pt x="337" y="513"/>
                      </a:lnTo>
                      <a:lnTo>
                        <a:pt x="343" y="515"/>
                      </a:lnTo>
                      <a:lnTo>
                        <a:pt x="345" y="513"/>
                      </a:lnTo>
                      <a:lnTo>
                        <a:pt x="348" y="513"/>
                      </a:lnTo>
                      <a:lnTo>
                        <a:pt x="350" y="515"/>
                      </a:lnTo>
                      <a:lnTo>
                        <a:pt x="352" y="517"/>
                      </a:lnTo>
                      <a:lnTo>
                        <a:pt x="354" y="515"/>
                      </a:lnTo>
                      <a:lnTo>
                        <a:pt x="356" y="513"/>
                      </a:lnTo>
                      <a:lnTo>
                        <a:pt x="359" y="511"/>
                      </a:lnTo>
                      <a:lnTo>
                        <a:pt x="365" y="513"/>
                      </a:lnTo>
                      <a:lnTo>
                        <a:pt x="361" y="517"/>
                      </a:lnTo>
                      <a:lnTo>
                        <a:pt x="367" y="524"/>
                      </a:lnTo>
                      <a:lnTo>
                        <a:pt x="370" y="524"/>
                      </a:lnTo>
                      <a:lnTo>
                        <a:pt x="372" y="524"/>
                      </a:lnTo>
                      <a:lnTo>
                        <a:pt x="387" y="517"/>
                      </a:lnTo>
                      <a:lnTo>
                        <a:pt x="389" y="519"/>
                      </a:lnTo>
                      <a:lnTo>
                        <a:pt x="393" y="517"/>
                      </a:lnTo>
                      <a:lnTo>
                        <a:pt x="389" y="513"/>
                      </a:lnTo>
                      <a:lnTo>
                        <a:pt x="391" y="511"/>
                      </a:lnTo>
                      <a:lnTo>
                        <a:pt x="385" y="508"/>
                      </a:lnTo>
                      <a:lnTo>
                        <a:pt x="383" y="508"/>
                      </a:lnTo>
                      <a:lnTo>
                        <a:pt x="380" y="504"/>
                      </a:lnTo>
                      <a:lnTo>
                        <a:pt x="393" y="502"/>
                      </a:lnTo>
                      <a:lnTo>
                        <a:pt x="396" y="500"/>
                      </a:lnTo>
                      <a:lnTo>
                        <a:pt x="400" y="502"/>
                      </a:lnTo>
                      <a:lnTo>
                        <a:pt x="406" y="504"/>
                      </a:lnTo>
                      <a:lnTo>
                        <a:pt x="409" y="506"/>
                      </a:lnTo>
                      <a:lnTo>
                        <a:pt x="413" y="506"/>
                      </a:lnTo>
                      <a:lnTo>
                        <a:pt x="432" y="511"/>
                      </a:lnTo>
                      <a:lnTo>
                        <a:pt x="437" y="511"/>
                      </a:lnTo>
                      <a:lnTo>
                        <a:pt x="441" y="510"/>
                      </a:lnTo>
                      <a:lnTo>
                        <a:pt x="445" y="508"/>
                      </a:lnTo>
                      <a:lnTo>
                        <a:pt x="445" y="506"/>
                      </a:lnTo>
                      <a:lnTo>
                        <a:pt x="445" y="504"/>
                      </a:lnTo>
                      <a:lnTo>
                        <a:pt x="448" y="502"/>
                      </a:lnTo>
                      <a:lnTo>
                        <a:pt x="450" y="504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Freeform 132"/>
                <p:cNvSpPr>
                  <a:spLocks/>
                </p:cNvSpPr>
                <p:nvPr/>
              </p:nvSpPr>
              <p:spPr bwMode="auto">
                <a:xfrm rot="19603916">
                  <a:off x="-4203670" y="-11495307"/>
                  <a:ext cx="5011782" cy="3132443"/>
                </a:xfrm>
                <a:custGeom>
                  <a:avLst/>
                  <a:gdLst>
                    <a:gd name="T0" fmla="*/ 839 w 880"/>
                    <a:gd name="T1" fmla="*/ 225 h 541"/>
                    <a:gd name="T2" fmla="*/ 822 w 880"/>
                    <a:gd name="T3" fmla="*/ 258 h 541"/>
                    <a:gd name="T4" fmla="*/ 819 w 880"/>
                    <a:gd name="T5" fmla="*/ 284 h 541"/>
                    <a:gd name="T6" fmla="*/ 789 w 880"/>
                    <a:gd name="T7" fmla="*/ 291 h 541"/>
                    <a:gd name="T8" fmla="*/ 780 w 880"/>
                    <a:gd name="T9" fmla="*/ 302 h 541"/>
                    <a:gd name="T10" fmla="*/ 782 w 880"/>
                    <a:gd name="T11" fmla="*/ 343 h 541"/>
                    <a:gd name="T12" fmla="*/ 782 w 880"/>
                    <a:gd name="T13" fmla="*/ 377 h 541"/>
                    <a:gd name="T14" fmla="*/ 770 w 880"/>
                    <a:gd name="T15" fmla="*/ 430 h 541"/>
                    <a:gd name="T16" fmla="*/ 778 w 880"/>
                    <a:gd name="T17" fmla="*/ 462 h 541"/>
                    <a:gd name="T18" fmla="*/ 754 w 880"/>
                    <a:gd name="T19" fmla="*/ 486 h 541"/>
                    <a:gd name="T20" fmla="*/ 732 w 880"/>
                    <a:gd name="T21" fmla="*/ 514 h 541"/>
                    <a:gd name="T22" fmla="*/ 698 w 880"/>
                    <a:gd name="T23" fmla="*/ 521 h 541"/>
                    <a:gd name="T24" fmla="*/ 695 w 880"/>
                    <a:gd name="T25" fmla="*/ 473 h 541"/>
                    <a:gd name="T26" fmla="*/ 648 w 880"/>
                    <a:gd name="T27" fmla="*/ 478 h 541"/>
                    <a:gd name="T28" fmla="*/ 611 w 880"/>
                    <a:gd name="T29" fmla="*/ 478 h 541"/>
                    <a:gd name="T30" fmla="*/ 587 w 880"/>
                    <a:gd name="T31" fmla="*/ 495 h 541"/>
                    <a:gd name="T32" fmla="*/ 543 w 880"/>
                    <a:gd name="T33" fmla="*/ 467 h 541"/>
                    <a:gd name="T34" fmla="*/ 480 w 880"/>
                    <a:gd name="T35" fmla="*/ 458 h 541"/>
                    <a:gd name="T36" fmla="*/ 454 w 880"/>
                    <a:gd name="T37" fmla="*/ 425 h 541"/>
                    <a:gd name="T38" fmla="*/ 443 w 880"/>
                    <a:gd name="T39" fmla="*/ 401 h 541"/>
                    <a:gd name="T40" fmla="*/ 385 w 880"/>
                    <a:gd name="T41" fmla="*/ 436 h 541"/>
                    <a:gd name="T42" fmla="*/ 342 w 880"/>
                    <a:gd name="T43" fmla="*/ 447 h 541"/>
                    <a:gd name="T44" fmla="*/ 296 w 880"/>
                    <a:gd name="T45" fmla="*/ 428 h 541"/>
                    <a:gd name="T46" fmla="*/ 279 w 880"/>
                    <a:gd name="T47" fmla="*/ 395 h 541"/>
                    <a:gd name="T48" fmla="*/ 248 w 880"/>
                    <a:gd name="T49" fmla="*/ 352 h 541"/>
                    <a:gd name="T50" fmla="*/ 226 w 880"/>
                    <a:gd name="T51" fmla="*/ 364 h 541"/>
                    <a:gd name="T52" fmla="*/ 192 w 880"/>
                    <a:gd name="T53" fmla="*/ 364 h 541"/>
                    <a:gd name="T54" fmla="*/ 165 w 880"/>
                    <a:gd name="T55" fmla="*/ 365 h 541"/>
                    <a:gd name="T56" fmla="*/ 124 w 880"/>
                    <a:gd name="T57" fmla="*/ 349 h 541"/>
                    <a:gd name="T58" fmla="*/ 96 w 880"/>
                    <a:gd name="T59" fmla="*/ 323 h 541"/>
                    <a:gd name="T60" fmla="*/ 92 w 880"/>
                    <a:gd name="T61" fmla="*/ 310 h 541"/>
                    <a:gd name="T62" fmla="*/ 72 w 880"/>
                    <a:gd name="T63" fmla="*/ 295 h 541"/>
                    <a:gd name="T64" fmla="*/ 44 w 880"/>
                    <a:gd name="T65" fmla="*/ 276 h 541"/>
                    <a:gd name="T66" fmla="*/ 33 w 880"/>
                    <a:gd name="T67" fmla="*/ 251 h 541"/>
                    <a:gd name="T68" fmla="*/ 13 w 880"/>
                    <a:gd name="T69" fmla="*/ 232 h 541"/>
                    <a:gd name="T70" fmla="*/ 31 w 880"/>
                    <a:gd name="T71" fmla="*/ 182 h 541"/>
                    <a:gd name="T72" fmla="*/ 78 w 880"/>
                    <a:gd name="T73" fmla="*/ 149 h 541"/>
                    <a:gd name="T74" fmla="*/ 74 w 880"/>
                    <a:gd name="T75" fmla="*/ 93 h 541"/>
                    <a:gd name="T76" fmla="*/ 96 w 880"/>
                    <a:gd name="T77" fmla="*/ 56 h 541"/>
                    <a:gd name="T78" fmla="*/ 91 w 880"/>
                    <a:gd name="T79" fmla="*/ 24 h 541"/>
                    <a:gd name="T80" fmla="*/ 115 w 880"/>
                    <a:gd name="T81" fmla="*/ 13 h 541"/>
                    <a:gd name="T82" fmla="*/ 155 w 880"/>
                    <a:gd name="T83" fmla="*/ 30 h 541"/>
                    <a:gd name="T84" fmla="*/ 191 w 880"/>
                    <a:gd name="T85" fmla="*/ 49 h 541"/>
                    <a:gd name="T86" fmla="*/ 220 w 880"/>
                    <a:gd name="T87" fmla="*/ 43 h 541"/>
                    <a:gd name="T88" fmla="*/ 242 w 880"/>
                    <a:gd name="T89" fmla="*/ 50 h 541"/>
                    <a:gd name="T90" fmla="*/ 278 w 880"/>
                    <a:gd name="T91" fmla="*/ 60 h 541"/>
                    <a:gd name="T92" fmla="*/ 318 w 880"/>
                    <a:gd name="T93" fmla="*/ 65 h 541"/>
                    <a:gd name="T94" fmla="*/ 372 w 880"/>
                    <a:gd name="T95" fmla="*/ 82 h 541"/>
                    <a:gd name="T96" fmla="*/ 387 w 880"/>
                    <a:gd name="T97" fmla="*/ 78 h 541"/>
                    <a:gd name="T98" fmla="*/ 430 w 880"/>
                    <a:gd name="T99" fmla="*/ 69 h 541"/>
                    <a:gd name="T100" fmla="*/ 478 w 880"/>
                    <a:gd name="T101" fmla="*/ 52 h 541"/>
                    <a:gd name="T102" fmla="*/ 487 w 880"/>
                    <a:gd name="T103" fmla="*/ 15 h 541"/>
                    <a:gd name="T104" fmla="*/ 531 w 880"/>
                    <a:gd name="T105" fmla="*/ 26 h 541"/>
                    <a:gd name="T106" fmla="*/ 557 w 880"/>
                    <a:gd name="T107" fmla="*/ 52 h 541"/>
                    <a:gd name="T108" fmla="*/ 580 w 880"/>
                    <a:gd name="T109" fmla="*/ 95 h 541"/>
                    <a:gd name="T110" fmla="*/ 619 w 880"/>
                    <a:gd name="T111" fmla="*/ 89 h 541"/>
                    <a:gd name="T112" fmla="*/ 663 w 880"/>
                    <a:gd name="T113" fmla="*/ 82 h 541"/>
                    <a:gd name="T114" fmla="*/ 713 w 880"/>
                    <a:gd name="T115" fmla="*/ 112 h 541"/>
                    <a:gd name="T116" fmla="*/ 763 w 880"/>
                    <a:gd name="T117" fmla="*/ 123 h 541"/>
                    <a:gd name="T118" fmla="*/ 824 w 880"/>
                    <a:gd name="T119" fmla="*/ 123 h 541"/>
                    <a:gd name="T120" fmla="*/ 861 w 880"/>
                    <a:gd name="T121" fmla="*/ 119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880" h="541">
                      <a:moveTo>
                        <a:pt x="872" y="225"/>
                      </a:moveTo>
                      <a:lnTo>
                        <a:pt x="869" y="226"/>
                      </a:lnTo>
                      <a:lnTo>
                        <a:pt x="865" y="228"/>
                      </a:lnTo>
                      <a:lnTo>
                        <a:pt x="863" y="230"/>
                      </a:lnTo>
                      <a:lnTo>
                        <a:pt x="861" y="226"/>
                      </a:lnTo>
                      <a:lnTo>
                        <a:pt x="858" y="226"/>
                      </a:lnTo>
                      <a:lnTo>
                        <a:pt x="856" y="228"/>
                      </a:lnTo>
                      <a:lnTo>
                        <a:pt x="852" y="226"/>
                      </a:lnTo>
                      <a:lnTo>
                        <a:pt x="852" y="223"/>
                      </a:lnTo>
                      <a:lnTo>
                        <a:pt x="850" y="223"/>
                      </a:lnTo>
                      <a:lnTo>
                        <a:pt x="846" y="223"/>
                      </a:lnTo>
                      <a:lnTo>
                        <a:pt x="846" y="225"/>
                      </a:lnTo>
                      <a:lnTo>
                        <a:pt x="846" y="226"/>
                      </a:lnTo>
                      <a:lnTo>
                        <a:pt x="843" y="226"/>
                      </a:lnTo>
                      <a:lnTo>
                        <a:pt x="841" y="225"/>
                      </a:lnTo>
                      <a:lnTo>
                        <a:pt x="839" y="225"/>
                      </a:lnTo>
                      <a:lnTo>
                        <a:pt x="837" y="230"/>
                      </a:lnTo>
                      <a:lnTo>
                        <a:pt x="839" y="232"/>
                      </a:lnTo>
                      <a:lnTo>
                        <a:pt x="839" y="236"/>
                      </a:lnTo>
                      <a:lnTo>
                        <a:pt x="837" y="238"/>
                      </a:lnTo>
                      <a:lnTo>
                        <a:pt x="835" y="239"/>
                      </a:lnTo>
                      <a:lnTo>
                        <a:pt x="830" y="239"/>
                      </a:lnTo>
                      <a:lnTo>
                        <a:pt x="828" y="239"/>
                      </a:lnTo>
                      <a:lnTo>
                        <a:pt x="824" y="241"/>
                      </a:lnTo>
                      <a:lnTo>
                        <a:pt x="824" y="241"/>
                      </a:lnTo>
                      <a:lnTo>
                        <a:pt x="819" y="241"/>
                      </a:lnTo>
                      <a:lnTo>
                        <a:pt x="819" y="243"/>
                      </a:lnTo>
                      <a:lnTo>
                        <a:pt x="820" y="245"/>
                      </a:lnTo>
                      <a:lnTo>
                        <a:pt x="822" y="247"/>
                      </a:lnTo>
                      <a:lnTo>
                        <a:pt x="819" y="251"/>
                      </a:lnTo>
                      <a:lnTo>
                        <a:pt x="820" y="254"/>
                      </a:lnTo>
                      <a:lnTo>
                        <a:pt x="822" y="258"/>
                      </a:lnTo>
                      <a:lnTo>
                        <a:pt x="826" y="258"/>
                      </a:lnTo>
                      <a:lnTo>
                        <a:pt x="828" y="262"/>
                      </a:lnTo>
                      <a:lnTo>
                        <a:pt x="828" y="263"/>
                      </a:lnTo>
                      <a:lnTo>
                        <a:pt x="830" y="265"/>
                      </a:lnTo>
                      <a:lnTo>
                        <a:pt x="830" y="269"/>
                      </a:lnTo>
                      <a:lnTo>
                        <a:pt x="828" y="273"/>
                      </a:lnTo>
                      <a:lnTo>
                        <a:pt x="830" y="276"/>
                      </a:lnTo>
                      <a:lnTo>
                        <a:pt x="830" y="278"/>
                      </a:lnTo>
                      <a:lnTo>
                        <a:pt x="830" y="282"/>
                      </a:lnTo>
                      <a:lnTo>
                        <a:pt x="830" y="284"/>
                      </a:lnTo>
                      <a:lnTo>
                        <a:pt x="830" y="288"/>
                      </a:lnTo>
                      <a:lnTo>
                        <a:pt x="830" y="291"/>
                      </a:lnTo>
                      <a:lnTo>
                        <a:pt x="828" y="291"/>
                      </a:lnTo>
                      <a:lnTo>
                        <a:pt x="826" y="289"/>
                      </a:lnTo>
                      <a:lnTo>
                        <a:pt x="824" y="286"/>
                      </a:lnTo>
                      <a:lnTo>
                        <a:pt x="819" y="284"/>
                      </a:lnTo>
                      <a:lnTo>
                        <a:pt x="817" y="284"/>
                      </a:lnTo>
                      <a:lnTo>
                        <a:pt x="817" y="286"/>
                      </a:lnTo>
                      <a:lnTo>
                        <a:pt x="813" y="286"/>
                      </a:lnTo>
                      <a:lnTo>
                        <a:pt x="811" y="286"/>
                      </a:lnTo>
                      <a:lnTo>
                        <a:pt x="809" y="286"/>
                      </a:lnTo>
                      <a:lnTo>
                        <a:pt x="809" y="289"/>
                      </a:lnTo>
                      <a:lnTo>
                        <a:pt x="808" y="291"/>
                      </a:lnTo>
                      <a:lnTo>
                        <a:pt x="804" y="293"/>
                      </a:lnTo>
                      <a:lnTo>
                        <a:pt x="802" y="293"/>
                      </a:lnTo>
                      <a:lnTo>
                        <a:pt x="798" y="289"/>
                      </a:lnTo>
                      <a:lnTo>
                        <a:pt x="798" y="288"/>
                      </a:lnTo>
                      <a:lnTo>
                        <a:pt x="795" y="288"/>
                      </a:lnTo>
                      <a:lnTo>
                        <a:pt x="793" y="286"/>
                      </a:lnTo>
                      <a:lnTo>
                        <a:pt x="791" y="286"/>
                      </a:lnTo>
                      <a:lnTo>
                        <a:pt x="787" y="289"/>
                      </a:lnTo>
                      <a:lnTo>
                        <a:pt x="789" y="291"/>
                      </a:lnTo>
                      <a:lnTo>
                        <a:pt x="791" y="295"/>
                      </a:lnTo>
                      <a:lnTo>
                        <a:pt x="791" y="297"/>
                      </a:lnTo>
                      <a:lnTo>
                        <a:pt x="791" y="301"/>
                      </a:lnTo>
                      <a:lnTo>
                        <a:pt x="793" y="302"/>
                      </a:lnTo>
                      <a:lnTo>
                        <a:pt x="795" y="306"/>
                      </a:lnTo>
                      <a:lnTo>
                        <a:pt x="793" y="306"/>
                      </a:lnTo>
                      <a:lnTo>
                        <a:pt x="791" y="306"/>
                      </a:lnTo>
                      <a:lnTo>
                        <a:pt x="789" y="306"/>
                      </a:lnTo>
                      <a:lnTo>
                        <a:pt x="787" y="302"/>
                      </a:lnTo>
                      <a:lnTo>
                        <a:pt x="787" y="301"/>
                      </a:lnTo>
                      <a:lnTo>
                        <a:pt x="783" y="297"/>
                      </a:lnTo>
                      <a:lnTo>
                        <a:pt x="782" y="297"/>
                      </a:lnTo>
                      <a:lnTo>
                        <a:pt x="780" y="297"/>
                      </a:lnTo>
                      <a:lnTo>
                        <a:pt x="778" y="297"/>
                      </a:lnTo>
                      <a:lnTo>
                        <a:pt x="778" y="301"/>
                      </a:lnTo>
                      <a:lnTo>
                        <a:pt x="780" y="302"/>
                      </a:lnTo>
                      <a:lnTo>
                        <a:pt x="782" y="302"/>
                      </a:lnTo>
                      <a:lnTo>
                        <a:pt x="782" y="306"/>
                      </a:lnTo>
                      <a:lnTo>
                        <a:pt x="780" y="306"/>
                      </a:lnTo>
                      <a:lnTo>
                        <a:pt x="778" y="306"/>
                      </a:lnTo>
                      <a:lnTo>
                        <a:pt x="774" y="306"/>
                      </a:lnTo>
                      <a:lnTo>
                        <a:pt x="772" y="306"/>
                      </a:lnTo>
                      <a:lnTo>
                        <a:pt x="770" y="308"/>
                      </a:lnTo>
                      <a:lnTo>
                        <a:pt x="770" y="312"/>
                      </a:lnTo>
                      <a:lnTo>
                        <a:pt x="770" y="312"/>
                      </a:lnTo>
                      <a:lnTo>
                        <a:pt x="782" y="321"/>
                      </a:lnTo>
                      <a:lnTo>
                        <a:pt x="782" y="323"/>
                      </a:lnTo>
                      <a:lnTo>
                        <a:pt x="782" y="326"/>
                      </a:lnTo>
                      <a:lnTo>
                        <a:pt x="782" y="330"/>
                      </a:lnTo>
                      <a:lnTo>
                        <a:pt x="782" y="336"/>
                      </a:lnTo>
                      <a:lnTo>
                        <a:pt x="782" y="338"/>
                      </a:lnTo>
                      <a:lnTo>
                        <a:pt x="782" y="343"/>
                      </a:lnTo>
                      <a:lnTo>
                        <a:pt x="782" y="345"/>
                      </a:lnTo>
                      <a:lnTo>
                        <a:pt x="782" y="349"/>
                      </a:lnTo>
                      <a:lnTo>
                        <a:pt x="780" y="349"/>
                      </a:lnTo>
                      <a:lnTo>
                        <a:pt x="778" y="349"/>
                      </a:lnTo>
                      <a:lnTo>
                        <a:pt x="776" y="354"/>
                      </a:lnTo>
                      <a:lnTo>
                        <a:pt x="776" y="356"/>
                      </a:lnTo>
                      <a:lnTo>
                        <a:pt x="776" y="360"/>
                      </a:lnTo>
                      <a:lnTo>
                        <a:pt x="780" y="360"/>
                      </a:lnTo>
                      <a:lnTo>
                        <a:pt x="780" y="364"/>
                      </a:lnTo>
                      <a:lnTo>
                        <a:pt x="782" y="365"/>
                      </a:lnTo>
                      <a:lnTo>
                        <a:pt x="783" y="365"/>
                      </a:lnTo>
                      <a:lnTo>
                        <a:pt x="783" y="369"/>
                      </a:lnTo>
                      <a:lnTo>
                        <a:pt x="782" y="369"/>
                      </a:lnTo>
                      <a:lnTo>
                        <a:pt x="782" y="373"/>
                      </a:lnTo>
                      <a:lnTo>
                        <a:pt x="782" y="377"/>
                      </a:lnTo>
                      <a:lnTo>
                        <a:pt x="782" y="377"/>
                      </a:lnTo>
                      <a:lnTo>
                        <a:pt x="780" y="382"/>
                      </a:lnTo>
                      <a:lnTo>
                        <a:pt x="778" y="382"/>
                      </a:lnTo>
                      <a:lnTo>
                        <a:pt x="776" y="386"/>
                      </a:lnTo>
                      <a:lnTo>
                        <a:pt x="770" y="388"/>
                      </a:lnTo>
                      <a:lnTo>
                        <a:pt x="770" y="389"/>
                      </a:lnTo>
                      <a:lnTo>
                        <a:pt x="772" y="395"/>
                      </a:lnTo>
                      <a:lnTo>
                        <a:pt x="770" y="397"/>
                      </a:lnTo>
                      <a:lnTo>
                        <a:pt x="769" y="401"/>
                      </a:lnTo>
                      <a:lnTo>
                        <a:pt x="765" y="401"/>
                      </a:lnTo>
                      <a:lnTo>
                        <a:pt x="765" y="404"/>
                      </a:lnTo>
                      <a:lnTo>
                        <a:pt x="765" y="412"/>
                      </a:lnTo>
                      <a:lnTo>
                        <a:pt x="765" y="415"/>
                      </a:lnTo>
                      <a:lnTo>
                        <a:pt x="765" y="421"/>
                      </a:lnTo>
                      <a:lnTo>
                        <a:pt x="765" y="425"/>
                      </a:lnTo>
                      <a:lnTo>
                        <a:pt x="769" y="430"/>
                      </a:lnTo>
                      <a:lnTo>
                        <a:pt x="770" y="430"/>
                      </a:lnTo>
                      <a:lnTo>
                        <a:pt x="774" y="432"/>
                      </a:lnTo>
                      <a:lnTo>
                        <a:pt x="774" y="436"/>
                      </a:lnTo>
                      <a:lnTo>
                        <a:pt x="776" y="436"/>
                      </a:lnTo>
                      <a:lnTo>
                        <a:pt x="778" y="438"/>
                      </a:lnTo>
                      <a:lnTo>
                        <a:pt x="782" y="436"/>
                      </a:lnTo>
                      <a:lnTo>
                        <a:pt x="783" y="436"/>
                      </a:lnTo>
                      <a:lnTo>
                        <a:pt x="787" y="438"/>
                      </a:lnTo>
                      <a:lnTo>
                        <a:pt x="793" y="441"/>
                      </a:lnTo>
                      <a:lnTo>
                        <a:pt x="795" y="441"/>
                      </a:lnTo>
                      <a:lnTo>
                        <a:pt x="793" y="447"/>
                      </a:lnTo>
                      <a:lnTo>
                        <a:pt x="791" y="453"/>
                      </a:lnTo>
                      <a:lnTo>
                        <a:pt x="787" y="458"/>
                      </a:lnTo>
                      <a:lnTo>
                        <a:pt x="787" y="462"/>
                      </a:lnTo>
                      <a:lnTo>
                        <a:pt x="785" y="462"/>
                      </a:lnTo>
                      <a:lnTo>
                        <a:pt x="782" y="462"/>
                      </a:lnTo>
                      <a:lnTo>
                        <a:pt x="778" y="462"/>
                      </a:lnTo>
                      <a:lnTo>
                        <a:pt x="774" y="460"/>
                      </a:lnTo>
                      <a:lnTo>
                        <a:pt x="770" y="458"/>
                      </a:lnTo>
                      <a:lnTo>
                        <a:pt x="765" y="458"/>
                      </a:lnTo>
                      <a:lnTo>
                        <a:pt x="763" y="460"/>
                      </a:lnTo>
                      <a:lnTo>
                        <a:pt x="761" y="464"/>
                      </a:lnTo>
                      <a:lnTo>
                        <a:pt x="763" y="465"/>
                      </a:lnTo>
                      <a:lnTo>
                        <a:pt x="763" y="469"/>
                      </a:lnTo>
                      <a:lnTo>
                        <a:pt x="761" y="473"/>
                      </a:lnTo>
                      <a:lnTo>
                        <a:pt x="759" y="473"/>
                      </a:lnTo>
                      <a:lnTo>
                        <a:pt x="759" y="477"/>
                      </a:lnTo>
                      <a:lnTo>
                        <a:pt x="763" y="478"/>
                      </a:lnTo>
                      <a:lnTo>
                        <a:pt x="761" y="478"/>
                      </a:lnTo>
                      <a:lnTo>
                        <a:pt x="759" y="480"/>
                      </a:lnTo>
                      <a:lnTo>
                        <a:pt x="756" y="480"/>
                      </a:lnTo>
                      <a:lnTo>
                        <a:pt x="754" y="482"/>
                      </a:lnTo>
                      <a:lnTo>
                        <a:pt x="754" y="486"/>
                      </a:lnTo>
                      <a:lnTo>
                        <a:pt x="756" y="490"/>
                      </a:lnTo>
                      <a:lnTo>
                        <a:pt x="750" y="495"/>
                      </a:lnTo>
                      <a:lnTo>
                        <a:pt x="746" y="497"/>
                      </a:lnTo>
                      <a:lnTo>
                        <a:pt x="741" y="499"/>
                      </a:lnTo>
                      <a:lnTo>
                        <a:pt x="737" y="497"/>
                      </a:lnTo>
                      <a:lnTo>
                        <a:pt x="735" y="497"/>
                      </a:lnTo>
                      <a:lnTo>
                        <a:pt x="730" y="495"/>
                      </a:lnTo>
                      <a:lnTo>
                        <a:pt x="730" y="497"/>
                      </a:lnTo>
                      <a:lnTo>
                        <a:pt x="732" y="501"/>
                      </a:lnTo>
                      <a:lnTo>
                        <a:pt x="733" y="503"/>
                      </a:lnTo>
                      <a:lnTo>
                        <a:pt x="735" y="504"/>
                      </a:lnTo>
                      <a:lnTo>
                        <a:pt x="735" y="508"/>
                      </a:lnTo>
                      <a:lnTo>
                        <a:pt x="733" y="508"/>
                      </a:lnTo>
                      <a:lnTo>
                        <a:pt x="732" y="512"/>
                      </a:lnTo>
                      <a:lnTo>
                        <a:pt x="732" y="512"/>
                      </a:lnTo>
                      <a:lnTo>
                        <a:pt x="732" y="514"/>
                      </a:lnTo>
                      <a:lnTo>
                        <a:pt x="730" y="516"/>
                      </a:lnTo>
                      <a:lnTo>
                        <a:pt x="728" y="514"/>
                      </a:lnTo>
                      <a:lnTo>
                        <a:pt x="722" y="514"/>
                      </a:lnTo>
                      <a:lnTo>
                        <a:pt x="720" y="516"/>
                      </a:lnTo>
                      <a:lnTo>
                        <a:pt x="720" y="516"/>
                      </a:lnTo>
                      <a:lnTo>
                        <a:pt x="722" y="519"/>
                      </a:lnTo>
                      <a:lnTo>
                        <a:pt x="722" y="521"/>
                      </a:lnTo>
                      <a:lnTo>
                        <a:pt x="719" y="521"/>
                      </a:lnTo>
                      <a:lnTo>
                        <a:pt x="719" y="523"/>
                      </a:lnTo>
                      <a:lnTo>
                        <a:pt x="719" y="528"/>
                      </a:lnTo>
                      <a:lnTo>
                        <a:pt x="722" y="532"/>
                      </a:lnTo>
                      <a:lnTo>
                        <a:pt x="724" y="532"/>
                      </a:lnTo>
                      <a:lnTo>
                        <a:pt x="722" y="538"/>
                      </a:lnTo>
                      <a:lnTo>
                        <a:pt x="722" y="541"/>
                      </a:lnTo>
                      <a:lnTo>
                        <a:pt x="698" y="523"/>
                      </a:lnTo>
                      <a:lnTo>
                        <a:pt x="698" y="521"/>
                      </a:lnTo>
                      <a:lnTo>
                        <a:pt x="700" y="517"/>
                      </a:lnTo>
                      <a:lnTo>
                        <a:pt x="702" y="516"/>
                      </a:lnTo>
                      <a:lnTo>
                        <a:pt x="702" y="514"/>
                      </a:lnTo>
                      <a:lnTo>
                        <a:pt x="702" y="512"/>
                      </a:lnTo>
                      <a:lnTo>
                        <a:pt x="704" y="508"/>
                      </a:lnTo>
                      <a:lnTo>
                        <a:pt x="704" y="506"/>
                      </a:lnTo>
                      <a:lnTo>
                        <a:pt x="704" y="501"/>
                      </a:lnTo>
                      <a:lnTo>
                        <a:pt x="704" y="499"/>
                      </a:lnTo>
                      <a:lnTo>
                        <a:pt x="700" y="499"/>
                      </a:lnTo>
                      <a:lnTo>
                        <a:pt x="698" y="495"/>
                      </a:lnTo>
                      <a:lnTo>
                        <a:pt x="700" y="493"/>
                      </a:lnTo>
                      <a:lnTo>
                        <a:pt x="700" y="490"/>
                      </a:lnTo>
                      <a:lnTo>
                        <a:pt x="695" y="484"/>
                      </a:lnTo>
                      <a:lnTo>
                        <a:pt x="693" y="478"/>
                      </a:lnTo>
                      <a:lnTo>
                        <a:pt x="695" y="475"/>
                      </a:lnTo>
                      <a:lnTo>
                        <a:pt x="695" y="473"/>
                      </a:lnTo>
                      <a:lnTo>
                        <a:pt x="691" y="473"/>
                      </a:lnTo>
                      <a:lnTo>
                        <a:pt x="687" y="473"/>
                      </a:lnTo>
                      <a:lnTo>
                        <a:pt x="685" y="467"/>
                      </a:lnTo>
                      <a:lnTo>
                        <a:pt x="683" y="471"/>
                      </a:lnTo>
                      <a:lnTo>
                        <a:pt x="682" y="473"/>
                      </a:lnTo>
                      <a:lnTo>
                        <a:pt x="676" y="471"/>
                      </a:lnTo>
                      <a:lnTo>
                        <a:pt x="674" y="469"/>
                      </a:lnTo>
                      <a:lnTo>
                        <a:pt x="672" y="471"/>
                      </a:lnTo>
                      <a:lnTo>
                        <a:pt x="670" y="477"/>
                      </a:lnTo>
                      <a:lnTo>
                        <a:pt x="669" y="477"/>
                      </a:lnTo>
                      <a:lnTo>
                        <a:pt x="667" y="480"/>
                      </a:lnTo>
                      <a:lnTo>
                        <a:pt x="663" y="480"/>
                      </a:lnTo>
                      <a:lnTo>
                        <a:pt x="657" y="484"/>
                      </a:lnTo>
                      <a:lnTo>
                        <a:pt x="654" y="484"/>
                      </a:lnTo>
                      <a:lnTo>
                        <a:pt x="652" y="484"/>
                      </a:lnTo>
                      <a:lnTo>
                        <a:pt x="648" y="478"/>
                      </a:lnTo>
                      <a:lnTo>
                        <a:pt x="646" y="477"/>
                      </a:lnTo>
                      <a:lnTo>
                        <a:pt x="641" y="475"/>
                      </a:lnTo>
                      <a:lnTo>
                        <a:pt x="639" y="478"/>
                      </a:lnTo>
                      <a:lnTo>
                        <a:pt x="635" y="477"/>
                      </a:lnTo>
                      <a:lnTo>
                        <a:pt x="633" y="473"/>
                      </a:lnTo>
                      <a:lnTo>
                        <a:pt x="630" y="473"/>
                      </a:lnTo>
                      <a:lnTo>
                        <a:pt x="630" y="473"/>
                      </a:lnTo>
                      <a:lnTo>
                        <a:pt x="630" y="469"/>
                      </a:lnTo>
                      <a:lnTo>
                        <a:pt x="626" y="467"/>
                      </a:lnTo>
                      <a:lnTo>
                        <a:pt x="622" y="462"/>
                      </a:lnTo>
                      <a:lnTo>
                        <a:pt x="619" y="464"/>
                      </a:lnTo>
                      <a:lnTo>
                        <a:pt x="615" y="465"/>
                      </a:lnTo>
                      <a:lnTo>
                        <a:pt x="615" y="471"/>
                      </a:lnTo>
                      <a:lnTo>
                        <a:pt x="615" y="475"/>
                      </a:lnTo>
                      <a:lnTo>
                        <a:pt x="613" y="478"/>
                      </a:lnTo>
                      <a:lnTo>
                        <a:pt x="611" y="478"/>
                      </a:lnTo>
                      <a:lnTo>
                        <a:pt x="609" y="480"/>
                      </a:lnTo>
                      <a:lnTo>
                        <a:pt x="609" y="484"/>
                      </a:lnTo>
                      <a:lnTo>
                        <a:pt x="606" y="484"/>
                      </a:lnTo>
                      <a:lnTo>
                        <a:pt x="604" y="484"/>
                      </a:lnTo>
                      <a:lnTo>
                        <a:pt x="602" y="486"/>
                      </a:lnTo>
                      <a:lnTo>
                        <a:pt x="600" y="490"/>
                      </a:lnTo>
                      <a:lnTo>
                        <a:pt x="600" y="493"/>
                      </a:lnTo>
                      <a:lnTo>
                        <a:pt x="600" y="495"/>
                      </a:lnTo>
                      <a:lnTo>
                        <a:pt x="598" y="495"/>
                      </a:lnTo>
                      <a:lnTo>
                        <a:pt x="598" y="495"/>
                      </a:lnTo>
                      <a:lnTo>
                        <a:pt x="596" y="497"/>
                      </a:lnTo>
                      <a:lnTo>
                        <a:pt x="594" y="497"/>
                      </a:lnTo>
                      <a:lnTo>
                        <a:pt x="593" y="501"/>
                      </a:lnTo>
                      <a:lnTo>
                        <a:pt x="591" y="497"/>
                      </a:lnTo>
                      <a:lnTo>
                        <a:pt x="587" y="497"/>
                      </a:lnTo>
                      <a:lnTo>
                        <a:pt x="587" y="495"/>
                      </a:lnTo>
                      <a:lnTo>
                        <a:pt x="583" y="499"/>
                      </a:lnTo>
                      <a:lnTo>
                        <a:pt x="581" y="497"/>
                      </a:lnTo>
                      <a:lnTo>
                        <a:pt x="581" y="495"/>
                      </a:lnTo>
                      <a:lnTo>
                        <a:pt x="581" y="491"/>
                      </a:lnTo>
                      <a:lnTo>
                        <a:pt x="580" y="490"/>
                      </a:lnTo>
                      <a:lnTo>
                        <a:pt x="580" y="490"/>
                      </a:lnTo>
                      <a:lnTo>
                        <a:pt x="581" y="488"/>
                      </a:lnTo>
                      <a:lnTo>
                        <a:pt x="581" y="484"/>
                      </a:lnTo>
                      <a:lnTo>
                        <a:pt x="576" y="478"/>
                      </a:lnTo>
                      <a:lnTo>
                        <a:pt x="574" y="473"/>
                      </a:lnTo>
                      <a:lnTo>
                        <a:pt x="570" y="473"/>
                      </a:lnTo>
                      <a:lnTo>
                        <a:pt x="548" y="471"/>
                      </a:lnTo>
                      <a:lnTo>
                        <a:pt x="546" y="473"/>
                      </a:lnTo>
                      <a:lnTo>
                        <a:pt x="544" y="473"/>
                      </a:lnTo>
                      <a:lnTo>
                        <a:pt x="543" y="471"/>
                      </a:lnTo>
                      <a:lnTo>
                        <a:pt x="543" y="467"/>
                      </a:lnTo>
                      <a:lnTo>
                        <a:pt x="537" y="465"/>
                      </a:lnTo>
                      <a:lnTo>
                        <a:pt x="533" y="467"/>
                      </a:lnTo>
                      <a:lnTo>
                        <a:pt x="531" y="467"/>
                      </a:lnTo>
                      <a:lnTo>
                        <a:pt x="524" y="464"/>
                      </a:lnTo>
                      <a:lnTo>
                        <a:pt x="524" y="462"/>
                      </a:lnTo>
                      <a:lnTo>
                        <a:pt x="520" y="462"/>
                      </a:lnTo>
                      <a:lnTo>
                        <a:pt x="515" y="462"/>
                      </a:lnTo>
                      <a:lnTo>
                        <a:pt x="509" y="462"/>
                      </a:lnTo>
                      <a:lnTo>
                        <a:pt x="502" y="462"/>
                      </a:lnTo>
                      <a:lnTo>
                        <a:pt x="498" y="460"/>
                      </a:lnTo>
                      <a:lnTo>
                        <a:pt x="494" y="462"/>
                      </a:lnTo>
                      <a:lnTo>
                        <a:pt x="494" y="460"/>
                      </a:lnTo>
                      <a:lnTo>
                        <a:pt x="489" y="454"/>
                      </a:lnTo>
                      <a:lnTo>
                        <a:pt x="485" y="454"/>
                      </a:lnTo>
                      <a:lnTo>
                        <a:pt x="481" y="458"/>
                      </a:lnTo>
                      <a:lnTo>
                        <a:pt x="480" y="458"/>
                      </a:lnTo>
                      <a:lnTo>
                        <a:pt x="476" y="462"/>
                      </a:lnTo>
                      <a:lnTo>
                        <a:pt x="474" y="462"/>
                      </a:lnTo>
                      <a:lnTo>
                        <a:pt x="474" y="458"/>
                      </a:lnTo>
                      <a:lnTo>
                        <a:pt x="476" y="454"/>
                      </a:lnTo>
                      <a:lnTo>
                        <a:pt x="474" y="453"/>
                      </a:lnTo>
                      <a:lnTo>
                        <a:pt x="474" y="447"/>
                      </a:lnTo>
                      <a:lnTo>
                        <a:pt x="470" y="447"/>
                      </a:lnTo>
                      <a:lnTo>
                        <a:pt x="468" y="443"/>
                      </a:lnTo>
                      <a:lnTo>
                        <a:pt x="465" y="441"/>
                      </a:lnTo>
                      <a:lnTo>
                        <a:pt x="463" y="436"/>
                      </a:lnTo>
                      <a:lnTo>
                        <a:pt x="463" y="434"/>
                      </a:lnTo>
                      <a:lnTo>
                        <a:pt x="461" y="430"/>
                      </a:lnTo>
                      <a:lnTo>
                        <a:pt x="457" y="430"/>
                      </a:lnTo>
                      <a:lnTo>
                        <a:pt x="456" y="430"/>
                      </a:lnTo>
                      <a:lnTo>
                        <a:pt x="452" y="425"/>
                      </a:lnTo>
                      <a:lnTo>
                        <a:pt x="454" y="425"/>
                      </a:lnTo>
                      <a:lnTo>
                        <a:pt x="456" y="423"/>
                      </a:lnTo>
                      <a:lnTo>
                        <a:pt x="456" y="419"/>
                      </a:lnTo>
                      <a:lnTo>
                        <a:pt x="457" y="419"/>
                      </a:lnTo>
                      <a:lnTo>
                        <a:pt x="457" y="415"/>
                      </a:lnTo>
                      <a:lnTo>
                        <a:pt x="457" y="414"/>
                      </a:lnTo>
                      <a:lnTo>
                        <a:pt x="456" y="410"/>
                      </a:lnTo>
                      <a:lnTo>
                        <a:pt x="457" y="408"/>
                      </a:lnTo>
                      <a:lnTo>
                        <a:pt x="457" y="404"/>
                      </a:lnTo>
                      <a:lnTo>
                        <a:pt x="456" y="406"/>
                      </a:lnTo>
                      <a:lnTo>
                        <a:pt x="452" y="406"/>
                      </a:lnTo>
                      <a:lnTo>
                        <a:pt x="446" y="408"/>
                      </a:lnTo>
                      <a:lnTo>
                        <a:pt x="441" y="408"/>
                      </a:lnTo>
                      <a:lnTo>
                        <a:pt x="441" y="406"/>
                      </a:lnTo>
                      <a:lnTo>
                        <a:pt x="441" y="404"/>
                      </a:lnTo>
                      <a:lnTo>
                        <a:pt x="443" y="402"/>
                      </a:lnTo>
                      <a:lnTo>
                        <a:pt x="443" y="401"/>
                      </a:lnTo>
                      <a:lnTo>
                        <a:pt x="443" y="397"/>
                      </a:lnTo>
                      <a:lnTo>
                        <a:pt x="439" y="399"/>
                      </a:lnTo>
                      <a:lnTo>
                        <a:pt x="437" y="404"/>
                      </a:lnTo>
                      <a:lnTo>
                        <a:pt x="435" y="406"/>
                      </a:lnTo>
                      <a:lnTo>
                        <a:pt x="430" y="410"/>
                      </a:lnTo>
                      <a:lnTo>
                        <a:pt x="431" y="414"/>
                      </a:lnTo>
                      <a:lnTo>
                        <a:pt x="430" y="417"/>
                      </a:lnTo>
                      <a:lnTo>
                        <a:pt x="428" y="417"/>
                      </a:lnTo>
                      <a:lnTo>
                        <a:pt x="415" y="434"/>
                      </a:lnTo>
                      <a:lnTo>
                        <a:pt x="411" y="432"/>
                      </a:lnTo>
                      <a:lnTo>
                        <a:pt x="405" y="427"/>
                      </a:lnTo>
                      <a:lnTo>
                        <a:pt x="396" y="425"/>
                      </a:lnTo>
                      <a:lnTo>
                        <a:pt x="396" y="432"/>
                      </a:lnTo>
                      <a:lnTo>
                        <a:pt x="393" y="436"/>
                      </a:lnTo>
                      <a:lnTo>
                        <a:pt x="389" y="436"/>
                      </a:lnTo>
                      <a:lnTo>
                        <a:pt x="385" y="436"/>
                      </a:lnTo>
                      <a:lnTo>
                        <a:pt x="383" y="440"/>
                      </a:lnTo>
                      <a:lnTo>
                        <a:pt x="381" y="441"/>
                      </a:lnTo>
                      <a:lnTo>
                        <a:pt x="381" y="449"/>
                      </a:lnTo>
                      <a:lnTo>
                        <a:pt x="374" y="451"/>
                      </a:lnTo>
                      <a:lnTo>
                        <a:pt x="370" y="449"/>
                      </a:lnTo>
                      <a:lnTo>
                        <a:pt x="368" y="449"/>
                      </a:lnTo>
                      <a:lnTo>
                        <a:pt x="365" y="451"/>
                      </a:lnTo>
                      <a:lnTo>
                        <a:pt x="365" y="449"/>
                      </a:lnTo>
                      <a:lnTo>
                        <a:pt x="359" y="447"/>
                      </a:lnTo>
                      <a:lnTo>
                        <a:pt x="355" y="447"/>
                      </a:lnTo>
                      <a:lnTo>
                        <a:pt x="354" y="449"/>
                      </a:lnTo>
                      <a:lnTo>
                        <a:pt x="352" y="451"/>
                      </a:lnTo>
                      <a:lnTo>
                        <a:pt x="346" y="456"/>
                      </a:lnTo>
                      <a:lnTo>
                        <a:pt x="342" y="454"/>
                      </a:lnTo>
                      <a:lnTo>
                        <a:pt x="341" y="451"/>
                      </a:lnTo>
                      <a:lnTo>
                        <a:pt x="342" y="447"/>
                      </a:lnTo>
                      <a:lnTo>
                        <a:pt x="341" y="447"/>
                      </a:lnTo>
                      <a:lnTo>
                        <a:pt x="333" y="445"/>
                      </a:lnTo>
                      <a:lnTo>
                        <a:pt x="331" y="441"/>
                      </a:lnTo>
                      <a:lnTo>
                        <a:pt x="330" y="438"/>
                      </a:lnTo>
                      <a:lnTo>
                        <a:pt x="328" y="438"/>
                      </a:lnTo>
                      <a:lnTo>
                        <a:pt x="324" y="438"/>
                      </a:lnTo>
                      <a:lnTo>
                        <a:pt x="322" y="436"/>
                      </a:lnTo>
                      <a:lnTo>
                        <a:pt x="320" y="432"/>
                      </a:lnTo>
                      <a:lnTo>
                        <a:pt x="317" y="432"/>
                      </a:lnTo>
                      <a:lnTo>
                        <a:pt x="315" y="430"/>
                      </a:lnTo>
                      <a:lnTo>
                        <a:pt x="313" y="427"/>
                      </a:lnTo>
                      <a:lnTo>
                        <a:pt x="309" y="427"/>
                      </a:lnTo>
                      <a:lnTo>
                        <a:pt x="305" y="428"/>
                      </a:lnTo>
                      <a:lnTo>
                        <a:pt x="302" y="430"/>
                      </a:lnTo>
                      <a:lnTo>
                        <a:pt x="300" y="428"/>
                      </a:lnTo>
                      <a:lnTo>
                        <a:pt x="296" y="428"/>
                      </a:lnTo>
                      <a:lnTo>
                        <a:pt x="296" y="425"/>
                      </a:lnTo>
                      <a:lnTo>
                        <a:pt x="296" y="423"/>
                      </a:lnTo>
                      <a:lnTo>
                        <a:pt x="294" y="421"/>
                      </a:lnTo>
                      <a:lnTo>
                        <a:pt x="292" y="419"/>
                      </a:lnTo>
                      <a:lnTo>
                        <a:pt x="291" y="419"/>
                      </a:lnTo>
                      <a:lnTo>
                        <a:pt x="291" y="415"/>
                      </a:lnTo>
                      <a:lnTo>
                        <a:pt x="291" y="414"/>
                      </a:lnTo>
                      <a:lnTo>
                        <a:pt x="291" y="412"/>
                      </a:lnTo>
                      <a:lnTo>
                        <a:pt x="289" y="408"/>
                      </a:lnTo>
                      <a:lnTo>
                        <a:pt x="291" y="404"/>
                      </a:lnTo>
                      <a:lnTo>
                        <a:pt x="291" y="402"/>
                      </a:lnTo>
                      <a:lnTo>
                        <a:pt x="291" y="397"/>
                      </a:lnTo>
                      <a:lnTo>
                        <a:pt x="289" y="391"/>
                      </a:lnTo>
                      <a:lnTo>
                        <a:pt x="285" y="391"/>
                      </a:lnTo>
                      <a:lnTo>
                        <a:pt x="281" y="393"/>
                      </a:lnTo>
                      <a:lnTo>
                        <a:pt x="279" y="395"/>
                      </a:lnTo>
                      <a:lnTo>
                        <a:pt x="279" y="389"/>
                      </a:lnTo>
                      <a:lnTo>
                        <a:pt x="283" y="384"/>
                      </a:lnTo>
                      <a:lnTo>
                        <a:pt x="281" y="380"/>
                      </a:lnTo>
                      <a:lnTo>
                        <a:pt x="279" y="377"/>
                      </a:lnTo>
                      <a:lnTo>
                        <a:pt x="281" y="373"/>
                      </a:lnTo>
                      <a:lnTo>
                        <a:pt x="278" y="371"/>
                      </a:lnTo>
                      <a:lnTo>
                        <a:pt x="274" y="367"/>
                      </a:lnTo>
                      <a:lnTo>
                        <a:pt x="272" y="369"/>
                      </a:lnTo>
                      <a:lnTo>
                        <a:pt x="268" y="369"/>
                      </a:lnTo>
                      <a:lnTo>
                        <a:pt x="267" y="367"/>
                      </a:lnTo>
                      <a:lnTo>
                        <a:pt x="263" y="364"/>
                      </a:lnTo>
                      <a:lnTo>
                        <a:pt x="259" y="362"/>
                      </a:lnTo>
                      <a:lnTo>
                        <a:pt x="257" y="354"/>
                      </a:lnTo>
                      <a:lnTo>
                        <a:pt x="257" y="349"/>
                      </a:lnTo>
                      <a:lnTo>
                        <a:pt x="252" y="347"/>
                      </a:lnTo>
                      <a:lnTo>
                        <a:pt x="248" y="352"/>
                      </a:lnTo>
                      <a:lnTo>
                        <a:pt x="244" y="354"/>
                      </a:lnTo>
                      <a:lnTo>
                        <a:pt x="242" y="354"/>
                      </a:lnTo>
                      <a:lnTo>
                        <a:pt x="241" y="352"/>
                      </a:lnTo>
                      <a:lnTo>
                        <a:pt x="239" y="351"/>
                      </a:lnTo>
                      <a:lnTo>
                        <a:pt x="237" y="354"/>
                      </a:lnTo>
                      <a:lnTo>
                        <a:pt x="239" y="356"/>
                      </a:lnTo>
                      <a:lnTo>
                        <a:pt x="237" y="358"/>
                      </a:lnTo>
                      <a:lnTo>
                        <a:pt x="235" y="360"/>
                      </a:lnTo>
                      <a:lnTo>
                        <a:pt x="233" y="362"/>
                      </a:lnTo>
                      <a:lnTo>
                        <a:pt x="233" y="365"/>
                      </a:lnTo>
                      <a:lnTo>
                        <a:pt x="231" y="367"/>
                      </a:lnTo>
                      <a:lnTo>
                        <a:pt x="231" y="369"/>
                      </a:lnTo>
                      <a:lnTo>
                        <a:pt x="228" y="371"/>
                      </a:lnTo>
                      <a:lnTo>
                        <a:pt x="226" y="369"/>
                      </a:lnTo>
                      <a:lnTo>
                        <a:pt x="224" y="365"/>
                      </a:lnTo>
                      <a:lnTo>
                        <a:pt x="226" y="364"/>
                      </a:lnTo>
                      <a:lnTo>
                        <a:pt x="226" y="360"/>
                      </a:lnTo>
                      <a:lnTo>
                        <a:pt x="226" y="358"/>
                      </a:lnTo>
                      <a:lnTo>
                        <a:pt x="224" y="356"/>
                      </a:lnTo>
                      <a:lnTo>
                        <a:pt x="220" y="358"/>
                      </a:lnTo>
                      <a:lnTo>
                        <a:pt x="220" y="354"/>
                      </a:lnTo>
                      <a:lnTo>
                        <a:pt x="220" y="352"/>
                      </a:lnTo>
                      <a:lnTo>
                        <a:pt x="217" y="351"/>
                      </a:lnTo>
                      <a:lnTo>
                        <a:pt x="213" y="356"/>
                      </a:lnTo>
                      <a:lnTo>
                        <a:pt x="215" y="360"/>
                      </a:lnTo>
                      <a:lnTo>
                        <a:pt x="211" y="362"/>
                      </a:lnTo>
                      <a:lnTo>
                        <a:pt x="209" y="362"/>
                      </a:lnTo>
                      <a:lnTo>
                        <a:pt x="204" y="367"/>
                      </a:lnTo>
                      <a:lnTo>
                        <a:pt x="202" y="369"/>
                      </a:lnTo>
                      <a:lnTo>
                        <a:pt x="198" y="369"/>
                      </a:lnTo>
                      <a:lnTo>
                        <a:pt x="196" y="365"/>
                      </a:lnTo>
                      <a:lnTo>
                        <a:pt x="192" y="364"/>
                      </a:lnTo>
                      <a:lnTo>
                        <a:pt x="192" y="365"/>
                      </a:lnTo>
                      <a:lnTo>
                        <a:pt x="189" y="365"/>
                      </a:lnTo>
                      <a:lnTo>
                        <a:pt x="187" y="365"/>
                      </a:lnTo>
                      <a:lnTo>
                        <a:pt x="185" y="367"/>
                      </a:lnTo>
                      <a:lnTo>
                        <a:pt x="183" y="371"/>
                      </a:lnTo>
                      <a:lnTo>
                        <a:pt x="183" y="371"/>
                      </a:lnTo>
                      <a:lnTo>
                        <a:pt x="178" y="371"/>
                      </a:lnTo>
                      <a:lnTo>
                        <a:pt x="176" y="369"/>
                      </a:lnTo>
                      <a:lnTo>
                        <a:pt x="176" y="365"/>
                      </a:lnTo>
                      <a:lnTo>
                        <a:pt x="172" y="364"/>
                      </a:lnTo>
                      <a:lnTo>
                        <a:pt x="170" y="365"/>
                      </a:lnTo>
                      <a:lnTo>
                        <a:pt x="170" y="365"/>
                      </a:lnTo>
                      <a:lnTo>
                        <a:pt x="170" y="369"/>
                      </a:lnTo>
                      <a:lnTo>
                        <a:pt x="170" y="371"/>
                      </a:lnTo>
                      <a:lnTo>
                        <a:pt x="168" y="367"/>
                      </a:lnTo>
                      <a:lnTo>
                        <a:pt x="165" y="365"/>
                      </a:lnTo>
                      <a:lnTo>
                        <a:pt x="161" y="364"/>
                      </a:lnTo>
                      <a:lnTo>
                        <a:pt x="157" y="360"/>
                      </a:lnTo>
                      <a:lnTo>
                        <a:pt x="155" y="362"/>
                      </a:lnTo>
                      <a:lnTo>
                        <a:pt x="154" y="362"/>
                      </a:lnTo>
                      <a:lnTo>
                        <a:pt x="150" y="360"/>
                      </a:lnTo>
                      <a:lnTo>
                        <a:pt x="148" y="360"/>
                      </a:lnTo>
                      <a:lnTo>
                        <a:pt x="144" y="360"/>
                      </a:lnTo>
                      <a:lnTo>
                        <a:pt x="139" y="364"/>
                      </a:lnTo>
                      <a:lnTo>
                        <a:pt x="133" y="362"/>
                      </a:lnTo>
                      <a:lnTo>
                        <a:pt x="131" y="360"/>
                      </a:lnTo>
                      <a:lnTo>
                        <a:pt x="133" y="356"/>
                      </a:lnTo>
                      <a:lnTo>
                        <a:pt x="133" y="354"/>
                      </a:lnTo>
                      <a:lnTo>
                        <a:pt x="129" y="354"/>
                      </a:lnTo>
                      <a:lnTo>
                        <a:pt x="126" y="354"/>
                      </a:lnTo>
                      <a:lnTo>
                        <a:pt x="124" y="354"/>
                      </a:lnTo>
                      <a:lnTo>
                        <a:pt x="124" y="349"/>
                      </a:lnTo>
                      <a:lnTo>
                        <a:pt x="122" y="347"/>
                      </a:lnTo>
                      <a:lnTo>
                        <a:pt x="116" y="349"/>
                      </a:lnTo>
                      <a:lnTo>
                        <a:pt x="113" y="351"/>
                      </a:lnTo>
                      <a:lnTo>
                        <a:pt x="111" y="349"/>
                      </a:lnTo>
                      <a:lnTo>
                        <a:pt x="113" y="345"/>
                      </a:lnTo>
                      <a:lnTo>
                        <a:pt x="111" y="343"/>
                      </a:lnTo>
                      <a:lnTo>
                        <a:pt x="111" y="341"/>
                      </a:lnTo>
                      <a:lnTo>
                        <a:pt x="111" y="338"/>
                      </a:lnTo>
                      <a:lnTo>
                        <a:pt x="107" y="334"/>
                      </a:lnTo>
                      <a:lnTo>
                        <a:pt x="105" y="332"/>
                      </a:lnTo>
                      <a:lnTo>
                        <a:pt x="103" y="332"/>
                      </a:lnTo>
                      <a:lnTo>
                        <a:pt x="102" y="330"/>
                      </a:lnTo>
                      <a:lnTo>
                        <a:pt x="100" y="326"/>
                      </a:lnTo>
                      <a:lnTo>
                        <a:pt x="100" y="325"/>
                      </a:lnTo>
                      <a:lnTo>
                        <a:pt x="96" y="323"/>
                      </a:lnTo>
                      <a:lnTo>
                        <a:pt x="96" y="323"/>
                      </a:lnTo>
                      <a:lnTo>
                        <a:pt x="92" y="321"/>
                      </a:lnTo>
                      <a:lnTo>
                        <a:pt x="92" y="317"/>
                      </a:lnTo>
                      <a:lnTo>
                        <a:pt x="91" y="317"/>
                      </a:lnTo>
                      <a:lnTo>
                        <a:pt x="87" y="317"/>
                      </a:lnTo>
                      <a:lnTo>
                        <a:pt x="85" y="319"/>
                      </a:lnTo>
                      <a:lnTo>
                        <a:pt x="85" y="321"/>
                      </a:lnTo>
                      <a:lnTo>
                        <a:pt x="83" y="321"/>
                      </a:lnTo>
                      <a:lnTo>
                        <a:pt x="81" y="319"/>
                      </a:lnTo>
                      <a:lnTo>
                        <a:pt x="79" y="321"/>
                      </a:lnTo>
                      <a:lnTo>
                        <a:pt x="78" y="317"/>
                      </a:lnTo>
                      <a:lnTo>
                        <a:pt x="79" y="315"/>
                      </a:lnTo>
                      <a:lnTo>
                        <a:pt x="83" y="315"/>
                      </a:lnTo>
                      <a:lnTo>
                        <a:pt x="85" y="314"/>
                      </a:lnTo>
                      <a:lnTo>
                        <a:pt x="91" y="314"/>
                      </a:lnTo>
                      <a:lnTo>
                        <a:pt x="92" y="312"/>
                      </a:lnTo>
                      <a:lnTo>
                        <a:pt x="92" y="310"/>
                      </a:lnTo>
                      <a:lnTo>
                        <a:pt x="92" y="308"/>
                      </a:lnTo>
                      <a:lnTo>
                        <a:pt x="89" y="304"/>
                      </a:lnTo>
                      <a:lnTo>
                        <a:pt x="87" y="306"/>
                      </a:lnTo>
                      <a:lnTo>
                        <a:pt x="85" y="306"/>
                      </a:lnTo>
                      <a:lnTo>
                        <a:pt x="83" y="308"/>
                      </a:lnTo>
                      <a:lnTo>
                        <a:pt x="79" y="312"/>
                      </a:lnTo>
                      <a:lnTo>
                        <a:pt x="78" y="308"/>
                      </a:lnTo>
                      <a:lnTo>
                        <a:pt x="78" y="306"/>
                      </a:lnTo>
                      <a:lnTo>
                        <a:pt x="79" y="304"/>
                      </a:lnTo>
                      <a:lnTo>
                        <a:pt x="79" y="301"/>
                      </a:lnTo>
                      <a:lnTo>
                        <a:pt x="79" y="301"/>
                      </a:lnTo>
                      <a:lnTo>
                        <a:pt x="76" y="301"/>
                      </a:lnTo>
                      <a:lnTo>
                        <a:pt x="76" y="297"/>
                      </a:lnTo>
                      <a:lnTo>
                        <a:pt x="78" y="295"/>
                      </a:lnTo>
                      <a:lnTo>
                        <a:pt x="74" y="293"/>
                      </a:lnTo>
                      <a:lnTo>
                        <a:pt x="72" y="295"/>
                      </a:lnTo>
                      <a:lnTo>
                        <a:pt x="70" y="295"/>
                      </a:lnTo>
                      <a:lnTo>
                        <a:pt x="68" y="295"/>
                      </a:lnTo>
                      <a:lnTo>
                        <a:pt x="66" y="295"/>
                      </a:lnTo>
                      <a:lnTo>
                        <a:pt x="63" y="295"/>
                      </a:lnTo>
                      <a:lnTo>
                        <a:pt x="61" y="293"/>
                      </a:lnTo>
                      <a:lnTo>
                        <a:pt x="59" y="289"/>
                      </a:lnTo>
                      <a:lnTo>
                        <a:pt x="59" y="284"/>
                      </a:lnTo>
                      <a:lnTo>
                        <a:pt x="59" y="282"/>
                      </a:lnTo>
                      <a:lnTo>
                        <a:pt x="57" y="284"/>
                      </a:lnTo>
                      <a:lnTo>
                        <a:pt x="53" y="284"/>
                      </a:lnTo>
                      <a:lnTo>
                        <a:pt x="52" y="284"/>
                      </a:lnTo>
                      <a:lnTo>
                        <a:pt x="48" y="282"/>
                      </a:lnTo>
                      <a:lnTo>
                        <a:pt x="46" y="280"/>
                      </a:lnTo>
                      <a:lnTo>
                        <a:pt x="44" y="282"/>
                      </a:lnTo>
                      <a:lnTo>
                        <a:pt x="42" y="278"/>
                      </a:lnTo>
                      <a:lnTo>
                        <a:pt x="44" y="276"/>
                      </a:lnTo>
                      <a:lnTo>
                        <a:pt x="46" y="276"/>
                      </a:lnTo>
                      <a:lnTo>
                        <a:pt x="46" y="278"/>
                      </a:lnTo>
                      <a:lnTo>
                        <a:pt x="50" y="278"/>
                      </a:lnTo>
                      <a:lnTo>
                        <a:pt x="53" y="276"/>
                      </a:lnTo>
                      <a:lnTo>
                        <a:pt x="52" y="273"/>
                      </a:lnTo>
                      <a:lnTo>
                        <a:pt x="50" y="271"/>
                      </a:lnTo>
                      <a:lnTo>
                        <a:pt x="50" y="267"/>
                      </a:lnTo>
                      <a:lnTo>
                        <a:pt x="52" y="263"/>
                      </a:lnTo>
                      <a:lnTo>
                        <a:pt x="50" y="262"/>
                      </a:lnTo>
                      <a:lnTo>
                        <a:pt x="48" y="260"/>
                      </a:lnTo>
                      <a:lnTo>
                        <a:pt x="46" y="258"/>
                      </a:lnTo>
                      <a:lnTo>
                        <a:pt x="41" y="254"/>
                      </a:lnTo>
                      <a:lnTo>
                        <a:pt x="39" y="252"/>
                      </a:lnTo>
                      <a:lnTo>
                        <a:pt x="37" y="251"/>
                      </a:lnTo>
                      <a:lnTo>
                        <a:pt x="35" y="249"/>
                      </a:lnTo>
                      <a:lnTo>
                        <a:pt x="33" y="251"/>
                      </a:lnTo>
                      <a:lnTo>
                        <a:pt x="31" y="252"/>
                      </a:lnTo>
                      <a:lnTo>
                        <a:pt x="29" y="252"/>
                      </a:lnTo>
                      <a:lnTo>
                        <a:pt x="26" y="254"/>
                      </a:lnTo>
                      <a:lnTo>
                        <a:pt x="26" y="249"/>
                      </a:lnTo>
                      <a:lnTo>
                        <a:pt x="26" y="247"/>
                      </a:lnTo>
                      <a:lnTo>
                        <a:pt x="26" y="247"/>
                      </a:lnTo>
                      <a:lnTo>
                        <a:pt x="26" y="245"/>
                      </a:lnTo>
                      <a:lnTo>
                        <a:pt x="24" y="243"/>
                      </a:lnTo>
                      <a:lnTo>
                        <a:pt x="20" y="241"/>
                      </a:lnTo>
                      <a:lnTo>
                        <a:pt x="20" y="241"/>
                      </a:lnTo>
                      <a:lnTo>
                        <a:pt x="20" y="241"/>
                      </a:lnTo>
                      <a:lnTo>
                        <a:pt x="16" y="241"/>
                      </a:lnTo>
                      <a:lnTo>
                        <a:pt x="15" y="238"/>
                      </a:lnTo>
                      <a:lnTo>
                        <a:pt x="16" y="236"/>
                      </a:lnTo>
                      <a:lnTo>
                        <a:pt x="15" y="234"/>
                      </a:lnTo>
                      <a:lnTo>
                        <a:pt x="13" y="232"/>
                      </a:lnTo>
                      <a:lnTo>
                        <a:pt x="7" y="230"/>
                      </a:lnTo>
                      <a:lnTo>
                        <a:pt x="5" y="230"/>
                      </a:lnTo>
                      <a:lnTo>
                        <a:pt x="3" y="230"/>
                      </a:lnTo>
                      <a:lnTo>
                        <a:pt x="2" y="230"/>
                      </a:lnTo>
                      <a:lnTo>
                        <a:pt x="0" y="228"/>
                      </a:lnTo>
                      <a:lnTo>
                        <a:pt x="3" y="223"/>
                      </a:lnTo>
                      <a:lnTo>
                        <a:pt x="3" y="217"/>
                      </a:lnTo>
                      <a:lnTo>
                        <a:pt x="5" y="210"/>
                      </a:lnTo>
                      <a:lnTo>
                        <a:pt x="9" y="208"/>
                      </a:lnTo>
                      <a:lnTo>
                        <a:pt x="11" y="202"/>
                      </a:lnTo>
                      <a:lnTo>
                        <a:pt x="18" y="197"/>
                      </a:lnTo>
                      <a:lnTo>
                        <a:pt x="20" y="193"/>
                      </a:lnTo>
                      <a:lnTo>
                        <a:pt x="18" y="189"/>
                      </a:lnTo>
                      <a:lnTo>
                        <a:pt x="20" y="186"/>
                      </a:lnTo>
                      <a:lnTo>
                        <a:pt x="24" y="184"/>
                      </a:lnTo>
                      <a:lnTo>
                        <a:pt x="31" y="182"/>
                      </a:lnTo>
                      <a:lnTo>
                        <a:pt x="37" y="182"/>
                      </a:lnTo>
                      <a:lnTo>
                        <a:pt x="39" y="182"/>
                      </a:lnTo>
                      <a:lnTo>
                        <a:pt x="46" y="180"/>
                      </a:lnTo>
                      <a:lnTo>
                        <a:pt x="48" y="176"/>
                      </a:lnTo>
                      <a:lnTo>
                        <a:pt x="52" y="171"/>
                      </a:lnTo>
                      <a:lnTo>
                        <a:pt x="53" y="165"/>
                      </a:lnTo>
                      <a:lnTo>
                        <a:pt x="53" y="163"/>
                      </a:lnTo>
                      <a:lnTo>
                        <a:pt x="57" y="162"/>
                      </a:lnTo>
                      <a:lnTo>
                        <a:pt x="63" y="160"/>
                      </a:lnTo>
                      <a:lnTo>
                        <a:pt x="70" y="160"/>
                      </a:lnTo>
                      <a:lnTo>
                        <a:pt x="70" y="156"/>
                      </a:lnTo>
                      <a:lnTo>
                        <a:pt x="68" y="154"/>
                      </a:lnTo>
                      <a:lnTo>
                        <a:pt x="66" y="150"/>
                      </a:lnTo>
                      <a:lnTo>
                        <a:pt x="68" y="149"/>
                      </a:lnTo>
                      <a:lnTo>
                        <a:pt x="74" y="147"/>
                      </a:lnTo>
                      <a:lnTo>
                        <a:pt x="78" y="149"/>
                      </a:lnTo>
                      <a:lnTo>
                        <a:pt x="79" y="145"/>
                      </a:lnTo>
                      <a:lnTo>
                        <a:pt x="83" y="141"/>
                      </a:lnTo>
                      <a:lnTo>
                        <a:pt x="81" y="139"/>
                      </a:lnTo>
                      <a:lnTo>
                        <a:pt x="79" y="137"/>
                      </a:lnTo>
                      <a:lnTo>
                        <a:pt x="76" y="136"/>
                      </a:lnTo>
                      <a:lnTo>
                        <a:pt x="78" y="130"/>
                      </a:lnTo>
                      <a:lnTo>
                        <a:pt x="74" y="130"/>
                      </a:lnTo>
                      <a:lnTo>
                        <a:pt x="72" y="128"/>
                      </a:lnTo>
                      <a:lnTo>
                        <a:pt x="70" y="124"/>
                      </a:lnTo>
                      <a:lnTo>
                        <a:pt x="68" y="121"/>
                      </a:lnTo>
                      <a:lnTo>
                        <a:pt x="66" y="115"/>
                      </a:lnTo>
                      <a:lnTo>
                        <a:pt x="68" y="113"/>
                      </a:lnTo>
                      <a:lnTo>
                        <a:pt x="74" y="112"/>
                      </a:lnTo>
                      <a:lnTo>
                        <a:pt x="78" y="106"/>
                      </a:lnTo>
                      <a:lnTo>
                        <a:pt x="74" y="100"/>
                      </a:lnTo>
                      <a:lnTo>
                        <a:pt x="74" y="93"/>
                      </a:lnTo>
                      <a:lnTo>
                        <a:pt x="70" y="87"/>
                      </a:lnTo>
                      <a:lnTo>
                        <a:pt x="68" y="80"/>
                      </a:lnTo>
                      <a:lnTo>
                        <a:pt x="66" y="76"/>
                      </a:lnTo>
                      <a:lnTo>
                        <a:pt x="68" y="74"/>
                      </a:lnTo>
                      <a:lnTo>
                        <a:pt x="72" y="73"/>
                      </a:lnTo>
                      <a:lnTo>
                        <a:pt x="76" y="73"/>
                      </a:lnTo>
                      <a:lnTo>
                        <a:pt x="78" y="71"/>
                      </a:lnTo>
                      <a:lnTo>
                        <a:pt x="79" y="69"/>
                      </a:lnTo>
                      <a:lnTo>
                        <a:pt x="81" y="67"/>
                      </a:lnTo>
                      <a:lnTo>
                        <a:pt x="85" y="67"/>
                      </a:lnTo>
                      <a:lnTo>
                        <a:pt x="85" y="65"/>
                      </a:lnTo>
                      <a:lnTo>
                        <a:pt x="89" y="65"/>
                      </a:lnTo>
                      <a:lnTo>
                        <a:pt x="91" y="65"/>
                      </a:lnTo>
                      <a:lnTo>
                        <a:pt x="91" y="63"/>
                      </a:lnTo>
                      <a:lnTo>
                        <a:pt x="92" y="60"/>
                      </a:lnTo>
                      <a:lnTo>
                        <a:pt x="96" y="56"/>
                      </a:lnTo>
                      <a:lnTo>
                        <a:pt x="96" y="54"/>
                      </a:lnTo>
                      <a:lnTo>
                        <a:pt x="96" y="52"/>
                      </a:lnTo>
                      <a:lnTo>
                        <a:pt x="92" y="52"/>
                      </a:lnTo>
                      <a:lnTo>
                        <a:pt x="91" y="49"/>
                      </a:lnTo>
                      <a:lnTo>
                        <a:pt x="89" y="47"/>
                      </a:lnTo>
                      <a:lnTo>
                        <a:pt x="85" y="47"/>
                      </a:lnTo>
                      <a:lnTo>
                        <a:pt x="81" y="43"/>
                      </a:lnTo>
                      <a:lnTo>
                        <a:pt x="81" y="41"/>
                      </a:lnTo>
                      <a:lnTo>
                        <a:pt x="79" y="39"/>
                      </a:lnTo>
                      <a:lnTo>
                        <a:pt x="79" y="34"/>
                      </a:lnTo>
                      <a:lnTo>
                        <a:pt x="85" y="34"/>
                      </a:lnTo>
                      <a:lnTo>
                        <a:pt x="85" y="32"/>
                      </a:lnTo>
                      <a:lnTo>
                        <a:pt x="81" y="28"/>
                      </a:lnTo>
                      <a:lnTo>
                        <a:pt x="85" y="26"/>
                      </a:lnTo>
                      <a:lnTo>
                        <a:pt x="87" y="26"/>
                      </a:lnTo>
                      <a:lnTo>
                        <a:pt x="91" y="24"/>
                      </a:lnTo>
                      <a:lnTo>
                        <a:pt x="85" y="23"/>
                      </a:lnTo>
                      <a:lnTo>
                        <a:pt x="85" y="19"/>
                      </a:lnTo>
                      <a:lnTo>
                        <a:pt x="85" y="19"/>
                      </a:lnTo>
                      <a:lnTo>
                        <a:pt x="91" y="15"/>
                      </a:lnTo>
                      <a:lnTo>
                        <a:pt x="91" y="15"/>
                      </a:lnTo>
                      <a:lnTo>
                        <a:pt x="96" y="17"/>
                      </a:lnTo>
                      <a:lnTo>
                        <a:pt x="98" y="19"/>
                      </a:lnTo>
                      <a:lnTo>
                        <a:pt x="98" y="23"/>
                      </a:lnTo>
                      <a:lnTo>
                        <a:pt x="102" y="19"/>
                      </a:lnTo>
                      <a:lnTo>
                        <a:pt x="105" y="17"/>
                      </a:lnTo>
                      <a:lnTo>
                        <a:pt x="107" y="11"/>
                      </a:lnTo>
                      <a:lnTo>
                        <a:pt x="109" y="10"/>
                      </a:lnTo>
                      <a:lnTo>
                        <a:pt x="113" y="10"/>
                      </a:lnTo>
                      <a:lnTo>
                        <a:pt x="113" y="11"/>
                      </a:lnTo>
                      <a:lnTo>
                        <a:pt x="111" y="13"/>
                      </a:lnTo>
                      <a:lnTo>
                        <a:pt x="115" y="13"/>
                      </a:lnTo>
                      <a:lnTo>
                        <a:pt x="116" y="13"/>
                      </a:lnTo>
                      <a:lnTo>
                        <a:pt x="118" y="13"/>
                      </a:lnTo>
                      <a:lnTo>
                        <a:pt x="122" y="8"/>
                      </a:lnTo>
                      <a:lnTo>
                        <a:pt x="124" y="6"/>
                      </a:lnTo>
                      <a:lnTo>
                        <a:pt x="126" y="4"/>
                      </a:lnTo>
                      <a:lnTo>
                        <a:pt x="128" y="2"/>
                      </a:lnTo>
                      <a:lnTo>
                        <a:pt x="128" y="0"/>
                      </a:lnTo>
                      <a:lnTo>
                        <a:pt x="139" y="8"/>
                      </a:lnTo>
                      <a:lnTo>
                        <a:pt x="133" y="15"/>
                      </a:lnTo>
                      <a:lnTo>
                        <a:pt x="137" y="21"/>
                      </a:lnTo>
                      <a:lnTo>
                        <a:pt x="141" y="23"/>
                      </a:lnTo>
                      <a:lnTo>
                        <a:pt x="146" y="23"/>
                      </a:lnTo>
                      <a:lnTo>
                        <a:pt x="150" y="24"/>
                      </a:lnTo>
                      <a:lnTo>
                        <a:pt x="150" y="24"/>
                      </a:lnTo>
                      <a:lnTo>
                        <a:pt x="152" y="26"/>
                      </a:lnTo>
                      <a:lnTo>
                        <a:pt x="155" y="30"/>
                      </a:lnTo>
                      <a:lnTo>
                        <a:pt x="155" y="34"/>
                      </a:lnTo>
                      <a:lnTo>
                        <a:pt x="155" y="36"/>
                      </a:lnTo>
                      <a:lnTo>
                        <a:pt x="157" y="41"/>
                      </a:lnTo>
                      <a:lnTo>
                        <a:pt x="157" y="41"/>
                      </a:lnTo>
                      <a:lnTo>
                        <a:pt x="163" y="43"/>
                      </a:lnTo>
                      <a:lnTo>
                        <a:pt x="165" y="43"/>
                      </a:lnTo>
                      <a:lnTo>
                        <a:pt x="166" y="43"/>
                      </a:lnTo>
                      <a:lnTo>
                        <a:pt x="170" y="47"/>
                      </a:lnTo>
                      <a:lnTo>
                        <a:pt x="170" y="49"/>
                      </a:lnTo>
                      <a:lnTo>
                        <a:pt x="170" y="50"/>
                      </a:lnTo>
                      <a:lnTo>
                        <a:pt x="176" y="49"/>
                      </a:lnTo>
                      <a:lnTo>
                        <a:pt x="178" y="47"/>
                      </a:lnTo>
                      <a:lnTo>
                        <a:pt x="181" y="47"/>
                      </a:lnTo>
                      <a:lnTo>
                        <a:pt x="187" y="47"/>
                      </a:lnTo>
                      <a:lnTo>
                        <a:pt x="189" y="47"/>
                      </a:lnTo>
                      <a:lnTo>
                        <a:pt x="191" y="49"/>
                      </a:lnTo>
                      <a:lnTo>
                        <a:pt x="192" y="52"/>
                      </a:lnTo>
                      <a:lnTo>
                        <a:pt x="194" y="52"/>
                      </a:lnTo>
                      <a:lnTo>
                        <a:pt x="194" y="49"/>
                      </a:lnTo>
                      <a:lnTo>
                        <a:pt x="196" y="47"/>
                      </a:lnTo>
                      <a:lnTo>
                        <a:pt x="198" y="43"/>
                      </a:lnTo>
                      <a:lnTo>
                        <a:pt x="204" y="41"/>
                      </a:lnTo>
                      <a:lnTo>
                        <a:pt x="205" y="41"/>
                      </a:lnTo>
                      <a:lnTo>
                        <a:pt x="207" y="41"/>
                      </a:lnTo>
                      <a:lnTo>
                        <a:pt x="209" y="39"/>
                      </a:lnTo>
                      <a:lnTo>
                        <a:pt x="211" y="39"/>
                      </a:lnTo>
                      <a:lnTo>
                        <a:pt x="211" y="41"/>
                      </a:lnTo>
                      <a:lnTo>
                        <a:pt x="211" y="45"/>
                      </a:lnTo>
                      <a:lnTo>
                        <a:pt x="215" y="47"/>
                      </a:lnTo>
                      <a:lnTo>
                        <a:pt x="215" y="45"/>
                      </a:lnTo>
                      <a:lnTo>
                        <a:pt x="217" y="45"/>
                      </a:lnTo>
                      <a:lnTo>
                        <a:pt x="220" y="43"/>
                      </a:lnTo>
                      <a:lnTo>
                        <a:pt x="222" y="45"/>
                      </a:lnTo>
                      <a:lnTo>
                        <a:pt x="222" y="49"/>
                      </a:lnTo>
                      <a:lnTo>
                        <a:pt x="220" y="50"/>
                      </a:lnTo>
                      <a:lnTo>
                        <a:pt x="220" y="52"/>
                      </a:lnTo>
                      <a:lnTo>
                        <a:pt x="220" y="56"/>
                      </a:lnTo>
                      <a:lnTo>
                        <a:pt x="220" y="58"/>
                      </a:lnTo>
                      <a:lnTo>
                        <a:pt x="224" y="56"/>
                      </a:lnTo>
                      <a:lnTo>
                        <a:pt x="226" y="54"/>
                      </a:lnTo>
                      <a:lnTo>
                        <a:pt x="226" y="52"/>
                      </a:lnTo>
                      <a:lnTo>
                        <a:pt x="228" y="50"/>
                      </a:lnTo>
                      <a:lnTo>
                        <a:pt x="231" y="52"/>
                      </a:lnTo>
                      <a:lnTo>
                        <a:pt x="233" y="52"/>
                      </a:lnTo>
                      <a:lnTo>
                        <a:pt x="235" y="52"/>
                      </a:lnTo>
                      <a:lnTo>
                        <a:pt x="237" y="49"/>
                      </a:lnTo>
                      <a:lnTo>
                        <a:pt x="241" y="49"/>
                      </a:lnTo>
                      <a:lnTo>
                        <a:pt x="242" y="50"/>
                      </a:lnTo>
                      <a:lnTo>
                        <a:pt x="246" y="52"/>
                      </a:lnTo>
                      <a:lnTo>
                        <a:pt x="248" y="54"/>
                      </a:lnTo>
                      <a:lnTo>
                        <a:pt x="252" y="52"/>
                      </a:lnTo>
                      <a:lnTo>
                        <a:pt x="252" y="52"/>
                      </a:lnTo>
                      <a:lnTo>
                        <a:pt x="257" y="54"/>
                      </a:lnTo>
                      <a:lnTo>
                        <a:pt x="261" y="58"/>
                      </a:lnTo>
                      <a:lnTo>
                        <a:pt x="263" y="60"/>
                      </a:lnTo>
                      <a:lnTo>
                        <a:pt x="265" y="58"/>
                      </a:lnTo>
                      <a:lnTo>
                        <a:pt x="267" y="58"/>
                      </a:lnTo>
                      <a:lnTo>
                        <a:pt x="265" y="54"/>
                      </a:lnTo>
                      <a:lnTo>
                        <a:pt x="268" y="52"/>
                      </a:lnTo>
                      <a:lnTo>
                        <a:pt x="268" y="50"/>
                      </a:lnTo>
                      <a:lnTo>
                        <a:pt x="272" y="50"/>
                      </a:lnTo>
                      <a:lnTo>
                        <a:pt x="274" y="52"/>
                      </a:lnTo>
                      <a:lnTo>
                        <a:pt x="274" y="58"/>
                      </a:lnTo>
                      <a:lnTo>
                        <a:pt x="278" y="60"/>
                      </a:lnTo>
                      <a:lnTo>
                        <a:pt x="279" y="63"/>
                      </a:lnTo>
                      <a:lnTo>
                        <a:pt x="281" y="61"/>
                      </a:lnTo>
                      <a:lnTo>
                        <a:pt x="283" y="58"/>
                      </a:lnTo>
                      <a:lnTo>
                        <a:pt x="285" y="60"/>
                      </a:lnTo>
                      <a:lnTo>
                        <a:pt x="289" y="60"/>
                      </a:lnTo>
                      <a:lnTo>
                        <a:pt x="291" y="63"/>
                      </a:lnTo>
                      <a:lnTo>
                        <a:pt x="296" y="63"/>
                      </a:lnTo>
                      <a:lnTo>
                        <a:pt x="298" y="63"/>
                      </a:lnTo>
                      <a:lnTo>
                        <a:pt x="300" y="61"/>
                      </a:lnTo>
                      <a:lnTo>
                        <a:pt x="305" y="58"/>
                      </a:lnTo>
                      <a:lnTo>
                        <a:pt x="305" y="60"/>
                      </a:lnTo>
                      <a:lnTo>
                        <a:pt x="307" y="63"/>
                      </a:lnTo>
                      <a:lnTo>
                        <a:pt x="309" y="67"/>
                      </a:lnTo>
                      <a:lnTo>
                        <a:pt x="313" y="67"/>
                      </a:lnTo>
                      <a:lnTo>
                        <a:pt x="318" y="67"/>
                      </a:lnTo>
                      <a:lnTo>
                        <a:pt x="318" y="65"/>
                      </a:lnTo>
                      <a:lnTo>
                        <a:pt x="322" y="61"/>
                      </a:lnTo>
                      <a:lnTo>
                        <a:pt x="328" y="60"/>
                      </a:lnTo>
                      <a:lnTo>
                        <a:pt x="333" y="60"/>
                      </a:lnTo>
                      <a:lnTo>
                        <a:pt x="335" y="58"/>
                      </a:lnTo>
                      <a:lnTo>
                        <a:pt x="344" y="58"/>
                      </a:lnTo>
                      <a:lnTo>
                        <a:pt x="346" y="61"/>
                      </a:lnTo>
                      <a:lnTo>
                        <a:pt x="348" y="65"/>
                      </a:lnTo>
                      <a:lnTo>
                        <a:pt x="354" y="65"/>
                      </a:lnTo>
                      <a:lnTo>
                        <a:pt x="355" y="67"/>
                      </a:lnTo>
                      <a:lnTo>
                        <a:pt x="355" y="71"/>
                      </a:lnTo>
                      <a:lnTo>
                        <a:pt x="355" y="73"/>
                      </a:lnTo>
                      <a:lnTo>
                        <a:pt x="357" y="78"/>
                      </a:lnTo>
                      <a:lnTo>
                        <a:pt x="359" y="82"/>
                      </a:lnTo>
                      <a:lnTo>
                        <a:pt x="365" y="78"/>
                      </a:lnTo>
                      <a:lnTo>
                        <a:pt x="370" y="78"/>
                      </a:lnTo>
                      <a:lnTo>
                        <a:pt x="372" y="82"/>
                      </a:lnTo>
                      <a:lnTo>
                        <a:pt x="374" y="86"/>
                      </a:lnTo>
                      <a:lnTo>
                        <a:pt x="376" y="89"/>
                      </a:lnTo>
                      <a:lnTo>
                        <a:pt x="374" y="89"/>
                      </a:lnTo>
                      <a:lnTo>
                        <a:pt x="370" y="93"/>
                      </a:lnTo>
                      <a:lnTo>
                        <a:pt x="372" y="95"/>
                      </a:lnTo>
                      <a:lnTo>
                        <a:pt x="372" y="97"/>
                      </a:lnTo>
                      <a:lnTo>
                        <a:pt x="376" y="99"/>
                      </a:lnTo>
                      <a:lnTo>
                        <a:pt x="376" y="97"/>
                      </a:lnTo>
                      <a:lnTo>
                        <a:pt x="378" y="95"/>
                      </a:lnTo>
                      <a:lnTo>
                        <a:pt x="381" y="91"/>
                      </a:lnTo>
                      <a:lnTo>
                        <a:pt x="381" y="89"/>
                      </a:lnTo>
                      <a:lnTo>
                        <a:pt x="381" y="86"/>
                      </a:lnTo>
                      <a:lnTo>
                        <a:pt x="381" y="84"/>
                      </a:lnTo>
                      <a:lnTo>
                        <a:pt x="381" y="84"/>
                      </a:lnTo>
                      <a:lnTo>
                        <a:pt x="383" y="80"/>
                      </a:lnTo>
                      <a:lnTo>
                        <a:pt x="387" y="78"/>
                      </a:lnTo>
                      <a:lnTo>
                        <a:pt x="389" y="73"/>
                      </a:lnTo>
                      <a:lnTo>
                        <a:pt x="393" y="73"/>
                      </a:lnTo>
                      <a:lnTo>
                        <a:pt x="394" y="76"/>
                      </a:lnTo>
                      <a:lnTo>
                        <a:pt x="400" y="76"/>
                      </a:lnTo>
                      <a:lnTo>
                        <a:pt x="404" y="76"/>
                      </a:lnTo>
                      <a:lnTo>
                        <a:pt x="404" y="73"/>
                      </a:lnTo>
                      <a:lnTo>
                        <a:pt x="407" y="67"/>
                      </a:lnTo>
                      <a:lnTo>
                        <a:pt x="407" y="65"/>
                      </a:lnTo>
                      <a:lnTo>
                        <a:pt x="413" y="65"/>
                      </a:lnTo>
                      <a:lnTo>
                        <a:pt x="415" y="65"/>
                      </a:lnTo>
                      <a:lnTo>
                        <a:pt x="420" y="65"/>
                      </a:lnTo>
                      <a:lnTo>
                        <a:pt x="424" y="67"/>
                      </a:lnTo>
                      <a:lnTo>
                        <a:pt x="428" y="67"/>
                      </a:lnTo>
                      <a:lnTo>
                        <a:pt x="430" y="67"/>
                      </a:lnTo>
                      <a:lnTo>
                        <a:pt x="430" y="69"/>
                      </a:lnTo>
                      <a:lnTo>
                        <a:pt x="430" y="69"/>
                      </a:lnTo>
                      <a:lnTo>
                        <a:pt x="433" y="69"/>
                      </a:lnTo>
                      <a:lnTo>
                        <a:pt x="435" y="67"/>
                      </a:lnTo>
                      <a:lnTo>
                        <a:pt x="435" y="67"/>
                      </a:lnTo>
                      <a:lnTo>
                        <a:pt x="439" y="69"/>
                      </a:lnTo>
                      <a:lnTo>
                        <a:pt x="441" y="69"/>
                      </a:lnTo>
                      <a:lnTo>
                        <a:pt x="443" y="67"/>
                      </a:lnTo>
                      <a:lnTo>
                        <a:pt x="443" y="63"/>
                      </a:lnTo>
                      <a:lnTo>
                        <a:pt x="446" y="61"/>
                      </a:lnTo>
                      <a:lnTo>
                        <a:pt x="450" y="60"/>
                      </a:lnTo>
                      <a:lnTo>
                        <a:pt x="454" y="54"/>
                      </a:lnTo>
                      <a:lnTo>
                        <a:pt x="457" y="52"/>
                      </a:lnTo>
                      <a:lnTo>
                        <a:pt x="461" y="52"/>
                      </a:lnTo>
                      <a:lnTo>
                        <a:pt x="467" y="54"/>
                      </a:lnTo>
                      <a:lnTo>
                        <a:pt x="468" y="54"/>
                      </a:lnTo>
                      <a:lnTo>
                        <a:pt x="472" y="52"/>
                      </a:lnTo>
                      <a:lnTo>
                        <a:pt x="478" y="52"/>
                      </a:lnTo>
                      <a:lnTo>
                        <a:pt x="478" y="50"/>
                      </a:lnTo>
                      <a:lnTo>
                        <a:pt x="480" y="47"/>
                      </a:lnTo>
                      <a:lnTo>
                        <a:pt x="480" y="41"/>
                      </a:lnTo>
                      <a:lnTo>
                        <a:pt x="481" y="41"/>
                      </a:lnTo>
                      <a:lnTo>
                        <a:pt x="483" y="41"/>
                      </a:lnTo>
                      <a:lnTo>
                        <a:pt x="485" y="36"/>
                      </a:lnTo>
                      <a:lnTo>
                        <a:pt x="485" y="34"/>
                      </a:lnTo>
                      <a:lnTo>
                        <a:pt x="483" y="32"/>
                      </a:lnTo>
                      <a:lnTo>
                        <a:pt x="485" y="30"/>
                      </a:lnTo>
                      <a:lnTo>
                        <a:pt x="485" y="26"/>
                      </a:lnTo>
                      <a:lnTo>
                        <a:pt x="483" y="24"/>
                      </a:lnTo>
                      <a:lnTo>
                        <a:pt x="481" y="26"/>
                      </a:lnTo>
                      <a:lnTo>
                        <a:pt x="480" y="23"/>
                      </a:lnTo>
                      <a:lnTo>
                        <a:pt x="480" y="19"/>
                      </a:lnTo>
                      <a:lnTo>
                        <a:pt x="481" y="15"/>
                      </a:lnTo>
                      <a:lnTo>
                        <a:pt x="487" y="15"/>
                      </a:lnTo>
                      <a:lnTo>
                        <a:pt x="491" y="13"/>
                      </a:lnTo>
                      <a:lnTo>
                        <a:pt x="493" y="11"/>
                      </a:lnTo>
                      <a:lnTo>
                        <a:pt x="494" y="11"/>
                      </a:lnTo>
                      <a:lnTo>
                        <a:pt x="494" y="13"/>
                      </a:lnTo>
                      <a:lnTo>
                        <a:pt x="494" y="15"/>
                      </a:lnTo>
                      <a:lnTo>
                        <a:pt x="500" y="15"/>
                      </a:lnTo>
                      <a:lnTo>
                        <a:pt x="502" y="15"/>
                      </a:lnTo>
                      <a:lnTo>
                        <a:pt x="504" y="11"/>
                      </a:lnTo>
                      <a:lnTo>
                        <a:pt x="506" y="11"/>
                      </a:lnTo>
                      <a:lnTo>
                        <a:pt x="509" y="13"/>
                      </a:lnTo>
                      <a:lnTo>
                        <a:pt x="511" y="17"/>
                      </a:lnTo>
                      <a:lnTo>
                        <a:pt x="513" y="19"/>
                      </a:lnTo>
                      <a:lnTo>
                        <a:pt x="515" y="21"/>
                      </a:lnTo>
                      <a:lnTo>
                        <a:pt x="515" y="23"/>
                      </a:lnTo>
                      <a:lnTo>
                        <a:pt x="530" y="26"/>
                      </a:lnTo>
                      <a:lnTo>
                        <a:pt x="531" y="26"/>
                      </a:lnTo>
                      <a:lnTo>
                        <a:pt x="537" y="24"/>
                      </a:lnTo>
                      <a:lnTo>
                        <a:pt x="543" y="24"/>
                      </a:lnTo>
                      <a:lnTo>
                        <a:pt x="544" y="26"/>
                      </a:lnTo>
                      <a:lnTo>
                        <a:pt x="541" y="28"/>
                      </a:lnTo>
                      <a:lnTo>
                        <a:pt x="543" y="30"/>
                      </a:lnTo>
                      <a:lnTo>
                        <a:pt x="544" y="32"/>
                      </a:lnTo>
                      <a:lnTo>
                        <a:pt x="548" y="32"/>
                      </a:lnTo>
                      <a:lnTo>
                        <a:pt x="550" y="34"/>
                      </a:lnTo>
                      <a:lnTo>
                        <a:pt x="550" y="36"/>
                      </a:lnTo>
                      <a:lnTo>
                        <a:pt x="552" y="36"/>
                      </a:lnTo>
                      <a:lnTo>
                        <a:pt x="554" y="36"/>
                      </a:lnTo>
                      <a:lnTo>
                        <a:pt x="554" y="39"/>
                      </a:lnTo>
                      <a:lnTo>
                        <a:pt x="552" y="41"/>
                      </a:lnTo>
                      <a:lnTo>
                        <a:pt x="554" y="43"/>
                      </a:lnTo>
                      <a:lnTo>
                        <a:pt x="556" y="49"/>
                      </a:lnTo>
                      <a:lnTo>
                        <a:pt x="557" y="52"/>
                      </a:lnTo>
                      <a:lnTo>
                        <a:pt x="559" y="52"/>
                      </a:lnTo>
                      <a:lnTo>
                        <a:pt x="561" y="54"/>
                      </a:lnTo>
                      <a:lnTo>
                        <a:pt x="559" y="58"/>
                      </a:lnTo>
                      <a:lnTo>
                        <a:pt x="559" y="58"/>
                      </a:lnTo>
                      <a:lnTo>
                        <a:pt x="561" y="61"/>
                      </a:lnTo>
                      <a:lnTo>
                        <a:pt x="565" y="63"/>
                      </a:lnTo>
                      <a:lnTo>
                        <a:pt x="567" y="65"/>
                      </a:lnTo>
                      <a:lnTo>
                        <a:pt x="569" y="67"/>
                      </a:lnTo>
                      <a:lnTo>
                        <a:pt x="567" y="67"/>
                      </a:lnTo>
                      <a:lnTo>
                        <a:pt x="567" y="73"/>
                      </a:lnTo>
                      <a:lnTo>
                        <a:pt x="570" y="74"/>
                      </a:lnTo>
                      <a:lnTo>
                        <a:pt x="572" y="78"/>
                      </a:lnTo>
                      <a:lnTo>
                        <a:pt x="574" y="82"/>
                      </a:lnTo>
                      <a:lnTo>
                        <a:pt x="576" y="87"/>
                      </a:lnTo>
                      <a:lnTo>
                        <a:pt x="578" y="93"/>
                      </a:lnTo>
                      <a:lnTo>
                        <a:pt x="580" y="95"/>
                      </a:lnTo>
                      <a:lnTo>
                        <a:pt x="583" y="93"/>
                      </a:lnTo>
                      <a:lnTo>
                        <a:pt x="587" y="87"/>
                      </a:lnTo>
                      <a:lnTo>
                        <a:pt x="587" y="84"/>
                      </a:lnTo>
                      <a:lnTo>
                        <a:pt x="591" y="82"/>
                      </a:lnTo>
                      <a:lnTo>
                        <a:pt x="593" y="78"/>
                      </a:lnTo>
                      <a:lnTo>
                        <a:pt x="593" y="76"/>
                      </a:lnTo>
                      <a:lnTo>
                        <a:pt x="593" y="73"/>
                      </a:lnTo>
                      <a:lnTo>
                        <a:pt x="598" y="73"/>
                      </a:lnTo>
                      <a:lnTo>
                        <a:pt x="604" y="73"/>
                      </a:lnTo>
                      <a:lnTo>
                        <a:pt x="609" y="74"/>
                      </a:lnTo>
                      <a:lnTo>
                        <a:pt x="609" y="78"/>
                      </a:lnTo>
                      <a:lnTo>
                        <a:pt x="611" y="82"/>
                      </a:lnTo>
                      <a:lnTo>
                        <a:pt x="615" y="84"/>
                      </a:lnTo>
                      <a:lnTo>
                        <a:pt x="619" y="84"/>
                      </a:lnTo>
                      <a:lnTo>
                        <a:pt x="617" y="89"/>
                      </a:lnTo>
                      <a:lnTo>
                        <a:pt x="619" y="89"/>
                      </a:lnTo>
                      <a:lnTo>
                        <a:pt x="620" y="91"/>
                      </a:lnTo>
                      <a:lnTo>
                        <a:pt x="620" y="93"/>
                      </a:lnTo>
                      <a:lnTo>
                        <a:pt x="620" y="95"/>
                      </a:lnTo>
                      <a:lnTo>
                        <a:pt x="619" y="99"/>
                      </a:lnTo>
                      <a:lnTo>
                        <a:pt x="622" y="100"/>
                      </a:lnTo>
                      <a:lnTo>
                        <a:pt x="628" y="99"/>
                      </a:lnTo>
                      <a:lnTo>
                        <a:pt x="632" y="99"/>
                      </a:lnTo>
                      <a:lnTo>
                        <a:pt x="637" y="100"/>
                      </a:lnTo>
                      <a:lnTo>
                        <a:pt x="643" y="100"/>
                      </a:lnTo>
                      <a:lnTo>
                        <a:pt x="650" y="100"/>
                      </a:lnTo>
                      <a:lnTo>
                        <a:pt x="652" y="99"/>
                      </a:lnTo>
                      <a:lnTo>
                        <a:pt x="657" y="93"/>
                      </a:lnTo>
                      <a:lnTo>
                        <a:pt x="659" y="89"/>
                      </a:lnTo>
                      <a:lnTo>
                        <a:pt x="663" y="87"/>
                      </a:lnTo>
                      <a:lnTo>
                        <a:pt x="663" y="84"/>
                      </a:lnTo>
                      <a:lnTo>
                        <a:pt x="663" y="82"/>
                      </a:lnTo>
                      <a:lnTo>
                        <a:pt x="667" y="82"/>
                      </a:lnTo>
                      <a:lnTo>
                        <a:pt x="669" y="84"/>
                      </a:lnTo>
                      <a:lnTo>
                        <a:pt x="670" y="86"/>
                      </a:lnTo>
                      <a:lnTo>
                        <a:pt x="676" y="84"/>
                      </a:lnTo>
                      <a:lnTo>
                        <a:pt x="680" y="84"/>
                      </a:lnTo>
                      <a:lnTo>
                        <a:pt x="682" y="86"/>
                      </a:lnTo>
                      <a:lnTo>
                        <a:pt x="683" y="89"/>
                      </a:lnTo>
                      <a:lnTo>
                        <a:pt x="687" y="89"/>
                      </a:lnTo>
                      <a:lnTo>
                        <a:pt x="695" y="89"/>
                      </a:lnTo>
                      <a:lnTo>
                        <a:pt x="700" y="91"/>
                      </a:lnTo>
                      <a:lnTo>
                        <a:pt x="702" y="93"/>
                      </a:lnTo>
                      <a:lnTo>
                        <a:pt x="707" y="100"/>
                      </a:lnTo>
                      <a:lnTo>
                        <a:pt x="711" y="106"/>
                      </a:lnTo>
                      <a:lnTo>
                        <a:pt x="713" y="106"/>
                      </a:lnTo>
                      <a:lnTo>
                        <a:pt x="715" y="108"/>
                      </a:lnTo>
                      <a:lnTo>
                        <a:pt x="713" y="112"/>
                      </a:lnTo>
                      <a:lnTo>
                        <a:pt x="713" y="112"/>
                      </a:lnTo>
                      <a:lnTo>
                        <a:pt x="717" y="115"/>
                      </a:lnTo>
                      <a:lnTo>
                        <a:pt x="720" y="119"/>
                      </a:lnTo>
                      <a:lnTo>
                        <a:pt x="724" y="119"/>
                      </a:lnTo>
                      <a:lnTo>
                        <a:pt x="730" y="117"/>
                      </a:lnTo>
                      <a:lnTo>
                        <a:pt x="732" y="113"/>
                      </a:lnTo>
                      <a:lnTo>
                        <a:pt x="733" y="115"/>
                      </a:lnTo>
                      <a:lnTo>
                        <a:pt x="739" y="117"/>
                      </a:lnTo>
                      <a:lnTo>
                        <a:pt x="743" y="119"/>
                      </a:lnTo>
                      <a:lnTo>
                        <a:pt x="745" y="117"/>
                      </a:lnTo>
                      <a:lnTo>
                        <a:pt x="750" y="119"/>
                      </a:lnTo>
                      <a:lnTo>
                        <a:pt x="754" y="123"/>
                      </a:lnTo>
                      <a:lnTo>
                        <a:pt x="756" y="123"/>
                      </a:lnTo>
                      <a:lnTo>
                        <a:pt x="759" y="123"/>
                      </a:lnTo>
                      <a:lnTo>
                        <a:pt x="759" y="128"/>
                      </a:lnTo>
                      <a:lnTo>
                        <a:pt x="763" y="123"/>
                      </a:lnTo>
                      <a:lnTo>
                        <a:pt x="763" y="126"/>
                      </a:lnTo>
                      <a:lnTo>
                        <a:pt x="765" y="132"/>
                      </a:lnTo>
                      <a:lnTo>
                        <a:pt x="767" y="137"/>
                      </a:lnTo>
                      <a:lnTo>
                        <a:pt x="770" y="136"/>
                      </a:lnTo>
                      <a:lnTo>
                        <a:pt x="776" y="136"/>
                      </a:lnTo>
                      <a:lnTo>
                        <a:pt x="782" y="137"/>
                      </a:lnTo>
                      <a:lnTo>
                        <a:pt x="785" y="141"/>
                      </a:lnTo>
                      <a:lnTo>
                        <a:pt x="793" y="137"/>
                      </a:lnTo>
                      <a:lnTo>
                        <a:pt x="793" y="134"/>
                      </a:lnTo>
                      <a:lnTo>
                        <a:pt x="798" y="132"/>
                      </a:lnTo>
                      <a:lnTo>
                        <a:pt x="809" y="132"/>
                      </a:lnTo>
                      <a:lnTo>
                        <a:pt x="811" y="132"/>
                      </a:lnTo>
                      <a:lnTo>
                        <a:pt x="813" y="132"/>
                      </a:lnTo>
                      <a:lnTo>
                        <a:pt x="813" y="132"/>
                      </a:lnTo>
                      <a:lnTo>
                        <a:pt x="813" y="128"/>
                      </a:lnTo>
                      <a:lnTo>
                        <a:pt x="824" y="123"/>
                      </a:lnTo>
                      <a:lnTo>
                        <a:pt x="824" y="124"/>
                      </a:lnTo>
                      <a:lnTo>
                        <a:pt x="830" y="123"/>
                      </a:lnTo>
                      <a:lnTo>
                        <a:pt x="833" y="128"/>
                      </a:lnTo>
                      <a:lnTo>
                        <a:pt x="837" y="128"/>
                      </a:lnTo>
                      <a:lnTo>
                        <a:pt x="841" y="128"/>
                      </a:lnTo>
                      <a:lnTo>
                        <a:pt x="841" y="128"/>
                      </a:lnTo>
                      <a:lnTo>
                        <a:pt x="843" y="128"/>
                      </a:lnTo>
                      <a:lnTo>
                        <a:pt x="843" y="123"/>
                      </a:lnTo>
                      <a:lnTo>
                        <a:pt x="845" y="115"/>
                      </a:lnTo>
                      <a:lnTo>
                        <a:pt x="846" y="113"/>
                      </a:lnTo>
                      <a:lnTo>
                        <a:pt x="846" y="113"/>
                      </a:lnTo>
                      <a:lnTo>
                        <a:pt x="850" y="113"/>
                      </a:lnTo>
                      <a:lnTo>
                        <a:pt x="854" y="113"/>
                      </a:lnTo>
                      <a:lnTo>
                        <a:pt x="858" y="113"/>
                      </a:lnTo>
                      <a:lnTo>
                        <a:pt x="859" y="117"/>
                      </a:lnTo>
                      <a:lnTo>
                        <a:pt x="861" y="119"/>
                      </a:lnTo>
                      <a:lnTo>
                        <a:pt x="861" y="123"/>
                      </a:lnTo>
                      <a:lnTo>
                        <a:pt x="865" y="124"/>
                      </a:lnTo>
                      <a:lnTo>
                        <a:pt x="867" y="126"/>
                      </a:lnTo>
                      <a:lnTo>
                        <a:pt x="869" y="124"/>
                      </a:lnTo>
                      <a:lnTo>
                        <a:pt x="874" y="123"/>
                      </a:lnTo>
                      <a:lnTo>
                        <a:pt x="878" y="123"/>
                      </a:lnTo>
                      <a:lnTo>
                        <a:pt x="880" y="123"/>
                      </a:lnTo>
                      <a:lnTo>
                        <a:pt x="878" y="128"/>
                      </a:lnTo>
                      <a:lnTo>
                        <a:pt x="878" y="136"/>
                      </a:lnTo>
                      <a:lnTo>
                        <a:pt x="871" y="160"/>
                      </a:lnTo>
                      <a:lnTo>
                        <a:pt x="872" y="187"/>
                      </a:lnTo>
                      <a:lnTo>
                        <a:pt x="871" y="202"/>
                      </a:lnTo>
                      <a:lnTo>
                        <a:pt x="878" y="221"/>
                      </a:lnTo>
                      <a:lnTo>
                        <a:pt x="872" y="225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Freeform 136"/>
                <p:cNvSpPr>
                  <a:spLocks/>
                </p:cNvSpPr>
                <p:nvPr/>
              </p:nvSpPr>
              <p:spPr bwMode="auto">
                <a:xfrm rot="19603916">
                  <a:off x="-5865619" y="-15772520"/>
                  <a:ext cx="5421841" cy="4184294"/>
                </a:xfrm>
                <a:custGeom>
                  <a:avLst/>
                  <a:gdLst>
                    <a:gd name="T0" fmla="*/ 408 w 925"/>
                    <a:gd name="T1" fmla="*/ 6 h 725"/>
                    <a:gd name="T2" fmla="*/ 334 w 925"/>
                    <a:gd name="T3" fmla="*/ 6 h 725"/>
                    <a:gd name="T4" fmla="*/ 239 w 925"/>
                    <a:gd name="T5" fmla="*/ 15 h 725"/>
                    <a:gd name="T6" fmla="*/ 232 w 925"/>
                    <a:gd name="T7" fmla="*/ 26 h 725"/>
                    <a:gd name="T8" fmla="*/ 250 w 925"/>
                    <a:gd name="T9" fmla="*/ 39 h 725"/>
                    <a:gd name="T10" fmla="*/ 269 w 925"/>
                    <a:gd name="T11" fmla="*/ 43 h 725"/>
                    <a:gd name="T12" fmla="*/ 286 w 925"/>
                    <a:gd name="T13" fmla="*/ 48 h 725"/>
                    <a:gd name="T14" fmla="*/ 310 w 925"/>
                    <a:gd name="T15" fmla="*/ 52 h 725"/>
                    <a:gd name="T16" fmla="*/ 321 w 925"/>
                    <a:gd name="T17" fmla="*/ 59 h 725"/>
                    <a:gd name="T18" fmla="*/ 302 w 925"/>
                    <a:gd name="T19" fmla="*/ 71 h 725"/>
                    <a:gd name="T20" fmla="*/ 295 w 925"/>
                    <a:gd name="T21" fmla="*/ 71 h 725"/>
                    <a:gd name="T22" fmla="*/ 282 w 925"/>
                    <a:gd name="T23" fmla="*/ 96 h 725"/>
                    <a:gd name="T24" fmla="*/ 278 w 925"/>
                    <a:gd name="T25" fmla="*/ 65 h 725"/>
                    <a:gd name="T26" fmla="*/ 278 w 925"/>
                    <a:gd name="T27" fmla="*/ 119 h 725"/>
                    <a:gd name="T28" fmla="*/ 271 w 925"/>
                    <a:gd name="T29" fmla="*/ 156 h 725"/>
                    <a:gd name="T30" fmla="*/ 321 w 925"/>
                    <a:gd name="T31" fmla="*/ 200 h 725"/>
                    <a:gd name="T32" fmla="*/ 319 w 925"/>
                    <a:gd name="T33" fmla="*/ 247 h 725"/>
                    <a:gd name="T34" fmla="*/ 324 w 925"/>
                    <a:gd name="T35" fmla="*/ 286 h 725"/>
                    <a:gd name="T36" fmla="*/ 293 w 925"/>
                    <a:gd name="T37" fmla="*/ 256 h 725"/>
                    <a:gd name="T38" fmla="*/ 254 w 925"/>
                    <a:gd name="T39" fmla="*/ 197 h 725"/>
                    <a:gd name="T40" fmla="*/ 230 w 925"/>
                    <a:gd name="T41" fmla="*/ 206 h 725"/>
                    <a:gd name="T42" fmla="*/ 193 w 925"/>
                    <a:gd name="T43" fmla="*/ 200 h 725"/>
                    <a:gd name="T44" fmla="*/ 178 w 925"/>
                    <a:gd name="T45" fmla="*/ 172 h 725"/>
                    <a:gd name="T46" fmla="*/ 141 w 925"/>
                    <a:gd name="T47" fmla="*/ 172 h 725"/>
                    <a:gd name="T48" fmla="*/ 132 w 925"/>
                    <a:gd name="T49" fmla="*/ 156 h 725"/>
                    <a:gd name="T50" fmla="*/ 95 w 925"/>
                    <a:gd name="T51" fmla="*/ 202 h 725"/>
                    <a:gd name="T52" fmla="*/ 52 w 925"/>
                    <a:gd name="T53" fmla="*/ 215 h 725"/>
                    <a:gd name="T54" fmla="*/ 10 w 925"/>
                    <a:gd name="T55" fmla="*/ 250 h 725"/>
                    <a:gd name="T56" fmla="*/ 32 w 925"/>
                    <a:gd name="T57" fmla="*/ 282 h 725"/>
                    <a:gd name="T58" fmla="*/ 39 w 925"/>
                    <a:gd name="T59" fmla="*/ 311 h 725"/>
                    <a:gd name="T60" fmla="*/ 71 w 925"/>
                    <a:gd name="T61" fmla="*/ 356 h 725"/>
                    <a:gd name="T62" fmla="*/ 76 w 925"/>
                    <a:gd name="T63" fmla="*/ 389 h 725"/>
                    <a:gd name="T64" fmla="*/ 71 w 925"/>
                    <a:gd name="T65" fmla="*/ 408 h 725"/>
                    <a:gd name="T66" fmla="*/ 78 w 925"/>
                    <a:gd name="T67" fmla="*/ 430 h 725"/>
                    <a:gd name="T68" fmla="*/ 78 w 925"/>
                    <a:gd name="T69" fmla="*/ 458 h 725"/>
                    <a:gd name="T70" fmla="*/ 102 w 925"/>
                    <a:gd name="T71" fmla="*/ 484 h 725"/>
                    <a:gd name="T72" fmla="*/ 134 w 925"/>
                    <a:gd name="T73" fmla="*/ 475 h 725"/>
                    <a:gd name="T74" fmla="*/ 163 w 925"/>
                    <a:gd name="T75" fmla="*/ 462 h 725"/>
                    <a:gd name="T76" fmla="*/ 189 w 925"/>
                    <a:gd name="T77" fmla="*/ 491 h 725"/>
                    <a:gd name="T78" fmla="*/ 232 w 925"/>
                    <a:gd name="T79" fmla="*/ 480 h 725"/>
                    <a:gd name="T80" fmla="*/ 286 w 925"/>
                    <a:gd name="T81" fmla="*/ 495 h 725"/>
                    <a:gd name="T82" fmla="*/ 326 w 925"/>
                    <a:gd name="T83" fmla="*/ 482 h 725"/>
                    <a:gd name="T84" fmla="*/ 363 w 925"/>
                    <a:gd name="T85" fmla="*/ 475 h 725"/>
                    <a:gd name="T86" fmla="*/ 400 w 925"/>
                    <a:gd name="T87" fmla="*/ 506 h 725"/>
                    <a:gd name="T88" fmla="*/ 391 w 925"/>
                    <a:gd name="T89" fmla="*/ 545 h 725"/>
                    <a:gd name="T90" fmla="*/ 415 w 925"/>
                    <a:gd name="T91" fmla="*/ 573 h 725"/>
                    <a:gd name="T92" fmla="*/ 463 w 925"/>
                    <a:gd name="T93" fmla="*/ 551 h 725"/>
                    <a:gd name="T94" fmla="*/ 519 w 925"/>
                    <a:gd name="T95" fmla="*/ 597 h 725"/>
                    <a:gd name="T96" fmla="*/ 519 w 925"/>
                    <a:gd name="T97" fmla="*/ 658 h 725"/>
                    <a:gd name="T98" fmla="*/ 551 w 925"/>
                    <a:gd name="T99" fmla="*/ 675 h 725"/>
                    <a:gd name="T100" fmla="*/ 580 w 925"/>
                    <a:gd name="T101" fmla="*/ 714 h 725"/>
                    <a:gd name="T102" fmla="*/ 639 w 925"/>
                    <a:gd name="T103" fmla="*/ 717 h 725"/>
                    <a:gd name="T104" fmla="*/ 669 w 925"/>
                    <a:gd name="T105" fmla="*/ 699 h 725"/>
                    <a:gd name="T106" fmla="*/ 719 w 925"/>
                    <a:gd name="T107" fmla="*/ 675 h 725"/>
                    <a:gd name="T108" fmla="*/ 734 w 925"/>
                    <a:gd name="T109" fmla="*/ 588 h 725"/>
                    <a:gd name="T110" fmla="*/ 808 w 925"/>
                    <a:gd name="T111" fmla="*/ 508 h 725"/>
                    <a:gd name="T112" fmla="*/ 849 w 925"/>
                    <a:gd name="T113" fmla="*/ 475 h 725"/>
                    <a:gd name="T114" fmla="*/ 903 w 925"/>
                    <a:gd name="T115" fmla="*/ 404 h 725"/>
                    <a:gd name="T116" fmla="*/ 856 w 925"/>
                    <a:gd name="T117" fmla="*/ 358 h 725"/>
                    <a:gd name="T118" fmla="*/ 806 w 925"/>
                    <a:gd name="T119" fmla="*/ 332 h 725"/>
                    <a:gd name="T120" fmla="*/ 736 w 925"/>
                    <a:gd name="T121" fmla="*/ 323 h 725"/>
                    <a:gd name="T122" fmla="*/ 719 w 925"/>
                    <a:gd name="T123" fmla="*/ 328 h 725"/>
                    <a:gd name="T124" fmla="*/ 643 w 925"/>
                    <a:gd name="T125" fmla="*/ 339 h 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25" h="725">
                      <a:moveTo>
                        <a:pt x="471" y="59"/>
                      </a:moveTo>
                      <a:lnTo>
                        <a:pt x="449" y="39"/>
                      </a:lnTo>
                      <a:lnTo>
                        <a:pt x="456" y="28"/>
                      </a:lnTo>
                      <a:lnTo>
                        <a:pt x="454" y="26"/>
                      </a:lnTo>
                      <a:lnTo>
                        <a:pt x="450" y="24"/>
                      </a:lnTo>
                      <a:lnTo>
                        <a:pt x="449" y="21"/>
                      </a:lnTo>
                      <a:lnTo>
                        <a:pt x="449" y="17"/>
                      </a:lnTo>
                      <a:lnTo>
                        <a:pt x="447" y="13"/>
                      </a:lnTo>
                      <a:lnTo>
                        <a:pt x="449" y="9"/>
                      </a:lnTo>
                      <a:lnTo>
                        <a:pt x="449" y="6"/>
                      </a:lnTo>
                      <a:lnTo>
                        <a:pt x="449" y="2"/>
                      </a:lnTo>
                      <a:lnTo>
                        <a:pt x="445" y="4"/>
                      </a:lnTo>
                      <a:lnTo>
                        <a:pt x="441" y="6"/>
                      </a:lnTo>
                      <a:lnTo>
                        <a:pt x="436" y="6"/>
                      </a:lnTo>
                      <a:lnTo>
                        <a:pt x="428" y="6"/>
                      </a:lnTo>
                      <a:lnTo>
                        <a:pt x="421" y="6"/>
                      </a:lnTo>
                      <a:lnTo>
                        <a:pt x="417" y="6"/>
                      </a:lnTo>
                      <a:lnTo>
                        <a:pt x="412" y="4"/>
                      </a:lnTo>
                      <a:lnTo>
                        <a:pt x="408" y="6"/>
                      </a:lnTo>
                      <a:lnTo>
                        <a:pt x="404" y="4"/>
                      </a:lnTo>
                      <a:lnTo>
                        <a:pt x="400" y="2"/>
                      </a:lnTo>
                      <a:lnTo>
                        <a:pt x="395" y="0"/>
                      </a:lnTo>
                      <a:lnTo>
                        <a:pt x="389" y="0"/>
                      </a:lnTo>
                      <a:lnTo>
                        <a:pt x="380" y="4"/>
                      </a:lnTo>
                      <a:lnTo>
                        <a:pt x="376" y="4"/>
                      </a:lnTo>
                      <a:lnTo>
                        <a:pt x="374" y="4"/>
                      </a:lnTo>
                      <a:lnTo>
                        <a:pt x="373" y="6"/>
                      </a:lnTo>
                      <a:lnTo>
                        <a:pt x="369" y="6"/>
                      </a:lnTo>
                      <a:lnTo>
                        <a:pt x="367" y="8"/>
                      </a:lnTo>
                      <a:lnTo>
                        <a:pt x="362" y="9"/>
                      </a:lnTo>
                      <a:lnTo>
                        <a:pt x="358" y="11"/>
                      </a:lnTo>
                      <a:lnTo>
                        <a:pt x="354" y="13"/>
                      </a:lnTo>
                      <a:lnTo>
                        <a:pt x="352" y="13"/>
                      </a:lnTo>
                      <a:lnTo>
                        <a:pt x="349" y="9"/>
                      </a:lnTo>
                      <a:lnTo>
                        <a:pt x="345" y="8"/>
                      </a:lnTo>
                      <a:lnTo>
                        <a:pt x="341" y="6"/>
                      </a:lnTo>
                      <a:lnTo>
                        <a:pt x="336" y="6"/>
                      </a:lnTo>
                      <a:lnTo>
                        <a:pt x="334" y="6"/>
                      </a:lnTo>
                      <a:lnTo>
                        <a:pt x="324" y="6"/>
                      </a:lnTo>
                      <a:lnTo>
                        <a:pt x="319" y="6"/>
                      </a:lnTo>
                      <a:lnTo>
                        <a:pt x="313" y="9"/>
                      </a:lnTo>
                      <a:lnTo>
                        <a:pt x="308" y="9"/>
                      </a:lnTo>
                      <a:lnTo>
                        <a:pt x="302" y="9"/>
                      </a:lnTo>
                      <a:lnTo>
                        <a:pt x="297" y="9"/>
                      </a:lnTo>
                      <a:lnTo>
                        <a:pt x="295" y="11"/>
                      </a:lnTo>
                      <a:lnTo>
                        <a:pt x="291" y="9"/>
                      </a:lnTo>
                      <a:lnTo>
                        <a:pt x="287" y="9"/>
                      </a:lnTo>
                      <a:lnTo>
                        <a:pt x="284" y="9"/>
                      </a:lnTo>
                      <a:lnTo>
                        <a:pt x="278" y="11"/>
                      </a:lnTo>
                      <a:lnTo>
                        <a:pt x="273" y="11"/>
                      </a:lnTo>
                      <a:lnTo>
                        <a:pt x="265" y="15"/>
                      </a:lnTo>
                      <a:lnTo>
                        <a:pt x="260" y="13"/>
                      </a:lnTo>
                      <a:lnTo>
                        <a:pt x="254" y="13"/>
                      </a:lnTo>
                      <a:lnTo>
                        <a:pt x="250" y="13"/>
                      </a:lnTo>
                      <a:lnTo>
                        <a:pt x="245" y="13"/>
                      </a:lnTo>
                      <a:lnTo>
                        <a:pt x="243" y="15"/>
                      </a:lnTo>
                      <a:lnTo>
                        <a:pt x="239" y="15"/>
                      </a:lnTo>
                      <a:lnTo>
                        <a:pt x="236" y="15"/>
                      </a:lnTo>
                      <a:lnTo>
                        <a:pt x="232" y="15"/>
                      </a:lnTo>
                      <a:lnTo>
                        <a:pt x="219" y="24"/>
                      </a:lnTo>
                      <a:lnTo>
                        <a:pt x="226" y="26"/>
                      </a:lnTo>
                      <a:lnTo>
                        <a:pt x="224" y="28"/>
                      </a:lnTo>
                      <a:lnTo>
                        <a:pt x="224" y="30"/>
                      </a:lnTo>
                      <a:lnTo>
                        <a:pt x="226" y="30"/>
                      </a:lnTo>
                      <a:lnTo>
                        <a:pt x="226" y="30"/>
                      </a:lnTo>
                      <a:lnTo>
                        <a:pt x="228" y="28"/>
                      </a:lnTo>
                      <a:lnTo>
                        <a:pt x="230" y="26"/>
                      </a:lnTo>
                      <a:lnTo>
                        <a:pt x="230" y="24"/>
                      </a:lnTo>
                      <a:lnTo>
                        <a:pt x="232" y="21"/>
                      </a:lnTo>
                      <a:lnTo>
                        <a:pt x="234" y="21"/>
                      </a:lnTo>
                      <a:lnTo>
                        <a:pt x="236" y="21"/>
                      </a:lnTo>
                      <a:lnTo>
                        <a:pt x="237" y="21"/>
                      </a:lnTo>
                      <a:lnTo>
                        <a:pt x="237" y="21"/>
                      </a:lnTo>
                      <a:lnTo>
                        <a:pt x="237" y="22"/>
                      </a:lnTo>
                      <a:lnTo>
                        <a:pt x="234" y="24"/>
                      </a:lnTo>
                      <a:lnTo>
                        <a:pt x="232" y="26"/>
                      </a:lnTo>
                      <a:lnTo>
                        <a:pt x="232" y="28"/>
                      </a:lnTo>
                      <a:lnTo>
                        <a:pt x="234" y="30"/>
                      </a:lnTo>
                      <a:lnTo>
                        <a:pt x="237" y="30"/>
                      </a:lnTo>
                      <a:lnTo>
                        <a:pt x="237" y="32"/>
                      </a:lnTo>
                      <a:lnTo>
                        <a:pt x="237" y="32"/>
                      </a:lnTo>
                      <a:lnTo>
                        <a:pt x="239" y="33"/>
                      </a:lnTo>
                      <a:lnTo>
                        <a:pt x="239" y="35"/>
                      </a:lnTo>
                      <a:lnTo>
                        <a:pt x="239" y="37"/>
                      </a:lnTo>
                      <a:lnTo>
                        <a:pt x="241" y="37"/>
                      </a:lnTo>
                      <a:lnTo>
                        <a:pt x="243" y="37"/>
                      </a:lnTo>
                      <a:lnTo>
                        <a:pt x="243" y="35"/>
                      </a:lnTo>
                      <a:lnTo>
                        <a:pt x="245" y="35"/>
                      </a:lnTo>
                      <a:lnTo>
                        <a:pt x="245" y="37"/>
                      </a:lnTo>
                      <a:lnTo>
                        <a:pt x="245" y="39"/>
                      </a:lnTo>
                      <a:lnTo>
                        <a:pt x="245" y="43"/>
                      </a:lnTo>
                      <a:lnTo>
                        <a:pt x="247" y="43"/>
                      </a:lnTo>
                      <a:lnTo>
                        <a:pt x="249" y="43"/>
                      </a:lnTo>
                      <a:lnTo>
                        <a:pt x="249" y="39"/>
                      </a:lnTo>
                      <a:lnTo>
                        <a:pt x="250" y="39"/>
                      </a:lnTo>
                      <a:lnTo>
                        <a:pt x="252" y="43"/>
                      </a:lnTo>
                      <a:lnTo>
                        <a:pt x="252" y="45"/>
                      </a:lnTo>
                      <a:lnTo>
                        <a:pt x="252" y="46"/>
                      </a:lnTo>
                      <a:lnTo>
                        <a:pt x="254" y="46"/>
                      </a:lnTo>
                      <a:lnTo>
                        <a:pt x="254" y="45"/>
                      </a:lnTo>
                      <a:lnTo>
                        <a:pt x="256" y="43"/>
                      </a:lnTo>
                      <a:lnTo>
                        <a:pt x="258" y="43"/>
                      </a:lnTo>
                      <a:lnTo>
                        <a:pt x="260" y="45"/>
                      </a:lnTo>
                      <a:lnTo>
                        <a:pt x="260" y="46"/>
                      </a:lnTo>
                      <a:lnTo>
                        <a:pt x="260" y="48"/>
                      </a:lnTo>
                      <a:lnTo>
                        <a:pt x="258" y="54"/>
                      </a:lnTo>
                      <a:lnTo>
                        <a:pt x="260" y="54"/>
                      </a:lnTo>
                      <a:lnTo>
                        <a:pt x="260" y="52"/>
                      </a:lnTo>
                      <a:lnTo>
                        <a:pt x="261" y="50"/>
                      </a:lnTo>
                      <a:lnTo>
                        <a:pt x="263" y="48"/>
                      </a:lnTo>
                      <a:lnTo>
                        <a:pt x="265" y="48"/>
                      </a:lnTo>
                      <a:lnTo>
                        <a:pt x="265" y="45"/>
                      </a:lnTo>
                      <a:lnTo>
                        <a:pt x="265" y="45"/>
                      </a:lnTo>
                      <a:lnTo>
                        <a:pt x="269" y="43"/>
                      </a:lnTo>
                      <a:lnTo>
                        <a:pt x="269" y="45"/>
                      </a:lnTo>
                      <a:lnTo>
                        <a:pt x="271" y="46"/>
                      </a:lnTo>
                      <a:lnTo>
                        <a:pt x="273" y="46"/>
                      </a:lnTo>
                      <a:lnTo>
                        <a:pt x="273" y="45"/>
                      </a:lnTo>
                      <a:lnTo>
                        <a:pt x="274" y="43"/>
                      </a:lnTo>
                      <a:lnTo>
                        <a:pt x="276" y="43"/>
                      </a:lnTo>
                      <a:lnTo>
                        <a:pt x="276" y="43"/>
                      </a:lnTo>
                      <a:lnTo>
                        <a:pt x="276" y="45"/>
                      </a:lnTo>
                      <a:lnTo>
                        <a:pt x="278" y="48"/>
                      </a:lnTo>
                      <a:lnTo>
                        <a:pt x="280" y="48"/>
                      </a:lnTo>
                      <a:lnTo>
                        <a:pt x="280" y="48"/>
                      </a:lnTo>
                      <a:lnTo>
                        <a:pt x="280" y="45"/>
                      </a:lnTo>
                      <a:lnTo>
                        <a:pt x="278" y="43"/>
                      </a:lnTo>
                      <a:lnTo>
                        <a:pt x="280" y="41"/>
                      </a:lnTo>
                      <a:lnTo>
                        <a:pt x="280" y="43"/>
                      </a:lnTo>
                      <a:lnTo>
                        <a:pt x="280" y="45"/>
                      </a:lnTo>
                      <a:lnTo>
                        <a:pt x="282" y="46"/>
                      </a:lnTo>
                      <a:lnTo>
                        <a:pt x="284" y="48"/>
                      </a:lnTo>
                      <a:lnTo>
                        <a:pt x="286" y="48"/>
                      </a:lnTo>
                      <a:lnTo>
                        <a:pt x="286" y="46"/>
                      </a:lnTo>
                      <a:lnTo>
                        <a:pt x="286" y="43"/>
                      </a:lnTo>
                      <a:lnTo>
                        <a:pt x="287" y="41"/>
                      </a:lnTo>
                      <a:lnTo>
                        <a:pt x="289" y="43"/>
                      </a:lnTo>
                      <a:lnTo>
                        <a:pt x="291" y="41"/>
                      </a:lnTo>
                      <a:lnTo>
                        <a:pt x="291" y="41"/>
                      </a:lnTo>
                      <a:lnTo>
                        <a:pt x="293" y="43"/>
                      </a:lnTo>
                      <a:lnTo>
                        <a:pt x="295" y="45"/>
                      </a:lnTo>
                      <a:lnTo>
                        <a:pt x="297" y="46"/>
                      </a:lnTo>
                      <a:lnTo>
                        <a:pt x="297" y="48"/>
                      </a:lnTo>
                      <a:lnTo>
                        <a:pt x="300" y="48"/>
                      </a:lnTo>
                      <a:lnTo>
                        <a:pt x="302" y="46"/>
                      </a:lnTo>
                      <a:lnTo>
                        <a:pt x="302" y="48"/>
                      </a:lnTo>
                      <a:lnTo>
                        <a:pt x="304" y="48"/>
                      </a:lnTo>
                      <a:lnTo>
                        <a:pt x="306" y="48"/>
                      </a:lnTo>
                      <a:lnTo>
                        <a:pt x="306" y="48"/>
                      </a:lnTo>
                      <a:lnTo>
                        <a:pt x="308" y="48"/>
                      </a:lnTo>
                      <a:lnTo>
                        <a:pt x="308" y="52"/>
                      </a:lnTo>
                      <a:lnTo>
                        <a:pt x="310" y="52"/>
                      </a:lnTo>
                      <a:lnTo>
                        <a:pt x="312" y="52"/>
                      </a:lnTo>
                      <a:lnTo>
                        <a:pt x="313" y="54"/>
                      </a:lnTo>
                      <a:lnTo>
                        <a:pt x="313" y="54"/>
                      </a:lnTo>
                      <a:lnTo>
                        <a:pt x="313" y="56"/>
                      </a:lnTo>
                      <a:lnTo>
                        <a:pt x="315" y="54"/>
                      </a:lnTo>
                      <a:lnTo>
                        <a:pt x="315" y="52"/>
                      </a:lnTo>
                      <a:lnTo>
                        <a:pt x="315" y="50"/>
                      </a:lnTo>
                      <a:lnTo>
                        <a:pt x="317" y="50"/>
                      </a:lnTo>
                      <a:lnTo>
                        <a:pt x="317" y="52"/>
                      </a:lnTo>
                      <a:lnTo>
                        <a:pt x="319" y="52"/>
                      </a:lnTo>
                      <a:lnTo>
                        <a:pt x="321" y="50"/>
                      </a:lnTo>
                      <a:lnTo>
                        <a:pt x="323" y="48"/>
                      </a:lnTo>
                      <a:lnTo>
                        <a:pt x="323" y="50"/>
                      </a:lnTo>
                      <a:lnTo>
                        <a:pt x="324" y="52"/>
                      </a:lnTo>
                      <a:lnTo>
                        <a:pt x="324" y="54"/>
                      </a:lnTo>
                      <a:lnTo>
                        <a:pt x="323" y="56"/>
                      </a:lnTo>
                      <a:lnTo>
                        <a:pt x="324" y="59"/>
                      </a:lnTo>
                      <a:lnTo>
                        <a:pt x="323" y="59"/>
                      </a:lnTo>
                      <a:lnTo>
                        <a:pt x="321" y="59"/>
                      </a:lnTo>
                      <a:lnTo>
                        <a:pt x="319" y="59"/>
                      </a:lnTo>
                      <a:lnTo>
                        <a:pt x="319" y="63"/>
                      </a:lnTo>
                      <a:lnTo>
                        <a:pt x="319" y="65"/>
                      </a:lnTo>
                      <a:lnTo>
                        <a:pt x="317" y="63"/>
                      </a:lnTo>
                      <a:lnTo>
                        <a:pt x="313" y="63"/>
                      </a:lnTo>
                      <a:lnTo>
                        <a:pt x="313" y="63"/>
                      </a:lnTo>
                      <a:lnTo>
                        <a:pt x="313" y="61"/>
                      </a:lnTo>
                      <a:lnTo>
                        <a:pt x="313" y="59"/>
                      </a:lnTo>
                      <a:lnTo>
                        <a:pt x="312" y="59"/>
                      </a:lnTo>
                      <a:lnTo>
                        <a:pt x="310" y="59"/>
                      </a:lnTo>
                      <a:lnTo>
                        <a:pt x="308" y="61"/>
                      </a:lnTo>
                      <a:lnTo>
                        <a:pt x="308" y="63"/>
                      </a:lnTo>
                      <a:lnTo>
                        <a:pt x="308" y="65"/>
                      </a:lnTo>
                      <a:lnTo>
                        <a:pt x="308" y="69"/>
                      </a:lnTo>
                      <a:lnTo>
                        <a:pt x="306" y="69"/>
                      </a:lnTo>
                      <a:lnTo>
                        <a:pt x="304" y="69"/>
                      </a:lnTo>
                      <a:lnTo>
                        <a:pt x="304" y="71"/>
                      </a:lnTo>
                      <a:lnTo>
                        <a:pt x="304" y="72"/>
                      </a:lnTo>
                      <a:lnTo>
                        <a:pt x="302" y="71"/>
                      </a:lnTo>
                      <a:lnTo>
                        <a:pt x="302" y="71"/>
                      </a:lnTo>
                      <a:lnTo>
                        <a:pt x="302" y="69"/>
                      </a:lnTo>
                      <a:lnTo>
                        <a:pt x="302" y="67"/>
                      </a:lnTo>
                      <a:lnTo>
                        <a:pt x="300" y="65"/>
                      </a:lnTo>
                      <a:lnTo>
                        <a:pt x="302" y="65"/>
                      </a:lnTo>
                      <a:lnTo>
                        <a:pt x="302" y="65"/>
                      </a:lnTo>
                      <a:lnTo>
                        <a:pt x="302" y="63"/>
                      </a:lnTo>
                      <a:lnTo>
                        <a:pt x="300" y="61"/>
                      </a:lnTo>
                      <a:lnTo>
                        <a:pt x="302" y="59"/>
                      </a:lnTo>
                      <a:lnTo>
                        <a:pt x="300" y="58"/>
                      </a:lnTo>
                      <a:lnTo>
                        <a:pt x="299" y="59"/>
                      </a:lnTo>
                      <a:lnTo>
                        <a:pt x="297" y="59"/>
                      </a:lnTo>
                      <a:lnTo>
                        <a:pt x="295" y="59"/>
                      </a:lnTo>
                      <a:lnTo>
                        <a:pt x="293" y="63"/>
                      </a:lnTo>
                      <a:lnTo>
                        <a:pt x="293" y="65"/>
                      </a:lnTo>
                      <a:lnTo>
                        <a:pt x="293" y="67"/>
                      </a:lnTo>
                      <a:lnTo>
                        <a:pt x="291" y="69"/>
                      </a:lnTo>
                      <a:lnTo>
                        <a:pt x="293" y="71"/>
                      </a:lnTo>
                      <a:lnTo>
                        <a:pt x="295" y="71"/>
                      </a:lnTo>
                      <a:lnTo>
                        <a:pt x="297" y="71"/>
                      </a:lnTo>
                      <a:lnTo>
                        <a:pt x="297" y="71"/>
                      </a:lnTo>
                      <a:lnTo>
                        <a:pt x="297" y="67"/>
                      </a:lnTo>
                      <a:lnTo>
                        <a:pt x="297" y="69"/>
                      </a:lnTo>
                      <a:lnTo>
                        <a:pt x="299" y="71"/>
                      </a:lnTo>
                      <a:lnTo>
                        <a:pt x="299" y="72"/>
                      </a:lnTo>
                      <a:lnTo>
                        <a:pt x="297" y="74"/>
                      </a:lnTo>
                      <a:lnTo>
                        <a:pt x="297" y="78"/>
                      </a:lnTo>
                      <a:lnTo>
                        <a:pt x="297" y="76"/>
                      </a:lnTo>
                      <a:lnTo>
                        <a:pt x="295" y="74"/>
                      </a:lnTo>
                      <a:lnTo>
                        <a:pt x="293" y="78"/>
                      </a:lnTo>
                      <a:lnTo>
                        <a:pt x="293" y="80"/>
                      </a:lnTo>
                      <a:lnTo>
                        <a:pt x="291" y="84"/>
                      </a:lnTo>
                      <a:lnTo>
                        <a:pt x="291" y="85"/>
                      </a:lnTo>
                      <a:lnTo>
                        <a:pt x="291" y="87"/>
                      </a:lnTo>
                      <a:lnTo>
                        <a:pt x="289" y="91"/>
                      </a:lnTo>
                      <a:lnTo>
                        <a:pt x="286" y="93"/>
                      </a:lnTo>
                      <a:lnTo>
                        <a:pt x="284" y="96"/>
                      </a:lnTo>
                      <a:lnTo>
                        <a:pt x="282" y="96"/>
                      </a:lnTo>
                      <a:lnTo>
                        <a:pt x="280" y="96"/>
                      </a:lnTo>
                      <a:lnTo>
                        <a:pt x="280" y="93"/>
                      </a:lnTo>
                      <a:lnTo>
                        <a:pt x="280" y="91"/>
                      </a:lnTo>
                      <a:lnTo>
                        <a:pt x="280" y="89"/>
                      </a:lnTo>
                      <a:lnTo>
                        <a:pt x="280" y="85"/>
                      </a:lnTo>
                      <a:lnTo>
                        <a:pt x="278" y="84"/>
                      </a:lnTo>
                      <a:lnTo>
                        <a:pt x="278" y="80"/>
                      </a:lnTo>
                      <a:lnTo>
                        <a:pt x="280" y="78"/>
                      </a:lnTo>
                      <a:lnTo>
                        <a:pt x="280" y="74"/>
                      </a:lnTo>
                      <a:lnTo>
                        <a:pt x="280" y="72"/>
                      </a:lnTo>
                      <a:lnTo>
                        <a:pt x="280" y="71"/>
                      </a:lnTo>
                      <a:lnTo>
                        <a:pt x="280" y="71"/>
                      </a:lnTo>
                      <a:lnTo>
                        <a:pt x="282" y="67"/>
                      </a:lnTo>
                      <a:lnTo>
                        <a:pt x="284" y="65"/>
                      </a:lnTo>
                      <a:lnTo>
                        <a:pt x="284" y="63"/>
                      </a:lnTo>
                      <a:lnTo>
                        <a:pt x="280" y="59"/>
                      </a:lnTo>
                      <a:lnTo>
                        <a:pt x="280" y="61"/>
                      </a:lnTo>
                      <a:lnTo>
                        <a:pt x="278" y="63"/>
                      </a:lnTo>
                      <a:lnTo>
                        <a:pt x="278" y="65"/>
                      </a:lnTo>
                      <a:lnTo>
                        <a:pt x="276" y="69"/>
                      </a:lnTo>
                      <a:lnTo>
                        <a:pt x="276" y="71"/>
                      </a:lnTo>
                      <a:lnTo>
                        <a:pt x="271" y="89"/>
                      </a:lnTo>
                      <a:lnTo>
                        <a:pt x="271" y="91"/>
                      </a:lnTo>
                      <a:lnTo>
                        <a:pt x="269" y="91"/>
                      </a:lnTo>
                      <a:lnTo>
                        <a:pt x="269" y="96"/>
                      </a:lnTo>
                      <a:lnTo>
                        <a:pt x="267" y="96"/>
                      </a:lnTo>
                      <a:lnTo>
                        <a:pt x="265" y="98"/>
                      </a:lnTo>
                      <a:lnTo>
                        <a:pt x="265" y="102"/>
                      </a:lnTo>
                      <a:lnTo>
                        <a:pt x="263" y="102"/>
                      </a:lnTo>
                      <a:lnTo>
                        <a:pt x="265" y="106"/>
                      </a:lnTo>
                      <a:lnTo>
                        <a:pt x="267" y="108"/>
                      </a:lnTo>
                      <a:lnTo>
                        <a:pt x="269" y="111"/>
                      </a:lnTo>
                      <a:lnTo>
                        <a:pt x="271" y="115"/>
                      </a:lnTo>
                      <a:lnTo>
                        <a:pt x="271" y="119"/>
                      </a:lnTo>
                      <a:lnTo>
                        <a:pt x="274" y="119"/>
                      </a:lnTo>
                      <a:lnTo>
                        <a:pt x="276" y="117"/>
                      </a:lnTo>
                      <a:lnTo>
                        <a:pt x="276" y="117"/>
                      </a:lnTo>
                      <a:lnTo>
                        <a:pt x="278" y="119"/>
                      </a:lnTo>
                      <a:lnTo>
                        <a:pt x="278" y="121"/>
                      </a:lnTo>
                      <a:lnTo>
                        <a:pt x="276" y="122"/>
                      </a:lnTo>
                      <a:lnTo>
                        <a:pt x="276" y="124"/>
                      </a:lnTo>
                      <a:lnTo>
                        <a:pt x="276" y="126"/>
                      </a:lnTo>
                      <a:lnTo>
                        <a:pt x="276" y="128"/>
                      </a:lnTo>
                      <a:lnTo>
                        <a:pt x="274" y="130"/>
                      </a:lnTo>
                      <a:lnTo>
                        <a:pt x="274" y="130"/>
                      </a:lnTo>
                      <a:lnTo>
                        <a:pt x="274" y="134"/>
                      </a:lnTo>
                      <a:lnTo>
                        <a:pt x="274" y="135"/>
                      </a:lnTo>
                      <a:lnTo>
                        <a:pt x="276" y="137"/>
                      </a:lnTo>
                      <a:lnTo>
                        <a:pt x="276" y="139"/>
                      </a:lnTo>
                      <a:lnTo>
                        <a:pt x="276" y="141"/>
                      </a:lnTo>
                      <a:lnTo>
                        <a:pt x="274" y="143"/>
                      </a:lnTo>
                      <a:lnTo>
                        <a:pt x="276" y="145"/>
                      </a:lnTo>
                      <a:lnTo>
                        <a:pt x="276" y="147"/>
                      </a:lnTo>
                      <a:lnTo>
                        <a:pt x="274" y="148"/>
                      </a:lnTo>
                      <a:lnTo>
                        <a:pt x="273" y="150"/>
                      </a:lnTo>
                      <a:lnTo>
                        <a:pt x="271" y="150"/>
                      </a:lnTo>
                      <a:lnTo>
                        <a:pt x="271" y="156"/>
                      </a:lnTo>
                      <a:lnTo>
                        <a:pt x="271" y="158"/>
                      </a:lnTo>
                      <a:lnTo>
                        <a:pt x="273" y="160"/>
                      </a:lnTo>
                      <a:lnTo>
                        <a:pt x="274" y="161"/>
                      </a:lnTo>
                      <a:lnTo>
                        <a:pt x="274" y="165"/>
                      </a:lnTo>
                      <a:lnTo>
                        <a:pt x="276" y="167"/>
                      </a:lnTo>
                      <a:lnTo>
                        <a:pt x="276" y="171"/>
                      </a:lnTo>
                      <a:lnTo>
                        <a:pt x="280" y="172"/>
                      </a:lnTo>
                      <a:lnTo>
                        <a:pt x="286" y="178"/>
                      </a:lnTo>
                      <a:lnTo>
                        <a:pt x="297" y="189"/>
                      </a:lnTo>
                      <a:lnTo>
                        <a:pt x="300" y="189"/>
                      </a:lnTo>
                      <a:lnTo>
                        <a:pt x="302" y="189"/>
                      </a:lnTo>
                      <a:lnTo>
                        <a:pt x="306" y="189"/>
                      </a:lnTo>
                      <a:lnTo>
                        <a:pt x="308" y="191"/>
                      </a:lnTo>
                      <a:lnTo>
                        <a:pt x="310" y="191"/>
                      </a:lnTo>
                      <a:lnTo>
                        <a:pt x="312" y="191"/>
                      </a:lnTo>
                      <a:lnTo>
                        <a:pt x="313" y="193"/>
                      </a:lnTo>
                      <a:lnTo>
                        <a:pt x="315" y="195"/>
                      </a:lnTo>
                      <a:lnTo>
                        <a:pt x="317" y="198"/>
                      </a:lnTo>
                      <a:lnTo>
                        <a:pt x="321" y="200"/>
                      </a:lnTo>
                      <a:lnTo>
                        <a:pt x="323" y="204"/>
                      </a:lnTo>
                      <a:lnTo>
                        <a:pt x="324" y="206"/>
                      </a:lnTo>
                      <a:lnTo>
                        <a:pt x="324" y="210"/>
                      </a:lnTo>
                      <a:lnTo>
                        <a:pt x="326" y="215"/>
                      </a:lnTo>
                      <a:lnTo>
                        <a:pt x="330" y="221"/>
                      </a:lnTo>
                      <a:lnTo>
                        <a:pt x="330" y="224"/>
                      </a:lnTo>
                      <a:lnTo>
                        <a:pt x="330" y="226"/>
                      </a:lnTo>
                      <a:lnTo>
                        <a:pt x="328" y="232"/>
                      </a:lnTo>
                      <a:lnTo>
                        <a:pt x="326" y="232"/>
                      </a:lnTo>
                      <a:lnTo>
                        <a:pt x="324" y="232"/>
                      </a:lnTo>
                      <a:lnTo>
                        <a:pt x="324" y="234"/>
                      </a:lnTo>
                      <a:lnTo>
                        <a:pt x="324" y="237"/>
                      </a:lnTo>
                      <a:lnTo>
                        <a:pt x="323" y="237"/>
                      </a:lnTo>
                      <a:lnTo>
                        <a:pt x="321" y="237"/>
                      </a:lnTo>
                      <a:lnTo>
                        <a:pt x="323" y="243"/>
                      </a:lnTo>
                      <a:lnTo>
                        <a:pt x="321" y="243"/>
                      </a:lnTo>
                      <a:lnTo>
                        <a:pt x="319" y="243"/>
                      </a:lnTo>
                      <a:lnTo>
                        <a:pt x="319" y="247"/>
                      </a:lnTo>
                      <a:lnTo>
                        <a:pt x="319" y="247"/>
                      </a:lnTo>
                      <a:lnTo>
                        <a:pt x="319" y="254"/>
                      </a:lnTo>
                      <a:lnTo>
                        <a:pt x="319" y="258"/>
                      </a:lnTo>
                      <a:lnTo>
                        <a:pt x="321" y="260"/>
                      </a:lnTo>
                      <a:lnTo>
                        <a:pt x="324" y="261"/>
                      </a:lnTo>
                      <a:lnTo>
                        <a:pt x="326" y="265"/>
                      </a:lnTo>
                      <a:lnTo>
                        <a:pt x="330" y="267"/>
                      </a:lnTo>
                      <a:lnTo>
                        <a:pt x="334" y="269"/>
                      </a:lnTo>
                      <a:lnTo>
                        <a:pt x="336" y="271"/>
                      </a:lnTo>
                      <a:lnTo>
                        <a:pt x="334" y="273"/>
                      </a:lnTo>
                      <a:lnTo>
                        <a:pt x="332" y="274"/>
                      </a:lnTo>
                      <a:lnTo>
                        <a:pt x="330" y="274"/>
                      </a:lnTo>
                      <a:lnTo>
                        <a:pt x="330" y="274"/>
                      </a:lnTo>
                      <a:lnTo>
                        <a:pt x="328" y="276"/>
                      </a:lnTo>
                      <a:lnTo>
                        <a:pt x="326" y="278"/>
                      </a:lnTo>
                      <a:lnTo>
                        <a:pt x="324" y="280"/>
                      </a:lnTo>
                      <a:lnTo>
                        <a:pt x="326" y="280"/>
                      </a:lnTo>
                      <a:lnTo>
                        <a:pt x="326" y="282"/>
                      </a:lnTo>
                      <a:lnTo>
                        <a:pt x="328" y="284"/>
                      </a:lnTo>
                      <a:lnTo>
                        <a:pt x="324" y="286"/>
                      </a:lnTo>
                      <a:lnTo>
                        <a:pt x="324" y="286"/>
                      </a:lnTo>
                      <a:lnTo>
                        <a:pt x="323" y="287"/>
                      </a:lnTo>
                      <a:lnTo>
                        <a:pt x="321" y="287"/>
                      </a:lnTo>
                      <a:lnTo>
                        <a:pt x="319" y="287"/>
                      </a:lnTo>
                      <a:lnTo>
                        <a:pt x="317" y="287"/>
                      </a:lnTo>
                      <a:lnTo>
                        <a:pt x="313" y="287"/>
                      </a:lnTo>
                      <a:lnTo>
                        <a:pt x="313" y="287"/>
                      </a:lnTo>
                      <a:lnTo>
                        <a:pt x="313" y="286"/>
                      </a:lnTo>
                      <a:lnTo>
                        <a:pt x="313" y="286"/>
                      </a:lnTo>
                      <a:lnTo>
                        <a:pt x="312" y="282"/>
                      </a:lnTo>
                      <a:lnTo>
                        <a:pt x="310" y="282"/>
                      </a:lnTo>
                      <a:lnTo>
                        <a:pt x="308" y="282"/>
                      </a:lnTo>
                      <a:lnTo>
                        <a:pt x="308" y="280"/>
                      </a:lnTo>
                      <a:lnTo>
                        <a:pt x="306" y="280"/>
                      </a:lnTo>
                      <a:lnTo>
                        <a:pt x="300" y="269"/>
                      </a:lnTo>
                      <a:lnTo>
                        <a:pt x="299" y="265"/>
                      </a:lnTo>
                      <a:lnTo>
                        <a:pt x="297" y="263"/>
                      </a:lnTo>
                      <a:lnTo>
                        <a:pt x="295" y="260"/>
                      </a:lnTo>
                      <a:lnTo>
                        <a:pt x="293" y="256"/>
                      </a:lnTo>
                      <a:lnTo>
                        <a:pt x="291" y="252"/>
                      </a:lnTo>
                      <a:lnTo>
                        <a:pt x="291" y="248"/>
                      </a:lnTo>
                      <a:lnTo>
                        <a:pt x="287" y="245"/>
                      </a:lnTo>
                      <a:lnTo>
                        <a:pt x="286" y="243"/>
                      </a:lnTo>
                      <a:lnTo>
                        <a:pt x="282" y="239"/>
                      </a:lnTo>
                      <a:lnTo>
                        <a:pt x="280" y="234"/>
                      </a:lnTo>
                      <a:lnTo>
                        <a:pt x="280" y="230"/>
                      </a:lnTo>
                      <a:lnTo>
                        <a:pt x="276" y="226"/>
                      </a:lnTo>
                      <a:lnTo>
                        <a:pt x="274" y="224"/>
                      </a:lnTo>
                      <a:lnTo>
                        <a:pt x="273" y="221"/>
                      </a:lnTo>
                      <a:lnTo>
                        <a:pt x="271" y="219"/>
                      </a:lnTo>
                      <a:lnTo>
                        <a:pt x="269" y="215"/>
                      </a:lnTo>
                      <a:lnTo>
                        <a:pt x="265" y="210"/>
                      </a:lnTo>
                      <a:lnTo>
                        <a:pt x="263" y="208"/>
                      </a:lnTo>
                      <a:lnTo>
                        <a:pt x="261" y="204"/>
                      </a:lnTo>
                      <a:lnTo>
                        <a:pt x="260" y="200"/>
                      </a:lnTo>
                      <a:lnTo>
                        <a:pt x="258" y="200"/>
                      </a:lnTo>
                      <a:lnTo>
                        <a:pt x="256" y="198"/>
                      </a:lnTo>
                      <a:lnTo>
                        <a:pt x="254" y="197"/>
                      </a:lnTo>
                      <a:lnTo>
                        <a:pt x="252" y="197"/>
                      </a:lnTo>
                      <a:lnTo>
                        <a:pt x="250" y="195"/>
                      </a:lnTo>
                      <a:lnTo>
                        <a:pt x="249" y="195"/>
                      </a:lnTo>
                      <a:lnTo>
                        <a:pt x="247" y="195"/>
                      </a:lnTo>
                      <a:lnTo>
                        <a:pt x="245" y="197"/>
                      </a:lnTo>
                      <a:lnTo>
                        <a:pt x="243" y="195"/>
                      </a:lnTo>
                      <a:lnTo>
                        <a:pt x="241" y="195"/>
                      </a:lnTo>
                      <a:lnTo>
                        <a:pt x="239" y="195"/>
                      </a:lnTo>
                      <a:lnTo>
                        <a:pt x="237" y="197"/>
                      </a:lnTo>
                      <a:lnTo>
                        <a:pt x="234" y="198"/>
                      </a:lnTo>
                      <a:lnTo>
                        <a:pt x="232" y="198"/>
                      </a:lnTo>
                      <a:lnTo>
                        <a:pt x="232" y="197"/>
                      </a:lnTo>
                      <a:lnTo>
                        <a:pt x="230" y="195"/>
                      </a:lnTo>
                      <a:lnTo>
                        <a:pt x="228" y="197"/>
                      </a:lnTo>
                      <a:lnTo>
                        <a:pt x="230" y="198"/>
                      </a:lnTo>
                      <a:lnTo>
                        <a:pt x="230" y="200"/>
                      </a:lnTo>
                      <a:lnTo>
                        <a:pt x="232" y="202"/>
                      </a:lnTo>
                      <a:lnTo>
                        <a:pt x="232" y="204"/>
                      </a:lnTo>
                      <a:lnTo>
                        <a:pt x="230" y="206"/>
                      </a:lnTo>
                      <a:lnTo>
                        <a:pt x="226" y="208"/>
                      </a:lnTo>
                      <a:lnTo>
                        <a:pt x="224" y="210"/>
                      </a:lnTo>
                      <a:lnTo>
                        <a:pt x="221" y="210"/>
                      </a:lnTo>
                      <a:lnTo>
                        <a:pt x="219" y="210"/>
                      </a:lnTo>
                      <a:lnTo>
                        <a:pt x="215" y="210"/>
                      </a:lnTo>
                      <a:lnTo>
                        <a:pt x="213" y="210"/>
                      </a:lnTo>
                      <a:lnTo>
                        <a:pt x="211" y="210"/>
                      </a:lnTo>
                      <a:lnTo>
                        <a:pt x="208" y="206"/>
                      </a:lnTo>
                      <a:lnTo>
                        <a:pt x="206" y="204"/>
                      </a:lnTo>
                      <a:lnTo>
                        <a:pt x="206" y="204"/>
                      </a:lnTo>
                      <a:lnTo>
                        <a:pt x="202" y="204"/>
                      </a:lnTo>
                      <a:lnTo>
                        <a:pt x="200" y="204"/>
                      </a:lnTo>
                      <a:lnTo>
                        <a:pt x="198" y="204"/>
                      </a:lnTo>
                      <a:lnTo>
                        <a:pt x="197" y="204"/>
                      </a:lnTo>
                      <a:lnTo>
                        <a:pt x="198" y="200"/>
                      </a:lnTo>
                      <a:lnTo>
                        <a:pt x="198" y="200"/>
                      </a:lnTo>
                      <a:lnTo>
                        <a:pt x="197" y="198"/>
                      </a:lnTo>
                      <a:lnTo>
                        <a:pt x="195" y="200"/>
                      </a:lnTo>
                      <a:lnTo>
                        <a:pt x="193" y="200"/>
                      </a:lnTo>
                      <a:lnTo>
                        <a:pt x="191" y="200"/>
                      </a:lnTo>
                      <a:lnTo>
                        <a:pt x="189" y="198"/>
                      </a:lnTo>
                      <a:lnTo>
                        <a:pt x="189" y="195"/>
                      </a:lnTo>
                      <a:lnTo>
                        <a:pt x="189" y="195"/>
                      </a:lnTo>
                      <a:lnTo>
                        <a:pt x="189" y="191"/>
                      </a:lnTo>
                      <a:lnTo>
                        <a:pt x="189" y="189"/>
                      </a:lnTo>
                      <a:lnTo>
                        <a:pt x="189" y="189"/>
                      </a:lnTo>
                      <a:lnTo>
                        <a:pt x="189" y="185"/>
                      </a:lnTo>
                      <a:lnTo>
                        <a:pt x="187" y="184"/>
                      </a:lnTo>
                      <a:lnTo>
                        <a:pt x="187" y="184"/>
                      </a:lnTo>
                      <a:lnTo>
                        <a:pt x="186" y="180"/>
                      </a:lnTo>
                      <a:lnTo>
                        <a:pt x="186" y="178"/>
                      </a:lnTo>
                      <a:lnTo>
                        <a:pt x="187" y="174"/>
                      </a:lnTo>
                      <a:lnTo>
                        <a:pt x="187" y="172"/>
                      </a:lnTo>
                      <a:lnTo>
                        <a:pt x="186" y="172"/>
                      </a:lnTo>
                      <a:lnTo>
                        <a:pt x="184" y="172"/>
                      </a:lnTo>
                      <a:lnTo>
                        <a:pt x="182" y="172"/>
                      </a:lnTo>
                      <a:lnTo>
                        <a:pt x="180" y="172"/>
                      </a:lnTo>
                      <a:lnTo>
                        <a:pt x="178" y="172"/>
                      </a:lnTo>
                      <a:lnTo>
                        <a:pt x="178" y="172"/>
                      </a:lnTo>
                      <a:lnTo>
                        <a:pt x="174" y="172"/>
                      </a:lnTo>
                      <a:lnTo>
                        <a:pt x="173" y="174"/>
                      </a:lnTo>
                      <a:lnTo>
                        <a:pt x="169" y="176"/>
                      </a:lnTo>
                      <a:lnTo>
                        <a:pt x="165" y="178"/>
                      </a:lnTo>
                      <a:lnTo>
                        <a:pt x="161" y="182"/>
                      </a:lnTo>
                      <a:lnTo>
                        <a:pt x="160" y="185"/>
                      </a:lnTo>
                      <a:lnTo>
                        <a:pt x="158" y="187"/>
                      </a:lnTo>
                      <a:lnTo>
                        <a:pt x="154" y="191"/>
                      </a:lnTo>
                      <a:lnTo>
                        <a:pt x="152" y="193"/>
                      </a:lnTo>
                      <a:lnTo>
                        <a:pt x="147" y="193"/>
                      </a:lnTo>
                      <a:lnTo>
                        <a:pt x="147" y="189"/>
                      </a:lnTo>
                      <a:lnTo>
                        <a:pt x="147" y="187"/>
                      </a:lnTo>
                      <a:lnTo>
                        <a:pt x="145" y="185"/>
                      </a:lnTo>
                      <a:lnTo>
                        <a:pt x="143" y="184"/>
                      </a:lnTo>
                      <a:lnTo>
                        <a:pt x="141" y="182"/>
                      </a:lnTo>
                      <a:lnTo>
                        <a:pt x="141" y="178"/>
                      </a:lnTo>
                      <a:lnTo>
                        <a:pt x="141" y="174"/>
                      </a:lnTo>
                      <a:lnTo>
                        <a:pt x="141" y="172"/>
                      </a:lnTo>
                      <a:lnTo>
                        <a:pt x="143" y="172"/>
                      </a:lnTo>
                      <a:lnTo>
                        <a:pt x="145" y="172"/>
                      </a:lnTo>
                      <a:lnTo>
                        <a:pt x="147" y="171"/>
                      </a:lnTo>
                      <a:lnTo>
                        <a:pt x="147" y="169"/>
                      </a:lnTo>
                      <a:lnTo>
                        <a:pt x="147" y="169"/>
                      </a:lnTo>
                      <a:lnTo>
                        <a:pt x="147" y="167"/>
                      </a:lnTo>
                      <a:lnTo>
                        <a:pt x="148" y="165"/>
                      </a:lnTo>
                      <a:lnTo>
                        <a:pt x="150" y="163"/>
                      </a:lnTo>
                      <a:lnTo>
                        <a:pt x="150" y="161"/>
                      </a:lnTo>
                      <a:lnTo>
                        <a:pt x="150" y="158"/>
                      </a:lnTo>
                      <a:lnTo>
                        <a:pt x="148" y="156"/>
                      </a:lnTo>
                      <a:lnTo>
                        <a:pt x="147" y="156"/>
                      </a:lnTo>
                      <a:lnTo>
                        <a:pt x="147" y="154"/>
                      </a:lnTo>
                      <a:lnTo>
                        <a:pt x="145" y="150"/>
                      </a:lnTo>
                      <a:lnTo>
                        <a:pt x="141" y="152"/>
                      </a:lnTo>
                      <a:lnTo>
                        <a:pt x="139" y="154"/>
                      </a:lnTo>
                      <a:lnTo>
                        <a:pt x="135" y="152"/>
                      </a:lnTo>
                      <a:lnTo>
                        <a:pt x="134" y="154"/>
                      </a:lnTo>
                      <a:lnTo>
                        <a:pt x="132" y="156"/>
                      </a:lnTo>
                      <a:lnTo>
                        <a:pt x="130" y="158"/>
                      </a:lnTo>
                      <a:lnTo>
                        <a:pt x="126" y="158"/>
                      </a:lnTo>
                      <a:lnTo>
                        <a:pt x="124" y="160"/>
                      </a:lnTo>
                      <a:lnTo>
                        <a:pt x="124" y="161"/>
                      </a:lnTo>
                      <a:lnTo>
                        <a:pt x="123" y="163"/>
                      </a:lnTo>
                      <a:lnTo>
                        <a:pt x="119" y="167"/>
                      </a:lnTo>
                      <a:lnTo>
                        <a:pt x="123" y="167"/>
                      </a:lnTo>
                      <a:lnTo>
                        <a:pt x="121" y="172"/>
                      </a:lnTo>
                      <a:lnTo>
                        <a:pt x="119" y="172"/>
                      </a:lnTo>
                      <a:lnTo>
                        <a:pt x="119" y="178"/>
                      </a:lnTo>
                      <a:lnTo>
                        <a:pt x="117" y="180"/>
                      </a:lnTo>
                      <a:lnTo>
                        <a:pt x="115" y="184"/>
                      </a:lnTo>
                      <a:lnTo>
                        <a:pt x="113" y="185"/>
                      </a:lnTo>
                      <a:lnTo>
                        <a:pt x="108" y="189"/>
                      </a:lnTo>
                      <a:lnTo>
                        <a:pt x="104" y="193"/>
                      </a:lnTo>
                      <a:lnTo>
                        <a:pt x="98" y="195"/>
                      </a:lnTo>
                      <a:lnTo>
                        <a:pt x="95" y="197"/>
                      </a:lnTo>
                      <a:lnTo>
                        <a:pt x="95" y="200"/>
                      </a:lnTo>
                      <a:lnTo>
                        <a:pt x="95" y="202"/>
                      </a:lnTo>
                      <a:lnTo>
                        <a:pt x="93" y="204"/>
                      </a:lnTo>
                      <a:lnTo>
                        <a:pt x="95" y="208"/>
                      </a:lnTo>
                      <a:lnTo>
                        <a:pt x="95" y="210"/>
                      </a:lnTo>
                      <a:lnTo>
                        <a:pt x="95" y="213"/>
                      </a:lnTo>
                      <a:lnTo>
                        <a:pt x="97" y="215"/>
                      </a:lnTo>
                      <a:lnTo>
                        <a:pt x="95" y="219"/>
                      </a:lnTo>
                      <a:lnTo>
                        <a:pt x="95" y="221"/>
                      </a:lnTo>
                      <a:lnTo>
                        <a:pt x="93" y="221"/>
                      </a:lnTo>
                      <a:lnTo>
                        <a:pt x="91" y="221"/>
                      </a:lnTo>
                      <a:lnTo>
                        <a:pt x="91" y="221"/>
                      </a:lnTo>
                      <a:lnTo>
                        <a:pt x="89" y="221"/>
                      </a:lnTo>
                      <a:lnTo>
                        <a:pt x="87" y="223"/>
                      </a:lnTo>
                      <a:lnTo>
                        <a:pt x="82" y="226"/>
                      </a:lnTo>
                      <a:lnTo>
                        <a:pt x="71" y="226"/>
                      </a:lnTo>
                      <a:lnTo>
                        <a:pt x="60" y="219"/>
                      </a:lnTo>
                      <a:lnTo>
                        <a:pt x="58" y="217"/>
                      </a:lnTo>
                      <a:lnTo>
                        <a:pt x="54" y="215"/>
                      </a:lnTo>
                      <a:lnTo>
                        <a:pt x="54" y="215"/>
                      </a:lnTo>
                      <a:lnTo>
                        <a:pt x="52" y="215"/>
                      </a:lnTo>
                      <a:lnTo>
                        <a:pt x="50" y="217"/>
                      </a:lnTo>
                      <a:lnTo>
                        <a:pt x="48" y="221"/>
                      </a:lnTo>
                      <a:lnTo>
                        <a:pt x="45" y="221"/>
                      </a:lnTo>
                      <a:lnTo>
                        <a:pt x="43" y="223"/>
                      </a:lnTo>
                      <a:lnTo>
                        <a:pt x="37" y="224"/>
                      </a:lnTo>
                      <a:lnTo>
                        <a:pt x="35" y="226"/>
                      </a:lnTo>
                      <a:lnTo>
                        <a:pt x="32" y="228"/>
                      </a:lnTo>
                      <a:lnTo>
                        <a:pt x="26" y="232"/>
                      </a:lnTo>
                      <a:lnTo>
                        <a:pt x="22" y="232"/>
                      </a:lnTo>
                      <a:lnTo>
                        <a:pt x="17" y="235"/>
                      </a:lnTo>
                      <a:lnTo>
                        <a:pt x="15" y="237"/>
                      </a:lnTo>
                      <a:lnTo>
                        <a:pt x="11" y="237"/>
                      </a:lnTo>
                      <a:lnTo>
                        <a:pt x="6" y="239"/>
                      </a:lnTo>
                      <a:lnTo>
                        <a:pt x="4" y="243"/>
                      </a:lnTo>
                      <a:lnTo>
                        <a:pt x="0" y="243"/>
                      </a:lnTo>
                      <a:lnTo>
                        <a:pt x="2" y="247"/>
                      </a:lnTo>
                      <a:lnTo>
                        <a:pt x="4" y="248"/>
                      </a:lnTo>
                      <a:lnTo>
                        <a:pt x="6" y="248"/>
                      </a:lnTo>
                      <a:lnTo>
                        <a:pt x="10" y="250"/>
                      </a:lnTo>
                      <a:lnTo>
                        <a:pt x="15" y="250"/>
                      </a:lnTo>
                      <a:lnTo>
                        <a:pt x="17" y="250"/>
                      </a:lnTo>
                      <a:lnTo>
                        <a:pt x="19" y="252"/>
                      </a:lnTo>
                      <a:lnTo>
                        <a:pt x="21" y="254"/>
                      </a:lnTo>
                      <a:lnTo>
                        <a:pt x="22" y="258"/>
                      </a:lnTo>
                      <a:lnTo>
                        <a:pt x="22" y="260"/>
                      </a:lnTo>
                      <a:lnTo>
                        <a:pt x="24" y="263"/>
                      </a:lnTo>
                      <a:lnTo>
                        <a:pt x="26" y="265"/>
                      </a:lnTo>
                      <a:lnTo>
                        <a:pt x="30" y="267"/>
                      </a:lnTo>
                      <a:lnTo>
                        <a:pt x="34" y="269"/>
                      </a:lnTo>
                      <a:lnTo>
                        <a:pt x="37" y="269"/>
                      </a:lnTo>
                      <a:lnTo>
                        <a:pt x="37" y="273"/>
                      </a:lnTo>
                      <a:lnTo>
                        <a:pt x="35" y="273"/>
                      </a:lnTo>
                      <a:lnTo>
                        <a:pt x="34" y="274"/>
                      </a:lnTo>
                      <a:lnTo>
                        <a:pt x="32" y="274"/>
                      </a:lnTo>
                      <a:lnTo>
                        <a:pt x="32" y="276"/>
                      </a:lnTo>
                      <a:lnTo>
                        <a:pt x="34" y="278"/>
                      </a:lnTo>
                      <a:lnTo>
                        <a:pt x="32" y="280"/>
                      </a:lnTo>
                      <a:lnTo>
                        <a:pt x="32" y="282"/>
                      </a:lnTo>
                      <a:lnTo>
                        <a:pt x="32" y="284"/>
                      </a:lnTo>
                      <a:lnTo>
                        <a:pt x="32" y="286"/>
                      </a:lnTo>
                      <a:lnTo>
                        <a:pt x="30" y="286"/>
                      </a:lnTo>
                      <a:lnTo>
                        <a:pt x="32" y="289"/>
                      </a:lnTo>
                      <a:lnTo>
                        <a:pt x="32" y="291"/>
                      </a:lnTo>
                      <a:lnTo>
                        <a:pt x="32" y="293"/>
                      </a:lnTo>
                      <a:lnTo>
                        <a:pt x="28" y="295"/>
                      </a:lnTo>
                      <a:lnTo>
                        <a:pt x="26" y="297"/>
                      </a:lnTo>
                      <a:lnTo>
                        <a:pt x="26" y="300"/>
                      </a:lnTo>
                      <a:lnTo>
                        <a:pt x="26" y="302"/>
                      </a:lnTo>
                      <a:lnTo>
                        <a:pt x="24" y="306"/>
                      </a:lnTo>
                      <a:lnTo>
                        <a:pt x="26" y="306"/>
                      </a:lnTo>
                      <a:lnTo>
                        <a:pt x="28" y="306"/>
                      </a:lnTo>
                      <a:lnTo>
                        <a:pt x="30" y="310"/>
                      </a:lnTo>
                      <a:lnTo>
                        <a:pt x="32" y="308"/>
                      </a:lnTo>
                      <a:lnTo>
                        <a:pt x="35" y="308"/>
                      </a:lnTo>
                      <a:lnTo>
                        <a:pt x="37" y="306"/>
                      </a:lnTo>
                      <a:lnTo>
                        <a:pt x="37" y="308"/>
                      </a:lnTo>
                      <a:lnTo>
                        <a:pt x="39" y="311"/>
                      </a:lnTo>
                      <a:lnTo>
                        <a:pt x="41" y="313"/>
                      </a:lnTo>
                      <a:lnTo>
                        <a:pt x="43" y="313"/>
                      </a:lnTo>
                      <a:lnTo>
                        <a:pt x="45" y="313"/>
                      </a:lnTo>
                      <a:lnTo>
                        <a:pt x="45" y="317"/>
                      </a:lnTo>
                      <a:lnTo>
                        <a:pt x="45" y="319"/>
                      </a:lnTo>
                      <a:lnTo>
                        <a:pt x="47" y="323"/>
                      </a:lnTo>
                      <a:lnTo>
                        <a:pt x="48" y="324"/>
                      </a:lnTo>
                      <a:lnTo>
                        <a:pt x="50" y="326"/>
                      </a:lnTo>
                      <a:lnTo>
                        <a:pt x="52" y="330"/>
                      </a:lnTo>
                      <a:lnTo>
                        <a:pt x="54" y="332"/>
                      </a:lnTo>
                      <a:lnTo>
                        <a:pt x="56" y="334"/>
                      </a:lnTo>
                      <a:lnTo>
                        <a:pt x="58" y="334"/>
                      </a:lnTo>
                      <a:lnTo>
                        <a:pt x="56" y="336"/>
                      </a:lnTo>
                      <a:lnTo>
                        <a:pt x="60" y="341"/>
                      </a:lnTo>
                      <a:lnTo>
                        <a:pt x="60" y="343"/>
                      </a:lnTo>
                      <a:lnTo>
                        <a:pt x="63" y="345"/>
                      </a:lnTo>
                      <a:lnTo>
                        <a:pt x="65" y="347"/>
                      </a:lnTo>
                      <a:lnTo>
                        <a:pt x="65" y="349"/>
                      </a:lnTo>
                      <a:lnTo>
                        <a:pt x="71" y="356"/>
                      </a:lnTo>
                      <a:lnTo>
                        <a:pt x="71" y="356"/>
                      </a:lnTo>
                      <a:lnTo>
                        <a:pt x="71" y="358"/>
                      </a:lnTo>
                      <a:lnTo>
                        <a:pt x="71" y="360"/>
                      </a:lnTo>
                      <a:lnTo>
                        <a:pt x="74" y="360"/>
                      </a:lnTo>
                      <a:lnTo>
                        <a:pt x="76" y="360"/>
                      </a:lnTo>
                      <a:lnTo>
                        <a:pt x="76" y="361"/>
                      </a:lnTo>
                      <a:lnTo>
                        <a:pt x="82" y="361"/>
                      </a:lnTo>
                      <a:lnTo>
                        <a:pt x="82" y="361"/>
                      </a:lnTo>
                      <a:lnTo>
                        <a:pt x="82" y="363"/>
                      </a:lnTo>
                      <a:lnTo>
                        <a:pt x="80" y="367"/>
                      </a:lnTo>
                      <a:lnTo>
                        <a:pt x="76" y="369"/>
                      </a:lnTo>
                      <a:lnTo>
                        <a:pt x="76" y="373"/>
                      </a:lnTo>
                      <a:lnTo>
                        <a:pt x="76" y="374"/>
                      </a:lnTo>
                      <a:lnTo>
                        <a:pt x="76" y="378"/>
                      </a:lnTo>
                      <a:lnTo>
                        <a:pt x="76" y="382"/>
                      </a:lnTo>
                      <a:lnTo>
                        <a:pt x="76" y="384"/>
                      </a:lnTo>
                      <a:lnTo>
                        <a:pt x="74" y="386"/>
                      </a:lnTo>
                      <a:lnTo>
                        <a:pt x="74" y="387"/>
                      </a:lnTo>
                      <a:lnTo>
                        <a:pt x="76" y="389"/>
                      </a:lnTo>
                      <a:lnTo>
                        <a:pt x="76" y="391"/>
                      </a:lnTo>
                      <a:lnTo>
                        <a:pt x="78" y="391"/>
                      </a:lnTo>
                      <a:lnTo>
                        <a:pt x="80" y="393"/>
                      </a:lnTo>
                      <a:lnTo>
                        <a:pt x="80" y="393"/>
                      </a:lnTo>
                      <a:lnTo>
                        <a:pt x="78" y="395"/>
                      </a:lnTo>
                      <a:lnTo>
                        <a:pt x="80" y="397"/>
                      </a:lnTo>
                      <a:lnTo>
                        <a:pt x="82" y="399"/>
                      </a:lnTo>
                      <a:lnTo>
                        <a:pt x="84" y="399"/>
                      </a:lnTo>
                      <a:lnTo>
                        <a:pt x="84" y="400"/>
                      </a:lnTo>
                      <a:lnTo>
                        <a:pt x="84" y="402"/>
                      </a:lnTo>
                      <a:lnTo>
                        <a:pt x="82" y="402"/>
                      </a:lnTo>
                      <a:lnTo>
                        <a:pt x="82" y="404"/>
                      </a:lnTo>
                      <a:lnTo>
                        <a:pt x="80" y="406"/>
                      </a:lnTo>
                      <a:lnTo>
                        <a:pt x="80" y="408"/>
                      </a:lnTo>
                      <a:lnTo>
                        <a:pt x="78" y="410"/>
                      </a:lnTo>
                      <a:lnTo>
                        <a:pt x="76" y="410"/>
                      </a:lnTo>
                      <a:lnTo>
                        <a:pt x="76" y="408"/>
                      </a:lnTo>
                      <a:lnTo>
                        <a:pt x="73" y="408"/>
                      </a:lnTo>
                      <a:lnTo>
                        <a:pt x="71" y="408"/>
                      </a:lnTo>
                      <a:lnTo>
                        <a:pt x="69" y="410"/>
                      </a:lnTo>
                      <a:lnTo>
                        <a:pt x="69" y="410"/>
                      </a:lnTo>
                      <a:lnTo>
                        <a:pt x="67" y="412"/>
                      </a:lnTo>
                      <a:lnTo>
                        <a:pt x="71" y="412"/>
                      </a:lnTo>
                      <a:lnTo>
                        <a:pt x="73" y="413"/>
                      </a:lnTo>
                      <a:lnTo>
                        <a:pt x="74" y="415"/>
                      </a:lnTo>
                      <a:lnTo>
                        <a:pt x="74" y="419"/>
                      </a:lnTo>
                      <a:lnTo>
                        <a:pt x="74" y="421"/>
                      </a:lnTo>
                      <a:lnTo>
                        <a:pt x="73" y="421"/>
                      </a:lnTo>
                      <a:lnTo>
                        <a:pt x="71" y="421"/>
                      </a:lnTo>
                      <a:lnTo>
                        <a:pt x="69" y="421"/>
                      </a:lnTo>
                      <a:lnTo>
                        <a:pt x="69" y="425"/>
                      </a:lnTo>
                      <a:lnTo>
                        <a:pt x="71" y="426"/>
                      </a:lnTo>
                      <a:lnTo>
                        <a:pt x="71" y="426"/>
                      </a:lnTo>
                      <a:lnTo>
                        <a:pt x="73" y="428"/>
                      </a:lnTo>
                      <a:lnTo>
                        <a:pt x="74" y="426"/>
                      </a:lnTo>
                      <a:lnTo>
                        <a:pt x="76" y="426"/>
                      </a:lnTo>
                      <a:lnTo>
                        <a:pt x="76" y="426"/>
                      </a:lnTo>
                      <a:lnTo>
                        <a:pt x="78" y="430"/>
                      </a:lnTo>
                      <a:lnTo>
                        <a:pt x="82" y="432"/>
                      </a:lnTo>
                      <a:lnTo>
                        <a:pt x="82" y="432"/>
                      </a:lnTo>
                      <a:lnTo>
                        <a:pt x="82" y="432"/>
                      </a:lnTo>
                      <a:lnTo>
                        <a:pt x="82" y="436"/>
                      </a:lnTo>
                      <a:lnTo>
                        <a:pt x="82" y="437"/>
                      </a:lnTo>
                      <a:lnTo>
                        <a:pt x="82" y="437"/>
                      </a:lnTo>
                      <a:lnTo>
                        <a:pt x="84" y="439"/>
                      </a:lnTo>
                      <a:lnTo>
                        <a:pt x="85" y="443"/>
                      </a:lnTo>
                      <a:lnTo>
                        <a:pt x="85" y="445"/>
                      </a:lnTo>
                      <a:lnTo>
                        <a:pt x="82" y="445"/>
                      </a:lnTo>
                      <a:lnTo>
                        <a:pt x="82" y="447"/>
                      </a:lnTo>
                      <a:lnTo>
                        <a:pt x="80" y="447"/>
                      </a:lnTo>
                      <a:lnTo>
                        <a:pt x="78" y="449"/>
                      </a:lnTo>
                      <a:lnTo>
                        <a:pt x="76" y="449"/>
                      </a:lnTo>
                      <a:lnTo>
                        <a:pt x="76" y="450"/>
                      </a:lnTo>
                      <a:lnTo>
                        <a:pt x="76" y="452"/>
                      </a:lnTo>
                      <a:lnTo>
                        <a:pt x="76" y="454"/>
                      </a:lnTo>
                      <a:lnTo>
                        <a:pt x="76" y="456"/>
                      </a:lnTo>
                      <a:lnTo>
                        <a:pt x="78" y="458"/>
                      </a:lnTo>
                      <a:lnTo>
                        <a:pt x="78" y="462"/>
                      </a:lnTo>
                      <a:lnTo>
                        <a:pt x="80" y="463"/>
                      </a:lnTo>
                      <a:lnTo>
                        <a:pt x="82" y="462"/>
                      </a:lnTo>
                      <a:lnTo>
                        <a:pt x="84" y="463"/>
                      </a:lnTo>
                      <a:lnTo>
                        <a:pt x="85" y="465"/>
                      </a:lnTo>
                      <a:lnTo>
                        <a:pt x="87" y="469"/>
                      </a:lnTo>
                      <a:lnTo>
                        <a:pt x="87" y="471"/>
                      </a:lnTo>
                      <a:lnTo>
                        <a:pt x="87" y="473"/>
                      </a:lnTo>
                      <a:lnTo>
                        <a:pt x="87" y="476"/>
                      </a:lnTo>
                      <a:lnTo>
                        <a:pt x="89" y="478"/>
                      </a:lnTo>
                      <a:lnTo>
                        <a:pt x="91" y="478"/>
                      </a:lnTo>
                      <a:lnTo>
                        <a:pt x="95" y="480"/>
                      </a:lnTo>
                      <a:lnTo>
                        <a:pt x="97" y="476"/>
                      </a:lnTo>
                      <a:lnTo>
                        <a:pt x="97" y="475"/>
                      </a:lnTo>
                      <a:lnTo>
                        <a:pt x="100" y="475"/>
                      </a:lnTo>
                      <a:lnTo>
                        <a:pt x="102" y="476"/>
                      </a:lnTo>
                      <a:lnTo>
                        <a:pt x="102" y="480"/>
                      </a:lnTo>
                      <a:lnTo>
                        <a:pt x="102" y="482"/>
                      </a:lnTo>
                      <a:lnTo>
                        <a:pt x="102" y="484"/>
                      </a:lnTo>
                      <a:lnTo>
                        <a:pt x="102" y="486"/>
                      </a:lnTo>
                      <a:lnTo>
                        <a:pt x="102" y="486"/>
                      </a:lnTo>
                      <a:lnTo>
                        <a:pt x="104" y="486"/>
                      </a:lnTo>
                      <a:lnTo>
                        <a:pt x="108" y="489"/>
                      </a:lnTo>
                      <a:lnTo>
                        <a:pt x="108" y="491"/>
                      </a:lnTo>
                      <a:lnTo>
                        <a:pt x="110" y="491"/>
                      </a:lnTo>
                      <a:lnTo>
                        <a:pt x="115" y="491"/>
                      </a:lnTo>
                      <a:lnTo>
                        <a:pt x="119" y="493"/>
                      </a:lnTo>
                      <a:lnTo>
                        <a:pt x="119" y="495"/>
                      </a:lnTo>
                      <a:lnTo>
                        <a:pt x="123" y="495"/>
                      </a:lnTo>
                      <a:lnTo>
                        <a:pt x="124" y="493"/>
                      </a:lnTo>
                      <a:lnTo>
                        <a:pt x="126" y="489"/>
                      </a:lnTo>
                      <a:lnTo>
                        <a:pt x="126" y="488"/>
                      </a:lnTo>
                      <a:lnTo>
                        <a:pt x="128" y="486"/>
                      </a:lnTo>
                      <a:lnTo>
                        <a:pt x="130" y="488"/>
                      </a:lnTo>
                      <a:lnTo>
                        <a:pt x="130" y="486"/>
                      </a:lnTo>
                      <a:lnTo>
                        <a:pt x="130" y="480"/>
                      </a:lnTo>
                      <a:lnTo>
                        <a:pt x="132" y="478"/>
                      </a:lnTo>
                      <a:lnTo>
                        <a:pt x="134" y="475"/>
                      </a:lnTo>
                      <a:lnTo>
                        <a:pt x="135" y="469"/>
                      </a:lnTo>
                      <a:lnTo>
                        <a:pt x="135" y="465"/>
                      </a:lnTo>
                      <a:lnTo>
                        <a:pt x="135" y="463"/>
                      </a:lnTo>
                      <a:lnTo>
                        <a:pt x="139" y="463"/>
                      </a:lnTo>
                      <a:lnTo>
                        <a:pt x="141" y="463"/>
                      </a:lnTo>
                      <a:lnTo>
                        <a:pt x="143" y="463"/>
                      </a:lnTo>
                      <a:lnTo>
                        <a:pt x="145" y="462"/>
                      </a:lnTo>
                      <a:lnTo>
                        <a:pt x="150" y="458"/>
                      </a:lnTo>
                      <a:lnTo>
                        <a:pt x="150" y="460"/>
                      </a:lnTo>
                      <a:lnTo>
                        <a:pt x="152" y="458"/>
                      </a:lnTo>
                      <a:lnTo>
                        <a:pt x="152" y="454"/>
                      </a:lnTo>
                      <a:lnTo>
                        <a:pt x="152" y="452"/>
                      </a:lnTo>
                      <a:lnTo>
                        <a:pt x="154" y="454"/>
                      </a:lnTo>
                      <a:lnTo>
                        <a:pt x="154" y="454"/>
                      </a:lnTo>
                      <a:lnTo>
                        <a:pt x="156" y="454"/>
                      </a:lnTo>
                      <a:lnTo>
                        <a:pt x="160" y="454"/>
                      </a:lnTo>
                      <a:lnTo>
                        <a:pt x="161" y="454"/>
                      </a:lnTo>
                      <a:lnTo>
                        <a:pt x="163" y="456"/>
                      </a:lnTo>
                      <a:lnTo>
                        <a:pt x="163" y="462"/>
                      </a:lnTo>
                      <a:lnTo>
                        <a:pt x="165" y="463"/>
                      </a:lnTo>
                      <a:lnTo>
                        <a:pt x="167" y="465"/>
                      </a:lnTo>
                      <a:lnTo>
                        <a:pt x="171" y="467"/>
                      </a:lnTo>
                      <a:lnTo>
                        <a:pt x="173" y="467"/>
                      </a:lnTo>
                      <a:lnTo>
                        <a:pt x="174" y="471"/>
                      </a:lnTo>
                      <a:lnTo>
                        <a:pt x="173" y="473"/>
                      </a:lnTo>
                      <a:lnTo>
                        <a:pt x="173" y="475"/>
                      </a:lnTo>
                      <a:lnTo>
                        <a:pt x="171" y="476"/>
                      </a:lnTo>
                      <a:lnTo>
                        <a:pt x="174" y="478"/>
                      </a:lnTo>
                      <a:lnTo>
                        <a:pt x="178" y="480"/>
                      </a:lnTo>
                      <a:lnTo>
                        <a:pt x="182" y="478"/>
                      </a:lnTo>
                      <a:lnTo>
                        <a:pt x="187" y="480"/>
                      </a:lnTo>
                      <a:lnTo>
                        <a:pt x="189" y="482"/>
                      </a:lnTo>
                      <a:lnTo>
                        <a:pt x="189" y="486"/>
                      </a:lnTo>
                      <a:lnTo>
                        <a:pt x="187" y="486"/>
                      </a:lnTo>
                      <a:lnTo>
                        <a:pt x="187" y="488"/>
                      </a:lnTo>
                      <a:lnTo>
                        <a:pt x="187" y="489"/>
                      </a:lnTo>
                      <a:lnTo>
                        <a:pt x="187" y="491"/>
                      </a:lnTo>
                      <a:lnTo>
                        <a:pt x="189" y="491"/>
                      </a:lnTo>
                      <a:lnTo>
                        <a:pt x="195" y="491"/>
                      </a:lnTo>
                      <a:lnTo>
                        <a:pt x="197" y="491"/>
                      </a:lnTo>
                      <a:lnTo>
                        <a:pt x="195" y="495"/>
                      </a:lnTo>
                      <a:lnTo>
                        <a:pt x="197" y="497"/>
                      </a:lnTo>
                      <a:lnTo>
                        <a:pt x="200" y="495"/>
                      </a:lnTo>
                      <a:lnTo>
                        <a:pt x="204" y="493"/>
                      </a:lnTo>
                      <a:lnTo>
                        <a:pt x="206" y="491"/>
                      </a:lnTo>
                      <a:lnTo>
                        <a:pt x="210" y="491"/>
                      </a:lnTo>
                      <a:lnTo>
                        <a:pt x="211" y="489"/>
                      </a:lnTo>
                      <a:lnTo>
                        <a:pt x="213" y="488"/>
                      </a:lnTo>
                      <a:lnTo>
                        <a:pt x="215" y="486"/>
                      </a:lnTo>
                      <a:lnTo>
                        <a:pt x="213" y="482"/>
                      </a:lnTo>
                      <a:lnTo>
                        <a:pt x="217" y="480"/>
                      </a:lnTo>
                      <a:lnTo>
                        <a:pt x="219" y="480"/>
                      </a:lnTo>
                      <a:lnTo>
                        <a:pt x="221" y="480"/>
                      </a:lnTo>
                      <a:lnTo>
                        <a:pt x="224" y="476"/>
                      </a:lnTo>
                      <a:lnTo>
                        <a:pt x="226" y="476"/>
                      </a:lnTo>
                      <a:lnTo>
                        <a:pt x="226" y="480"/>
                      </a:lnTo>
                      <a:lnTo>
                        <a:pt x="232" y="480"/>
                      </a:lnTo>
                      <a:lnTo>
                        <a:pt x="237" y="480"/>
                      </a:lnTo>
                      <a:lnTo>
                        <a:pt x="243" y="480"/>
                      </a:lnTo>
                      <a:lnTo>
                        <a:pt x="249" y="480"/>
                      </a:lnTo>
                      <a:lnTo>
                        <a:pt x="254" y="478"/>
                      </a:lnTo>
                      <a:lnTo>
                        <a:pt x="260" y="475"/>
                      </a:lnTo>
                      <a:lnTo>
                        <a:pt x="260" y="475"/>
                      </a:lnTo>
                      <a:lnTo>
                        <a:pt x="261" y="473"/>
                      </a:lnTo>
                      <a:lnTo>
                        <a:pt x="258" y="469"/>
                      </a:lnTo>
                      <a:lnTo>
                        <a:pt x="260" y="467"/>
                      </a:lnTo>
                      <a:lnTo>
                        <a:pt x="261" y="469"/>
                      </a:lnTo>
                      <a:lnTo>
                        <a:pt x="267" y="467"/>
                      </a:lnTo>
                      <a:lnTo>
                        <a:pt x="271" y="463"/>
                      </a:lnTo>
                      <a:lnTo>
                        <a:pt x="280" y="475"/>
                      </a:lnTo>
                      <a:lnTo>
                        <a:pt x="280" y="480"/>
                      </a:lnTo>
                      <a:lnTo>
                        <a:pt x="278" y="482"/>
                      </a:lnTo>
                      <a:lnTo>
                        <a:pt x="278" y="488"/>
                      </a:lnTo>
                      <a:lnTo>
                        <a:pt x="280" y="491"/>
                      </a:lnTo>
                      <a:lnTo>
                        <a:pt x="282" y="493"/>
                      </a:lnTo>
                      <a:lnTo>
                        <a:pt x="286" y="495"/>
                      </a:lnTo>
                      <a:lnTo>
                        <a:pt x="286" y="493"/>
                      </a:lnTo>
                      <a:lnTo>
                        <a:pt x="287" y="491"/>
                      </a:lnTo>
                      <a:lnTo>
                        <a:pt x="287" y="493"/>
                      </a:lnTo>
                      <a:lnTo>
                        <a:pt x="289" y="493"/>
                      </a:lnTo>
                      <a:lnTo>
                        <a:pt x="291" y="495"/>
                      </a:lnTo>
                      <a:lnTo>
                        <a:pt x="293" y="493"/>
                      </a:lnTo>
                      <a:lnTo>
                        <a:pt x="293" y="491"/>
                      </a:lnTo>
                      <a:lnTo>
                        <a:pt x="297" y="491"/>
                      </a:lnTo>
                      <a:lnTo>
                        <a:pt x="299" y="491"/>
                      </a:lnTo>
                      <a:lnTo>
                        <a:pt x="300" y="493"/>
                      </a:lnTo>
                      <a:lnTo>
                        <a:pt x="302" y="493"/>
                      </a:lnTo>
                      <a:lnTo>
                        <a:pt x="308" y="493"/>
                      </a:lnTo>
                      <a:lnTo>
                        <a:pt x="312" y="491"/>
                      </a:lnTo>
                      <a:lnTo>
                        <a:pt x="313" y="489"/>
                      </a:lnTo>
                      <a:lnTo>
                        <a:pt x="315" y="488"/>
                      </a:lnTo>
                      <a:lnTo>
                        <a:pt x="317" y="488"/>
                      </a:lnTo>
                      <a:lnTo>
                        <a:pt x="319" y="486"/>
                      </a:lnTo>
                      <a:lnTo>
                        <a:pt x="323" y="482"/>
                      </a:lnTo>
                      <a:lnTo>
                        <a:pt x="326" y="482"/>
                      </a:lnTo>
                      <a:lnTo>
                        <a:pt x="330" y="482"/>
                      </a:lnTo>
                      <a:lnTo>
                        <a:pt x="334" y="484"/>
                      </a:lnTo>
                      <a:lnTo>
                        <a:pt x="336" y="480"/>
                      </a:lnTo>
                      <a:lnTo>
                        <a:pt x="337" y="478"/>
                      </a:lnTo>
                      <a:lnTo>
                        <a:pt x="336" y="475"/>
                      </a:lnTo>
                      <a:lnTo>
                        <a:pt x="337" y="469"/>
                      </a:lnTo>
                      <a:lnTo>
                        <a:pt x="341" y="467"/>
                      </a:lnTo>
                      <a:lnTo>
                        <a:pt x="347" y="463"/>
                      </a:lnTo>
                      <a:lnTo>
                        <a:pt x="347" y="462"/>
                      </a:lnTo>
                      <a:lnTo>
                        <a:pt x="349" y="458"/>
                      </a:lnTo>
                      <a:lnTo>
                        <a:pt x="350" y="456"/>
                      </a:lnTo>
                      <a:lnTo>
                        <a:pt x="352" y="454"/>
                      </a:lnTo>
                      <a:lnTo>
                        <a:pt x="354" y="456"/>
                      </a:lnTo>
                      <a:lnTo>
                        <a:pt x="354" y="458"/>
                      </a:lnTo>
                      <a:lnTo>
                        <a:pt x="356" y="463"/>
                      </a:lnTo>
                      <a:lnTo>
                        <a:pt x="360" y="463"/>
                      </a:lnTo>
                      <a:lnTo>
                        <a:pt x="362" y="471"/>
                      </a:lnTo>
                      <a:lnTo>
                        <a:pt x="363" y="473"/>
                      </a:lnTo>
                      <a:lnTo>
                        <a:pt x="363" y="475"/>
                      </a:lnTo>
                      <a:lnTo>
                        <a:pt x="362" y="478"/>
                      </a:lnTo>
                      <a:lnTo>
                        <a:pt x="362" y="482"/>
                      </a:lnTo>
                      <a:lnTo>
                        <a:pt x="367" y="482"/>
                      </a:lnTo>
                      <a:lnTo>
                        <a:pt x="371" y="480"/>
                      </a:lnTo>
                      <a:lnTo>
                        <a:pt x="376" y="478"/>
                      </a:lnTo>
                      <a:lnTo>
                        <a:pt x="378" y="478"/>
                      </a:lnTo>
                      <a:lnTo>
                        <a:pt x="382" y="476"/>
                      </a:lnTo>
                      <a:lnTo>
                        <a:pt x="391" y="476"/>
                      </a:lnTo>
                      <a:lnTo>
                        <a:pt x="393" y="478"/>
                      </a:lnTo>
                      <a:lnTo>
                        <a:pt x="389" y="480"/>
                      </a:lnTo>
                      <a:lnTo>
                        <a:pt x="389" y="484"/>
                      </a:lnTo>
                      <a:lnTo>
                        <a:pt x="393" y="484"/>
                      </a:lnTo>
                      <a:lnTo>
                        <a:pt x="395" y="488"/>
                      </a:lnTo>
                      <a:lnTo>
                        <a:pt x="393" y="491"/>
                      </a:lnTo>
                      <a:lnTo>
                        <a:pt x="395" y="495"/>
                      </a:lnTo>
                      <a:lnTo>
                        <a:pt x="395" y="499"/>
                      </a:lnTo>
                      <a:lnTo>
                        <a:pt x="397" y="500"/>
                      </a:lnTo>
                      <a:lnTo>
                        <a:pt x="397" y="502"/>
                      </a:lnTo>
                      <a:lnTo>
                        <a:pt x="400" y="506"/>
                      </a:lnTo>
                      <a:lnTo>
                        <a:pt x="397" y="508"/>
                      </a:lnTo>
                      <a:lnTo>
                        <a:pt x="395" y="508"/>
                      </a:lnTo>
                      <a:lnTo>
                        <a:pt x="400" y="510"/>
                      </a:lnTo>
                      <a:lnTo>
                        <a:pt x="404" y="513"/>
                      </a:lnTo>
                      <a:lnTo>
                        <a:pt x="402" y="513"/>
                      </a:lnTo>
                      <a:lnTo>
                        <a:pt x="400" y="513"/>
                      </a:lnTo>
                      <a:lnTo>
                        <a:pt x="399" y="513"/>
                      </a:lnTo>
                      <a:lnTo>
                        <a:pt x="397" y="513"/>
                      </a:lnTo>
                      <a:lnTo>
                        <a:pt x="399" y="517"/>
                      </a:lnTo>
                      <a:lnTo>
                        <a:pt x="399" y="521"/>
                      </a:lnTo>
                      <a:lnTo>
                        <a:pt x="399" y="523"/>
                      </a:lnTo>
                      <a:lnTo>
                        <a:pt x="395" y="528"/>
                      </a:lnTo>
                      <a:lnTo>
                        <a:pt x="393" y="528"/>
                      </a:lnTo>
                      <a:lnTo>
                        <a:pt x="391" y="528"/>
                      </a:lnTo>
                      <a:lnTo>
                        <a:pt x="389" y="530"/>
                      </a:lnTo>
                      <a:lnTo>
                        <a:pt x="389" y="534"/>
                      </a:lnTo>
                      <a:lnTo>
                        <a:pt x="389" y="538"/>
                      </a:lnTo>
                      <a:lnTo>
                        <a:pt x="389" y="543"/>
                      </a:lnTo>
                      <a:lnTo>
                        <a:pt x="391" y="545"/>
                      </a:lnTo>
                      <a:lnTo>
                        <a:pt x="395" y="551"/>
                      </a:lnTo>
                      <a:lnTo>
                        <a:pt x="395" y="554"/>
                      </a:lnTo>
                      <a:lnTo>
                        <a:pt x="395" y="556"/>
                      </a:lnTo>
                      <a:lnTo>
                        <a:pt x="391" y="551"/>
                      </a:lnTo>
                      <a:lnTo>
                        <a:pt x="389" y="552"/>
                      </a:lnTo>
                      <a:lnTo>
                        <a:pt x="389" y="556"/>
                      </a:lnTo>
                      <a:lnTo>
                        <a:pt x="389" y="560"/>
                      </a:lnTo>
                      <a:lnTo>
                        <a:pt x="389" y="562"/>
                      </a:lnTo>
                      <a:lnTo>
                        <a:pt x="393" y="562"/>
                      </a:lnTo>
                      <a:lnTo>
                        <a:pt x="397" y="562"/>
                      </a:lnTo>
                      <a:lnTo>
                        <a:pt x="399" y="563"/>
                      </a:lnTo>
                      <a:lnTo>
                        <a:pt x="395" y="567"/>
                      </a:lnTo>
                      <a:lnTo>
                        <a:pt x="399" y="569"/>
                      </a:lnTo>
                      <a:lnTo>
                        <a:pt x="402" y="573"/>
                      </a:lnTo>
                      <a:lnTo>
                        <a:pt x="406" y="573"/>
                      </a:lnTo>
                      <a:lnTo>
                        <a:pt x="408" y="573"/>
                      </a:lnTo>
                      <a:lnTo>
                        <a:pt x="410" y="571"/>
                      </a:lnTo>
                      <a:lnTo>
                        <a:pt x="410" y="571"/>
                      </a:lnTo>
                      <a:lnTo>
                        <a:pt x="415" y="573"/>
                      </a:lnTo>
                      <a:lnTo>
                        <a:pt x="415" y="569"/>
                      </a:lnTo>
                      <a:lnTo>
                        <a:pt x="419" y="571"/>
                      </a:lnTo>
                      <a:lnTo>
                        <a:pt x="421" y="569"/>
                      </a:lnTo>
                      <a:lnTo>
                        <a:pt x="421" y="567"/>
                      </a:lnTo>
                      <a:lnTo>
                        <a:pt x="421" y="563"/>
                      </a:lnTo>
                      <a:lnTo>
                        <a:pt x="421" y="562"/>
                      </a:lnTo>
                      <a:lnTo>
                        <a:pt x="425" y="562"/>
                      </a:lnTo>
                      <a:lnTo>
                        <a:pt x="426" y="563"/>
                      </a:lnTo>
                      <a:lnTo>
                        <a:pt x="428" y="562"/>
                      </a:lnTo>
                      <a:lnTo>
                        <a:pt x="426" y="558"/>
                      </a:lnTo>
                      <a:lnTo>
                        <a:pt x="430" y="556"/>
                      </a:lnTo>
                      <a:lnTo>
                        <a:pt x="434" y="554"/>
                      </a:lnTo>
                      <a:lnTo>
                        <a:pt x="437" y="552"/>
                      </a:lnTo>
                      <a:lnTo>
                        <a:pt x="443" y="551"/>
                      </a:lnTo>
                      <a:lnTo>
                        <a:pt x="449" y="549"/>
                      </a:lnTo>
                      <a:lnTo>
                        <a:pt x="452" y="549"/>
                      </a:lnTo>
                      <a:lnTo>
                        <a:pt x="454" y="551"/>
                      </a:lnTo>
                      <a:lnTo>
                        <a:pt x="458" y="551"/>
                      </a:lnTo>
                      <a:lnTo>
                        <a:pt x="463" y="551"/>
                      </a:lnTo>
                      <a:lnTo>
                        <a:pt x="465" y="551"/>
                      </a:lnTo>
                      <a:lnTo>
                        <a:pt x="475" y="547"/>
                      </a:lnTo>
                      <a:lnTo>
                        <a:pt x="473" y="558"/>
                      </a:lnTo>
                      <a:lnTo>
                        <a:pt x="476" y="560"/>
                      </a:lnTo>
                      <a:lnTo>
                        <a:pt x="478" y="563"/>
                      </a:lnTo>
                      <a:lnTo>
                        <a:pt x="482" y="567"/>
                      </a:lnTo>
                      <a:lnTo>
                        <a:pt x="482" y="571"/>
                      </a:lnTo>
                      <a:lnTo>
                        <a:pt x="482" y="573"/>
                      </a:lnTo>
                      <a:lnTo>
                        <a:pt x="480" y="578"/>
                      </a:lnTo>
                      <a:lnTo>
                        <a:pt x="486" y="586"/>
                      </a:lnTo>
                      <a:lnTo>
                        <a:pt x="495" y="578"/>
                      </a:lnTo>
                      <a:lnTo>
                        <a:pt x="499" y="580"/>
                      </a:lnTo>
                      <a:lnTo>
                        <a:pt x="502" y="584"/>
                      </a:lnTo>
                      <a:lnTo>
                        <a:pt x="506" y="588"/>
                      </a:lnTo>
                      <a:lnTo>
                        <a:pt x="508" y="588"/>
                      </a:lnTo>
                      <a:lnTo>
                        <a:pt x="512" y="588"/>
                      </a:lnTo>
                      <a:lnTo>
                        <a:pt x="513" y="591"/>
                      </a:lnTo>
                      <a:lnTo>
                        <a:pt x="517" y="593"/>
                      </a:lnTo>
                      <a:lnTo>
                        <a:pt x="519" y="597"/>
                      </a:lnTo>
                      <a:lnTo>
                        <a:pt x="519" y="599"/>
                      </a:lnTo>
                      <a:lnTo>
                        <a:pt x="513" y="602"/>
                      </a:lnTo>
                      <a:lnTo>
                        <a:pt x="512" y="602"/>
                      </a:lnTo>
                      <a:lnTo>
                        <a:pt x="513" y="604"/>
                      </a:lnTo>
                      <a:lnTo>
                        <a:pt x="508" y="606"/>
                      </a:lnTo>
                      <a:lnTo>
                        <a:pt x="510" y="610"/>
                      </a:lnTo>
                      <a:lnTo>
                        <a:pt x="513" y="614"/>
                      </a:lnTo>
                      <a:lnTo>
                        <a:pt x="513" y="617"/>
                      </a:lnTo>
                      <a:lnTo>
                        <a:pt x="513" y="627"/>
                      </a:lnTo>
                      <a:lnTo>
                        <a:pt x="513" y="630"/>
                      </a:lnTo>
                      <a:lnTo>
                        <a:pt x="510" y="632"/>
                      </a:lnTo>
                      <a:lnTo>
                        <a:pt x="508" y="636"/>
                      </a:lnTo>
                      <a:lnTo>
                        <a:pt x="510" y="641"/>
                      </a:lnTo>
                      <a:lnTo>
                        <a:pt x="513" y="641"/>
                      </a:lnTo>
                      <a:lnTo>
                        <a:pt x="519" y="638"/>
                      </a:lnTo>
                      <a:lnTo>
                        <a:pt x="519" y="641"/>
                      </a:lnTo>
                      <a:lnTo>
                        <a:pt x="517" y="649"/>
                      </a:lnTo>
                      <a:lnTo>
                        <a:pt x="517" y="652"/>
                      </a:lnTo>
                      <a:lnTo>
                        <a:pt x="519" y="658"/>
                      </a:lnTo>
                      <a:lnTo>
                        <a:pt x="521" y="658"/>
                      </a:lnTo>
                      <a:lnTo>
                        <a:pt x="525" y="662"/>
                      </a:lnTo>
                      <a:lnTo>
                        <a:pt x="523" y="664"/>
                      </a:lnTo>
                      <a:lnTo>
                        <a:pt x="526" y="664"/>
                      </a:lnTo>
                      <a:lnTo>
                        <a:pt x="528" y="664"/>
                      </a:lnTo>
                      <a:lnTo>
                        <a:pt x="528" y="662"/>
                      </a:lnTo>
                      <a:lnTo>
                        <a:pt x="526" y="660"/>
                      </a:lnTo>
                      <a:lnTo>
                        <a:pt x="526" y="658"/>
                      </a:lnTo>
                      <a:lnTo>
                        <a:pt x="530" y="658"/>
                      </a:lnTo>
                      <a:lnTo>
                        <a:pt x="532" y="660"/>
                      </a:lnTo>
                      <a:lnTo>
                        <a:pt x="536" y="665"/>
                      </a:lnTo>
                      <a:lnTo>
                        <a:pt x="539" y="667"/>
                      </a:lnTo>
                      <a:lnTo>
                        <a:pt x="541" y="664"/>
                      </a:lnTo>
                      <a:lnTo>
                        <a:pt x="545" y="665"/>
                      </a:lnTo>
                      <a:lnTo>
                        <a:pt x="543" y="669"/>
                      </a:lnTo>
                      <a:lnTo>
                        <a:pt x="545" y="673"/>
                      </a:lnTo>
                      <a:lnTo>
                        <a:pt x="549" y="671"/>
                      </a:lnTo>
                      <a:lnTo>
                        <a:pt x="551" y="671"/>
                      </a:lnTo>
                      <a:lnTo>
                        <a:pt x="551" y="675"/>
                      </a:lnTo>
                      <a:lnTo>
                        <a:pt x="551" y="675"/>
                      </a:lnTo>
                      <a:lnTo>
                        <a:pt x="552" y="678"/>
                      </a:lnTo>
                      <a:lnTo>
                        <a:pt x="551" y="680"/>
                      </a:lnTo>
                      <a:lnTo>
                        <a:pt x="551" y="684"/>
                      </a:lnTo>
                      <a:lnTo>
                        <a:pt x="554" y="688"/>
                      </a:lnTo>
                      <a:lnTo>
                        <a:pt x="556" y="691"/>
                      </a:lnTo>
                      <a:lnTo>
                        <a:pt x="556" y="693"/>
                      </a:lnTo>
                      <a:lnTo>
                        <a:pt x="556" y="697"/>
                      </a:lnTo>
                      <a:lnTo>
                        <a:pt x="558" y="701"/>
                      </a:lnTo>
                      <a:lnTo>
                        <a:pt x="562" y="702"/>
                      </a:lnTo>
                      <a:lnTo>
                        <a:pt x="563" y="702"/>
                      </a:lnTo>
                      <a:lnTo>
                        <a:pt x="565" y="704"/>
                      </a:lnTo>
                      <a:lnTo>
                        <a:pt x="567" y="708"/>
                      </a:lnTo>
                      <a:lnTo>
                        <a:pt x="569" y="710"/>
                      </a:lnTo>
                      <a:lnTo>
                        <a:pt x="573" y="714"/>
                      </a:lnTo>
                      <a:lnTo>
                        <a:pt x="573" y="715"/>
                      </a:lnTo>
                      <a:lnTo>
                        <a:pt x="576" y="717"/>
                      </a:lnTo>
                      <a:lnTo>
                        <a:pt x="578" y="717"/>
                      </a:lnTo>
                      <a:lnTo>
                        <a:pt x="580" y="714"/>
                      </a:lnTo>
                      <a:lnTo>
                        <a:pt x="584" y="714"/>
                      </a:lnTo>
                      <a:lnTo>
                        <a:pt x="589" y="708"/>
                      </a:lnTo>
                      <a:lnTo>
                        <a:pt x="591" y="704"/>
                      </a:lnTo>
                      <a:lnTo>
                        <a:pt x="593" y="702"/>
                      </a:lnTo>
                      <a:lnTo>
                        <a:pt x="595" y="704"/>
                      </a:lnTo>
                      <a:lnTo>
                        <a:pt x="597" y="706"/>
                      </a:lnTo>
                      <a:lnTo>
                        <a:pt x="601" y="702"/>
                      </a:lnTo>
                      <a:lnTo>
                        <a:pt x="604" y="704"/>
                      </a:lnTo>
                      <a:lnTo>
                        <a:pt x="604" y="708"/>
                      </a:lnTo>
                      <a:lnTo>
                        <a:pt x="610" y="710"/>
                      </a:lnTo>
                      <a:lnTo>
                        <a:pt x="613" y="710"/>
                      </a:lnTo>
                      <a:lnTo>
                        <a:pt x="615" y="714"/>
                      </a:lnTo>
                      <a:lnTo>
                        <a:pt x="621" y="715"/>
                      </a:lnTo>
                      <a:lnTo>
                        <a:pt x="625" y="717"/>
                      </a:lnTo>
                      <a:lnTo>
                        <a:pt x="630" y="721"/>
                      </a:lnTo>
                      <a:lnTo>
                        <a:pt x="632" y="717"/>
                      </a:lnTo>
                      <a:lnTo>
                        <a:pt x="632" y="714"/>
                      </a:lnTo>
                      <a:lnTo>
                        <a:pt x="636" y="715"/>
                      </a:lnTo>
                      <a:lnTo>
                        <a:pt x="639" y="717"/>
                      </a:lnTo>
                      <a:lnTo>
                        <a:pt x="645" y="721"/>
                      </a:lnTo>
                      <a:lnTo>
                        <a:pt x="649" y="723"/>
                      </a:lnTo>
                      <a:lnTo>
                        <a:pt x="652" y="725"/>
                      </a:lnTo>
                      <a:lnTo>
                        <a:pt x="652" y="721"/>
                      </a:lnTo>
                      <a:lnTo>
                        <a:pt x="649" y="717"/>
                      </a:lnTo>
                      <a:lnTo>
                        <a:pt x="647" y="714"/>
                      </a:lnTo>
                      <a:lnTo>
                        <a:pt x="645" y="712"/>
                      </a:lnTo>
                      <a:lnTo>
                        <a:pt x="649" y="708"/>
                      </a:lnTo>
                      <a:lnTo>
                        <a:pt x="652" y="712"/>
                      </a:lnTo>
                      <a:lnTo>
                        <a:pt x="654" y="710"/>
                      </a:lnTo>
                      <a:lnTo>
                        <a:pt x="660" y="714"/>
                      </a:lnTo>
                      <a:lnTo>
                        <a:pt x="665" y="712"/>
                      </a:lnTo>
                      <a:lnTo>
                        <a:pt x="669" y="708"/>
                      </a:lnTo>
                      <a:lnTo>
                        <a:pt x="669" y="708"/>
                      </a:lnTo>
                      <a:lnTo>
                        <a:pt x="669" y="706"/>
                      </a:lnTo>
                      <a:lnTo>
                        <a:pt x="665" y="708"/>
                      </a:lnTo>
                      <a:lnTo>
                        <a:pt x="667" y="704"/>
                      </a:lnTo>
                      <a:lnTo>
                        <a:pt x="669" y="702"/>
                      </a:lnTo>
                      <a:lnTo>
                        <a:pt x="669" y="699"/>
                      </a:lnTo>
                      <a:lnTo>
                        <a:pt x="669" y="695"/>
                      </a:lnTo>
                      <a:lnTo>
                        <a:pt x="669" y="693"/>
                      </a:lnTo>
                      <a:lnTo>
                        <a:pt x="669" y="690"/>
                      </a:lnTo>
                      <a:lnTo>
                        <a:pt x="671" y="686"/>
                      </a:lnTo>
                      <a:lnTo>
                        <a:pt x="673" y="690"/>
                      </a:lnTo>
                      <a:lnTo>
                        <a:pt x="675" y="693"/>
                      </a:lnTo>
                      <a:lnTo>
                        <a:pt x="680" y="691"/>
                      </a:lnTo>
                      <a:lnTo>
                        <a:pt x="684" y="690"/>
                      </a:lnTo>
                      <a:lnTo>
                        <a:pt x="686" y="691"/>
                      </a:lnTo>
                      <a:lnTo>
                        <a:pt x="689" y="691"/>
                      </a:lnTo>
                      <a:lnTo>
                        <a:pt x="693" y="688"/>
                      </a:lnTo>
                      <a:lnTo>
                        <a:pt x="697" y="684"/>
                      </a:lnTo>
                      <a:lnTo>
                        <a:pt x="699" y="680"/>
                      </a:lnTo>
                      <a:lnTo>
                        <a:pt x="702" y="675"/>
                      </a:lnTo>
                      <a:lnTo>
                        <a:pt x="706" y="691"/>
                      </a:lnTo>
                      <a:lnTo>
                        <a:pt x="714" y="686"/>
                      </a:lnTo>
                      <a:lnTo>
                        <a:pt x="719" y="680"/>
                      </a:lnTo>
                      <a:lnTo>
                        <a:pt x="721" y="677"/>
                      </a:lnTo>
                      <a:lnTo>
                        <a:pt x="719" y="675"/>
                      </a:lnTo>
                      <a:lnTo>
                        <a:pt x="714" y="669"/>
                      </a:lnTo>
                      <a:lnTo>
                        <a:pt x="706" y="664"/>
                      </a:lnTo>
                      <a:lnTo>
                        <a:pt x="702" y="660"/>
                      </a:lnTo>
                      <a:lnTo>
                        <a:pt x="706" y="656"/>
                      </a:lnTo>
                      <a:lnTo>
                        <a:pt x="714" y="643"/>
                      </a:lnTo>
                      <a:lnTo>
                        <a:pt x="723" y="628"/>
                      </a:lnTo>
                      <a:lnTo>
                        <a:pt x="728" y="627"/>
                      </a:lnTo>
                      <a:lnTo>
                        <a:pt x="732" y="627"/>
                      </a:lnTo>
                      <a:lnTo>
                        <a:pt x="736" y="628"/>
                      </a:lnTo>
                      <a:lnTo>
                        <a:pt x="739" y="623"/>
                      </a:lnTo>
                      <a:lnTo>
                        <a:pt x="734" y="617"/>
                      </a:lnTo>
                      <a:lnTo>
                        <a:pt x="730" y="610"/>
                      </a:lnTo>
                      <a:lnTo>
                        <a:pt x="727" y="610"/>
                      </a:lnTo>
                      <a:lnTo>
                        <a:pt x="732" y="604"/>
                      </a:lnTo>
                      <a:lnTo>
                        <a:pt x="717" y="589"/>
                      </a:lnTo>
                      <a:lnTo>
                        <a:pt x="719" y="588"/>
                      </a:lnTo>
                      <a:lnTo>
                        <a:pt x="721" y="586"/>
                      </a:lnTo>
                      <a:lnTo>
                        <a:pt x="727" y="588"/>
                      </a:lnTo>
                      <a:lnTo>
                        <a:pt x="734" y="588"/>
                      </a:lnTo>
                      <a:lnTo>
                        <a:pt x="734" y="584"/>
                      </a:lnTo>
                      <a:lnTo>
                        <a:pt x="736" y="578"/>
                      </a:lnTo>
                      <a:lnTo>
                        <a:pt x="738" y="575"/>
                      </a:lnTo>
                      <a:lnTo>
                        <a:pt x="739" y="571"/>
                      </a:lnTo>
                      <a:lnTo>
                        <a:pt x="743" y="567"/>
                      </a:lnTo>
                      <a:lnTo>
                        <a:pt x="751" y="562"/>
                      </a:lnTo>
                      <a:lnTo>
                        <a:pt x="751" y="560"/>
                      </a:lnTo>
                      <a:lnTo>
                        <a:pt x="756" y="558"/>
                      </a:lnTo>
                      <a:lnTo>
                        <a:pt x="756" y="554"/>
                      </a:lnTo>
                      <a:lnTo>
                        <a:pt x="756" y="554"/>
                      </a:lnTo>
                      <a:lnTo>
                        <a:pt x="762" y="552"/>
                      </a:lnTo>
                      <a:lnTo>
                        <a:pt x="767" y="549"/>
                      </a:lnTo>
                      <a:lnTo>
                        <a:pt x="773" y="545"/>
                      </a:lnTo>
                      <a:lnTo>
                        <a:pt x="777" y="543"/>
                      </a:lnTo>
                      <a:lnTo>
                        <a:pt x="780" y="538"/>
                      </a:lnTo>
                      <a:lnTo>
                        <a:pt x="789" y="528"/>
                      </a:lnTo>
                      <a:lnTo>
                        <a:pt x="799" y="517"/>
                      </a:lnTo>
                      <a:lnTo>
                        <a:pt x="804" y="510"/>
                      </a:lnTo>
                      <a:lnTo>
                        <a:pt x="808" y="508"/>
                      </a:lnTo>
                      <a:lnTo>
                        <a:pt x="804" y="504"/>
                      </a:lnTo>
                      <a:lnTo>
                        <a:pt x="806" y="502"/>
                      </a:lnTo>
                      <a:lnTo>
                        <a:pt x="815" y="493"/>
                      </a:lnTo>
                      <a:lnTo>
                        <a:pt x="814" y="491"/>
                      </a:lnTo>
                      <a:lnTo>
                        <a:pt x="814" y="486"/>
                      </a:lnTo>
                      <a:lnTo>
                        <a:pt x="817" y="484"/>
                      </a:lnTo>
                      <a:lnTo>
                        <a:pt x="817" y="480"/>
                      </a:lnTo>
                      <a:lnTo>
                        <a:pt x="817" y="475"/>
                      </a:lnTo>
                      <a:lnTo>
                        <a:pt x="817" y="473"/>
                      </a:lnTo>
                      <a:lnTo>
                        <a:pt x="819" y="471"/>
                      </a:lnTo>
                      <a:lnTo>
                        <a:pt x="823" y="471"/>
                      </a:lnTo>
                      <a:lnTo>
                        <a:pt x="828" y="469"/>
                      </a:lnTo>
                      <a:lnTo>
                        <a:pt x="830" y="469"/>
                      </a:lnTo>
                      <a:lnTo>
                        <a:pt x="832" y="469"/>
                      </a:lnTo>
                      <a:lnTo>
                        <a:pt x="834" y="469"/>
                      </a:lnTo>
                      <a:lnTo>
                        <a:pt x="838" y="467"/>
                      </a:lnTo>
                      <a:lnTo>
                        <a:pt x="843" y="469"/>
                      </a:lnTo>
                      <a:lnTo>
                        <a:pt x="847" y="471"/>
                      </a:lnTo>
                      <a:lnTo>
                        <a:pt x="849" y="475"/>
                      </a:lnTo>
                      <a:lnTo>
                        <a:pt x="854" y="478"/>
                      </a:lnTo>
                      <a:lnTo>
                        <a:pt x="856" y="478"/>
                      </a:lnTo>
                      <a:lnTo>
                        <a:pt x="860" y="476"/>
                      </a:lnTo>
                      <a:lnTo>
                        <a:pt x="869" y="471"/>
                      </a:lnTo>
                      <a:lnTo>
                        <a:pt x="925" y="462"/>
                      </a:lnTo>
                      <a:lnTo>
                        <a:pt x="908" y="432"/>
                      </a:lnTo>
                      <a:lnTo>
                        <a:pt x="906" y="428"/>
                      </a:lnTo>
                      <a:lnTo>
                        <a:pt x="903" y="430"/>
                      </a:lnTo>
                      <a:lnTo>
                        <a:pt x="903" y="430"/>
                      </a:lnTo>
                      <a:lnTo>
                        <a:pt x="899" y="426"/>
                      </a:lnTo>
                      <a:lnTo>
                        <a:pt x="893" y="426"/>
                      </a:lnTo>
                      <a:lnTo>
                        <a:pt x="888" y="426"/>
                      </a:lnTo>
                      <a:lnTo>
                        <a:pt x="890" y="425"/>
                      </a:lnTo>
                      <a:lnTo>
                        <a:pt x="891" y="421"/>
                      </a:lnTo>
                      <a:lnTo>
                        <a:pt x="888" y="415"/>
                      </a:lnTo>
                      <a:lnTo>
                        <a:pt x="890" y="415"/>
                      </a:lnTo>
                      <a:lnTo>
                        <a:pt x="893" y="410"/>
                      </a:lnTo>
                      <a:lnTo>
                        <a:pt x="899" y="408"/>
                      </a:lnTo>
                      <a:lnTo>
                        <a:pt x="903" y="404"/>
                      </a:lnTo>
                      <a:lnTo>
                        <a:pt x="899" y="400"/>
                      </a:lnTo>
                      <a:lnTo>
                        <a:pt x="897" y="402"/>
                      </a:lnTo>
                      <a:lnTo>
                        <a:pt x="891" y="400"/>
                      </a:lnTo>
                      <a:lnTo>
                        <a:pt x="890" y="397"/>
                      </a:lnTo>
                      <a:lnTo>
                        <a:pt x="890" y="395"/>
                      </a:lnTo>
                      <a:lnTo>
                        <a:pt x="886" y="393"/>
                      </a:lnTo>
                      <a:lnTo>
                        <a:pt x="886" y="397"/>
                      </a:lnTo>
                      <a:lnTo>
                        <a:pt x="882" y="399"/>
                      </a:lnTo>
                      <a:lnTo>
                        <a:pt x="880" y="397"/>
                      </a:lnTo>
                      <a:lnTo>
                        <a:pt x="882" y="393"/>
                      </a:lnTo>
                      <a:lnTo>
                        <a:pt x="880" y="393"/>
                      </a:lnTo>
                      <a:lnTo>
                        <a:pt x="877" y="393"/>
                      </a:lnTo>
                      <a:lnTo>
                        <a:pt x="877" y="393"/>
                      </a:lnTo>
                      <a:lnTo>
                        <a:pt x="875" y="389"/>
                      </a:lnTo>
                      <a:lnTo>
                        <a:pt x="877" y="387"/>
                      </a:lnTo>
                      <a:lnTo>
                        <a:pt x="860" y="373"/>
                      </a:lnTo>
                      <a:lnTo>
                        <a:pt x="864" y="367"/>
                      </a:lnTo>
                      <a:lnTo>
                        <a:pt x="862" y="358"/>
                      </a:lnTo>
                      <a:lnTo>
                        <a:pt x="856" y="358"/>
                      </a:lnTo>
                      <a:lnTo>
                        <a:pt x="852" y="360"/>
                      </a:lnTo>
                      <a:lnTo>
                        <a:pt x="847" y="360"/>
                      </a:lnTo>
                      <a:lnTo>
                        <a:pt x="843" y="354"/>
                      </a:lnTo>
                      <a:lnTo>
                        <a:pt x="838" y="352"/>
                      </a:lnTo>
                      <a:lnTo>
                        <a:pt x="838" y="356"/>
                      </a:lnTo>
                      <a:lnTo>
                        <a:pt x="832" y="356"/>
                      </a:lnTo>
                      <a:lnTo>
                        <a:pt x="827" y="356"/>
                      </a:lnTo>
                      <a:lnTo>
                        <a:pt x="825" y="356"/>
                      </a:lnTo>
                      <a:lnTo>
                        <a:pt x="823" y="361"/>
                      </a:lnTo>
                      <a:lnTo>
                        <a:pt x="815" y="367"/>
                      </a:lnTo>
                      <a:lnTo>
                        <a:pt x="810" y="363"/>
                      </a:lnTo>
                      <a:lnTo>
                        <a:pt x="812" y="361"/>
                      </a:lnTo>
                      <a:lnTo>
                        <a:pt x="814" y="356"/>
                      </a:lnTo>
                      <a:lnTo>
                        <a:pt x="815" y="352"/>
                      </a:lnTo>
                      <a:lnTo>
                        <a:pt x="814" y="349"/>
                      </a:lnTo>
                      <a:lnTo>
                        <a:pt x="810" y="345"/>
                      </a:lnTo>
                      <a:lnTo>
                        <a:pt x="806" y="343"/>
                      </a:lnTo>
                      <a:lnTo>
                        <a:pt x="808" y="334"/>
                      </a:lnTo>
                      <a:lnTo>
                        <a:pt x="806" y="332"/>
                      </a:lnTo>
                      <a:lnTo>
                        <a:pt x="804" y="334"/>
                      </a:lnTo>
                      <a:lnTo>
                        <a:pt x="804" y="334"/>
                      </a:lnTo>
                      <a:lnTo>
                        <a:pt x="802" y="332"/>
                      </a:lnTo>
                      <a:lnTo>
                        <a:pt x="799" y="328"/>
                      </a:lnTo>
                      <a:lnTo>
                        <a:pt x="793" y="324"/>
                      </a:lnTo>
                      <a:lnTo>
                        <a:pt x="786" y="321"/>
                      </a:lnTo>
                      <a:lnTo>
                        <a:pt x="782" y="317"/>
                      </a:lnTo>
                      <a:lnTo>
                        <a:pt x="778" y="310"/>
                      </a:lnTo>
                      <a:lnTo>
                        <a:pt x="767" y="304"/>
                      </a:lnTo>
                      <a:lnTo>
                        <a:pt x="764" y="306"/>
                      </a:lnTo>
                      <a:lnTo>
                        <a:pt x="756" y="300"/>
                      </a:lnTo>
                      <a:lnTo>
                        <a:pt x="752" y="297"/>
                      </a:lnTo>
                      <a:lnTo>
                        <a:pt x="747" y="298"/>
                      </a:lnTo>
                      <a:lnTo>
                        <a:pt x="739" y="300"/>
                      </a:lnTo>
                      <a:lnTo>
                        <a:pt x="738" y="302"/>
                      </a:lnTo>
                      <a:lnTo>
                        <a:pt x="734" y="308"/>
                      </a:lnTo>
                      <a:lnTo>
                        <a:pt x="738" y="313"/>
                      </a:lnTo>
                      <a:lnTo>
                        <a:pt x="738" y="317"/>
                      </a:lnTo>
                      <a:lnTo>
                        <a:pt x="736" y="323"/>
                      </a:lnTo>
                      <a:lnTo>
                        <a:pt x="739" y="326"/>
                      </a:lnTo>
                      <a:lnTo>
                        <a:pt x="749" y="324"/>
                      </a:lnTo>
                      <a:lnTo>
                        <a:pt x="752" y="323"/>
                      </a:lnTo>
                      <a:lnTo>
                        <a:pt x="756" y="324"/>
                      </a:lnTo>
                      <a:lnTo>
                        <a:pt x="760" y="324"/>
                      </a:lnTo>
                      <a:lnTo>
                        <a:pt x="762" y="328"/>
                      </a:lnTo>
                      <a:lnTo>
                        <a:pt x="764" y="334"/>
                      </a:lnTo>
                      <a:lnTo>
                        <a:pt x="764" y="343"/>
                      </a:lnTo>
                      <a:lnTo>
                        <a:pt x="758" y="345"/>
                      </a:lnTo>
                      <a:lnTo>
                        <a:pt x="751" y="350"/>
                      </a:lnTo>
                      <a:lnTo>
                        <a:pt x="745" y="352"/>
                      </a:lnTo>
                      <a:lnTo>
                        <a:pt x="739" y="356"/>
                      </a:lnTo>
                      <a:lnTo>
                        <a:pt x="734" y="354"/>
                      </a:lnTo>
                      <a:lnTo>
                        <a:pt x="730" y="349"/>
                      </a:lnTo>
                      <a:lnTo>
                        <a:pt x="728" y="347"/>
                      </a:lnTo>
                      <a:lnTo>
                        <a:pt x="723" y="339"/>
                      </a:lnTo>
                      <a:lnTo>
                        <a:pt x="723" y="336"/>
                      </a:lnTo>
                      <a:lnTo>
                        <a:pt x="723" y="330"/>
                      </a:lnTo>
                      <a:lnTo>
                        <a:pt x="719" y="328"/>
                      </a:lnTo>
                      <a:lnTo>
                        <a:pt x="714" y="326"/>
                      </a:lnTo>
                      <a:lnTo>
                        <a:pt x="712" y="328"/>
                      </a:lnTo>
                      <a:lnTo>
                        <a:pt x="708" y="336"/>
                      </a:lnTo>
                      <a:lnTo>
                        <a:pt x="704" y="336"/>
                      </a:lnTo>
                      <a:lnTo>
                        <a:pt x="697" y="332"/>
                      </a:lnTo>
                      <a:lnTo>
                        <a:pt x="691" y="330"/>
                      </a:lnTo>
                      <a:lnTo>
                        <a:pt x="688" y="334"/>
                      </a:lnTo>
                      <a:lnTo>
                        <a:pt x="680" y="334"/>
                      </a:lnTo>
                      <a:lnTo>
                        <a:pt x="676" y="332"/>
                      </a:lnTo>
                      <a:lnTo>
                        <a:pt x="675" y="334"/>
                      </a:lnTo>
                      <a:lnTo>
                        <a:pt x="675" y="339"/>
                      </a:lnTo>
                      <a:lnTo>
                        <a:pt x="676" y="345"/>
                      </a:lnTo>
                      <a:lnTo>
                        <a:pt x="675" y="343"/>
                      </a:lnTo>
                      <a:lnTo>
                        <a:pt x="669" y="341"/>
                      </a:lnTo>
                      <a:lnTo>
                        <a:pt x="667" y="341"/>
                      </a:lnTo>
                      <a:lnTo>
                        <a:pt x="662" y="345"/>
                      </a:lnTo>
                      <a:lnTo>
                        <a:pt x="652" y="345"/>
                      </a:lnTo>
                      <a:lnTo>
                        <a:pt x="649" y="341"/>
                      </a:lnTo>
                      <a:lnTo>
                        <a:pt x="643" y="339"/>
                      </a:lnTo>
                      <a:lnTo>
                        <a:pt x="641" y="336"/>
                      </a:lnTo>
                      <a:lnTo>
                        <a:pt x="636" y="339"/>
                      </a:lnTo>
                      <a:lnTo>
                        <a:pt x="471" y="59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Freeform 5">
                  <a:extLst>
                    <a:ext uri="{FF2B5EF4-FFF2-40B4-BE49-F238E27FC236}">
                      <a16:creationId xmlns:a16="http://schemas.microsoft.com/office/drawing/2014/main" id="{F2D3081A-92F6-4F92-A5C1-34FECF8929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8735" y="-9212041"/>
                  <a:ext cx="4402667" cy="3068493"/>
                </a:xfrm>
                <a:custGeom>
                  <a:avLst/>
                  <a:gdLst>
                    <a:gd name="T0" fmla="*/ 460 w 4314"/>
                    <a:gd name="T1" fmla="*/ 1805 h 2928"/>
                    <a:gd name="T2" fmla="*/ 500 w 4314"/>
                    <a:gd name="T3" fmla="*/ 1711 h 2928"/>
                    <a:gd name="T4" fmla="*/ 321 w 4314"/>
                    <a:gd name="T5" fmla="*/ 1554 h 2928"/>
                    <a:gd name="T6" fmla="*/ 240 w 4314"/>
                    <a:gd name="T7" fmla="*/ 1471 h 2928"/>
                    <a:gd name="T8" fmla="*/ 468 w 4314"/>
                    <a:gd name="T9" fmla="*/ 1284 h 2928"/>
                    <a:gd name="T10" fmla="*/ 607 w 4314"/>
                    <a:gd name="T11" fmla="*/ 1080 h 2928"/>
                    <a:gd name="T12" fmla="*/ 905 w 4314"/>
                    <a:gd name="T13" fmla="*/ 751 h 2928"/>
                    <a:gd name="T14" fmla="*/ 1176 w 4314"/>
                    <a:gd name="T15" fmla="*/ 356 h 2928"/>
                    <a:gd name="T16" fmla="*/ 1686 w 4314"/>
                    <a:gd name="T17" fmla="*/ 222 h 2928"/>
                    <a:gd name="T18" fmla="*/ 1765 w 4314"/>
                    <a:gd name="T19" fmla="*/ 99 h 2928"/>
                    <a:gd name="T20" fmla="*/ 1887 w 4314"/>
                    <a:gd name="T21" fmla="*/ 3 h 2928"/>
                    <a:gd name="T22" fmla="*/ 2036 w 4314"/>
                    <a:gd name="T23" fmla="*/ 311 h 2928"/>
                    <a:gd name="T24" fmla="*/ 2241 w 4314"/>
                    <a:gd name="T25" fmla="*/ 346 h 2928"/>
                    <a:gd name="T26" fmla="*/ 2447 w 4314"/>
                    <a:gd name="T27" fmla="*/ 664 h 2928"/>
                    <a:gd name="T28" fmla="*/ 2562 w 4314"/>
                    <a:gd name="T29" fmla="*/ 728 h 2928"/>
                    <a:gd name="T30" fmla="*/ 2766 w 4314"/>
                    <a:gd name="T31" fmla="*/ 838 h 2928"/>
                    <a:gd name="T32" fmla="*/ 2930 w 4314"/>
                    <a:gd name="T33" fmla="*/ 798 h 2928"/>
                    <a:gd name="T34" fmla="*/ 3074 w 4314"/>
                    <a:gd name="T35" fmla="*/ 803 h 2928"/>
                    <a:gd name="T36" fmla="*/ 3168 w 4314"/>
                    <a:gd name="T37" fmla="*/ 719 h 2928"/>
                    <a:gd name="T38" fmla="*/ 3289 w 4314"/>
                    <a:gd name="T39" fmla="*/ 714 h 2928"/>
                    <a:gd name="T40" fmla="*/ 3388 w 4314"/>
                    <a:gd name="T41" fmla="*/ 623 h 2928"/>
                    <a:gd name="T42" fmla="*/ 3432 w 4314"/>
                    <a:gd name="T43" fmla="*/ 533 h 2928"/>
                    <a:gd name="T44" fmla="*/ 3360 w 4314"/>
                    <a:gd name="T45" fmla="*/ 387 h 2928"/>
                    <a:gd name="T46" fmla="*/ 3530 w 4314"/>
                    <a:gd name="T47" fmla="*/ 251 h 2928"/>
                    <a:gd name="T48" fmla="*/ 3611 w 4314"/>
                    <a:gd name="T49" fmla="*/ 244 h 2928"/>
                    <a:gd name="T50" fmla="*/ 3530 w 4314"/>
                    <a:gd name="T51" fmla="*/ 453 h 2928"/>
                    <a:gd name="T52" fmla="*/ 3602 w 4314"/>
                    <a:gd name="T53" fmla="*/ 604 h 2928"/>
                    <a:gd name="T54" fmla="*/ 3755 w 4314"/>
                    <a:gd name="T55" fmla="*/ 583 h 2928"/>
                    <a:gd name="T56" fmla="*/ 3901 w 4314"/>
                    <a:gd name="T57" fmla="*/ 604 h 2928"/>
                    <a:gd name="T58" fmla="*/ 3772 w 4314"/>
                    <a:gd name="T59" fmla="*/ 756 h 2928"/>
                    <a:gd name="T60" fmla="*/ 3694 w 4314"/>
                    <a:gd name="T61" fmla="*/ 908 h 2928"/>
                    <a:gd name="T62" fmla="*/ 4040 w 4314"/>
                    <a:gd name="T63" fmla="*/ 872 h 2928"/>
                    <a:gd name="T64" fmla="*/ 4206 w 4314"/>
                    <a:gd name="T65" fmla="*/ 978 h 2928"/>
                    <a:gd name="T66" fmla="*/ 4298 w 4314"/>
                    <a:gd name="T67" fmla="*/ 1120 h 2928"/>
                    <a:gd name="T68" fmla="*/ 4157 w 4314"/>
                    <a:gd name="T69" fmla="*/ 1269 h 2928"/>
                    <a:gd name="T70" fmla="*/ 3878 w 4314"/>
                    <a:gd name="T71" fmla="*/ 1622 h 2928"/>
                    <a:gd name="T72" fmla="*/ 3702 w 4314"/>
                    <a:gd name="T73" fmla="*/ 1737 h 2928"/>
                    <a:gd name="T74" fmla="*/ 3843 w 4314"/>
                    <a:gd name="T75" fmla="*/ 1882 h 2928"/>
                    <a:gd name="T76" fmla="*/ 3916 w 4314"/>
                    <a:gd name="T77" fmla="*/ 2069 h 2928"/>
                    <a:gd name="T78" fmla="*/ 3802 w 4314"/>
                    <a:gd name="T79" fmla="*/ 2433 h 2928"/>
                    <a:gd name="T80" fmla="*/ 3835 w 4314"/>
                    <a:gd name="T81" fmla="*/ 2763 h 2928"/>
                    <a:gd name="T82" fmla="*/ 3678 w 4314"/>
                    <a:gd name="T83" fmla="*/ 2786 h 2928"/>
                    <a:gd name="T84" fmla="*/ 3495 w 4314"/>
                    <a:gd name="T85" fmla="*/ 2698 h 2928"/>
                    <a:gd name="T86" fmla="*/ 3582 w 4314"/>
                    <a:gd name="T87" fmla="*/ 2538 h 2928"/>
                    <a:gd name="T88" fmla="*/ 3435 w 4314"/>
                    <a:gd name="T89" fmla="*/ 2572 h 2928"/>
                    <a:gd name="T90" fmla="*/ 3218 w 4314"/>
                    <a:gd name="T91" fmla="*/ 2410 h 2928"/>
                    <a:gd name="T92" fmla="*/ 3051 w 4314"/>
                    <a:gd name="T93" fmla="*/ 2446 h 2928"/>
                    <a:gd name="T94" fmla="*/ 2873 w 4314"/>
                    <a:gd name="T95" fmla="*/ 2434 h 2928"/>
                    <a:gd name="T96" fmla="*/ 2630 w 4314"/>
                    <a:gd name="T97" fmla="*/ 2217 h 2928"/>
                    <a:gd name="T98" fmla="*/ 2398 w 4314"/>
                    <a:gd name="T99" fmla="*/ 2217 h 2928"/>
                    <a:gd name="T100" fmla="*/ 2287 w 4314"/>
                    <a:gd name="T101" fmla="*/ 2460 h 2928"/>
                    <a:gd name="T102" fmla="*/ 2147 w 4314"/>
                    <a:gd name="T103" fmla="*/ 2478 h 2928"/>
                    <a:gd name="T104" fmla="*/ 1675 w 4314"/>
                    <a:gd name="T105" fmla="*/ 2365 h 2928"/>
                    <a:gd name="T106" fmla="*/ 1422 w 4314"/>
                    <a:gd name="T107" fmla="*/ 2307 h 2928"/>
                    <a:gd name="T108" fmla="*/ 1352 w 4314"/>
                    <a:gd name="T109" fmla="*/ 2059 h 2928"/>
                    <a:gd name="T110" fmla="*/ 1189 w 4314"/>
                    <a:gd name="T111" fmla="*/ 2002 h 2928"/>
                    <a:gd name="T112" fmla="*/ 1011 w 4314"/>
                    <a:gd name="T113" fmla="*/ 2109 h 2928"/>
                    <a:gd name="T114" fmla="*/ 687 w 4314"/>
                    <a:gd name="T115" fmla="*/ 2214 h 2928"/>
                    <a:gd name="T116" fmla="*/ 473 w 4314"/>
                    <a:gd name="T117" fmla="*/ 2114 h 2928"/>
                    <a:gd name="T118" fmla="*/ 343 w 4314"/>
                    <a:gd name="T119" fmla="*/ 2146 h 2928"/>
                    <a:gd name="T120" fmla="*/ 196 w 4314"/>
                    <a:gd name="T121" fmla="*/ 2319 h 2928"/>
                    <a:gd name="T122" fmla="*/ 47 w 4314"/>
                    <a:gd name="T123" fmla="*/ 2261 h 29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314" h="2928">
                      <a:moveTo>
                        <a:pt x="79" y="1962"/>
                      </a:moveTo>
                      <a:lnTo>
                        <a:pt x="133" y="1997"/>
                      </a:lnTo>
                      <a:lnTo>
                        <a:pt x="186" y="2010"/>
                      </a:lnTo>
                      <a:lnTo>
                        <a:pt x="186" y="2025"/>
                      </a:lnTo>
                      <a:lnTo>
                        <a:pt x="227" y="1992"/>
                      </a:lnTo>
                      <a:lnTo>
                        <a:pt x="254" y="2025"/>
                      </a:lnTo>
                      <a:lnTo>
                        <a:pt x="254" y="2025"/>
                      </a:lnTo>
                      <a:lnTo>
                        <a:pt x="272" y="2022"/>
                      </a:lnTo>
                      <a:lnTo>
                        <a:pt x="284" y="2020"/>
                      </a:lnTo>
                      <a:lnTo>
                        <a:pt x="288" y="2022"/>
                      </a:lnTo>
                      <a:lnTo>
                        <a:pt x="290" y="2025"/>
                      </a:lnTo>
                      <a:lnTo>
                        <a:pt x="290" y="2025"/>
                      </a:lnTo>
                      <a:lnTo>
                        <a:pt x="290" y="2043"/>
                      </a:lnTo>
                      <a:lnTo>
                        <a:pt x="290" y="1975"/>
                      </a:lnTo>
                      <a:lnTo>
                        <a:pt x="290" y="1939"/>
                      </a:lnTo>
                      <a:lnTo>
                        <a:pt x="321" y="2043"/>
                      </a:lnTo>
                      <a:lnTo>
                        <a:pt x="352" y="2051"/>
                      </a:lnTo>
                      <a:lnTo>
                        <a:pt x="352" y="2028"/>
                      </a:lnTo>
                      <a:lnTo>
                        <a:pt x="352" y="2028"/>
                      </a:lnTo>
                      <a:lnTo>
                        <a:pt x="332" y="2001"/>
                      </a:lnTo>
                      <a:lnTo>
                        <a:pt x="321" y="1981"/>
                      </a:lnTo>
                      <a:lnTo>
                        <a:pt x="316" y="1975"/>
                      </a:lnTo>
                      <a:lnTo>
                        <a:pt x="316" y="1970"/>
                      </a:lnTo>
                      <a:lnTo>
                        <a:pt x="316" y="1970"/>
                      </a:lnTo>
                      <a:lnTo>
                        <a:pt x="318" y="1967"/>
                      </a:lnTo>
                      <a:lnTo>
                        <a:pt x="318" y="1957"/>
                      </a:lnTo>
                      <a:lnTo>
                        <a:pt x="318" y="1931"/>
                      </a:lnTo>
                      <a:lnTo>
                        <a:pt x="316" y="1894"/>
                      </a:lnTo>
                      <a:lnTo>
                        <a:pt x="369" y="1894"/>
                      </a:lnTo>
                      <a:lnTo>
                        <a:pt x="397" y="1894"/>
                      </a:lnTo>
                      <a:lnTo>
                        <a:pt x="428" y="1894"/>
                      </a:lnTo>
                      <a:lnTo>
                        <a:pt x="428" y="1894"/>
                      </a:lnTo>
                      <a:lnTo>
                        <a:pt x="444" y="1882"/>
                      </a:lnTo>
                      <a:lnTo>
                        <a:pt x="455" y="1874"/>
                      </a:lnTo>
                      <a:lnTo>
                        <a:pt x="458" y="1869"/>
                      </a:lnTo>
                      <a:lnTo>
                        <a:pt x="460" y="1868"/>
                      </a:lnTo>
                      <a:lnTo>
                        <a:pt x="460" y="1868"/>
                      </a:lnTo>
                      <a:lnTo>
                        <a:pt x="460" y="1805"/>
                      </a:lnTo>
                      <a:lnTo>
                        <a:pt x="437" y="1787"/>
                      </a:lnTo>
                      <a:lnTo>
                        <a:pt x="437" y="1787"/>
                      </a:lnTo>
                      <a:lnTo>
                        <a:pt x="432" y="1792"/>
                      </a:lnTo>
                      <a:lnTo>
                        <a:pt x="429" y="1797"/>
                      </a:lnTo>
                      <a:lnTo>
                        <a:pt x="428" y="1800"/>
                      </a:lnTo>
                      <a:lnTo>
                        <a:pt x="428" y="1800"/>
                      </a:lnTo>
                      <a:lnTo>
                        <a:pt x="428" y="1805"/>
                      </a:lnTo>
                      <a:lnTo>
                        <a:pt x="424" y="1810"/>
                      </a:lnTo>
                      <a:lnTo>
                        <a:pt x="421" y="1813"/>
                      </a:lnTo>
                      <a:lnTo>
                        <a:pt x="415" y="1814"/>
                      </a:lnTo>
                      <a:lnTo>
                        <a:pt x="415" y="1814"/>
                      </a:lnTo>
                      <a:lnTo>
                        <a:pt x="411" y="1813"/>
                      </a:lnTo>
                      <a:lnTo>
                        <a:pt x="407" y="1808"/>
                      </a:lnTo>
                      <a:lnTo>
                        <a:pt x="398" y="1793"/>
                      </a:lnTo>
                      <a:lnTo>
                        <a:pt x="387" y="1774"/>
                      </a:lnTo>
                      <a:lnTo>
                        <a:pt x="387" y="1774"/>
                      </a:lnTo>
                      <a:lnTo>
                        <a:pt x="387" y="1763"/>
                      </a:lnTo>
                      <a:lnTo>
                        <a:pt x="387" y="1755"/>
                      </a:lnTo>
                      <a:lnTo>
                        <a:pt x="390" y="1753"/>
                      </a:lnTo>
                      <a:lnTo>
                        <a:pt x="392" y="1751"/>
                      </a:lnTo>
                      <a:lnTo>
                        <a:pt x="392" y="1751"/>
                      </a:lnTo>
                      <a:lnTo>
                        <a:pt x="407" y="1750"/>
                      </a:lnTo>
                      <a:lnTo>
                        <a:pt x="429" y="1745"/>
                      </a:lnTo>
                      <a:lnTo>
                        <a:pt x="450" y="1738"/>
                      </a:lnTo>
                      <a:lnTo>
                        <a:pt x="457" y="1735"/>
                      </a:lnTo>
                      <a:lnTo>
                        <a:pt x="460" y="1734"/>
                      </a:lnTo>
                      <a:lnTo>
                        <a:pt x="460" y="1734"/>
                      </a:lnTo>
                      <a:lnTo>
                        <a:pt x="462" y="1727"/>
                      </a:lnTo>
                      <a:lnTo>
                        <a:pt x="466" y="1719"/>
                      </a:lnTo>
                      <a:lnTo>
                        <a:pt x="471" y="1712"/>
                      </a:lnTo>
                      <a:lnTo>
                        <a:pt x="473" y="1711"/>
                      </a:lnTo>
                      <a:lnTo>
                        <a:pt x="473" y="1711"/>
                      </a:lnTo>
                      <a:lnTo>
                        <a:pt x="473" y="1711"/>
                      </a:lnTo>
                      <a:lnTo>
                        <a:pt x="476" y="1719"/>
                      </a:lnTo>
                      <a:lnTo>
                        <a:pt x="484" y="1734"/>
                      </a:lnTo>
                      <a:lnTo>
                        <a:pt x="496" y="1751"/>
                      </a:lnTo>
                      <a:lnTo>
                        <a:pt x="509" y="1738"/>
                      </a:lnTo>
                      <a:lnTo>
                        <a:pt x="500" y="1711"/>
                      </a:lnTo>
                      <a:lnTo>
                        <a:pt x="509" y="1693"/>
                      </a:lnTo>
                      <a:lnTo>
                        <a:pt x="509" y="1693"/>
                      </a:lnTo>
                      <a:lnTo>
                        <a:pt x="502" y="1674"/>
                      </a:lnTo>
                      <a:lnTo>
                        <a:pt x="497" y="1657"/>
                      </a:lnTo>
                      <a:lnTo>
                        <a:pt x="496" y="1644"/>
                      </a:lnTo>
                      <a:lnTo>
                        <a:pt x="496" y="1644"/>
                      </a:lnTo>
                      <a:lnTo>
                        <a:pt x="496" y="1609"/>
                      </a:lnTo>
                      <a:lnTo>
                        <a:pt x="460" y="1594"/>
                      </a:lnTo>
                      <a:lnTo>
                        <a:pt x="455" y="1536"/>
                      </a:lnTo>
                      <a:lnTo>
                        <a:pt x="455" y="1536"/>
                      </a:lnTo>
                      <a:lnTo>
                        <a:pt x="447" y="1526"/>
                      </a:lnTo>
                      <a:lnTo>
                        <a:pt x="437" y="1515"/>
                      </a:lnTo>
                      <a:lnTo>
                        <a:pt x="437" y="1515"/>
                      </a:lnTo>
                      <a:lnTo>
                        <a:pt x="428" y="1510"/>
                      </a:lnTo>
                      <a:lnTo>
                        <a:pt x="411" y="1505"/>
                      </a:lnTo>
                      <a:lnTo>
                        <a:pt x="387" y="1500"/>
                      </a:lnTo>
                      <a:lnTo>
                        <a:pt x="387" y="1500"/>
                      </a:lnTo>
                      <a:lnTo>
                        <a:pt x="387" y="1500"/>
                      </a:lnTo>
                      <a:lnTo>
                        <a:pt x="386" y="1500"/>
                      </a:lnTo>
                      <a:lnTo>
                        <a:pt x="384" y="1502"/>
                      </a:lnTo>
                      <a:lnTo>
                        <a:pt x="384" y="1510"/>
                      </a:lnTo>
                      <a:lnTo>
                        <a:pt x="384" y="1510"/>
                      </a:lnTo>
                      <a:lnTo>
                        <a:pt x="382" y="1521"/>
                      </a:lnTo>
                      <a:lnTo>
                        <a:pt x="381" y="1533"/>
                      </a:lnTo>
                      <a:lnTo>
                        <a:pt x="379" y="1546"/>
                      </a:lnTo>
                      <a:lnTo>
                        <a:pt x="384" y="1564"/>
                      </a:lnTo>
                      <a:lnTo>
                        <a:pt x="374" y="1577"/>
                      </a:lnTo>
                      <a:lnTo>
                        <a:pt x="356" y="1554"/>
                      </a:lnTo>
                      <a:lnTo>
                        <a:pt x="339" y="1536"/>
                      </a:lnTo>
                      <a:lnTo>
                        <a:pt x="339" y="1536"/>
                      </a:lnTo>
                      <a:lnTo>
                        <a:pt x="334" y="1520"/>
                      </a:lnTo>
                      <a:lnTo>
                        <a:pt x="329" y="1512"/>
                      </a:lnTo>
                      <a:lnTo>
                        <a:pt x="327" y="1512"/>
                      </a:lnTo>
                      <a:lnTo>
                        <a:pt x="326" y="1515"/>
                      </a:lnTo>
                      <a:lnTo>
                        <a:pt x="326" y="1515"/>
                      </a:lnTo>
                      <a:lnTo>
                        <a:pt x="322" y="1526"/>
                      </a:lnTo>
                      <a:lnTo>
                        <a:pt x="321" y="1539"/>
                      </a:lnTo>
                      <a:lnTo>
                        <a:pt x="321" y="1554"/>
                      </a:lnTo>
                      <a:lnTo>
                        <a:pt x="321" y="1554"/>
                      </a:lnTo>
                      <a:lnTo>
                        <a:pt x="321" y="1568"/>
                      </a:lnTo>
                      <a:lnTo>
                        <a:pt x="321" y="1568"/>
                      </a:lnTo>
                      <a:lnTo>
                        <a:pt x="321" y="1573"/>
                      </a:lnTo>
                      <a:lnTo>
                        <a:pt x="319" y="1578"/>
                      </a:lnTo>
                      <a:lnTo>
                        <a:pt x="314" y="1586"/>
                      </a:lnTo>
                      <a:lnTo>
                        <a:pt x="308" y="1594"/>
                      </a:lnTo>
                      <a:lnTo>
                        <a:pt x="275" y="1591"/>
                      </a:lnTo>
                      <a:lnTo>
                        <a:pt x="275" y="1591"/>
                      </a:lnTo>
                      <a:lnTo>
                        <a:pt x="277" y="1601"/>
                      </a:lnTo>
                      <a:lnTo>
                        <a:pt x="275" y="1609"/>
                      </a:lnTo>
                      <a:lnTo>
                        <a:pt x="274" y="1612"/>
                      </a:lnTo>
                      <a:lnTo>
                        <a:pt x="272" y="1612"/>
                      </a:lnTo>
                      <a:lnTo>
                        <a:pt x="272" y="1612"/>
                      </a:lnTo>
                      <a:lnTo>
                        <a:pt x="266" y="1612"/>
                      </a:lnTo>
                      <a:lnTo>
                        <a:pt x="259" y="1611"/>
                      </a:lnTo>
                      <a:lnTo>
                        <a:pt x="254" y="1609"/>
                      </a:lnTo>
                      <a:lnTo>
                        <a:pt x="254" y="1609"/>
                      </a:lnTo>
                      <a:lnTo>
                        <a:pt x="253" y="1607"/>
                      </a:lnTo>
                      <a:lnTo>
                        <a:pt x="249" y="1602"/>
                      </a:lnTo>
                      <a:lnTo>
                        <a:pt x="249" y="1594"/>
                      </a:lnTo>
                      <a:lnTo>
                        <a:pt x="251" y="1591"/>
                      </a:lnTo>
                      <a:lnTo>
                        <a:pt x="254" y="1586"/>
                      </a:lnTo>
                      <a:lnTo>
                        <a:pt x="254" y="1586"/>
                      </a:lnTo>
                      <a:lnTo>
                        <a:pt x="256" y="1580"/>
                      </a:lnTo>
                      <a:lnTo>
                        <a:pt x="259" y="1573"/>
                      </a:lnTo>
                      <a:lnTo>
                        <a:pt x="262" y="1560"/>
                      </a:lnTo>
                      <a:lnTo>
                        <a:pt x="264" y="1547"/>
                      </a:lnTo>
                      <a:lnTo>
                        <a:pt x="267" y="1541"/>
                      </a:lnTo>
                      <a:lnTo>
                        <a:pt x="267" y="1541"/>
                      </a:lnTo>
                      <a:lnTo>
                        <a:pt x="267" y="1539"/>
                      </a:lnTo>
                      <a:lnTo>
                        <a:pt x="269" y="1536"/>
                      </a:lnTo>
                      <a:lnTo>
                        <a:pt x="266" y="1528"/>
                      </a:lnTo>
                      <a:lnTo>
                        <a:pt x="262" y="1518"/>
                      </a:lnTo>
                      <a:lnTo>
                        <a:pt x="235" y="1483"/>
                      </a:lnTo>
                      <a:lnTo>
                        <a:pt x="235" y="1483"/>
                      </a:lnTo>
                      <a:lnTo>
                        <a:pt x="237" y="1476"/>
                      </a:lnTo>
                      <a:lnTo>
                        <a:pt x="240" y="1471"/>
                      </a:lnTo>
                      <a:lnTo>
                        <a:pt x="241" y="1470"/>
                      </a:lnTo>
                      <a:lnTo>
                        <a:pt x="245" y="1470"/>
                      </a:lnTo>
                      <a:lnTo>
                        <a:pt x="245" y="1470"/>
                      </a:lnTo>
                      <a:lnTo>
                        <a:pt x="258" y="1471"/>
                      </a:lnTo>
                      <a:lnTo>
                        <a:pt x="264" y="1471"/>
                      </a:lnTo>
                      <a:lnTo>
                        <a:pt x="272" y="1470"/>
                      </a:lnTo>
                      <a:lnTo>
                        <a:pt x="272" y="1470"/>
                      </a:lnTo>
                      <a:lnTo>
                        <a:pt x="275" y="1468"/>
                      </a:lnTo>
                      <a:lnTo>
                        <a:pt x="280" y="1468"/>
                      </a:lnTo>
                      <a:lnTo>
                        <a:pt x="293" y="1468"/>
                      </a:lnTo>
                      <a:lnTo>
                        <a:pt x="308" y="1470"/>
                      </a:lnTo>
                      <a:lnTo>
                        <a:pt x="321" y="1483"/>
                      </a:lnTo>
                      <a:lnTo>
                        <a:pt x="334" y="1457"/>
                      </a:lnTo>
                      <a:lnTo>
                        <a:pt x="352" y="1429"/>
                      </a:lnTo>
                      <a:lnTo>
                        <a:pt x="379" y="1407"/>
                      </a:lnTo>
                      <a:lnTo>
                        <a:pt x="387" y="1371"/>
                      </a:lnTo>
                      <a:lnTo>
                        <a:pt x="387" y="1371"/>
                      </a:lnTo>
                      <a:lnTo>
                        <a:pt x="402" y="1355"/>
                      </a:lnTo>
                      <a:lnTo>
                        <a:pt x="410" y="1340"/>
                      </a:lnTo>
                      <a:lnTo>
                        <a:pt x="413" y="1335"/>
                      </a:lnTo>
                      <a:lnTo>
                        <a:pt x="415" y="1330"/>
                      </a:lnTo>
                      <a:lnTo>
                        <a:pt x="415" y="1330"/>
                      </a:lnTo>
                      <a:lnTo>
                        <a:pt x="416" y="1324"/>
                      </a:lnTo>
                      <a:lnTo>
                        <a:pt x="421" y="1316"/>
                      </a:lnTo>
                      <a:lnTo>
                        <a:pt x="426" y="1309"/>
                      </a:lnTo>
                      <a:lnTo>
                        <a:pt x="428" y="1305"/>
                      </a:lnTo>
                      <a:lnTo>
                        <a:pt x="428" y="1305"/>
                      </a:lnTo>
                      <a:lnTo>
                        <a:pt x="429" y="1301"/>
                      </a:lnTo>
                      <a:lnTo>
                        <a:pt x="431" y="1296"/>
                      </a:lnTo>
                      <a:lnTo>
                        <a:pt x="437" y="1290"/>
                      </a:lnTo>
                      <a:lnTo>
                        <a:pt x="437" y="1290"/>
                      </a:lnTo>
                      <a:lnTo>
                        <a:pt x="442" y="1287"/>
                      </a:lnTo>
                      <a:lnTo>
                        <a:pt x="449" y="1285"/>
                      </a:lnTo>
                      <a:lnTo>
                        <a:pt x="457" y="1282"/>
                      </a:lnTo>
                      <a:lnTo>
                        <a:pt x="463" y="1282"/>
                      </a:lnTo>
                      <a:lnTo>
                        <a:pt x="463" y="1282"/>
                      </a:lnTo>
                      <a:lnTo>
                        <a:pt x="468" y="1282"/>
                      </a:lnTo>
                      <a:lnTo>
                        <a:pt x="468" y="1284"/>
                      </a:lnTo>
                      <a:lnTo>
                        <a:pt x="473" y="1284"/>
                      </a:lnTo>
                      <a:lnTo>
                        <a:pt x="486" y="1282"/>
                      </a:lnTo>
                      <a:lnTo>
                        <a:pt x="486" y="1282"/>
                      </a:lnTo>
                      <a:lnTo>
                        <a:pt x="505" y="1280"/>
                      </a:lnTo>
                      <a:lnTo>
                        <a:pt x="523" y="1280"/>
                      </a:lnTo>
                      <a:lnTo>
                        <a:pt x="539" y="1282"/>
                      </a:lnTo>
                      <a:lnTo>
                        <a:pt x="531" y="1232"/>
                      </a:lnTo>
                      <a:lnTo>
                        <a:pt x="531" y="1232"/>
                      </a:lnTo>
                      <a:lnTo>
                        <a:pt x="525" y="1233"/>
                      </a:lnTo>
                      <a:lnTo>
                        <a:pt x="513" y="1232"/>
                      </a:lnTo>
                      <a:lnTo>
                        <a:pt x="507" y="1230"/>
                      </a:lnTo>
                      <a:lnTo>
                        <a:pt x="500" y="1227"/>
                      </a:lnTo>
                      <a:lnTo>
                        <a:pt x="497" y="1222"/>
                      </a:lnTo>
                      <a:lnTo>
                        <a:pt x="496" y="1214"/>
                      </a:lnTo>
                      <a:lnTo>
                        <a:pt x="496" y="1214"/>
                      </a:lnTo>
                      <a:lnTo>
                        <a:pt x="494" y="1199"/>
                      </a:lnTo>
                      <a:lnTo>
                        <a:pt x="492" y="1186"/>
                      </a:lnTo>
                      <a:lnTo>
                        <a:pt x="491" y="1173"/>
                      </a:lnTo>
                      <a:lnTo>
                        <a:pt x="460" y="1196"/>
                      </a:lnTo>
                      <a:lnTo>
                        <a:pt x="460" y="1196"/>
                      </a:lnTo>
                      <a:lnTo>
                        <a:pt x="462" y="1183"/>
                      </a:lnTo>
                      <a:lnTo>
                        <a:pt x="465" y="1172"/>
                      </a:lnTo>
                      <a:lnTo>
                        <a:pt x="468" y="1165"/>
                      </a:lnTo>
                      <a:lnTo>
                        <a:pt x="468" y="1165"/>
                      </a:lnTo>
                      <a:lnTo>
                        <a:pt x="473" y="1159"/>
                      </a:lnTo>
                      <a:lnTo>
                        <a:pt x="476" y="1148"/>
                      </a:lnTo>
                      <a:lnTo>
                        <a:pt x="481" y="1135"/>
                      </a:lnTo>
                      <a:lnTo>
                        <a:pt x="509" y="1135"/>
                      </a:lnTo>
                      <a:lnTo>
                        <a:pt x="522" y="1094"/>
                      </a:lnTo>
                      <a:lnTo>
                        <a:pt x="539" y="1138"/>
                      </a:lnTo>
                      <a:lnTo>
                        <a:pt x="539" y="1107"/>
                      </a:lnTo>
                      <a:lnTo>
                        <a:pt x="539" y="1107"/>
                      </a:lnTo>
                      <a:lnTo>
                        <a:pt x="580" y="1102"/>
                      </a:lnTo>
                      <a:lnTo>
                        <a:pt x="580" y="1102"/>
                      </a:lnTo>
                      <a:lnTo>
                        <a:pt x="586" y="1099"/>
                      </a:lnTo>
                      <a:lnTo>
                        <a:pt x="596" y="1091"/>
                      </a:lnTo>
                      <a:lnTo>
                        <a:pt x="607" y="1080"/>
                      </a:lnTo>
                      <a:lnTo>
                        <a:pt x="607" y="1080"/>
                      </a:lnTo>
                      <a:lnTo>
                        <a:pt x="609" y="1075"/>
                      </a:lnTo>
                      <a:lnTo>
                        <a:pt x="609" y="1068"/>
                      </a:lnTo>
                      <a:lnTo>
                        <a:pt x="607" y="1062"/>
                      </a:lnTo>
                      <a:lnTo>
                        <a:pt x="607" y="1062"/>
                      </a:lnTo>
                      <a:lnTo>
                        <a:pt x="604" y="1055"/>
                      </a:lnTo>
                      <a:lnTo>
                        <a:pt x="603" y="1047"/>
                      </a:lnTo>
                      <a:lnTo>
                        <a:pt x="603" y="1041"/>
                      </a:lnTo>
                      <a:lnTo>
                        <a:pt x="620" y="991"/>
                      </a:lnTo>
                      <a:lnTo>
                        <a:pt x="620" y="991"/>
                      </a:lnTo>
                      <a:lnTo>
                        <a:pt x="635" y="997"/>
                      </a:lnTo>
                      <a:lnTo>
                        <a:pt x="648" y="1002"/>
                      </a:lnTo>
                      <a:lnTo>
                        <a:pt x="656" y="1004"/>
                      </a:lnTo>
                      <a:lnTo>
                        <a:pt x="656" y="1004"/>
                      </a:lnTo>
                      <a:lnTo>
                        <a:pt x="669" y="1002"/>
                      </a:lnTo>
                      <a:lnTo>
                        <a:pt x="688" y="997"/>
                      </a:lnTo>
                      <a:lnTo>
                        <a:pt x="714" y="991"/>
                      </a:lnTo>
                      <a:lnTo>
                        <a:pt x="701" y="965"/>
                      </a:lnTo>
                      <a:lnTo>
                        <a:pt x="714" y="942"/>
                      </a:lnTo>
                      <a:lnTo>
                        <a:pt x="732" y="942"/>
                      </a:lnTo>
                      <a:lnTo>
                        <a:pt x="692" y="906"/>
                      </a:lnTo>
                      <a:lnTo>
                        <a:pt x="692" y="906"/>
                      </a:lnTo>
                      <a:lnTo>
                        <a:pt x="703" y="874"/>
                      </a:lnTo>
                      <a:lnTo>
                        <a:pt x="711" y="851"/>
                      </a:lnTo>
                      <a:lnTo>
                        <a:pt x="716" y="843"/>
                      </a:lnTo>
                      <a:lnTo>
                        <a:pt x="719" y="838"/>
                      </a:lnTo>
                      <a:lnTo>
                        <a:pt x="719" y="838"/>
                      </a:lnTo>
                      <a:lnTo>
                        <a:pt x="732" y="835"/>
                      </a:lnTo>
                      <a:lnTo>
                        <a:pt x="750" y="832"/>
                      </a:lnTo>
                      <a:lnTo>
                        <a:pt x="773" y="830"/>
                      </a:lnTo>
                      <a:lnTo>
                        <a:pt x="808" y="816"/>
                      </a:lnTo>
                      <a:lnTo>
                        <a:pt x="858" y="816"/>
                      </a:lnTo>
                      <a:lnTo>
                        <a:pt x="884" y="816"/>
                      </a:lnTo>
                      <a:lnTo>
                        <a:pt x="894" y="762"/>
                      </a:lnTo>
                      <a:lnTo>
                        <a:pt x="894" y="762"/>
                      </a:lnTo>
                      <a:lnTo>
                        <a:pt x="904" y="757"/>
                      </a:lnTo>
                      <a:lnTo>
                        <a:pt x="905" y="756"/>
                      </a:lnTo>
                      <a:lnTo>
                        <a:pt x="907" y="753"/>
                      </a:lnTo>
                      <a:lnTo>
                        <a:pt x="905" y="751"/>
                      </a:lnTo>
                      <a:lnTo>
                        <a:pt x="902" y="749"/>
                      </a:lnTo>
                      <a:lnTo>
                        <a:pt x="902" y="749"/>
                      </a:lnTo>
                      <a:lnTo>
                        <a:pt x="891" y="745"/>
                      </a:lnTo>
                      <a:lnTo>
                        <a:pt x="879" y="736"/>
                      </a:lnTo>
                      <a:lnTo>
                        <a:pt x="866" y="727"/>
                      </a:lnTo>
                      <a:lnTo>
                        <a:pt x="884" y="714"/>
                      </a:lnTo>
                      <a:lnTo>
                        <a:pt x="884" y="681"/>
                      </a:lnTo>
                      <a:lnTo>
                        <a:pt x="907" y="691"/>
                      </a:lnTo>
                      <a:lnTo>
                        <a:pt x="925" y="709"/>
                      </a:lnTo>
                      <a:lnTo>
                        <a:pt x="943" y="696"/>
                      </a:lnTo>
                      <a:lnTo>
                        <a:pt x="960" y="699"/>
                      </a:lnTo>
                      <a:lnTo>
                        <a:pt x="970" y="643"/>
                      </a:lnTo>
                      <a:lnTo>
                        <a:pt x="1001" y="615"/>
                      </a:lnTo>
                      <a:lnTo>
                        <a:pt x="1046" y="605"/>
                      </a:lnTo>
                      <a:lnTo>
                        <a:pt x="1046" y="579"/>
                      </a:lnTo>
                      <a:lnTo>
                        <a:pt x="1064" y="570"/>
                      </a:lnTo>
                      <a:lnTo>
                        <a:pt x="1064" y="539"/>
                      </a:lnTo>
                      <a:lnTo>
                        <a:pt x="1087" y="539"/>
                      </a:lnTo>
                      <a:lnTo>
                        <a:pt x="1108" y="547"/>
                      </a:lnTo>
                      <a:lnTo>
                        <a:pt x="1108" y="526"/>
                      </a:lnTo>
                      <a:lnTo>
                        <a:pt x="1082" y="499"/>
                      </a:lnTo>
                      <a:lnTo>
                        <a:pt x="1059" y="511"/>
                      </a:lnTo>
                      <a:lnTo>
                        <a:pt x="1019" y="499"/>
                      </a:lnTo>
                      <a:lnTo>
                        <a:pt x="1019" y="473"/>
                      </a:lnTo>
                      <a:lnTo>
                        <a:pt x="1087" y="450"/>
                      </a:lnTo>
                      <a:lnTo>
                        <a:pt x="1090" y="409"/>
                      </a:lnTo>
                      <a:lnTo>
                        <a:pt x="1100" y="387"/>
                      </a:lnTo>
                      <a:lnTo>
                        <a:pt x="1100" y="387"/>
                      </a:lnTo>
                      <a:lnTo>
                        <a:pt x="1100" y="384"/>
                      </a:lnTo>
                      <a:lnTo>
                        <a:pt x="1100" y="377"/>
                      </a:lnTo>
                      <a:lnTo>
                        <a:pt x="1100" y="374"/>
                      </a:lnTo>
                      <a:lnTo>
                        <a:pt x="1101" y="372"/>
                      </a:lnTo>
                      <a:lnTo>
                        <a:pt x="1105" y="369"/>
                      </a:lnTo>
                      <a:lnTo>
                        <a:pt x="1108" y="369"/>
                      </a:lnTo>
                      <a:lnTo>
                        <a:pt x="1108" y="369"/>
                      </a:lnTo>
                      <a:lnTo>
                        <a:pt x="1145" y="369"/>
                      </a:lnTo>
                      <a:lnTo>
                        <a:pt x="1153" y="346"/>
                      </a:lnTo>
                      <a:lnTo>
                        <a:pt x="1176" y="356"/>
                      </a:lnTo>
                      <a:lnTo>
                        <a:pt x="1189" y="324"/>
                      </a:lnTo>
                      <a:lnTo>
                        <a:pt x="1198" y="324"/>
                      </a:lnTo>
                      <a:lnTo>
                        <a:pt x="1229" y="374"/>
                      </a:lnTo>
                      <a:lnTo>
                        <a:pt x="1265" y="392"/>
                      </a:lnTo>
                      <a:lnTo>
                        <a:pt x="1279" y="351"/>
                      </a:lnTo>
                      <a:lnTo>
                        <a:pt x="1300" y="359"/>
                      </a:lnTo>
                      <a:lnTo>
                        <a:pt x="1318" y="356"/>
                      </a:lnTo>
                      <a:lnTo>
                        <a:pt x="1328" y="262"/>
                      </a:lnTo>
                      <a:lnTo>
                        <a:pt x="1341" y="235"/>
                      </a:lnTo>
                      <a:lnTo>
                        <a:pt x="1364" y="288"/>
                      </a:lnTo>
                      <a:lnTo>
                        <a:pt x="1394" y="288"/>
                      </a:lnTo>
                      <a:lnTo>
                        <a:pt x="1427" y="244"/>
                      </a:lnTo>
                      <a:lnTo>
                        <a:pt x="1427" y="212"/>
                      </a:lnTo>
                      <a:lnTo>
                        <a:pt x="1475" y="176"/>
                      </a:lnTo>
                      <a:lnTo>
                        <a:pt x="1511" y="176"/>
                      </a:lnTo>
                      <a:lnTo>
                        <a:pt x="1547" y="176"/>
                      </a:lnTo>
                      <a:lnTo>
                        <a:pt x="1574" y="199"/>
                      </a:lnTo>
                      <a:lnTo>
                        <a:pt x="1534" y="240"/>
                      </a:lnTo>
                      <a:lnTo>
                        <a:pt x="1574" y="265"/>
                      </a:lnTo>
                      <a:lnTo>
                        <a:pt x="1574" y="265"/>
                      </a:lnTo>
                      <a:lnTo>
                        <a:pt x="1581" y="269"/>
                      </a:lnTo>
                      <a:lnTo>
                        <a:pt x="1597" y="270"/>
                      </a:lnTo>
                      <a:lnTo>
                        <a:pt x="1607" y="272"/>
                      </a:lnTo>
                      <a:lnTo>
                        <a:pt x="1613" y="272"/>
                      </a:lnTo>
                      <a:lnTo>
                        <a:pt x="1619" y="270"/>
                      </a:lnTo>
                      <a:lnTo>
                        <a:pt x="1623" y="269"/>
                      </a:lnTo>
                      <a:lnTo>
                        <a:pt x="1623" y="265"/>
                      </a:lnTo>
                      <a:lnTo>
                        <a:pt x="1623" y="265"/>
                      </a:lnTo>
                      <a:lnTo>
                        <a:pt x="1637" y="222"/>
                      </a:lnTo>
                      <a:lnTo>
                        <a:pt x="1637" y="222"/>
                      </a:lnTo>
                      <a:lnTo>
                        <a:pt x="1650" y="215"/>
                      </a:lnTo>
                      <a:lnTo>
                        <a:pt x="1662" y="210"/>
                      </a:lnTo>
                      <a:lnTo>
                        <a:pt x="1668" y="207"/>
                      </a:lnTo>
                      <a:lnTo>
                        <a:pt x="1668" y="207"/>
                      </a:lnTo>
                      <a:lnTo>
                        <a:pt x="1673" y="209"/>
                      </a:lnTo>
                      <a:lnTo>
                        <a:pt x="1679" y="214"/>
                      </a:lnTo>
                      <a:lnTo>
                        <a:pt x="1684" y="217"/>
                      </a:lnTo>
                      <a:lnTo>
                        <a:pt x="1686" y="222"/>
                      </a:lnTo>
                      <a:lnTo>
                        <a:pt x="1686" y="222"/>
                      </a:lnTo>
                      <a:lnTo>
                        <a:pt x="1683" y="227"/>
                      </a:lnTo>
                      <a:lnTo>
                        <a:pt x="1676" y="236"/>
                      </a:lnTo>
                      <a:lnTo>
                        <a:pt x="1670" y="244"/>
                      </a:lnTo>
                      <a:lnTo>
                        <a:pt x="1663" y="248"/>
                      </a:lnTo>
                      <a:lnTo>
                        <a:pt x="1663" y="248"/>
                      </a:lnTo>
                      <a:lnTo>
                        <a:pt x="1655" y="249"/>
                      </a:lnTo>
                      <a:lnTo>
                        <a:pt x="1644" y="251"/>
                      </a:lnTo>
                      <a:lnTo>
                        <a:pt x="1639" y="254"/>
                      </a:lnTo>
                      <a:lnTo>
                        <a:pt x="1634" y="256"/>
                      </a:lnTo>
                      <a:lnTo>
                        <a:pt x="1634" y="259"/>
                      </a:lnTo>
                      <a:lnTo>
                        <a:pt x="1637" y="262"/>
                      </a:lnTo>
                      <a:lnTo>
                        <a:pt x="1637" y="262"/>
                      </a:lnTo>
                      <a:lnTo>
                        <a:pt x="1657" y="274"/>
                      </a:lnTo>
                      <a:lnTo>
                        <a:pt x="1668" y="280"/>
                      </a:lnTo>
                      <a:lnTo>
                        <a:pt x="1713" y="240"/>
                      </a:lnTo>
                      <a:lnTo>
                        <a:pt x="1713" y="240"/>
                      </a:lnTo>
                      <a:lnTo>
                        <a:pt x="1710" y="225"/>
                      </a:lnTo>
                      <a:lnTo>
                        <a:pt x="1709" y="215"/>
                      </a:lnTo>
                      <a:lnTo>
                        <a:pt x="1710" y="210"/>
                      </a:lnTo>
                      <a:lnTo>
                        <a:pt x="1713" y="207"/>
                      </a:lnTo>
                      <a:lnTo>
                        <a:pt x="1713" y="207"/>
                      </a:lnTo>
                      <a:lnTo>
                        <a:pt x="1741" y="191"/>
                      </a:lnTo>
                      <a:lnTo>
                        <a:pt x="1762" y="176"/>
                      </a:lnTo>
                      <a:lnTo>
                        <a:pt x="1789" y="159"/>
                      </a:lnTo>
                      <a:lnTo>
                        <a:pt x="1789" y="159"/>
                      </a:lnTo>
                      <a:lnTo>
                        <a:pt x="1796" y="149"/>
                      </a:lnTo>
                      <a:lnTo>
                        <a:pt x="1801" y="142"/>
                      </a:lnTo>
                      <a:lnTo>
                        <a:pt x="1802" y="136"/>
                      </a:lnTo>
                      <a:lnTo>
                        <a:pt x="1802" y="136"/>
                      </a:lnTo>
                      <a:lnTo>
                        <a:pt x="1804" y="121"/>
                      </a:lnTo>
                      <a:lnTo>
                        <a:pt x="1804" y="112"/>
                      </a:lnTo>
                      <a:lnTo>
                        <a:pt x="1804" y="107"/>
                      </a:lnTo>
                      <a:lnTo>
                        <a:pt x="1802" y="105"/>
                      </a:lnTo>
                      <a:lnTo>
                        <a:pt x="1802" y="105"/>
                      </a:lnTo>
                      <a:lnTo>
                        <a:pt x="1798" y="104"/>
                      </a:lnTo>
                      <a:lnTo>
                        <a:pt x="1789" y="102"/>
                      </a:lnTo>
                      <a:lnTo>
                        <a:pt x="1765" y="99"/>
                      </a:lnTo>
                      <a:lnTo>
                        <a:pt x="1741" y="95"/>
                      </a:lnTo>
                      <a:lnTo>
                        <a:pt x="1726" y="92"/>
                      </a:lnTo>
                      <a:lnTo>
                        <a:pt x="1726" y="92"/>
                      </a:lnTo>
                      <a:lnTo>
                        <a:pt x="1720" y="86"/>
                      </a:lnTo>
                      <a:lnTo>
                        <a:pt x="1715" y="79"/>
                      </a:lnTo>
                      <a:lnTo>
                        <a:pt x="1712" y="73"/>
                      </a:lnTo>
                      <a:lnTo>
                        <a:pt x="1712" y="70"/>
                      </a:lnTo>
                      <a:lnTo>
                        <a:pt x="1713" y="70"/>
                      </a:lnTo>
                      <a:lnTo>
                        <a:pt x="1713" y="70"/>
                      </a:lnTo>
                      <a:lnTo>
                        <a:pt x="1762" y="70"/>
                      </a:lnTo>
                      <a:lnTo>
                        <a:pt x="1789" y="55"/>
                      </a:lnTo>
                      <a:lnTo>
                        <a:pt x="1789" y="55"/>
                      </a:lnTo>
                      <a:lnTo>
                        <a:pt x="1793" y="42"/>
                      </a:lnTo>
                      <a:lnTo>
                        <a:pt x="1796" y="32"/>
                      </a:lnTo>
                      <a:lnTo>
                        <a:pt x="1799" y="31"/>
                      </a:lnTo>
                      <a:lnTo>
                        <a:pt x="1802" y="29"/>
                      </a:lnTo>
                      <a:lnTo>
                        <a:pt x="1802" y="29"/>
                      </a:lnTo>
                      <a:lnTo>
                        <a:pt x="1812" y="32"/>
                      </a:lnTo>
                      <a:lnTo>
                        <a:pt x="1823" y="37"/>
                      </a:lnTo>
                      <a:lnTo>
                        <a:pt x="1838" y="47"/>
                      </a:lnTo>
                      <a:lnTo>
                        <a:pt x="1838" y="47"/>
                      </a:lnTo>
                      <a:lnTo>
                        <a:pt x="1846" y="53"/>
                      </a:lnTo>
                      <a:lnTo>
                        <a:pt x="1851" y="58"/>
                      </a:lnTo>
                      <a:lnTo>
                        <a:pt x="1856" y="60"/>
                      </a:lnTo>
                      <a:lnTo>
                        <a:pt x="1856" y="60"/>
                      </a:lnTo>
                      <a:lnTo>
                        <a:pt x="1861" y="60"/>
                      </a:lnTo>
                      <a:lnTo>
                        <a:pt x="1869" y="57"/>
                      </a:lnTo>
                      <a:lnTo>
                        <a:pt x="1875" y="53"/>
                      </a:lnTo>
                      <a:lnTo>
                        <a:pt x="1877" y="50"/>
                      </a:lnTo>
                      <a:lnTo>
                        <a:pt x="1879" y="47"/>
                      </a:lnTo>
                      <a:lnTo>
                        <a:pt x="1879" y="47"/>
                      </a:lnTo>
                      <a:lnTo>
                        <a:pt x="1877" y="37"/>
                      </a:lnTo>
                      <a:lnTo>
                        <a:pt x="1875" y="24"/>
                      </a:lnTo>
                      <a:lnTo>
                        <a:pt x="1875" y="13"/>
                      </a:lnTo>
                      <a:lnTo>
                        <a:pt x="1875" y="10"/>
                      </a:lnTo>
                      <a:lnTo>
                        <a:pt x="1879" y="6"/>
                      </a:lnTo>
                      <a:lnTo>
                        <a:pt x="1879" y="6"/>
                      </a:lnTo>
                      <a:lnTo>
                        <a:pt x="1887" y="3"/>
                      </a:lnTo>
                      <a:lnTo>
                        <a:pt x="1896" y="0"/>
                      </a:lnTo>
                      <a:lnTo>
                        <a:pt x="1900" y="0"/>
                      </a:lnTo>
                      <a:lnTo>
                        <a:pt x="1904" y="0"/>
                      </a:lnTo>
                      <a:lnTo>
                        <a:pt x="1908" y="3"/>
                      </a:lnTo>
                      <a:lnTo>
                        <a:pt x="1909" y="6"/>
                      </a:lnTo>
                      <a:lnTo>
                        <a:pt x="1909" y="6"/>
                      </a:lnTo>
                      <a:lnTo>
                        <a:pt x="1917" y="23"/>
                      </a:lnTo>
                      <a:lnTo>
                        <a:pt x="1929" y="45"/>
                      </a:lnTo>
                      <a:lnTo>
                        <a:pt x="1945" y="74"/>
                      </a:lnTo>
                      <a:lnTo>
                        <a:pt x="1945" y="74"/>
                      </a:lnTo>
                      <a:lnTo>
                        <a:pt x="1943" y="83"/>
                      </a:lnTo>
                      <a:lnTo>
                        <a:pt x="1940" y="102"/>
                      </a:lnTo>
                      <a:lnTo>
                        <a:pt x="1940" y="112"/>
                      </a:lnTo>
                      <a:lnTo>
                        <a:pt x="1940" y="121"/>
                      </a:lnTo>
                      <a:lnTo>
                        <a:pt x="1942" y="126"/>
                      </a:lnTo>
                      <a:lnTo>
                        <a:pt x="1943" y="128"/>
                      </a:lnTo>
                      <a:lnTo>
                        <a:pt x="1945" y="128"/>
                      </a:lnTo>
                      <a:lnTo>
                        <a:pt x="1945" y="128"/>
                      </a:lnTo>
                      <a:lnTo>
                        <a:pt x="1956" y="123"/>
                      </a:lnTo>
                      <a:lnTo>
                        <a:pt x="1966" y="117"/>
                      </a:lnTo>
                      <a:lnTo>
                        <a:pt x="1977" y="110"/>
                      </a:lnTo>
                      <a:lnTo>
                        <a:pt x="1977" y="110"/>
                      </a:lnTo>
                      <a:lnTo>
                        <a:pt x="1976" y="95"/>
                      </a:lnTo>
                      <a:lnTo>
                        <a:pt x="1976" y="87"/>
                      </a:lnTo>
                      <a:lnTo>
                        <a:pt x="1976" y="84"/>
                      </a:lnTo>
                      <a:lnTo>
                        <a:pt x="1977" y="83"/>
                      </a:lnTo>
                      <a:lnTo>
                        <a:pt x="1977" y="83"/>
                      </a:lnTo>
                      <a:lnTo>
                        <a:pt x="1995" y="83"/>
                      </a:lnTo>
                      <a:lnTo>
                        <a:pt x="1981" y="159"/>
                      </a:lnTo>
                      <a:lnTo>
                        <a:pt x="2026" y="199"/>
                      </a:lnTo>
                      <a:lnTo>
                        <a:pt x="2026" y="199"/>
                      </a:lnTo>
                      <a:lnTo>
                        <a:pt x="2015" y="210"/>
                      </a:lnTo>
                      <a:lnTo>
                        <a:pt x="2006" y="220"/>
                      </a:lnTo>
                      <a:lnTo>
                        <a:pt x="2003" y="225"/>
                      </a:lnTo>
                      <a:lnTo>
                        <a:pt x="2003" y="225"/>
                      </a:lnTo>
                      <a:lnTo>
                        <a:pt x="2008" y="241"/>
                      </a:lnTo>
                      <a:lnTo>
                        <a:pt x="2019" y="270"/>
                      </a:lnTo>
                      <a:lnTo>
                        <a:pt x="2036" y="311"/>
                      </a:lnTo>
                      <a:lnTo>
                        <a:pt x="2062" y="311"/>
                      </a:lnTo>
                      <a:lnTo>
                        <a:pt x="2062" y="311"/>
                      </a:lnTo>
                      <a:lnTo>
                        <a:pt x="2065" y="309"/>
                      </a:lnTo>
                      <a:lnTo>
                        <a:pt x="2073" y="309"/>
                      </a:lnTo>
                      <a:lnTo>
                        <a:pt x="2076" y="311"/>
                      </a:lnTo>
                      <a:lnTo>
                        <a:pt x="2079" y="312"/>
                      </a:lnTo>
                      <a:lnTo>
                        <a:pt x="2081" y="317"/>
                      </a:lnTo>
                      <a:lnTo>
                        <a:pt x="2079" y="324"/>
                      </a:lnTo>
                      <a:lnTo>
                        <a:pt x="2079" y="324"/>
                      </a:lnTo>
                      <a:lnTo>
                        <a:pt x="2078" y="332"/>
                      </a:lnTo>
                      <a:lnTo>
                        <a:pt x="2074" y="340"/>
                      </a:lnTo>
                      <a:lnTo>
                        <a:pt x="2065" y="353"/>
                      </a:lnTo>
                      <a:lnTo>
                        <a:pt x="2057" y="361"/>
                      </a:lnTo>
                      <a:lnTo>
                        <a:pt x="2053" y="364"/>
                      </a:lnTo>
                      <a:lnTo>
                        <a:pt x="2066" y="382"/>
                      </a:lnTo>
                      <a:lnTo>
                        <a:pt x="2066" y="382"/>
                      </a:lnTo>
                      <a:lnTo>
                        <a:pt x="2070" y="385"/>
                      </a:lnTo>
                      <a:lnTo>
                        <a:pt x="2081" y="392"/>
                      </a:lnTo>
                      <a:lnTo>
                        <a:pt x="2094" y="398"/>
                      </a:lnTo>
                      <a:lnTo>
                        <a:pt x="2102" y="400"/>
                      </a:lnTo>
                      <a:lnTo>
                        <a:pt x="2112" y="400"/>
                      </a:lnTo>
                      <a:lnTo>
                        <a:pt x="2112" y="400"/>
                      </a:lnTo>
                      <a:lnTo>
                        <a:pt x="2120" y="400"/>
                      </a:lnTo>
                      <a:lnTo>
                        <a:pt x="2131" y="398"/>
                      </a:lnTo>
                      <a:lnTo>
                        <a:pt x="2155" y="392"/>
                      </a:lnTo>
                      <a:lnTo>
                        <a:pt x="2183" y="382"/>
                      </a:lnTo>
                      <a:lnTo>
                        <a:pt x="2201" y="369"/>
                      </a:lnTo>
                      <a:lnTo>
                        <a:pt x="2201" y="369"/>
                      </a:lnTo>
                      <a:lnTo>
                        <a:pt x="2170" y="340"/>
                      </a:lnTo>
                      <a:lnTo>
                        <a:pt x="2149" y="317"/>
                      </a:lnTo>
                      <a:lnTo>
                        <a:pt x="2144" y="311"/>
                      </a:lnTo>
                      <a:lnTo>
                        <a:pt x="2143" y="308"/>
                      </a:lnTo>
                      <a:lnTo>
                        <a:pt x="2143" y="306"/>
                      </a:lnTo>
                      <a:lnTo>
                        <a:pt x="2143" y="306"/>
                      </a:lnTo>
                      <a:lnTo>
                        <a:pt x="2147" y="308"/>
                      </a:lnTo>
                      <a:lnTo>
                        <a:pt x="2160" y="311"/>
                      </a:lnTo>
                      <a:lnTo>
                        <a:pt x="2193" y="325"/>
                      </a:lnTo>
                      <a:lnTo>
                        <a:pt x="2241" y="346"/>
                      </a:lnTo>
                      <a:lnTo>
                        <a:pt x="2241" y="346"/>
                      </a:lnTo>
                      <a:lnTo>
                        <a:pt x="2232" y="356"/>
                      </a:lnTo>
                      <a:lnTo>
                        <a:pt x="2225" y="366"/>
                      </a:lnTo>
                      <a:lnTo>
                        <a:pt x="2223" y="369"/>
                      </a:lnTo>
                      <a:lnTo>
                        <a:pt x="2223" y="374"/>
                      </a:lnTo>
                      <a:lnTo>
                        <a:pt x="2223" y="374"/>
                      </a:lnTo>
                      <a:lnTo>
                        <a:pt x="2225" y="387"/>
                      </a:lnTo>
                      <a:lnTo>
                        <a:pt x="2232" y="406"/>
                      </a:lnTo>
                      <a:lnTo>
                        <a:pt x="2241" y="432"/>
                      </a:lnTo>
                      <a:lnTo>
                        <a:pt x="2254" y="450"/>
                      </a:lnTo>
                      <a:lnTo>
                        <a:pt x="2214" y="481"/>
                      </a:lnTo>
                      <a:lnTo>
                        <a:pt x="2214" y="508"/>
                      </a:lnTo>
                      <a:lnTo>
                        <a:pt x="2219" y="544"/>
                      </a:lnTo>
                      <a:lnTo>
                        <a:pt x="2300" y="544"/>
                      </a:lnTo>
                      <a:lnTo>
                        <a:pt x="2300" y="579"/>
                      </a:lnTo>
                      <a:lnTo>
                        <a:pt x="2300" y="579"/>
                      </a:lnTo>
                      <a:lnTo>
                        <a:pt x="2300" y="583"/>
                      </a:lnTo>
                      <a:lnTo>
                        <a:pt x="2303" y="592"/>
                      </a:lnTo>
                      <a:lnTo>
                        <a:pt x="2306" y="599"/>
                      </a:lnTo>
                      <a:lnTo>
                        <a:pt x="2311" y="604"/>
                      </a:lnTo>
                      <a:lnTo>
                        <a:pt x="2316" y="609"/>
                      </a:lnTo>
                      <a:lnTo>
                        <a:pt x="2322" y="610"/>
                      </a:lnTo>
                      <a:lnTo>
                        <a:pt x="2322" y="610"/>
                      </a:lnTo>
                      <a:lnTo>
                        <a:pt x="2334" y="615"/>
                      </a:lnTo>
                      <a:lnTo>
                        <a:pt x="2342" y="622"/>
                      </a:lnTo>
                      <a:lnTo>
                        <a:pt x="2348" y="628"/>
                      </a:lnTo>
                      <a:lnTo>
                        <a:pt x="2389" y="620"/>
                      </a:lnTo>
                      <a:lnTo>
                        <a:pt x="2389" y="620"/>
                      </a:lnTo>
                      <a:lnTo>
                        <a:pt x="2400" y="620"/>
                      </a:lnTo>
                      <a:lnTo>
                        <a:pt x="2410" y="623"/>
                      </a:lnTo>
                      <a:lnTo>
                        <a:pt x="2419" y="628"/>
                      </a:lnTo>
                      <a:lnTo>
                        <a:pt x="2419" y="628"/>
                      </a:lnTo>
                      <a:lnTo>
                        <a:pt x="2424" y="633"/>
                      </a:lnTo>
                      <a:lnTo>
                        <a:pt x="2429" y="638"/>
                      </a:lnTo>
                      <a:lnTo>
                        <a:pt x="2436" y="649"/>
                      </a:lnTo>
                      <a:lnTo>
                        <a:pt x="2440" y="660"/>
                      </a:lnTo>
                      <a:lnTo>
                        <a:pt x="2444" y="664"/>
                      </a:lnTo>
                      <a:lnTo>
                        <a:pt x="2447" y="664"/>
                      </a:lnTo>
                      <a:lnTo>
                        <a:pt x="2447" y="664"/>
                      </a:lnTo>
                      <a:lnTo>
                        <a:pt x="2471" y="664"/>
                      </a:lnTo>
                      <a:lnTo>
                        <a:pt x="2486" y="664"/>
                      </a:lnTo>
                      <a:lnTo>
                        <a:pt x="2492" y="665"/>
                      </a:lnTo>
                      <a:lnTo>
                        <a:pt x="2496" y="668"/>
                      </a:lnTo>
                      <a:lnTo>
                        <a:pt x="2496" y="668"/>
                      </a:lnTo>
                      <a:lnTo>
                        <a:pt x="2505" y="677"/>
                      </a:lnTo>
                      <a:lnTo>
                        <a:pt x="2515" y="683"/>
                      </a:lnTo>
                      <a:lnTo>
                        <a:pt x="2528" y="691"/>
                      </a:lnTo>
                      <a:lnTo>
                        <a:pt x="2546" y="656"/>
                      </a:lnTo>
                      <a:lnTo>
                        <a:pt x="2607" y="628"/>
                      </a:lnTo>
                      <a:lnTo>
                        <a:pt x="2607" y="628"/>
                      </a:lnTo>
                      <a:lnTo>
                        <a:pt x="2630" y="628"/>
                      </a:lnTo>
                      <a:lnTo>
                        <a:pt x="2630" y="628"/>
                      </a:lnTo>
                      <a:lnTo>
                        <a:pt x="2641" y="626"/>
                      </a:lnTo>
                      <a:lnTo>
                        <a:pt x="2654" y="622"/>
                      </a:lnTo>
                      <a:lnTo>
                        <a:pt x="2667" y="617"/>
                      </a:lnTo>
                      <a:lnTo>
                        <a:pt x="2675" y="615"/>
                      </a:lnTo>
                      <a:lnTo>
                        <a:pt x="2675" y="615"/>
                      </a:lnTo>
                      <a:lnTo>
                        <a:pt x="2688" y="618"/>
                      </a:lnTo>
                      <a:lnTo>
                        <a:pt x="2695" y="620"/>
                      </a:lnTo>
                      <a:lnTo>
                        <a:pt x="2696" y="622"/>
                      </a:lnTo>
                      <a:lnTo>
                        <a:pt x="2698" y="623"/>
                      </a:lnTo>
                      <a:lnTo>
                        <a:pt x="2698" y="623"/>
                      </a:lnTo>
                      <a:lnTo>
                        <a:pt x="2698" y="660"/>
                      </a:lnTo>
                      <a:lnTo>
                        <a:pt x="2635" y="673"/>
                      </a:lnTo>
                      <a:lnTo>
                        <a:pt x="2635" y="673"/>
                      </a:lnTo>
                      <a:lnTo>
                        <a:pt x="2622" y="681"/>
                      </a:lnTo>
                      <a:lnTo>
                        <a:pt x="2612" y="688"/>
                      </a:lnTo>
                      <a:lnTo>
                        <a:pt x="2609" y="693"/>
                      </a:lnTo>
                      <a:lnTo>
                        <a:pt x="2607" y="696"/>
                      </a:lnTo>
                      <a:lnTo>
                        <a:pt x="2607" y="696"/>
                      </a:lnTo>
                      <a:lnTo>
                        <a:pt x="2606" y="699"/>
                      </a:lnTo>
                      <a:lnTo>
                        <a:pt x="2601" y="704"/>
                      </a:lnTo>
                      <a:lnTo>
                        <a:pt x="2586" y="712"/>
                      </a:lnTo>
                      <a:lnTo>
                        <a:pt x="2564" y="722"/>
                      </a:lnTo>
                      <a:lnTo>
                        <a:pt x="2564" y="722"/>
                      </a:lnTo>
                      <a:lnTo>
                        <a:pt x="2562" y="728"/>
                      </a:lnTo>
                      <a:lnTo>
                        <a:pt x="2562" y="735"/>
                      </a:lnTo>
                      <a:lnTo>
                        <a:pt x="2564" y="748"/>
                      </a:lnTo>
                      <a:lnTo>
                        <a:pt x="2568" y="762"/>
                      </a:lnTo>
                      <a:lnTo>
                        <a:pt x="2568" y="803"/>
                      </a:lnTo>
                      <a:lnTo>
                        <a:pt x="2599" y="830"/>
                      </a:lnTo>
                      <a:lnTo>
                        <a:pt x="2645" y="803"/>
                      </a:lnTo>
                      <a:lnTo>
                        <a:pt x="2666" y="798"/>
                      </a:lnTo>
                      <a:lnTo>
                        <a:pt x="2666" y="798"/>
                      </a:lnTo>
                      <a:lnTo>
                        <a:pt x="2679" y="796"/>
                      </a:lnTo>
                      <a:lnTo>
                        <a:pt x="2698" y="795"/>
                      </a:lnTo>
                      <a:lnTo>
                        <a:pt x="2698" y="795"/>
                      </a:lnTo>
                      <a:lnTo>
                        <a:pt x="2703" y="795"/>
                      </a:lnTo>
                      <a:lnTo>
                        <a:pt x="2708" y="800"/>
                      </a:lnTo>
                      <a:lnTo>
                        <a:pt x="2716" y="808"/>
                      </a:lnTo>
                      <a:lnTo>
                        <a:pt x="2716" y="808"/>
                      </a:lnTo>
                      <a:lnTo>
                        <a:pt x="2722" y="811"/>
                      </a:lnTo>
                      <a:lnTo>
                        <a:pt x="2730" y="816"/>
                      </a:lnTo>
                      <a:lnTo>
                        <a:pt x="2742" y="821"/>
                      </a:lnTo>
                      <a:lnTo>
                        <a:pt x="2742" y="821"/>
                      </a:lnTo>
                      <a:lnTo>
                        <a:pt x="2742" y="817"/>
                      </a:lnTo>
                      <a:lnTo>
                        <a:pt x="2742" y="809"/>
                      </a:lnTo>
                      <a:lnTo>
                        <a:pt x="2742" y="804"/>
                      </a:lnTo>
                      <a:lnTo>
                        <a:pt x="2745" y="800"/>
                      </a:lnTo>
                      <a:lnTo>
                        <a:pt x="2747" y="796"/>
                      </a:lnTo>
                      <a:lnTo>
                        <a:pt x="2751" y="795"/>
                      </a:lnTo>
                      <a:lnTo>
                        <a:pt x="2751" y="795"/>
                      </a:lnTo>
                      <a:lnTo>
                        <a:pt x="2763" y="790"/>
                      </a:lnTo>
                      <a:lnTo>
                        <a:pt x="2776" y="787"/>
                      </a:lnTo>
                      <a:lnTo>
                        <a:pt x="2781" y="787"/>
                      </a:lnTo>
                      <a:lnTo>
                        <a:pt x="2784" y="788"/>
                      </a:lnTo>
                      <a:lnTo>
                        <a:pt x="2784" y="791"/>
                      </a:lnTo>
                      <a:lnTo>
                        <a:pt x="2782" y="798"/>
                      </a:lnTo>
                      <a:lnTo>
                        <a:pt x="2782" y="798"/>
                      </a:lnTo>
                      <a:lnTo>
                        <a:pt x="2774" y="814"/>
                      </a:lnTo>
                      <a:lnTo>
                        <a:pt x="2768" y="827"/>
                      </a:lnTo>
                      <a:lnTo>
                        <a:pt x="2764" y="832"/>
                      </a:lnTo>
                      <a:lnTo>
                        <a:pt x="2764" y="835"/>
                      </a:lnTo>
                      <a:lnTo>
                        <a:pt x="2766" y="838"/>
                      </a:lnTo>
                      <a:lnTo>
                        <a:pt x="2769" y="838"/>
                      </a:lnTo>
                      <a:lnTo>
                        <a:pt x="2769" y="838"/>
                      </a:lnTo>
                      <a:lnTo>
                        <a:pt x="2782" y="838"/>
                      </a:lnTo>
                      <a:lnTo>
                        <a:pt x="2797" y="838"/>
                      </a:lnTo>
                      <a:lnTo>
                        <a:pt x="2803" y="838"/>
                      </a:lnTo>
                      <a:lnTo>
                        <a:pt x="2806" y="840"/>
                      </a:lnTo>
                      <a:lnTo>
                        <a:pt x="2808" y="843"/>
                      </a:lnTo>
                      <a:lnTo>
                        <a:pt x="2805" y="848"/>
                      </a:lnTo>
                      <a:lnTo>
                        <a:pt x="2805" y="848"/>
                      </a:lnTo>
                      <a:lnTo>
                        <a:pt x="2792" y="859"/>
                      </a:lnTo>
                      <a:lnTo>
                        <a:pt x="2777" y="871"/>
                      </a:lnTo>
                      <a:lnTo>
                        <a:pt x="2772" y="874"/>
                      </a:lnTo>
                      <a:lnTo>
                        <a:pt x="2771" y="877"/>
                      </a:lnTo>
                      <a:lnTo>
                        <a:pt x="2772" y="879"/>
                      </a:lnTo>
                      <a:lnTo>
                        <a:pt x="2774" y="879"/>
                      </a:lnTo>
                      <a:lnTo>
                        <a:pt x="2782" y="879"/>
                      </a:lnTo>
                      <a:lnTo>
                        <a:pt x="2782" y="879"/>
                      </a:lnTo>
                      <a:lnTo>
                        <a:pt x="2789" y="877"/>
                      </a:lnTo>
                      <a:lnTo>
                        <a:pt x="2793" y="876"/>
                      </a:lnTo>
                      <a:lnTo>
                        <a:pt x="2805" y="869"/>
                      </a:lnTo>
                      <a:lnTo>
                        <a:pt x="2813" y="859"/>
                      </a:lnTo>
                      <a:lnTo>
                        <a:pt x="2821" y="850"/>
                      </a:lnTo>
                      <a:lnTo>
                        <a:pt x="2834" y="832"/>
                      </a:lnTo>
                      <a:lnTo>
                        <a:pt x="2840" y="821"/>
                      </a:lnTo>
                      <a:lnTo>
                        <a:pt x="2840" y="821"/>
                      </a:lnTo>
                      <a:lnTo>
                        <a:pt x="2845" y="819"/>
                      </a:lnTo>
                      <a:lnTo>
                        <a:pt x="2852" y="817"/>
                      </a:lnTo>
                      <a:lnTo>
                        <a:pt x="2873" y="816"/>
                      </a:lnTo>
                      <a:lnTo>
                        <a:pt x="2873" y="816"/>
                      </a:lnTo>
                      <a:lnTo>
                        <a:pt x="2883" y="817"/>
                      </a:lnTo>
                      <a:lnTo>
                        <a:pt x="2886" y="819"/>
                      </a:lnTo>
                      <a:lnTo>
                        <a:pt x="2887" y="817"/>
                      </a:lnTo>
                      <a:lnTo>
                        <a:pt x="2887" y="816"/>
                      </a:lnTo>
                      <a:lnTo>
                        <a:pt x="2891" y="808"/>
                      </a:lnTo>
                      <a:lnTo>
                        <a:pt x="2891" y="808"/>
                      </a:lnTo>
                      <a:lnTo>
                        <a:pt x="2896" y="787"/>
                      </a:lnTo>
                      <a:lnTo>
                        <a:pt x="2899" y="780"/>
                      </a:lnTo>
                      <a:lnTo>
                        <a:pt x="2930" y="798"/>
                      </a:lnTo>
                      <a:lnTo>
                        <a:pt x="2930" y="798"/>
                      </a:lnTo>
                      <a:lnTo>
                        <a:pt x="2944" y="800"/>
                      </a:lnTo>
                      <a:lnTo>
                        <a:pt x="2952" y="803"/>
                      </a:lnTo>
                      <a:lnTo>
                        <a:pt x="2955" y="804"/>
                      </a:lnTo>
                      <a:lnTo>
                        <a:pt x="2957" y="808"/>
                      </a:lnTo>
                      <a:lnTo>
                        <a:pt x="2957" y="808"/>
                      </a:lnTo>
                      <a:lnTo>
                        <a:pt x="2959" y="816"/>
                      </a:lnTo>
                      <a:lnTo>
                        <a:pt x="2962" y="824"/>
                      </a:lnTo>
                      <a:lnTo>
                        <a:pt x="2967" y="834"/>
                      </a:lnTo>
                      <a:lnTo>
                        <a:pt x="2967" y="834"/>
                      </a:lnTo>
                      <a:lnTo>
                        <a:pt x="2964" y="838"/>
                      </a:lnTo>
                      <a:lnTo>
                        <a:pt x="2959" y="850"/>
                      </a:lnTo>
                      <a:lnTo>
                        <a:pt x="2959" y="856"/>
                      </a:lnTo>
                      <a:lnTo>
                        <a:pt x="2959" y="861"/>
                      </a:lnTo>
                      <a:lnTo>
                        <a:pt x="2960" y="864"/>
                      </a:lnTo>
                      <a:lnTo>
                        <a:pt x="2967" y="866"/>
                      </a:lnTo>
                      <a:lnTo>
                        <a:pt x="2967" y="866"/>
                      </a:lnTo>
                      <a:lnTo>
                        <a:pt x="2994" y="868"/>
                      </a:lnTo>
                      <a:lnTo>
                        <a:pt x="3006" y="868"/>
                      </a:lnTo>
                      <a:lnTo>
                        <a:pt x="3015" y="866"/>
                      </a:lnTo>
                      <a:lnTo>
                        <a:pt x="3015" y="866"/>
                      </a:lnTo>
                      <a:lnTo>
                        <a:pt x="3019" y="863"/>
                      </a:lnTo>
                      <a:lnTo>
                        <a:pt x="3022" y="859"/>
                      </a:lnTo>
                      <a:lnTo>
                        <a:pt x="3027" y="851"/>
                      </a:lnTo>
                      <a:lnTo>
                        <a:pt x="3032" y="845"/>
                      </a:lnTo>
                      <a:lnTo>
                        <a:pt x="3035" y="842"/>
                      </a:lnTo>
                      <a:lnTo>
                        <a:pt x="3038" y="838"/>
                      </a:lnTo>
                      <a:lnTo>
                        <a:pt x="3038" y="838"/>
                      </a:lnTo>
                      <a:lnTo>
                        <a:pt x="3046" y="835"/>
                      </a:lnTo>
                      <a:lnTo>
                        <a:pt x="3057" y="834"/>
                      </a:lnTo>
                      <a:lnTo>
                        <a:pt x="3066" y="830"/>
                      </a:lnTo>
                      <a:lnTo>
                        <a:pt x="3069" y="829"/>
                      </a:lnTo>
                      <a:lnTo>
                        <a:pt x="3069" y="825"/>
                      </a:lnTo>
                      <a:lnTo>
                        <a:pt x="3069" y="825"/>
                      </a:lnTo>
                      <a:lnTo>
                        <a:pt x="3070" y="819"/>
                      </a:lnTo>
                      <a:lnTo>
                        <a:pt x="3072" y="814"/>
                      </a:lnTo>
                      <a:lnTo>
                        <a:pt x="3072" y="809"/>
                      </a:lnTo>
                      <a:lnTo>
                        <a:pt x="3074" y="803"/>
                      </a:lnTo>
                      <a:lnTo>
                        <a:pt x="3074" y="803"/>
                      </a:lnTo>
                      <a:lnTo>
                        <a:pt x="3075" y="796"/>
                      </a:lnTo>
                      <a:lnTo>
                        <a:pt x="3078" y="790"/>
                      </a:lnTo>
                      <a:lnTo>
                        <a:pt x="3080" y="787"/>
                      </a:lnTo>
                      <a:lnTo>
                        <a:pt x="3078" y="785"/>
                      </a:lnTo>
                      <a:lnTo>
                        <a:pt x="3077" y="782"/>
                      </a:lnTo>
                      <a:lnTo>
                        <a:pt x="3074" y="780"/>
                      </a:lnTo>
                      <a:lnTo>
                        <a:pt x="3074" y="780"/>
                      </a:lnTo>
                      <a:lnTo>
                        <a:pt x="3064" y="775"/>
                      </a:lnTo>
                      <a:lnTo>
                        <a:pt x="3056" y="770"/>
                      </a:lnTo>
                      <a:lnTo>
                        <a:pt x="3046" y="762"/>
                      </a:lnTo>
                      <a:lnTo>
                        <a:pt x="3056" y="727"/>
                      </a:lnTo>
                      <a:lnTo>
                        <a:pt x="3056" y="727"/>
                      </a:lnTo>
                      <a:lnTo>
                        <a:pt x="3069" y="724"/>
                      </a:lnTo>
                      <a:lnTo>
                        <a:pt x="3077" y="719"/>
                      </a:lnTo>
                      <a:lnTo>
                        <a:pt x="3078" y="717"/>
                      </a:lnTo>
                      <a:lnTo>
                        <a:pt x="3078" y="714"/>
                      </a:lnTo>
                      <a:lnTo>
                        <a:pt x="3078" y="714"/>
                      </a:lnTo>
                      <a:lnTo>
                        <a:pt x="3067" y="688"/>
                      </a:lnTo>
                      <a:lnTo>
                        <a:pt x="3061" y="668"/>
                      </a:lnTo>
                      <a:lnTo>
                        <a:pt x="3064" y="646"/>
                      </a:lnTo>
                      <a:lnTo>
                        <a:pt x="3100" y="673"/>
                      </a:lnTo>
                      <a:lnTo>
                        <a:pt x="3100" y="673"/>
                      </a:lnTo>
                      <a:lnTo>
                        <a:pt x="3112" y="686"/>
                      </a:lnTo>
                      <a:lnTo>
                        <a:pt x="3121" y="694"/>
                      </a:lnTo>
                      <a:lnTo>
                        <a:pt x="3125" y="696"/>
                      </a:lnTo>
                      <a:lnTo>
                        <a:pt x="3127" y="696"/>
                      </a:lnTo>
                      <a:lnTo>
                        <a:pt x="3127" y="696"/>
                      </a:lnTo>
                      <a:lnTo>
                        <a:pt x="3127" y="693"/>
                      </a:lnTo>
                      <a:lnTo>
                        <a:pt x="3125" y="690"/>
                      </a:lnTo>
                      <a:lnTo>
                        <a:pt x="3119" y="683"/>
                      </a:lnTo>
                      <a:lnTo>
                        <a:pt x="3116" y="681"/>
                      </a:lnTo>
                      <a:lnTo>
                        <a:pt x="3127" y="691"/>
                      </a:lnTo>
                      <a:lnTo>
                        <a:pt x="3127" y="691"/>
                      </a:lnTo>
                      <a:lnTo>
                        <a:pt x="3143" y="702"/>
                      </a:lnTo>
                      <a:lnTo>
                        <a:pt x="3153" y="707"/>
                      </a:lnTo>
                      <a:lnTo>
                        <a:pt x="3159" y="711"/>
                      </a:lnTo>
                      <a:lnTo>
                        <a:pt x="3168" y="719"/>
                      </a:lnTo>
                      <a:lnTo>
                        <a:pt x="3168" y="719"/>
                      </a:lnTo>
                      <a:lnTo>
                        <a:pt x="3171" y="722"/>
                      </a:lnTo>
                      <a:lnTo>
                        <a:pt x="3174" y="725"/>
                      </a:lnTo>
                      <a:lnTo>
                        <a:pt x="3174" y="730"/>
                      </a:lnTo>
                      <a:lnTo>
                        <a:pt x="3176" y="732"/>
                      </a:lnTo>
                      <a:lnTo>
                        <a:pt x="3181" y="732"/>
                      </a:lnTo>
                      <a:lnTo>
                        <a:pt x="3181" y="732"/>
                      </a:lnTo>
                      <a:lnTo>
                        <a:pt x="3185" y="732"/>
                      </a:lnTo>
                      <a:lnTo>
                        <a:pt x="3190" y="733"/>
                      </a:lnTo>
                      <a:lnTo>
                        <a:pt x="3198" y="736"/>
                      </a:lnTo>
                      <a:lnTo>
                        <a:pt x="3202" y="736"/>
                      </a:lnTo>
                      <a:lnTo>
                        <a:pt x="3203" y="736"/>
                      </a:lnTo>
                      <a:lnTo>
                        <a:pt x="3206" y="735"/>
                      </a:lnTo>
                      <a:lnTo>
                        <a:pt x="3208" y="732"/>
                      </a:lnTo>
                      <a:lnTo>
                        <a:pt x="3208" y="732"/>
                      </a:lnTo>
                      <a:lnTo>
                        <a:pt x="3210" y="724"/>
                      </a:lnTo>
                      <a:lnTo>
                        <a:pt x="3210" y="720"/>
                      </a:lnTo>
                      <a:lnTo>
                        <a:pt x="3208" y="715"/>
                      </a:lnTo>
                      <a:lnTo>
                        <a:pt x="3208" y="709"/>
                      </a:lnTo>
                      <a:lnTo>
                        <a:pt x="3208" y="709"/>
                      </a:lnTo>
                      <a:lnTo>
                        <a:pt x="3206" y="704"/>
                      </a:lnTo>
                      <a:lnTo>
                        <a:pt x="3203" y="699"/>
                      </a:lnTo>
                      <a:lnTo>
                        <a:pt x="3198" y="691"/>
                      </a:lnTo>
                      <a:lnTo>
                        <a:pt x="3197" y="686"/>
                      </a:lnTo>
                      <a:lnTo>
                        <a:pt x="3197" y="685"/>
                      </a:lnTo>
                      <a:lnTo>
                        <a:pt x="3200" y="683"/>
                      </a:lnTo>
                      <a:lnTo>
                        <a:pt x="3208" y="681"/>
                      </a:lnTo>
                      <a:lnTo>
                        <a:pt x="3208" y="681"/>
                      </a:lnTo>
                      <a:lnTo>
                        <a:pt x="3224" y="683"/>
                      </a:lnTo>
                      <a:lnTo>
                        <a:pt x="3234" y="685"/>
                      </a:lnTo>
                      <a:lnTo>
                        <a:pt x="3240" y="688"/>
                      </a:lnTo>
                      <a:lnTo>
                        <a:pt x="3244" y="691"/>
                      </a:lnTo>
                      <a:lnTo>
                        <a:pt x="3244" y="691"/>
                      </a:lnTo>
                      <a:lnTo>
                        <a:pt x="3250" y="694"/>
                      </a:lnTo>
                      <a:lnTo>
                        <a:pt x="3263" y="701"/>
                      </a:lnTo>
                      <a:lnTo>
                        <a:pt x="3276" y="707"/>
                      </a:lnTo>
                      <a:lnTo>
                        <a:pt x="3289" y="714"/>
                      </a:lnTo>
                      <a:lnTo>
                        <a:pt x="3289" y="714"/>
                      </a:lnTo>
                      <a:lnTo>
                        <a:pt x="3299" y="719"/>
                      </a:lnTo>
                      <a:lnTo>
                        <a:pt x="3308" y="720"/>
                      </a:lnTo>
                      <a:lnTo>
                        <a:pt x="3317" y="724"/>
                      </a:lnTo>
                      <a:lnTo>
                        <a:pt x="3320" y="727"/>
                      </a:lnTo>
                      <a:lnTo>
                        <a:pt x="3325" y="732"/>
                      </a:lnTo>
                      <a:lnTo>
                        <a:pt x="3325" y="732"/>
                      </a:lnTo>
                      <a:lnTo>
                        <a:pt x="3326" y="736"/>
                      </a:lnTo>
                      <a:lnTo>
                        <a:pt x="3328" y="740"/>
                      </a:lnTo>
                      <a:lnTo>
                        <a:pt x="3328" y="745"/>
                      </a:lnTo>
                      <a:lnTo>
                        <a:pt x="3329" y="748"/>
                      </a:lnTo>
                      <a:lnTo>
                        <a:pt x="3331" y="749"/>
                      </a:lnTo>
                      <a:lnTo>
                        <a:pt x="3342" y="757"/>
                      </a:lnTo>
                      <a:lnTo>
                        <a:pt x="3342" y="757"/>
                      </a:lnTo>
                      <a:lnTo>
                        <a:pt x="3357" y="766"/>
                      </a:lnTo>
                      <a:lnTo>
                        <a:pt x="3368" y="770"/>
                      </a:lnTo>
                      <a:lnTo>
                        <a:pt x="3378" y="772"/>
                      </a:lnTo>
                      <a:lnTo>
                        <a:pt x="3378" y="772"/>
                      </a:lnTo>
                      <a:lnTo>
                        <a:pt x="3380" y="772"/>
                      </a:lnTo>
                      <a:lnTo>
                        <a:pt x="3383" y="772"/>
                      </a:lnTo>
                      <a:lnTo>
                        <a:pt x="3386" y="770"/>
                      </a:lnTo>
                      <a:lnTo>
                        <a:pt x="3386" y="767"/>
                      </a:lnTo>
                      <a:lnTo>
                        <a:pt x="3386" y="762"/>
                      </a:lnTo>
                      <a:lnTo>
                        <a:pt x="3386" y="762"/>
                      </a:lnTo>
                      <a:lnTo>
                        <a:pt x="3386" y="714"/>
                      </a:lnTo>
                      <a:lnTo>
                        <a:pt x="3386" y="691"/>
                      </a:lnTo>
                      <a:lnTo>
                        <a:pt x="3386" y="691"/>
                      </a:lnTo>
                      <a:lnTo>
                        <a:pt x="3380" y="677"/>
                      </a:lnTo>
                      <a:lnTo>
                        <a:pt x="3368" y="651"/>
                      </a:lnTo>
                      <a:lnTo>
                        <a:pt x="3368" y="651"/>
                      </a:lnTo>
                      <a:lnTo>
                        <a:pt x="3365" y="641"/>
                      </a:lnTo>
                      <a:lnTo>
                        <a:pt x="3365" y="630"/>
                      </a:lnTo>
                      <a:lnTo>
                        <a:pt x="3365" y="626"/>
                      </a:lnTo>
                      <a:lnTo>
                        <a:pt x="3367" y="623"/>
                      </a:lnTo>
                      <a:lnTo>
                        <a:pt x="3368" y="620"/>
                      </a:lnTo>
                      <a:lnTo>
                        <a:pt x="3373" y="620"/>
                      </a:lnTo>
                      <a:lnTo>
                        <a:pt x="3373" y="620"/>
                      </a:lnTo>
                      <a:lnTo>
                        <a:pt x="3381" y="620"/>
                      </a:lnTo>
                      <a:lnTo>
                        <a:pt x="3388" y="623"/>
                      </a:lnTo>
                      <a:lnTo>
                        <a:pt x="3409" y="643"/>
                      </a:lnTo>
                      <a:lnTo>
                        <a:pt x="3409" y="643"/>
                      </a:lnTo>
                      <a:lnTo>
                        <a:pt x="3433" y="660"/>
                      </a:lnTo>
                      <a:lnTo>
                        <a:pt x="3441" y="664"/>
                      </a:lnTo>
                      <a:lnTo>
                        <a:pt x="3441" y="664"/>
                      </a:lnTo>
                      <a:lnTo>
                        <a:pt x="3441" y="665"/>
                      </a:lnTo>
                      <a:lnTo>
                        <a:pt x="3446" y="664"/>
                      </a:lnTo>
                      <a:lnTo>
                        <a:pt x="3449" y="660"/>
                      </a:lnTo>
                      <a:lnTo>
                        <a:pt x="3453" y="657"/>
                      </a:lnTo>
                      <a:lnTo>
                        <a:pt x="3454" y="651"/>
                      </a:lnTo>
                      <a:lnTo>
                        <a:pt x="3454" y="651"/>
                      </a:lnTo>
                      <a:lnTo>
                        <a:pt x="3454" y="647"/>
                      </a:lnTo>
                      <a:lnTo>
                        <a:pt x="3453" y="644"/>
                      </a:lnTo>
                      <a:lnTo>
                        <a:pt x="3448" y="638"/>
                      </a:lnTo>
                      <a:lnTo>
                        <a:pt x="3440" y="631"/>
                      </a:lnTo>
                      <a:lnTo>
                        <a:pt x="3432" y="626"/>
                      </a:lnTo>
                      <a:lnTo>
                        <a:pt x="3423" y="620"/>
                      </a:lnTo>
                      <a:lnTo>
                        <a:pt x="3419" y="617"/>
                      </a:lnTo>
                      <a:lnTo>
                        <a:pt x="3417" y="615"/>
                      </a:lnTo>
                      <a:lnTo>
                        <a:pt x="3417" y="613"/>
                      </a:lnTo>
                      <a:lnTo>
                        <a:pt x="3419" y="612"/>
                      </a:lnTo>
                      <a:lnTo>
                        <a:pt x="3423" y="610"/>
                      </a:lnTo>
                      <a:lnTo>
                        <a:pt x="3423" y="610"/>
                      </a:lnTo>
                      <a:lnTo>
                        <a:pt x="3432" y="607"/>
                      </a:lnTo>
                      <a:lnTo>
                        <a:pt x="3440" y="602"/>
                      </a:lnTo>
                      <a:lnTo>
                        <a:pt x="3448" y="596"/>
                      </a:lnTo>
                      <a:lnTo>
                        <a:pt x="3456" y="589"/>
                      </a:lnTo>
                      <a:lnTo>
                        <a:pt x="3467" y="576"/>
                      </a:lnTo>
                      <a:lnTo>
                        <a:pt x="3472" y="570"/>
                      </a:lnTo>
                      <a:lnTo>
                        <a:pt x="3472" y="570"/>
                      </a:lnTo>
                      <a:lnTo>
                        <a:pt x="3449" y="563"/>
                      </a:lnTo>
                      <a:lnTo>
                        <a:pt x="3435" y="557"/>
                      </a:lnTo>
                      <a:lnTo>
                        <a:pt x="3428" y="555"/>
                      </a:lnTo>
                      <a:lnTo>
                        <a:pt x="3427" y="552"/>
                      </a:lnTo>
                      <a:lnTo>
                        <a:pt x="3427" y="552"/>
                      </a:lnTo>
                      <a:lnTo>
                        <a:pt x="3430" y="545"/>
                      </a:lnTo>
                      <a:lnTo>
                        <a:pt x="3430" y="539"/>
                      </a:lnTo>
                      <a:lnTo>
                        <a:pt x="3432" y="533"/>
                      </a:lnTo>
                      <a:lnTo>
                        <a:pt x="3430" y="526"/>
                      </a:lnTo>
                      <a:lnTo>
                        <a:pt x="3425" y="520"/>
                      </a:lnTo>
                      <a:lnTo>
                        <a:pt x="3417" y="515"/>
                      </a:lnTo>
                      <a:lnTo>
                        <a:pt x="3404" y="511"/>
                      </a:lnTo>
                      <a:lnTo>
                        <a:pt x="3404" y="511"/>
                      </a:lnTo>
                      <a:lnTo>
                        <a:pt x="3381" y="510"/>
                      </a:lnTo>
                      <a:lnTo>
                        <a:pt x="3367" y="510"/>
                      </a:lnTo>
                      <a:lnTo>
                        <a:pt x="3357" y="510"/>
                      </a:lnTo>
                      <a:lnTo>
                        <a:pt x="3347" y="508"/>
                      </a:lnTo>
                      <a:lnTo>
                        <a:pt x="3347" y="508"/>
                      </a:lnTo>
                      <a:lnTo>
                        <a:pt x="3339" y="507"/>
                      </a:lnTo>
                      <a:lnTo>
                        <a:pt x="3331" y="507"/>
                      </a:lnTo>
                      <a:lnTo>
                        <a:pt x="3312" y="508"/>
                      </a:lnTo>
                      <a:lnTo>
                        <a:pt x="3304" y="510"/>
                      </a:lnTo>
                      <a:lnTo>
                        <a:pt x="3295" y="508"/>
                      </a:lnTo>
                      <a:lnTo>
                        <a:pt x="3289" y="507"/>
                      </a:lnTo>
                      <a:lnTo>
                        <a:pt x="3284" y="503"/>
                      </a:lnTo>
                      <a:lnTo>
                        <a:pt x="3284" y="503"/>
                      </a:lnTo>
                      <a:lnTo>
                        <a:pt x="3279" y="492"/>
                      </a:lnTo>
                      <a:lnTo>
                        <a:pt x="3276" y="481"/>
                      </a:lnTo>
                      <a:lnTo>
                        <a:pt x="3274" y="468"/>
                      </a:lnTo>
                      <a:lnTo>
                        <a:pt x="3274" y="468"/>
                      </a:lnTo>
                      <a:lnTo>
                        <a:pt x="3276" y="465"/>
                      </a:lnTo>
                      <a:lnTo>
                        <a:pt x="3283" y="458"/>
                      </a:lnTo>
                      <a:lnTo>
                        <a:pt x="3292" y="450"/>
                      </a:lnTo>
                      <a:lnTo>
                        <a:pt x="3299" y="447"/>
                      </a:lnTo>
                      <a:lnTo>
                        <a:pt x="3307" y="445"/>
                      </a:lnTo>
                      <a:lnTo>
                        <a:pt x="3307" y="445"/>
                      </a:lnTo>
                      <a:lnTo>
                        <a:pt x="3321" y="440"/>
                      </a:lnTo>
                      <a:lnTo>
                        <a:pt x="3336" y="435"/>
                      </a:lnTo>
                      <a:lnTo>
                        <a:pt x="3346" y="429"/>
                      </a:lnTo>
                      <a:lnTo>
                        <a:pt x="3351" y="422"/>
                      </a:lnTo>
                      <a:lnTo>
                        <a:pt x="3351" y="422"/>
                      </a:lnTo>
                      <a:lnTo>
                        <a:pt x="3354" y="414"/>
                      </a:lnTo>
                      <a:lnTo>
                        <a:pt x="3354" y="406"/>
                      </a:lnTo>
                      <a:lnTo>
                        <a:pt x="3355" y="397"/>
                      </a:lnTo>
                      <a:lnTo>
                        <a:pt x="3357" y="392"/>
                      </a:lnTo>
                      <a:lnTo>
                        <a:pt x="3360" y="387"/>
                      </a:lnTo>
                      <a:lnTo>
                        <a:pt x="3360" y="387"/>
                      </a:lnTo>
                      <a:lnTo>
                        <a:pt x="3383" y="356"/>
                      </a:lnTo>
                      <a:lnTo>
                        <a:pt x="3396" y="316"/>
                      </a:lnTo>
                      <a:lnTo>
                        <a:pt x="3396" y="316"/>
                      </a:lnTo>
                      <a:lnTo>
                        <a:pt x="3396" y="312"/>
                      </a:lnTo>
                      <a:lnTo>
                        <a:pt x="3396" y="306"/>
                      </a:lnTo>
                      <a:lnTo>
                        <a:pt x="3397" y="303"/>
                      </a:lnTo>
                      <a:lnTo>
                        <a:pt x="3399" y="299"/>
                      </a:lnTo>
                      <a:lnTo>
                        <a:pt x="3404" y="299"/>
                      </a:lnTo>
                      <a:lnTo>
                        <a:pt x="3409" y="301"/>
                      </a:lnTo>
                      <a:lnTo>
                        <a:pt x="3409" y="301"/>
                      </a:lnTo>
                      <a:lnTo>
                        <a:pt x="3415" y="306"/>
                      </a:lnTo>
                      <a:lnTo>
                        <a:pt x="3419" y="309"/>
                      </a:lnTo>
                      <a:lnTo>
                        <a:pt x="3420" y="314"/>
                      </a:lnTo>
                      <a:lnTo>
                        <a:pt x="3422" y="316"/>
                      </a:lnTo>
                      <a:lnTo>
                        <a:pt x="3425" y="319"/>
                      </a:lnTo>
                      <a:lnTo>
                        <a:pt x="3430" y="319"/>
                      </a:lnTo>
                      <a:lnTo>
                        <a:pt x="3436" y="320"/>
                      </a:lnTo>
                      <a:lnTo>
                        <a:pt x="3436" y="320"/>
                      </a:lnTo>
                      <a:lnTo>
                        <a:pt x="3451" y="320"/>
                      </a:lnTo>
                      <a:lnTo>
                        <a:pt x="3462" y="322"/>
                      </a:lnTo>
                      <a:lnTo>
                        <a:pt x="3467" y="320"/>
                      </a:lnTo>
                      <a:lnTo>
                        <a:pt x="3472" y="317"/>
                      </a:lnTo>
                      <a:lnTo>
                        <a:pt x="3475" y="314"/>
                      </a:lnTo>
                      <a:lnTo>
                        <a:pt x="3480" y="306"/>
                      </a:lnTo>
                      <a:lnTo>
                        <a:pt x="3480" y="306"/>
                      </a:lnTo>
                      <a:lnTo>
                        <a:pt x="3490" y="295"/>
                      </a:lnTo>
                      <a:lnTo>
                        <a:pt x="3498" y="286"/>
                      </a:lnTo>
                      <a:lnTo>
                        <a:pt x="3503" y="282"/>
                      </a:lnTo>
                      <a:lnTo>
                        <a:pt x="3506" y="280"/>
                      </a:lnTo>
                      <a:lnTo>
                        <a:pt x="3508" y="275"/>
                      </a:lnTo>
                      <a:lnTo>
                        <a:pt x="3508" y="275"/>
                      </a:lnTo>
                      <a:lnTo>
                        <a:pt x="3511" y="270"/>
                      </a:lnTo>
                      <a:lnTo>
                        <a:pt x="3516" y="265"/>
                      </a:lnTo>
                      <a:lnTo>
                        <a:pt x="3527" y="257"/>
                      </a:lnTo>
                      <a:lnTo>
                        <a:pt x="3530" y="254"/>
                      </a:lnTo>
                      <a:lnTo>
                        <a:pt x="3532" y="252"/>
                      </a:lnTo>
                      <a:lnTo>
                        <a:pt x="3530" y="251"/>
                      </a:lnTo>
                      <a:lnTo>
                        <a:pt x="3527" y="248"/>
                      </a:lnTo>
                      <a:lnTo>
                        <a:pt x="3517" y="244"/>
                      </a:lnTo>
                      <a:lnTo>
                        <a:pt x="3517" y="244"/>
                      </a:lnTo>
                      <a:lnTo>
                        <a:pt x="3493" y="240"/>
                      </a:lnTo>
                      <a:lnTo>
                        <a:pt x="3477" y="236"/>
                      </a:lnTo>
                      <a:lnTo>
                        <a:pt x="3466" y="235"/>
                      </a:lnTo>
                      <a:lnTo>
                        <a:pt x="3464" y="233"/>
                      </a:lnTo>
                      <a:lnTo>
                        <a:pt x="3462" y="230"/>
                      </a:lnTo>
                      <a:lnTo>
                        <a:pt x="3462" y="230"/>
                      </a:lnTo>
                      <a:lnTo>
                        <a:pt x="3466" y="222"/>
                      </a:lnTo>
                      <a:lnTo>
                        <a:pt x="3470" y="214"/>
                      </a:lnTo>
                      <a:lnTo>
                        <a:pt x="3477" y="204"/>
                      </a:lnTo>
                      <a:lnTo>
                        <a:pt x="3477" y="204"/>
                      </a:lnTo>
                      <a:lnTo>
                        <a:pt x="3501" y="185"/>
                      </a:lnTo>
                      <a:lnTo>
                        <a:pt x="3530" y="163"/>
                      </a:lnTo>
                      <a:lnTo>
                        <a:pt x="3530" y="163"/>
                      </a:lnTo>
                      <a:lnTo>
                        <a:pt x="3534" y="162"/>
                      </a:lnTo>
                      <a:lnTo>
                        <a:pt x="3538" y="162"/>
                      </a:lnTo>
                      <a:lnTo>
                        <a:pt x="3553" y="162"/>
                      </a:lnTo>
                      <a:lnTo>
                        <a:pt x="3569" y="165"/>
                      </a:lnTo>
                      <a:lnTo>
                        <a:pt x="3579" y="168"/>
                      </a:lnTo>
                      <a:lnTo>
                        <a:pt x="3579" y="168"/>
                      </a:lnTo>
                      <a:lnTo>
                        <a:pt x="3580" y="168"/>
                      </a:lnTo>
                      <a:lnTo>
                        <a:pt x="3580" y="170"/>
                      </a:lnTo>
                      <a:lnTo>
                        <a:pt x="3577" y="170"/>
                      </a:lnTo>
                      <a:lnTo>
                        <a:pt x="3580" y="172"/>
                      </a:lnTo>
                      <a:lnTo>
                        <a:pt x="3602" y="176"/>
                      </a:lnTo>
                      <a:lnTo>
                        <a:pt x="3602" y="176"/>
                      </a:lnTo>
                      <a:lnTo>
                        <a:pt x="3610" y="178"/>
                      </a:lnTo>
                      <a:lnTo>
                        <a:pt x="3614" y="181"/>
                      </a:lnTo>
                      <a:lnTo>
                        <a:pt x="3619" y="186"/>
                      </a:lnTo>
                      <a:lnTo>
                        <a:pt x="3623" y="191"/>
                      </a:lnTo>
                      <a:lnTo>
                        <a:pt x="3624" y="196"/>
                      </a:lnTo>
                      <a:lnTo>
                        <a:pt x="3624" y="202"/>
                      </a:lnTo>
                      <a:lnTo>
                        <a:pt x="3623" y="214"/>
                      </a:lnTo>
                      <a:lnTo>
                        <a:pt x="3619" y="225"/>
                      </a:lnTo>
                      <a:lnTo>
                        <a:pt x="3616" y="235"/>
                      </a:lnTo>
                      <a:lnTo>
                        <a:pt x="3611" y="244"/>
                      </a:lnTo>
                      <a:lnTo>
                        <a:pt x="3611" y="244"/>
                      </a:lnTo>
                      <a:lnTo>
                        <a:pt x="3597" y="259"/>
                      </a:lnTo>
                      <a:lnTo>
                        <a:pt x="3584" y="270"/>
                      </a:lnTo>
                      <a:lnTo>
                        <a:pt x="3577" y="275"/>
                      </a:lnTo>
                      <a:lnTo>
                        <a:pt x="3571" y="280"/>
                      </a:lnTo>
                      <a:lnTo>
                        <a:pt x="3571" y="280"/>
                      </a:lnTo>
                      <a:lnTo>
                        <a:pt x="3564" y="282"/>
                      </a:lnTo>
                      <a:lnTo>
                        <a:pt x="3561" y="282"/>
                      </a:lnTo>
                      <a:lnTo>
                        <a:pt x="3558" y="278"/>
                      </a:lnTo>
                      <a:lnTo>
                        <a:pt x="3556" y="277"/>
                      </a:lnTo>
                      <a:lnTo>
                        <a:pt x="3555" y="277"/>
                      </a:lnTo>
                      <a:lnTo>
                        <a:pt x="3555" y="277"/>
                      </a:lnTo>
                      <a:lnTo>
                        <a:pt x="3553" y="288"/>
                      </a:lnTo>
                      <a:lnTo>
                        <a:pt x="3553" y="288"/>
                      </a:lnTo>
                      <a:lnTo>
                        <a:pt x="3550" y="306"/>
                      </a:lnTo>
                      <a:lnTo>
                        <a:pt x="3550" y="320"/>
                      </a:lnTo>
                      <a:lnTo>
                        <a:pt x="3550" y="333"/>
                      </a:lnTo>
                      <a:lnTo>
                        <a:pt x="3548" y="346"/>
                      </a:lnTo>
                      <a:lnTo>
                        <a:pt x="3548" y="346"/>
                      </a:lnTo>
                      <a:lnTo>
                        <a:pt x="3545" y="356"/>
                      </a:lnTo>
                      <a:lnTo>
                        <a:pt x="3540" y="361"/>
                      </a:lnTo>
                      <a:lnTo>
                        <a:pt x="3537" y="366"/>
                      </a:lnTo>
                      <a:lnTo>
                        <a:pt x="3530" y="374"/>
                      </a:lnTo>
                      <a:lnTo>
                        <a:pt x="3530" y="374"/>
                      </a:lnTo>
                      <a:lnTo>
                        <a:pt x="3525" y="384"/>
                      </a:lnTo>
                      <a:lnTo>
                        <a:pt x="3522" y="395"/>
                      </a:lnTo>
                      <a:lnTo>
                        <a:pt x="3519" y="403"/>
                      </a:lnTo>
                      <a:lnTo>
                        <a:pt x="3517" y="409"/>
                      </a:lnTo>
                      <a:lnTo>
                        <a:pt x="3517" y="409"/>
                      </a:lnTo>
                      <a:lnTo>
                        <a:pt x="3514" y="413"/>
                      </a:lnTo>
                      <a:lnTo>
                        <a:pt x="3512" y="419"/>
                      </a:lnTo>
                      <a:lnTo>
                        <a:pt x="3514" y="427"/>
                      </a:lnTo>
                      <a:lnTo>
                        <a:pt x="3517" y="435"/>
                      </a:lnTo>
                      <a:lnTo>
                        <a:pt x="3517" y="435"/>
                      </a:lnTo>
                      <a:lnTo>
                        <a:pt x="3519" y="440"/>
                      </a:lnTo>
                      <a:lnTo>
                        <a:pt x="3521" y="443"/>
                      </a:lnTo>
                      <a:lnTo>
                        <a:pt x="3527" y="448"/>
                      </a:lnTo>
                      <a:lnTo>
                        <a:pt x="3530" y="453"/>
                      </a:lnTo>
                      <a:lnTo>
                        <a:pt x="3530" y="455"/>
                      </a:lnTo>
                      <a:lnTo>
                        <a:pt x="3530" y="458"/>
                      </a:lnTo>
                      <a:lnTo>
                        <a:pt x="3530" y="458"/>
                      </a:lnTo>
                      <a:lnTo>
                        <a:pt x="3529" y="465"/>
                      </a:lnTo>
                      <a:lnTo>
                        <a:pt x="3527" y="468"/>
                      </a:lnTo>
                      <a:lnTo>
                        <a:pt x="3527" y="474"/>
                      </a:lnTo>
                      <a:lnTo>
                        <a:pt x="3525" y="486"/>
                      </a:lnTo>
                      <a:lnTo>
                        <a:pt x="3525" y="486"/>
                      </a:lnTo>
                      <a:lnTo>
                        <a:pt x="3522" y="499"/>
                      </a:lnTo>
                      <a:lnTo>
                        <a:pt x="3521" y="510"/>
                      </a:lnTo>
                      <a:lnTo>
                        <a:pt x="3522" y="515"/>
                      </a:lnTo>
                      <a:lnTo>
                        <a:pt x="3524" y="518"/>
                      </a:lnTo>
                      <a:lnTo>
                        <a:pt x="3525" y="520"/>
                      </a:lnTo>
                      <a:lnTo>
                        <a:pt x="3530" y="521"/>
                      </a:lnTo>
                      <a:lnTo>
                        <a:pt x="3530" y="521"/>
                      </a:lnTo>
                      <a:lnTo>
                        <a:pt x="3538" y="521"/>
                      </a:lnTo>
                      <a:lnTo>
                        <a:pt x="3545" y="524"/>
                      </a:lnTo>
                      <a:lnTo>
                        <a:pt x="3556" y="529"/>
                      </a:lnTo>
                      <a:lnTo>
                        <a:pt x="3556" y="529"/>
                      </a:lnTo>
                      <a:lnTo>
                        <a:pt x="3569" y="537"/>
                      </a:lnTo>
                      <a:lnTo>
                        <a:pt x="3574" y="541"/>
                      </a:lnTo>
                      <a:lnTo>
                        <a:pt x="3574" y="544"/>
                      </a:lnTo>
                      <a:lnTo>
                        <a:pt x="3574" y="544"/>
                      </a:lnTo>
                      <a:lnTo>
                        <a:pt x="3572" y="549"/>
                      </a:lnTo>
                      <a:lnTo>
                        <a:pt x="3572" y="554"/>
                      </a:lnTo>
                      <a:lnTo>
                        <a:pt x="3574" y="562"/>
                      </a:lnTo>
                      <a:lnTo>
                        <a:pt x="3574" y="562"/>
                      </a:lnTo>
                      <a:lnTo>
                        <a:pt x="3577" y="568"/>
                      </a:lnTo>
                      <a:lnTo>
                        <a:pt x="3577" y="571"/>
                      </a:lnTo>
                      <a:lnTo>
                        <a:pt x="3577" y="576"/>
                      </a:lnTo>
                      <a:lnTo>
                        <a:pt x="3579" y="588"/>
                      </a:lnTo>
                      <a:lnTo>
                        <a:pt x="3579" y="588"/>
                      </a:lnTo>
                      <a:lnTo>
                        <a:pt x="3584" y="604"/>
                      </a:lnTo>
                      <a:lnTo>
                        <a:pt x="3590" y="617"/>
                      </a:lnTo>
                      <a:lnTo>
                        <a:pt x="3597" y="628"/>
                      </a:lnTo>
                      <a:lnTo>
                        <a:pt x="3597" y="628"/>
                      </a:lnTo>
                      <a:lnTo>
                        <a:pt x="3598" y="615"/>
                      </a:lnTo>
                      <a:lnTo>
                        <a:pt x="3602" y="604"/>
                      </a:lnTo>
                      <a:lnTo>
                        <a:pt x="3603" y="600"/>
                      </a:lnTo>
                      <a:lnTo>
                        <a:pt x="3606" y="597"/>
                      </a:lnTo>
                      <a:lnTo>
                        <a:pt x="3606" y="597"/>
                      </a:lnTo>
                      <a:lnTo>
                        <a:pt x="3613" y="594"/>
                      </a:lnTo>
                      <a:lnTo>
                        <a:pt x="3618" y="592"/>
                      </a:lnTo>
                      <a:lnTo>
                        <a:pt x="3624" y="592"/>
                      </a:lnTo>
                      <a:lnTo>
                        <a:pt x="3624" y="592"/>
                      </a:lnTo>
                      <a:lnTo>
                        <a:pt x="3636" y="605"/>
                      </a:lnTo>
                      <a:lnTo>
                        <a:pt x="3647" y="618"/>
                      </a:lnTo>
                      <a:lnTo>
                        <a:pt x="3655" y="633"/>
                      </a:lnTo>
                      <a:lnTo>
                        <a:pt x="3655" y="633"/>
                      </a:lnTo>
                      <a:lnTo>
                        <a:pt x="3665" y="647"/>
                      </a:lnTo>
                      <a:lnTo>
                        <a:pt x="3674" y="659"/>
                      </a:lnTo>
                      <a:lnTo>
                        <a:pt x="3686" y="667"/>
                      </a:lnTo>
                      <a:lnTo>
                        <a:pt x="3689" y="668"/>
                      </a:lnTo>
                      <a:lnTo>
                        <a:pt x="3691" y="668"/>
                      </a:lnTo>
                      <a:lnTo>
                        <a:pt x="3691" y="668"/>
                      </a:lnTo>
                      <a:lnTo>
                        <a:pt x="3695" y="665"/>
                      </a:lnTo>
                      <a:lnTo>
                        <a:pt x="3700" y="660"/>
                      </a:lnTo>
                      <a:lnTo>
                        <a:pt x="3707" y="659"/>
                      </a:lnTo>
                      <a:lnTo>
                        <a:pt x="3710" y="659"/>
                      </a:lnTo>
                      <a:lnTo>
                        <a:pt x="3713" y="660"/>
                      </a:lnTo>
                      <a:lnTo>
                        <a:pt x="3713" y="660"/>
                      </a:lnTo>
                      <a:lnTo>
                        <a:pt x="3736" y="672"/>
                      </a:lnTo>
                      <a:lnTo>
                        <a:pt x="3747" y="677"/>
                      </a:lnTo>
                      <a:lnTo>
                        <a:pt x="3751" y="678"/>
                      </a:lnTo>
                      <a:lnTo>
                        <a:pt x="3754" y="678"/>
                      </a:lnTo>
                      <a:lnTo>
                        <a:pt x="3754" y="678"/>
                      </a:lnTo>
                      <a:lnTo>
                        <a:pt x="3757" y="673"/>
                      </a:lnTo>
                      <a:lnTo>
                        <a:pt x="3759" y="668"/>
                      </a:lnTo>
                      <a:lnTo>
                        <a:pt x="3763" y="646"/>
                      </a:lnTo>
                      <a:lnTo>
                        <a:pt x="3763" y="646"/>
                      </a:lnTo>
                      <a:lnTo>
                        <a:pt x="3765" y="633"/>
                      </a:lnTo>
                      <a:lnTo>
                        <a:pt x="3767" y="622"/>
                      </a:lnTo>
                      <a:lnTo>
                        <a:pt x="3765" y="613"/>
                      </a:lnTo>
                      <a:lnTo>
                        <a:pt x="3763" y="602"/>
                      </a:lnTo>
                      <a:lnTo>
                        <a:pt x="3763" y="602"/>
                      </a:lnTo>
                      <a:lnTo>
                        <a:pt x="3755" y="583"/>
                      </a:lnTo>
                      <a:lnTo>
                        <a:pt x="3742" y="558"/>
                      </a:lnTo>
                      <a:lnTo>
                        <a:pt x="3729" y="537"/>
                      </a:lnTo>
                      <a:lnTo>
                        <a:pt x="3723" y="526"/>
                      </a:lnTo>
                      <a:lnTo>
                        <a:pt x="3723" y="526"/>
                      </a:lnTo>
                      <a:lnTo>
                        <a:pt x="3718" y="518"/>
                      </a:lnTo>
                      <a:lnTo>
                        <a:pt x="3715" y="508"/>
                      </a:lnTo>
                      <a:lnTo>
                        <a:pt x="3708" y="494"/>
                      </a:lnTo>
                      <a:lnTo>
                        <a:pt x="3708" y="494"/>
                      </a:lnTo>
                      <a:lnTo>
                        <a:pt x="3694" y="494"/>
                      </a:lnTo>
                      <a:lnTo>
                        <a:pt x="3684" y="492"/>
                      </a:lnTo>
                      <a:lnTo>
                        <a:pt x="3683" y="490"/>
                      </a:lnTo>
                      <a:lnTo>
                        <a:pt x="3683" y="490"/>
                      </a:lnTo>
                      <a:lnTo>
                        <a:pt x="3683" y="490"/>
                      </a:lnTo>
                      <a:lnTo>
                        <a:pt x="3695" y="484"/>
                      </a:lnTo>
                      <a:lnTo>
                        <a:pt x="3720" y="474"/>
                      </a:lnTo>
                      <a:lnTo>
                        <a:pt x="3746" y="466"/>
                      </a:lnTo>
                      <a:lnTo>
                        <a:pt x="3759" y="463"/>
                      </a:lnTo>
                      <a:lnTo>
                        <a:pt x="3759" y="463"/>
                      </a:lnTo>
                      <a:lnTo>
                        <a:pt x="3835" y="453"/>
                      </a:lnTo>
                      <a:lnTo>
                        <a:pt x="3835" y="453"/>
                      </a:lnTo>
                      <a:lnTo>
                        <a:pt x="3838" y="473"/>
                      </a:lnTo>
                      <a:lnTo>
                        <a:pt x="3841" y="484"/>
                      </a:lnTo>
                      <a:lnTo>
                        <a:pt x="3844" y="489"/>
                      </a:lnTo>
                      <a:lnTo>
                        <a:pt x="3848" y="490"/>
                      </a:lnTo>
                      <a:lnTo>
                        <a:pt x="3848" y="490"/>
                      </a:lnTo>
                      <a:lnTo>
                        <a:pt x="3901" y="490"/>
                      </a:lnTo>
                      <a:lnTo>
                        <a:pt x="3901" y="490"/>
                      </a:lnTo>
                      <a:lnTo>
                        <a:pt x="3895" y="510"/>
                      </a:lnTo>
                      <a:lnTo>
                        <a:pt x="3891" y="526"/>
                      </a:lnTo>
                      <a:lnTo>
                        <a:pt x="3891" y="533"/>
                      </a:lnTo>
                      <a:lnTo>
                        <a:pt x="3893" y="539"/>
                      </a:lnTo>
                      <a:lnTo>
                        <a:pt x="3893" y="539"/>
                      </a:lnTo>
                      <a:lnTo>
                        <a:pt x="3899" y="555"/>
                      </a:lnTo>
                      <a:lnTo>
                        <a:pt x="3901" y="563"/>
                      </a:lnTo>
                      <a:lnTo>
                        <a:pt x="3901" y="575"/>
                      </a:lnTo>
                      <a:lnTo>
                        <a:pt x="3901" y="575"/>
                      </a:lnTo>
                      <a:lnTo>
                        <a:pt x="3901" y="589"/>
                      </a:lnTo>
                      <a:lnTo>
                        <a:pt x="3901" y="604"/>
                      </a:lnTo>
                      <a:lnTo>
                        <a:pt x="3898" y="617"/>
                      </a:lnTo>
                      <a:lnTo>
                        <a:pt x="3896" y="622"/>
                      </a:lnTo>
                      <a:lnTo>
                        <a:pt x="3893" y="623"/>
                      </a:lnTo>
                      <a:lnTo>
                        <a:pt x="3893" y="623"/>
                      </a:lnTo>
                      <a:lnTo>
                        <a:pt x="3883" y="626"/>
                      </a:lnTo>
                      <a:lnTo>
                        <a:pt x="3872" y="628"/>
                      </a:lnTo>
                      <a:lnTo>
                        <a:pt x="3857" y="628"/>
                      </a:lnTo>
                      <a:lnTo>
                        <a:pt x="3857" y="628"/>
                      </a:lnTo>
                      <a:lnTo>
                        <a:pt x="3854" y="620"/>
                      </a:lnTo>
                      <a:lnTo>
                        <a:pt x="3851" y="617"/>
                      </a:lnTo>
                      <a:lnTo>
                        <a:pt x="3849" y="617"/>
                      </a:lnTo>
                      <a:lnTo>
                        <a:pt x="3848" y="620"/>
                      </a:lnTo>
                      <a:lnTo>
                        <a:pt x="3848" y="620"/>
                      </a:lnTo>
                      <a:lnTo>
                        <a:pt x="3830" y="651"/>
                      </a:lnTo>
                      <a:lnTo>
                        <a:pt x="3820" y="670"/>
                      </a:lnTo>
                      <a:lnTo>
                        <a:pt x="3817" y="677"/>
                      </a:lnTo>
                      <a:lnTo>
                        <a:pt x="3817" y="681"/>
                      </a:lnTo>
                      <a:lnTo>
                        <a:pt x="3817" y="681"/>
                      </a:lnTo>
                      <a:lnTo>
                        <a:pt x="3819" y="691"/>
                      </a:lnTo>
                      <a:lnTo>
                        <a:pt x="3823" y="701"/>
                      </a:lnTo>
                      <a:lnTo>
                        <a:pt x="3830" y="714"/>
                      </a:lnTo>
                      <a:lnTo>
                        <a:pt x="3830" y="714"/>
                      </a:lnTo>
                      <a:lnTo>
                        <a:pt x="3830" y="715"/>
                      </a:lnTo>
                      <a:lnTo>
                        <a:pt x="3830" y="720"/>
                      </a:lnTo>
                      <a:lnTo>
                        <a:pt x="3828" y="724"/>
                      </a:lnTo>
                      <a:lnTo>
                        <a:pt x="3825" y="727"/>
                      </a:lnTo>
                      <a:lnTo>
                        <a:pt x="3819" y="730"/>
                      </a:lnTo>
                      <a:lnTo>
                        <a:pt x="3812" y="732"/>
                      </a:lnTo>
                      <a:lnTo>
                        <a:pt x="3812" y="732"/>
                      </a:lnTo>
                      <a:lnTo>
                        <a:pt x="3797" y="733"/>
                      </a:lnTo>
                      <a:lnTo>
                        <a:pt x="3785" y="733"/>
                      </a:lnTo>
                      <a:lnTo>
                        <a:pt x="3775" y="733"/>
                      </a:lnTo>
                      <a:lnTo>
                        <a:pt x="3767" y="736"/>
                      </a:lnTo>
                      <a:lnTo>
                        <a:pt x="3767" y="736"/>
                      </a:lnTo>
                      <a:lnTo>
                        <a:pt x="3765" y="738"/>
                      </a:lnTo>
                      <a:lnTo>
                        <a:pt x="3765" y="741"/>
                      </a:lnTo>
                      <a:lnTo>
                        <a:pt x="3768" y="748"/>
                      </a:lnTo>
                      <a:lnTo>
                        <a:pt x="3772" y="756"/>
                      </a:lnTo>
                      <a:lnTo>
                        <a:pt x="3773" y="759"/>
                      </a:lnTo>
                      <a:lnTo>
                        <a:pt x="3772" y="762"/>
                      </a:lnTo>
                      <a:lnTo>
                        <a:pt x="3772" y="762"/>
                      </a:lnTo>
                      <a:lnTo>
                        <a:pt x="3768" y="769"/>
                      </a:lnTo>
                      <a:lnTo>
                        <a:pt x="3762" y="772"/>
                      </a:lnTo>
                      <a:lnTo>
                        <a:pt x="3754" y="775"/>
                      </a:lnTo>
                      <a:lnTo>
                        <a:pt x="3746" y="775"/>
                      </a:lnTo>
                      <a:lnTo>
                        <a:pt x="3746" y="775"/>
                      </a:lnTo>
                      <a:lnTo>
                        <a:pt x="3736" y="777"/>
                      </a:lnTo>
                      <a:lnTo>
                        <a:pt x="3728" y="779"/>
                      </a:lnTo>
                      <a:lnTo>
                        <a:pt x="3723" y="782"/>
                      </a:lnTo>
                      <a:lnTo>
                        <a:pt x="3718" y="790"/>
                      </a:lnTo>
                      <a:lnTo>
                        <a:pt x="3718" y="790"/>
                      </a:lnTo>
                      <a:lnTo>
                        <a:pt x="3713" y="800"/>
                      </a:lnTo>
                      <a:lnTo>
                        <a:pt x="3707" y="809"/>
                      </a:lnTo>
                      <a:lnTo>
                        <a:pt x="3695" y="821"/>
                      </a:lnTo>
                      <a:lnTo>
                        <a:pt x="3695" y="821"/>
                      </a:lnTo>
                      <a:lnTo>
                        <a:pt x="3689" y="824"/>
                      </a:lnTo>
                      <a:lnTo>
                        <a:pt x="3681" y="825"/>
                      </a:lnTo>
                      <a:lnTo>
                        <a:pt x="3673" y="827"/>
                      </a:lnTo>
                      <a:lnTo>
                        <a:pt x="3670" y="829"/>
                      </a:lnTo>
                      <a:lnTo>
                        <a:pt x="3670" y="830"/>
                      </a:lnTo>
                      <a:lnTo>
                        <a:pt x="3670" y="830"/>
                      </a:lnTo>
                      <a:lnTo>
                        <a:pt x="3670" y="856"/>
                      </a:lnTo>
                      <a:lnTo>
                        <a:pt x="3670" y="856"/>
                      </a:lnTo>
                      <a:lnTo>
                        <a:pt x="3670" y="859"/>
                      </a:lnTo>
                      <a:lnTo>
                        <a:pt x="3674" y="861"/>
                      </a:lnTo>
                      <a:lnTo>
                        <a:pt x="3684" y="864"/>
                      </a:lnTo>
                      <a:lnTo>
                        <a:pt x="3691" y="866"/>
                      </a:lnTo>
                      <a:lnTo>
                        <a:pt x="3695" y="869"/>
                      </a:lnTo>
                      <a:lnTo>
                        <a:pt x="3699" y="874"/>
                      </a:lnTo>
                      <a:lnTo>
                        <a:pt x="3700" y="879"/>
                      </a:lnTo>
                      <a:lnTo>
                        <a:pt x="3700" y="879"/>
                      </a:lnTo>
                      <a:lnTo>
                        <a:pt x="3700" y="885"/>
                      </a:lnTo>
                      <a:lnTo>
                        <a:pt x="3699" y="892"/>
                      </a:lnTo>
                      <a:lnTo>
                        <a:pt x="3695" y="902"/>
                      </a:lnTo>
                      <a:lnTo>
                        <a:pt x="3694" y="905"/>
                      </a:lnTo>
                      <a:lnTo>
                        <a:pt x="3694" y="908"/>
                      </a:lnTo>
                      <a:lnTo>
                        <a:pt x="3695" y="910"/>
                      </a:lnTo>
                      <a:lnTo>
                        <a:pt x="3700" y="910"/>
                      </a:lnTo>
                      <a:lnTo>
                        <a:pt x="3700" y="910"/>
                      </a:lnTo>
                      <a:lnTo>
                        <a:pt x="3747" y="911"/>
                      </a:lnTo>
                      <a:lnTo>
                        <a:pt x="3773" y="910"/>
                      </a:lnTo>
                      <a:lnTo>
                        <a:pt x="3785" y="908"/>
                      </a:lnTo>
                      <a:lnTo>
                        <a:pt x="3789" y="906"/>
                      </a:lnTo>
                      <a:lnTo>
                        <a:pt x="3789" y="906"/>
                      </a:lnTo>
                      <a:lnTo>
                        <a:pt x="3796" y="902"/>
                      </a:lnTo>
                      <a:lnTo>
                        <a:pt x="3806" y="895"/>
                      </a:lnTo>
                      <a:lnTo>
                        <a:pt x="3833" y="882"/>
                      </a:lnTo>
                      <a:lnTo>
                        <a:pt x="3870" y="866"/>
                      </a:lnTo>
                      <a:lnTo>
                        <a:pt x="3870" y="866"/>
                      </a:lnTo>
                      <a:lnTo>
                        <a:pt x="3875" y="856"/>
                      </a:lnTo>
                      <a:lnTo>
                        <a:pt x="3880" y="850"/>
                      </a:lnTo>
                      <a:lnTo>
                        <a:pt x="3882" y="850"/>
                      </a:lnTo>
                      <a:lnTo>
                        <a:pt x="3883" y="851"/>
                      </a:lnTo>
                      <a:lnTo>
                        <a:pt x="3883" y="851"/>
                      </a:lnTo>
                      <a:lnTo>
                        <a:pt x="3887" y="856"/>
                      </a:lnTo>
                      <a:lnTo>
                        <a:pt x="3891" y="858"/>
                      </a:lnTo>
                      <a:lnTo>
                        <a:pt x="3904" y="864"/>
                      </a:lnTo>
                      <a:lnTo>
                        <a:pt x="3919" y="866"/>
                      </a:lnTo>
                      <a:lnTo>
                        <a:pt x="3924" y="866"/>
                      </a:lnTo>
                      <a:lnTo>
                        <a:pt x="3929" y="866"/>
                      </a:lnTo>
                      <a:lnTo>
                        <a:pt x="3929" y="866"/>
                      </a:lnTo>
                      <a:lnTo>
                        <a:pt x="3956" y="855"/>
                      </a:lnTo>
                      <a:lnTo>
                        <a:pt x="3977" y="848"/>
                      </a:lnTo>
                      <a:lnTo>
                        <a:pt x="3977" y="848"/>
                      </a:lnTo>
                      <a:lnTo>
                        <a:pt x="3979" y="847"/>
                      </a:lnTo>
                      <a:lnTo>
                        <a:pt x="3984" y="847"/>
                      </a:lnTo>
                      <a:lnTo>
                        <a:pt x="3990" y="848"/>
                      </a:lnTo>
                      <a:lnTo>
                        <a:pt x="4000" y="851"/>
                      </a:lnTo>
                      <a:lnTo>
                        <a:pt x="4000" y="851"/>
                      </a:lnTo>
                      <a:lnTo>
                        <a:pt x="4014" y="861"/>
                      </a:lnTo>
                      <a:lnTo>
                        <a:pt x="4031" y="871"/>
                      </a:lnTo>
                      <a:lnTo>
                        <a:pt x="4031" y="871"/>
                      </a:lnTo>
                      <a:lnTo>
                        <a:pt x="4039" y="874"/>
                      </a:lnTo>
                      <a:lnTo>
                        <a:pt x="4040" y="872"/>
                      </a:lnTo>
                      <a:lnTo>
                        <a:pt x="4048" y="879"/>
                      </a:lnTo>
                      <a:lnTo>
                        <a:pt x="4048" y="879"/>
                      </a:lnTo>
                      <a:lnTo>
                        <a:pt x="4055" y="884"/>
                      </a:lnTo>
                      <a:lnTo>
                        <a:pt x="4060" y="885"/>
                      </a:lnTo>
                      <a:lnTo>
                        <a:pt x="4068" y="887"/>
                      </a:lnTo>
                      <a:lnTo>
                        <a:pt x="4074" y="889"/>
                      </a:lnTo>
                      <a:lnTo>
                        <a:pt x="4078" y="890"/>
                      </a:lnTo>
                      <a:lnTo>
                        <a:pt x="4081" y="892"/>
                      </a:lnTo>
                      <a:lnTo>
                        <a:pt x="4081" y="892"/>
                      </a:lnTo>
                      <a:lnTo>
                        <a:pt x="4086" y="897"/>
                      </a:lnTo>
                      <a:lnTo>
                        <a:pt x="4091" y="900"/>
                      </a:lnTo>
                      <a:lnTo>
                        <a:pt x="4091" y="903"/>
                      </a:lnTo>
                      <a:lnTo>
                        <a:pt x="4089" y="910"/>
                      </a:lnTo>
                      <a:lnTo>
                        <a:pt x="4089" y="910"/>
                      </a:lnTo>
                      <a:lnTo>
                        <a:pt x="4087" y="918"/>
                      </a:lnTo>
                      <a:lnTo>
                        <a:pt x="4087" y="923"/>
                      </a:lnTo>
                      <a:lnTo>
                        <a:pt x="4089" y="924"/>
                      </a:lnTo>
                      <a:lnTo>
                        <a:pt x="4089" y="924"/>
                      </a:lnTo>
                      <a:lnTo>
                        <a:pt x="4147" y="919"/>
                      </a:lnTo>
                      <a:lnTo>
                        <a:pt x="4147" y="919"/>
                      </a:lnTo>
                      <a:lnTo>
                        <a:pt x="4144" y="924"/>
                      </a:lnTo>
                      <a:lnTo>
                        <a:pt x="4138" y="936"/>
                      </a:lnTo>
                      <a:lnTo>
                        <a:pt x="4134" y="942"/>
                      </a:lnTo>
                      <a:lnTo>
                        <a:pt x="4133" y="950"/>
                      </a:lnTo>
                      <a:lnTo>
                        <a:pt x="4133" y="957"/>
                      </a:lnTo>
                      <a:lnTo>
                        <a:pt x="4134" y="965"/>
                      </a:lnTo>
                      <a:lnTo>
                        <a:pt x="4134" y="965"/>
                      </a:lnTo>
                      <a:lnTo>
                        <a:pt x="4138" y="971"/>
                      </a:lnTo>
                      <a:lnTo>
                        <a:pt x="4138" y="979"/>
                      </a:lnTo>
                      <a:lnTo>
                        <a:pt x="4139" y="995"/>
                      </a:lnTo>
                      <a:lnTo>
                        <a:pt x="4139" y="1002"/>
                      </a:lnTo>
                      <a:lnTo>
                        <a:pt x="4141" y="1007"/>
                      </a:lnTo>
                      <a:lnTo>
                        <a:pt x="4144" y="1008"/>
                      </a:lnTo>
                      <a:lnTo>
                        <a:pt x="4147" y="1008"/>
                      </a:lnTo>
                      <a:lnTo>
                        <a:pt x="4147" y="1008"/>
                      </a:lnTo>
                      <a:lnTo>
                        <a:pt x="4162" y="1002"/>
                      </a:lnTo>
                      <a:lnTo>
                        <a:pt x="4181" y="991"/>
                      </a:lnTo>
                      <a:lnTo>
                        <a:pt x="4206" y="978"/>
                      </a:lnTo>
                      <a:lnTo>
                        <a:pt x="4206" y="978"/>
                      </a:lnTo>
                      <a:lnTo>
                        <a:pt x="4207" y="982"/>
                      </a:lnTo>
                      <a:lnTo>
                        <a:pt x="4207" y="989"/>
                      </a:lnTo>
                      <a:lnTo>
                        <a:pt x="4206" y="995"/>
                      </a:lnTo>
                      <a:lnTo>
                        <a:pt x="4206" y="995"/>
                      </a:lnTo>
                      <a:lnTo>
                        <a:pt x="4202" y="999"/>
                      </a:lnTo>
                      <a:lnTo>
                        <a:pt x="4197" y="1004"/>
                      </a:lnTo>
                      <a:lnTo>
                        <a:pt x="4184" y="1015"/>
                      </a:lnTo>
                      <a:lnTo>
                        <a:pt x="4178" y="1020"/>
                      </a:lnTo>
                      <a:lnTo>
                        <a:pt x="4175" y="1023"/>
                      </a:lnTo>
                      <a:lnTo>
                        <a:pt x="4175" y="1026"/>
                      </a:lnTo>
                      <a:lnTo>
                        <a:pt x="4180" y="1026"/>
                      </a:lnTo>
                      <a:lnTo>
                        <a:pt x="4180" y="1026"/>
                      </a:lnTo>
                      <a:lnTo>
                        <a:pt x="4199" y="1025"/>
                      </a:lnTo>
                      <a:lnTo>
                        <a:pt x="4227" y="1020"/>
                      </a:lnTo>
                      <a:lnTo>
                        <a:pt x="4259" y="1013"/>
                      </a:lnTo>
                      <a:lnTo>
                        <a:pt x="4259" y="1013"/>
                      </a:lnTo>
                      <a:lnTo>
                        <a:pt x="4257" y="1016"/>
                      </a:lnTo>
                      <a:lnTo>
                        <a:pt x="4253" y="1023"/>
                      </a:lnTo>
                      <a:lnTo>
                        <a:pt x="4253" y="1028"/>
                      </a:lnTo>
                      <a:lnTo>
                        <a:pt x="4253" y="1033"/>
                      </a:lnTo>
                      <a:lnTo>
                        <a:pt x="4254" y="1036"/>
                      </a:lnTo>
                      <a:lnTo>
                        <a:pt x="4259" y="1041"/>
                      </a:lnTo>
                      <a:lnTo>
                        <a:pt x="4259" y="1041"/>
                      </a:lnTo>
                      <a:lnTo>
                        <a:pt x="4278" y="1049"/>
                      </a:lnTo>
                      <a:lnTo>
                        <a:pt x="4285" y="1052"/>
                      </a:lnTo>
                      <a:lnTo>
                        <a:pt x="4291" y="1059"/>
                      </a:lnTo>
                      <a:lnTo>
                        <a:pt x="4291" y="1059"/>
                      </a:lnTo>
                      <a:lnTo>
                        <a:pt x="4295" y="1060"/>
                      </a:lnTo>
                      <a:lnTo>
                        <a:pt x="4298" y="1062"/>
                      </a:lnTo>
                      <a:lnTo>
                        <a:pt x="4306" y="1063"/>
                      </a:lnTo>
                      <a:lnTo>
                        <a:pt x="4311" y="1065"/>
                      </a:lnTo>
                      <a:lnTo>
                        <a:pt x="4312" y="1065"/>
                      </a:lnTo>
                      <a:lnTo>
                        <a:pt x="4314" y="1067"/>
                      </a:lnTo>
                      <a:lnTo>
                        <a:pt x="4314" y="1067"/>
                      </a:lnTo>
                      <a:lnTo>
                        <a:pt x="4314" y="1107"/>
                      </a:lnTo>
                      <a:lnTo>
                        <a:pt x="4314" y="1107"/>
                      </a:lnTo>
                      <a:lnTo>
                        <a:pt x="4298" y="1120"/>
                      </a:lnTo>
                      <a:lnTo>
                        <a:pt x="4287" y="1130"/>
                      </a:lnTo>
                      <a:lnTo>
                        <a:pt x="4283" y="1135"/>
                      </a:lnTo>
                      <a:lnTo>
                        <a:pt x="4282" y="1138"/>
                      </a:lnTo>
                      <a:lnTo>
                        <a:pt x="4282" y="1138"/>
                      </a:lnTo>
                      <a:lnTo>
                        <a:pt x="4283" y="1141"/>
                      </a:lnTo>
                      <a:lnTo>
                        <a:pt x="4285" y="1146"/>
                      </a:lnTo>
                      <a:lnTo>
                        <a:pt x="4287" y="1152"/>
                      </a:lnTo>
                      <a:lnTo>
                        <a:pt x="4287" y="1156"/>
                      </a:lnTo>
                      <a:lnTo>
                        <a:pt x="4283" y="1161"/>
                      </a:lnTo>
                      <a:lnTo>
                        <a:pt x="4278" y="1165"/>
                      </a:lnTo>
                      <a:lnTo>
                        <a:pt x="4269" y="1170"/>
                      </a:lnTo>
                      <a:lnTo>
                        <a:pt x="4269" y="1170"/>
                      </a:lnTo>
                      <a:lnTo>
                        <a:pt x="4249" y="1178"/>
                      </a:lnTo>
                      <a:lnTo>
                        <a:pt x="4238" y="1185"/>
                      </a:lnTo>
                      <a:lnTo>
                        <a:pt x="4231" y="1191"/>
                      </a:lnTo>
                      <a:lnTo>
                        <a:pt x="4228" y="1196"/>
                      </a:lnTo>
                      <a:lnTo>
                        <a:pt x="4228" y="1196"/>
                      </a:lnTo>
                      <a:lnTo>
                        <a:pt x="4228" y="1199"/>
                      </a:lnTo>
                      <a:lnTo>
                        <a:pt x="4231" y="1201"/>
                      </a:lnTo>
                      <a:lnTo>
                        <a:pt x="4238" y="1201"/>
                      </a:lnTo>
                      <a:lnTo>
                        <a:pt x="4240" y="1201"/>
                      </a:lnTo>
                      <a:lnTo>
                        <a:pt x="4240" y="1201"/>
                      </a:lnTo>
                      <a:lnTo>
                        <a:pt x="4223" y="1206"/>
                      </a:lnTo>
                      <a:lnTo>
                        <a:pt x="4223" y="1206"/>
                      </a:lnTo>
                      <a:lnTo>
                        <a:pt x="4202" y="1211"/>
                      </a:lnTo>
                      <a:lnTo>
                        <a:pt x="4191" y="1216"/>
                      </a:lnTo>
                      <a:lnTo>
                        <a:pt x="4180" y="1224"/>
                      </a:lnTo>
                      <a:lnTo>
                        <a:pt x="4180" y="1224"/>
                      </a:lnTo>
                      <a:lnTo>
                        <a:pt x="4176" y="1225"/>
                      </a:lnTo>
                      <a:lnTo>
                        <a:pt x="4175" y="1227"/>
                      </a:lnTo>
                      <a:lnTo>
                        <a:pt x="4175" y="1233"/>
                      </a:lnTo>
                      <a:lnTo>
                        <a:pt x="4175" y="1240"/>
                      </a:lnTo>
                      <a:lnTo>
                        <a:pt x="4173" y="1243"/>
                      </a:lnTo>
                      <a:lnTo>
                        <a:pt x="4170" y="1246"/>
                      </a:lnTo>
                      <a:lnTo>
                        <a:pt x="4170" y="1246"/>
                      </a:lnTo>
                      <a:lnTo>
                        <a:pt x="4162" y="1256"/>
                      </a:lnTo>
                      <a:lnTo>
                        <a:pt x="4157" y="1269"/>
                      </a:lnTo>
                      <a:lnTo>
                        <a:pt x="4157" y="1269"/>
                      </a:lnTo>
                      <a:lnTo>
                        <a:pt x="4147" y="1295"/>
                      </a:lnTo>
                      <a:lnTo>
                        <a:pt x="4147" y="1295"/>
                      </a:lnTo>
                      <a:lnTo>
                        <a:pt x="4129" y="1330"/>
                      </a:lnTo>
                      <a:lnTo>
                        <a:pt x="4129" y="1330"/>
                      </a:lnTo>
                      <a:lnTo>
                        <a:pt x="4128" y="1337"/>
                      </a:lnTo>
                      <a:lnTo>
                        <a:pt x="4128" y="1340"/>
                      </a:lnTo>
                      <a:lnTo>
                        <a:pt x="4126" y="1345"/>
                      </a:lnTo>
                      <a:lnTo>
                        <a:pt x="4121" y="1353"/>
                      </a:lnTo>
                      <a:lnTo>
                        <a:pt x="4121" y="1353"/>
                      </a:lnTo>
                      <a:lnTo>
                        <a:pt x="4118" y="1356"/>
                      </a:lnTo>
                      <a:lnTo>
                        <a:pt x="4116" y="1356"/>
                      </a:lnTo>
                      <a:lnTo>
                        <a:pt x="4113" y="1353"/>
                      </a:lnTo>
                      <a:lnTo>
                        <a:pt x="4112" y="1353"/>
                      </a:lnTo>
                      <a:lnTo>
                        <a:pt x="4110" y="1356"/>
                      </a:lnTo>
                      <a:lnTo>
                        <a:pt x="4104" y="1381"/>
                      </a:lnTo>
                      <a:lnTo>
                        <a:pt x="4104" y="1381"/>
                      </a:lnTo>
                      <a:lnTo>
                        <a:pt x="4089" y="1431"/>
                      </a:lnTo>
                      <a:lnTo>
                        <a:pt x="4086" y="1447"/>
                      </a:lnTo>
                      <a:lnTo>
                        <a:pt x="4086" y="1447"/>
                      </a:lnTo>
                      <a:lnTo>
                        <a:pt x="4084" y="1449"/>
                      </a:lnTo>
                      <a:lnTo>
                        <a:pt x="4082" y="1450"/>
                      </a:lnTo>
                      <a:lnTo>
                        <a:pt x="4076" y="1453"/>
                      </a:lnTo>
                      <a:lnTo>
                        <a:pt x="4068" y="1457"/>
                      </a:lnTo>
                      <a:lnTo>
                        <a:pt x="4005" y="1483"/>
                      </a:lnTo>
                      <a:lnTo>
                        <a:pt x="3972" y="1518"/>
                      </a:lnTo>
                      <a:lnTo>
                        <a:pt x="3972" y="1518"/>
                      </a:lnTo>
                      <a:lnTo>
                        <a:pt x="3972" y="1521"/>
                      </a:lnTo>
                      <a:lnTo>
                        <a:pt x="3969" y="1528"/>
                      </a:lnTo>
                      <a:lnTo>
                        <a:pt x="3961" y="1538"/>
                      </a:lnTo>
                      <a:lnTo>
                        <a:pt x="3955" y="1544"/>
                      </a:lnTo>
                      <a:lnTo>
                        <a:pt x="3946" y="1551"/>
                      </a:lnTo>
                      <a:lnTo>
                        <a:pt x="3946" y="1551"/>
                      </a:lnTo>
                      <a:lnTo>
                        <a:pt x="3929" y="1564"/>
                      </a:lnTo>
                      <a:lnTo>
                        <a:pt x="3919" y="1575"/>
                      </a:lnTo>
                      <a:lnTo>
                        <a:pt x="3912" y="1583"/>
                      </a:lnTo>
                      <a:lnTo>
                        <a:pt x="3911" y="1586"/>
                      </a:lnTo>
                      <a:lnTo>
                        <a:pt x="3919" y="1609"/>
                      </a:lnTo>
                      <a:lnTo>
                        <a:pt x="3878" y="1622"/>
                      </a:lnTo>
                      <a:lnTo>
                        <a:pt x="3830" y="1609"/>
                      </a:lnTo>
                      <a:lnTo>
                        <a:pt x="3799" y="1594"/>
                      </a:lnTo>
                      <a:lnTo>
                        <a:pt x="3799" y="1594"/>
                      </a:lnTo>
                      <a:lnTo>
                        <a:pt x="3778" y="1611"/>
                      </a:lnTo>
                      <a:lnTo>
                        <a:pt x="3765" y="1623"/>
                      </a:lnTo>
                      <a:lnTo>
                        <a:pt x="3762" y="1628"/>
                      </a:lnTo>
                      <a:lnTo>
                        <a:pt x="3762" y="1630"/>
                      </a:lnTo>
                      <a:lnTo>
                        <a:pt x="3763" y="1630"/>
                      </a:lnTo>
                      <a:lnTo>
                        <a:pt x="3763" y="1630"/>
                      </a:lnTo>
                      <a:lnTo>
                        <a:pt x="3772" y="1633"/>
                      </a:lnTo>
                      <a:lnTo>
                        <a:pt x="3780" y="1636"/>
                      </a:lnTo>
                      <a:lnTo>
                        <a:pt x="3783" y="1638"/>
                      </a:lnTo>
                      <a:lnTo>
                        <a:pt x="3783" y="1641"/>
                      </a:lnTo>
                      <a:lnTo>
                        <a:pt x="3781" y="1644"/>
                      </a:lnTo>
                      <a:lnTo>
                        <a:pt x="3776" y="1648"/>
                      </a:lnTo>
                      <a:lnTo>
                        <a:pt x="3776" y="1648"/>
                      </a:lnTo>
                      <a:lnTo>
                        <a:pt x="3765" y="1656"/>
                      </a:lnTo>
                      <a:lnTo>
                        <a:pt x="3757" y="1661"/>
                      </a:lnTo>
                      <a:lnTo>
                        <a:pt x="3749" y="1662"/>
                      </a:lnTo>
                      <a:lnTo>
                        <a:pt x="3741" y="1662"/>
                      </a:lnTo>
                      <a:lnTo>
                        <a:pt x="3741" y="1662"/>
                      </a:lnTo>
                      <a:lnTo>
                        <a:pt x="3700" y="1662"/>
                      </a:lnTo>
                      <a:lnTo>
                        <a:pt x="3700" y="1662"/>
                      </a:lnTo>
                      <a:lnTo>
                        <a:pt x="3660" y="1662"/>
                      </a:lnTo>
                      <a:lnTo>
                        <a:pt x="3660" y="1662"/>
                      </a:lnTo>
                      <a:lnTo>
                        <a:pt x="3657" y="1661"/>
                      </a:lnTo>
                      <a:lnTo>
                        <a:pt x="3653" y="1659"/>
                      </a:lnTo>
                      <a:lnTo>
                        <a:pt x="3650" y="1657"/>
                      </a:lnTo>
                      <a:lnTo>
                        <a:pt x="3648" y="1659"/>
                      </a:lnTo>
                      <a:lnTo>
                        <a:pt x="3647" y="1662"/>
                      </a:lnTo>
                      <a:lnTo>
                        <a:pt x="3647" y="1662"/>
                      </a:lnTo>
                      <a:lnTo>
                        <a:pt x="3644" y="1677"/>
                      </a:lnTo>
                      <a:lnTo>
                        <a:pt x="3640" y="1703"/>
                      </a:lnTo>
                      <a:lnTo>
                        <a:pt x="3637" y="1738"/>
                      </a:lnTo>
                      <a:lnTo>
                        <a:pt x="3637" y="1738"/>
                      </a:lnTo>
                      <a:lnTo>
                        <a:pt x="3671" y="1737"/>
                      </a:lnTo>
                      <a:lnTo>
                        <a:pt x="3694" y="1737"/>
                      </a:lnTo>
                      <a:lnTo>
                        <a:pt x="3702" y="1737"/>
                      </a:lnTo>
                      <a:lnTo>
                        <a:pt x="3705" y="1738"/>
                      </a:lnTo>
                      <a:lnTo>
                        <a:pt x="3705" y="1738"/>
                      </a:lnTo>
                      <a:lnTo>
                        <a:pt x="3707" y="1745"/>
                      </a:lnTo>
                      <a:lnTo>
                        <a:pt x="3712" y="1758"/>
                      </a:lnTo>
                      <a:lnTo>
                        <a:pt x="3718" y="1774"/>
                      </a:lnTo>
                      <a:lnTo>
                        <a:pt x="3718" y="1774"/>
                      </a:lnTo>
                      <a:lnTo>
                        <a:pt x="3715" y="1774"/>
                      </a:lnTo>
                      <a:lnTo>
                        <a:pt x="3707" y="1777"/>
                      </a:lnTo>
                      <a:lnTo>
                        <a:pt x="3704" y="1779"/>
                      </a:lnTo>
                      <a:lnTo>
                        <a:pt x="3704" y="1782"/>
                      </a:lnTo>
                      <a:lnTo>
                        <a:pt x="3704" y="1784"/>
                      </a:lnTo>
                      <a:lnTo>
                        <a:pt x="3708" y="1787"/>
                      </a:lnTo>
                      <a:lnTo>
                        <a:pt x="3708" y="1787"/>
                      </a:lnTo>
                      <a:lnTo>
                        <a:pt x="3717" y="1790"/>
                      </a:lnTo>
                      <a:lnTo>
                        <a:pt x="3723" y="1790"/>
                      </a:lnTo>
                      <a:lnTo>
                        <a:pt x="3734" y="1790"/>
                      </a:lnTo>
                      <a:lnTo>
                        <a:pt x="3739" y="1790"/>
                      </a:lnTo>
                      <a:lnTo>
                        <a:pt x="3744" y="1790"/>
                      </a:lnTo>
                      <a:lnTo>
                        <a:pt x="3747" y="1792"/>
                      </a:lnTo>
                      <a:lnTo>
                        <a:pt x="3749" y="1797"/>
                      </a:lnTo>
                      <a:lnTo>
                        <a:pt x="3749" y="1797"/>
                      </a:lnTo>
                      <a:lnTo>
                        <a:pt x="3752" y="1802"/>
                      </a:lnTo>
                      <a:lnTo>
                        <a:pt x="3757" y="1805"/>
                      </a:lnTo>
                      <a:lnTo>
                        <a:pt x="3770" y="1811"/>
                      </a:lnTo>
                      <a:lnTo>
                        <a:pt x="3781" y="1819"/>
                      </a:lnTo>
                      <a:lnTo>
                        <a:pt x="3786" y="1823"/>
                      </a:lnTo>
                      <a:lnTo>
                        <a:pt x="3789" y="1827"/>
                      </a:lnTo>
                      <a:lnTo>
                        <a:pt x="3789" y="1827"/>
                      </a:lnTo>
                      <a:lnTo>
                        <a:pt x="3793" y="1834"/>
                      </a:lnTo>
                      <a:lnTo>
                        <a:pt x="3797" y="1840"/>
                      </a:lnTo>
                      <a:lnTo>
                        <a:pt x="3809" y="1855"/>
                      </a:lnTo>
                      <a:lnTo>
                        <a:pt x="3825" y="1873"/>
                      </a:lnTo>
                      <a:lnTo>
                        <a:pt x="3825" y="1873"/>
                      </a:lnTo>
                      <a:lnTo>
                        <a:pt x="3828" y="1871"/>
                      </a:lnTo>
                      <a:lnTo>
                        <a:pt x="3835" y="1873"/>
                      </a:lnTo>
                      <a:lnTo>
                        <a:pt x="3838" y="1874"/>
                      </a:lnTo>
                      <a:lnTo>
                        <a:pt x="3841" y="1878"/>
                      </a:lnTo>
                      <a:lnTo>
                        <a:pt x="3843" y="1882"/>
                      </a:lnTo>
                      <a:lnTo>
                        <a:pt x="3843" y="1891"/>
                      </a:lnTo>
                      <a:lnTo>
                        <a:pt x="3843" y="1891"/>
                      </a:lnTo>
                      <a:lnTo>
                        <a:pt x="3844" y="1899"/>
                      </a:lnTo>
                      <a:lnTo>
                        <a:pt x="3846" y="1905"/>
                      </a:lnTo>
                      <a:lnTo>
                        <a:pt x="3854" y="1918"/>
                      </a:lnTo>
                      <a:lnTo>
                        <a:pt x="3862" y="1928"/>
                      </a:lnTo>
                      <a:lnTo>
                        <a:pt x="3865" y="1931"/>
                      </a:lnTo>
                      <a:lnTo>
                        <a:pt x="3865" y="1934"/>
                      </a:lnTo>
                      <a:lnTo>
                        <a:pt x="3865" y="1934"/>
                      </a:lnTo>
                      <a:lnTo>
                        <a:pt x="3864" y="1942"/>
                      </a:lnTo>
                      <a:lnTo>
                        <a:pt x="3862" y="1950"/>
                      </a:lnTo>
                      <a:lnTo>
                        <a:pt x="3862" y="1954"/>
                      </a:lnTo>
                      <a:lnTo>
                        <a:pt x="3864" y="1957"/>
                      </a:lnTo>
                      <a:lnTo>
                        <a:pt x="3865" y="1960"/>
                      </a:lnTo>
                      <a:lnTo>
                        <a:pt x="3870" y="1962"/>
                      </a:lnTo>
                      <a:lnTo>
                        <a:pt x="3870" y="1962"/>
                      </a:lnTo>
                      <a:lnTo>
                        <a:pt x="3875" y="1963"/>
                      </a:lnTo>
                      <a:lnTo>
                        <a:pt x="3880" y="1963"/>
                      </a:lnTo>
                      <a:lnTo>
                        <a:pt x="3890" y="1962"/>
                      </a:lnTo>
                      <a:lnTo>
                        <a:pt x="3901" y="1959"/>
                      </a:lnTo>
                      <a:lnTo>
                        <a:pt x="3911" y="1957"/>
                      </a:lnTo>
                      <a:lnTo>
                        <a:pt x="3911" y="1957"/>
                      </a:lnTo>
                      <a:lnTo>
                        <a:pt x="3916" y="1957"/>
                      </a:lnTo>
                      <a:lnTo>
                        <a:pt x="3922" y="1955"/>
                      </a:lnTo>
                      <a:lnTo>
                        <a:pt x="3935" y="1949"/>
                      </a:lnTo>
                      <a:lnTo>
                        <a:pt x="3945" y="1946"/>
                      </a:lnTo>
                      <a:lnTo>
                        <a:pt x="3946" y="1946"/>
                      </a:lnTo>
                      <a:lnTo>
                        <a:pt x="3946" y="1949"/>
                      </a:lnTo>
                      <a:lnTo>
                        <a:pt x="3946" y="1949"/>
                      </a:lnTo>
                      <a:lnTo>
                        <a:pt x="3929" y="1989"/>
                      </a:lnTo>
                      <a:lnTo>
                        <a:pt x="3929" y="1989"/>
                      </a:lnTo>
                      <a:lnTo>
                        <a:pt x="3917" y="2012"/>
                      </a:lnTo>
                      <a:lnTo>
                        <a:pt x="3912" y="2025"/>
                      </a:lnTo>
                      <a:lnTo>
                        <a:pt x="3911" y="2038"/>
                      </a:lnTo>
                      <a:lnTo>
                        <a:pt x="3911" y="2038"/>
                      </a:lnTo>
                      <a:lnTo>
                        <a:pt x="3911" y="2056"/>
                      </a:lnTo>
                      <a:lnTo>
                        <a:pt x="3912" y="2062"/>
                      </a:lnTo>
                      <a:lnTo>
                        <a:pt x="3916" y="2069"/>
                      </a:lnTo>
                      <a:lnTo>
                        <a:pt x="3916" y="2069"/>
                      </a:lnTo>
                      <a:lnTo>
                        <a:pt x="3917" y="2075"/>
                      </a:lnTo>
                      <a:lnTo>
                        <a:pt x="3919" y="2083"/>
                      </a:lnTo>
                      <a:lnTo>
                        <a:pt x="3924" y="2101"/>
                      </a:lnTo>
                      <a:lnTo>
                        <a:pt x="3924" y="2101"/>
                      </a:lnTo>
                      <a:lnTo>
                        <a:pt x="3925" y="2104"/>
                      </a:lnTo>
                      <a:lnTo>
                        <a:pt x="3929" y="2107"/>
                      </a:lnTo>
                      <a:lnTo>
                        <a:pt x="3935" y="2114"/>
                      </a:lnTo>
                      <a:lnTo>
                        <a:pt x="3937" y="2117"/>
                      </a:lnTo>
                      <a:lnTo>
                        <a:pt x="3935" y="2124"/>
                      </a:lnTo>
                      <a:lnTo>
                        <a:pt x="3933" y="2130"/>
                      </a:lnTo>
                      <a:lnTo>
                        <a:pt x="3929" y="2141"/>
                      </a:lnTo>
                      <a:lnTo>
                        <a:pt x="3929" y="2141"/>
                      </a:lnTo>
                      <a:lnTo>
                        <a:pt x="3919" y="2159"/>
                      </a:lnTo>
                      <a:lnTo>
                        <a:pt x="3914" y="2172"/>
                      </a:lnTo>
                      <a:lnTo>
                        <a:pt x="3911" y="2179"/>
                      </a:lnTo>
                      <a:lnTo>
                        <a:pt x="3906" y="2185"/>
                      </a:lnTo>
                      <a:lnTo>
                        <a:pt x="3906" y="2185"/>
                      </a:lnTo>
                      <a:lnTo>
                        <a:pt x="3888" y="2205"/>
                      </a:lnTo>
                      <a:lnTo>
                        <a:pt x="3880" y="2214"/>
                      </a:lnTo>
                      <a:lnTo>
                        <a:pt x="3875" y="2226"/>
                      </a:lnTo>
                      <a:lnTo>
                        <a:pt x="3875" y="2226"/>
                      </a:lnTo>
                      <a:lnTo>
                        <a:pt x="3869" y="2242"/>
                      </a:lnTo>
                      <a:lnTo>
                        <a:pt x="3861" y="2253"/>
                      </a:lnTo>
                      <a:lnTo>
                        <a:pt x="3861" y="2253"/>
                      </a:lnTo>
                      <a:lnTo>
                        <a:pt x="3849" y="2261"/>
                      </a:lnTo>
                      <a:lnTo>
                        <a:pt x="3840" y="2271"/>
                      </a:lnTo>
                      <a:lnTo>
                        <a:pt x="3840" y="2271"/>
                      </a:lnTo>
                      <a:lnTo>
                        <a:pt x="3828" y="2281"/>
                      </a:lnTo>
                      <a:lnTo>
                        <a:pt x="3822" y="2285"/>
                      </a:lnTo>
                      <a:lnTo>
                        <a:pt x="3817" y="2292"/>
                      </a:lnTo>
                      <a:lnTo>
                        <a:pt x="3817" y="2292"/>
                      </a:lnTo>
                      <a:lnTo>
                        <a:pt x="3810" y="2307"/>
                      </a:lnTo>
                      <a:lnTo>
                        <a:pt x="3807" y="2315"/>
                      </a:lnTo>
                      <a:lnTo>
                        <a:pt x="3799" y="2383"/>
                      </a:lnTo>
                      <a:lnTo>
                        <a:pt x="3799" y="2383"/>
                      </a:lnTo>
                      <a:lnTo>
                        <a:pt x="3802" y="2412"/>
                      </a:lnTo>
                      <a:lnTo>
                        <a:pt x="3802" y="2433"/>
                      </a:lnTo>
                      <a:lnTo>
                        <a:pt x="3801" y="2441"/>
                      </a:lnTo>
                      <a:lnTo>
                        <a:pt x="3799" y="2444"/>
                      </a:lnTo>
                      <a:lnTo>
                        <a:pt x="3799" y="2444"/>
                      </a:lnTo>
                      <a:lnTo>
                        <a:pt x="3793" y="2449"/>
                      </a:lnTo>
                      <a:lnTo>
                        <a:pt x="3788" y="2454"/>
                      </a:lnTo>
                      <a:lnTo>
                        <a:pt x="3786" y="2459"/>
                      </a:lnTo>
                      <a:lnTo>
                        <a:pt x="3785" y="2464"/>
                      </a:lnTo>
                      <a:lnTo>
                        <a:pt x="3785" y="2464"/>
                      </a:lnTo>
                      <a:lnTo>
                        <a:pt x="3785" y="2489"/>
                      </a:lnTo>
                      <a:lnTo>
                        <a:pt x="3785" y="2489"/>
                      </a:lnTo>
                      <a:lnTo>
                        <a:pt x="3785" y="2535"/>
                      </a:lnTo>
                      <a:lnTo>
                        <a:pt x="3785" y="2535"/>
                      </a:lnTo>
                      <a:lnTo>
                        <a:pt x="3785" y="2544"/>
                      </a:lnTo>
                      <a:lnTo>
                        <a:pt x="3786" y="2554"/>
                      </a:lnTo>
                      <a:lnTo>
                        <a:pt x="3789" y="2564"/>
                      </a:lnTo>
                      <a:lnTo>
                        <a:pt x="3794" y="2575"/>
                      </a:lnTo>
                      <a:lnTo>
                        <a:pt x="3794" y="2575"/>
                      </a:lnTo>
                      <a:lnTo>
                        <a:pt x="3799" y="2585"/>
                      </a:lnTo>
                      <a:lnTo>
                        <a:pt x="3802" y="2595"/>
                      </a:lnTo>
                      <a:lnTo>
                        <a:pt x="3802" y="2606"/>
                      </a:lnTo>
                      <a:lnTo>
                        <a:pt x="3802" y="2606"/>
                      </a:lnTo>
                      <a:lnTo>
                        <a:pt x="3807" y="2621"/>
                      </a:lnTo>
                      <a:lnTo>
                        <a:pt x="3810" y="2633"/>
                      </a:lnTo>
                      <a:lnTo>
                        <a:pt x="3812" y="2646"/>
                      </a:lnTo>
                      <a:lnTo>
                        <a:pt x="3812" y="2646"/>
                      </a:lnTo>
                      <a:lnTo>
                        <a:pt x="3812" y="2677"/>
                      </a:lnTo>
                      <a:lnTo>
                        <a:pt x="3812" y="2677"/>
                      </a:lnTo>
                      <a:lnTo>
                        <a:pt x="3812" y="2700"/>
                      </a:lnTo>
                      <a:lnTo>
                        <a:pt x="3812" y="2700"/>
                      </a:lnTo>
                      <a:lnTo>
                        <a:pt x="3812" y="2711"/>
                      </a:lnTo>
                      <a:lnTo>
                        <a:pt x="3814" y="2722"/>
                      </a:lnTo>
                      <a:lnTo>
                        <a:pt x="3817" y="2735"/>
                      </a:lnTo>
                      <a:lnTo>
                        <a:pt x="3817" y="2735"/>
                      </a:lnTo>
                      <a:lnTo>
                        <a:pt x="3825" y="2744"/>
                      </a:lnTo>
                      <a:lnTo>
                        <a:pt x="3831" y="2753"/>
                      </a:lnTo>
                      <a:lnTo>
                        <a:pt x="3833" y="2758"/>
                      </a:lnTo>
                      <a:lnTo>
                        <a:pt x="3835" y="2763"/>
                      </a:lnTo>
                      <a:lnTo>
                        <a:pt x="3835" y="2763"/>
                      </a:lnTo>
                      <a:lnTo>
                        <a:pt x="3831" y="2792"/>
                      </a:lnTo>
                      <a:lnTo>
                        <a:pt x="3830" y="2816"/>
                      </a:lnTo>
                      <a:lnTo>
                        <a:pt x="3830" y="2816"/>
                      </a:lnTo>
                      <a:lnTo>
                        <a:pt x="3831" y="2818"/>
                      </a:lnTo>
                      <a:lnTo>
                        <a:pt x="3835" y="2820"/>
                      </a:lnTo>
                      <a:lnTo>
                        <a:pt x="3843" y="2823"/>
                      </a:lnTo>
                      <a:lnTo>
                        <a:pt x="3846" y="2826"/>
                      </a:lnTo>
                      <a:lnTo>
                        <a:pt x="3849" y="2828"/>
                      </a:lnTo>
                      <a:lnTo>
                        <a:pt x="3849" y="2831"/>
                      </a:lnTo>
                      <a:lnTo>
                        <a:pt x="3848" y="2834"/>
                      </a:lnTo>
                      <a:lnTo>
                        <a:pt x="3848" y="2834"/>
                      </a:lnTo>
                      <a:lnTo>
                        <a:pt x="3830" y="2852"/>
                      </a:lnTo>
                      <a:lnTo>
                        <a:pt x="3830" y="2852"/>
                      </a:lnTo>
                      <a:lnTo>
                        <a:pt x="3804" y="2870"/>
                      </a:lnTo>
                      <a:lnTo>
                        <a:pt x="3788" y="2883"/>
                      </a:lnTo>
                      <a:lnTo>
                        <a:pt x="3783" y="2888"/>
                      </a:lnTo>
                      <a:lnTo>
                        <a:pt x="3781" y="2892"/>
                      </a:lnTo>
                      <a:lnTo>
                        <a:pt x="3781" y="2892"/>
                      </a:lnTo>
                      <a:lnTo>
                        <a:pt x="3778" y="2913"/>
                      </a:lnTo>
                      <a:lnTo>
                        <a:pt x="3776" y="2928"/>
                      </a:lnTo>
                      <a:lnTo>
                        <a:pt x="3776" y="2928"/>
                      </a:lnTo>
                      <a:lnTo>
                        <a:pt x="3767" y="2920"/>
                      </a:lnTo>
                      <a:lnTo>
                        <a:pt x="3759" y="2913"/>
                      </a:lnTo>
                      <a:lnTo>
                        <a:pt x="3754" y="2905"/>
                      </a:lnTo>
                      <a:lnTo>
                        <a:pt x="3754" y="2905"/>
                      </a:lnTo>
                      <a:lnTo>
                        <a:pt x="3749" y="2897"/>
                      </a:lnTo>
                      <a:lnTo>
                        <a:pt x="3741" y="2886"/>
                      </a:lnTo>
                      <a:lnTo>
                        <a:pt x="3731" y="2875"/>
                      </a:lnTo>
                      <a:lnTo>
                        <a:pt x="3718" y="2870"/>
                      </a:lnTo>
                      <a:lnTo>
                        <a:pt x="3713" y="2812"/>
                      </a:lnTo>
                      <a:lnTo>
                        <a:pt x="3687" y="2807"/>
                      </a:lnTo>
                      <a:lnTo>
                        <a:pt x="3687" y="2807"/>
                      </a:lnTo>
                      <a:lnTo>
                        <a:pt x="3687" y="2802"/>
                      </a:lnTo>
                      <a:lnTo>
                        <a:pt x="3687" y="2790"/>
                      </a:lnTo>
                      <a:lnTo>
                        <a:pt x="3686" y="2786"/>
                      </a:lnTo>
                      <a:lnTo>
                        <a:pt x="3684" y="2782"/>
                      </a:lnTo>
                      <a:lnTo>
                        <a:pt x="3683" y="2782"/>
                      </a:lnTo>
                      <a:lnTo>
                        <a:pt x="3678" y="2786"/>
                      </a:lnTo>
                      <a:lnTo>
                        <a:pt x="3678" y="2786"/>
                      </a:lnTo>
                      <a:lnTo>
                        <a:pt x="3670" y="2792"/>
                      </a:lnTo>
                      <a:lnTo>
                        <a:pt x="3665" y="2794"/>
                      </a:lnTo>
                      <a:lnTo>
                        <a:pt x="3658" y="2797"/>
                      </a:lnTo>
                      <a:lnTo>
                        <a:pt x="3650" y="2803"/>
                      </a:lnTo>
                      <a:lnTo>
                        <a:pt x="3650" y="2803"/>
                      </a:lnTo>
                      <a:lnTo>
                        <a:pt x="3648" y="2807"/>
                      </a:lnTo>
                      <a:lnTo>
                        <a:pt x="3648" y="2810"/>
                      </a:lnTo>
                      <a:lnTo>
                        <a:pt x="3650" y="2815"/>
                      </a:lnTo>
                      <a:lnTo>
                        <a:pt x="3650" y="2815"/>
                      </a:lnTo>
                      <a:lnTo>
                        <a:pt x="3645" y="2816"/>
                      </a:lnTo>
                      <a:lnTo>
                        <a:pt x="3619" y="2816"/>
                      </a:lnTo>
                      <a:lnTo>
                        <a:pt x="3619" y="2816"/>
                      </a:lnTo>
                      <a:lnTo>
                        <a:pt x="3566" y="2816"/>
                      </a:lnTo>
                      <a:lnTo>
                        <a:pt x="3593" y="2781"/>
                      </a:lnTo>
                      <a:lnTo>
                        <a:pt x="3593" y="2781"/>
                      </a:lnTo>
                      <a:lnTo>
                        <a:pt x="3585" y="2778"/>
                      </a:lnTo>
                      <a:lnTo>
                        <a:pt x="3571" y="2769"/>
                      </a:lnTo>
                      <a:lnTo>
                        <a:pt x="3563" y="2765"/>
                      </a:lnTo>
                      <a:lnTo>
                        <a:pt x="3555" y="2760"/>
                      </a:lnTo>
                      <a:lnTo>
                        <a:pt x="3550" y="2755"/>
                      </a:lnTo>
                      <a:lnTo>
                        <a:pt x="3548" y="2748"/>
                      </a:lnTo>
                      <a:lnTo>
                        <a:pt x="3548" y="2748"/>
                      </a:lnTo>
                      <a:lnTo>
                        <a:pt x="3548" y="2744"/>
                      </a:lnTo>
                      <a:lnTo>
                        <a:pt x="3550" y="2740"/>
                      </a:lnTo>
                      <a:lnTo>
                        <a:pt x="3555" y="2732"/>
                      </a:lnTo>
                      <a:lnTo>
                        <a:pt x="3556" y="2727"/>
                      </a:lnTo>
                      <a:lnTo>
                        <a:pt x="3556" y="2724"/>
                      </a:lnTo>
                      <a:lnTo>
                        <a:pt x="3553" y="2721"/>
                      </a:lnTo>
                      <a:lnTo>
                        <a:pt x="3548" y="2718"/>
                      </a:lnTo>
                      <a:lnTo>
                        <a:pt x="3548" y="2718"/>
                      </a:lnTo>
                      <a:lnTo>
                        <a:pt x="3540" y="2714"/>
                      </a:lnTo>
                      <a:lnTo>
                        <a:pt x="3530" y="2711"/>
                      </a:lnTo>
                      <a:lnTo>
                        <a:pt x="3509" y="2706"/>
                      </a:lnTo>
                      <a:lnTo>
                        <a:pt x="3501" y="2705"/>
                      </a:lnTo>
                      <a:lnTo>
                        <a:pt x="3496" y="2701"/>
                      </a:lnTo>
                      <a:lnTo>
                        <a:pt x="3495" y="2700"/>
                      </a:lnTo>
                      <a:lnTo>
                        <a:pt x="3495" y="2698"/>
                      </a:lnTo>
                      <a:lnTo>
                        <a:pt x="3498" y="2695"/>
                      </a:lnTo>
                      <a:lnTo>
                        <a:pt x="3498" y="2695"/>
                      </a:lnTo>
                      <a:lnTo>
                        <a:pt x="3504" y="2692"/>
                      </a:lnTo>
                      <a:lnTo>
                        <a:pt x="3509" y="2687"/>
                      </a:lnTo>
                      <a:lnTo>
                        <a:pt x="3512" y="2679"/>
                      </a:lnTo>
                      <a:lnTo>
                        <a:pt x="3516" y="2671"/>
                      </a:lnTo>
                      <a:lnTo>
                        <a:pt x="3519" y="2669"/>
                      </a:lnTo>
                      <a:lnTo>
                        <a:pt x="3521" y="2669"/>
                      </a:lnTo>
                      <a:lnTo>
                        <a:pt x="3521" y="2669"/>
                      </a:lnTo>
                      <a:lnTo>
                        <a:pt x="3542" y="2666"/>
                      </a:lnTo>
                      <a:lnTo>
                        <a:pt x="3556" y="2664"/>
                      </a:lnTo>
                      <a:lnTo>
                        <a:pt x="3556" y="2664"/>
                      </a:lnTo>
                      <a:lnTo>
                        <a:pt x="3571" y="2659"/>
                      </a:lnTo>
                      <a:lnTo>
                        <a:pt x="3571" y="2659"/>
                      </a:lnTo>
                      <a:lnTo>
                        <a:pt x="3580" y="2656"/>
                      </a:lnTo>
                      <a:lnTo>
                        <a:pt x="3593" y="2651"/>
                      </a:lnTo>
                      <a:lnTo>
                        <a:pt x="3593" y="2651"/>
                      </a:lnTo>
                      <a:lnTo>
                        <a:pt x="3598" y="2648"/>
                      </a:lnTo>
                      <a:lnTo>
                        <a:pt x="3603" y="2648"/>
                      </a:lnTo>
                      <a:lnTo>
                        <a:pt x="3606" y="2650"/>
                      </a:lnTo>
                      <a:lnTo>
                        <a:pt x="3608" y="2650"/>
                      </a:lnTo>
                      <a:lnTo>
                        <a:pt x="3608" y="2650"/>
                      </a:lnTo>
                      <a:lnTo>
                        <a:pt x="3611" y="2642"/>
                      </a:lnTo>
                      <a:lnTo>
                        <a:pt x="3611" y="2642"/>
                      </a:lnTo>
                      <a:lnTo>
                        <a:pt x="3613" y="2635"/>
                      </a:lnTo>
                      <a:lnTo>
                        <a:pt x="3618" y="2630"/>
                      </a:lnTo>
                      <a:lnTo>
                        <a:pt x="3627" y="2622"/>
                      </a:lnTo>
                      <a:lnTo>
                        <a:pt x="3632" y="2617"/>
                      </a:lnTo>
                      <a:lnTo>
                        <a:pt x="3634" y="2612"/>
                      </a:lnTo>
                      <a:lnTo>
                        <a:pt x="3632" y="2608"/>
                      </a:lnTo>
                      <a:lnTo>
                        <a:pt x="3629" y="2601"/>
                      </a:lnTo>
                      <a:lnTo>
                        <a:pt x="3629" y="2601"/>
                      </a:lnTo>
                      <a:lnTo>
                        <a:pt x="3589" y="2561"/>
                      </a:lnTo>
                      <a:lnTo>
                        <a:pt x="3589" y="2561"/>
                      </a:lnTo>
                      <a:lnTo>
                        <a:pt x="3589" y="2557"/>
                      </a:lnTo>
                      <a:lnTo>
                        <a:pt x="3587" y="2548"/>
                      </a:lnTo>
                      <a:lnTo>
                        <a:pt x="3585" y="2543"/>
                      </a:lnTo>
                      <a:lnTo>
                        <a:pt x="3582" y="2538"/>
                      </a:lnTo>
                      <a:lnTo>
                        <a:pt x="3579" y="2535"/>
                      </a:lnTo>
                      <a:lnTo>
                        <a:pt x="3574" y="2535"/>
                      </a:lnTo>
                      <a:lnTo>
                        <a:pt x="3574" y="2535"/>
                      </a:lnTo>
                      <a:lnTo>
                        <a:pt x="3569" y="2535"/>
                      </a:lnTo>
                      <a:lnTo>
                        <a:pt x="3564" y="2538"/>
                      </a:lnTo>
                      <a:lnTo>
                        <a:pt x="3551" y="2546"/>
                      </a:lnTo>
                      <a:lnTo>
                        <a:pt x="3538" y="2557"/>
                      </a:lnTo>
                      <a:lnTo>
                        <a:pt x="3538" y="2557"/>
                      </a:lnTo>
                      <a:lnTo>
                        <a:pt x="3545" y="2561"/>
                      </a:lnTo>
                      <a:lnTo>
                        <a:pt x="3558" y="2569"/>
                      </a:lnTo>
                      <a:lnTo>
                        <a:pt x="3564" y="2574"/>
                      </a:lnTo>
                      <a:lnTo>
                        <a:pt x="3568" y="2580"/>
                      </a:lnTo>
                      <a:lnTo>
                        <a:pt x="3568" y="2582"/>
                      </a:lnTo>
                      <a:lnTo>
                        <a:pt x="3568" y="2585"/>
                      </a:lnTo>
                      <a:lnTo>
                        <a:pt x="3564" y="2587"/>
                      </a:lnTo>
                      <a:lnTo>
                        <a:pt x="3561" y="2588"/>
                      </a:lnTo>
                      <a:lnTo>
                        <a:pt x="3561" y="2588"/>
                      </a:lnTo>
                      <a:lnTo>
                        <a:pt x="3543" y="2595"/>
                      </a:lnTo>
                      <a:lnTo>
                        <a:pt x="3524" y="2598"/>
                      </a:lnTo>
                      <a:lnTo>
                        <a:pt x="3503" y="2601"/>
                      </a:lnTo>
                      <a:lnTo>
                        <a:pt x="3477" y="2606"/>
                      </a:lnTo>
                      <a:lnTo>
                        <a:pt x="3477" y="2606"/>
                      </a:lnTo>
                      <a:lnTo>
                        <a:pt x="3482" y="2604"/>
                      </a:lnTo>
                      <a:lnTo>
                        <a:pt x="3487" y="2601"/>
                      </a:lnTo>
                      <a:lnTo>
                        <a:pt x="3490" y="2598"/>
                      </a:lnTo>
                      <a:lnTo>
                        <a:pt x="3491" y="2593"/>
                      </a:lnTo>
                      <a:lnTo>
                        <a:pt x="3491" y="2588"/>
                      </a:lnTo>
                      <a:lnTo>
                        <a:pt x="3487" y="2583"/>
                      </a:lnTo>
                      <a:lnTo>
                        <a:pt x="3477" y="2578"/>
                      </a:lnTo>
                      <a:lnTo>
                        <a:pt x="3477" y="2578"/>
                      </a:lnTo>
                      <a:lnTo>
                        <a:pt x="3457" y="2572"/>
                      </a:lnTo>
                      <a:lnTo>
                        <a:pt x="3449" y="2567"/>
                      </a:lnTo>
                      <a:lnTo>
                        <a:pt x="3446" y="2565"/>
                      </a:lnTo>
                      <a:lnTo>
                        <a:pt x="3441" y="2565"/>
                      </a:lnTo>
                      <a:lnTo>
                        <a:pt x="3441" y="2565"/>
                      </a:lnTo>
                      <a:lnTo>
                        <a:pt x="3436" y="2567"/>
                      </a:lnTo>
                      <a:lnTo>
                        <a:pt x="3436" y="2569"/>
                      </a:lnTo>
                      <a:lnTo>
                        <a:pt x="3435" y="2572"/>
                      </a:lnTo>
                      <a:lnTo>
                        <a:pt x="3435" y="2574"/>
                      </a:lnTo>
                      <a:lnTo>
                        <a:pt x="3432" y="2574"/>
                      </a:lnTo>
                      <a:lnTo>
                        <a:pt x="3414" y="2565"/>
                      </a:lnTo>
                      <a:lnTo>
                        <a:pt x="3414" y="2565"/>
                      </a:lnTo>
                      <a:lnTo>
                        <a:pt x="3378" y="2548"/>
                      </a:lnTo>
                      <a:lnTo>
                        <a:pt x="3378" y="2548"/>
                      </a:lnTo>
                      <a:lnTo>
                        <a:pt x="3360" y="2548"/>
                      </a:lnTo>
                      <a:lnTo>
                        <a:pt x="3360" y="2548"/>
                      </a:lnTo>
                      <a:lnTo>
                        <a:pt x="3320" y="2548"/>
                      </a:lnTo>
                      <a:lnTo>
                        <a:pt x="3320" y="2548"/>
                      </a:lnTo>
                      <a:lnTo>
                        <a:pt x="3304" y="2551"/>
                      </a:lnTo>
                      <a:lnTo>
                        <a:pt x="3289" y="2554"/>
                      </a:lnTo>
                      <a:lnTo>
                        <a:pt x="3284" y="2553"/>
                      </a:lnTo>
                      <a:lnTo>
                        <a:pt x="3279" y="2553"/>
                      </a:lnTo>
                      <a:lnTo>
                        <a:pt x="3279" y="2553"/>
                      </a:lnTo>
                      <a:lnTo>
                        <a:pt x="3276" y="2549"/>
                      </a:lnTo>
                      <a:lnTo>
                        <a:pt x="3273" y="2546"/>
                      </a:lnTo>
                      <a:lnTo>
                        <a:pt x="3266" y="2536"/>
                      </a:lnTo>
                      <a:lnTo>
                        <a:pt x="3261" y="2525"/>
                      </a:lnTo>
                      <a:lnTo>
                        <a:pt x="3261" y="2525"/>
                      </a:lnTo>
                      <a:lnTo>
                        <a:pt x="3253" y="2522"/>
                      </a:lnTo>
                      <a:lnTo>
                        <a:pt x="3247" y="2519"/>
                      </a:lnTo>
                      <a:lnTo>
                        <a:pt x="3239" y="2514"/>
                      </a:lnTo>
                      <a:lnTo>
                        <a:pt x="3231" y="2507"/>
                      </a:lnTo>
                      <a:lnTo>
                        <a:pt x="3226" y="2499"/>
                      </a:lnTo>
                      <a:lnTo>
                        <a:pt x="3224" y="2494"/>
                      </a:lnTo>
                      <a:lnTo>
                        <a:pt x="3223" y="2491"/>
                      </a:lnTo>
                      <a:lnTo>
                        <a:pt x="3224" y="2486"/>
                      </a:lnTo>
                      <a:lnTo>
                        <a:pt x="3226" y="2481"/>
                      </a:lnTo>
                      <a:lnTo>
                        <a:pt x="3226" y="2481"/>
                      </a:lnTo>
                      <a:lnTo>
                        <a:pt x="3234" y="2460"/>
                      </a:lnTo>
                      <a:lnTo>
                        <a:pt x="3240" y="2441"/>
                      </a:lnTo>
                      <a:lnTo>
                        <a:pt x="3242" y="2433"/>
                      </a:lnTo>
                      <a:lnTo>
                        <a:pt x="3242" y="2426"/>
                      </a:lnTo>
                      <a:lnTo>
                        <a:pt x="3242" y="2421"/>
                      </a:lnTo>
                      <a:lnTo>
                        <a:pt x="3239" y="2418"/>
                      </a:lnTo>
                      <a:lnTo>
                        <a:pt x="3239" y="2418"/>
                      </a:lnTo>
                      <a:lnTo>
                        <a:pt x="3218" y="2410"/>
                      </a:lnTo>
                      <a:lnTo>
                        <a:pt x="3203" y="2405"/>
                      </a:lnTo>
                      <a:lnTo>
                        <a:pt x="3203" y="2405"/>
                      </a:lnTo>
                      <a:lnTo>
                        <a:pt x="3198" y="2404"/>
                      </a:lnTo>
                      <a:lnTo>
                        <a:pt x="3189" y="2402"/>
                      </a:lnTo>
                      <a:lnTo>
                        <a:pt x="3184" y="2402"/>
                      </a:lnTo>
                      <a:lnTo>
                        <a:pt x="3179" y="2405"/>
                      </a:lnTo>
                      <a:lnTo>
                        <a:pt x="3174" y="2410"/>
                      </a:lnTo>
                      <a:lnTo>
                        <a:pt x="3172" y="2418"/>
                      </a:lnTo>
                      <a:lnTo>
                        <a:pt x="3172" y="2418"/>
                      </a:lnTo>
                      <a:lnTo>
                        <a:pt x="3166" y="2449"/>
                      </a:lnTo>
                      <a:lnTo>
                        <a:pt x="3163" y="2459"/>
                      </a:lnTo>
                      <a:lnTo>
                        <a:pt x="3163" y="2459"/>
                      </a:lnTo>
                      <a:lnTo>
                        <a:pt x="3164" y="2468"/>
                      </a:lnTo>
                      <a:lnTo>
                        <a:pt x="3163" y="2475"/>
                      </a:lnTo>
                      <a:lnTo>
                        <a:pt x="3161" y="2478"/>
                      </a:lnTo>
                      <a:lnTo>
                        <a:pt x="3158" y="2481"/>
                      </a:lnTo>
                      <a:lnTo>
                        <a:pt x="3158" y="2481"/>
                      </a:lnTo>
                      <a:lnTo>
                        <a:pt x="3155" y="2481"/>
                      </a:lnTo>
                      <a:lnTo>
                        <a:pt x="3150" y="2481"/>
                      </a:lnTo>
                      <a:lnTo>
                        <a:pt x="3137" y="2480"/>
                      </a:lnTo>
                      <a:lnTo>
                        <a:pt x="3122" y="2476"/>
                      </a:lnTo>
                      <a:lnTo>
                        <a:pt x="3122" y="2476"/>
                      </a:lnTo>
                      <a:lnTo>
                        <a:pt x="3124" y="2473"/>
                      </a:lnTo>
                      <a:lnTo>
                        <a:pt x="3124" y="2470"/>
                      </a:lnTo>
                      <a:lnTo>
                        <a:pt x="3122" y="2467"/>
                      </a:lnTo>
                      <a:lnTo>
                        <a:pt x="3121" y="2462"/>
                      </a:lnTo>
                      <a:lnTo>
                        <a:pt x="3116" y="2457"/>
                      </a:lnTo>
                      <a:lnTo>
                        <a:pt x="3108" y="2454"/>
                      </a:lnTo>
                      <a:lnTo>
                        <a:pt x="3096" y="2449"/>
                      </a:lnTo>
                      <a:lnTo>
                        <a:pt x="3096" y="2449"/>
                      </a:lnTo>
                      <a:lnTo>
                        <a:pt x="3085" y="2446"/>
                      </a:lnTo>
                      <a:lnTo>
                        <a:pt x="3077" y="2442"/>
                      </a:lnTo>
                      <a:lnTo>
                        <a:pt x="3069" y="2438"/>
                      </a:lnTo>
                      <a:lnTo>
                        <a:pt x="3067" y="2438"/>
                      </a:lnTo>
                      <a:lnTo>
                        <a:pt x="3066" y="2436"/>
                      </a:lnTo>
                      <a:lnTo>
                        <a:pt x="3061" y="2441"/>
                      </a:lnTo>
                      <a:lnTo>
                        <a:pt x="3061" y="2441"/>
                      </a:lnTo>
                      <a:lnTo>
                        <a:pt x="3051" y="2446"/>
                      </a:lnTo>
                      <a:lnTo>
                        <a:pt x="3044" y="2452"/>
                      </a:lnTo>
                      <a:lnTo>
                        <a:pt x="3040" y="2459"/>
                      </a:lnTo>
                      <a:lnTo>
                        <a:pt x="3038" y="2467"/>
                      </a:lnTo>
                      <a:lnTo>
                        <a:pt x="3038" y="2467"/>
                      </a:lnTo>
                      <a:lnTo>
                        <a:pt x="3038" y="2473"/>
                      </a:lnTo>
                      <a:lnTo>
                        <a:pt x="3040" y="2478"/>
                      </a:lnTo>
                      <a:lnTo>
                        <a:pt x="3043" y="2488"/>
                      </a:lnTo>
                      <a:lnTo>
                        <a:pt x="3043" y="2493"/>
                      </a:lnTo>
                      <a:lnTo>
                        <a:pt x="3041" y="2498"/>
                      </a:lnTo>
                      <a:lnTo>
                        <a:pt x="3036" y="2501"/>
                      </a:lnTo>
                      <a:lnTo>
                        <a:pt x="3028" y="2502"/>
                      </a:lnTo>
                      <a:lnTo>
                        <a:pt x="3028" y="2502"/>
                      </a:lnTo>
                      <a:lnTo>
                        <a:pt x="3002" y="2507"/>
                      </a:lnTo>
                      <a:lnTo>
                        <a:pt x="2985" y="2543"/>
                      </a:lnTo>
                      <a:lnTo>
                        <a:pt x="2985" y="2543"/>
                      </a:lnTo>
                      <a:lnTo>
                        <a:pt x="2955" y="2533"/>
                      </a:lnTo>
                      <a:lnTo>
                        <a:pt x="2939" y="2527"/>
                      </a:lnTo>
                      <a:lnTo>
                        <a:pt x="2934" y="2525"/>
                      </a:lnTo>
                      <a:lnTo>
                        <a:pt x="2934" y="2525"/>
                      </a:lnTo>
                      <a:lnTo>
                        <a:pt x="2936" y="2525"/>
                      </a:lnTo>
                      <a:lnTo>
                        <a:pt x="2939" y="2525"/>
                      </a:lnTo>
                      <a:lnTo>
                        <a:pt x="2942" y="2520"/>
                      </a:lnTo>
                      <a:lnTo>
                        <a:pt x="2952" y="2504"/>
                      </a:lnTo>
                      <a:lnTo>
                        <a:pt x="2962" y="2481"/>
                      </a:lnTo>
                      <a:lnTo>
                        <a:pt x="2962" y="2481"/>
                      </a:lnTo>
                      <a:lnTo>
                        <a:pt x="2962" y="2476"/>
                      </a:lnTo>
                      <a:lnTo>
                        <a:pt x="2959" y="2468"/>
                      </a:lnTo>
                      <a:lnTo>
                        <a:pt x="2957" y="2464"/>
                      </a:lnTo>
                      <a:lnTo>
                        <a:pt x="2954" y="2460"/>
                      </a:lnTo>
                      <a:lnTo>
                        <a:pt x="2949" y="2459"/>
                      </a:lnTo>
                      <a:lnTo>
                        <a:pt x="2944" y="2459"/>
                      </a:lnTo>
                      <a:lnTo>
                        <a:pt x="2944" y="2459"/>
                      </a:lnTo>
                      <a:lnTo>
                        <a:pt x="2915" y="2467"/>
                      </a:lnTo>
                      <a:lnTo>
                        <a:pt x="2899" y="2472"/>
                      </a:lnTo>
                      <a:lnTo>
                        <a:pt x="2876" y="2472"/>
                      </a:lnTo>
                      <a:lnTo>
                        <a:pt x="2873" y="2454"/>
                      </a:lnTo>
                      <a:lnTo>
                        <a:pt x="2873" y="2454"/>
                      </a:lnTo>
                      <a:lnTo>
                        <a:pt x="2873" y="2434"/>
                      </a:lnTo>
                      <a:lnTo>
                        <a:pt x="2874" y="2417"/>
                      </a:lnTo>
                      <a:lnTo>
                        <a:pt x="2876" y="2400"/>
                      </a:lnTo>
                      <a:lnTo>
                        <a:pt x="2876" y="2400"/>
                      </a:lnTo>
                      <a:lnTo>
                        <a:pt x="2878" y="2387"/>
                      </a:lnTo>
                      <a:lnTo>
                        <a:pt x="2878" y="2376"/>
                      </a:lnTo>
                      <a:lnTo>
                        <a:pt x="2876" y="2365"/>
                      </a:lnTo>
                      <a:lnTo>
                        <a:pt x="2876" y="2365"/>
                      </a:lnTo>
                      <a:lnTo>
                        <a:pt x="2870" y="2355"/>
                      </a:lnTo>
                      <a:lnTo>
                        <a:pt x="2863" y="2347"/>
                      </a:lnTo>
                      <a:lnTo>
                        <a:pt x="2858" y="2344"/>
                      </a:lnTo>
                      <a:lnTo>
                        <a:pt x="2853" y="2342"/>
                      </a:lnTo>
                      <a:lnTo>
                        <a:pt x="2853" y="2342"/>
                      </a:lnTo>
                      <a:lnTo>
                        <a:pt x="2849" y="2340"/>
                      </a:lnTo>
                      <a:lnTo>
                        <a:pt x="2842" y="2342"/>
                      </a:lnTo>
                      <a:lnTo>
                        <a:pt x="2826" y="2345"/>
                      </a:lnTo>
                      <a:lnTo>
                        <a:pt x="2816" y="2345"/>
                      </a:lnTo>
                      <a:lnTo>
                        <a:pt x="2806" y="2345"/>
                      </a:lnTo>
                      <a:lnTo>
                        <a:pt x="2797" y="2342"/>
                      </a:lnTo>
                      <a:lnTo>
                        <a:pt x="2787" y="2337"/>
                      </a:lnTo>
                      <a:lnTo>
                        <a:pt x="2787" y="2337"/>
                      </a:lnTo>
                      <a:lnTo>
                        <a:pt x="2766" y="2324"/>
                      </a:lnTo>
                      <a:lnTo>
                        <a:pt x="2743" y="2316"/>
                      </a:lnTo>
                      <a:lnTo>
                        <a:pt x="2732" y="2313"/>
                      </a:lnTo>
                      <a:lnTo>
                        <a:pt x="2722" y="2310"/>
                      </a:lnTo>
                      <a:lnTo>
                        <a:pt x="2714" y="2310"/>
                      </a:lnTo>
                      <a:lnTo>
                        <a:pt x="2706" y="2311"/>
                      </a:lnTo>
                      <a:lnTo>
                        <a:pt x="2706" y="2311"/>
                      </a:lnTo>
                      <a:lnTo>
                        <a:pt x="2693" y="2313"/>
                      </a:lnTo>
                      <a:lnTo>
                        <a:pt x="2682" y="2316"/>
                      </a:lnTo>
                      <a:lnTo>
                        <a:pt x="2674" y="2315"/>
                      </a:lnTo>
                      <a:lnTo>
                        <a:pt x="2672" y="2313"/>
                      </a:lnTo>
                      <a:lnTo>
                        <a:pt x="2670" y="2311"/>
                      </a:lnTo>
                      <a:lnTo>
                        <a:pt x="2670" y="2311"/>
                      </a:lnTo>
                      <a:lnTo>
                        <a:pt x="2669" y="2303"/>
                      </a:lnTo>
                      <a:lnTo>
                        <a:pt x="2664" y="2292"/>
                      </a:lnTo>
                      <a:lnTo>
                        <a:pt x="2651" y="2260"/>
                      </a:lnTo>
                      <a:lnTo>
                        <a:pt x="2630" y="2217"/>
                      </a:lnTo>
                      <a:lnTo>
                        <a:pt x="2630" y="2217"/>
                      </a:lnTo>
                      <a:lnTo>
                        <a:pt x="2630" y="2214"/>
                      </a:lnTo>
                      <a:lnTo>
                        <a:pt x="2627" y="2209"/>
                      </a:lnTo>
                      <a:lnTo>
                        <a:pt x="2625" y="2208"/>
                      </a:lnTo>
                      <a:lnTo>
                        <a:pt x="2623" y="2209"/>
                      </a:lnTo>
                      <a:lnTo>
                        <a:pt x="2620" y="2213"/>
                      </a:lnTo>
                      <a:lnTo>
                        <a:pt x="2617" y="2221"/>
                      </a:lnTo>
                      <a:lnTo>
                        <a:pt x="2617" y="2221"/>
                      </a:lnTo>
                      <a:lnTo>
                        <a:pt x="2606" y="2258"/>
                      </a:lnTo>
                      <a:lnTo>
                        <a:pt x="2601" y="2271"/>
                      </a:lnTo>
                      <a:lnTo>
                        <a:pt x="2598" y="2274"/>
                      </a:lnTo>
                      <a:lnTo>
                        <a:pt x="2594" y="2274"/>
                      </a:lnTo>
                      <a:lnTo>
                        <a:pt x="2594" y="2274"/>
                      </a:lnTo>
                      <a:lnTo>
                        <a:pt x="2585" y="2274"/>
                      </a:lnTo>
                      <a:lnTo>
                        <a:pt x="2572" y="2271"/>
                      </a:lnTo>
                      <a:lnTo>
                        <a:pt x="2554" y="2266"/>
                      </a:lnTo>
                      <a:lnTo>
                        <a:pt x="2541" y="2195"/>
                      </a:lnTo>
                      <a:lnTo>
                        <a:pt x="2541" y="2195"/>
                      </a:lnTo>
                      <a:lnTo>
                        <a:pt x="2528" y="2200"/>
                      </a:lnTo>
                      <a:lnTo>
                        <a:pt x="2517" y="2206"/>
                      </a:lnTo>
                      <a:lnTo>
                        <a:pt x="2505" y="2213"/>
                      </a:lnTo>
                      <a:lnTo>
                        <a:pt x="2505" y="2213"/>
                      </a:lnTo>
                      <a:lnTo>
                        <a:pt x="2497" y="2216"/>
                      </a:lnTo>
                      <a:lnTo>
                        <a:pt x="2492" y="2217"/>
                      </a:lnTo>
                      <a:lnTo>
                        <a:pt x="2486" y="2217"/>
                      </a:lnTo>
                      <a:lnTo>
                        <a:pt x="2478" y="2221"/>
                      </a:lnTo>
                      <a:lnTo>
                        <a:pt x="2478" y="2221"/>
                      </a:lnTo>
                      <a:lnTo>
                        <a:pt x="2473" y="2224"/>
                      </a:lnTo>
                      <a:lnTo>
                        <a:pt x="2466" y="2226"/>
                      </a:lnTo>
                      <a:lnTo>
                        <a:pt x="2453" y="2226"/>
                      </a:lnTo>
                      <a:lnTo>
                        <a:pt x="2440" y="2224"/>
                      </a:lnTo>
                      <a:lnTo>
                        <a:pt x="2429" y="2221"/>
                      </a:lnTo>
                      <a:lnTo>
                        <a:pt x="2429" y="2221"/>
                      </a:lnTo>
                      <a:lnTo>
                        <a:pt x="2418" y="2216"/>
                      </a:lnTo>
                      <a:lnTo>
                        <a:pt x="2408" y="2211"/>
                      </a:lnTo>
                      <a:lnTo>
                        <a:pt x="2403" y="2209"/>
                      </a:lnTo>
                      <a:lnTo>
                        <a:pt x="2400" y="2209"/>
                      </a:lnTo>
                      <a:lnTo>
                        <a:pt x="2398" y="2211"/>
                      </a:lnTo>
                      <a:lnTo>
                        <a:pt x="2398" y="2217"/>
                      </a:lnTo>
                      <a:lnTo>
                        <a:pt x="2398" y="2217"/>
                      </a:lnTo>
                      <a:lnTo>
                        <a:pt x="2398" y="2222"/>
                      </a:lnTo>
                      <a:lnTo>
                        <a:pt x="2400" y="2227"/>
                      </a:lnTo>
                      <a:lnTo>
                        <a:pt x="2403" y="2234"/>
                      </a:lnTo>
                      <a:lnTo>
                        <a:pt x="2403" y="2237"/>
                      </a:lnTo>
                      <a:lnTo>
                        <a:pt x="2403" y="2242"/>
                      </a:lnTo>
                      <a:lnTo>
                        <a:pt x="2402" y="2248"/>
                      </a:lnTo>
                      <a:lnTo>
                        <a:pt x="2398" y="2256"/>
                      </a:lnTo>
                      <a:lnTo>
                        <a:pt x="2398" y="2256"/>
                      </a:lnTo>
                      <a:lnTo>
                        <a:pt x="2387" y="2279"/>
                      </a:lnTo>
                      <a:lnTo>
                        <a:pt x="2376" y="2292"/>
                      </a:lnTo>
                      <a:lnTo>
                        <a:pt x="2376" y="2292"/>
                      </a:lnTo>
                      <a:lnTo>
                        <a:pt x="2361" y="2311"/>
                      </a:lnTo>
                      <a:lnTo>
                        <a:pt x="2361" y="2311"/>
                      </a:lnTo>
                      <a:lnTo>
                        <a:pt x="2330" y="2319"/>
                      </a:lnTo>
                      <a:lnTo>
                        <a:pt x="2330" y="2319"/>
                      </a:lnTo>
                      <a:lnTo>
                        <a:pt x="2325" y="2319"/>
                      </a:lnTo>
                      <a:lnTo>
                        <a:pt x="2322" y="2316"/>
                      </a:lnTo>
                      <a:lnTo>
                        <a:pt x="2321" y="2313"/>
                      </a:lnTo>
                      <a:lnTo>
                        <a:pt x="2319" y="2308"/>
                      </a:lnTo>
                      <a:lnTo>
                        <a:pt x="2319" y="2307"/>
                      </a:lnTo>
                      <a:lnTo>
                        <a:pt x="2319" y="2307"/>
                      </a:lnTo>
                      <a:lnTo>
                        <a:pt x="2313" y="2324"/>
                      </a:lnTo>
                      <a:lnTo>
                        <a:pt x="2313" y="2324"/>
                      </a:lnTo>
                      <a:lnTo>
                        <a:pt x="2306" y="2347"/>
                      </a:lnTo>
                      <a:lnTo>
                        <a:pt x="2306" y="2360"/>
                      </a:lnTo>
                      <a:lnTo>
                        <a:pt x="2308" y="2368"/>
                      </a:lnTo>
                      <a:lnTo>
                        <a:pt x="2308" y="2378"/>
                      </a:lnTo>
                      <a:lnTo>
                        <a:pt x="2308" y="2378"/>
                      </a:lnTo>
                      <a:lnTo>
                        <a:pt x="2309" y="2389"/>
                      </a:lnTo>
                      <a:lnTo>
                        <a:pt x="2309" y="2397"/>
                      </a:lnTo>
                      <a:lnTo>
                        <a:pt x="2309" y="2404"/>
                      </a:lnTo>
                      <a:lnTo>
                        <a:pt x="2308" y="2408"/>
                      </a:lnTo>
                      <a:lnTo>
                        <a:pt x="2308" y="2408"/>
                      </a:lnTo>
                      <a:lnTo>
                        <a:pt x="2282" y="2464"/>
                      </a:lnTo>
                      <a:lnTo>
                        <a:pt x="2282" y="2464"/>
                      </a:lnTo>
                      <a:lnTo>
                        <a:pt x="2283" y="2462"/>
                      </a:lnTo>
                      <a:lnTo>
                        <a:pt x="2287" y="2460"/>
                      </a:lnTo>
                      <a:lnTo>
                        <a:pt x="2287" y="2462"/>
                      </a:lnTo>
                      <a:lnTo>
                        <a:pt x="2287" y="2465"/>
                      </a:lnTo>
                      <a:lnTo>
                        <a:pt x="2282" y="2476"/>
                      </a:lnTo>
                      <a:lnTo>
                        <a:pt x="2282" y="2476"/>
                      </a:lnTo>
                      <a:lnTo>
                        <a:pt x="2274" y="2491"/>
                      </a:lnTo>
                      <a:lnTo>
                        <a:pt x="2269" y="2502"/>
                      </a:lnTo>
                      <a:lnTo>
                        <a:pt x="2267" y="2512"/>
                      </a:lnTo>
                      <a:lnTo>
                        <a:pt x="2267" y="2520"/>
                      </a:lnTo>
                      <a:lnTo>
                        <a:pt x="2267" y="2520"/>
                      </a:lnTo>
                      <a:lnTo>
                        <a:pt x="2269" y="2525"/>
                      </a:lnTo>
                      <a:lnTo>
                        <a:pt x="2270" y="2527"/>
                      </a:lnTo>
                      <a:lnTo>
                        <a:pt x="2275" y="2530"/>
                      </a:lnTo>
                      <a:lnTo>
                        <a:pt x="2275" y="2530"/>
                      </a:lnTo>
                      <a:lnTo>
                        <a:pt x="2275" y="2530"/>
                      </a:lnTo>
                      <a:lnTo>
                        <a:pt x="2267" y="2535"/>
                      </a:lnTo>
                      <a:lnTo>
                        <a:pt x="2267" y="2535"/>
                      </a:lnTo>
                      <a:lnTo>
                        <a:pt x="2256" y="2540"/>
                      </a:lnTo>
                      <a:lnTo>
                        <a:pt x="2246" y="2540"/>
                      </a:lnTo>
                      <a:lnTo>
                        <a:pt x="2238" y="2540"/>
                      </a:lnTo>
                      <a:lnTo>
                        <a:pt x="2236" y="2540"/>
                      </a:lnTo>
                      <a:lnTo>
                        <a:pt x="2236" y="2540"/>
                      </a:lnTo>
                      <a:lnTo>
                        <a:pt x="2236" y="2535"/>
                      </a:lnTo>
                      <a:lnTo>
                        <a:pt x="2236" y="2530"/>
                      </a:lnTo>
                      <a:lnTo>
                        <a:pt x="2235" y="2523"/>
                      </a:lnTo>
                      <a:lnTo>
                        <a:pt x="2232" y="2519"/>
                      </a:lnTo>
                      <a:lnTo>
                        <a:pt x="2227" y="2514"/>
                      </a:lnTo>
                      <a:lnTo>
                        <a:pt x="2220" y="2512"/>
                      </a:lnTo>
                      <a:lnTo>
                        <a:pt x="2209" y="2512"/>
                      </a:lnTo>
                      <a:lnTo>
                        <a:pt x="2209" y="2512"/>
                      </a:lnTo>
                      <a:lnTo>
                        <a:pt x="2177" y="2517"/>
                      </a:lnTo>
                      <a:lnTo>
                        <a:pt x="2167" y="2517"/>
                      </a:lnTo>
                      <a:lnTo>
                        <a:pt x="2164" y="2515"/>
                      </a:lnTo>
                      <a:lnTo>
                        <a:pt x="2160" y="2512"/>
                      </a:lnTo>
                      <a:lnTo>
                        <a:pt x="2160" y="2512"/>
                      </a:lnTo>
                      <a:lnTo>
                        <a:pt x="2157" y="2507"/>
                      </a:lnTo>
                      <a:lnTo>
                        <a:pt x="2155" y="2502"/>
                      </a:lnTo>
                      <a:lnTo>
                        <a:pt x="2151" y="2489"/>
                      </a:lnTo>
                      <a:lnTo>
                        <a:pt x="2147" y="2478"/>
                      </a:lnTo>
                      <a:lnTo>
                        <a:pt x="2146" y="2476"/>
                      </a:lnTo>
                      <a:lnTo>
                        <a:pt x="2143" y="2476"/>
                      </a:lnTo>
                      <a:lnTo>
                        <a:pt x="2143" y="2476"/>
                      </a:lnTo>
                      <a:lnTo>
                        <a:pt x="2099" y="2493"/>
                      </a:lnTo>
                      <a:lnTo>
                        <a:pt x="2071" y="2506"/>
                      </a:lnTo>
                      <a:lnTo>
                        <a:pt x="2062" y="2510"/>
                      </a:lnTo>
                      <a:lnTo>
                        <a:pt x="2058" y="2514"/>
                      </a:lnTo>
                      <a:lnTo>
                        <a:pt x="2057" y="2517"/>
                      </a:lnTo>
                      <a:lnTo>
                        <a:pt x="2057" y="2517"/>
                      </a:lnTo>
                      <a:lnTo>
                        <a:pt x="2055" y="2522"/>
                      </a:lnTo>
                      <a:lnTo>
                        <a:pt x="2049" y="2530"/>
                      </a:lnTo>
                      <a:lnTo>
                        <a:pt x="2036" y="2544"/>
                      </a:lnTo>
                      <a:lnTo>
                        <a:pt x="2018" y="2561"/>
                      </a:lnTo>
                      <a:lnTo>
                        <a:pt x="1977" y="2476"/>
                      </a:lnTo>
                      <a:lnTo>
                        <a:pt x="1977" y="2476"/>
                      </a:lnTo>
                      <a:lnTo>
                        <a:pt x="1974" y="2467"/>
                      </a:lnTo>
                      <a:lnTo>
                        <a:pt x="1969" y="2457"/>
                      </a:lnTo>
                      <a:lnTo>
                        <a:pt x="1963" y="2449"/>
                      </a:lnTo>
                      <a:lnTo>
                        <a:pt x="1963" y="2449"/>
                      </a:lnTo>
                      <a:lnTo>
                        <a:pt x="1935" y="2417"/>
                      </a:lnTo>
                      <a:lnTo>
                        <a:pt x="1914" y="2391"/>
                      </a:lnTo>
                      <a:lnTo>
                        <a:pt x="1879" y="2444"/>
                      </a:lnTo>
                      <a:lnTo>
                        <a:pt x="1828" y="2423"/>
                      </a:lnTo>
                      <a:lnTo>
                        <a:pt x="1828" y="2423"/>
                      </a:lnTo>
                      <a:lnTo>
                        <a:pt x="1835" y="2418"/>
                      </a:lnTo>
                      <a:lnTo>
                        <a:pt x="1840" y="2413"/>
                      </a:lnTo>
                      <a:lnTo>
                        <a:pt x="1843" y="2408"/>
                      </a:lnTo>
                      <a:lnTo>
                        <a:pt x="1845" y="2404"/>
                      </a:lnTo>
                      <a:lnTo>
                        <a:pt x="1845" y="2400"/>
                      </a:lnTo>
                      <a:lnTo>
                        <a:pt x="1843" y="2397"/>
                      </a:lnTo>
                      <a:lnTo>
                        <a:pt x="1840" y="2396"/>
                      </a:lnTo>
                      <a:lnTo>
                        <a:pt x="1835" y="2394"/>
                      </a:lnTo>
                      <a:lnTo>
                        <a:pt x="1820" y="2391"/>
                      </a:lnTo>
                      <a:lnTo>
                        <a:pt x="1820" y="2391"/>
                      </a:lnTo>
                      <a:lnTo>
                        <a:pt x="1709" y="2383"/>
                      </a:lnTo>
                      <a:lnTo>
                        <a:pt x="1709" y="2383"/>
                      </a:lnTo>
                      <a:lnTo>
                        <a:pt x="1689" y="2371"/>
                      </a:lnTo>
                      <a:lnTo>
                        <a:pt x="1675" y="2365"/>
                      </a:lnTo>
                      <a:lnTo>
                        <a:pt x="1668" y="2363"/>
                      </a:lnTo>
                      <a:lnTo>
                        <a:pt x="1663" y="2365"/>
                      </a:lnTo>
                      <a:lnTo>
                        <a:pt x="1663" y="2365"/>
                      </a:lnTo>
                      <a:lnTo>
                        <a:pt x="1658" y="2368"/>
                      </a:lnTo>
                      <a:lnTo>
                        <a:pt x="1655" y="2371"/>
                      </a:lnTo>
                      <a:lnTo>
                        <a:pt x="1653" y="2373"/>
                      </a:lnTo>
                      <a:lnTo>
                        <a:pt x="1650" y="2373"/>
                      </a:lnTo>
                      <a:lnTo>
                        <a:pt x="1641" y="2368"/>
                      </a:lnTo>
                      <a:lnTo>
                        <a:pt x="1641" y="2368"/>
                      </a:lnTo>
                      <a:lnTo>
                        <a:pt x="1608" y="2355"/>
                      </a:lnTo>
                      <a:lnTo>
                        <a:pt x="1587" y="2347"/>
                      </a:lnTo>
                      <a:lnTo>
                        <a:pt x="1587" y="2347"/>
                      </a:lnTo>
                      <a:lnTo>
                        <a:pt x="1579" y="2344"/>
                      </a:lnTo>
                      <a:lnTo>
                        <a:pt x="1560" y="2337"/>
                      </a:lnTo>
                      <a:lnTo>
                        <a:pt x="1548" y="2332"/>
                      </a:lnTo>
                      <a:lnTo>
                        <a:pt x="1540" y="2328"/>
                      </a:lnTo>
                      <a:lnTo>
                        <a:pt x="1535" y="2321"/>
                      </a:lnTo>
                      <a:lnTo>
                        <a:pt x="1534" y="2318"/>
                      </a:lnTo>
                      <a:lnTo>
                        <a:pt x="1534" y="2315"/>
                      </a:lnTo>
                      <a:lnTo>
                        <a:pt x="1534" y="2315"/>
                      </a:lnTo>
                      <a:lnTo>
                        <a:pt x="1535" y="2305"/>
                      </a:lnTo>
                      <a:lnTo>
                        <a:pt x="1534" y="2302"/>
                      </a:lnTo>
                      <a:lnTo>
                        <a:pt x="1532" y="2300"/>
                      </a:lnTo>
                      <a:lnTo>
                        <a:pt x="1529" y="2298"/>
                      </a:lnTo>
                      <a:lnTo>
                        <a:pt x="1522" y="2297"/>
                      </a:lnTo>
                      <a:lnTo>
                        <a:pt x="1506" y="2297"/>
                      </a:lnTo>
                      <a:lnTo>
                        <a:pt x="1506" y="2297"/>
                      </a:lnTo>
                      <a:lnTo>
                        <a:pt x="1490" y="2295"/>
                      </a:lnTo>
                      <a:lnTo>
                        <a:pt x="1479" y="2294"/>
                      </a:lnTo>
                      <a:lnTo>
                        <a:pt x="1469" y="2294"/>
                      </a:lnTo>
                      <a:lnTo>
                        <a:pt x="1464" y="2295"/>
                      </a:lnTo>
                      <a:lnTo>
                        <a:pt x="1458" y="2297"/>
                      </a:lnTo>
                      <a:lnTo>
                        <a:pt x="1458" y="2297"/>
                      </a:lnTo>
                      <a:lnTo>
                        <a:pt x="1440" y="2305"/>
                      </a:lnTo>
                      <a:lnTo>
                        <a:pt x="1435" y="2307"/>
                      </a:lnTo>
                      <a:lnTo>
                        <a:pt x="1427" y="2307"/>
                      </a:lnTo>
                      <a:lnTo>
                        <a:pt x="1427" y="2307"/>
                      </a:lnTo>
                      <a:lnTo>
                        <a:pt x="1422" y="2307"/>
                      </a:lnTo>
                      <a:lnTo>
                        <a:pt x="1419" y="2308"/>
                      </a:lnTo>
                      <a:lnTo>
                        <a:pt x="1415" y="2311"/>
                      </a:lnTo>
                      <a:lnTo>
                        <a:pt x="1415" y="2311"/>
                      </a:lnTo>
                      <a:lnTo>
                        <a:pt x="1415" y="2311"/>
                      </a:lnTo>
                      <a:lnTo>
                        <a:pt x="1412" y="2307"/>
                      </a:lnTo>
                      <a:lnTo>
                        <a:pt x="1412" y="2307"/>
                      </a:lnTo>
                      <a:lnTo>
                        <a:pt x="1412" y="2302"/>
                      </a:lnTo>
                      <a:lnTo>
                        <a:pt x="1415" y="2295"/>
                      </a:lnTo>
                      <a:lnTo>
                        <a:pt x="1425" y="2284"/>
                      </a:lnTo>
                      <a:lnTo>
                        <a:pt x="1428" y="2277"/>
                      </a:lnTo>
                      <a:lnTo>
                        <a:pt x="1432" y="2273"/>
                      </a:lnTo>
                      <a:lnTo>
                        <a:pt x="1430" y="2266"/>
                      </a:lnTo>
                      <a:lnTo>
                        <a:pt x="1427" y="2261"/>
                      </a:lnTo>
                      <a:lnTo>
                        <a:pt x="1427" y="2261"/>
                      </a:lnTo>
                      <a:lnTo>
                        <a:pt x="1420" y="2258"/>
                      </a:lnTo>
                      <a:lnTo>
                        <a:pt x="1417" y="2256"/>
                      </a:lnTo>
                      <a:lnTo>
                        <a:pt x="1414" y="2256"/>
                      </a:lnTo>
                      <a:lnTo>
                        <a:pt x="1414" y="2256"/>
                      </a:lnTo>
                      <a:lnTo>
                        <a:pt x="1412" y="2256"/>
                      </a:lnTo>
                      <a:lnTo>
                        <a:pt x="1409" y="2248"/>
                      </a:lnTo>
                      <a:lnTo>
                        <a:pt x="1409" y="2248"/>
                      </a:lnTo>
                      <a:lnTo>
                        <a:pt x="1406" y="2240"/>
                      </a:lnTo>
                      <a:lnTo>
                        <a:pt x="1402" y="2232"/>
                      </a:lnTo>
                      <a:lnTo>
                        <a:pt x="1401" y="2217"/>
                      </a:lnTo>
                      <a:lnTo>
                        <a:pt x="1399" y="2198"/>
                      </a:lnTo>
                      <a:lnTo>
                        <a:pt x="1381" y="2177"/>
                      </a:lnTo>
                      <a:lnTo>
                        <a:pt x="1381" y="2127"/>
                      </a:lnTo>
                      <a:lnTo>
                        <a:pt x="1381" y="2127"/>
                      </a:lnTo>
                      <a:lnTo>
                        <a:pt x="1377" y="2124"/>
                      </a:lnTo>
                      <a:lnTo>
                        <a:pt x="1364" y="2116"/>
                      </a:lnTo>
                      <a:lnTo>
                        <a:pt x="1357" y="2111"/>
                      </a:lnTo>
                      <a:lnTo>
                        <a:pt x="1351" y="2104"/>
                      </a:lnTo>
                      <a:lnTo>
                        <a:pt x="1347" y="2098"/>
                      </a:lnTo>
                      <a:lnTo>
                        <a:pt x="1346" y="2091"/>
                      </a:lnTo>
                      <a:lnTo>
                        <a:pt x="1346" y="2091"/>
                      </a:lnTo>
                      <a:lnTo>
                        <a:pt x="1346" y="2085"/>
                      </a:lnTo>
                      <a:lnTo>
                        <a:pt x="1349" y="2077"/>
                      </a:lnTo>
                      <a:lnTo>
                        <a:pt x="1352" y="2059"/>
                      </a:lnTo>
                      <a:lnTo>
                        <a:pt x="1354" y="2052"/>
                      </a:lnTo>
                      <a:lnTo>
                        <a:pt x="1354" y="2046"/>
                      </a:lnTo>
                      <a:lnTo>
                        <a:pt x="1351" y="2041"/>
                      </a:lnTo>
                      <a:lnTo>
                        <a:pt x="1346" y="2038"/>
                      </a:lnTo>
                      <a:lnTo>
                        <a:pt x="1346" y="2038"/>
                      </a:lnTo>
                      <a:lnTo>
                        <a:pt x="1315" y="2031"/>
                      </a:lnTo>
                      <a:lnTo>
                        <a:pt x="1302" y="2028"/>
                      </a:lnTo>
                      <a:lnTo>
                        <a:pt x="1296" y="2025"/>
                      </a:lnTo>
                      <a:lnTo>
                        <a:pt x="1292" y="2020"/>
                      </a:lnTo>
                      <a:lnTo>
                        <a:pt x="1292" y="2020"/>
                      </a:lnTo>
                      <a:lnTo>
                        <a:pt x="1284" y="2010"/>
                      </a:lnTo>
                      <a:lnTo>
                        <a:pt x="1275" y="2001"/>
                      </a:lnTo>
                      <a:lnTo>
                        <a:pt x="1266" y="1991"/>
                      </a:lnTo>
                      <a:lnTo>
                        <a:pt x="1263" y="1986"/>
                      </a:lnTo>
                      <a:lnTo>
                        <a:pt x="1260" y="1980"/>
                      </a:lnTo>
                      <a:lnTo>
                        <a:pt x="1260" y="1980"/>
                      </a:lnTo>
                      <a:lnTo>
                        <a:pt x="1260" y="1973"/>
                      </a:lnTo>
                      <a:lnTo>
                        <a:pt x="1263" y="1968"/>
                      </a:lnTo>
                      <a:lnTo>
                        <a:pt x="1266" y="1963"/>
                      </a:lnTo>
                      <a:lnTo>
                        <a:pt x="1270" y="1960"/>
                      </a:lnTo>
                      <a:lnTo>
                        <a:pt x="1273" y="1959"/>
                      </a:lnTo>
                      <a:lnTo>
                        <a:pt x="1271" y="1959"/>
                      </a:lnTo>
                      <a:lnTo>
                        <a:pt x="1257" y="1962"/>
                      </a:lnTo>
                      <a:lnTo>
                        <a:pt x="1257" y="1962"/>
                      </a:lnTo>
                      <a:lnTo>
                        <a:pt x="1221" y="1970"/>
                      </a:lnTo>
                      <a:lnTo>
                        <a:pt x="1221" y="1970"/>
                      </a:lnTo>
                      <a:lnTo>
                        <a:pt x="1223" y="1973"/>
                      </a:lnTo>
                      <a:lnTo>
                        <a:pt x="1228" y="1981"/>
                      </a:lnTo>
                      <a:lnTo>
                        <a:pt x="1228" y="1984"/>
                      </a:lnTo>
                      <a:lnTo>
                        <a:pt x="1228" y="1989"/>
                      </a:lnTo>
                      <a:lnTo>
                        <a:pt x="1226" y="1994"/>
                      </a:lnTo>
                      <a:lnTo>
                        <a:pt x="1221" y="1997"/>
                      </a:lnTo>
                      <a:lnTo>
                        <a:pt x="1221" y="1997"/>
                      </a:lnTo>
                      <a:lnTo>
                        <a:pt x="1210" y="2001"/>
                      </a:lnTo>
                      <a:lnTo>
                        <a:pt x="1205" y="2001"/>
                      </a:lnTo>
                      <a:lnTo>
                        <a:pt x="1198" y="2001"/>
                      </a:lnTo>
                      <a:lnTo>
                        <a:pt x="1189" y="2002"/>
                      </a:lnTo>
                      <a:lnTo>
                        <a:pt x="1189" y="2002"/>
                      </a:lnTo>
                      <a:lnTo>
                        <a:pt x="1182" y="2002"/>
                      </a:lnTo>
                      <a:lnTo>
                        <a:pt x="1177" y="2001"/>
                      </a:lnTo>
                      <a:lnTo>
                        <a:pt x="1169" y="1994"/>
                      </a:lnTo>
                      <a:lnTo>
                        <a:pt x="1168" y="1992"/>
                      </a:lnTo>
                      <a:lnTo>
                        <a:pt x="1164" y="1992"/>
                      </a:lnTo>
                      <a:lnTo>
                        <a:pt x="1161" y="1997"/>
                      </a:lnTo>
                      <a:lnTo>
                        <a:pt x="1158" y="2007"/>
                      </a:lnTo>
                      <a:lnTo>
                        <a:pt x="1158" y="2007"/>
                      </a:lnTo>
                      <a:lnTo>
                        <a:pt x="1155" y="2017"/>
                      </a:lnTo>
                      <a:lnTo>
                        <a:pt x="1155" y="2025"/>
                      </a:lnTo>
                      <a:lnTo>
                        <a:pt x="1155" y="2036"/>
                      </a:lnTo>
                      <a:lnTo>
                        <a:pt x="1155" y="2039"/>
                      </a:lnTo>
                      <a:lnTo>
                        <a:pt x="1153" y="2043"/>
                      </a:lnTo>
                      <a:lnTo>
                        <a:pt x="1148" y="2046"/>
                      </a:lnTo>
                      <a:lnTo>
                        <a:pt x="1140" y="2051"/>
                      </a:lnTo>
                      <a:lnTo>
                        <a:pt x="1140" y="2051"/>
                      </a:lnTo>
                      <a:lnTo>
                        <a:pt x="1132" y="2056"/>
                      </a:lnTo>
                      <a:lnTo>
                        <a:pt x="1126" y="2060"/>
                      </a:lnTo>
                      <a:lnTo>
                        <a:pt x="1119" y="2067"/>
                      </a:lnTo>
                      <a:lnTo>
                        <a:pt x="1117" y="2069"/>
                      </a:lnTo>
                      <a:lnTo>
                        <a:pt x="1116" y="2069"/>
                      </a:lnTo>
                      <a:lnTo>
                        <a:pt x="1108" y="2065"/>
                      </a:lnTo>
                      <a:lnTo>
                        <a:pt x="1108" y="2065"/>
                      </a:lnTo>
                      <a:lnTo>
                        <a:pt x="1093" y="2052"/>
                      </a:lnTo>
                      <a:lnTo>
                        <a:pt x="1088" y="2051"/>
                      </a:lnTo>
                      <a:lnTo>
                        <a:pt x="1085" y="2051"/>
                      </a:lnTo>
                      <a:lnTo>
                        <a:pt x="1082" y="2051"/>
                      </a:lnTo>
                      <a:lnTo>
                        <a:pt x="1082" y="2051"/>
                      </a:lnTo>
                      <a:lnTo>
                        <a:pt x="1079" y="2054"/>
                      </a:lnTo>
                      <a:lnTo>
                        <a:pt x="1074" y="2059"/>
                      </a:lnTo>
                      <a:lnTo>
                        <a:pt x="1062" y="2075"/>
                      </a:lnTo>
                      <a:lnTo>
                        <a:pt x="1053" y="2091"/>
                      </a:lnTo>
                      <a:lnTo>
                        <a:pt x="1041" y="2104"/>
                      </a:lnTo>
                      <a:lnTo>
                        <a:pt x="1041" y="2104"/>
                      </a:lnTo>
                      <a:lnTo>
                        <a:pt x="1036" y="2109"/>
                      </a:lnTo>
                      <a:lnTo>
                        <a:pt x="1030" y="2109"/>
                      </a:lnTo>
                      <a:lnTo>
                        <a:pt x="1017" y="2109"/>
                      </a:lnTo>
                      <a:lnTo>
                        <a:pt x="1011" y="2109"/>
                      </a:lnTo>
                      <a:lnTo>
                        <a:pt x="1007" y="2111"/>
                      </a:lnTo>
                      <a:lnTo>
                        <a:pt x="1006" y="2116"/>
                      </a:lnTo>
                      <a:lnTo>
                        <a:pt x="1006" y="2122"/>
                      </a:lnTo>
                      <a:lnTo>
                        <a:pt x="1006" y="2122"/>
                      </a:lnTo>
                      <a:lnTo>
                        <a:pt x="1007" y="2137"/>
                      </a:lnTo>
                      <a:lnTo>
                        <a:pt x="1009" y="2145"/>
                      </a:lnTo>
                      <a:lnTo>
                        <a:pt x="1006" y="2153"/>
                      </a:lnTo>
                      <a:lnTo>
                        <a:pt x="1001" y="2167"/>
                      </a:lnTo>
                      <a:lnTo>
                        <a:pt x="1001" y="2167"/>
                      </a:lnTo>
                      <a:lnTo>
                        <a:pt x="996" y="2183"/>
                      </a:lnTo>
                      <a:lnTo>
                        <a:pt x="994" y="2193"/>
                      </a:lnTo>
                      <a:lnTo>
                        <a:pt x="994" y="2203"/>
                      </a:lnTo>
                      <a:lnTo>
                        <a:pt x="993" y="2221"/>
                      </a:lnTo>
                      <a:lnTo>
                        <a:pt x="993" y="2221"/>
                      </a:lnTo>
                      <a:lnTo>
                        <a:pt x="991" y="2230"/>
                      </a:lnTo>
                      <a:lnTo>
                        <a:pt x="993" y="2237"/>
                      </a:lnTo>
                      <a:lnTo>
                        <a:pt x="994" y="2239"/>
                      </a:lnTo>
                      <a:lnTo>
                        <a:pt x="996" y="2240"/>
                      </a:lnTo>
                      <a:lnTo>
                        <a:pt x="998" y="2242"/>
                      </a:lnTo>
                      <a:lnTo>
                        <a:pt x="998" y="2242"/>
                      </a:lnTo>
                      <a:lnTo>
                        <a:pt x="988" y="2253"/>
                      </a:lnTo>
                      <a:lnTo>
                        <a:pt x="988" y="2253"/>
                      </a:lnTo>
                      <a:lnTo>
                        <a:pt x="972" y="2268"/>
                      </a:lnTo>
                      <a:lnTo>
                        <a:pt x="956" y="2282"/>
                      </a:lnTo>
                      <a:lnTo>
                        <a:pt x="930" y="2302"/>
                      </a:lnTo>
                      <a:lnTo>
                        <a:pt x="930" y="2302"/>
                      </a:lnTo>
                      <a:lnTo>
                        <a:pt x="922" y="2305"/>
                      </a:lnTo>
                      <a:lnTo>
                        <a:pt x="912" y="2308"/>
                      </a:lnTo>
                      <a:lnTo>
                        <a:pt x="886" y="2311"/>
                      </a:lnTo>
                      <a:lnTo>
                        <a:pt x="854" y="2315"/>
                      </a:lnTo>
                      <a:lnTo>
                        <a:pt x="800" y="2311"/>
                      </a:lnTo>
                      <a:lnTo>
                        <a:pt x="800" y="2311"/>
                      </a:lnTo>
                      <a:lnTo>
                        <a:pt x="756" y="2269"/>
                      </a:lnTo>
                      <a:lnTo>
                        <a:pt x="724" y="2239"/>
                      </a:lnTo>
                      <a:lnTo>
                        <a:pt x="711" y="2227"/>
                      </a:lnTo>
                      <a:lnTo>
                        <a:pt x="701" y="2221"/>
                      </a:lnTo>
                      <a:lnTo>
                        <a:pt x="701" y="2221"/>
                      </a:lnTo>
                      <a:lnTo>
                        <a:pt x="687" y="2214"/>
                      </a:lnTo>
                      <a:lnTo>
                        <a:pt x="672" y="2206"/>
                      </a:lnTo>
                      <a:lnTo>
                        <a:pt x="662" y="2198"/>
                      </a:lnTo>
                      <a:lnTo>
                        <a:pt x="661" y="2193"/>
                      </a:lnTo>
                      <a:lnTo>
                        <a:pt x="661" y="2190"/>
                      </a:lnTo>
                      <a:lnTo>
                        <a:pt x="661" y="2190"/>
                      </a:lnTo>
                      <a:lnTo>
                        <a:pt x="662" y="2187"/>
                      </a:lnTo>
                      <a:lnTo>
                        <a:pt x="661" y="2182"/>
                      </a:lnTo>
                      <a:lnTo>
                        <a:pt x="658" y="2174"/>
                      </a:lnTo>
                      <a:lnTo>
                        <a:pt x="653" y="2162"/>
                      </a:lnTo>
                      <a:lnTo>
                        <a:pt x="607" y="2203"/>
                      </a:lnTo>
                      <a:lnTo>
                        <a:pt x="585" y="2145"/>
                      </a:lnTo>
                      <a:lnTo>
                        <a:pt x="585" y="2145"/>
                      </a:lnTo>
                      <a:lnTo>
                        <a:pt x="573" y="2137"/>
                      </a:lnTo>
                      <a:lnTo>
                        <a:pt x="564" y="2132"/>
                      </a:lnTo>
                      <a:lnTo>
                        <a:pt x="554" y="2130"/>
                      </a:lnTo>
                      <a:lnTo>
                        <a:pt x="544" y="2132"/>
                      </a:lnTo>
                      <a:lnTo>
                        <a:pt x="544" y="2132"/>
                      </a:lnTo>
                      <a:lnTo>
                        <a:pt x="539" y="2133"/>
                      </a:lnTo>
                      <a:lnTo>
                        <a:pt x="535" y="2132"/>
                      </a:lnTo>
                      <a:lnTo>
                        <a:pt x="528" y="2130"/>
                      </a:lnTo>
                      <a:lnTo>
                        <a:pt x="523" y="2128"/>
                      </a:lnTo>
                      <a:lnTo>
                        <a:pt x="517" y="2120"/>
                      </a:lnTo>
                      <a:lnTo>
                        <a:pt x="513" y="2117"/>
                      </a:lnTo>
                      <a:lnTo>
                        <a:pt x="513" y="2114"/>
                      </a:lnTo>
                      <a:lnTo>
                        <a:pt x="513" y="2114"/>
                      </a:lnTo>
                      <a:lnTo>
                        <a:pt x="517" y="2094"/>
                      </a:lnTo>
                      <a:lnTo>
                        <a:pt x="517" y="2090"/>
                      </a:lnTo>
                      <a:lnTo>
                        <a:pt x="515" y="2088"/>
                      </a:lnTo>
                      <a:lnTo>
                        <a:pt x="513" y="2088"/>
                      </a:lnTo>
                      <a:lnTo>
                        <a:pt x="509" y="2091"/>
                      </a:lnTo>
                      <a:lnTo>
                        <a:pt x="509" y="2091"/>
                      </a:lnTo>
                      <a:lnTo>
                        <a:pt x="504" y="2096"/>
                      </a:lnTo>
                      <a:lnTo>
                        <a:pt x="497" y="2099"/>
                      </a:lnTo>
                      <a:lnTo>
                        <a:pt x="484" y="2103"/>
                      </a:lnTo>
                      <a:lnTo>
                        <a:pt x="479" y="2104"/>
                      </a:lnTo>
                      <a:lnTo>
                        <a:pt x="475" y="2106"/>
                      </a:lnTo>
                      <a:lnTo>
                        <a:pt x="473" y="2109"/>
                      </a:lnTo>
                      <a:lnTo>
                        <a:pt x="473" y="2114"/>
                      </a:lnTo>
                      <a:lnTo>
                        <a:pt x="473" y="2114"/>
                      </a:lnTo>
                      <a:lnTo>
                        <a:pt x="476" y="2127"/>
                      </a:lnTo>
                      <a:lnTo>
                        <a:pt x="476" y="2141"/>
                      </a:lnTo>
                      <a:lnTo>
                        <a:pt x="478" y="2159"/>
                      </a:lnTo>
                      <a:lnTo>
                        <a:pt x="478" y="2159"/>
                      </a:lnTo>
                      <a:lnTo>
                        <a:pt x="468" y="2153"/>
                      </a:lnTo>
                      <a:lnTo>
                        <a:pt x="458" y="2150"/>
                      </a:lnTo>
                      <a:lnTo>
                        <a:pt x="454" y="2148"/>
                      </a:lnTo>
                      <a:lnTo>
                        <a:pt x="450" y="2150"/>
                      </a:lnTo>
                      <a:lnTo>
                        <a:pt x="450" y="2150"/>
                      </a:lnTo>
                      <a:lnTo>
                        <a:pt x="447" y="2151"/>
                      </a:lnTo>
                      <a:lnTo>
                        <a:pt x="441" y="2151"/>
                      </a:lnTo>
                      <a:lnTo>
                        <a:pt x="429" y="2150"/>
                      </a:lnTo>
                      <a:lnTo>
                        <a:pt x="415" y="2145"/>
                      </a:lnTo>
                      <a:lnTo>
                        <a:pt x="415" y="2145"/>
                      </a:lnTo>
                      <a:lnTo>
                        <a:pt x="411" y="2145"/>
                      </a:lnTo>
                      <a:lnTo>
                        <a:pt x="407" y="2145"/>
                      </a:lnTo>
                      <a:lnTo>
                        <a:pt x="403" y="2145"/>
                      </a:lnTo>
                      <a:lnTo>
                        <a:pt x="402" y="2146"/>
                      </a:lnTo>
                      <a:lnTo>
                        <a:pt x="400" y="2150"/>
                      </a:lnTo>
                      <a:lnTo>
                        <a:pt x="402" y="2154"/>
                      </a:lnTo>
                      <a:lnTo>
                        <a:pt x="402" y="2154"/>
                      </a:lnTo>
                      <a:lnTo>
                        <a:pt x="402" y="2159"/>
                      </a:lnTo>
                      <a:lnTo>
                        <a:pt x="402" y="2164"/>
                      </a:lnTo>
                      <a:lnTo>
                        <a:pt x="398" y="2175"/>
                      </a:lnTo>
                      <a:lnTo>
                        <a:pt x="394" y="2182"/>
                      </a:lnTo>
                      <a:lnTo>
                        <a:pt x="392" y="2185"/>
                      </a:lnTo>
                      <a:lnTo>
                        <a:pt x="392" y="2213"/>
                      </a:lnTo>
                      <a:lnTo>
                        <a:pt x="392" y="2213"/>
                      </a:lnTo>
                      <a:lnTo>
                        <a:pt x="381" y="2214"/>
                      </a:lnTo>
                      <a:lnTo>
                        <a:pt x="368" y="2213"/>
                      </a:lnTo>
                      <a:lnTo>
                        <a:pt x="355" y="2211"/>
                      </a:lnTo>
                      <a:lnTo>
                        <a:pt x="342" y="2206"/>
                      </a:lnTo>
                      <a:lnTo>
                        <a:pt x="324" y="2198"/>
                      </a:lnTo>
                      <a:lnTo>
                        <a:pt x="316" y="2195"/>
                      </a:lnTo>
                      <a:lnTo>
                        <a:pt x="352" y="2159"/>
                      </a:lnTo>
                      <a:lnTo>
                        <a:pt x="352" y="2159"/>
                      </a:lnTo>
                      <a:lnTo>
                        <a:pt x="343" y="2146"/>
                      </a:lnTo>
                      <a:lnTo>
                        <a:pt x="337" y="2138"/>
                      </a:lnTo>
                      <a:lnTo>
                        <a:pt x="334" y="2137"/>
                      </a:lnTo>
                      <a:lnTo>
                        <a:pt x="330" y="2137"/>
                      </a:lnTo>
                      <a:lnTo>
                        <a:pt x="330" y="2137"/>
                      </a:lnTo>
                      <a:lnTo>
                        <a:pt x="324" y="2137"/>
                      </a:lnTo>
                      <a:lnTo>
                        <a:pt x="316" y="2137"/>
                      </a:lnTo>
                      <a:lnTo>
                        <a:pt x="293" y="2135"/>
                      </a:lnTo>
                      <a:lnTo>
                        <a:pt x="262" y="2132"/>
                      </a:lnTo>
                      <a:lnTo>
                        <a:pt x="262" y="2132"/>
                      </a:lnTo>
                      <a:lnTo>
                        <a:pt x="261" y="2151"/>
                      </a:lnTo>
                      <a:lnTo>
                        <a:pt x="261" y="2166"/>
                      </a:lnTo>
                      <a:lnTo>
                        <a:pt x="261" y="2172"/>
                      </a:lnTo>
                      <a:lnTo>
                        <a:pt x="262" y="2177"/>
                      </a:lnTo>
                      <a:lnTo>
                        <a:pt x="262" y="2177"/>
                      </a:lnTo>
                      <a:lnTo>
                        <a:pt x="262" y="2179"/>
                      </a:lnTo>
                      <a:lnTo>
                        <a:pt x="262" y="2180"/>
                      </a:lnTo>
                      <a:lnTo>
                        <a:pt x="256" y="2180"/>
                      </a:lnTo>
                      <a:lnTo>
                        <a:pt x="253" y="2182"/>
                      </a:lnTo>
                      <a:lnTo>
                        <a:pt x="249" y="2183"/>
                      </a:lnTo>
                      <a:lnTo>
                        <a:pt x="248" y="2187"/>
                      </a:lnTo>
                      <a:lnTo>
                        <a:pt x="249" y="2195"/>
                      </a:lnTo>
                      <a:lnTo>
                        <a:pt x="249" y="2195"/>
                      </a:lnTo>
                      <a:lnTo>
                        <a:pt x="254" y="2216"/>
                      </a:lnTo>
                      <a:lnTo>
                        <a:pt x="253" y="2224"/>
                      </a:lnTo>
                      <a:lnTo>
                        <a:pt x="249" y="2235"/>
                      </a:lnTo>
                      <a:lnTo>
                        <a:pt x="249" y="2235"/>
                      </a:lnTo>
                      <a:lnTo>
                        <a:pt x="243" y="2245"/>
                      </a:lnTo>
                      <a:lnTo>
                        <a:pt x="237" y="2251"/>
                      </a:lnTo>
                      <a:lnTo>
                        <a:pt x="230" y="2258"/>
                      </a:lnTo>
                      <a:lnTo>
                        <a:pt x="227" y="2266"/>
                      </a:lnTo>
                      <a:lnTo>
                        <a:pt x="227" y="2266"/>
                      </a:lnTo>
                      <a:lnTo>
                        <a:pt x="225" y="2271"/>
                      </a:lnTo>
                      <a:lnTo>
                        <a:pt x="227" y="2269"/>
                      </a:lnTo>
                      <a:lnTo>
                        <a:pt x="222" y="2279"/>
                      </a:lnTo>
                      <a:lnTo>
                        <a:pt x="222" y="2279"/>
                      </a:lnTo>
                      <a:lnTo>
                        <a:pt x="214" y="2295"/>
                      </a:lnTo>
                      <a:lnTo>
                        <a:pt x="204" y="2310"/>
                      </a:lnTo>
                      <a:lnTo>
                        <a:pt x="196" y="2319"/>
                      </a:lnTo>
                      <a:lnTo>
                        <a:pt x="191" y="2329"/>
                      </a:lnTo>
                      <a:lnTo>
                        <a:pt x="191" y="2329"/>
                      </a:lnTo>
                      <a:lnTo>
                        <a:pt x="188" y="2332"/>
                      </a:lnTo>
                      <a:lnTo>
                        <a:pt x="183" y="2334"/>
                      </a:lnTo>
                      <a:lnTo>
                        <a:pt x="169" y="2337"/>
                      </a:lnTo>
                      <a:lnTo>
                        <a:pt x="160" y="2337"/>
                      </a:lnTo>
                      <a:lnTo>
                        <a:pt x="154" y="2337"/>
                      </a:lnTo>
                      <a:lnTo>
                        <a:pt x="149" y="2336"/>
                      </a:lnTo>
                      <a:lnTo>
                        <a:pt x="146" y="2332"/>
                      </a:lnTo>
                      <a:lnTo>
                        <a:pt x="146" y="2332"/>
                      </a:lnTo>
                      <a:lnTo>
                        <a:pt x="143" y="2326"/>
                      </a:lnTo>
                      <a:lnTo>
                        <a:pt x="139" y="2318"/>
                      </a:lnTo>
                      <a:lnTo>
                        <a:pt x="138" y="2315"/>
                      </a:lnTo>
                      <a:lnTo>
                        <a:pt x="135" y="2313"/>
                      </a:lnTo>
                      <a:lnTo>
                        <a:pt x="130" y="2313"/>
                      </a:lnTo>
                      <a:lnTo>
                        <a:pt x="123" y="2315"/>
                      </a:lnTo>
                      <a:lnTo>
                        <a:pt x="123" y="2315"/>
                      </a:lnTo>
                      <a:lnTo>
                        <a:pt x="117" y="2319"/>
                      </a:lnTo>
                      <a:lnTo>
                        <a:pt x="110" y="2324"/>
                      </a:lnTo>
                      <a:lnTo>
                        <a:pt x="99" y="2336"/>
                      </a:lnTo>
                      <a:lnTo>
                        <a:pt x="88" y="2350"/>
                      </a:lnTo>
                      <a:lnTo>
                        <a:pt x="88" y="2350"/>
                      </a:lnTo>
                      <a:lnTo>
                        <a:pt x="101" y="2368"/>
                      </a:lnTo>
                      <a:lnTo>
                        <a:pt x="107" y="2381"/>
                      </a:lnTo>
                      <a:lnTo>
                        <a:pt x="107" y="2386"/>
                      </a:lnTo>
                      <a:lnTo>
                        <a:pt x="107" y="2386"/>
                      </a:lnTo>
                      <a:lnTo>
                        <a:pt x="105" y="2387"/>
                      </a:lnTo>
                      <a:lnTo>
                        <a:pt x="105" y="2387"/>
                      </a:lnTo>
                      <a:lnTo>
                        <a:pt x="89" y="2384"/>
                      </a:lnTo>
                      <a:lnTo>
                        <a:pt x="79" y="2383"/>
                      </a:lnTo>
                      <a:lnTo>
                        <a:pt x="47" y="2289"/>
                      </a:lnTo>
                      <a:lnTo>
                        <a:pt x="47" y="2289"/>
                      </a:lnTo>
                      <a:lnTo>
                        <a:pt x="45" y="2285"/>
                      </a:lnTo>
                      <a:lnTo>
                        <a:pt x="42" y="2279"/>
                      </a:lnTo>
                      <a:lnTo>
                        <a:pt x="42" y="2274"/>
                      </a:lnTo>
                      <a:lnTo>
                        <a:pt x="42" y="2269"/>
                      </a:lnTo>
                      <a:lnTo>
                        <a:pt x="44" y="2264"/>
                      </a:lnTo>
                      <a:lnTo>
                        <a:pt x="47" y="2261"/>
                      </a:lnTo>
                      <a:lnTo>
                        <a:pt x="47" y="2261"/>
                      </a:lnTo>
                      <a:lnTo>
                        <a:pt x="60" y="2251"/>
                      </a:lnTo>
                      <a:lnTo>
                        <a:pt x="73" y="2240"/>
                      </a:lnTo>
                      <a:lnTo>
                        <a:pt x="88" y="2226"/>
                      </a:lnTo>
                      <a:lnTo>
                        <a:pt x="75" y="2185"/>
                      </a:lnTo>
                      <a:lnTo>
                        <a:pt x="7" y="2195"/>
                      </a:lnTo>
                      <a:lnTo>
                        <a:pt x="7" y="2195"/>
                      </a:lnTo>
                      <a:lnTo>
                        <a:pt x="5" y="2185"/>
                      </a:lnTo>
                      <a:lnTo>
                        <a:pt x="0" y="2164"/>
                      </a:lnTo>
                      <a:lnTo>
                        <a:pt x="0" y="2153"/>
                      </a:lnTo>
                      <a:lnTo>
                        <a:pt x="0" y="2143"/>
                      </a:lnTo>
                      <a:lnTo>
                        <a:pt x="2" y="2135"/>
                      </a:lnTo>
                      <a:lnTo>
                        <a:pt x="5" y="2133"/>
                      </a:lnTo>
                      <a:lnTo>
                        <a:pt x="7" y="2132"/>
                      </a:lnTo>
                      <a:lnTo>
                        <a:pt x="7" y="2132"/>
                      </a:lnTo>
                      <a:lnTo>
                        <a:pt x="24" y="2125"/>
                      </a:lnTo>
                      <a:lnTo>
                        <a:pt x="45" y="2114"/>
                      </a:lnTo>
                      <a:lnTo>
                        <a:pt x="70" y="2101"/>
                      </a:lnTo>
                      <a:lnTo>
                        <a:pt x="70" y="2101"/>
                      </a:lnTo>
                      <a:lnTo>
                        <a:pt x="67" y="2096"/>
                      </a:lnTo>
                      <a:lnTo>
                        <a:pt x="57" y="2085"/>
                      </a:lnTo>
                      <a:lnTo>
                        <a:pt x="49" y="2072"/>
                      </a:lnTo>
                      <a:lnTo>
                        <a:pt x="47" y="2065"/>
                      </a:lnTo>
                      <a:lnTo>
                        <a:pt x="47" y="2060"/>
                      </a:lnTo>
                      <a:lnTo>
                        <a:pt x="47" y="2060"/>
                      </a:lnTo>
                      <a:lnTo>
                        <a:pt x="57" y="2030"/>
                      </a:lnTo>
                      <a:lnTo>
                        <a:pt x="62" y="2010"/>
                      </a:lnTo>
                      <a:lnTo>
                        <a:pt x="79" y="2010"/>
                      </a:lnTo>
                      <a:lnTo>
                        <a:pt x="79" y="1962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grpSp>
              <p:nvGrpSpPr>
                <p:cNvPr id="156" name="Группа 155"/>
                <p:cNvGrpSpPr/>
                <p:nvPr/>
              </p:nvGrpSpPr>
              <p:grpSpPr>
                <a:xfrm rot="19590210">
                  <a:off x="3482721" y="-8773777"/>
                  <a:ext cx="5860207" cy="5296102"/>
                  <a:chOff x="5747512" y="2850521"/>
                  <a:chExt cx="933496" cy="795699"/>
                </a:xfrm>
                <a:grpFill/>
              </p:grpSpPr>
              <p:sp>
                <p:nvSpPr>
                  <p:cNvPr id="157" name="Freeform 44"/>
                  <p:cNvSpPr>
                    <a:spLocks/>
                  </p:cNvSpPr>
                  <p:nvPr/>
                </p:nvSpPr>
                <p:spPr bwMode="auto">
                  <a:xfrm>
                    <a:off x="5747512" y="2850521"/>
                    <a:ext cx="481341" cy="316305"/>
                  </a:xfrm>
                  <a:custGeom>
                    <a:avLst/>
                    <a:gdLst>
                      <a:gd name="T0" fmla="*/ 37 w 537"/>
                      <a:gd name="T1" fmla="*/ 146 h 363"/>
                      <a:gd name="T2" fmla="*/ 42 w 537"/>
                      <a:gd name="T3" fmla="*/ 113 h 363"/>
                      <a:gd name="T4" fmla="*/ 55 w 537"/>
                      <a:gd name="T5" fmla="*/ 119 h 363"/>
                      <a:gd name="T6" fmla="*/ 72 w 537"/>
                      <a:gd name="T7" fmla="*/ 126 h 363"/>
                      <a:gd name="T8" fmla="*/ 91 w 537"/>
                      <a:gd name="T9" fmla="*/ 130 h 363"/>
                      <a:gd name="T10" fmla="*/ 68 w 537"/>
                      <a:gd name="T11" fmla="*/ 102 h 363"/>
                      <a:gd name="T12" fmla="*/ 54 w 537"/>
                      <a:gd name="T13" fmla="*/ 91 h 363"/>
                      <a:gd name="T14" fmla="*/ 80 w 537"/>
                      <a:gd name="T15" fmla="*/ 91 h 363"/>
                      <a:gd name="T16" fmla="*/ 107 w 537"/>
                      <a:gd name="T17" fmla="*/ 89 h 363"/>
                      <a:gd name="T18" fmla="*/ 126 w 537"/>
                      <a:gd name="T19" fmla="*/ 70 h 363"/>
                      <a:gd name="T20" fmla="*/ 135 w 537"/>
                      <a:gd name="T21" fmla="*/ 50 h 363"/>
                      <a:gd name="T22" fmla="*/ 130 w 537"/>
                      <a:gd name="T23" fmla="*/ 26 h 363"/>
                      <a:gd name="T24" fmla="*/ 141 w 537"/>
                      <a:gd name="T25" fmla="*/ 0 h 363"/>
                      <a:gd name="T26" fmla="*/ 154 w 537"/>
                      <a:gd name="T27" fmla="*/ 22 h 363"/>
                      <a:gd name="T28" fmla="*/ 176 w 537"/>
                      <a:gd name="T29" fmla="*/ 37 h 363"/>
                      <a:gd name="T30" fmla="*/ 205 w 537"/>
                      <a:gd name="T31" fmla="*/ 50 h 363"/>
                      <a:gd name="T32" fmla="*/ 230 w 537"/>
                      <a:gd name="T33" fmla="*/ 43 h 363"/>
                      <a:gd name="T34" fmla="*/ 257 w 537"/>
                      <a:gd name="T35" fmla="*/ 59 h 363"/>
                      <a:gd name="T36" fmla="*/ 270 w 537"/>
                      <a:gd name="T37" fmla="*/ 89 h 363"/>
                      <a:gd name="T38" fmla="*/ 291 w 537"/>
                      <a:gd name="T39" fmla="*/ 122 h 363"/>
                      <a:gd name="T40" fmla="*/ 315 w 537"/>
                      <a:gd name="T41" fmla="*/ 185 h 363"/>
                      <a:gd name="T42" fmla="*/ 331 w 537"/>
                      <a:gd name="T43" fmla="*/ 202 h 363"/>
                      <a:gd name="T44" fmla="*/ 367 w 537"/>
                      <a:gd name="T45" fmla="*/ 224 h 363"/>
                      <a:gd name="T46" fmla="*/ 363 w 537"/>
                      <a:gd name="T47" fmla="*/ 209 h 363"/>
                      <a:gd name="T48" fmla="*/ 385 w 537"/>
                      <a:gd name="T49" fmla="*/ 182 h 363"/>
                      <a:gd name="T50" fmla="*/ 433 w 537"/>
                      <a:gd name="T51" fmla="*/ 182 h 363"/>
                      <a:gd name="T52" fmla="*/ 467 w 537"/>
                      <a:gd name="T53" fmla="*/ 148 h 363"/>
                      <a:gd name="T54" fmla="*/ 493 w 537"/>
                      <a:gd name="T55" fmla="*/ 158 h 363"/>
                      <a:gd name="T56" fmla="*/ 493 w 537"/>
                      <a:gd name="T57" fmla="*/ 189 h 363"/>
                      <a:gd name="T58" fmla="*/ 513 w 537"/>
                      <a:gd name="T59" fmla="*/ 208 h 363"/>
                      <a:gd name="T60" fmla="*/ 530 w 537"/>
                      <a:gd name="T61" fmla="*/ 232 h 363"/>
                      <a:gd name="T62" fmla="*/ 515 w 537"/>
                      <a:gd name="T63" fmla="*/ 265 h 363"/>
                      <a:gd name="T64" fmla="*/ 502 w 537"/>
                      <a:gd name="T65" fmla="*/ 297 h 363"/>
                      <a:gd name="T66" fmla="*/ 495 w 537"/>
                      <a:gd name="T67" fmla="*/ 310 h 363"/>
                      <a:gd name="T68" fmla="*/ 491 w 537"/>
                      <a:gd name="T69" fmla="*/ 328 h 363"/>
                      <a:gd name="T70" fmla="*/ 502 w 537"/>
                      <a:gd name="T71" fmla="*/ 347 h 363"/>
                      <a:gd name="T72" fmla="*/ 463 w 537"/>
                      <a:gd name="T73" fmla="*/ 352 h 363"/>
                      <a:gd name="T74" fmla="*/ 437 w 537"/>
                      <a:gd name="T75" fmla="*/ 347 h 363"/>
                      <a:gd name="T76" fmla="*/ 409 w 537"/>
                      <a:gd name="T77" fmla="*/ 341 h 363"/>
                      <a:gd name="T78" fmla="*/ 378 w 537"/>
                      <a:gd name="T79" fmla="*/ 354 h 363"/>
                      <a:gd name="T80" fmla="*/ 350 w 537"/>
                      <a:gd name="T81" fmla="*/ 354 h 363"/>
                      <a:gd name="T82" fmla="*/ 317 w 537"/>
                      <a:gd name="T83" fmla="*/ 339 h 363"/>
                      <a:gd name="T84" fmla="*/ 294 w 537"/>
                      <a:gd name="T85" fmla="*/ 308 h 363"/>
                      <a:gd name="T86" fmla="*/ 254 w 537"/>
                      <a:gd name="T87" fmla="*/ 297 h 363"/>
                      <a:gd name="T88" fmla="*/ 237 w 537"/>
                      <a:gd name="T89" fmla="*/ 319 h 363"/>
                      <a:gd name="T90" fmla="*/ 222 w 537"/>
                      <a:gd name="T91" fmla="*/ 332 h 363"/>
                      <a:gd name="T92" fmla="*/ 213 w 537"/>
                      <a:gd name="T93" fmla="*/ 321 h 363"/>
                      <a:gd name="T94" fmla="*/ 193 w 537"/>
                      <a:gd name="T95" fmla="*/ 308 h 363"/>
                      <a:gd name="T96" fmla="*/ 183 w 537"/>
                      <a:gd name="T97" fmla="*/ 291 h 363"/>
                      <a:gd name="T98" fmla="*/ 178 w 537"/>
                      <a:gd name="T99" fmla="*/ 260 h 363"/>
                      <a:gd name="T100" fmla="*/ 144 w 537"/>
                      <a:gd name="T101" fmla="*/ 206 h 363"/>
                      <a:gd name="T102" fmla="*/ 124 w 537"/>
                      <a:gd name="T103" fmla="*/ 189 h 363"/>
                      <a:gd name="T104" fmla="*/ 105 w 537"/>
                      <a:gd name="T105" fmla="*/ 211 h 363"/>
                      <a:gd name="T106" fmla="*/ 85 w 537"/>
                      <a:gd name="T107" fmla="*/ 204 h 363"/>
                      <a:gd name="T108" fmla="*/ 59 w 537"/>
                      <a:gd name="T109" fmla="*/ 193 h 363"/>
                      <a:gd name="T110" fmla="*/ 52 w 537"/>
                      <a:gd name="T111" fmla="*/ 184 h 363"/>
                      <a:gd name="T112" fmla="*/ 46 w 537"/>
                      <a:gd name="T113" fmla="*/ 178 h 363"/>
                      <a:gd name="T114" fmla="*/ 26 w 537"/>
                      <a:gd name="T115" fmla="*/ 176 h 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537" h="363">
                        <a:moveTo>
                          <a:pt x="0" y="150"/>
                        </a:moveTo>
                        <a:lnTo>
                          <a:pt x="2" y="146"/>
                        </a:lnTo>
                        <a:lnTo>
                          <a:pt x="5" y="152"/>
                        </a:lnTo>
                        <a:lnTo>
                          <a:pt x="9" y="150"/>
                        </a:lnTo>
                        <a:lnTo>
                          <a:pt x="13" y="152"/>
                        </a:lnTo>
                        <a:lnTo>
                          <a:pt x="17" y="154"/>
                        </a:lnTo>
                        <a:lnTo>
                          <a:pt x="24" y="156"/>
                        </a:lnTo>
                        <a:lnTo>
                          <a:pt x="26" y="156"/>
                        </a:lnTo>
                        <a:lnTo>
                          <a:pt x="29" y="152"/>
                        </a:lnTo>
                        <a:lnTo>
                          <a:pt x="33" y="148"/>
                        </a:lnTo>
                        <a:lnTo>
                          <a:pt x="37" y="146"/>
                        </a:lnTo>
                        <a:lnTo>
                          <a:pt x="41" y="146"/>
                        </a:lnTo>
                        <a:lnTo>
                          <a:pt x="42" y="146"/>
                        </a:lnTo>
                        <a:lnTo>
                          <a:pt x="44" y="143"/>
                        </a:lnTo>
                        <a:lnTo>
                          <a:pt x="48" y="143"/>
                        </a:lnTo>
                        <a:lnTo>
                          <a:pt x="48" y="141"/>
                        </a:lnTo>
                        <a:lnTo>
                          <a:pt x="48" y="134"/>
                        </a:lnTo>
                        <a:lnTo>
                          <a:pt x="46" y="128"/>
                        </a:lnTo>
                        <a:lnTo>
                          <a:pt x="46" y="124"/>
                        </a:lnTo>
                        <a:lnTo>
                          <a:pt x="44" y="119"/>
                        </a:lnTo>
                        <a:lnTo>
                          <a:pt x="42" y="115"/>
                        </a:lnTo>
                        <a:lnTo>
                          <a:pt x="42" y="113"/>
                        </a:lnTo>
                        <a:lnTo>
                          <a:pt x="46" y="109"/>
                        </a:lnTo>
                        <a:lnTo>
                          <a:pt x="48" y="109"/>
                        </a:lnTo>
                        <a:lnTo>
                          <a:pt x="52" y="109"/>
                        </a:lnTo>
                        <a:lnTo>
                          <a:pt x="54" y="111"/>
                        </a:lnTo>
                        <a:lnTo>
                          <a:pt x="54" y="113"/>
                        </a:lnTo>
                        <a:lnTo>
                          <a:pt x="52" y="113"/>
                        </a:lnTo>
                        <a:lnTo>
                          <a:pt x="50" y="113"/>
                        </a:lnTo>
                        <a:lnTo>
                          <a:pt x="48" y="113"/>
                        </a:lnTo>
                        <a:lnTo>
                          <a:pt x="48" y="115"/>
                        </a:lnTo>
                        <a:lnTo>
                          <a:pt x="52" y="119"/>
                        </a:lnTo>
                        <a:lnTo>
                          <a:pt x="55" y="119"/>
                        </a:lnTo>
                        <a:lnTo>
                          <a:pt x="59" y="121"/>
                        </a:lnTo>
                        <a:lnTo>
                          <a:pt x="63" y="119"/>
                        </a:lnTo>
                        <a:lnTo>
                          <a:pt x="63" y="121"/>
                        </a:lnTo>
                        <a:lnTo>
                          <a:pt x="61" y="124"/>
                        </a:lnTo>
                        <a:lnTo>
                          <a:pt x="63" y="128"/>
                        </a:lnTo>
                        <a:lnTo>
                          <a:pt x="65" y="130"/>
                        </a:lnTo>
                        <a:lnTo>
                          <a:pt x="67" y="132"/>
                        </a:lnTo>
                        <a:lnTo>
                          <a:pt x="70" y="134"/>
                        </a:lnTo>
                        <a:lnTo>
                          <a:pt x="72" y="132"/>
                        </a:lnTo>
                        <a:lnTo>
                          <a:pt x="74" y="130"/>
                        </a:lnTo>
                        <a:lnTo>
                          <a:pt x="72" y="126"/>
                        </a:lnTo>
                        <a:lnTo>
                          <a:pt x="72" y="124"/>
                        </a:lnTo>
                        <a:lnTo>
                          <a:pt x="70" y="122"/>
                        </a:lnTo>
                        <a:lnTo>
                          <a:pt x="76" y="121"/>
                        </a:lnTo>
                        <a:lnTo>
                          <a:pt x="80" y="121"/>
                        </a:lnTo>
                        <a:lnTo>
                          <a:pt x="81" y="121"/>
                        </a:lnTo>
                        <a:lnTo>
                          <a:pt x="85" y="126"/>
                        </a:lnTo>
                        <a:lnTo>
                          <a:pt x="85" y="135"/>
                        </a:lnTo>
                        <a:lnTo>
                          <a:pt x="85" y="139"/>
                        </a:lnTo>
                        <a:lnTo>
                          <a:pt x="89" y="137"/>
                        </a:lnTo>
                        <a:lnTo>
                          <a:pt x="91" y="135"/>
                        </a:lnTo>
                        <a:lnTo>
                          <a:pt x="91" y="130"/>
                        </a:lnTo>
                        <a:lnTo>
                          <a:pt x="91" y="124"/>
                        </a:lnTo>
                        <a:lnTo>
                          <a:pt x="91" y="121"/>
                        </a:lnTo>
                        <a:lnTo>
                          <a:pt x="91" y="119"/>
                        </a:lnTo>
                        <a:lnTo>
                          <a:pt x="85" y="119"/>
                        </a:lnTo>
                        <a:lnTo>
                          <a:pt x="83" y="115"/>
                        </a:lnTo>
                        <a:lnTo>
                          <a:pt x="81" y="111"/>
                        </a:lnTo>
                        <a:lnTo>
                          <a:pt x="81" y="106"/>
                        </a:lnTo>
                        <a:lnTo>
                          <a:pt x="80" y="102"/>
                        </a:lnTo>
                        <a:lnTo>
                          <a:pt x="78" y="96"/>
                        </a:lnTo>
                        <a:lnTo>
                          <a:pt x="68" y="98"/>
                        </a:lnTo>
                        <a:lnTo>
                          <a:pt x="68" y="102"/>
                        </a:lnTo>
                        <a:lnTo>
                          <a:pt x="67" y="102"/>
                        </a:lnTo>
                        <a:lnTo>
                          <a:pt x="65" y="102"/>
                        </a:lnTo>
                        <a:lnTo>
                          <a:pt x="59" y="102"/>
                        </a:lnTo>
                        <a:lnTo>
                          <a:pt x="55" y="102"/>
                        </a:lnTo>
                        <a:lnTo>
                          <a:pt x="52" y="100"/>
                        </a:lnTo>
                        <a:lnTo>
                          <a:pt x="50" y="98"/>
                        </a:lnTo>
                        <a:lnTo>
                          <a:pt x="50" y="96"/>
                        </a:lnTo>
                        <a:lnTo>
                          <a:pt x="50" y="95"/>
                        </a:lnTo>
                        <a:lnTo>
                          <a:pt x="48" y="93"/>
                        </a:lnTo>
                        <a:lnTo>
                          <a:pt x="50" y="91"/>
                        </a:lnTo>
                        <a:lnTo>
                          <a:pt x="54" y="91"/>
                        </a:lnTo>
                        <a:lnTo>
                          <a:pt x="54" y="85"/>
                        </a:lnTo>
                        <a:lnTo>
                          <a:pt x="54" y="82"/>
                        </a:lnTo>
                        <a:lnTo>
                          <a:pt x="55" y="82"/>
                        </a:lnTo>
                        <a:lnTo>
                          <a:pt x="59" y="87"/>
                        </a:lnTo>
                        <a:lnTo>
                          <a:pt x="65" y="91"/>
                        </a:lnTo>
                        <a:lnTo>
                          <a:pt x="67" y="93"/>
                        </a:lnTo>
                        <a:lnTo>
                          <a:pt x="68" y="91"/>
                        </a:lnTo>
                        <a:lnTo>
                          <a:pt x="70" y="93"/>
                        </a:lnTo>
                        <a:lnTo>
                          <a:pt x="74" y="93"/>
                        </a:lnTo>
                        <a:lnTo>
                          <a:pt x="78" y="93"/>
                        </a:lnTo>
                        <a:lnTo>
                          <a:pt x="80" y="91"/>
                        </a:lnTo>
                        <a:lnTo>
                          <a:pt x="81" y="91"/>
                        </a:lnTo>
                        <a:lnTo>
                          <a:pt x="85" y="93"/>
                        </a:lnTo>
                        <a:lnTo>
                          <a:pt x="87" y="93"/>
                        </a:lnTo>
                        <a:lnTo>
                          <a:pt x="91" y="93"/>
                        </a:lnTo>
                        <a:lnTo>
                          <a:pt x="91" y="87"/>
                        </a:lnTo>
                        <a:lnTo>
                          <a:pt x="92" y="85"/>
                        </a:lnTo>
                        <a:lnTo>
                          <a:pt x="96" y="85"/>
                        </a:lnTo>
                        <a:lnTo>
                          <a:pt x="98" y="85"/>
                        </a:lnTo>
                        <a:lnTo>
                          <a:pt x="102" y="87"/>
                        </a:lnTo>
                        <a:lnTo>
                          <a:pt x="105" y="89"/>
                        </a:lnTo>
                        <a:lnTo>
                          <a:pt x="107" y="89"/>
                        </a:lnTo>
                        <a:lnTo>
                          <a:pt x="109" y="87"/>
                        </a:lnTo>
                        <a:lnTo>
                          <a:pt x="109" y="83"/>
                        </a:lnTo>
                        <a:lnTo>
                          <a:pt x="111" y="82"/>
                        </a:lnTo>
                        <a:lnTo>
                          <a:pt x="113" y="78"/>
                        </a:lnTo>
                        <a:lnTo>
                          <a:pt x="113" y="76"/>
                        </a:lnTo>
                        <a:lnTo>
                          <a:pt x="107" y="72"/>
                        </a:lnTo>
                        <a:lnTo>
                          <a:pt x="118" y="63"/>
                        </a:lnTo>
                        <a:lnTo>
                          <a:pt x="120" y="65"/>
                        </a:lnTo>
                        <a:lnTo>
                          <a:pt x="120" y="69"/>
                        </a:lnTo>
                        <a:lnTo>
                          <a:pt x="124" y="70"/>
                        </a:lnTo>
                        <a:lnTo>
                          <a:pt x="126" y="70"/>
                        </a:lnTo>
                        <a:lnTo>
                          <a:pt x="128" y="69"/>
                        </a:lnTo>
                        <a:lnTo>
                          <a:pt x="128" y="59"/>
                        </a:lnTo>
                        <a:lnTo>
                          <a:pt x="130" y="59"/>
                        </a:lnTo>
                        <a:lnTo>
                          <a:pt x="131" y="59"/>
                        </a:lnTo>
                        <a:lnTo>
                          <a:pt x="135" y="59"/>
                        </a:lnTo>
                        <a:lnTo>
                          <a:pt x="137" y="59"/>
                        </a:lnTo>
                        <a:lnTo>
                          <a:pt x="141" y="61"/>
                        </a:lnTo>
                        <a:lnTo>
                          <a:pt x="141" y="59"/>
                        </a:lnTo>
                        <a:lnTo>
                          <a:pt x="135" y="56"/>
                        </a:lnTo>
                        <a:lnTo>
                          <a:pt x="135" y="54"/>
                        </a:lnTo>
                        <a:lnTo>
                          <a:pt x="135" y="50"/>
                        </a:lnTo>
                        <a:lnTo>
                          <a:pt x="139" y="48"/>
                        </a:lnTo>
                        <a:lnTo>
                          <a:pt x="139" y="48"/>
                        </a:lnTo>
                        <a:lnTo>
                          <a:pt x="135" y="43"/>
                        </a:lnTo>
                        <a:lnTo>
                          <a:pt x="139" y="43"/>
                        </a:lnTo>
                        <a:lnTo>
                          <a:pt x="143" y="39"/>
                        </a:lnTo>
                        <a:lnTo>
                          <a:pt x="143" y="35"/>
                        </a:lnTo>
                        <a:lnTo>
                          <a:pt x="141" y="33"/>
                        </a:lnTo>
                        <a:lnTo>
                          <a:pt x="137" y="33"/>
                        </a:lnTo>
                        <a:lnTo>
                          <a:pt x="135" y="30"/>
                        </a:lnTo>
                        <a:lnTo>
                          <a:pt x="135" y="26"/>
                        </a:lnTo>
                        <a:lnTo>
                          <a:pt x="130" y="26"/>
                        </a:lnTo>
                        <a:lnTo>
                          <a:pt x="130" y="20"/>
                        </a:lnTo>
                        <a:lnTo>
                          <a:pt x="130" y="17"/>
                        </a:lnTo>
                        <a:lnTo>
                          <a:pt x="131" y="13"/>
                        </a:lnTo>
                        <a:lnTo>
                          <a:pt x="133" y="11"/>
                        </a:lnTo>
                        <a:lnTo>
                          <a:pt x="133" y="7"/>
                        </a:lnTo>
                        <a:lnTo>
                          <a:pt x="133" y="6"/>
                        </a:lnTo>
                        <a:lnTo>
                          <a:pt x="135" y="6"/>
                        </a:lnTo>
                        <a:lnTo>
                          <a:pt x="137" y="6"/>
                        </a:lnTo>
                        <a:lnTo>
                          <a:pt x="137" y="2"/>
                        </a:lnTo>
                        <a:lnTo>
                          <a:pt x="137" y="0"/>
                        </a:lnTo>
                        <a:lnTo>
                          <a:pt x="141" y="0"/>
                        </a:lnTo>
                        <a:lnTo>
                          <a:pt x="141" y="2"/>
                        </a:lnTo>
                        <a:lnTo>
                          <a:pt x="141" y="6"/>
                        </a:lnTo>
                        <a:lnTo>
                          <a:pt x="141" y="7"/>
                        </a:lnTo>
                        <a:lnTo>
                          <a:pt x="143" y="7"/>
                        </a:lnTo>
                        <a:lnTo>
                          <a:pt x="146" y="6"/>
                        </a:lnTo>
                        <a:lnTo>
                          <a:pt x="148" y="6"/>
                        </a:lnTo>
                        <a:lnTo>
                          <a:pt x="150" y="7"/>
                        </a:lnTo>
                        <a:lnTo>
                          <a:pt x="148" y="11"/>
                        </a:lnTo>
                        <a:lnTo>
                          <a:pt x="150" y="15"/>
                        </a:lnTo>
                        <a:lnTo>
                          <a:pt x="150" y="19"/>
                        </a:lnTo>
                        <a:lnTo>
                          <a:pt x="154" y="22"/>
                        </a:lnTo>
                        <a:lnTo>
                          <a:pt x="155" y="22"/>
                        </a:lnTo>
                        <a:lnTo>
                          <a:pt x="161" y="22"/>
                        </a:lnTo>
                        <a:lnTo>
                          <a:pt x="163" y="20"/>
                        </a:lnTo>
                        <a:lnTo>
                          <a:pt x="167" y="22"/>
                        </a:lnTo>
                        <a:lnTo>
                          <a:pt x="170" y="26"/>
                        </a:lnTo>
                        <a:lnTo>
                          <a:pt x="168" y="28"/>
                        </a:lnTo>
                        <a:lnTo>
                          <a:pt x="170" y="28"/>
                        </a:lnTo>
                        <a:lnTo>
                          <a:pt x="172" y="30"/>
                        </a:lnTo>
                        <a:lnTo>
                          <a:pt x="172" y="33"/>
                        </a:lnTo>
                        <a:lnTo>
                          <a:pt x="168" y="37"/>
                        </a:lnTo>
                        <a:lnTo>
                          <a:pt x="176" y="37"/>
                        </a:lnTo>
                        <a:lnTo>
                          <a:pt x="183" y="41"/>
                        </a:lnTo>
                        <a:lnTo>
                          <a:pt x="185" y="41"/>
                        </a:lnTo>
                        <a:lnTo>
                          <a:pt x="189" y="43"/>
                        </a:lnTo>
                        <a:lnTo>
                          <a:pt x="191" y="43"/>
                        </a:lnTo>
                        <a:lnTo>
                          <a:pt x="189" y="46"/>
                        </a:lnTo>
                        <a:lnTo>
                          <a:pt x="191" y="48"/>
                        </a:lnTo>
                        <a:lnTo>
                          <a:pt x="193" y="48"/>
                        </a:lnTo>
                        <a:lnTo>
                          <a:pt x="196" y="52"/>
                        </a:lnTo>
                        <a:lnTo>
                          <a:pt x="200" y="52"/>
                        </a:lnTo>
                        <a:lnTo>
                          <a:pt x="202" y="52"/>
                        </a:lnTo>
                        <a:lnTo>
                          <a:pt x="205" y="50"/>
                        </a:lnTo>
                        <a:lnTo>
                          <a:pt x="205" y="48"/>
                        </a:lnTo>
                        <a:lnTo>
                          <a:pt x="209" y="46"/>
                        </a:lnTo>
                        <a:lnTo>
                          <a:pt x="211" y="43"/>
                        </a:lnTo>
                        <a:lnTo>
                          <a:pt x="215" y="41"/>
                        </a:lnTo>
                        <a:lnTo>
                          <a:pt x="215" y="39"/>
                        </a:lnTo>
                        <a:lnTo>
                          <a:pt x="218" y="37"/>
                        </a:lnTo>
                        <a:lnTo>
                          <a:pt x="220" y="37"/>
                        </a:lnTo>
                        <a:lnTo>
                          <a:pt x="224" y="39"/>
                        </a:lnTo>
                        <a:lnTo>
                          <a:pt x="228" y="39"/>
                        </a:lnTo>
                        <a:lnTo>
                          <a:pt x="228" y="41"/>
                        </a:lnTo>
                        <a:lnTo>
                          <a:pt x="230" y="43"/>
                        </a:lnTo>
                        <a:lnTo>
                          <a:pt x="231" y="43"/>
                        </a:lnTo>
                        <a:lnTo>
                          <a:pt x="233" y="41"/>
                        </a:lnTo>
                        <a:lnTo>
                          <a:pt x="237" y="37"/>
                        </a:lnTo>
                        <a:lnTo>
                          <a:pt x="244" y="43"/>
                        </a:lnTo>
                        <a:lnTo>
                          <a:pt x="243" y="46"/>
                        </a:lnTo>
                        <a:lnTo>
                          <a:pt x="248" y="48"/>
                        </a:lnTo>
                        <a:lnTo>
                          <a:pt x="250" y="52"/>
                        </a:lnTo>
                        <a:lnTo>
                          <a:pt x="250" y="54"/>
                        </a:lnTo>
                        <a:lnTo>
                          <a:pt x="252" y="58"/>
                        </a:lnTo>
                        <a:lnTo>
                          <a:pt x="256" y="59"/>
                        </a:lnTo>
                        <a:lnTo>
                          <a:pt x="257" y="59"/>
                        </a:lnTo>
                        <a:lnTo>
                          <a:pt x="259" y="59"/>
                        </a:lnTo>
                        <a:lnTo>
                          <a:pt x="261" y="61"/>
                        </a:lnTo>
                        <a:lnTo>
                          <a:pt x="259" y="63"/>
                        </a:lnTo>
                        <a:lnTo>
                          <a:pt x="259" y="65"/>
                        </a:lnTo>
                        <a:lnTo>
                          <a:pt x="256" y="65"/>
                        </a:lnTo>
                        <a:lnTo>
                          <a:pt x="254" y="70"/>
                        </a:lnTo>
                        <a:lnTo>
                          <a:pt x="256" y="74"/>
                        </a:lnTo>
                        <a:lnTo>
                          <a:pt x="257" y="76"/>
                        </a:lnTo>
                        <a:lnTo>
                          <a:pt x="261" y="76"/>
                        </a:lnTo>
                        <a:lnTo>
                          <a:pt x="265" y="87"/>
                        </a:lnTo>
                        <a:lnTo>
                          <a:pt x="270" y="89"/>
                        </a:lnTo>
                        <a:lnTo>
                          <a:pt x="274" y="96"/>
                        </a:lnTo>
                        <a:lnTo>
                          <a:pt x="276" y="98"/>
                        </a:lnTo>
                        <a:lnTo>
                          <a:pt x="287" y="102"/>
                        </a:lnTo>
                        <a:lnTo>
                          <a:pt x="285" y="104"/>
                        </a:lnTo>
                        <a:lnTo>
                          <a:pt x="281" y="106"/>
                        </a:lnTo>
                        <a:lnTo>
                          <a:pt x="280" y="106"/>
                        </a:lnTo>
                        <a:lnTo>
                          <a:pt x="276" y="108"/>
                        </a:lnTo>
                        <a:lnTo>
                          <a:pt x="276" y="111"/>
                        </a:lnTo>
                        <a:lnTo>
                          <a:pt x="280" y="119"/>
                        </a:lnTo>
                        <a:lnTo>
                          <a:pt x="289" y="119"/>
                        </a:lnTo>
                        <a:lnTo>
                          <a:pt x="291" y="122"/>
                        </a:lnTo>
                        <a:lnTo>
                          <a:pt x="291" y="124"/>
                        </a:lnTo>
                        <a:lnTo>
                          <a:pt x="291" y="126"/>
                        </a:lnTo>
                        <a:lnTo>
                          <a:pt x="287" y="128"/>
                        </a:lnTo>
                        <a:lnTo>
                          <a:pt x="280" y="137"/>
                        </a:lnTo>
                        <a:lnTo>
                          <a:pt x="287" y="148"/>
                        </a:lnTo>
                        <a:lnTo>
                          <a:pt x="285" y="154"/>
                        </a:lnTo>
                        <a:lnTo>
                          <a:pt x="291" y="158"/>
                        </a:lnTo>
                        <a:lnTo>
                          <a:pt x="302" y="167"/>
                        </a:lnTo>
                        <a:lnTo>
                          <a:pt x="300" y="178"/>
                        </a:lnTo>
                        <a:lnTo>
                          <a:pt x="313" y="187"/>
                        </a:lnTo>
                        <a:lnTo>
                          <a:pt x="315" y="185"/>
                        </a:lnTo>
                        <a:lnTo>
                          <a:pt x="322" y="178"/>
                        </a:lnTo>
                        <a:lnTo>
                          <a:pt x="322" y="195"/>
                        </a:lnTo>
                        <a:lnTo>
                          <a:pt x="319" y="195"/>
                        </a:lnTo>
                        <a:lnTo>
                          <a:pt x="317" y="195"/>
                        </a:lnTo>
                        <a:lnTo>
                          <a:pt x="315" y="195"/>
                        </a:lnTo>
                        <a:lnTo>
                          <a:pt x="313" y="197"/>
                        </a:lnTo>
                        <a:lnTo>
                          <a:pt x="313" y="198"/>
                        </a:lnTo>
                        <a:lnTo>
                          <a:pt x="317" y="200"/>
                        </a:lnTo>
                        <a:lnTo>
                          <a:pt x="320" y="200"/>
                        </a:lnTo>
                        <a:lnTo>
                          <a:pt x="328" y="200"/>
                        </a:lnTo>
                        <a:lnTo>
                          <a:pt x="331" y="202"/>
                        </a:lnTo>
                        <a:lnTo>
                          <a:pt x="335" y="204"/>
                        </a:lnTo>
                        <a:lnTo>
                          <a:pt x="335" y="211"/>
                        </a:lnTo>
                        <a:lnTo>
                          <a:pt x="341" y="217"/>
                        </a:lnTo>
                        <a:lnTo>
                          <a:pt x="341" y="221"/>
                        </a:lnTo>
                        <a:lnTo>
                          <a:pt x="346" y="221"/>
                        </a:lnTo>
                        <a:lnTo>
                          <a:pt x="350" y="221"/>
                        </a:lnTo>
                        <a:lnTo>
                          <a:pt x="356" y="222"/>
                        </a:lnTo>
                        <a:lnTo>
                          <a:pt x="356" y="230"/>
                        </a:lnTo>
                        <a:lnTo>
                          <a:pt x="367" y="230"/>
                        </a:lnTo>
                        <a:lnTo>
                          <a:pt x="367" y="228"/>
                        </a:lnTo>
                        <a:lnTo>
                          <a:pt x="367" y="224"/>
                        </a:lnTo>
                        <a:lnTo>
                          <a:pt x="367" y="222"/>
                        </a:lnTo>
                        <a:lnTo>
                          <a:pt x="369" y="221"/>
                        </a:lnTo>
                        <a:lnTo>
                          <a:pt x="369" y="217"/>
                        </a:lnTo>
                        <a:lnTo>
                          <a:pt x="367" y="217"/>
                        </a:lnTo>
                        <a:lnTo>
                          <a:pt x="365" y="217"/>
                        </a:lnTo>
                        <a:lnTo>
                          <a:pt x="363" y="217"/>
                        </a:lnTo>
                        <a:lnTo>
                          <a:pt x="361" y="217"/>
                        </a:lnTo>
                        <a:lnTo>
                          <a:pt x="365" y="215"/>
                        </a:lnTo>
                        <a:lnTo>
                          <a:pt x="367" y="211"/>
                        </a:lnTo>
                        <a:lnTo>
                          <a:pt x="365" y="209"/>
                        </a:lnTo>
                        <a:lnTo>
                          <a:pt x="363" y="209"/>
                        </a:lnTo>
                        <a:lnTo>
                          <a:pt x="359" y="208"/>
                        </a:lnTo>
                        <a:lnTo>
                          <a:pt x="363" y="204"/>
                        </a:lnTo>
                        <a:lnTo>
                          <a:pt x="367" y="206"/>
                        </a:lnTo>
                        <a:lnTo>
                          <a:pt x="369" y="206"/>
                        </a:lnTo>
                        <a:lnTo>
                          <a:pt x="372" y="206"/>
                        </a:lnTo>
                        <a:lnTo>
                          <a:pt x="370" y="202"/>
                        </a:lnTo>
                        <a:lnTo>
                          <a:pt x="372" y="200"/>
                        </a:lnTo>
                        <a:lnTo>
                          <a:pt x="378" y="200"/>
                        </a:lnTo>
                        <a:lnTo>
                          <a:pt x="378" y="189"/>
                        </a:lnTo>
                        <a:lnTo>
                          <a:pt x="383" y="184"/>
                        </a:lnTo>
                        <a:lnTo>
                          <a:pt x="385" y="182"/>
                        </a:lnTo>
                        <a:lnTo>
                          <a:pt x="389" y="180"/>
                        </a:lnTo>
                        <a:lnTo>
                          <a:pt x="393" y="178"/>
                        </a:lnTo>
                        <a:lnTo>
                          <a:pt x="396" y="176"/>
                        </a:lnTo>
                        <a:lnTo>
                          <a:pt x="400" y="182"/>
                        </a:lnTo>
                        <a:lnTo>
                          <a:pt x="396" y="187"/>
                        </a:lnTo>
                        <a:lnTo>
                          <a:pt x="398" y="189"/>
                        </a:lnTo>
                        <a:lnTo>
                          <a:pt x="406" y="187"/>
                        </a:lnTo>
                        <a:lnTo>
                          <a:pt x="415" y="172"/>
                        </a:lnTo>
                        <a:lnTo>
                          <a:pt x="422" y="178"/>
                        </a:lnTo>
                        <a:lnTo>
                          <a:pt x="428" y="178"/>
                        </a:lnTo>
                        <a:lnTo>
                          <a:pt x="433" y="182"/>
                        </a:lnTo>
                        <a:lnTo>
                          <a:pt x="441" y="178"/>
                        </a:lnTo>
                        <a:lnTo>
                          <a:pt x="443" y="172"/>
                        </a:lnTo>
                        <a:lnTo>
                          <a:pt x="444" y="171"/>
                        </a:lnTo>
                        <a:lnTo>
                          <a:pt x="448" y="167"/>
                        </a:lnTo>
                        <a:lnTo>
                          <a:pt x="448" y="163"/>
                        </a:lnTo>
                        <a:lnTo>
                          <a:pt x="448" y="161"/>
                        </a:lnTo>
                        <a:lnTo>
                          <a:pt x="454" y="158"/>
                        </a:lnTo>
                        <a:lnTo>
                          <a:pt x="457" y="154"/>
                        </a:lnTo>
                        <a:lnTo>
                          <a:pt x="459" y="150"/>
                        </a:lnTo>
                        <a:lnTo>
                          <a:pt x="465" y="146"/>
                        </a:lnTo>
                        <a:lnTo>
                          <a:pt x="467" y="148"/>
                        </a:lnTo>
                        <a:lnTo>
                          <a:pt x="470" y="152"/>
                        </a:lnTo>
                        <a:lnTo>
                          <a:pt x="470" y="152"/>
                        </a:lnTo>
                        <a:lnTo>
                          <a:pt x="472" y="148"/>
                        </a:lnTo>
                        <a:lnTo>
                          <a:pt x="474" y="148"/>
                        </a:lnTo>
                        <a:lnTo>
                          <a:pt x="478" y="150"/>
                        </a:lnTo>
                        <a:lnTo>
                          <a:pt x="480" y="146"/>
                        </a:lnTo>
                        <a:lnTo>
                          <a:pt x="483" y="145"/>
                        </a:lnTo>
                        <a:lnTo>
                          <a:pt x="496" y="150"/>
                        </a:lnTo>
                        <a:lnTo>
                          <a:pt x="496" y="154"/>
                        </a:lnTo>
                        <a:lnTo>
                          <a:pt x="493" y="154"/>
                        </a:lnTo>
                        <a:lnTo>
                          <a:pt x="493" y="158"/>
                        </a:lnTo>
                        <a:lnTo>
                          <a:pt x="496" y="159"/>
                        </a:lnTo>
                        <a:lnTo>
                          <a:pt x="495" y="165"/>
                        </a:lnTo>
                        <a:lnTo>
                          <a:pt x="491" y="163"/>
                        </a:lnTo>
                        <a:lnTo>
                          <a:pt x="487" y="167"/>
                        </a:lnTo>
                        <a:lnTo>
                          <a:pt x="485" y="172"/>
                        </a:lnTo>
                        <a:lnTo>
                          <a:pt x="474" y="178"/>
                        </a:lnTo>
                        <a:lnTo>
                          <a:pt x="474" y="184"/>
                        </a:lnTo>
                        <a:lnTo>
                          <a:pt x="483" y="184"/>
                        </a:lnTo>
                        <a:lnTo>
                          <a:pt x="485" y="185"/>
                        </a:lnTo>
                        <a:lnTo>
                          <a:pt x="491" y="187"/>
                        </a:lnTo>
                        <a:lnTo>
                          <a:pt x="493" y="189"/>
                        </a:lnTo>
                        <a:lnTo>
                          <a:pt x="493" y="191"/>
                        </a:lnTo>
                        <a:lnTo>
                          <a:pt x="493" y="193"/>
                        </a:lnTo>
                        <a:lnTo>
                          <a:pt x="502" y="195"/>
                        </a:lnTo>
                        <a:lnTo>
                          <a:pt x="507" y="195"/>
                        </a:lnTo>
                        <a:lnTo>
                          <a:pt x="513" y="189"/>
                        </a:lnTo>
                        <a:lnTo>
                          <a:pt x="513" y="193"/>
                        </a:lnTo>
                        <a:lnTo>
                          <a:pt x="517" y="195"/>
                        </a:lnTo>
                        <a:lnTo>
                          <a:pt x="517" y="198"/>
                        </a:lnTo>
                        <a:lnTo>
                          <a:pt x="515" y="200"/>
                        </a:lnTo>
                        <a:lnTo>
                          <a:pt x="513" y="204"/>
                        </a:lnTo>
                        <a:lnTo>
                          <a:pt x="513" y="208"/>
                        </a:lnTo>
                        <a:lnTo>
                          <a:pt x="515" y="209"/>
                        </a:lnTo>
                        <a:lnTo>
                          <a:pt x="519" y="209"/>
                        </a:lnTo>
                        <a:lnTo>
                          <a:pt x="522" y="206"/>
                        </a:lnTo>
                        <a:lnTo>
                          <a:pt x="524" y="204"/>
                        </a:lnTo>
                        <a:lnTo>
                          <a:pt x="526" y="204"/>
                        </a:lnTo>
                        <a:lnTo>
                          <a:pt x="530" y="195"/>
                        </a:lnTo>
                        <a:lnTo>
                          <a:pt x="533" y="195"/>
                        </a:lnTo>
                        <a:lnTo>
                          <a:pt x="537" y="211"/>
                        </a:lnTo>
                        <a:lnTo>
                          <a:pt x="528" y="215"/>
                        </a:lnTo>
                        <a:lnTo>
                          <a:pt x="524" y="213"/>
                        </a:lnTo>
                        <a:lnTo>
                          <a:pt x="530" y="232"/>
                        </a:lnTo>
                        <a:lnTo>
                          <a:pt x="530" y="234"/>
                        </a:lnTo>
                        <a:lnTo>
                          <a:pt x="530" y="237"/>
                        </a:lnTo>
                        <a:lnTo>
                          <a:pt x="526" y="243"/>
                        </a:lnTo>
                        <a:lnTo>
                          <a:pt x="524" y="248"/>
                        </a:lnTo>
                        <a:lnTo>
                          <a:pt x="522" y="252"/>
                        </a:lnTo>
                        <a:lnTo>
                          <a:pt x="522" y="254"/>
                        </a:lnTo>
                        <a:lnTo>
                          <a:pt x="524" y="258"/>
                        </a:lnTo>
                        <a:lnTo>
                          <a:pt x="524" y="260"/>
                        </a:lnTo>
                        <a:lnTo>
                          <a:pt x="522" y="260"/>
                        </a:lnTo>
                        <a:lnTo>
                          <a:pt x="520" y="263"/>
                        </a:lnTo>
                        <a:lnTo>
                          <a:pt x="515" y="265"/>
                        </a:lnTo>
                        <a:lnTo>
                          <a:pt x="515" y="269"/>
                        </a:lnTo>
                        <a:lnTo>
                          <a:pt x="517" y="271"/>
                        </a:lnTo>
                        <a:lnTo>
                          <a:pt x="515" y="271"/>
                        </a:lnTo>
                        <a:lnTo>
                          <a:pt x="513" y="272"/>
                        </a:lnTo>
                        <a:lnTo>
                          <a:pt x="513" y="274"/>
                        </a:lnTo>
                        <a:lnTo>
                          <a:pt x="513" y="276"/>
                        </a:lnTo>
                        <a:lnTo>
                          <a:pt x="517" y="282"/>
                        </a:lnTo>
                        <a:lnTo>
                          <a:pt x="515" y="285"/>
                        </a:lnTo>
                        <a:lnTo>
                          <a:pt x="498" y="291"/>
                        </a:lnTo>
                        <a:lnTo>
                          <a:pt x="500" y="293"/>
                        </a:lnTo>
                        <a:lnTo>
                          <a:pt x="502" y="297"/>
                        </a:lnTo>
                        <a:lnTo>
                          <a:pt x="511" y="297"/>
                        </a:lnTo>
                        <a:lnTo>
                          <a:pt x="511" y="298"/>
                        </a:lnTo>
                        <a:lnTo>
                          <a:pt x="507" y="300"/>
                        </a:lnTo>
                        <a:lnTo>
                          <a:pt x="507" y="302"/>
                        </a:lnTo>
                        <a:lnTo>
                          <a:pt x="507" y="302"/>
                        </a:lnTo>
                        <a:lnTo>
                          <a:pt x="507" y="306"/>
                        </a:lnTo>
                        <a:lnTo>
                          <a:pt x="504" y="308"/>
                        </a:lnTo>
                        <a:lnTo>
                          <a:pt x="502" y="308"/>
                        </a:lnTo>
                        <a:lnTo>
                          <a:pt x="498" y="308"/>
                        </a:lnTo>
                        <a:lnTo>
                          <a:pt x="496" y="308"/>
                        </a:lnTo>
                        <a:lnTo>
                          <a:pt x="495" y="310"/>
                        </a:lnTo>
                        <a:lnTo>
                          <a:pt x="495" y="311"/>
                        </a:lnTo>
                        <a:lnTo>
                          <a:pt x="496" y="313"/>
                        </a:lnTo>
                        <a:lnTo>
                          <a:pt x="502" y="313"/>
                        </a:lnTo>
                        <a:lnTo>
                          <a:pt x="507" y="315"/>
                        </a:lnTo>
                        <a:lnTo>
                          <a:pt x="506" y="319"/>
                        </a:lnTo>
                        <a:lnTo>
                          <a:pt x="500" y="319"/>
                        </a:lnTo>
                        <a:lnTo>
                          <a:pt x="496" y="319"/>
                        </a:lnTo>
                        <a:lnTo>
                          <a:pt x="496" y="319"/>
                        </a:lnTo>
                        <a:lnTo>
                          <a:pt x="491" y="321"/>
                        </a:lnTo>
                        <a:lnTo>
                          <a:pt x="491" y="324"/>
                        </a:lnTo>
                        <a:lnTo>
                          <a:pt x="491" y="328"/>
                        </a:lnTo>
                        <a:lnTo>
                          <a:pt x="495" y="330"/>
                        </a:lnTo>
                        <a:lnTo>
                          <a:pt x="498" y="332"/>
                        </a:lnTo>
                        <a:lnTo>
                          <a:pt x="502" y="334"/>
                        </a:lnTo>
                        <a:lnTo>
                          <a:pt x="506" y="336"/>
                        </a:lnTo>
                        <a:lnTo>
                          <a:pt x="509" y="337"/>
                        </a:lnTo>
                        <a:lnTo>
                          <a:pt x="507" y="339"/>
                        </a:lnTo>
                        <a:lnTo>
                          <a:pt x="504" y="341"/>
                        </a:lnTo>
                        <a:lnTo>
                          <a:pt x="506" y="343"/>
                        </a:lnTo>
                        <a:lnTo>
                          <a:pt x="507" y="345"/>
                        </a:lnTo>
                        <a:lnTo>
                          <a:pt x="506" y="347"/>
                        </a:lnTo>
                        <a:lnTo>
                          <a:pt x="502" y="347"/>
                        </a:lnTo>
                        <a:lnTo>
                          <a:pt x="498" y="352"/>
                        </a:lnTo>
                        <a:lnTo>
                          <a:pt x="495" y="352"/>
                        </a:lnTo>
                        <a:lnTo>
                          <a:pt x="493" y="352"/>
                        </a:lnTo>
                        <a:lnTo>
                          <a:pt x="491" y="350"/>
                        </a:lnTo>
                        <a:lnTo>
                          <a:pt x="487" y="350"/>
                        </a:lnTo>
                        <a:lnTo>
                          <a:pt x="483" y="348"/>
                        </a:lnTo>
                        <a:lnTo>
                          <a:pt x="474" y="347"/>
                        </a:lnTo>
                        <a:lnTo>
                          <a:pt x="470" y="347"/>
                        </a:lnTo>
                        <a:lnTo>
                          <a:pt x="470" y="350"/>
                        </a:lnTo>
                        <a:lnTo>
                          <a:pt x="465" y="352"/>
                        </a:lnTo>
                        <a:lnTo>
                          <a:pt x="463" y="352"/>
                        </a:lnTo>
                        <a:lnTo>
                          <a:pt x="461" y="352"/>
                        </a:lnTo>
                        <a:lnTo>
                          <a:pt x="454" y="352"/>
                        </a:lnTo>
                        <a:lnTo>
                          <a:pt x="450" y="352"/>
                        </a:lnTo>
                        <a:lnTo>
                          <a:pt x="450" y="352"/>
                        </a:lnTo>
                        <a:lnTo>
                          <a:pt x="452" y="348"/>
                        </a:lnTo>
                        <a:lnTo>
                          <a:pt x="450" y="348"/>
                        </a:lnTo>
                        <a:lnTo>
                          <a:pt x="444" y="348"/>
                        </a:lnTo>
                        <a:lnTo>
                          <a:pt x="444" y="352"/>
                        </a:lnTo>
                        <a:lnTo>
                          <a:pt x="441" y="348"/>
                        </a:lnTo>
                        <a:lnTo>
                          <a:pt x="439" y="347"/>
                        </a:lnTo>
                        <a:lnTo>
                          <a:pt x="437" y="347"/>
                        </a:lnTo>
                        <a:lnTo>
                          <a:pt x="435" y="347"/>
                        </a:lnTo>
                        <a:lnTo>
                          <a:pt x="430" y="347"/>
                        </a:lnTo>
                        <a:lnTo>
                          <a:pt x="430" y="345"/>
                        </a:lnTo>
                        <a:lnTo>
                          <a:pt x="430" y="341"/>
                        </a:lnTo>
                        <a:lnTo>
                          <a:pt x="426" y="341"/>
                        </a:lnTo>
                        <a:lnTo>
                          <a:pt x="422" y="337"/>
                        </a:lnTo>
                        <a:lnTo>
                          <a:pt x="417" y="336"/>
                        </a:lnTo>
                        <a:lnTo>
                          <a:pt x="411" y="336"/>
                        </a:lnTo>
                        <a:lnTo>
                          <a:pt x="409" y="336"/>
                        </a:lnTo>
                        <a:lnTo>
                          <a:pt x="409" y="337"/>
                        </a:lnTo>
                        <a:lnTo>
                          <a:pt x="409" y="341"/>
                        </a:lnTo>
                        <a:lnTo>
                          <a:pt x="406" y="341"/>
                        </a:lnTo>
                        <a:lnTo>
                          <a:pt x="404" y="343"/>
                        </a:lnTo>
                        <a:lnTo>
                          <a:pt x="400" y="345"/>
                        </a:lnTo>
                        <a:lnTo>
                          <a:pt x="398" y="347"/>
                        </a:lnTo>
                        <a:lnTo>
                          <a:pt x="396" y="347"/>
                        </a:lnTo>
                        <a:lnTo>
                          <a:pt x="396" y="348"/>
                        </a:lnTo>
                        <a:lnTo>
                          <a:pt x="394" y="352"/>
                        </a:lnTo>
                        <a:lnTo>
                          <a:pt x="393" y="354"/>
                        </a:lnTo>
                        <a:lnTo>
                          <a:pt x="389" y="354"/>
                        </a:lnTo>
                        <a:lnTo>
                          <a:pt x="383" y="356"/>
                        </a:lnTo>
                        <a:lnTo>
                          <a:pt x="378" y="354"/>
                        </a:lnTo>
                        <a:lnTo>
                          <a:pt x="376" y="356"/>
                        </a:lnTo>
                        <a:lnTo>
                          <a:pt x="374" y="354"/>
                        </a:lnTo>
                        <a:lnTo>
                          <a:pt x="372" y="358"/>
                        </a:lnTo>
                        <a:lnTo>
                          <a:pt x="370" y="358"/>
                        </a:lnTo>
                        <a:lnTo>
                          <a:pt x="365" y="358"/>
                        </a:lnTo>
                        <a:lnTo>
                          <a:pt x="363" y="358"/>
                        </a:lnTo>
                        <a:lnTo>
                          <a:pt x="363" y="361"/>
                        </a:lnTo>
                        <a:lnTo>
                          <a:pt x="361" y="363"/>
                        </a:lnTo>
                        <a:lnTo>
                          <a:pt x="354" y="358"/>
                        </a:lnTo>
                        <a:lnTo>
                          <a:pt x="352" y="356"/>
                        </a:lnTo>
                        <a:lnTo>
                          <a:pt x="350" y="354"/>
                        </a:lnTo>
                        <a:lnTo>
                          <a:pt x="346" y="352"/>
                        </a:lnTo>
                        <a:lnTo>
                          <a:pt x="348" y="347"/>
                        </a:lnTo>
                        <a:lnTo>
                          <a:pt x="344" y="347"/>
                        </a:lnTo>
                        <a:lnTo>
                          <a:pt x="341" y="347"/>
                        </a:lnTo>
                        <a:lnTo>
                          <a:pt x="341" y="350"/>
                        </a:lnTo>
                        <a:lnTo>
                          <a:pt x="335" y="350"/>
                        </a:lnTo>
                        <a:lnTo>
                          <a:pt x="335" y="347"/>
                        </a:lnTo>
                        <a:lnTo>
                          <a:pt x="326" y="343"/>
                        </a:lnTo>
                        <a:lnTo>
                          <a:pt x="324" y="347"/>
                        </a:lnTo>
                        <a:lnTo>
                          <a:pt x="315" y="341"/>
                        </a:lnTo>
                        <a:lnTo>
                          <a:pt x="317" y="339"/>
                        </a:lnTo>
                        <a:lnTo>
                          <a:pt x="319" y="336"/>
                        </a:lnTo>
                        <a:lnTo>
                          <a:pt x="319" y="330"/>
                        </a:lnTo>
                        <a:lnTo>
                          <a:pt x="320" y="324"/>
                        </a:lnTo>
                        <a:lnTo>
                          <a:pt x="319" y="323"/>
                        </a:lnTo>
                        <a:lnTo>
                          <a:pt x="313" y="319"/>
                        </a:lnTo>
                        <a:lnTo>
                          <a:pt x="313" y="317"/>
                        </a:lnTo>
                        <a:lnTo>
                          <a:pt x="309" y="315"/>
                        </a:lnTo>
                        <a:lnTo>
                          <a:pt x="307" y="319"/>
                        </a:lnTo>
                        <a:lnTo>
                          <a:pt x="298" y="311"/>
                        </a:lnTo>
                        <a:lnTo>
                          <a:pt x="296" y="308"/>
                        </a:lnTo>
                        <a:lnTo>
                          <a:pt x="294" y="308"/>
                        </a:lnTo>
                        <a:lnTo>
                          <a:pt x="291" y="306"/>
                        </a:lnTo>
                        <a:lnTo>
                          <a:pt x="287" y="308"/>
                        </a:lnTo>
                        <a:lnTo>
                          <a:pt x="285" y="304"/>
                        </a:lnTo>
                        <a:lnTo>
                          <a:pt x="289" y="302"/>
                        </a:lnTo>
                        <a:lnTo>
                          <a:pt x="280" y="298"/>
                        </a:lnTo>
                        <a:lnTo>
                          <a:pt x="274" y="302"/>
                        </a:lnTo>
                        <a:lnTo>
                          <a:pt x="265" y="297"/>
                        </a:lnTo>
                        <a:lnTo>
                          <a:pt x="265" y="302"/>
                        </a:lnTo>
                        <a:lnTo>
                          <a:pt x="259" y="302"/>
                        </a:lnTo>
                        <a:lnTo>
                          <a:pt x="259" y="297"/>
                        </a:lnTo>
                        <a:lnTo>
                          <a:pt x="254" y="297"/>
                        </a:lnTo>
                        <a:lnTo>
                          <a:pt x="254" y="297"/>
                        </a:lnTo>
                        <a:lnTo>
                          <a:pt x="250" y="297"/>
                        </a:lnTo>
                        <a:lnTo>
                          <a:pt x="246" y="297"/>
                        </a:lnTo>
                        <a:lnTo>
                          <a:pt x="244" y="298"/>
                        </a:lnTo>
                        <a:lnTo>
                          <a:pt x="243" y="304"/>
                        </a:lnTo>
                        <a:lnTo>
                          <a:pt x="241" y="308"/>
                        </a:lnTo>
                        <a:lnTo>
                          <a:pt x="243" y="311"/>
                        </a:lnTo>
                        <a:lnTo>
                          <a:pt x="243" y="313"/>
                        </a:lnTo>
                        <a:lnTo>
                          <a:pt x="241" y="313"/>
                        </a:lnTo>
                        <a:lnTo>
                          <a:pt x="239" y="315"/>
                        </a:lnTo>
                        <a:lnTo>
                          <a:pt x="237" y="319"/>
                        </a:lnTo>
                        <a:lnTo>
                          <a:pt x="239" y="321"/>
                        </a:lnTo>
                        <a:lnTo>
                          <a:pt x="239" y="324"/>
                        </a:lnTo>
                        <a:lnTo>
                          <a:pt x="239" y="328"/>
                        </a:lnTo>
                        <a:lnTo>
                          <a:pt x="239" y="332"/>
                        </a:lnTo>
                        <a:lnTo>
                          <a:pt x="237" y="336"/>
                        </a:lnTo>
                        <a:lnTo>
                          <a:pt x="235" y="336"/>
                        </a:lnTo>
                        <a:lnTo>
                          <a:pt x="231" y="334"/>
                        </a:lnTo>
                        <a:lnTo>
                          <a:pt x="231" y="332"/>
                        </a:lnTo>
                        <a:lnTo>
                          <a:pt x="226" y="330"/>
                        </a:lnTo>
                        <a:lnTo>
                          <a:pt x="224" y="330"/>
                        </a:lnTo>
                        <a:lnTo>
                          <a:pt x="222" y="332"/>
                        </a:lnTo>
                        <a:lnTo>
                          <a:pt x="220" y="330"/>
                        </a:lnTo>
                        <a:lnTo>
                          <a:pt x="218" y="330"/>
                        </a:lnTo>
                        <a:lnTo>
                          <a:pt x="218" y="330"/>
                        </a:lnTo>
                        <a:lnTo>
                          <a:pt x="220" y="328"/>
                        </a:lnTo>
                        <a:lnTo>
                          <a:pt x="220" y="328"/>
                        </a:lnTo>
                        <a:lnTo>
                          <a:pt x="220" y="326"/>
                        </a:lnTo>
                        <a:lnTo>
                          <a:pt x="217" y="326"/>
                        </a:lnTo>
                        <a:lnTo>
                          <a:pt x="215" y="326"/>
                        </a:lnTo>
                        <a:lnTo>
                          <a:pt x="213" y="326"/>
                        </a:lnTo>
                        <a:lnTo>
                          <a:pt x="213" y="324"/>
                        </a:lnTo>
                        <a:lnTo>
                          <a:pt x="213" y="321"/>
                        </a:lnTo>
                        <a:lnTo>
                          <a:pt x="213" y="319"/>
                        </a:lnTo>
                        <a:lnTo>
                          <a:pt x="215" y="319"/>
                        </a:lnTo>
                        <a:lnTo>
                          <a:pt x="215" y="319"/>
                        </a:lnTo>
                        <a:lnTo>
                          <a:pt x="213" y="317"/>
                        </a:lnTo>
                        <a:lnTo>
                          <a:pt x="209" y="317"/>
                        </a:lnTo>
                        <a:lnTo>
                          <a:pt x="205" y="313"/>
                        </a:lnTo>
                        <a:lnTo>
                          <a:pt x="204" y="313"/>
                        </a:lnTo>
                        <a:lnTo>
                          <a:pt x="200" y="313"/>
                        </a:lnTo>
                        <a:lnTo>
                          <a:pt x="198" y="310"/>
                        </a:lnTo>
                        <a:lnTo>
                          <a:pt x="194" y="308"/>
                        </a:lnTo>
                        <a:lnTo>
                          <a:pt x="193" y="308"/>
                        </a:lnTo>
                        <a:lnTo>
                          <a:pt x="193" y="302"/>
                        </a:lnTo>
                        <a:lnTo>
                          <a:pt x="189" y="300"/>
                        </a:lnTo>
                        <a:lnTo>
                          <a:pt x="189" y="300"/>
                        </a:lnTo>
                        <a:lnTo>
                          <a:pt x="185" y="300"/>
                        </a:lnTo>
                        <a:lnTo>
                          <a:pt x="183" y="298"/>
                        </a:lnTo>
                        <a:lnTo>
                          <a:pt x="183" y="298"/>
                        </a:lnTo>
                        <a:lnTo>
                          <a:pt x="180" y="298"/>
                        </a:lnTo>
                        <a:lnTo>
                          <a:pt x="180" y="297"/>
                        </a:lnTo>
                        <a:lnTo>
                          <a:pt x="181" y="295"/>
                        </a:lnTo>
                        <a:lnTo>
                          <a:pt x="183" y="293"/>
                        </a:lnTo>
                        <a:lnTo>
                          <a:pt x="183" y="291"/>
                        </a:lnTo>
                        <a:lnTo>
                          <a:pt x="180" y="287"/>
                        </a:lnTo>
                        <a:lnTo>
                          <a:pt x="176" y="284"/>
                        </a:lnTo>
                        <a:lnTo>
                          <a:pt x="172" y="280"/>
                        </a:lnTo>
                        <a:lnTo>
                          <a:pt x="172" y="271"/>
                        </a:lnTo>
                        <a:lnTo>
                          <a:pt x="170" y="265"/>
                        </a:lnTo>
                        <a:lnTo>
                          <a:pt x="168" y="263"/>
                        </a:lnTo>
                        <a:lnTo>
                          <a:pt x="167" y="261"/>
                        </a:lnTo>
                        <a:lnTo>
                          <a:pt x="170" y="261"/>
                        </a:lnTo>
                        <a:lnTo>
                          <a:pt x="172" y="263"/>
                        </a:lnTo>
                        <a:lnTo>
                          <a:pt x="176" y="261"/>
                        </a:lnTo>
                        <a:lnTo>
                          <a:pt x="178" y="260"/>
                        </a:lnTo>
                        <a:lnTo>
                          <a:pt x="181" y="254"/>
                        </a:lnTo>
                        <a:lnTo>
                          <a:pt x="176" y="243"/>
                        </a:lnTo>
                        <a:lnTo>
                          <a:pt x="172" y="237"/>
                        </a:lnTo>
                        <a:lnTo>
                          <a:pt x="172" y="230"/>
                        </a:lnTo>
                        <a:lnTo>
                          <a:pt x="172" y="228"/>
                        </a:lnTo>
                        <a:lnTo>
                          <a:pt x="165" y="226"/>
                        </a:lnTo>
                        <a:lnTo>
                          <a:pt x="157" y="217"/>
                        </a:lnTo>
                        <a:lnTo>
                          <a:pt x="157" y="206"/>
                        </a:lnTo>
                        <a:lnTo>
                          <a:pt x="150" y="208"/>
                        </a:lnTo>
                        <a:lnTo>
                          <a:pt x="146" y="206"/>
                        </a:lnTo>
                        <a:lnTo>
                          <a:pt x="144" y="206"/>
                        </a:lnTo>
                        <a:lnTo>
                          <a:pt x="141" y="204"/>
                        </a:lnTo>
                        <a:lnTo>
                          <a:pt x="143" y="200"/>
                        </a:lnTo>
                        <a:lnTo>
                          <a:pt x="141" y="200"/>
                        </a:lnTo>
                        <a:lnTo>
                          <a:pt x="137" y="200"/>
                        </a:lnTo>
                        <a:lnTo>
                          <a:pt x="137" y="198"/>
                        </a:lnTo>
                        <a:lnTo>
                          <a:pt x="135" y="195"/>
                        </a:lnTo>
                        <a:lnTo>
                          <a:pt x="135" y="191"/>
                        </a:lnTo>
                        <a:lnTo>
                          <a:pt x="131" y="193"/>
                        </a:lnTo>
                        <a:lnTo>
                          <a:pt x="130" y="195"/>
                        </a:lnTo>
                        <a:lnTo>
                          <a:pt x="126" y="191"/>
                        </a:lnTo>
                        <a:lnTo>
                          <a:pt x="124" y="189"/>
                        </a:lnTo>
                        <a:lnTo>
                          <a:pt x="120" y="187"/>
                        </a:lnTo>
                        <a:lnTo>
                          <a:pt x="118" y="189"/>
                        </a:lnTo>
                        <a:lnTo>
                          <a:pt x="115" y="187"/>
                        </a:lnTo>
                        <a:lnTo>
                          <a:pt x="113" y="189"/>
                        </a:lnTo>
                        <a:lnTo>
                          <a:pt x="109" y="195"/>
                        </a:lnTo>
                        <a:lnTo>
                          <a:pt x="107" y="195"/>
                        </a:lnTo>
                        <a:lnTo>
                          <a:pt x="105" y="197"/>
                        </a:lnTo>
                        <a:lnTo>
                          <a:pt x="105" y="200"/>
                        </a:lnTo>
                        <a:lnTo>
                          <a:pt x="107" y="204"/>
                        </a:lnTo>
                        <a:lnTo>
                          <a:pt x="107" y="206"/>
                        </a:lnTo>
                        <a:lnTo>
                          <a:pt x="105" y="211"/>
                        </a:lnTo>
                        <a:lnTo>
                          <a:pt x="102" y="213"/>
                        </a:lnTo>
                        <a:lnTo>
                          <a:pt x="98" y="213"/>
                        </a:lnTo>
                        <a:lnTo>
                          <a:pt x="98" y="211"/>
                        </a:lnTo>
                        <a:lnTo>
                          <a:pt x="98" y="206"/>
                        </a:lnTo>
                        <a:lnTo>
                          <a:pt x="98" y="202"/>
                        </a:lnTo>
                        <a:lnTo>
                          <a:pt x="96" y="202"/>
                        </a:lnTo>
                        <a:lnTo>
                          <a:pt x="94" y="202"/>
                        </a:lnTo>
                        <a:lnTo>
                          <a:pt x="91" y="206"/>
                        </a:lnTo>
                        <a:lnTo>
                          <a:pt x="92" y="208"/>
                        </a:lnTo>
                        <a:lnTo>
                          <a:pt x="91" y="209"/>
                        </a:lnTo>
                        <a:lnTo>
                          <a:pt x="85" y="204"/>
                        </a:lnTo>
                        <a:lnTo>
                          <a:pt x="83" y="202"/>
                        </a:lnTo>
                        <a:lnTo>
                          <a:pt x="78" y="202"/>
                        </a:lnTo>
                        <a:lnTo>
                          <a:pt x="74" y="202"/>
                        </a:lnTo>
                        <a:lnTo>
                          <a:pt x="70" y="200"/>
                        </a:lnTo>
                        <a:lnTo>
                          <a:pt x="68" y="197"/>
                        </a:lnTo>
                        <a:lnTo>
                          <a:pt x="65" y="195"/>
                        </a:lnTo>
                        <a:lnTo>
                          <a:pt x="65" y="193"/>
                        </a:lnTo>
                        <a:lnTo>
                          <a:pt x="65" y="189"/>
                        </a:lnTo>
                        <a:lnTo>
                          <a:pt x="63" y="189"/>
                        </a:lnTo>
                        <a:lnTo>
                          <a:pt x="61" y="189"/>
                        </a:lnTo>
                        <a:lnTo>
                          <a:pt x="59" y="193"/>
                        </a:lnTo>
                        <a:lnTo>
                          <a:pt x="57" y="193"/>
                        </a:lnTo>
                        <a:lnTo>
                          <a:pt x="55" y="195"/>
                        </a:lnTo>
                        <a:lnTo>
                          <a:pt x="54" y="197"/>
                        </a:lnTo>
                        <a:lnTo>
                          <a:pt x="54" y="198"/>
                        </a:lnTo>
                        <a:lnTo>
                          <a:pt x="50" y="197"/>
                        </a:lnTo>
                        <a:lnTo>
                          <a:pt x="52" y="195"/>
                        </a:lnTo>
                        <a:lnTo>
                          <a:pt x="52" y="191"/>
                        </a:lnTo>
                        <a:lnTo>
                          <a:pt x="54" y="189"/>
                        </a:lnTo>
                        <a:lnTo>
                          <a:pt x="55" y="187"/>
                        </a:lnTo>
                        <a:lnTo>
                          <a:pt x="54" y="185"/>
                        </a:lnTo>
                        <a:lnTo>
                          <a:pt x="52" y="184"/>
                        </a:lnTo>
                        <a:lnTo>
                          <a:pt x="50" y="182"/>
                        </a:lnTo>
                        <a:lnTo>
                          <a:pt x="48" y="182"/>
                        </a:lnTo>
                        <a:lnTo>
                          <a:pt x="46" y="184"/>
                        </a:lnTo>
                        <a:lnTo>
                          <a:pt x="42" y="184"/>
                        </a:lnTo>
                        <a:lnTo>
                          <a:pt x="37" y="185"/>
                        </a:lnTo>
                        <a:lnTo>
                          <a:pt x="35" y="185"/>
                        </a:lnTo>
                        <a:lnTo>
                          <a:pt x="35" y="184"/>
                        </a:lnTo>
                        <a:lnTo>
                          <a:pt x="37" y="182"/>
                        </a:lnTo>
                        <a:lnTo>
                          <a:pt x="39" y="178"/>
                        </a:lnTo>
                        <a:lnTo>
                          <a:pt x="41" y="178"/>
                        </a:lnTo>
                        <a:lnTo>
                          <a:pt x="46" y="178"/>
                        </a:lnTo>
                        <a:lnTo>
                          <a:pt x="48" y="172"/>
                        </a:lnTo>
                        <a:lnTo>
                          <a:pt x="44" y="172"/>
                        </a:lnTo>
                        <a:lnTo>
                          <a:pt x="39" y="172"/>
                        </a:lnTo>
                        <a:lnTo>
                          <a:pt x="35" y="174"/>
                        </a:lnTo>
                        <a:lnTo>
                          <a:pt x="31" y="178"/>
                        </a:lnTo>
                        <a:lnTo>
                          <a:pt x="31" y="180"/>
                        </a:lnTo>
                        <a:lnTo>
                          <a:pt x="31" y="184"/>
                        </a:lnTo>
                        <a:lnTo>
                          <a:pt x="31" y="189"/>
                        </a:lnTo>
                        <a:lnTo>
                          <a:pt x="28" y="187"/>
                        </a:lnTo>
                        <a:lnTo>
                          <a:pt x="28" y="178"/>
                        </a:lnTo>
                        <a:lnTo>
                          <a:pt x="26" y="176"/>
                        </a:lnTo>
                        <a:lnTo>
                          <a:pt x="22" y="172"/>
                        </a:lnTo>
                        <a:lnTo>
                          <a:pt x="22" y="171"/>
                        </a:lnTo>
                        <a:lnTo>
                          <a:pt x="24" y="167"/>
                        </a:lnTo>
                        <a:lnTo>
                          <a:pt x="20" y="167"/>
                        </a:lnTo>
                        <a:lnTo>
                          <a:pt x="18" y="163"/>
                        </a:lnTo>
                        <a:lnTo>
                          <a:pt x="18" y="159"/>
                        </a:lnTo>
                        <a:lnTo>
                          <a:pt x="26" y="159"/>
                        </a:lnTo>
                        <a:lnTo>
                          <a:pt x="24" y="156"/>
                        </a:lnTo>
                        <a:lnTo>
                          <a:pt x="0" y="15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>
                      <a:solidFill>
                        <a:schemeClr val="bg1">
                          <a:lumMod val="8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8" name="Freeform 42"/>
                  <p:cNvSpPr>
                    <a:spLocks/>
                  </p:cNvSpPr>
                  <p:nvPr/>
                </p:nvSpPr>
                <p:spPr bwMode="auto">
                  <a:xfrm>
                    <a:off x="6041467" y="3092121"/>
                    <a:ext cx="451027" cy="344440"/>
                  </a:xfrm>
                  <a:custGeom>
                    <a:avLst/>
                    <a:gdLst>
                      <a:gd name="T0" fmla="*/ 141 w 523"/>
                      <a:gd name="T1" fmla="*/ 434 h 451"/>
                      <a:gd name="T2" fmla="*/ 121 w 523"/>
                      <a:gd name="T3" fmla="*/ 441 h 451"/>
                      <a:gd name="T4" fmla="*/ 111 w 523"/>
                      <a:gd name="T5" fmla="*/ 430 h 451"/>
                      <a:gd name="T6" fmla="*/ 74 w 523"/>
                      <a:gd name="T7" fmla="*/ 432 h 451"/>
                      <a:gd name="T8" fmla="*/ 37 w 523"/>
                      <a:gd name="T9" fmla="*/ 419 h 451"/>
                      <a:gd name="T10" fmla="*/ 19 w 523"/>
                      <a:gd name="T11" fmla="*/ 397 h 451"/>
                      <a:gd name="T12" fmla="*/ 6 w 523"/>
                      <a:gd name="T13" fmla="*/ 375 h 451"/>
                      <a:gd name="T14" fmla="*/ 34 w 523"/>
                      <a:gd name="T15" fmla="*/ 352 h 451"/>
                      <a:gd name="T16" fmla="*/ 65 w 523"/>
                      <a:gd name="T17" fmla="*/ 310 h 451"/>
                      <a:gd name="T18" fmla="*/ 80 w 523"/>
                      <a:gd name="T19" fmla="*/ 276 h 451"/>
                      <a:gd name="T20" fmla="*/ 72 w 523"/>
                      <a:gd name="T21" fmla="*/ 234 h 451"/>
                      <a:gd name="T22" fmla="*/ 67 w 523"/>
                      <a:gd name="T23" fmla="*/ 219 h 451"/>
                      <a:gd name="T24" fmla="*/ 63 w 523"/>
                      <a:gd name="T25" fmla="*/ 210 h 451"/>
                      <a:gd name="T26" fmla="*/ 67 w 523"/>
                      <a:gd name="T27" fmla="*/ 180 h 451"/>
                      <a:gd name="T28" fmla="*/ 69 w 523"/>
                      <a:gd name="T29" fmla="*/ 154 h 451"/>
                      <a:gd name="T30" fmla="*/ 72 w 523"/>
                      <a:gd name="T31" fmla="*/ 126 h 451"/>
                      <a:gd name="T32" fmla="*/ 61 w 523"/>
                      <a:gd name="T33" fmla="*/ 102 h 451"/>
                      <a:gd name="T34" fmla="*/ 45 w 523"/>
                      <a:gd name="T35" fmla="*/ 98 h 451"/>
                      <a:gd name="T36" fmla="*/ 61 w 523"/>
                      <a:gd name="T37" fmla="*/ 84 h 451"/>
                      <a:gd name="T38" fmla="*/ 82 w 523"/>
                      <a:gd name="T39" fmla="*/ 73 h 451"/>
                      <a:gd name="T40" fmla="*/ 106 w 523"/>
                      <a:gd name="T41" fmla="*/ 85 h 451"/>
                      <a:gd name="T42" fmla="*/ 128 w 523"/>
                      <a:gd name="T43" fmla="*/ 89 h 451"/>
                      <a:gd name="T44" fmla="*/ 160 w 523"/>
                      <a:gd name="T45" fmla="*/ 89 h 451"/>
                      <a:gd name="T46" fmla="*/ 171 w 523"/>
                      <a:gd name="T47" fmla="*/ 73 h 451"/>
                      <a:gd name="T48" fmla="*/ 165 w 523"/>
                      <a:gd name="T49" fmla="*/ 56 h 451"/>
                      <a:gd name="T50" fmla="*/ 167 w 523"/>
                      <a:gd name="T51" fmla="*/ 45 h 451"/>
                      <a:gd name="T52" fmla="*/ 165 w 523"/>
                      <a:gd name="T53" fmla="*/ 30 h 451"/>
                      <a:gd name="T54" fmla="*/ 180 w 523"/>
                      <a:gd name="T55" fmla="*/ 6 h 451"/>
                      <a:gd name="T56" fmla="*/ 210 w 523"/>
                      <a:gd name="T57" fmla="*/ 39 h 451"/>
                      <a:gd name="T58" fmla="*/ 235 w 523"/>
                      <a:gd name="T59" fmla="*/ 47 h 451"/>
                      <a:gd name="T60" fmla="*/ 248 w 523"/>
                      <a:gd name="T61" fmla="*/ 63 h 451"/>
                      <a:gd name="T62" fmla="*/ 265 w 523"/>
                      <a:gd name="T63" fmla="*/ 65 h 451"/>
                      <a:gd name="T64" fmla="*/ 263 w 523"/>
                      <a:gd name="T65" fmla="*/ 95 h 451"/>
                      <a:gd name="T66" fmla="*/ 298 w 523"/>
                      <a:gd name="T67" fmla="*/ 95 h 451"/>
                      <a:gd name="T68" fmla="*/ 308 w 523"/>
                      <a:gd name="T69" fmla="*/ 98 h 451"/>
                      <a:gd name="T70" fmla="*/ 321 w 523"/>
                      <a:gd name="T71" fmla="*/ 104 h 451"/>
                      <a:gd name="T72" fmla="*/ 347 w 523"/>
                      <a:gd name="T73" fmla="*/ 104 h 451"/>
                      <a:gd name="T74" fmla="*/ 367 w 523"/>
                      <a:gd name="T75" fmla="*/ 126 h 451"/>
                      <a:gd name="T76" fmla="*/ 421 w 523"/>
                      <a:gd name="T77" fmla="*/ 150 h 451"/>
                      <a:gd name="T78" fmla="*/ 478 w 523"/>
                      <a:gd name="T79" fmla="*/ 143 h 451"/>
                      <a:gd name="T80" fmla="*/ 482 w 523"/>
                      <a:gd name="T81" fmla="*/ 186 h 451"/>
                      <a:gd name="T82" fmla="*/ 476 w 523"/>
                      <a:gd name="T83" fmla="*/ 219 h 451"/>
                      <a:gd name="T84" fmla="*/ 510 w 523"/>
                      <a:gd name="T85" fmla="*/ 249 h 451"/>
                      <a:gd name="T86" fmla="*/ 519 w 523"/>
                      <a:gd name="T87" fmla="*/ 275 h 451"/>
                      <a:gd name="T88" fmla="*/ 502 w 523"/>
                      <a:gd name="T89" fmla="*/ 321 h 451"/>
                      <a:gd name="T90" fmla="*/ 469 w 523"/>
                      <a:gd name="T91" fmla="*/ 343 h 451"/>
                      <a:gd name="T92" fmla="*/ 454 w 523"/>
                      <a:gd name="T93" fmla="*/ 365 h 451"/>
                      <a:gd name="T94" fmla="*/ 415 w 523"/>
                      <a:gd name="T95" fmla="*/ 350 h 451"/>
                      <a:gd name="T96" fmla="*/ 367 w 523"/>
                      <a:gd name="T97" fmla="*/ 315 h 451"/>
                      <a:gd name="T98" fmla="*/ 295 w 523"/>
                      <a:gd name="T99" fmla="*/ 300 h 451"/>
                      <a:gd name="T100" fmla="*/ 291 w 523"/>
                      <a:gd name="T101" fmla="*/ 315 h 451"/>
                      <a:gd name="T102" fmla="*/ 269 w 523"/>
                      <a:gd name="T103" fmla="*/ 308 h 451"/>
                      <a:gd name="T104" fmla="*/ 260 w 523"/>
                      <a:gd name="T105" fmla="*/ 313 h 451"/>
                      <a:gd name="T106" fmla="*/ 248 w 523"/>
                      <a:gd name="T107" fmla="*/ 334 h 451"/>
                      <a:gd name="T108" fmla="*/ 217 w 523"/>
                      <a:gd name="T109" fmla="*/ 317 h 451"/>
                      <a:gd name="T110" fmla="*/ 204 w 523"/>
                      <a:gd name="T111" fmla="*/ 321 h 451"/>
                      <a:gd name="T112" fmla="*/ 195 w 523"/>
                      <a:gd name="T113" fmla="*/ 345 h 451"/>
                      <a:gd name="T114" fmla="*/ 191 w 523"/>
                      <a:gd name="T115" fmla="*/ 380 h 451"/>
                      <a:gd name="T116" fmla="*/ 195 w 523"/>
                      <a:gd name="T117" fmla="*/ 415 h 451"/>
                      <a:gd name="T118" fmla="*/ 210 w 523"/>
                      <a:gd name="T119" fmla="*/ 432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523" h="451">
                        <a:moveTo>
                          <a:pt x="182" y="451"/>
                        </a:moveTo>
                        <a:lnTo>
                          <a:pt x="172" y="449"/>
                        </a:lnTo>
                        <a:lnTo>
                          <a:pt x="172" y="439"/>
                        </a:lnTo>
                        <a:lnTo>
                          <a:pt x="160" y="441"/>
                        </a:lnTo>
                        <a:lnTo>
                          <a:pt x="156" y="434"/>
                        </a:lnTo>
                        <a:lnTo>
                          <a:pt x="150" y="434"/>
                        </a:lnTo>
                        <a:lnTo>
                          <a:pt x="150" y="439"/>
                        </a:lnTo>
                        <a:lnTo>
                          <a:pt x="145" y="439"/>
                        </a:lnTo>
                        <a:lnTo>
                          <a:pt x="141" y="434"/>
                        </a:lnTo>
                        <a:lnTo>
                          <a:pt x="137" y="434"/>
                        </a:lnTo>
                        <a:lnTo>
                          <a:pt x="134" y="434"/>
                        </a:lnTo>
                        <a:lnTo>
                          <a:pt x="135" y="438"/>
                        </a:lnTo>
                        <a:lnTo>
                          <a:pt x="139" y="441"/>
                        </a:lnTo>
                        <a:lnTo>
                          <a:pt x="135" y="447"/>
                        </a:lnTo>
                        <a:lnTo>
                          <a:pt x="132" y="447"/>
                        </a:lnTo>
                        <a:lnTo>
                          <a:pt x="130" y="445"/>
                        </a:lnTo>
                        <a:lnTo>
                          <a:pt x="122" y="445"/>
                        </a:lnTo>
                        <a:lnTo>
                          <a:pt x="121" y="441"/>
                        </a:lnTo>
                        <a:lnTo>
                          <a:pt x="124" y="439"/>
                        </a:lnTo>
                        <a:lnTo>
                          <a:pt x="122" y="438"/>
                        </a:lnTo>
                        <a:lnTo>
                          <a:pt x="122" y="434"/>
                        </a:lnTo>
                        <a:lnTo>
                          <a:pt x="124" y="434"/>
                        </a:lnTo>
                        <a:lnTo>
                          <a:pt x="122" y="430"/>
                        </a:lnTo>
                        <a:lnTo>
                          <a:pt x="121" y="428"/>
                        </a:lnTo>
                        <a:lnTo>
                          <a:pt x="119" y="426"/>
                        </a:lnTo>
                        <a:lnTo>
                          <a:pt x="115" y="425"/>
                        </a:lnTo>
                        <a:lnTo>
                          <a:pt x="111" y="430"/>
                        </a:lnTo>
                        <a:lnTo>
                          <a:pt x="111" y="432"/>
                        </a:lnTo>
                        <a:lnTo>
                          <a:pt x="104" y="434"/>
                        </a:lnTo>
                        <a:lnTo>
                          <a:pt x="100" y="447"/>
                        </a:lnTo>
                        <a:lnTo>
                          <a:pt x="89" y="447"/>
                        </a:lnTo>
                        <a:lnTo>
                          <a:pt x="87" y="441"/>
                        </a:lnTo>
                        <a:lnTo>
                          <a:pt x="85" y="439"/>
                        </a:lnTo>
                        <a:lnTo>
                          <a:pt x="85" y="436"/>
                        </a:lnTo>
                        <a:lnTo>
                          <a:pt x="82" y="434"/>
                        </a:lnTo>
                        <a:lnTo>
                          <a:pt x="74" y="432"/>
                        </a:lnTo>
                        <a:lnTo>
                          <a:pt x="72" y="432"/>
                        </a:lnTo>
                        <a:lnTo>
                          <a:pt x="65" y="432"/>
                        </a:lnTo>
                        <a:lnTo>
                          <a:pt x="59" y="432"/>
                        </a:lnTo>
                        <a:lnTo>
                          <a:pt x="56" y="428"/>
                        </a:lnTo>
                        <a:lnTo>
                          <a:pt x="54" y="426"/>
                        </a:lnTo>
                        <a:lnTo>
                          <a:pt x="48" y="425"/>
                        </a:lnTo>
                        <a:lnTo>
                          <a:pt x="43" y="423"/>
                        </a:lnTo>
                        <a:lnTo>
                          <a:pt x="41" y="419"/>
                        </a:lnTo>
                        <a:lnTo>
                          <a:pt x="37" y="419"/>
                        </a:lnTo>
                        <a:lnTo>
                          <a:pt x="32" y="417"/>
                        </a:lnTo>
                        <a:lnTo>
                          <a:pt x="37" y="413"/>
                        </a:lnTo>
                        <a:lnTo>
                          <a:pt x="26" y="408"/>
                        </a:lnTo>
                        <a:lnTo>
                          <a:pt x="21" y="413"/>
                        </a:lnTo>
                        <a:lnTo>
                          <a:pt x="21" y="413"/>
                        </a:lnTo>
                        <a:lnTo>
                          <a:pt x="22" y="408"/>
                        </a:lnTo>
                        <a:lnTo>
                          <a:pt x="21" y="402"/>
                        </a:lnTo>
                        <a:lnTo>
                          <a:pt x="19" y="402"/>
                        </a:lnTo>
                        <a:lnTo>
                          <a:pt x="19" y="397"/>
                        </a:lnTo>
                        <a:lnTo>
                          <a:pt x="21" y="395"/>
                        </a:lnTo>
                        <a:lnTo>
                          <a:pt x="21" y="391"/>
                        </a:lnTo>
                        <a:lnTo>
                          <a:pt x="17" y="391"/>
                        </a:lnTo>
                        <a:lnTo>
                          <a:pt x="15" y="388"/>
                        </a:lnTo>
                        <a:lnTo>
                          <a:pt x="8" y="386"/>
                        </a:lnTo>
                        <a:lnTo>
                          <a:pt x="2" y="388"/>
                        </a:lnTo>
                        <a:lnTo>
                          <a:pt x="0" y="384"/>
                        </a:lnTo>
                        <a:lnTo>
                          <a:pt x="4" y="378"/>
                        </a:lnTo>
                        <a:lnTo>
                          <a:pt x="6" y="375"/>
                        </a:lnTo>
                        <a:lnTo>
                          <a:pt x="8" y="371"/>
                        </a:lnTo>
                        <a:lnTo>
                          <a:pt x="13" y="369"/>
                        </a:lnTo>
                        <a:lnTo>
                          <a:pt x="15" y="369"/>
                        </a:lnTo>
                        <a:lnTo>
                          <a:pt x="21" y="371"/>
                        </a:lnTo>
                        <a:lnTo>
                          <a:pt x="24" y="369"/>
                        </a:lnTo>
                        <a:lnTo>
                          <a:pt x="26" y="367"/>
                        </a:lnTo>
                        <a:lnTo>
                          <a:pt x="32" y="369"/>
                        </a:lnTo>
                        <a:lnTo>
                          <a:pt x="39" y="358"/>
                        </a:lnTo>
                        <a:lnTo>
                          <a:pt x="34" y="352"/>
                        </a:lnTo>
                        <a:lnTo>
                          <a:pt x="41" y="341"/>
                        </a:lnTo>
                        <a:lnTo>
                          <a:pt x="43" y="341"/>
                        </a:lnTo>
                        <a:lnTo>
                          <a:pt x="43" y="338"/>
                        </a:lnTo>
                        <a:lnTo>
                          <a:pt x="45" y="332"/>
                        </a:lnTo>
                        <a:lnTo>
                          <a:pt x="48" y="326"/>
                        </a:lnTo>
                        <a:lnTo>
                          <a:pt x="54" y="321"/>
                        </a:lnTo>
                        <a:lnTo>
                          <a:pt x="59" y="315"/>
                        </a:lnTo>
                        <a:lnTo>
                          <a:pt x="63" y="310"/>
                        </a:lnTo>
                        <a:lnTo>
                          <a:pt x="65" y="310"/>
                        </a:lnTo>
                        <a:lnTo>
                          <a:pt x="71" y="299"/>
                        </a:lnTo>
                        <a:lnTo>
                          <a:pt x="67" y="293"/>
                        </a:lnTo>
                        <a:lnTo>
                          <a:pt x="65" y="289"/>
                        </a:lnTo>
                        <a:lnTo>
                          <a:pt x="69" y="287"/>
                        </a:lnTo>
                        <a:lnTo>
                          <a:pt x="71" y="284"/>
                        </a:lnTo>
                        <a:lnTo>
                          <a:pt x="74" y="284"/>
                        </a:lnTo>
                        <a:lnTo>
                          <a:pt x="80" y="284"/>
                        </a:lnTo>
                        <a:lnTo>
                          <a:pt x="82" y="278"/>
                        </a:lnTo>
                        <a:lnTo>
                          <a:pt x="80" y="276"/>
                        </a:lnTo>
                        <a:lnTo>
                          <a:pt x="87" y="262"/>
                        </a:lnTo>
                        <a:lnTo>
                          <a:pt x="78" y="256"/>
                        </a:lnTo>
                        <a:lnTo>
                          <a:pt x="78" y="252"/>
                        </a:lnTo>
                        <a:lnTo>
                          <a:pt x="80" y="249"/>
                        </a:lnTo>
                        <a:lnTo>
                          <a:pt x="78" y="245"/>
                        </a:lnTo>
                        <a:lnTo>
                          <a:pt x="74" y="239"/>
                        </a:lnTo>
                        <a:lnTo>
                          <a:pt x="74" y="239"/>
                        </a:lnTo>
                        <a:lnTo>
                          <a:pt x="71" y="237"/>
                        </a:lnTo>
                        <a:lnTo>
                          <a:pt x="72" y="234"/>
                        </a:lnTo>
                        <a:lnTo>
                          <a:pt x="76" y="234"/>
                        </a:lnTo>
                        <a:lnTo>
                          <a:pt x="78" y="230"/>
                        </a:lnTo>
                        <a:lnTo>
                          <a:pt x="76" y="228"/>
                        </a:lnTo>
                        <a:lnTo>
                          <a:pt x="72" y="228"/>
                        </a:lnTo>
                        <a:lnTo>
                          <a:pt x="71" y="228"/>
                        </a:lnTo>
                        <a:lnTo>
                          <a:pt x="67" y="228"/>
                        </a:lnTo>
                        <a:lnTo>
                          <a:pt x="65" y="224"/>
                        </a:lnTo>
                        <a:lnTo>
                          <a:pt x="67" y="223"/>
                        </a:lnTo>
                        <a:lnTo>
                          <a:pt x="67" y="219"/>
                        </a:lnTo>
                        <a:lnTo>
                          <a:pt x="65" y="221"/>
                        </a:lnTo>
                        <a:lnTo>
                          <a:pt x="63" y="223"/>
                        </a:lnTo>
                        <a:lnTo>
                          <a:pt x="61" y="224"/>
                        </a:lnTo>
                        <a:lnTo>
                          <a:pt x="59" y="223"/>
                        </a:lnTo>
                        <a:lnTo>
                          <a:pt x="61" y="219"/>
                        </a:lnTo>
                        <a:lnTo>
                          <a:pt x="59" y="215"/>
                        </a:lnTo>
                        <a:lnTo>
                          <a:pt x="59" y="213"/>
                        </a:lnTo>
                        <a:lnTo>
                          <a:pt x="61" y="211"/>
                        </a:lnTo>
                        <a:lnTo>
                          <a:pt x="63" y="210"/>
                        </a:lnTo>
                        <a:lnTo>
                          <a:pt x="63" y="202"/>
                        </a:lnTo>
                        <a:lnTo>
                          <a:pt x="65" y="202"/>
                        </a:lnTo>
                        <a:lnTo>
                          <a:pt x="65" y="197"/>
                        </a:lnTo>
                        <a:lnTo>
                          <a:pt x="67" y="195"/>
                        </a:lnTo>
                        <a:lnTo>
                          <a:pt x="71" y="197"/>
                        </a:lnTo>
                        <a:lnTo>
                          <a:pt x="71" y="193"/>
                        </a:lnTo>
                        <a:lnTo>
                          <a:pt x="71" y="187"/>
                        </a:lnTo>
                        <a:lnTo>
                          <a:pt x="71" y="186"/>
                        </a:lnTo>
                        <a:lnTo>
                          <a:pt x="67" y="180"/>
                        </a:lnTo>
                        <a:lnTo>
                          <a:pt x="65" y="176"/>
                        </a:lnTo>
                        <a:lnTo>
                          <a:pt x="67" y="173"/>
                        </a:lnTo>
                        <a:lnTo>
                          <a:pt x="69" y="169"/>
                        </a:lnTo>
                        <a:lnTo>
                          <a:pt x="69" y="165"/>
                        </a:lnTo>
                        <a:lnTo>
                          <a:pt x="69" y="161"/>
                        </a:lnTo>
                        <a:lnTo>
                          <a:pt x="65" y="161"/>
                        </a:lnTo>
                        <a:lnTo>
                          <a:pt x="63" y="160"/>
                        </a:lnTo>
                        <a:lnTo>
                          <a:pt x="63" y="156"/>
                        </a:lnTo>
                        <a:lnTo>
                          <a:pt x="69" y="154"/>
                        </a:lnTo>
                        <a:lnTo>
                          <a:pt x="71" y="154"/>
                        </a:lnTo>
                        <a:lnTo>
                          <a:pt x="63" y="150"/>
                        </a:lnTo>
                        <a:lnTo>
                          <a:pt x="59" y="145"/>
                        </a:lnTo>
                        <a:lnTo>
                          <a:pt x="61" y="143"/>
                        </a:lnTo>
                        <a:lnTo>
                          <a:pt x="65" y="139"/>
                        </a:lnTo>
                        <a:lnTo>
                          <a:pt x="65" y="136"/>
                        </a:lnTo>
                        <a:lnTo>
                          <a:pt x="69" y="132"/>
                        </a:lnTo>
                        <a:lnTo>
                          <a:pt x="71" y="132"/>
                        </a:lnTo>
                        <a:lnTo>
                          <a:pt x="72" y="126"/>
                        </a:lnTo>
                        <a:lnTo>
                          <a:pt x="71" y="123"/>
                        </a:lnTo>
                        <a:lnTo>
                          <a:pt x="69" y="121"/>
                        </a:lnTo>
                        <a:lnTo>
                          <a:pt x="67" y="117"/>
                        </a:lnTo>
                        <a:lnTo>
                          <a:pt x="67" y="113"/>
                        </a:lnTo>
                        <a:lnTo>
                          <a:pt x="65" y="110"/>
                        </a:lnTo>
                        <a:lnTo>
                          <a:pt x="63" y="110"/>
                        </a:lnTo>
                        <a:lnTo>
                          <a:pt x="65" y="104"/>
                        </a:lnTo>
                        <a:lnTo>
                          <a:pt x="65" y="102"/>
                        </a:lnTo>
                        <a:lnTo>
                          <a:pt x="61" y="102"/>
                        </a:lnTo>
                        <a:lnTo>
                          <a:pt x="61" y="98"/>
                        </a:lnTo>
                        <a:lnTo>
                          <a:pt x="59" y="98"/>
                        </a:lnTo>
                        <a:lnTo>
                          <a:pt x="58" y="98"/>
                        </a:lnTo>
                        <a:lnTo>
                          <a:pt x="58" y="98"/>
                        </a:lnTo>
                        <a:lnTo>
                          <a:pt x="56" y="97"/>
                        </a:lnTo>
                        <a:lnTo>
                          <a:pt x="54" y="97"/>
                        </a:lnTo>
                        <a:lnTo>
                          <a:pt x="50" y="97"/>
                        </a:lnTo>
                        <a:lnTo>
                          <a:pt x="48" y="98"/>
                        </a:lnTo>
                        <a:lnTo>
                          <a:pt x="45" y="98"/>
                        </a:lnTo>
                        <a:lnTo>
                          <a:pt x="43" y="97"/>
                        </a:lnTo>
                        <a:lnTo>
                          <a:pt x="41" y="93"/>
                        </a:lnTo>
                        <a:lnTo>
                          <a:pt x="43" y="91"/>
                        </a:lnTo>
                        <a:lnTo>
                          <a:pt x="48" y="93"/>
                        </a:lnTo>
                        <a:lnTo>
                          <a:pt x="54" y="91"/>
                        </a:lnTo>
                        <a:lnTo>
                          <a:pt x="58" y="91"/>
                        </a:lnTo>
                        <a:lnTo>
                          <a:pt x="59" y="89"/>
                        </a:lnTo>
                        <a:lnTo>
                          <a:pt x="61" y="85"/>
                        </a:lnTo>
                        <a:lnTo>
                          <a:pt x="61" y="84"/>
                        </a:lnTo>
                        <a:lnTo>
                          <a:pt x="63" y="84"/>
                        </a:lnTo>
                        <a:lnTo>
                          <a:pt x="65" y="82"/>
                        </a:lnTo>
                        <a:lnTo>
                          <a:pt x="69" y="80"/>
                        </a:lnTo>
                        <a:lnTo>
                          <a:pt x="71" y="78"/>
                        </a:lnTo>
                        <a:lnTo>
                          <a:pt x="74" y="78"/>
                        </a:lnTo>
                        <a:lnTo>
                          <a:pt x="74" y="74"/>
                        </a:lnTo>
                        <a:lnTo>
                          <a:pt x="74" y="73"/>
                        </a:lnTo>
                        <a:lnTo>
                          <a:pt x="76" y="73"/>
                        </a:lnTo>
                        <a:lnTo>
                          <a:pt x="82" y="73"/>
                        </a:lnTo>
                        <a:lnTo>
                          <a:pt x="87" y="74"/>
                        </a:lnTo>
                        <a:lnTo>
                          <a:pt x="91" y="78"/>
                        </a:lnTo>
                        <a:lnTo>
                          <a:pt x="95" y="78"/>
                        </a:lnTo>
                        <a:lnTo>
                          <a:pt x="95" y="82"/>
                        </a:lnTo>
                        <a:lnTo>
                          <a:pt x="95" y="84"/>
                        </a:lnTo>
                        <a:lnTo>
                          <a:pt x="100" y="84"/>
                        </a:lnTo>
                        <a:lnTo>
                          <a:pt x="102" y="84"/>
                        </a:lnTo>
                        <a:lnTo>
                          <a:pt x="104" y="84"/>
                        </a:lnTo>
                        <a:lnTo>
                          <a:pt x="106" y="85"/>
                        </a:lnTo>
                        <a:lnTo>
                          <a:pt x="109" y="89"/>
                        </a:lnTo>
                        <a:lnTo>
                          <a:pt x="109" y="85"/>
                        </a:lnTo>
                        <a:lnTo>
                          <a:pt x="115" y="85"/>
                        </a:lnTo>
                        <a:lnTo>
                          <a:pt x="117" y="85"/>
                        </a:lnTo>
                        <a:lnTo>
                          <a:pt x="115" y="89"/>
                        </a:lnTo>
                        <a:lnTo>
                          <a:pt x="115" y="89"/>
                        </a:lnTo>
                        <a:lnTo>
                          <a:pt x="119" y="89"/>
                        </a:lnTo>
                        <a:lnTo>
                          <a:pt x="126" y="89"/>
                        </a:lnTo>
                        <a:lnTo>
                          <a:pt x="128" y="89"/>
                        </a:lnTo>
                        <a:lnTo>
                          <a:pt x="130" y="89"/>
                        </a:lnTo>
                        <a:lnTo>
                          <a:pt x="135" y="87"/>
                        </a:lnTo>
                        <a:lnTo>
                          <a:pt x="135" y="84"/>
                        </a:lnTo>
                        <a:lnTo>
                          <a:pt x="139" y="84"/>
                        </a:lnTo>
                        <a:lnTo>
                          <a:pt x="148" y="85"/>
                        </a:lnTo>
                        <a:lnTo>
                          <a:pt x="152" y="87"/>
                        </a:lnTo>
                        <a:lnTo>
                          <a:pt x="156" y="87"/>
                        </a:lnTo>
                        <a:lnTo>
                          <a:pt x="158" y="89"/>
                        </a:lnTo>
                        <a:lnTo>
                          <a:pt x="160" y="89"/>
                        </a:lnTo>
                        <a:lnTo>
                          <a:pt x="163" y="89"/>
                        </a:lnTo>
                        <a:lnTo>
                          <a:pt x="167" y="84"/>
                        </a:lnTo>
                        <a:lnTo>
                          <a:pt x="171" y="84"/>
                        </a:lnTo>
                        <a:lnTo>
                          <a:pt x="172" y="82"/>
                        </a:lnTo>
                        <a:lnTo>
                          <a:pt x="171" y="80"/>
                        </a:lnTo>
                        <a:lnTo>
                          <a:pt x="169" y="78"/>
                        </a:lnTo>
                        <a:lnTo>
                          <a:pt x="172" y="76"/>
                        </a:lnTo>
                        <a:lnTo>
                          <a:pt x="174" y="74"/>
                        </a:lnTo>
                        <a:lnTo>
                          <a:pt x="171" y="73"/>
                        </a:lnTo>
                        <a:lnTo>
                          <a:pt x="167" y="71"/>
                        </a:lnTo>
                        <a:lnTo>
                          <a:pt x="163" y="69"/>
                        </a:lnTo>
                        <a:lnTo>
                          <a:pt x="160" y="67"/>
                        </a:lnTo>
                        <a:lnTo>
                          <a:pt x="156" y="65"/>
                        </a:lnTo>
                        <a:lnTo>
                          <a:pt x="156" y="61"/>
                        </a:lnTo>
                        <a:lnTo>
                          <a:pt x="156" y="58"/>
                        </a:lnTo>
                        <a:lnTo>
                          <a:pt x="161" y="56"/>
                        </a:lnTo>
                        <a:lnTo>
                          <a:pt x="161" y="56"/>
                        </a:lnTo>
                        <a:lnTo>
                          <a:pt x="165" y="56"/>
                        </a:lnTo>
                        <a:lnTo>
                          <a:pt x="171" y="56"/>
                        </a:lnTo>
                        <a:lnTo>
                          <a:pt x="172" y="52"/>
                        </a:lnTo>
                        <a:lnTo>
                          <a:pt x="167" y="50"/>
                        </a:lnTo>
                        <a:lnTo>
                          <a:pt x="161" y="50"/>
                        </a:lnTo>
                        <a:lnTo>
                          <a:pt x="160" y="48"/>
                        </a:lnTo>
                        <a:lnTo>
                          <a:pt x="160" y="47"/>
                        </a:lnTo>
                        <a:lnTo>
                          <a:pt x="161" y="45"/>
                        </a:lnTo>
                        <a:lnTo>
                          <a:pt x="163" y="45"/>
                        </a:lnTo>
                        <a:lnTo>
                          <a:pt x="167" y="45"/>
                        </a:lnTo>
                        <a:lnTo>
                          <a:pt x="169" y="45"/>
                        </a:lnTo>
                        <a:lnTo>
                          <a:pt x="172" y="43"/>
                        </a:lnTo>
                        <a:lnTo>
                          <a:pt x="172" y="39"/>
                        </a:lnTo>
                        <a:lnTo>
                          <a:pt x="172" y="39"/>
                        </a:lnTo>
                        <a:lnTo>
                          <a:pt x="172" y="37"/>
                        </a:lnTo>
                        <a:lnTo>
                          <a:pt x="176" y="35"/>
                        </a:lnTo>
                        <a:lnTo>
                          <a:pt x="176" y="34"/>
                        </a:lnTo>
                        <a:lnTo>
                          <a:pt x="167" y="34"/>
                        </a:lnTo>
                        <a:lnTo>
                          <a:pt x="165" y="30"/>
                        </a:lnTo>
                        <a:lnTo>
                          <a:pt x="163" y="28"/>
                        </a:lnTo>
                        <a:lnTo>
                          <a:pt x="180" y="22"/>
                        </a:lnTo>
                        <a:lnTo>
                          <a:pt x="182" y="19"/>
                        </a:lnTo>
                        <a:lnTo>
                          <a:pt x="178" y="13"/>
                        </a:lnTo>
                        <a:lnTo>
                          <a:pt x="178" y="11"/>
                        </a:lnTo>
                        <a:lnTo>
                          <a:pt x="178" y="9"/>
                        </a:lnTo>
                        <a:lnTo>
                          <a:pt x="180" y="8"/>
                        </a:lnTo>
                        <a:lnTo>
                          <a:pt x="182" y="8"/>
                        </a:lnTo>
                        <a:lnTo>
                          <a:pt x="180" y="6"/>
                        </a:lnTo>
                        <a:lnTo>
                          <a:pt x="180" y="2"/>
                        </a:lnTo>
                        <a:lnTo>
                          <a:pt x="185" y="0"/>
                        </a:lnTo>
                        <a:lnTo>
                          <a:pt x="187" y="0"/>
                        </a:lnTo>
                        <a:lnTo>
                          <a:pt x="197" y="28"/>
                        </a:lnTo>
                        <a:lnTo>
                          <a:pt x="202" y="30"/>
                        </a:lnTo>
                        <a:lnTo>
                          <a:pt x="206" y="30"/>
                        </a:lnTo>
                        <a:lnTo>
                          <a:pt x="210" y="32"/>
                        </a:lnTo>
                        <a:lnTo>
                          <a:pt x="210" y="35"/>
                        </a:lnTo>
                        <a:lnTo>
                          <a:pt x="210" y="39"/>
                        </a:lnTo>
                        <a:lnTo>
                          <a:pt x="210" y="43"/>
                        </a:lnTo>
                        <a:lnTo>
                          <a:pt x="211" y="45"/>
                        </a:lnTo>
                        <a:lnTo>
                          <a:pt x="215" y="45"/>
                        </a:lnTo>
                        <a:lnTo>
                          <a:pt x="219" y="45"/>
                        </a:lnTo>
                        <a:lnTo>
                          <a:pt x="223" y="45"/>
                        </a:lnTo>
                        <a:lnTo>
                          <a:pt x="226" y="45"/>
                        </a:lnTo>
                        <a:lnTo>
                          <a:pt x="228" y="45"/>
                        </a:lnTo>
                        <a:lnTo>
                          <a:pt x="232" y="47"/>
                        </a:lnTo>
                        <a:lnTo>
                          <a:pt x="235" y="47"/>
                        </a:lnTo>
                        <a:lnTo>
                          <a:pt x="237" y="48"/>
                        </a:lnTo>
                        <a:lnTo>
                          <a:pt x="241" y="52"/>
                        </a:lnTo>
                        <a:lnTo>
                          <a:pt x="241" y="56"/>
                        </a:lnTo>
                        <a:lnTo>
                          <a:pt x="243" y="56"/>
                        </a:lnTo>
                        <a:lnTo>
                          <a:pt x="247" y="58"/>
                        </a:lnTo>
                        <a:lnTo>
                          <a:pt x="245" y="61"/>
                        </a:lnTo>
                        <a:lnTo>
                          <a:pt x="247" y="63"/>
                        </a:lnTo>
                        <a:lnTo>
                          <a:pt x="247" y="65"/>
                        </a:lnTo>
                        <a:lnTo>
                          <a:pt x="248" y="63"/>
                        </a:lnTo>
                        <a:lnTo>
                          <a:pt x="250" y="61"/>
                        </a:lnTo>
                        <a:lnTo>
                          <a:pt x="254" y="63"/>
                        </a:lnTo>
                        <a:lnTo>
                          <a:pt x="256" y="63"/>
                        </a:lnTo>
                        <a:lnTo>
                          <a:pt x="258" y="61"/>
                        </a:lnTo>
                        <a:lnTo>
                          <a:pt x="260" y="61"/>
                        </a:lnTo>
                        <a:lnTo>
                          <a:pt x="261" y="61"/>
                        </a:lnTo>
                        <a:lnTo>
                          <a:pt x="263" y="60"/>
                        </a:lnTo>
                        <a:lnTo>
                          <a:pt x="263" y="61"/>
                        </a:lnTo>
                        <a:lnTo>
                          <a:pt x="265" y="65"/>
                        </a:lnTo>
                        <a:lnTo>
                          <a:pt x="263" y="67"/>
                        </a:lnTo>
                        <a:lnTo>
                          <a:pt x="261" y="73"/>
                        </a:lnTo>
                        <a:lnTo>
                          <a:pt x="260" y="78"/>
                        </a:lnTo>
                        <a:lnTo>
                          <a:pt x="260" y="84"/>
                        </a:lnTo>
                        <a:lnTo>
                          <a:pt x="260" y="87"/>
                        </a:lnTo>
                        <a:lnTo>
                          <a:pt x="256" y="93"/>
                        </a:lnTo>
                        <a:lnTo>
                          <a:pt x="252" y="104"/>
                        </a:lnTo>
                        <a:lnTo>
                          <a:pt x="254" y="104"/>
                        </a:lnTo>
                        <a:lnTo>
                          <a:pt x="263" y="95"/>
                        </a:lnTo>
                        <a:lnTo>
                          <a:pt x="265" y="95"/>
                        </a:lnTo>
                        <a:lnTo>
                          <a:pt x="271" y="104"/>
                        </a:lnTo>
                        <a:lnTo>
                          <a:pt x="276" y="106"/>
                        </a:lnTo>
                        <a:lnTo>
                          <a:pt x="280" y="106"/>
                        </a:lnTo>
                        <a:lnTo>
                          <a:pt x="284" y="104"/>
                        </a:lnTo>
                        <a:lnTo>
                          <a:pt x="287" y="95"/>
                        </a:lnTo>
                        <a:lnTo>
                          <a:pt x="291" y="95"/>
                        </a:lnTo>
                        <a:lnTo>
                          <a:pt x="295" y="95"/>
                        </a:lnTo>
                        <a:lnTo>
                          <a:pt x="298" y="95"/>
                        </a:lnTo>
                        <a:lnTo>
                          <a:pt x="302" y="89"/>
                        </a:lnTo>
                        <a:lnTo>
                          <a:pt x="308" y="87"/>
                        </a:lnTo>
                        <a:lnTo>
                          <a:pt x="308" y="84"/>
                        </a:lnTo>
                        <a:lnTo>
                          <a:pt x="310" y="82"/>
                        </a:lnTo>
                        <a:lnTo>
                          <a:pt x="319" y="89"/>
                        </a:lnTo>
                        <a:lnTo>
                          <a:pt x="317" y="95"/>
                        </a:lnTo>
                        <a:lnTo>
                          <a:pt x="308" y="93"/>
                        </a:lnTo>
                        <a:lnTo>
                          <a:pt x="308" y="95"/>
                        </a:lnTo>
                        <a:lnTo>
                          <a:pt x="308" y="98"/>
                        </a:lnTo>
                        <a:lnTo>
                          <a:pt x="308" y="102"/>
                        </a:lnTo>
                        <a:lnTo>
                          <a:pt x="310" y="106"/>
                        </a:lnTo>
                        <a:lnTo>
                          <a:pt x="313" y="106"/>
                        </a:lnTo>
                        <a:lnTo>
                          <a:pt x="317" y="106"/>
                        </a:lnTo>
                        <a:lnTo>
                          <a:pt x="317" y="110"/>
                        </a:lnTo>
                        <a:lnTo>
                          <a:pt x="319" y="110"/>
                        </a:lnTo>
                        <a:lnTo>
                          <a:pt x="321" y="108"/>
                        </a:lnTo>
                        <a:lnTo>
                          <a:pt x="323" y="104"/>
                        </a:lnTo>
                        <a:lnTo>
                          <a:pt x="321" y="104"/>
                        </a:lnTo>
                        <a:lnTo>
                          <a:pt x="324" y="100"/>
                        </a:lnTo>
                        <a:lnTo>
                          <a:pt x="324" y="98"/>
                        </a:lnTo>
                        <a:lnTo>
                          <a:pt x="328" y="95"/>
                        </a:lnTo>
                        <a:lnTo>
                          <a:pt x="336" y="97"/>
                        </a:lnTo>
                        <a:lnTo>
                          <a:pt x="337" y="104"/>
                        </a:lnTo>
                        <a:lnTo>
                          <a:pt x="343" y="104"/>
                        </a:lnTo>
                        <a:lnTo>
                          <a:pt x="343" y="95"/>
                        </a:lnTo>
                        <a:lnTo>
                          <a:pt x="348" y="97"/>
                        </a:lnTo>
                        <a:lnTo>
                          <a:pt x="347" y="104"/>
                        </a:lnTo>
                        <a:lnTo>
                          <a:pt x="350" y="106"/>
                        </a:lnTo>
                        <a:lnTo>
                          <a:pt x="354" y="108"/>
                        </a:lnTo>
                        <a:lnTo>
                          <a:pt x="360" y="110"/>
                        </a:lnTo>
                        <a:lnTo>
                          <a:pt x="361" y="113"/>
                        </a:lnTo>
                        <a:lnTo>
                          <a:pt x="360" y="117"/>
                        </a:lnTo>
                        <a:lnTo>
                          <a:pt x="356" y="119"/>
                        </a:lnTo>
                        <a:lnTo>
                          <a:pt x="358" y="126"/>
                        </a:lnTo>
                        <a:lnTo>
                          <a:pt x="367" y="123"/>
                        </a:lnTo>
                        <a:lnTo>
                          <a:pt x="367" y="126"/>
                        </a:lnTo>
                        <a:lnTo>
                          <a:pt x="365" y="128"/>
                        </a:lnTo>
                        <a:lnTo>
                          <a:pt x="367" y="130"/>
                        </a:lnTo>
                        <a:lnTo>
                          <a:pt x="367" y="132"/>
                        </a:lnTo>
                        <a:lnTo>
                          <a:pt x="371" y="136"/>
                        </a:lnTo>
                        <a:lnTo>
                          <a:pt x="373" y="139"/>
                        </a:lnTo>
                        <a:lnTo>
                          <a:pt x="373" y="158"/>
                        </a:lnTo>
                        <a:lnTo>
                          <a:pt x="395" y="174"/>
                        </a:lnTo>
                        <a:lnTo>
                          <a:pt x="410" y="163"/>
                        </a:lnTo>
                        <a:lnTo>
                          <a:pt x="421" y="150"/>
                        </a:lnTo>
                        <a:lnTo>
                          <a:pt x="432" y="143"/>
                        </a:lnTo>
                        <a:lnTo>
                          <a:pt x="447" y="145"/>
                        </a:lnTo>
                        <a:lnTo>
                          <a:pt x="454" y="150"/>
                        </a:lnTo>
                        <a:lnTo>
                          <a:pt x="460" y="145"/>
                        </a:lnTo>
                        <a:lnTo>
                          <a:pt x="467" y="143"/>
                        </a:lnTo>
                        <a:lnTo>
                          <a:pt x="469" y="148"/>
                        </a:lnTo>
                        <a:lnTo>
                          <a:pt x="473" y="148"/>
                        </a:lnTo>
                        <a:lnTo>
                          <a:pt x="474" y="143"/>
                        </a:lnTo>
                        <a:lnTo>
                          <a:pt x="478" y="143"/>
                        </a:lnTo>
                        <a:lnTo>
                          <a:pt x="480" y="156"/>
                        </a:lnTo>
                        <a:lnTo>
                          <a:pt x="486" y="160"/>
                        </a:lnTo>
                        <a:lnTo>
                          <a:pt x="482" y="161"/>
                        </a:lnTo>
                        <a:lnTo>
                          <a:pt x="486" y="167"/>
                        </a:lnTo>
                        <a:lnTo>
                          <a:pt x="486" y="171"/>
                        </a:lnTo>
                        <a:lnTo>
                          <a:pt x="486" y="176"/>
                        </a:lnTo>
                        <a:lnTo>
                          <a:pt x="486" y="180"/>
                        </a:lnTo>
                        <a:lnTo>
                          <a:pt x="486" y="187"/>
                        </a:lnTo>
                        <a:lnTo>
                          <a:pt x="482" y="186"/>
                        </a:lnTo>
                        <a:lnTo>
                          <a:pt x="480" y="189"/>
                        </a:lnTo>
                        <a:lnTo>
                          <a:pt x="486" y="193"/>
                        </a:lnTo>
                        <a:lnTo>
                          <a:pt x="484" y="199"/>
                        </a:lnTo>
                        <a:lnTo>
                          <a:pt x="480" y="200"/>
                        </a:lnTo>
                        <a:lnTo>
                          <a:pt x="478" y="204"/>
                        </a:lnTo>
                        <a:lnTo>
                          <a:pt x="480" y="208"/>
                        </a:lnTo>
                        <a:lnTo>
                          <a:pt x="474" y="215"/>
                        </a:lnTo>
                        <a:lnTo>
                          <a:pt x="474" y="217"/>
                        </a:lnTo>
                        <a:lnTo>
                          <a:pt x="476" y="219"/>
                        </a:lnTo>
                        <a:lnTo>
                          <a:pt x="482" y="221"/>
                        </a:lnTo>
                        <a:lnTo>
                          <a:pt x="491" y="223"/>
                        </a:lnTo>
                        <a:lnTo>
                          <a:pt x="495" y="224"/>
                        </a:lnTo>
                        <a:lnTo>
                          <a:pt x="499" y="228"/>
                        </a:lnTo>
                        <a:lnTo>
                          <a:pt x="502" y="234"/>
                        </a:lnTo>
                        <a:lnTo>
                          <a:pt x="502" y="239"/>
                        </a:lnTo>
                        <a:lnTo>
                          <a:pt x="508" y="243"/>
                        </a:lnTo>
                        <a:lnTo>
                          <a:pt x="510" y="245"/>
                        </a:lnTo>
                        <a:lnTo>
                          <a:pt x="510" y="249"/>
                        </a:lnTo>
                        <a:lnTo>
                          <a:pt x="513" y="250"/>
                        </a:lnTo>
                        <a:lnTo>
                          <a:pt x="517" y="249"/>
                        </a:lnTo>
                        <a:lnTo>
                          <a:pt x="517" y="250"/>
                        </a:lnTo>
                        <a:lnTo>
                          <a:pt x="519" y="254"/>
                        </a:lnTo>
                        <a:lnTo>
                          <a:pt x="523" y="256"/>
                        </a:lnTo>
                        <a:lnTo>
                          <a:pt x="519" y="260"/>
                        </a:lnTo>
                        <a:lnTo>
                          <a:pt x="523" y="262"/>
                        </a:lnTo>
                        <a:lnTo>
                          <a:pt x="515" y="273"/>
                        </a:lnTo>
                        <a:lnTo>
                          <a:pt x="519" y="275"/>
                        </a:lnTo>
                        <a:lnTo>
                          <a:pt x="515" y="282"/>
                        </a:lnTo>
                        <a:lnTo>
                          <a:pt x="519" y="289"/>
                        </a:lnTo>
                        <a:lnTo>
                          <a:pt x="519" y="299"/>
                        </a:lnTo>
                        <a:lnTo>
                          <a:pt x="519" y="304"/>
                        </a:lnTo>
                        <a:lnTo>
                          <a:pt x="513" y="306"/>
                        </a:lnTo>
                        <a:lnTo>
                          <a:pt x="512" y="310"/>
                        </a:lnTo>
                        <a:lnTo>
                          <a:pt x="508" y="315"/>
                        </a:lnTo>
                        <a:lnTo>
                          <a:pt x="508" y="315"/>
                        </a:lnTo>
                        <a:lnTo>
                          <a:pt x="502" y="321"/>
                        </a:lnTo>
                        <a:lnTo>
                          <a:pt x="499" y="325"/>
                        </a:lnTo>
                        <a:lnTo>
                          <a:pt x="497" y="332"/>
                        </a:lnTo>
                        <a:lnTo>
                          <a:pt x="489" y="339"/>
                        </a:lnTo>
                        <a:lnTo>
                          <a:pt x="486" y="343"/>
                        </a:lnTo>
                        <a:lnTo>
                          <a:pt x="480" y="343"/>
                        </a:lnTo>
                        <a:lnTo>
                          <a:pt x="480" y="343"/>
                        </a:lnTo>
                        <a:lnTo>
                          <a:pt x="474" y="343"/>
                        </a:lnTo>
                        <a:lnTo>
                          <a:pt x="474" y="341"/>
                        </a:lnTo>
                        <a:lnTo>
                          <a:pt x="469" y="343"/>
                        </a:lnTo>
                        <a:lnTo>
                          <a:pt x="469" y="347"/>
                        </a:lnTo>
                        <a:lnTo>
                          <a:pt x="465" y="349"/>
                        </a:lnTo>
                        <a:lnTo>
                          <a:pt x="460" y="343"/>
                        </a:lnTo>
                        <a:lnTo>
                          <a:pt x="458" y="343"/>
                        </a:lnTo>
                        <a:lnTo>
                          <a:pt x="449" y="352"/>
                        </a:lnTo>
                        <a:lnTo>
                          <a:pt x="449" y="354"/>
                        </a:lnTo>
                        <a:lnTo>
                          <a:pt x="454" y="358"/>
                        </a:lnTo>
                        <a:lnTo>
                          <a:pt x="454" y="362"/>
                        </a:lnTo>
                        <a:lnTo>
                          <a:pt x="454" y="365"/>
                        </a:lnTo>
                        <a:lnTo>
                          <a:pt x="452" y="369"/>
                        </a:lnTo>
                        <a:lnTo>
                          <a:pt x="449" y="373"/>
                        </a:lnTo>
                        <a:lnTo>
                          <a:pt x="432" y="360"/>
                        </a:lnTo>
                        <a:lnTo>
                          <a:pt x="432" y="354"/>
                        </a:lnTo>
                        <a:lnTo>
                          <a:pt x="436" y="352"/>
                        </a:lnTo>
                        <a:lnTo>
                          <a:pt x="436" y="349"/>
                        </a:lnTo>
                        <a:lnTo>
                          <a:pt x="424" y="347"/>
                        </a:lnTo>
                        <a:lnTo>
                          <a:pt x="424" y="349"/>
                        </a:lnTo>
                        <a:lnTo>
                          <a:pt x="415" y="350"/>
                        </a:lnTo>
                        <a:lnTo>
                          <a:pt x="411" y="347"/>
                        </a:lnTo>
                        <a:lnTo>
                          <a:pt x="404" y="349"/>
                        </a:lnTo>
                        <a:lnTo>
                          <a:pt x="410" y="343"/>
                        </a:lnTo>
                        <a:lnTo>
                          <a:pt x="393" y="332"/>
                        </a:lnTo>
                        <a:lnTo>
                          <a:pt x="389" y="326"/>
                        </a:lnTo>
                        <a:lnTo>
                          <a:pt x="382" y="323"/>
                        </a:lnTo>
                        <a:lnTo>
                          <a:pt x="376" y="326"/>
                        </a:lnTo>
                        <a:lnTo>
                          <a:pt x="373" y="325"/>
                        </a:lnTo>
                        <a:lnTo>
                          <a:pt x="367" y="315"/>
                        </a:lnTo>
                        <a:lnTo>
                          <a:pt x="356" y="306"/>
                        </a:lnTo>
                        <a:lnTo>
                          <a:pt x="354" y="304"/>
                        </a:lnTo>
                        <a:lnTo>
                          <a:pt x="317" y="321"/>
                        </a:lnTo>
                        <a:lnTo>
                          <a:pt x="313" y="313"/>
                        </a:lnTo>
                        <a:lnTo>
                          <a:pt x="308" y="310"/>
                        </a:lnTo>
                        <a:lnTo>
                          <a:pt x="304" y="310"/>
                        </a:lnTo>
                        <a:lnTo>
                          <a:pt x="302" y="308"/>
                        </a:lnTo>
                        <a:lnTo>
                          <a:pt x="300" y="304"/>
                        </a:lnTo>
                        <a:lnTo>
                          <a:pt x="295" y="300"/>
                        </a:lnTo>
                        <a:lnTo>
                          <a:pt x="291" y="295"/>
                        </a:lnTo>
                        <a:lnTo>
                          <a:pt x="289" y="293"/>
                        </a:lnTo>
                        <a:lnTo>
                          <a:pt x="286" y="293"/>
                        </a:lnTo>
                        <a:lnTo>
                          <a:pt x="286" y="299"/>
                        </a:lnTo>
                        <a:lnTo>
                          <a:pt x="284" y="302"/>
                        </a:lnTo>
                        <a:lnTo>
                          <a:pt x="280" y="304"/>
                        </a:lnTo>
                        <a:lnTo>
                          <a:pt x="282" y="310"/>
                        </a:lnTo>
                        <a:lnTo>
                          <a:pt x="291" y="315"/>
                        </a:lnTo>
                        <a:lnTo>
                          <a:pt x="291" y="315"/>
                        </a:lnTo>
                        <a:lnTo>
                          <a:pt x="291" y="321"/>
                        </a:lnTo>
                        <a:lnTo>
                          <a:pt x="284" y="315"/>
                        </a:lnTo>
                        <a:lnTo>
                          <a:pt x="280" y="313"/>
                        </a:lnTo>
                        <a:lnTo>
                          <a:pt x="276" y="313"/>
                        </a:lnTo>
                        <a:lnTo>
                          <a:pt x="274" y="313"/>
                        </a:lnTo>
                        <a:lnTo>
                          <a:pt x="274" y="310"/>
                        </a:lnTo>
                        <a:lnTo>
                          <a:pt x="274" y="308"/>
                        </a:lnTo>
                        <a:lnTo>
                          <a:pt x="271" y="308"/>
                        </a:lnTo>
                        <a:lnTo>
                          <a:pt x="269" y="308"/>
                        </a:lnTo>
                        <a:lnTo>
                          <a:pt x="269" y="312"/>
                        </a:lnTo>
                        <a:lnTo>
                          <a:pt x="267" y="312"/>
                        </a:lnTo>
                        <a:lnTo>
                          <a:pt x="265" y="310"/>
                        </a:lnTo>
                        <a:lnTo>
                          <a:pt x="265" y="308"/>
                        </a:lnTo>
                        <a:lnTo>
                          <a:pt x="265" y="306"/>
                        </a:lnTo>
                        <a:lnTo>
                          <a:pt x="263" y="304"/>
                        </a:lnTo>
                        <a:lnTo>
                          <a:pt x="261" y="300"/>
                        </a:lnTo>
                        <a:lnTo>
                          <a:pt x="260" y="308"/>
                        </a:lnTo>
                        <a:lnTo>
                          <a:pt x="260" y="313"/>
                        </a:lnTo>
                        <a:lnTo>
                          <a:pt x="260" y="315"/>
                        </a:lnTo>
                        <a:lnTo>
                          <a:pt x="261" y="319"/>
                        </a:lnTo>
                        <a:lnTo>
                          <a:pt x="265" y="321"/>
                        </a:lnTo>
                        <a:lnTo>
                          <a:pt x="265" y="323"/>
                        </a:lnTo>
                        <a:lnTo>
                          <a:pt x="261" y="325"/>
                        </a:lnTo>
                        <a:lnTo>
                          <a:pt x="258" y="321"/>
                        </a:lnTo>
                        <a:lnTo>
                          <a:pt x="256" y="321"/>
                        </a:lnTo>
                        <a:lnTo>
                          <a:pt x="250" y="330"/>
                        </a:lnTo>
                        <a:lnTo>
                          <a:pt x="248" y="334"/>
                        </a:lnTo>
                        <a:lnTo>
                          <a:pt x="247" y="334"/>
                        </a:lnTo>
                        <a:lnTo>
                          <a:pt x="243" y="332"/>
                        </a:lnTo>
                        <a:lnTo>
                          <a:pt x="237" y="332"/>
                        </a:lnTo>
                        <a:lnTo>
                          <a:pt x="237" y="326"/>
                        </a:lnTo>
                        <a:lnTo>
                          <a:pt x="228" y="323"/>
                        </a:lnTo>
                        <a:lnTo>
                          <a:pt x="230" y="326"/>
                        </a:lnTo>
                        <a:lnTo>
                          <a:pt x="224" y="326"/>
                        </a:lnTo>
                        <a:lnTo>
                          <a:pt x="224" y="321"/>
                        </a:lnTo>
                        <a:lnTo>
                          <a:pt x="217" y="317"/>
                        </a:lnTo>
                        <a:lnTo>
                          <a:pt x="215" y="315"/>
                        </a:lnTo>
                        <a:lnTo>
                          <a:pt x="211" y="315"/>
                        </a:lnTo>
                        <a:lnTo>
                          <a:pt x="213" y="317"/>
                        </a:lnTo>
                        <a:lnTo>
                          <a:pt x="215" y="319"/>
                        </a:lnTo>
                        <a:lnTo>
                          <a:pt x="213" y="321"/>
                        </a:lnTo>
                        <a:lnTo>
                          <a:pt x="210" y="321"/>
                        </a:lnTo>
                        <a:lnTo>
                          <a:pt x="210" y="319"/>
                        </a:lnTo>
                        <a:lnTo>
                          <a:pt x="206" y="319"/>
                        </a:lnTo>
                        <a:lnTo>
                          <a:pt x="204" y="321"/>
                        </a:lnTo>
                        <a:lnTo>
                          <a:pt x="200" y="321"/>
                        </a:lnTo>
                        <a:lnTo>
                          <a:pt x="198" y="325"/>
                        </a:lnTo>
                        <a:lnTo>
                          <a:pt x="195" y="326"/>
                        </a:lnTo>
                        <a:lnTo>
                          <a:pt x="193" y="326"/>
                        </a:lnTo>
                        <a:lnTo>
                          <a:pt x="191" y="332"/>
                        </a:lnTo>
                        <a:lnTo>
                          <a:pt x="191" y="332"/>
                        </a:lnTo>
                        <a:lnTo>
                          <a:pt x="193" y="338"/>
                        </a:lnTo>
                        <a:lnTo>
                          <a:pt x="195" y="341"/>
                        </a:lnTo>
                        <a:lnTo>
                          <a:pt x="195" y="345"/>
                        </a:lnTo>
                        <a:lnTo>
                          <a:pt x="195" y="349"/>
                        </a:lnTo>
                        <a:lnTo>
                          <a:pt x="195" y="350"/>
                        </a:lnTo>
                        <a:lnTo>
                          <a:pt x="195" y="354"/>
                        </a:lnTo>
                        <a:lnTo>
                          <a:pt x="197" y="356"/>
                        </a:lnTo>
                        <a:lnTo>
                          <a:pt x="200" y="363"/>
                        </a:lnTo>
                        <a:lnTo>
                          <a:pt x="200" y="365"/>
                        </a:lnTo>
                        <a:lnTo>
                          <a:pt x="191" y="365"/>
                        </a:lnTo>
                        <a:lnTo>
                          <a:pt x="193" y="375"/>
                        </a:lnTo>
                        <a:lnTo>
                          <a:pt x="191" y="380"/>
                        </a:lnTo>
                        <a:lnTo>
                          <a:pt x="187" y="388"/>
                        </a:lnTo>
                        <a:lnTo>
                          <a:pt x="182" y="399"/>
                        </a:lnTo>
                        <a:lnTo>
                          <a:pt x="189" y="402"/>
                        </a:lnTo>
                        <a:lnTo>
                          <a:pt x="195" y="399"/>
                        </a:lnTo>
                        <a:lnTo>
                          <a:pt x="200" y="402"/>
                        </a:lnTo>
                        <a:lnTo>
                          <a:pt x="200" y="406"/>
                        </a:lnTo>
                        <a:lnTo>
                          <a:pt x="195" y="412"/>
                        </a:lnTo>
                        <a:lnTo>
                          <a:pt x="193" y="413"/>
                        </a:lnTo>
                        <a:lnTo>
                          <a:pt x="195" y="415"/>
                        </a:lnTo>
                        <a:lnTo>
                          <a:pt x="197" y="417"/>
                        </a:lnTo>
                        <a:lnTo>
                          <a:pt x="197" y="423"/>
                        </a:lnTo>
                        <a:lnTo>
                          <a:pt x="197" y="423"/>
                        </a:lnTo>
                        <a:lnTo>
                          <a:pt x="200" y="423"/>
                        </a:lnTo>
                        <a:lnTo>
                          <a:pt x="202" y="423"/>
                        </a:lnTo>
                        <a:lnTo>
                          <a:pt x="204" y="426"/>
                        </a:lnTo>
                        <a:lnTo>
                          <a:pt x="204" y="428"/>
                        </a:lnTo>
                        <a:lnTo>
                          <a:pt x="204" y="430"/>
                        </a:lnTo>
                        <a:lnTo>
                          <a:pt x="210" y="432"/>
                        </a:lnTo>
                        <a:lnTo>
                          <a:pt x="197" y="445"/>
                        </a:lnTo>
                        <a:lnTo>
                          <a:pt x="182" y="451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>
                      <a:solidFill>
                        <a:schemeClr val="bg1">
                          <a:lumMod val="8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9" name="Freeform 92"/>
                  <p:cNvSpPr>
                    <a:spLocks/>
                  </p:cNvSpPr>
                  <p:nvPr/>
                </p:nvSpPr>
                <p:spPr bwMode="auto">
                  <a:xfrm rot="287581">
                    <a:off x="6179074" y="3301397"/>
                    <a:ext cx="501934" cy="344823"/>
                  </a:xfrm>
                  <a:custGeom>
                    <a:avLst/>
                    <a:gdLst>
                      <a:gd name="T0" fmla="*/ 162 w 601"/>
                      <a:gd name="T1" fmla="*/ 465 h 513"/>
                      <a:gd name="T2" fmla="*/ 139 w 601"/>
                      <a:gd name="T3" fmla="*/ 441 h 513"/>
                      <a:gd name="T4" fmla="*/ 137 w 601"/>
                      <a:gd name="T5" fmla="*/ 411 h 513"/>
                      <a:gd name="T6" fmla="*/ 97 w 601"/>
                      <a:gd name="T7" fmla="*/ 361 h 513"/>
                      <a:gd name="T8" fmla="*/ 84 w 601"/>
                      <a:gd name="T9" fmla="*/ 339 h 513"/>
                      <a:gd name="T10" fmla="*/ 78 w 601"/>
                      <a:gd name="T11" fmla="*/ 300 h 513"/>
                      <a:gd name="T12" fmla="*/ 45 w 601"/>
                      <a:gd name="T13" fmla="*/ 282 h 513"/>
                      <a:gd name="T14" fmla="*/ 23 w 601"/>
                      <a:gd name="T15" fmla="*/ 233 h 513"/>
                      <a:gd name="T16" fmla="*/ 21 w 601"/>
                      <a:gd name="T17" fmla="*/ 198 h 513"/>
                      <a:gd name="T18" fmla="*/ 39 w 601"/>
                      <a:gd name="T19" fmla="*/ 167 h 513"/>
                      <a:gd name="T20" fmla="*/ 39 w 601"/>
                      <a:gd name="T21" fmla="*/ 146 h 513"/>
                      <a:gd name="T22" fmla="*/ 39 w 601"/>
                      <a:gd name="T23" fmla="*/ 109 h 513"/>
                      <a:gd name="T24" fmla="*/ 32 w 601"/>
                      <a:gd name="T25" fmla="*/ 82 h 513"/>
                      <a:gd name="T26" fmla="*/ 45 w 601"/>
                      <a:gd name="T27" fmla="*/ 63 h 513"/>
                      <a:gd name="T28" fmla="*/ 56 w 601"/>
                      <a:gd name="T29" fmla="*/ 61 h 513"/>
                      <a:gd name="T30" fmla="*/ 86 w 601"/>
                      <a:gd name="T31" fmla="*/ 78 h 513"/>
                      <a:gd name="T32" fmla="*/ 100 w 601"/>
                      <a:gd name="T33" fmla="*/ 63 h 513"/>
                      <a:gd name="T34" fmla="*/ 104 w 601"/>
                      <a:gd name="T35" fmla="*/ 54 h 513"/>
                      <a:gd name="T36" fmla="*/ 115 w 601"/>
                      <a:gd name="T37" fmla="*/ 57 h 513"/>
                      <a:gd name="T38" fmla="*/ 123 w 601"/>
                      <a:gd name="T39" fmla="*/ 46 h 513"/>
                      <a:gd name="T40" fmla="*/ 143 w 601"/>
                      <a:gd name="T41" fmla="*/ 54 h 513"/>
                      <a:gd name="T42" fmla="*/ 215 w 601"/>
                      <a:gd name="T43" fmla="*/ 70 h 513"/>
                      <a:gd name="T44" fmla="*/ 263 w 601"/>
                      <a:gd name="T45" fmla="*/ 93 h 513"/>
                      <a:gd name="T46" fmla="*/ 293 w 601"/>
                      <a:gd name="T47" fmla="*/ 109 h 513"/>
                      <a:gd name="T48" fmla="*/ 308 w 601"/>
                      <a:gd name="T49" fmla="*/ 91 h 513"/>
                      <a:gd name="T50" fmla="*/ 336 w 601"/>
                      <a:gd name="T51" fmla="*/ 76 h 513"/>
                      <a:gd name="T52" fmla="*/ 358 w 601"/>
                      <a:gd name="T53" fmla="*/ 43 h 513"/>
                      <a:gd name="T54" fmla="*/ 365 w 601"/>
                      <a:gd name="T55" fmla="*/ 4 h 513"/>
                      <a:gd name="T56" fmla="*/ 375 w 601"/>
                      <a:gd name="T57" fmla="*/ 24 h 513"/>
                      <a:gd name="T58" fmla="*/ 389 w 601"/>
                      <a:gd name="T59" fmla="*/ 43 h 513"/>
                      <a:gd name="T60" fmla="*/ 406 w 601"/>
                      <a:gd name="T61" fmla="*/ 52 h 513"/>
                      <a:gd name="T62" fmla="*/ 426 w 601"/>
                      <a:gd name="T63" fmla="*/ 67 h 513"/>
                      <a:gd name="T64" fmla="*/ 449 w 601"/>
                      <a:gd name="T65" fmla="*/ 59 h 513"/>
                      <a:gd name="T66" fmla="*/ 480 w 601"/>
                      <a:gd name="T67" fmla="*/ 41 h 513"/>
                      <a:gd name="T68" fmla="*/ 512 w 601"/>
                      <a:gd name="T69" fmla="*/ 63 h 513"/>
                      <a:gd name="T70" fmla="*/ 547 w 601"/>
                      <a:gd name="T71" fmla="*/ 104 h 513"/>
                      <a:gd name="T72" fmla="*/ 551 w 601"/>
                      <a:gd name="T73" fmla="*/ 124 h 513"/>
                      <a:gd name="T74" fmla="*/ 564 w 601"/>
                      <a:gd name="T75" fmla="*/ 135 h 513"/>
                      <a:gd name="T76" fmla="*/ 582 w 601"/>
                      <a:gd name="T77" fmla="*/ 132 h 513"/>
                      <a:gd name="T78" fmla="*/ 590 w 601"/>
                      <a:gd name="T79" fmla="*/ 135 h 513"/>
                      <a:gd name="T80" fmla="*/ 595 w 601"/>
                      <a:gd name="T81" fmla="*/ 159 h 513"/>
                      <a:gd name="T82" fmla="*/ 567 w 601"/>
                      <a:gd name="T83" fmla="*/ 163 h 513"/>
                      <a:gd name="T84" fmla="*/ 552 w 601"/>
                      <a:gd name="T85" fmla="*/ 178 h 513"/>
                      <a:gd name="T86" fmla="*/ 556 w 601"/>
                      <a:gd name="T87" fmla="*/ 204 h 513"/>
                      <a:gd name="T88" fmla="*/ 543 w 601"/>
                      <a:gd name="T89" fmla="*/ 222 h 513"/>
                      <a:gd name="T90" fmla="*/ 473 w 601"/>
                      <a:gd name="T91" fmla="*/ 278 h 513"/>
                      <a:gd name="T92" fmla="*/ 465 w 601"/>
                      <a:gd name="T93" fmla="*/ 296 h 513"/>
                      <a:gd name="T94" fmla="*/ 449 w 601"/>
                      <a:gd name="T95" fmla="*/ 335 h 513"/>
                      <a:gd name="T96" fmla="*/ 423 w 601"/>
                      <a:gd name="T97" fmla="*/ 369 h 513"/>
                      <a:gd name="T98" fmla="*/ 369 w 601"/>
                      <a:gd name="T99" fmla="*/ 393 h 513"/>
                      <a:gd name="T100" fmla="*/ 325 w 601"/>
                      <a:gd name="T101" fmla="*/ 404 h 513"/>
                      <a:gd name="T102" fmla="*/ 313 w 601"/>
                      <a:gd name="T103" fmla="*/ 426 h 513"/>
                      <a:gd name="T104" fmla="*/ 288 w 601"/>
                      <a:gd name="T105" fmla="*/ 447 h 513"/>
                      <a:gd name="T106" fmla="*/ 256 w 601"/>
                      <a:gd name="T107" fmla="*/ 497 h 513"/>
                      <a:gd name="T108" fmla="*/ 206 w 601"/>
                      <a:gd name="T109" fmla="*/ 504 h 513"/>
                      <a:gd name="T110" fmla="*/ 173 w 601"/>
                      <a:gd name="T111" fmla="*/ 513 h 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601" h="513">
                        <a:moveTo>
                          <a:pt x="169" y="513"/>
                        </a:moveTo>
                        <a:lnTo>
                          <a:pt x="165" y="508"/>
                        </a:lnTo>
                        <a:lnTo>
                          <a:pt x="169" y="500"/>
                        </a:lnTo>
                        <a:lnTo>
                          <a:pt x="167" y="495"/>
                        </a:lnTo>
                        <a:lnTo>
                          <a:pt x="178" y="482"/>
                        </a:lnTo>
                        <a:lnTo>
                          <a:pt x="173" y="478"/>
                        </a:lnTo>
                        <a:lnTo>
                          <a:pt x="173" y="473"/>
                        </a:lnTo>
                        <a:lnTo>
                          <a:pt x="162" y="465"/>
                        </a:lnTo>
                        <a:lnTo>
                          <a:pt x="163" y="460"/>
                        </a:lnTo>
                        <a:lnTo>
                          <a:pt x="150" y="452"/>
                        </a:lnTo>
                        <a:lnTo>
                          <a:pt x="149" y="454"/>
                        </a:lnTo>
                        <a:lnTo>
                          <a:pt x="145" y="452"/>
                        </a:lnTo>
                        <a:lnTo>
                          <a:pt x="152" y="439"/>
                        </a:lnTo>
                        <a:lnTo>
                          <a:pt x="147" y="437"/>
                        </a:lnTo>
                        <a:lnTo>
                          <a:pt x="141" y="441"/>
                        </a:lnTo>
                        <a:lnTo>
                          <a:pt x="139" y="441"/>
                        </a:lnTo>
                        <a:lnTo>
                          <a:pt x="134" y="432"/>
                        </a:lnTo>
                        <a:lnTo>
                          <a:pt x="128" y="434"/>
                        </a:lnTo>
                        <a:lnTo>
                          <a:pt x="126" y="434"/>
                        </a:lnTo>
                        <a:lnTo>
                          <a:pt x="134" y="421"/>
                        </a:lnTo>
                        <a:lnTo>
                          <a:pt x="141" y="423"/>
                        </a:lnTo>
                        <a:lnTo>
                          <a:pt x="141" y="419"/>
                        </a:lnTo>
                        <a:lnTo>
                          <a:pt x="136" y="413"/>
                        </a:lnTo>
                        <a:lnTo>
                          <a:pt x="137" y="411"/>
                        </a:lnTo>
                        <a:lnTo>
                          <a:pt x="126" y="406"/>
                        </a:lnTo>
                        <a:lnTo>
                          <a:pt x="130" y="395"/>
                        </a:lnTo>
                        <a:lnTo>
                          <a:pt x="125" y="391"/>
                        </a:lnTo>
                        <a:lnTo>
                          <a:pt x="121" y="395"/>
                        </a:lnTo>
                        <a:lnTo>
                          <a:pt x="106" y="384"/>
                        </a:lnTo>
                        <a:lnTo>
                          <a:pt x="108" y="361"/>
                        </a:lnTo>
                        <a:lnTo>
                          <a:pt x="99" y="365"/>
                        </a:lnTo>
                        <a:lnTo>
                          <a:pt x="97" y="361"/>
                        </a:lnTo>
                        <a:lnTo>
                          <a:pt x="97" y="356"/>
                        </a:lnTo>
                        <a:lnTo>
                          <a:pt x="100" y="354"/>
                        </a:lnTo>
                        <a:lnTo>
                          <a:pt x="100" y="347"/>
                        </a:lnTo>
                        <a:lnTo>
                          <a:pt x="104" y="345"/>
                        </a:lnTo>
                        <a:lnTo>
                          <a:pt x="104" y="332"/>
                        </a:lnTo>
                        <a:lnTo>
                          <a:pt x="97" y="330"/>
                        </a:lnTo>
                        <a:lnTo>
                          <a:pt x="87" y="341"/>
                        </a:lnTo>
                        <a:lnTo>
                          <a:pt x="84" y="339"/>
                        </a:lnTo>
                        <a:lnTo>
                          <a:pt x="87" y="324"/>
                        </a:lnTo>
                        <a:lnTo>
                          <a:pt x="86" y="322"/>
                        </a:lnTo>
                        <a:lnTo>
                          <a:pt x="80" y="321"/>
                        </a:lnTo>
                        <a:lnTo>
                          <a:pt x="76" y="322"/>
                        </a:lnTo>
                        <a:lnTo>
                          <a:pt x="74" y="319"/>
                        </a:lnTo>
                        <a:lnTo>
                          <a:pt x="82" y="313"/>
                        </a:lnTo>
                        <a:lnTo>
                          <a:pt x="87" y="309"/>
                        </a:lnTo>
                        <a:lnTo>
                          <a:pt x="78" y="300"/>
                        </a:lnTo>
                        <a:lnTo>
                          <a:pt x="76" y="295"/>
                        </a:lnTo>
                        <a:lnTo>
                          <a:pt x="69" y="293"/>
                        </a:lnTo>
                        <a:lnTo>
                          <a:pt x="67" y="296"/>
                        </a:lnTo>
                        <a:lnTo>
                          <a:pt x="62" y="295"/>
                        </a:lnTo>
                        <a:lnTo>
                          <a:pt x="62" y="289"/>
                        </a:lnTo>
                        <a:lnTo>
                          <a:pt x="56" y="287"/>
                        </a:lnTo>
                        <a:lnTo>
                          <a:pt x="49" y="282"/>
                        </a:lnTo>
                        <a:lnTo>
                          <a:pt x="45" y="282"/>
                        </a:lnTo>
                        <a:lnTo>
                          <a:pt x="43" y="284"/>
                        </a:lnTo>
                        <a:lnTo>
                          <a:pt x="41" y="284"/>
                        </a:lnTo>
                        <a:lnTo>
                          <a:pt x="39" y="291"/>
                        </a:lnTo>
                        <a:lnTo>
                          <a:pt x="34" y="291"/>
                        </a:lnTo>
                        <a:lnTo>
                          <a:pt x="39" y="263"/>
                        </a:lnTo>
                        <a:lnTo>
                          <a:pt x="30" y="259"/>
                        </a:lnTo>
                        <a:lnTo>
                          <a:pt x="34" y="239"/>
                        </a:lnTo>
                        <a:lnTo>
                          <a:pt x="23" y="233"/>
                        </a:lnTo>
                        <a:lnTo>
                          <a:pt x="24" y="226"/>
                        </a:lnTo>
                        <a:lnTo>
                          <a:pt x="23" y="224"/>
                        </a:lnTo>
                        <a:lnTo>
                          <a:pt x="21" y="221"/>
                        </a:lnTo>
                        <a:lnTo>
                          <a:pt x="8" y="217"/>
                        </a:lnTo>
                        <a:lnTo>
                          <a:pt x="0" y="213"/>
                        </a:lnTo>
                        <a:lnTo>
                          <a:pt x="4" y="211"/>
                        </a:lnTo>
                        <a:lnTo>
                          <a:pt x="11" y="206"/>
                        </a:lnTo>
                        <a:lnTo>
                          <a:pt x="21" y="198"/>
                        </a:lnTo>
                        <a:lnTo>
                          <a:pt x="21" y="195"/>
                        </a:lnTo>
                        <a:lnTo>
                          <a:pt x="36" y="189"/>
                        </a:lnTo>
                        <a:lnTo>
                          <a:pt x="49" y="176"/>
                        </a:lnTo>
                        <a:lnTo>
                          <a:pt x="43" y="174"/>
                        </a:lnTo>
                        <a:lnTo>
                          <a:pt x="43" y="172"/>
                        </a:lnTo>
                        <a:lnTo>
                          <a:pt x="43" y="170"/>
                        </a:lnTo>
                        <a:lnTo>
                          <a:pt x="41" y="167"/>
                        </a:lnTo>
                        <a:lnTo>
                          <a:pt x="39" y="167"/>
                        </a:lnTo>
                        <a:lnTo>
                          <a:pt x="36" y="167"/>
                        </a:lnTo>
                        <a:lnTo>
                          <a:pt x="36" y="167"/>
                        </a:lnTo>
                        <a:lnTo>
                          <a:pt x="36" y="161"/>
                        </a:lnTo>
                        <a:lnTo>
                          <a:pt x="34" y="159"/>
                        </a:lnTo>
                        <a:lnTo>
                          <a:pt x="32" y="157"/>
                        </a:lnTo>
                        <a:lnTo>
                          <a:pt x="34" y="156"/>
                        </a:lnTo>
                        <a:lnTo>
                          <a:pt x="39" y="150"/>
                        </a:lnTo>
                        <a:lnTo>
                          <a:pt x="39" y="146"/>
                        </a:lnTo>
                        <a:lnTo>
                          <a:pt x="34" y="143"/>
                        </a:lnTo>
                        <a:lnTo>
                          <a:pt x="28" y="146"/>
                        </a:lnTo>
                        <a:lnTo>
                          <a:pt x="21" y="143"/>
                        </a:lnTo>
                        <a:lnTo>
                          <a:pt x="26" y="132"/>
                        </a:lnTo>
                        <a:lnTo>
                          <a:pt x="30" y="124"/>
                        </a:lnTo>
                        <a:lnTo>
                          <a:pt x="32" y="119"/>
                        </a:lnTo>
                        <a:lnTo>
                          <a:pt x="30" y="109"/>
                        </a:lnTo>
                        <a:lnTo>
                          <a:pt x="39" y="109"/>
                        </a:lnTo>
                        <a:lnTo>
                          <a:pt x="39" y="107"/>
                        </a:lnTo>
                        <a:lnTo>
                          <a:pt x="36" y="100"/>
                        </a:lnTo>
                        <a:lnTo>
                          <a:pt x="34" y="98"/>
                        </a:lnTo>
                        <a:lnTo>
                          <a:pt x="34" y="94"/>
                        </a:lnTo>
                        <a:lnTo>
                          <a:pt x="34" y="93"/>
                        </a:lnTo>
                        <a:lnTo>
                          <a:pt x="34" y="89"/>
                        </a:lnTo>
                        <a:lnTo>
                          <a:pt x="34" y="85"/>
                        </a:lnTo>
                        <a:lnTo>
                          <a:pt x="32" y="82"/>
                        </a:lnTo>
                        <a:lnTo>
                          <a:pt x="30" y="76"/>
                        </a:lnTo>
                        <a:lnTo>
                          <a:pt x="30" y="76"/>
                        </a:lnTo>
                        <a:lnTo>
                          <a:pt x="32" y="70"/>
                        </a:lnTo>
                        <a:lnTo>
                          <a:pt x="34" y="70"/>
                        </a:lnTo>
                        <a:lnTo>
                          <a:pt x="37" y="69"/>
                        </a:lnTo>
                        <a:lnTo>
                          <a:pt x="39" y="65"/>
                        </a:lnTo>
                        <a:lnTo>
                          <a:pt x="43" y="65"/>
                        </a:lnTo>
                        <a:lnTo>
                          <a:pt x="45" y="63"/>
                        </a:lnTo>
                        <a:lnTo>
                          <a:pt x="49" y="63"/>
                        </a:lnTo>
                        <a:lnTo>
                          <a:pt x="49" y="65"/>
                        </a:lnTo>
                        <a:lnTo>
                          <a:pt x="52" y="65"/>
                        </a:lnTo>
                        <a:lnTo>
                          <a:pt x="54" y="63"/>
                        </a:lnTo>
                        <a:lnTo>
                          <a:pt x="52" y="61"/>
                        </a:lnTo>
                        <a:lnTo>
                          <a:pt x="50" y="59"/>
                        </a:lnTo>
                        <a:lnTo>
                          <a:pt x="54" y="59"/>
                        </a:lnTo>
                        <a:lnTo>
                          <a:pt x="56" y="61"/>
                        </a:lnTo>
                        <a:lnTo>
                          <a:pt x="63" y="65"/>
                        </a:lnTo>
                        <a:lnTo>
                          <a:pt x="63" y="70"/>
                        </a:lnTo>
                        <a:lnTo>
                          <a:pt x="69" y="70"/>
                        </a:lnTo>
                        <a:lnTo>
                          <a:pt x="67" y="67"/>
                        </a:lnTo>
                        <a:lnTo>
                          <a:pt x="76" y="70"/>
                        </a:lnTo>
                        <a:lnTo>
                          <a:pt x="76" y="76"/>
                        </a:lnTo>
                        <a:lnTo>
                          <a:pt x="82" y="76"/>
                        </a:lnTo>
                        <a:lnTo>
                          <a:pt x="86" y="78"/>
                        </a:lnTo>
                        <a:lnTo>
                          <a:pt x="87" y="78"/>
                        </a:lnTo>
                        <a:lnTo>
                          <a:pt x="89" y="74"/>
                        </a:lnTo>
                        <a:lnTo>
                          <a:pt x="95" y="65"/>
                        </a:lnTo>
                        <a:lnTo>
                          <a:pt x="97" y="65"/>
                        </a:lnTo>
                        <a:lnTo>
                          <a:pt x="100" y="69"/>
                        </a:lnTo>
                        <a:lnTo>
                          <a:pt x="104" y="67"/>
                        </a:lnTo>
                        <a:lnTo>
                          <a:pt x="104" y="65"/>
                        </a:lnTo>
                        <a:lnTo>
                          <a:pt x="100" y="63"/>
                        </a:lnTo>
                        <a:lnTo>
                          <a:pt x="99" y="59"/>
                        </a:lnTo>
                        <a:lnTo>
                          <a:pt x="99" y="57"/>
                        </a:lnTo>
                        <a:lnTo>
                          <a:pt x="99" y="52"/>
                        </a:lnTo>
                        <a:lnTo>
                          <a:pt x="100" y="44"/>
                        </a:lnTo>
                        <a:lnTo>
                          <a:pt x="102" y="48"/>
                        </a:lnTo>
                        <a:lnTo>
                          <a:pt x="104" y="50"/>
                        </a:lnTo>
                        <a:lnTo>
                          <a:pt x="104" y="52"/>
                        </a:lnTo>
                        <a:lnTo>
                          <a:pt x="104" y="54"/>
                        </a:lnTo>
                        <a:lnTo>
                          <a:pt x="106" y="56"/>
                        </a:lnTo>
                        <a:lnTo>
                          <a:pt x="108" y="56"/>
                        </a:lnTo>
                        <a:lnTo>
                          <a:pt x="108" y="52"/>
                        </a:lnTo>
                        <a:lnTo>
                          <a:pt x="110" y="52"/>
                        </a:lnTo>
                        <a:lnTo>
                          <a:pt x="113" y="52"/>
                        </a:lnTo>
                        <a:lnTo>
                          <a:pt x="113" y="54"/>
                        </a:lnTo>
                        <a:lnTo>
                          <a:pt x="113" y="57"/>
                        </a:lnTo>
                        <a:lnTo>
                          <a:pt x="115" y="57"/>
                        </a:lnTo>
                        <a:lnTo>
                          <a:pt x="119" y="57"/>
                        </a:lnTo>
                        <a:lnTo>
                          <a:pt x="123" y="59"/>
                        </a:lnTo>
                        <a:lnTo>
                          <a:pt x="130" y="65"/>
                        </a:lnTo>
                        <a:lnTo>
                          <a:pt x="130" y="59"/>
                        </a:lnTo>
                        <a:lnTo>
                          <a:pt x="130" y="59"/>
                        </a:lnTo>
                        <a:lnTo>
                          <a:pt x="121" y="54"/>
                        </a:lnTo>
                        <a:lnTo>
                          <a:pt x="119" y="48"/>
                        </a:lnTo>
                        <a:lnTo>
                          <a:pt x="123" y="46"/>
                        </a:lnTo>
                        <a:lnTo>
                          <a:pt x="125" y="43"/>
                        </a:lnTo>
                        <a:lnTo>
                          <a:pt x="125" y="37"/>
                        </a:lnTo>
                        <a:lnTo>
                          <a:pt x="128" y="37"/>
                        </a:lnTo>
                        <a:lnTo>
                          <a:pt x="130" y="39"/>
                        </a:lnTo>
                        <a:lnTo>
                          <a:pt x="134" y="44"/>
                        </a:lnTo>
                        <a:lnTo>
                          <a:pt x="139" y="48"/>
                        </a:lnTo>
                        <a:lnTo>
                          <a:pt x="141" y="52"/>
                        </a:lnTo>
                        <a:lnTo>
                          <a:pt x="143" y="54"/>
                        </a:lnTo>
                        <a:lnTo>
                          <a:pt x="147" y="54"/>
                        </a:lnTo>
                        <a:lnTo>
                          <a:pt x="152" y="57"/>
                        </a:lnTo>
                        <a:lnTo>
                          <a:pt x="156" y="65"/>
                        </a:lnTo>
                        <a:lnTo>
                          <a:pt x="193" y="48"/>
                        </a:lnTo>
                        <a:lnTo>
                          <a:pt x="195" y="50"/>
                        </a:lnTo>
                        <a:lnTo>
                          <a:pt x="206" y="59"/>
                        </a:lnTo>
                        <a:lnTo>
                          <a:pt x="212" y="69"/>
                        </a:lnTo>
                        <a:lnTo>
                          <a:pt x="215" y="70"/>
                        </a:lnTo>
                        <a:lnTo>
                          <a:pt x="221" y="67"/>
                        </a:lnTo>
                        <a:lnTo>
                          <a:pt x="228" y="70"/>
                        </a:lnTo>
                        <a:lnTo>
                          <a:pt x="232" y="76"/>
                        </a:lnTo>
                        <a:lnTo>
                          <a:pt x="249" y="87"/>
                        </a:lnTo>
                        <a:lnTo>
                          <a:pt x="243" y="93"/>
                        </a:lnTo>
                        <a:lnTo>
                          <a:pt x="250" y="91"/>
                        </a:lnTo>
                        <a:lnTo>
                          <a:pt x="254" y="94"/>
                        </a:lnTo>
                        <a:lnTo>
                          <a:pt x="263" y="93"/>
                        </a:lnTo>
                        <a:lnTo>
                          <a:pt x="263" y="91"/>
                        </a:lnTo>
                        <a:lnTo>
                          <a:pt x="275" y="93"/>
                        </a:lnTo>
                        <a:lnTo>
                          <a:pt x="275" y="96"/>
                        </a:lnTo>
                        <a:lnTo>
                          <a:pt x="271" y="98"/>
                        </a:lnTo>
                        <a:lnTo>
                          <a:pt x="271" y="104"/>
                        </a:lnTo>
                        <a:lnTo>
                          <a:pt x="288" y="117"/>
                        </a:lnTo>
                        <a:lnTo>
                          <a:pt x="291" y="113"/>
                        </a:lnTo>
                        <a:lnTo>
                          <a:pt x="293" y="109"/>
                        </a:lnTo>
                        <a:lnTo>
                          <a:pt x="293" y="106"/>
                        </a:lnTo>
                        <a:lnTo>
                          <a:pt x="293" y="102"/>
                        </a:lnTo>
                        <a:lnTo>
                          <a:pt x="288" y="98"/>
                        </a:lnTo>
                        <a:lnTo>
                          <a:pt x="288" y="96"/>
                        </a:lnTo>
                        <a:lnTo>
                          <a:pt x="297" y="87"/>
                        </a:lnTo>
                        <a:lnTo>
                          <a:pt x="299" y="87"/>
                        </a:lnTo>
                        <a:lnTo>
                          <a:pt x="304" y="93"/>
                        </a:lnTo>
                        <a:lnTo>
                          <a:pt x="308" y="91"/>
                        </a:lnTo>
                        <a:lnTo>
                          <a:pt x="308" y="87"/>
                        </a:lnTo>
                        <a:lnTo>
                          <a:pt x="313" y="85"/>
                        </a:lnTo>
                        <a:lnTo>
                          <a:pt x="313" y="87"/>
                        </a:lnTo>
                        <a:lnTo>
                          <a:pt x="319" y="87"/>
                        </a:lnTo>
                        <a:lnTo>
                          <a:pt x="319" y="87"/>
                        </a:lnTo>
                        <a:lnTo>
                          <a:pt x="325" y="87"/>
                        </a:lnTo>
                        <a:lnTo>
                          <a:pt x="328" y="83"/>
                        </a:lnTo>
                        <a:lnTo>
                          <a:pt x="336" y="76"/>
                        </a:lnTo>
                        <a:lnTo>
                          <a:pt x="338" y="69"/>
                        </a:lnTo>
                        <a:lnTo>
                          <a:pt x="341" y="65"/>
                        </a:lnTo>
                        <a:lnTo>
                          <a:pt x="347" y="59"/>
                        </a:lnTo>
                        <a:lnTo>
                          <a:pt x="347" y="59"/>
                        </a:lnTo>
                        <a:lnTo>
                          <a:pt x="351" y="54"/>
                        </a:lnTo>
                        <a:lnTo>
                          <a:pt x="352" y="50"/>
                        </a:lnTo>
                        <a:lnTo>
                          <a:pt x="358" y="48"/>
                        </a:lnTo>
                        <a:lnTo>
                          <a:pt x="358" y="43"/>
                        </a:lnTo>
                        <a:lnTo>
                          <a:pt x="358" y="33"/>
                        </a:lnTo>
                        <a:lnTo>
                          <a:pt x="354" y="26"/>
                        </a:lnTo>
                        <a:lnTo>
                          <a:pt x="358" y="19"/>
                        </a:lnTo>
                        <a:lnTo>
                          <a:pt x="354" y="17"/>
                        </a:lnTo>
                        <a:lnTo>
                          <a:pt x="362" y="6"/>
                        </a:lnTo>
                        <a:lnTo>
                          <a:pt x="358" y="4"/>
                        </a:lnTo>
                        <a:lnTo>
                          <a:pt x="362" y="0"/>
                        </a:lnTo>
                        <a:lnTo>
                          <a:pt x="365" y="4"/>
                        </a:lnTo>
                        <a:lnTo>
                          <a:pt x="367" y="6"/>
                        </a:lnTo>
                        <a:lnTo>
                          <a:pt x="371" y="7"/>
                        </a:lnTo>
                        <a:lnTo>
                          <a:pt x="371" y="11"/>
                        </a:lnTo>
                        <a:lnTo>
                          <a:pt x="369" y="17"/>
                        </a:lnTo>
                        <a:lnTo>
                          <a:pt x="371" y="19"/>
                        </a:lnTo>
                        <a:lnTo>
                          <a:pt x="371" y="22"/>
                        </a:lnTo>
                        <a:lnTo>
                          <a:pt x="373" y="22"/>
                        </a:lnTo>
                        <a:lnTo>
                          <a:pt x="375" y="24"/>
                        </a:lnTo>
                        <a:lnTo>
                          <a:pt x="378" y="22"/>
                        </a:lnTo>
                        <a:lnTo>
                          <a:pt x="380" y="22"/>
                        </a:lnTo>
                        <a:lnTo>
                          <a:pt x="382" y="20"/>
                        </a:lnTo>
                        <a:lnTo>
                          <a:pt x="389" y="20"/>
                        </a:lnTo>
                        <a:lnTo>
                          <a:pt x="386" y="33"/>
                        </a:lnTo>
                        <a:lnTo>
                          <a:pt x="388" y="37"/>
                        </a:lnTo>
                        <a:lnTo>
                          <a:pt x="389" y="35"/>
                        </a:lnTo>
                        <a:lnTo>
                          <a:pt x="389" y="43"/>
                        </a:lnTo>
                        <a:lnTo>
                          <a:pt x="389" y="48"/>
                        </a:lnTo>
                        <a:lnTo>
                          <a:pt x="388" y="50"/>
                        </a:lnTo>
                        <a:lnTo>
                          <a:pt x="384" y="52"/>
                        </a:lnTo>
                        <a:lnTo>
                          <a:pt x="384" y="56"/>
                        </a:lnTo>
                        <a:lnTo>
                          <a:pt x="391" y="54"/>
                        </a:lnTo>
                        <a:lnTo>
                          <a:pt x="395" y="54"/>
                        </a:lnTo>
                        <a:lnTo>
                          <a:pt x="401" y="54"/>
                        </a:lnTo>
                        <a:lnTo>
                          <a:pt x="406" y="52"/>
                        </a:lnTo>
                        <a:lnTo>
                          <a:pt x="412" y="52"/>
                        </a:lnTo>
                        <a:lnTo>
                          <a:pt x="415" y="52"/>
                        </a:lnTo>
                        <a:lnTo>
                          <a:pt x="415" y="57"/>
                        </a:lnTo>
                        <a:lnTo>
                          <a:pt x="415" y="59"/>
                        </a:lnTo>
                        <a:lnTo>
                          <a:pt x="419" y="61"/>
                        </a:lnTo>
                        <a:lnTo>
                          <a:pt x="423" y="65"/>
                        </a:lnTo>
                        <a:lnTo>
                          <a:pt x="425" y="65"/>
                        </a:lnTo>
                        <a:lnTo>
                          <a:pt x="426" y="67"/>
                        </a:lnTo>
                        <a:lnTo>
                          <a:pt x="428" y="70"/>
                        </a:lnTo>
                        <a:lnTo>
                          <a:pt x="428" y="76"/>
                        </a:lnTo>
                        <a:lnTo>
                          <a:pt x="432" y="76"/>
                        </a:lnTo>
                        <a:lnTo>
                          <a:pt x="438" y="67"/>
                        </a:lnTo>
                        <a:lnTo>
                          <a:pt x="443" y="65"/>
                        </a:lnTo>
                        <a:lnTo>
                          <a:pt x="445" y="61"/>
                        </a:lnTo>
                        <a:lnTo>
                          <a:pt x="447" y="59"/>
                        </a:lnTo>
                        <a:lnTo>
                          <a:pt x="449" y="59"/>
                        </a:lnTo>
                        <a:lnTo>
                          <a:pt x="451" y="56"/>
                        </a:lnTo>
                        <a:lnTo>
                          <a:pt x="451" y="54"/>
                        </a:lnTo>
                        <a:lnTo>
                          <a:pt x="452" y="50"/>
                        </a:lnTo>
                        <a:lnTo>
                          <a:pt x="460" y="43"/>
                        </a:lnTo>
                        <a:lnTo>
                          <a:pt x="462" y="48"/>
                        </a:lnTo>
                        <a:lnTo>
                          <a:pt x="467" y="48"/>
                        </a:lnTo>
                        <a:lnTo>
                          <a:pt x="471" y="43"/>
                        </a:lnTo>
                        <a:lnTo>
                          <a:pt x="480" y="41"/>
                        </a:lnTo>
                        <a:lnTo>
                          <a:pt x="480" y="37"/>
                        </a:lnTo>
                        <a:lnTo>
                          <a:pt x="484" y="33"/>
                        </a:lnTo>
                        <a:lnTo>
                          <a:pt x="489" y="37"/>
                        </a:lnTo>
                        <a:lnTo>
                          <a:pt x="489" y="41"/>
                        </a:lnTo>
                        <a:lnTo>
                          <a:pt x="489" y="43"/>
                        </a:lnTo>
                        <a:lnTo>
                          <a:pt x="508" y="43"/>
                        </a:lnTo>
                        <a:lnTo>
                          <a:pt x="499" y="57"/>
                        </a:lnTo>
                        <a:lnTo>
                          <a:pt x="512" y="63"/>
                        </a:lnTo>
                        <a:lnTo>
                          <a:pt x="519" y="54"/>
                        </a:lnTo>
                        <a:lnTo>
                          <a:pt x="523" y="76"/>
                        </a:lnTo>
                        <a:lnTo>
                          <a:pt x="534" y="83"/>
                        </a:lnTo>
                        <a:lnTo>
                          <a:pt x="536" y="91"/>
                        </a:lnTo>
                        <a:lnTo>
                          <a:pt x="540" y="96"/>
                        </a:lnTo>
                        <a:lnTo>
                          <a:pt x="545" y="96"/>
                        </a:lnTo>
                        <a:lnTo>
                          <a:pt x="547" y="100"/>
                        </a:lnTo>
                        <a:lnTo>
                          <a:pt x="547" y="104"/>
                        </a:lnTo>
                        <a:lnTo>
                          <a:pt x="545" y="107"/>
                        </a:lnTo>
                        <a:lnTo>
                          <a:pt x="541" y="111"/>
                        </a:lnTo>
                        <a:lnTo>
                          <a:pt x="538" y="113"/>
                        </a:lnTo>
                        <a:lnTo>
                          <a:pt x="536" y="115"/>
                        </a:lnTo>
                        <a:lnTo>
                          <a:pt x="541" y="115"/>
                        </a:lnTo>
                        <a:lnTo>
                          <a:pt x="541" y="119"/>
                        </a:lnTo>
                        <a:lnTo>
                          <a:pt x="547" y="119"/>
                        </a:lnTo>
                        <a:lnTo>
                          <a:pt x="551" y="124"/>
                        </a:lnTo>
                        <a:lnTo>
                          <a:pt x="547" y="132"/>
                        </a:lnTo>
                        <a:lnTo>
                          <a:pt x="543" y="133"/>
                        </a:lnTo>
                        <a:lnTo>
                          <a:pt x="545" y="141"/>
                        </a:lnTo>
                        <a:lnTo>
                          <a:pt x="551" y="139"/>
                        </a:lnTo>
                        <a:lnTo>
                          <a:pt x="551" y="133"/>
                        </a:lnTo>
                        <a:lnTo>
                          <a:pt x="554" y="130"/>
                        </a:lnTo>
                        <a:lnTo>
                          <a:pt x="556" y="135"/>
                        </a:lnTo>
                        <a:lnTo>
                          <a:pt x="564" y="135"/>
                        </a:lnTo>
                        <a:lnTo>
                          <a:pt x="565" y="132"/>
                        </a:lnTo>
                        <a:lnTo>
                          <a:pt x="567" y="130"/>
                        </a:lnTo>
                        <a:lnTo>
                          <a:pt x="569" y="128"/>
                        </a:lnTo>
                        <a:lnTo>
                          <a:pt x="571" y="130"/>
                        </a:lnTo>
                        <a:lnTo>
                          <a:pt x="573" y="132"/>
                        </a:lnTo>
                        <a:lnTo>
                          <a:pt x="577" y="133"/>
                        </a:lnTo>
                        <a:lnTo>
                          <a:pt x="578" y="132"/>
                        </a:lnTo>
                        <a:lnTo>
                          <a:pt x="582" y="132"/>
                        </a:lnTo>
                        <a:lnTo>
                          <a:pt x="584" y="133"/>
                        </a:lnTo>
                        <a:lnTo>
                          <a:pt x="584" y="135"/>
                        </a:lnTo>
                        <a:lnTo>
                          <a:pt x="582" y="139"/>
                        </a:lnTo>
                        <a:lnTo>
                          <a:pt x="580" y="141"/>
                        </a:lnTo>
                        <a:lnTo>
                          <a:pt x="584" y="143"/>
                        </a:lnTo>
                        <a:lnTo>
                          <a:pt x="588" y="141"/>
                        </a:lnTo>
                        <a:lnTo>
                          <a:pt x="590" y="139"/>
                        </a:lnTo>
                        <a:lnTo>
                          <a:pt x="590" y="135"/>
                        </a:lnTo>
                        <a:lnTo>
                          <a:pt x="593" y="135"/>
                        </a:lnTo>
                        <a:lnTo>
                          <a:pt x="595" y="135"/>
                        </a:lnTo>
                        <a:lnTo>
                          <a:pt x="599" y="137"/>
                        </a:lnTo>
                        <a:lnTo>
                          <a:pt x="601" y="141"/>
                        </a:lnTo>
                        <a:lnTo>
                          <a:pt x="599" y="143"/>
                        </a:lnTo>
                        <a:lnTo>
                          <a:pt x="595" y="146"/>
                        </a:lnTo>
                        <a:lnTo>
                          <a:pt x="595" y="148"/>
                        </a:lnTo>
                        <a:lnTo>
                          <a:pt x="595" y="159"/>
                        </a:lnTo>
                        <a:lnTo>
                          <a:pt x="590" y="165"/>
                        </a:lnTo>
                        <a:lnTo>
                          <a:pt x="586" y="167"/>
                        </a:lnTo>
                        <a:lnTo>
                          <a:pt x="584" y="167"/>
                        </a:lnTo>
                        <a:lnTo>
                          <a:pt x="580" y="163"/>
                        </a:lnTo>
                        <a:lnTo>
                          <a:pt x="578" y="161"/>
                        </a:lnTo>
                        <a:lnTo>
                          <a:pt x="575" y="159"/>
                        </a:lnTo>
                        <a:lnTo>
                          <a:pt x="569" y="159"/>
                        </a:lnTo>
                        <a:lnTo>
                          <a:pt x="567" y="163"/>
                        </a:lnTo>
                        <a:lnTo>
                          <a:pt x="571" y="167"/>
                        </a:lnTo>
                        <a:lnTo>
                          <a:pt x="567" y="172"/>
                        </a:lnTo>
                        <a:lnTo>
                          <a:pt x="564" y="174"/>
                        </a:lnTo>
                        <a:lnTo>
                          <a:pt x="562" y="178"/>
                        </a:lnTo>
                        <a:lnTo>
                          <a:pt x="558" y="178"/>
                        </a:lnTo>
                        <a:lnTo>
                          <a:pt x="556" y="178"/>
                        </a:lnTo>
                        <a:lnTo>
                          <a:pt x="554" y="178"/>
                        </a:lnTo>
                        <a:lnTo>
                          <a:pt x="552" y="178"/>
                        </a:lnTo>
                        <a:lnTo>
                          <a:pt x="552" y="182"/>
                        </a:lnTo>
                        <a:lnTo>
                          <a:pt x="549" y="185"/>
                        </a:lnTo>
                        <a:lnTo>
                          <a:pt x="549" y="189"/>
                        </a:lnTo>
                        <a:lnTo>
                          <a:pt x="552" y="185"/>
                        </a:lnTo>
                        <a:lnTo>
                          <a:pt x="552" y="189"/>
                        </a:lnTo>
                        <a:lnTo>
                          <a:pt x="556" y="187"/>
                        </a:lnTo>
                        <a:lnTo>
                          <a:pt x="552" y="200"/>
                        </a:lnTo>
                        <a:lnTo>
                          <a:pt x="556" y="204"/>
                        </a:lnTo>
                        <a:lnTo>
                          <a:pt x="558" y="206"/>
                        </a:lnTo>
                        <a:lnTo>
                          <a:pt x="562" y="206"/>
                        </a:lnTo>
                        <a:lnTo>
                          <a:pt x="562" y="211"/>
                        </a:lnTo>
                        <a:lnTo>
                          <a:pt x="551" y="213"/>
                        </a:lnTo>
                        <a:lnTo>
                          <a:pt x="547" y="217"/>
                        </a:lnTo>
                        <a:lnTo>
                          <a:pt x="541" y="219"/>
                        </a:lnTo>
                        <a:lnTo>
                          <a:pt x="538" y="224"/>
                        </a:lnTo>
                        <a:lnTo>
                          <a:pt x="543" y="222"/>
                        </a:lnTo>
                        <a:lnTo>
                          <a:pt x="543" y="230"/>
                        </a:lnTo>
                        <a:lnTo>
                          <a:pt x="501" y="263"/>
                        </a:lnTo>
                        <a:lnTo>
                          <a:pt x="501" y="265"/>
                        </a:lnTo>
                        <a:lnTo>
                          <a:pt x="484" y="282"/>
                        </a:lnTo>
                        <a:lnTo>
                          <a:pt x="482" y="282"/>
                        </a:lnTo>
                        <a:lnTo>
                          <a:pt x="477" y="282"/>
                        </a:lnTo>
                        <a:lnTo>
                          <a:pt x="477" y="278"/>
                        </a:lnTo>
                        <a:lnTo>
                          <a:pt x="473" y="278"/>
                        </a:lnTo>
                        <a:lnTo>
                          <a:pt x="471" y="282"/>
                        </a:lnTo>
                        <a:lnTo>
                          <a:pt x="465" y="284"/>
                        </a:lnTo>
                        <a:lnTo>
                          <a:pt x="465" y="287"/>
                        </a:lnTo>
                        <a:lnTo>
                          <a:pt x="469" y="287"/>
                        </a:lnTo>
                        <a:lnTo>
                          <a:pt x="469" y="291"/>
                        </a:lnTo>
                        <a:lnTo>
                          <a:pt x="465" y="291"/>
                        </a:lnTo>
                        <a:lnTo>
                          <a:pt x="464" y="295"/>
                        </a:lnTo>
                        <a:lnTo>
                          <a:pt x="465" y="296"/>
                        </a:lnTo>
                        <a:lnTo>
                          <a:pt x="465" y="302"/>
                        </a:lnTo>
                        <a:lnTo>
                          <a:pt x="462" y="308"/>
                        </a:lnTo>
                        <a:lnTo>
                          <a:pt x="469" y="313"/>
                        </a:lnTo>
                        <a:lnTo>
                          <a:pt x="462" y="319"/>
                        </a:lnTo>
                        <a:lnTo>
                          <a:pt x="460" y="324"/>
                        </a:lnTo>
                        <a:lnTo>
                          <a:pt x="454" y="324"/>
                        </a:lnTo>
                        <a:lnTo>
                          <a:pt x="452" y="335"/>
                        </a:lnTo>
                        <a:lnTo>
                          <a:pt x="449" y="335"/>
                        </a:lnTo>
                        <a:lnTo>
                          <a:pt x="443" y="347"/>
                        </a:lnTo>
                        <a:lnTo>
                          <a:pt x="432" y="345"/>
                        </a:lnTo>
                        <a:lnTo>
                          <a:pt x="430" y="352"/>
                        </a:lnTo>
                        <a:lnTo>
                          <a:pt x="438" y="356"/>
                        </a:lnTo>
                        <a:lnTo>
                          <a:pt x="438" y="361"/>
                        </a:lnTo>
                        <a:lnTo>
                          <a:pt x="426" y="356"/>
                        </a:lnTo>
                        <a:lnTo>
                          <a:pt x="419" y="367"/>
                        </a:lnTo>
                        <a:lnTo>
                          <a:pt x="423" y="369"/>
                        </a:lnTo>
                        <a:lnTo>
                          <a:pt x="417" y="376"/>
                        </a:lnTo>
                        <a:lnTo>
                          <a:pt x="402" y="367"/>
                        </a:lnTo>
                        <a:lnTo>
                          <a:pt x="399" y="372"/>
                        </a:lnTo>
                        <a:lnTo>
                          <a:pt x="395" y="372"/>
                        </a:lnTo>
                        <a:lnTo>
                          <a:pt x="382" y="384"/>
                        </a:lnTo>
                        <a:lnTo>
                          <a:pt x="373" y="376"/>
                        </a:lnTo>
                        <a:lnTo>
                          <a:pt x="367" y="384"/>
                        </a:lnTo>
                        <a:lnTo>
                          <a:pt x="369" y="393"/>
                        </a:lnTo>
                        <a:lnTo>
                          <a:pt x="352" y="413"/>
                        </a:lnTo>
                        <a:lnTo>
                          <a:pt x="341" y="411"/>
                        </a:lnTo>
                        <a:lnTo>
                          <a:pt x="338" y="408"/>
                        </a:lnTo>
                        <a:lnTo>
                          <a:pt x="341" y="400"/>
                        </a:lnTo>
                        <a:lnTo>
                          <a:pt x="338" y="398"/>
                        </a:lnTo>
                        <a:lnTo>
                          <a:pt x="334" y="398"/>
                        </a:lnTo>
                        <a:lnTo>
                          <a:pt x="330" y="406"/>
                        </a:lnTo>
                        <a:lnTo>
                          <a:pt x="325" y="404"/>
                        </a:lnTo>
                        <a:lnTo>
                          <a:pt x="321" y="408"/>
                        </a:lnTo>
                        <a:lnTo>
                          <a:pt x="325" y="413"/>
                        </a:lnTo>
                        <a:lnTo>
                          <a:pt x="325" y="417"/>
                        </a:lnTo>
                        <a:lnTo>
                          <a:pt x="323" y="421"/>
                        </a:lnTo>
                        <a:lnTo>
                          <a:pt x="321" y="417"/>
                        </a:lnTo>
                        <a:lnTo>
                          <a:pt x="319" y="411"/>
                        </a:lnTo>
                        <a:lnTo>
                          <a:pt x="312" y="423"/>
                        </a:lnTo>
                        <a:lnTo>
                          <a:pt x="313" y="426"/>
                        </a:lnTo>
                        <a:lnTo>
                          <a:pt x="315" y="432"/>
                        </a:lnTo>
                        <a:lnTo>
                          <a:pt x="315" y="434"/>
                        </a:lnTo>
                        <a:lnTo>
                          <a:pt x="313" y="435"/>
                        </a:lnTo>
                        <a:lnTo>
                          <a:pt x="315" y="437"/>
                        </a:lnTo>
                        <a:lnTo>
                          <a:pt x="313" y="443"/>
                        </a:lnTo>
                        <a:lnTo>
                          <a:pt x="302" y="441"/>
                        </a:lnTo>
                        <a:lnTo>
                          <a:pt x="299" y="448"/>
                        </a:lnTo>
                        <a:lnTo>
                          <a:pt x="288" y="447"/>
                        </a:lnTo>
                        <a:lnTo>
                          <a:pt x="288" y="456"/>
                        </a:lnTo>
                        <a:lnTo>
                          <a:pt x="280" y="465"/>
                        </a:lnTo>
                        <a:lnTo>
                          <a:pt x="286" y="473"/>
                        </a:lnTo>
                        <a:lnTo>
                          <a:pt x="280" y="476"/>
                        </a:lnTo>
                        <a:lnTo>
                          <a:pt x="276" y="482"/>
                        </a:lnTo>
                        <a:lnTo>
                          <a:pt x="269" y="489"/>
                        </a:lnTo>
                        <a:lnTo>
                          <a:pt x="262" y="495"/>
                        </a:lnTo>
                        <a:lnTo>
                          <a:pt x="256" y="497"/>
                        </a:lnTo>
                        <a:lnTo>
                          <a:pt x="249" y="497"/>
                        </a:lnTo>
                        <a:lnTo>
                          <a:pt x="243" y="497"/>
                        </a:lnTo>
                        <a:lnTo>
                          <a:pt x="238" y="498"/>
                        </a:lnTo>
                        <a:lnTo>
                          <a:pt x="232" y="498"/>
                        </a:lnTo>
                        <a:lnTo>
                          <a:pt x="232" y="502"/>
                        </a:lnTo>
                        <a:lnTo>
                          <a:pt x="221" y="508"/>
                        </a:lnTo>
                        <a:lnTo>
                          <a:pt x="212" y="502"/>
                        </a:lnTo>
                        <a:lnTo>
                          <a:pt x="206" y="504"/>
                        </a:lnTo>
                        <a:lnTo>
                          <a:pt x="202" y="506"/>
                        </a:lnTo>
                        <a:lnTo>
                          <a:pt x="199" y="508"/>
                        </a:lnTo>
                        <a:lnTo>
                          <a:pt x="195" y="506"/>
                        </a:lnTo>
                        <a:lnTo>
                          <a:pt x="191" y="506"/>
                        </a:lnTo>
                        <a:lnTo>
                          <a:pt x="186" y="508"/>
                        </a:lnTo>
                        <a:lnTo>
                          <a:pt x="180" y="510"/>
                        </a:lnTo>
                        <a:lnTo>
                          <a:pt x="176" y="511"/>
                        </a:lnTo>
                        <a:lnTo>
                          <a:pt x="173" y="513"/>
                        </a:lnTo>
                        <a:lnTo>
                          <a:pt x="169" y="513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>
                      <a:solidFill>
                        <a:schemeClr val="bg1">
                          <a:lumMod val="8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47" name="Freeform 46"/>
              <p:cNvSpPr>
                <a:spLocks/>
              </p:cNvSpPr>
              <p:nvPr/>
            </p:nvSpPr>
            <p:spPr bwMode="auto">
              <a:xfrm rot="20104197">
                <a:off x="6273252" y="3230403"/>
                <a:ext cx="2497961" cy="2338948"/>
              </a:xfrm>
              <a:custGeom>
                <a:avLst/>
                <a:gdLst>
                  <a:gd name="T0" fmla="*/ 945 w 1162"/>
                  <a:gd name="T1" fmla="*/ 684 h 1083"/>
                  <a:gd name="T2" fmla="*/ 1010 w 1162"/>
                  <a:gd name="T3" fmla="*/ 695 h 1083"/>
                  <a:gd name="T4" fmla="*/ 1039 w 1162"/>
                  <a:gd name="T5" fmla="*/ 764 h 1083"/>
                  <a:gd name="T6" fmla="*/ 1026 w 1162"/>
                  <a:gd name="T7" fmla="*/ 827 h 1083"/>
                  <a:gd name="T8" fmla="*/ 1060 w 1162"/>
                  <a:gd name="T9" fmla="*/ 866 h 1083"/>
                  <a:gd name="T10" fmla="*/ 1162 w 1162"/>
                  <a:gd name="T11" fmla="*/ 1008 h 1083"/>
                  <a:gd name="T12" fmla="*/ 897 w 1162"/>
                  <a:gd name="T13" fmla="*/ 1051 h 1083"/>
                  <a:gd name="T14" fmla="*/ 858 w 1162"/>
                  <a:gd name="T15" fmla="*/ 1029 h 1083"/>
                  <a:gd name="T16" fmla="*/ 826 w 1162"/>
                  <a:gd name="T17" fmla="*/ 996 h 1083"/>
                  <a:gd name="T18" fmla="*/ 787 w 1162"/>
                  <a:gd name="T19" fmla="*/ 934 h 1083"/>
                  <a:gd name="T20" fmla="*/ 765 w 1162"/>
                  <a:gd name="T21" fmla="*/ 868 h 1083"/>
                  <a:gd name="T22" fmla="*/ 723 w 1162"/>
                  <a:gd name="T23" fmla="*/ 860 h 1083"/>
                  <a:gd name="T24" fmla="*/ 678 w 1162"/>
                  <a:gd name="T25" fmla="*/ 873 h 1083"/>
                  <a:gd name="T26" fmla="*/ 622 w 1162"/>
                  <a:gd name="T27" fmla="*/ 819 h 1083"/>
                  <a:gd name="T28" fmla="*/ 561 w 1162"/>
                  <a:gd name="T29" fmla="*/ 801 h 1083"/>
                  <a:gd name="T30" fmla="*/ 495 w 1162"/>
                  <a:gd name="T31" fmla="*/ 819 h 1083"/>
                  <a:gd name="T32" fmla="*/ 421 w 1162"/>
                  <a:gd name="T33" fmla="*/ 836 h 1083"/>
                  <a:gd name="T34" fmla="*/ 383 w 1162"/>
                  <a:gd name="T35" fmla="*/ 742 h 1083"/>
                  <a:gd name="T36" fmla="*/ 339 w 1162"/>
                  <a:gd name="T37" fmla="*/ 699 h 1083"/>
                  <a:gd name="T38" fmla="*/ 328 w 1162"/>
                  <a:gd name="T39" fmla="*/ 753 h 1083"/>
                  <a:gd name="T40" fmla="*/ 291 w 1162"/>
                  <a:gd name="T41" fmla="*/ 755 h 1083"/>
                  <a:gd name="T42" fmla="*/ 308 w 1162"/>
                  <a:gd name="T43" fmla="*/ 710 h 1083"/>
                  <a:gd name="T44" fmla="*/ 300 w 1162"/>
                  <a:gd name="T45" fmla="*/ 656 h 1083"/>
                  <a:gd name="T46" fmla="*/ 269 w 1162"/>
                  <a:gd name="T47" fmla="*/ 619 h 1083"/>
                  <a:gd name="T48" fmla="*/ 270 w 1162"/>
                  <a:gd name="T49" fmla="*/ 584 h 1083"/>
                  <a:gd name="T50" fmla="*/ 256 w 1162"/>
                  <a:gd name="T51" fmla="*/ 547 h 1083"/>
                  <a:gd name="T52" fmla="*/ 220 w 1162"/>
                  <a:gd name="T53" fmla="*/ 530 h 1083"/>
                  <a:gd name="T54" fmla="*/ 191 w 1162"/>
                  <a:gd name="T55" fmla="*/ 512 h 1083"/>
                  <a:gd name="T56" fmla="*/ 165 w 1162"/>
                  <a:gd name="T57" fmla="*/ 490 h 1083"/>
                  <a:gd name="T58" fmla="*/ 139 w 1162"/>
                  <a:gd name="T59" fmla="*/ 447 h 1083"/>
                  <a:gd name="T60" fmla="*/ 74 w 1162"/>
                  <a:gd name="T61" fmla="*/ 460 h 1083"/>
                  <a:gd name="T62" fmla="*/ 56 w 1162"/>
                  <a:gd name="T63" fmla="*/ 445 h 1083"/>
                  <a:gd name="T64" fmla="*/ 20 w 1162"/>
                  <a:gd name="T65" fmla="*/ 386 h 1083"/>
                  <a:gd name="T66" fmla="*/ 63 w 1162"/>
                  <a:gd name="T67" fmla="*/ 343 h 1083"/>
                  <a:gd name="T68" fmla="*/ 144 w 1162"/>
                  <a:gd name="T69" fmla="*/ 276 h 1083"/>
                  <a:gd name="T70" fmla="*/ 183 w 1162"/>
                  <a:gd name="T71" fmla="*/ 254 h 1083"/>
                  <a:gd name="T72" fmla="*/ 283 w 1162"/>
                  <a:gd name="T73" fmla="*/ 176 h 1083"/>
                  <a:gd name="T74" fmla="*/ 313 w 1162"/>
                  <a:gd name="T75" fmla="*/ 123 h 1083"/>
                  <a:gd name="T76" fmla="*/ 380 w 1162"/>
                  <a:gd name="T77" fmla="*/ 30 h 1083"/>
                  <a:gd name="T78" fmla="*/ 421 w 1162"/>
                  <a:gd name="T79" fmla="*/ 6 h 1083"/>
                  <a:gd name="T80" fmla="*/ 461 w 1162"/>
                  <a:gd name="T81" fmla="*/ 36 h 1083"/>
                  <a:gd name="T82" fmla="*/ 456 w 1162"/>
                  <a:gd name="T83" fmla="*/ 58 h 1083"/>
                  <a:gd name="T84" fmla="*/ 471 w 1162"/>
                  <a:gd name="T85" fmla="*/ 99 h 1083"/>
                  <a:gd name="T86" fmla="*/ 491 w 1162"/>
                  <a:gd name="T87" fmla="*/ 141 h 1083"/>
                  <a:gd name="T88" fmla="*/ 498 w 1162"/>
                  <a:gd name="T89" fmla="*/ 249 h 1083"/>
                  <a:gd name="T90" fmla="*/ 556 w 1162"/>
                  <a:gd name="T91" fmla="*/ 315 h 1083"/>
                  <a:gd name="T92" fmla="*/ 563 w 1162"/>
                  <a:gd name="T93" fmla="*/ 369 h 1083"/>
                  <a:gd name="T94" fmla="*/ 582 w 1162"/>
                  <a:gd name="T95" fmla="*/ 414 h 1083"/>
                  <a:gd name="T96" fmla="*/ 563 w 1162"/>
                  <a:gd name="T97" fmla="*/ 432 h 1083"/>
                  <a:gd name="T98" fmla="*/ 572 w 1162"/>
                  <a:gd name="T99" fmla="*/ 466 h 1083"/>
                  <a:gd name="T100" fmla="*/ 567 w 1162"/>
                  <a:gd name="T101" fmla="*/ 506 h 1083"/>
                  <a:gd name="T102" fmla="*/ 615 w 1162"/>
                  <a:gd name="T103" fmla="*/ 501 h 1083"/>
                  <a:gd name="T104" fmla="*/ 643 w 1162"/>
                  <a:gd name="T105" fmla="*/ 488 h 1083"/>
                  <a:gd name="T106" fmla="*/ 669 w 1162"/>
                  <a:gd name="T107" fmla="*/ 538 h 1083"/>
                  <a:gd name="T108" fmla="*/ 626 w 1162"/>
                  <a:gd name="T109" fmla="*/ 571 h 1083"/>
                  <a:gd name="T110" fmla="*/ 650 w 1162"/>
                  <a:gd name="T111" fmla="*/ 640 h 1083"/>
                  <a:gd name="T112" fmla="*/ 639 w 1162"/>
                  <a:gd name="T113" fmla="*/ 695 h 1083"/>
                  <a:gd name="T114" fmla="*/ 665 w 1162"/>
                  <a:gd name="T115" fmla="*/ 693 h 1083"/>
                  <a:gd name="T116" fmla="*/ 691 w 1162"/>
                  <a:gd name="T117" fmla="*/ 734 h 1083"/>
                  <a:gd name="T118" fmla="*/ 739 w 1162"/>
                  <a:gd name="T119" fmla="*/ 727 h 1083"/>
                  <a:gd name="T120" fmla="*/ 780 w 1162"/>
                  <a:gd name="T121" fmla="*/ 732 h 1083"/>
                  <a:gd name="T122" fmla="*/ 811 w 1162"/>
                  <a:gd name="T123" fmla="*/ 760 h 1083"/>
                  <a:gd name="T124" fmla="*/ 884 w 1162"/>
                  <a:gd name="T125" fmla="*/ 716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2" h="1083">
                    <a:moveTo>
                      <a:pt x="932" y="664"/>
                    </a:moveTo>
                    <a:lnTo>
                      <a:pt x="934" y="662"/>
                    </a:lnTo>
                    <a:lnTo>
                      <a:pt x="939" y="666"/>
                    </a:lnTo>
                    <a:lnTo>
                      <a:pt x="941" y="664"/>
                    </a:lnTo>
                    <a:lnTo>
                      <a:pt x="945" y="667"/>
                    </a:lnTo>
                    <a:lnTo>
                      <a:pt x="945" y="669"/>
                    </a:lnTo>
                    <a:lnTo>
                      <a:pt x="949" y="673"/>
                    </a:lnTo>
                    <a:lnTo>
                      <a:pt x="950" y="673"/>
                    </a:lnTo>
                    <a:lnTo>
                      <a:pt x="950" y="673"/>
                    </a:lnTo>
                    <a:lnTo>
                      <a:pt x="950" y="675"/>
                    </a:lnTo>
                    <a:lnTo>
                      <a:pt x="949" y="675"/>
                    </a:lnTo>
                    <a:lnTo>
                      <a:pt x="947" y="675"/>
                    </a:lnTo>
                    <a:lnTo>
                      <a:pt x="947" y="679"/>
                    </a:lnTo>
                    <a:lnTo>
                      <a:pt x="947" y="679"/>
                    </a:lnTo>
                    <a:lnTo>
                      <a:pt x="947" y="682"/>
                    </a:lnTo>
                    <a:lnTo>
                      <a:pt x="947" y="684"/>
                    </a:lnTo>
                    <a:lnTo>
                      <a:pt x="945" y="684"/>
                    </a:lnTo>
                    <a:lnTo>
                      <a:pt x="945" y="684"/>
                    </a:lnTo>
                    <a:lnTo>
                      <a:pt x="945" y="688"/>
                    </a:lnTo>
                    <a:lnTo>
                      <a:pt x="949" y="688"/>
                    </a:lnTo>
                    <a:lnTo>
                      <a:pt x="956" y="708"/>
                    </a:lnTo>
                    <a:lnTo>
                      <a:pt x="963" y="708"/>
                    </a:lnTo>
                    <a:lnTo>
                      <a:pt x="971" y="692"/>
                    </a:lnTo>
                    <a:lnTo>
                      <a:pt x="971" y="684"/>
                    </a:lnTo>
                    <a:lnTo>
                      <a:pt x="976" y="684"/>
                    </a:lnTo>
                    <a:lnTo>
                      <a:pt x="976" y="679"/>
                    </a:lnTo>
                    <a:lnTo>
                      <a:pt x="982" y="673"/>
                    </a:lnTo>
                    <a:lnTo>
                      <a:pt x="999" y="686"/>
                    </a:lnTo>
                    <a:lnTo>
                      <a:pt x="1000" y="686"/>
                    </a:lnTo>
                    <a:lnTo>
                      <a:pt x="1004" y="684"/>
                    </a:lnTo>
                    <a:lnTo>
                      <a:pt x="1004" y="686"/>
                    </a:lnTo>
                    <a:lnTo>
                      <a:pt x="1004" y="690"/>
                    </a:lnTo>
                    <a:lnTo>
                      <a:pt x="1006" y="693"/>
                    </a:lnTo>
                    <a:lnTo>
                      <a:pt x="1004" y="699"/>
                    </a:lnTo>
                    <a:lnTo>
                      <a:pt x="1006" y="701"/>
                    </a:lnTo>
                    <a:lnTo>
                      <a:pt x="1010" y="695"/>
                    </a:lnTo>
                    <a:lnTo>
                      <a:pt x="1025" y="701"/>
                    </a:lnTo>
                    <a:lnTo>
                      <a:pt x="1025" y="705"/>
                    </a:lnTo>
                    <a:lnTo>
                      <a:pt x="1028" y="706"/>
                    </a:lnTo>
                    <a:lnTo>
                      <a:pt x="1045" y="699"/>
                    </a:lnTo>
                    <a:lnTo>
                      <a:pt x="1049" y="716"/>
                    </a:lnTo>
                    <a:lnTo>
                      <a:pt x="1058" y="721"/>
                    </a:lnTo>
                    <a:lnTo>
                      <a:pt x="1065" y="721"/>
                    </a:lnTo>
                    <a:lnTo>
                      <a:pt x="1067" y="725"/>
                    </a:lnTo>
                    <a:lnTo>
                      <a:pt x="1076" y="732"/>
                    </a:lnTo>
                    <a:lnTo>
                      <a:pt x="1063" y="755"/>
                    </a:lnTo>
                    <a:lnTo>
                      <a:pt x="1063" y="756"/>
                    </a:lnTo>
                    <a:lnTo>
                      <a:pt x="1054" y="760"/>
                    </a:lnTo>
                    <a:lnTo>
                      <a:pt x="1052" y="760"/>
                    </a:lnTo>
                    <a:lnTo>
                      <a:pt x="1049" y="762"/>
                    </a:lnTo>
                    <a:lnTo>
                      <a:pt x="1047" y="764"/>
                    </a:lnTo>
                    <a:lnTo>
                      <a:pt x="1045" y="766"/>
                    </a:lnTo>
                    <a:lnTo>
                      <a:pt x="1041" y="764"/>
                    </a:lnTo>
                    <a:lnTo>
                      <a:pt x="1039" y="764"/>
                    </a:lnTo>
                    <a:lnTo>
                      <a:pt x="1036" y="766"/>
                    </a:lnTo>
                    <a:lnTo>
                      <a:pt x="1036" y="766"/>
                    </a:lnTo>
                    <a:lnTo>
                      <a:pt x="1032" y="771"/>
                    </a:lnTo>
                    <a:lnTo>
                      <a:pt x="1030" y="777"/>
                    </a:lnTo>
                    <a:lnTo>
                      <a:pt x="1026" y="779"/>
                    </a:lnTo>
                    <a:lnTo>
                      <a:pt x="1021" y="786"/>
                    </a:lnTo>
                    <a:lnTo>
                      <a:pt x="1026" y="788"/>
                    </a:lnTo>
                    <a:lnTo>
                      <a:pt x="1028" y="801"/>
                    </a:lnTo>
                    <a:lnTo>
                      <a:pt x="1026" y="803"/>
                    </a:lnTo>
                    <a:lnTo>
                      <a:pt x="1026" y="805"/>
                    </a:lnTo>
                    <a:lnTo>
                      <a:pt x="1026" y="812"/>
                    </a:lnTo>
                    <a:lnTo>
                      <a:pt x="1026" y="816"/>
                    </a:lnTo>
                    <a:lnTo>
                      <a:pt x="1026" y="819"/>
                    </a:lnTo>
                    <a:lnTo>
                      <a:pt x="1025" y="821"/>
                    </a:lnTo>
                    <a:lnTo>
                      <a:pt x="1023" y="823"/>
                    </a:lnTo>
                    <a:lnTo>
                      <a:pt x="1023" y="825"/>
                    </a:lnTo>
                    <a:lnTo>
                      <a:pt x="1025" y="825"/>
                    </a:lnTo>
                    <a:lnTo>
                      <a:pt x="1026" y="827"/>
                    </a:lnTo>
                    <a:lnTo>
                      <a:pt x="1028" y="831"/>
                    </a:lnTo>
                    <a:lnTo>
                      <a:pt x="1026" y="832"/>
                    </a:lnTo>
                    <a:lnTo>
                      <a:pt x="1030" y="831"/>
                    </a:lnTo>
                    <a:lnTo>
                      <a:pt x="1034" y="829"/>
                    </a:lnTo>
                    <a:lnTo>
                      <a:pt x="1034" y="825"/>
                    </a:lnTo>
                    <a:lnTo>
                      <a:pt x="1034" y="823"/>
                    </a:lnTo>
                    <a:lnTo>
                      <a:pt x="1036" y="821"/>
                    </a:lnTo>
                    <a:lnTo>
                      <a:pt x="1037" y="825"/>
                    </a:lnTo>
                    <a:lnTo>
                      <a:pt x="1043" y="832"/>
                    </a:lnTo>
                    <a:lnTo>
                      <a:pt x="1050" y="840"/>
                    </a:lnTo>
                    <a:lnTo>
                      <a:pt x="1056" y="847"/>
                    </a:lnTo>
                    <a:lnTo>
                      <a:pt x="1060" y="851"/>
                    </a:lnTo>
                    <a:lnTo>
                      <a:pt x="1065" y="855"/>
                    </a:lnTo>
                    <a:lnTo>
                      <a:pt x="1067" y="857"/>
                    </a:lnTo>
                    <a:lnTo>
                      <a:pt x="1069" y="860"/>
                    </a:lnTo>
                    <a:lnTo>
                      <a:pt x="1067" y="862"/>
                    </a:lnTo>
                    <a:lnTo>
                      <a:pt x="1062" y="862"/>
                    </a:lnTo>
                    <a:lnTo>
                      <a:pt x="1060" y="866"/>
                    </a:lnTo>
                    <a:lnTo>
                      <a:pt x="1058" y="868"/>
                    </a:lnTo>
                    <a:lnTo>
                      <a:pt x="1054" y="868"/>
                    </a:lnTo>
                    <a:lnTo>
                      <a:pt x="1050" y="868"/>
                    </a:lnTo>
                    <a:lnTo>
                      <a:pt x="1043" y="869"/>
                    </a:lnTo>
                    <a:lnTo>
                      <a:pt x="1043" y="873"/>
                    </a:lnTo>
                    <a:lnTo>
                      <a:pt x="1047" y="877"/>
                    </a:lnTo>
                    <a:lnTo>
                      <a:pt x="1052" y="881"/>
                    </a:lnTo>
                    <a:lnTo>
                      <a:pt x="1058" y="882"/>
                    </a:lnTo>
                    <a:lnTo>
                      <a:pt x="1058" y="886"/>
                    </a:lnTo>
                    <a:lnTo>
                      <a:pt x="1058" y="888"/>
                    </a:lnTo>
                    <a:lnTo>
                      <a:pt x="1060" y="890"/>
                    </a:lnTo>
                    <a:lnTo>
                      <a:pt x="1067" y="895"/>
                    </a:lnTo>
                    <a:lnTo>
                      <a:pt x="1100" y="908"/>
                    </a:lnTo>
                    <a:lnTo>
                      <a:pt x="1100" y="916"/>
                    </a:lnTo>
                    <a:lnTo>
                      <a:pt x="1097" y="920"/>
                    </a:lnTo>
                    <a:lnTo>
                      <a:pt x="1150" y="973"/>
                    </a:lnTo>
                    <a:lnTo>
                      <a:pt x="1150" y="994"/>
                    </a:lnTo>
                    <a:lnTo>
                      <a:pt x="1162" y="1008"/>
                    </a:lnTo>
                    <a:lnTo>
                      <a:pt x="1145" y="1008"/>
                    </a:lnTo>
                    <a:lnTo>
                      <a:pt x="1099" y="1083"/>
                    </a:lnTo>
                    <a:lnTo>
                      <a:pt x="1013" y="1077"/>
                    </a:lnTo>
                    <a:lnTo>
                      <a:pt x="962" y="1051"/>
                    </a:lnTo>
                    <a:lnTo>
                      <a:pt x="954" y="1023"/>
                    </a:lnTo>
                    <a:lnTo>
                      <a:pt x="960" y="1018"/>
                    </a:lnTo>
                    <a:lnTo>
                      <a:pt x="947" y="1005"/>
                    </a:lnTo>
                    <a:lnTo>
                      <a:pt x="930" y="1016"/>
                    </a:lnTo>
                    <a:lnTo>
                      <a:pt x="923" y="1031"/>
                    </a:lnTo>
                    <a:lnTo>
                      <a:pt x="923" y="1034"/>
                    </a:lnTo>
                    <a:lnTo>
                      <a:pt x="921" y="1034"/>
                    </a:lnTo>
                    <a:lnTo>
                      <a:pt x="917" y="1034"/>
                    </a:lnTo>
                    <a:lnTo>
                      <a:pt x="913" y="1038"/>
                    </a:lnTo>
                    <a:lnTo>
                      <a:pt x="910" y="1040"/>
                    </a:lnTo>
                    <a:lnTo>
                      <a:pt x="906" y="1042"/>
                    </a:lnTo>
                    <a:lnTo>
                      <a:pt x="900" y="1044"/>
                    </a:lnTo>
                    <a:lnTo>
                      <a:pt x="899" y="1047"/>
                    </a:lnTo>
                    <a:lnTo>
                      <a:pt x="897" y="1051"/>
                    </a:lnTo>
                    <a:lnTo>
                      <a:pt x="893" y="1053"/>
                    </a:lnTo>
                    <a:lnTo>
                      <a:pt x="886" y="1051"/>
                    </a:lnTo>
                    <a:lnTo>
                      <a:pt x="874" y="1046"/>
                    </a:lnTo>
                    <a:lnTo>
                      <a:pt x="873" y="1046"/>
                    </a:lnTo>
                    <a:lnTo>
                      <a:pt x="869" y="1044"/>
                    </a:lnTo>
                    <a:lnTo>
                      <a:pt x="863" y="1044"/>
                    </a:lnTo>
                    <a:lnTo>
                      <a:pt x="858" y="1046"/>
                    </a:lnTo>
                    <a:lnTo>
                      <a:pt x="854" y="1044"/>
                    </a:lnTo>
                    <a:lnTo>
                      <a:pt x="854" y="1042"/>
                    </a:lnTo>
                    <a:lnTo>
                      <a:pt x="858" y="1038"/>
                    </a:lnTo>
                    <a:lnTo>
                      <a:pt x="856" y="1036"/>
                    </a:lnTo>
                    <a:lnTo>
                      <a:pt x="852" y="1034"/>
                    </a:lnTo>
                    <a:lnTo>
                      <a:pt x="850" y="1033"/>
                    </a:lnTo>
                    <a:lnTo>
                      <a:pt x="850" y="1031"/>
                    </a:lnTo>
                    <a:lnTo>
                      <a:pt x="852" y="1027"/>
                    </a:lnTo>
                    <a:lnTo>
                      <a:pt x="854" y="1025"/>
                    </a:lnTo>
                    <a:lnTo>
                      <a:pt x="856" y="1027"/>
                    </a:lnTo>
                    <a:lnTo>
                      <a:pt x="858" y="1029"/>
                    </a:lnTo>
                    <a:lnTo>
                      <a:pt x="861" y="1031"/>
                    </a:lnTo>
                    <a:lnTo>
                      <a:pt x="863" y="1031"/>
                    </a:lnTo>
                    <a:lnTo>
                      <a:pt x="865" y="1031"/>
                    </a:lnTo>
                    <a:lnTo>
                      <a:pt x="865" y="1027"/>
                    </a:lnTo>
                    <a:lnTo>
                      <a:pt x="863" y="1025"/>
                    </a:lnTo>
                    <a:lnTo>
                      <a:pt x="861" y="1023"/>
                    </a:lnTo>
                    <a:lnTo>
                      <a:pt x="860" y="1020"/>
                    </a:lnTo>
                    <a:lnTo>
                      <a:pt x="858" y="1018"/>
                    </a:lnTo>
                    <a:lnTo>
                      <a:pt x="854" y="1014"/>
                    </a:lnTo>
                    <a:lnTo>
                      <a:pt x="850" y="1014"/>
                    </a:lnTo>
                    <a:lnTo>
                      <a:pt x="845" y="1010"/>
                    </a:lnTo>
                    <a:lnTo>
                      <a:pt x="841" y="1008"/>
                    </a:lnTo>
                    <a:lnTo>
                      <a:pt x="836" y="1008"/>
                    </a:lnTo>
                    <a:lnTo>
                      <a:pt x="836" y="1007"/>
                    </a:lnTo>
                    <a:lnTo>
                      <a:pt x="836" y="1003"/>
                    </a:lnTo>
                    <a:lnTo>
                      <a:pt x="834" y="1001"/>
                    </a:lnTo>
                    <a:lnTo>
                      <a:pt x="832" y="997"/>
                    </a:lnTo>
                    <a:lnTo>
                      <a:pt x="826" y="996"/>
                    </a:lnTo>
                    <a:lnTo>
                      <a:pt x="824" y="994"/>
                    </a:lnTo>
                    <a:lnTo>
                      <a:pt x="817" y="992"/>
                    </a:lnTo>
                    <a:lnTo>
                      <a:pt x="815" y="988"/>
                    </a:lnTo>
                    <a:lnTo>
                      <a:pt x="810" y="986"/>
                    </a:lnTo>
                    <a:lnTo>
                      <a:pt x="806" y="986"/>
                    </a:lnTo>
                    <a:lnTo>
                      <a:pt x="798" y="983"/>
                    </a:lnTo>
                    <a:lnTo>
                      <a:pt x="795" y="979"/>
                    </a:lnTo>
                    <a:lnTo>
                      <a:pt x="793" y="975"/>
                    </a:lnTo>
                    <a:lnTo>
                      <a:pt x="793" y="970"/>
                    </a:lnTo>
                    <a:lnTo>
                      <a:pt x="793" y="966"/>
                    </a:lnTo>
                    <a:lnTo>
                      <a:pt x="791" y="964"/>
                    </a:lnTo>
                    <a:lnTo>
                      <a:pt x="789" y="960"/>
                    </a:lnTo>
                    <a:lnTo>
                      <a:pt x="793" y="955"/>
                    </a:lnTo>
                    <a:lnTo>
                      <a:pt x="793" y="953"/>
                    </a:lnTo>
                    <a:lnTo>
                      <a:pt x="782" y="947"/>
                    </a:lnTo>
                    <a:lnTo>
                      <a:pt x="784" y="942"/>
                    </a:lnTo>
                    <a:lnTo>
                      <a:pt x="787" y="942"/>
                    </a:lnTo>
                    <a:lnTo>
                      <a:pt x="787" y="934"/>
                    </a:lnTo>
                    <a:lnTo>
                      <a:pt x="778" y="931"/>
                    </a:lnTo>
                    <a:lnTo>
                      <a:pt x="782" y="918"/>
                    </a:lnTo>
                    <a:lnTo>
                      <a:pt x="784" y="918"/>
                    </a:lnTo>
                    <a:lnTo>
                      <a:pt x="787" y="914"/>
                    </a:lnTo>
                    <a:lnTo>
                      <a:pt x="789" y="912"/>
                    </a:lnTo>
                    <a:lnTo>
                      <a:pt x="793" y="910"/>
                    </a:lnTo>
                    <a:lnTo>
                      <a:pt x="793" y="903"/>
                    </a:lnTo>
                    <a:lnTo>
                      <a:pt x="789" y="897"/>
                    </a:lnTo>
                    <a:lnTo>
                      <a:pt x="786" y="895"/>
                    </a:lnTo>
                    <a:lnTo>
                      <a:pt x="780" y="892"/>
                    </a:lnTo>
                    <a:lnTo>
                      <a:pt x="773" y="890"/>
                    </a:lnTo>
                    <a:lnTo>
                      <a:pt x="774" y="882"/>
                    </a:lnTo>
                    <a:lnTo>
                      <a:pt x="776" y="875"/>
                    </a:lnTo>
                    <a:lnTo>
                      <a:pt x="776" y="868"/>
                    </a:lnTo>
                    <a:lnTo>
                      <a:pt x="776" y="868"/>
                    </a:lnTo>
                    <a:lnTo>
                      <a:pt x="773" y="866"/>
                    </a:lnTo>
                    <a:lnTo>
                      <a:pt x="767" y="868"/>
                    </a:lnTo>
                    <a:lnTo>
                      <a:pt x="765" y="868"/>
                    </a:lnTo>
                    <a:lnTo>
                      <a:pt x="761" y="868"/>
                    </a:lnTo>
                    <a:lnTo>
                      <a:pt x="758" y="868"/>
                    </a:lnTo>
                    <a:lnTo>
                      <a:pt x="756" y="868"/>
                    </a:lnTo>
                    <a:lnTo>
                      <a:pt x="754" y="869"/>
                    </a:lnTo>
                    <a:lnTo>
                      <a:pt x="752" y="873"/>
                    </a:lnTo>
                    <a:lnTo>
                      <a:pt x="748" y="873"/>
                    </a:lnTo>
                    <a:lnTo>
                      <a:pt x="745" y="875"/>
                    </a:lnTo>
                    <a:lnTo>
                      <a:pt x="743" y="875"/>
                    </a:lnTo>
                    <a:lnTo>
                      <a:pt x="739" y="873"/>
                    </a:lnTo>
                    <a:lnTo>
                      <a:pt x="739" y="869"/>
                    </a:lnTo>
                    <a:lnTo>
                      <a:pt x="739" y="868"/>
                    </a:lnTo>
                    <a:lnTo>
                      <a:pt x="739" y="868"/>
                    </a:lnTo>
                    <a:lnTo>
                      <a:pt x="739" y="864"/>
                    </a:lnTo>
                    <a:lnTo>
                      <a:pt x="737" y="862"/>
                    </a:lnTo>
                    <a:lnTo>
                      <a:pt x="734" y="862"/>
                    </a:lnTo>
                    <a:lnTo>
                      <a:pt x="730" y="862"/>
                    </a:lnTo>
                    <a:lnTo>
                      <a:pt x="726" y="862"/>
                    </a:lnTo>
                    <a:lnTo>
                      <a:pt x="723" y="860"/>
                    </a:lnTo>
                    <a:lnTo>
                      <a:pt x="719" y="857"/>
                    </a:lnTo>
                    <a:lnTo>
                      <a:pt x="717" y="857"/>
                    </a:lnTo>
                    <a:lnTo>
                      <a:pt x="715" y="857"/>
                    </a:lnTo>
                    <a:lnTo>
                      <a:pt x="713" y="853"/>
                    </a:lnTo>
                    <a:lnTo>
                      <a:pt x="711" y="851"/>
                    </a:lnTo>
                    <a:lnTo>
                      <a:pt x="711" y="847"/>
                    </a:lnTo>
                    <a:lnTo>
                      <a:pt x="710" y="845"/>
                    </a:lnTo>
                    <a:lnTo>
                      <a:pt x="708" y="845"/>
                    </a:lnTo>
                    <a:lnTo>
                      <a:pt x="706" y="845"/>
                    </a:lnTo>
                    <a:lnTo>
                      <a:pt x="702" y="851"/>
                    </a:lnTo>
                    <a:lnTo>
                      <a:pt x="697" y="857"/>
                    </a:lnTo>
                    <a:lnTo>
                      <a:pt x="695" y="862"/>
                    </a:lnTo>
                    <a:lnTo>
                      <a:pt x="691" y="871"/>
                    </a:lnTo>
                    <a:lnTo>
                      <a:pt x="689" y="879"/>
                    </a:lnTo>
                    <a:lnTo>
                      <a:pt x="685" y="881"/>
                    </a:lnTo>
                    <a:lnTo>
                      <a:pt x="682" y="881"/>
                    </a:lnTo>
                    <a:lnTo>
                      <a:pt x="680" y="879"/>
                    </a:lnTo>
                    <a:lnTo>
                      <a:pt x="678" y="873"/>
                    </a:lnTo>
                    <a:lnTo>
                      <a:pt x="674" y="873"/>
                    </a:lnTo>
                    <a:lnTo>
                      <a:pt x="672" y="871"/>
                    </a:lnTo>
                    <a:lnTo>
                      <a:pt x="669" y="869"/>
                    </a:lnTo>
                    <a:lnTo>
                      <a:pt x="663" y="869"/>
                    </a:lnTo>
                    <a:lnTo>
                      <a:pt x="660" y="873"/>
                    </a:lnTo>
                    <a:lnTo>
                      <a:pt x="656" y="875"/>
                    </a:lnTo>
                    <a:lnTo>
                      <a:pt x="652" y="875"/>
                    </a:lnTo>
                    <a:lnTo>
                      <a:pt x="648" y="873"/>
                    </a:lnTo>
                    <a:lnTo>
                      <a:pt x="647" y="869"/>
                    </a:lnTo>
                    <a:lnTo>
                      <a:pt x="643" y="868"/>
                    </a:lnTo>
                    <a:lnTo>
                      <a:pt x="643" y="862"/>
                    </a:lnTo>
                    <a:lnTo>
                      <a:pt x="643" y="855"/>
                    </a:lnTo>
                    <a:lnTo>
                      <a:pt x="639" y="827"/>
                    </a:lnTo>
                    <a:lnTo>
                      <a:pt x="639" y="819"/>
                    </a:lnTo>
                    <a:lnTo>
                      <a:pt x="637" y="819"/>
                    </a:lnTo>
                    <a:lnTo>
                      <a:pt x="632" y="819"/>
                    </a:lnTo>
                    <a:lnTo>
                      <a:pt x="628" y="819"/>
                    </a:lnTo>
                    <a:lnTo>
                      <a:pt x="622" y="819"/>
                    </a:lnTo>
                    <a:lnTo>
                      <a:pt x="617" y="818"/>
                    </a:lnTo>
                    <a:lnTo>
                      <a:pt x="610" y="814"/>
                    </a:lnTo>
                    <a:lnTo>
                      <a:pt x="610" y="812"/>
                    </a:lnTo>
                    <a:lnTo>
                      <a:pt x="608" y="808"/>
                    </a:lnTo>
                    <a:lnTo>
                      <a:pt x="604" y="810"/>
                    </a:lnTo>
                    <a:lnTo>
                      <a:pt x="598" y="812"/>
                    </a:lnTo>
                    <a:lnTo>
                      <a:pt x="589" y="801"/>
                    </a:lnTo>
                    <a:lnTo>
                      <a:pt x="587" y="801"/>
                    </a:lnTo>
                    <a:lnTo>
                      <a:pt x="582" y="801"/>
                    </a:lnTo>
                    <a:lnTo>
                      <a:pt x="578" y="803"/>
                    </a:lnTo>
                    <a:lnTo>
                      <a:pt x="578" y="805"/>
                    </a:lnTo>
                    <a:lnTo>
                      <a:pt x="578" y="810"/>
                    </a:lnTo>
                    <a:lnTo>
                      <a:pt x="580" y="814"/>
                    </a:lnTo>
                    <a:lnTo>
                      <a:pt x="578" y="816"/>
                    </a:lnTo>
                    <a:lnTo>
                      <a:pt x="563" y="810"/>
                    </a:lnTo>
                    <a:lnTo>
                      <a:pt x="563" y="808"/>
                    </a:lnTo>
                    <a:lnTo>
                      <a:pt x="563" y="803"/>
                    </a:lnTo>
                    <a:lnTo>
                      <a:pt x="561" y="801"/>
                    </a:lnTo>
                    <a:lnTo>
                      <a:pt x="561" y="792"/>
                    </a:lnTo>
                    <a:lnTo>
                      <a:pt x="561" y="790"/>
                    </a:lnTo>
                    <a:lnTo>
                      <a:pt x="561" y="788"/>
                    </a:lnTo>
                    <a:lnTo>
                      <a:pt x="552" y="790"/>
                    </a:lnTo>
                    <a:lnTo>
                      <a:pt x="547" y="803"/>
                    </a:lnTo>
                    <a:lnTo>
                      <a:pt x="545" y="805"/>
                    </a:lnTo>
                    <a:lnTo>
                      <a:pt x="539" y="803"/>
                    </a:lnTo>
                    <a:lnTo>
                      <a:pt x="535" y="803"/>
                    </a:lnTo>
                    <a:lnTo>
                      <a:pt x="534" y="803"/>
                    </a:lnTo>
                    <a:lnTo>
                      <a:pt x="535" y="806"/>
                    </a:lnTo>
                    <a:lnTo>
                      <a:pt x="534" y="808"/>
                    </a:lnTo>
                    <a:lnTo>
                      <a:pt x="530" y="812"/>
                    </a:lnTo>
                    <a:lnTo>
                      <a:pt x="528" y="814"/>
                    </a:lnTo>
                    <a:lnTo>
                      <a:pt x="526" y="812"/>
                    </a:lnTo>
                    <a:lnTo>
                      <a:pt x="524" y="812"/>
                    </a:lnTo>
                    <a:lnTo>
                      <a:pt x="513" y="799"/>
                    </a:lnTo>
                    <a:lnTo>
                      <a:pt x="496" y="816"/>
                    </a:lnTo>
                    <a:lnTo>
                      <a:pt x="495" y="819"/>
                    </a:lnTo>
                    <a:lnTo>
                      <a:pt x="491" y="823"/>
                    </a:lnTo>
                    <a:lnTo>
                      <a:pt x="491" y="827"/>
                    </a:lnTo>
                    <a:lnTo>
                      <a:pt x="489" y="829"/>
                    </a:lnTo>
                    <a:lnTo>
                      <a:pt x="482" y="831"/>
                    </a:lnTo>
                    <a:lnTo>
                      <a:pt x="476" y="832"/>
                    </a:lnTo>
                    <a:lnTo>
                      <a:pt x="469" y="834"/>
                    </a:lnTo>
                    <a:lnTo>
                      <a:pt x="465" y="834"/>
                    </a:lnTo>
                    <a:lnTo>
                      <a:pt x="458" y="836"/>
                    </a:lnTo>
                    <a:lnTo>
                      <a:pt x="454" y="836"/>
                    </a:lnTo>
                    <a:lnTo>
                      <a:pt x="450" y="836"/>
                    </a:lnTo>
                    <a:lnTo>
                      <a:pt x="446" y="836"/>
                    </a:lnTo>
                    <a:lnTo>
                      <a:pt x="443" y="836"/>
                    </a:lnTo>
                    <a:lnTo>
                      <a:pt x="437" y="838"/>
                    </a:lnTo>
                    <a:lnTo>
                      <a:pt x="432" y="840"/>
                    </a:lnTo>
                    <a:lnTo>
                      <a:pt x="432" y="842"/>
                    </a:lnTo>
                    <a:lnTo>
                      <a:pt x="426" y="842"/>
                    </a:lnTo>
                    <a:lnTo>
                      <a:pt x="422" y="838"/>
                    </a:lnTo>
                    <a:lnTo>
                      <a:pt x="421" y="836"/>
                    </a:lnTo>
                    <a:lnTo>
                      <a:pt x="421" y="832"/>
                    </a:lnTo>
                    <a:lnTo>
                      <a:pt x="421" y="829"/>
                    </a:lnTo>
                    <a:lnTo>
                      <a:pt x="421" y="825"/>
                    </a:lnTo>
                    <a:lnTo>
                      <a:pt x="415" y="821"/>
                    </a:lnTo>
                    <a:lnTo>
                      <a:pt x="413" y="819"/>
                    </a:lnTo>
                    <a:lnTo>
                      <a:pt x="415" y="816"/>
                    </a:lnTo>
                    <a:lnTo>
                      <a:pt x="415" y="814"/>
                    </a:lnTo>
                    <a:lnTo>
                      <a:pt x="415" y="808"/>
                    </a:lnTo>
                    <a:lnTo>
                      <a:pt x="413" y="806"/>
                    </a:lnTo>
                    <a:lnTo>
                      <a:pt x="409" y="803"/>
                    </a:lnTo>
                    <a:lnTo>
                      <a:pt x="404" y="803"/>
                    </a:lnTo>
                    <a:lnTo>
                      <a:pt x="400" y="805"/>
                    </a:lnTo>
                    <a:lnTo>
                      <a:pt x="398" y="805"/>
                    </a:lnTo>
                    <a:lnTo>
                      <a:pt x="387" y="771"/>
                    </a:lnTo>
                    <a:lnTo>
                      <a:pt x="380" y="760"/>
                    </a:lnTo>
                    <a:lnTo>
                      <a:pt x="391" y="755"/>
                    </a:lnTo>
                    <a:lnTo>
                      <a:pt x="387" y="742"/>
                    </a:lnTo>
                    <a:lnTo>
                      <a:pt x="383" y="742"/>
                    </a:lnTo>
                    <a:lnTo>
                      <a:pt x="380" y="742"/>
                    </a:lnTo>
                    <a:lnTo>
                      <a:pt x="378" y="742"/>
                    </a:lnTo>
                    <a:lnTo>
                      <a:pt x="372" y="738"/>
                    </a:lnTo>
                    <a:lnTo>
                      <a:pt x="372" y="734"/>
                    </a:lnTo>
                    <a:lnTo>
                      <a:pt x="371" y="731"/>
                    </a:lnTo>
                    <a:lnTo>
                      <a:pt x="371" y="725"/>
                    </a:lnTo>
                    <a:lnTo>
                      <a:pt x="369" y="721"/>
                    </a:lnTo>
                    <a:lnTo>
                      <a:pt x="365" y="716"/>
                    </a:lnTo>
                    <a:lnTo>
                      <a:pt x="361" y="712"/>
                    </a:lnTo>
                    <a:lnTo>
                      <a:pt x="358" y="695"/>
                    </a:lnTo>
                    <a:lnTo>
                      <a:pt x="354" y="695"/>
                    </a:lnTo>
                    <a:lnTo>
                      <a:pt x="354" y="701"/>
                    </a:lnTo>
                    <a:lnTo>
                      <a:pt x="354" y="701"/>
                    </a:lnTo>
                    <a:lnTo>
                      <a:pt x="352" y="701"/>
                    </a:lnTo>
                    <a:lnTo>
                      <a:pt x="350" y="699"/>
                    </a:lnTo>
                    <a:lnTo>
                      <a:pt x="345" y="699"/>
                    </a:lnTo>
                    <a:lnTo>
                      <a:pt x="343" y="697"/>
                    </a:lnTo>
                    <a:lnTo>
                      <a:pt x="339" y="699"/>
                    </a:lnTo>
                    <a:lnTo>
                      <a:pt x="339" y="701"/>
                    </a:lnTo>
                    <a:lnTo>
                      <a:pt x="337" y="701"/>
                    </a:lnTo>
                    <a:lnTo>
                      <a:pt x="337" y="706"/>
                    </a:lnTo>
                    <a:lnTo>
                      <a:pt x="337" y="708"/>
                    </a:lnTo>
                    <a:lnTo>
                      <a:pt x="333" y="710"/>
                    </a:lnTo>
                    <a:lnTo>
                      <a:pt x="330" y="710"/>
                    </a:lnTo>
                    <a:lnTo>
                      <a:pt x="332" y="714"/>
                    </a:lnTo>
                    <a:lnTo>
                      <a:pt x="335" y="716"/>
                    </a:lnTo>
                    <a:lnTo>
                      <a:pt x="337" y="716"/>
                    </a:lnTo>
                    <a:lnTo>
                      <a:pt x="339" y="719"/>
                    </a:lnTo>
                    <a:lnTo>
                      <a:pt x="345" y="725"/>
                    </a:lnTo>
                    <a:lnTo>
                      <a:pt x="339" y="731"/>
                    </a:lnTo>
                    <a:lnTo>
                      <a:pt x="337" y="734"/>
                    </a:lnTo>
                    <a:lnTo>
                      <a:pt x="333" y="738"/>
                    </a:lnTo>
                    <a:lnTo>
                      <a:pt x="333" y="742"/>
                    </a:lnTo>
                    <a:lnTo>
                      <a:pt x="333" y="745"/>
                    </a:lnTo>
                    <a:lnTo>
                      <a:pt x="332" y="749"/>
                    </a:lnTo>
                    <a:lnTo>
                      <a:pt x="328" y="753"/>
                    </a:lnTo>
                    <a:lnTo>
                      <a:pt x="326" y="758"/>
                    </a:lnTo>
                    <a:lnTo>
                      <a:pt x="326" y="762"/>
                    </a:lnTo>
                    <a:lnTo>
                      <a:pt x="326" y="766"/>
                    </a:lnTo>
                    <a:lnTo>
                      <a:pt x="322" y="771"/>
                    </a:lnTo>
                    <a:lnTo>
                      <a:pt x="319" y="775"/>
                    </a:lnTo>
                    <a:lnTo>
                      <a:pt x="313" y="779"/>
                    </a:lnTo>
                    <a:lnTo>
                      <a:pt x="308" y="781"/>
                    </a:lnTo>
                    <a:lnTo>
                      <a:pt x="306" y="781"/>
                    </a:lnTo>
                    <a:lnTo>
                      <a:pt x="302" y="781"/>
                    </a:lnTo>
                    <a:lnTo>
                      <a:pt x="300" y="779"/>
                    </a:lnTo>
                    <a:lnTo>
                      <a:pt x="296" y="781"/>
                    </a:lnTo>
                    <a:lnTo>
                      <a:pt x="296" y="781"/>
                    </a:lnTo>
                    <a:lnTo>
                      <a:pt x="295" y="779"/>
                    </a:lnTo>
                    <a:lnTo>
                      <a:pt x="293" y="775"/>
                    </a:lnTo>
                    <a:lnTo>
                      <a:pt x="291" y="771"/>
                    </a:lnTo>
                    <a:lnTo>
                      <a:pt x="291" y="764"/>
                    </a:lnTo>
                    <a:lnTo>
                      <a:pt x="289" y="758"/>
                    </a:lnTo>
                    <a:lnTo>
                      <a:pt x="291" y="755"/>
                    </a:lnTo>
                    <a:lnTo>
                      <a:pt x="291" y="753"/>
                    </a:lnTo>
                    <a:lnTo>
                      <a:pt x="295" y="749"/>
                    </a:lnTo>
                    <a:lnTo>
                      <a:pt x="296" y="749"/>
                    </a:lnTo>
                    <a:lnTo>
                      <a:pt x="300" y="745"/>
                    </a:lnTo>
                    <a:lnTo>
                      <a:pt x="302" y="743"/>
                    </a:lnTo>
                    <a:lnTo>
                      <a:pt x="304" y="738"/>
                    </a:lnTo>
                    <a:lnTo>
                      <a:pt x="308" y="736"/>
                    </a:lnTo>
                    <a:lnTo>
                      <a:pt x="309" y="734"/>
                    </a:lnTo>
                    <a:lnTo>
                      <a:pt x="313" y="732"/>
                    </a:lnTo>
                    <a:lnTo>
                      <a:pt x="319" y="729"/>
                    </a:lnTo>
                    <a:lnTo>
                      <a:pt x="320" y="727"/>
                    </a:lnTo>
                    <a:lnTo>
                      <a:pt x="322" y="723"/>
                    </a:lnTo>
                    <a:lnTo>
                      <a:pt x="320" y="721"/>
                    </a:lnTo>
                    <a:lnTo>
                      <a:pt x="317" y="719"/>
                    </a:lnTo>
                    <a:lnTo>
                      <a:pt x="315" y="716"/>
                    </a:lnTo>
                    <a:lnTo>
                      <a:pt x="315" y="712"/>
                    </a:lnTo>
                    <a:lnTo>
                      <a:pt x="311" y="712"/>
                    </a:lnTo>
                    <a:lnTo>
                      <a:pt x="308" y="710"/>
                    </a:lnTo>
                    <a:lnTo>
                      <a:pt x="306" y="706"/>
                    </a:lnTo>
                    <a:lnTo>
                      <a:pt x="302" y="706"/>
                    </a:lnTo>
                    <a:lnTo>
                      <a:pt x="300" y="703"/>
                    </a:lnTo>
                    <a:lnTo>
                      <a:pt x="298" y="701"/>
                    </a:lnTo>
                    <a:lnTo>
                      <a:pt x="300" y="699"/>
                    </a:lnTo>
                    <a:lnTo>
                      <a:pt x="302" y="693"/>
                    </a:lnTo>
                    <a:lnTo>
                      <a:pt x="302" y="690"/>
                    </a:lnTo>
                    <a:lnTo>
                      <a:pt x="296" y="686"/>
                    </a:lnTo>
                    <a:lnTo>
                      <a:pt x="296" y="684"/>
                    </a:lnTo>
                    <a:lnTo>
                      <a:pt x="296" y="680"/>
                    </a:lnTo>
                    <a:lnTo>
                      <a:pt x="296" y="679"/>
                    </a:lnTo>
                    <a:lnTo>
                      <a:pt x="296" y="679"/>
                    </a:lnTo>
                    <a:lnTo>
                      <a:pt x="296" y="675"/>
                    </a:lnTo>
                    <a:lnTo>
                      <a:pt x="298" y="673"/>
                    </a:lnTo>
                    <a:lnTo>
                      <a:pt x="298" y="667"/>
                    </a:lnTo>
                    <a:lnTo>
                      <a:pt x="298" y="664"/>
                    </a:lnTo>
                    <a:lnTo>
                      <a:pt x="300" y="660"/>
                    </a:lnTo>
                    <a:lnTo>
                      <a:pt x="300" y="656"/>
                    </a:lnTo>
                    <a:lnTo>
                      <a:pt x="298" y="655"/>
                    </a:lnTo>
                    <a:lnTo>
                      <a:pt x="296" y="653"/>
                    </a:lnTo>
                    <a:lnTo>
                      <a:pt x="293" y="651"/>
                    </a:lnTo>
                    <a:lnTo>
                      <a:pt x="291" y="647"/>
                    </a:lnTo>
                    <a:lnTo>
                      <a:pt x="291" y="647"/>
                    </a:lnTo>
                    <a:lnTo>
                      <a:pt x="295" y="643"/>
                    </a:lnTo>
                    <a:lnTo>
                      <a:pt x="296" y="642"/>
                    </a:lnTo>
                    <a:lnTo>
                      <a:pt x="293" y="638"/>
                    </a:lnTo>
                    <a:lnTo>
                      <a:pt x="291" y="636"/>
                    </a:lnTo>
                    <a:lnTo>
                      <a:pt x="289" y="636"/>
                    </a:lnTo>
                    <a:lnTo>
                      <a:pt x="287" y="630"/>
                    </a:lnTo>
                    <a:lnTo>
                      <a:pt x="285" y="629"/>
                    </a:lnTo>
                    <a:lnTo>
                      <a:pt x="282" y="629"/>
                    </a:lnTo>
                    <a:lnTo>
                      <a:pt x="278" y="627"/>
                    </a:lnTo>
                    <a:lnTo>
                      <a:pt x="276" y="625"/>
                    </a:lnTo>
                    <a:lnTo>
                      <a:pt x="274" y="621"/>
                    </a:lnTo>
                    <a:lnTo>
                      <a:pt x="272" y="619"/>
                    </a:lnTo>
                    <a:lnTo>
                      <a:pt x="269" y="619"/>
                    </a:lnTo>
                    <a:lnTo>
                      <a:pt x="267" y="617"/>
                    </a:lnTo>
                    <a:lnTo>
                      <a:pt x="265" y="616"/>
                    </a:lnTo>
                    <a:lnTo>
                      <a:pt x="263" y="614"/>
                    </a:lnTo>
                    <a:lnTo>
                      <a:pt x="261" y="612"/>
                    </a:lnTo>
                    <a:lnTo>
                      <a:pt x="261" y="608"/>
                    </a:lnTo>
                    <a:lnTo>
                      <a:pt x="263" y="604"/>
                    </a:lnTo>
                    <a:lnTo>
                      <a:pt x="263" y="603"/>
                    </a:lnTo>
                    <a:lnTo>
                      <a:pt x="261" y="599"/>
                    </a:lnTo>
                    <a:lnTo>
                      <a:pt x="261" y="597"/>
                    </a:lnTo>
                    <a:lnTo>
                      <a:pt x="261" y="595"/>
                    </a:lnTo>
                    <a:lnTo>
                      <a:pt x="261" y="592"/>
                    </a:lnTo>
                    <a:lnTo>
                      <a:pt x="263" y="590"/>
                    </a:lnTo>
                    <a:lnTo>
                      <a:pt x="265" y="588"/>
                    </a:lnTo>
                    <a:lnTo>
                      <a:pt x="265" y="586"/>
                    </a:lnTo>
                    <a:lnTo>
                      <a:pt x="263" y="584"/>
                    </a:lnTo>
                    <a:lnTo>
                      <a:pt x="265" y="582"/>
                    </a:lnTo>
                    <a:lnTo>
                      <a:pt x="269" y="584"/>
                    </a:lnTo>
                    <a:lnTo>
                      <a:pt x="270" y="584"/>
                    </a:lnTo>
                    <a:lnTo>
                      <a:pt x="272" y="582"/>
                    </a:lnTo>
                    <a:lnTo>
                      <a:pt x="270" y="579"/>
                    </a:lnTo>
                    <a:lnTo>
                      <a:pt x="269" y="577"/>
                    </a:lnTo>
                    <a:lnTo>
                      <a:pt x="267" y="575"/>
                    </a:lnTo>
                    <a:lnTo>
                      <a:pt x="267" y="571"/>
                    </a:lnTo>
                    <a:lnTo>
                      <a:pt x="267" y="571"/>
                    </a:lnTo>
                    <a:lnTo>
                      <a:pt x="265" y="569"/>
                    </a:lnTo>
                    <a:lnTo>
                      <a:pt x="263" y="567"/>
                    </a:lnTo>
                    <a:lnTo>
                      <a:pt x="259" y="566"/>
                    </a:lnTo>
                    <a:lnTo>
                      <a:pt x="257" y="564"/>
                    </a:lnTo>
                    <a:lnTo>
                      <a:pt x="257" y="562"/>
                    </a:lnTo>
                    <a:lnTo>
                      <a:pt x="257" y="560"/>
                    </a:lnTo>
                    <a:lnTo>
                      <a:pt x="257" y="556"/>
                    </a:lnTo>
                    <a:lnTo>
                      <a:pt x="257" y="554"/>
                    </a:lnTo>
                    <a:lnTo>
                      <a:pt x="257" y="553"/>
                    </a:lnTo>
                    <a:lnTo>
                      <a:pt x="257" y="551"/>
                    </a:lnTo>
                    <a:lnTo>
                      <a:pt x="254" y="549"/>
                    </a:lnTo>
                    <a:lnTo>
                      <a:pt x="256" y="547"/>
                    </a:lnTo>
                    <a:lnTo>
                      <a:pt x="254" y="541"/>
                    </a:lnTo>
                    <a:lnTo>
                      <a:pt x="243" y="543"/>
                    </a:lnTo>
                    <a:lnTo>
                      <a:pt x="243" y="541"/>
                    </a:lnTo>
                    <a:lnTo>
                      <a:pt x="241" y="538"/>
                    </a:lnTo>
                    <a:lnTo>
                      <a:pt x="237" y="538"/>
                    </a:lnTo>
                    <a:lnTo>
                      <a:pt x="237" y="538"/>
                    </a:lnTo>
                    <a:lnTo>
                      <a:pt x="235" y="536"/>
                    </a:lnTo>
                    <a:lnTo>
                      <a:pt x="235" y="534"/>
                    </a:lnTo>
                    <a:lnTo>
                      <a:pt x="235" y="532"/>
                    </a:lnTo>
                    <a:lnTo>
                      <a:pt x="235" y="532"/>
                    </a:lnTo>
                    <a:lnTo>
                      <a:pt x="233" y="532"/>
                    </a:lnTo>
                    <a:lnTo>
                      <a:pt x="232" y="532"/>
                    </a:lnTo>
                    <a:lnTo>
                      <a:pt x="230" y="532"/>
                    </a:lnTo>
                    <a:lnTo>
                      <a:pt x="230" y="534"/>
                    </a:lnTo>
                    <a:lnTo>
                      <a:pt x="228" y="536"/>
                    </a:lnTo>
                    <a:lnTo>
                      <a:pt x="226" y="536"/>
                    </a:lnTo>
                    <a:lnTo>
                      <a:pt x="224" y="532"/>
                    </a:lnTo>
                    <a:lnTo>
                      <a:pt x="220" y="530"/>
                    </a:lnTo>
                    <a:lnTo>
                      <a:pt x="220" y="530"/>
                    </a:lnTo>
                    <a:lnTo>
                      <a:pt x="217" y="530"/>
                    </a:lnTo>
                    <a:lnTo>
                      <a:pt x="213" y="532"/>
                    </a:lnTo>
                    <a:lnTo>
                      <a:pt x="209" y="529"/>
                    </a:lnTo>
                    <a:lnTo>
                      <a:pt x="207" y="529"/>
                    </a:lnTo>
                    <a:lnTo>
                      <a:pt x="206" y="530"/>
                    </a:lnTo>
                    <a:lnTo>
                      <a:pt x="204" y="529"/>
                    </a:lnTo>
                    <a:lnTo>
                      <a:pt x="204" y="527"/>
                    </a:lnTo>
                    <a:lnTo>
                      <a:pt x="204" y="525"/>
                    </a:lnTo>
                    <a:lnTo>
                      <a:pt x="200" y="525"/>
                    </a:lnTo>
                    <a:lnTo>
                      <a:pt x="198" y="521"/>
                    </a:lnTo>
                    <a:lnTo>
                      <a:pt x="200" y="521"/>
                    </a:lnTo>
                    <a:lnTo>
                      <a:pt x="198" y="519"/>
                    </a:lnTo>
                    <a:lnTo>
                      <a:pt x="196" y="517"/>
                    </a:lnTo>
                    <a:lnTo>
                      <a:pt x="193" y="517"/>
                    </a:lnTo>
                    <a:lnTo>
                      <a:pt x="193" y="517"/>
                    </a:lnTo>
                    <a:lnTo>
                      <a:pt x="193" y="514"/>
                    </a:lnTo>
                    <a:lnTo>
                      <a:pt x="191" y="512"/>
                    </a:lnTo>
                    <a:lnTo>
                      <a:pt x="189" y="512"/>
                    </a:lnTo>
                    <a:lnTo>
                      <a:pt x="187" y="516"/>
                    </a:lnTo>
                    <a:lnTo>
                      <a:pt x="183" y="516"/>
                    </a:lnTo>
                    <a:lnTo>
                      <a:pt x="182" y="514"/>
                    </a:lnTo>
                    <a:lnTo>
                      <a:pt x="178" y="514"/>
                    </a:lnTo>
                    <a:lnTo>
                      <a:pt x="176" y="516"/>
                    </a:lnTo>
                    <a:lnTo>
                      <a:pt x="174" y="517"/>
                    </a:lnTo>
                    <a:lnTo>
                      <a:pt x="174" y="514"/>
                    </a:lnTo>
                    <a:lnTo>
                      <a:pt x="174" y="512"/>
                    </a:lnTo>
                    <a:lnTo>
                      <a:pt x="172" y="512"/>
                    </a:lnTo>
                    <a:lnTo>
                      <a:pt x="169" y="512"/>
                    </a:lnTo>
                    <a:lnTo>
                      <a:pt x="167" y="512"/>
                    </a:lnTo>
                    <a:lnTo>
                      <a:pt x="167" y="508"/>
                    </a:lnTo>
                    <a:lnTo>
                      <a:pt x="163" y="508"/>
                    </a:lnTo>
                    <a:lnTo>
                      <a:pt x="161" y="503"/>
                    </a:lnTo>
                    <a:lnTo>
                      <a:pt x="161" y="501"/>
                    </a:lnTo>
                    <a:lnTo>
                      <a:pt x="163" y="495"/>
                    </a:lnTo>
                    <a:lnTo>
                      <a:pt x="165" y="490"/>
                    </a:lnTo>
                    <a:lnTo>
                      <a:pt x="167" y="480"/>
                    </a:lnTo>
                    <a:lnTo>
                      <a:pt x="167" y="475"/>
                    </a:lnTo>
                    <a:lnTo>
                      <a:pt x="167" y="471"/>
                    </a:lnTo>
                    <a:lnTo>
                      <a:pt x="165" y="467"/>
                    </a:lnTo>
                    <a:lnTo>
                      <a:pt x="163" y="462"/>
                    </a:lnTo>
                    <a:lnTo>
                      <a:pt x="165" y="456"/>
                    </a:lnTo>
                    <a:lnTo>
                      <a:pt x="167" y="449"/>
                    </a:lnTo>
                    <a:lnTo>
                      <a:pt x="169" y="443"/>
                    </a:lnTo>
                    <a:lnTo>
                      <a:pt x="163" y="441"/>
                    </a:lnTo>
                    <a:lnTo>
                      <a:pt x="161" y="445"/>
                    </a:lnTo>
                    <a:lnTo>
                      <a:pt x="159" y="447"/>
                    </a:lnTo>
                    <a:lnTo>
                      <a:pt x="156" y="447"/>
                    </a:lnTo>
                    <a:lnTo>
                      <a:pt x="152" y="447"/>
                    </a:lnTo>
                    <a:lnTo>
                      <a:pt x="150" y="441"/>
                    </a:lnTo>
                    <a:lnTo>
                      <a:pt x="144" y="441"/>
                    </a:lnTo>
                    <a:lnTo>
                      <a:pt x="144" y="441"/>
                    </a:lnTo>
                    <a:lnTo>
                      <a:pt x="143" y="445"/>
                    </a:lnTo>
                    <a:lnTo>
                      <a:pt x="139" y="447"/>
                    </a:lnTo>
                    <a:lnTo>
                      <a:pt x="135" y="447"/>
                    </a:lnTo>
                    <a:lnTo>
                      <a:pt x="130" y="449"/>
                    </a:lnTo>
                    <a:lnTo>
                      <a:pt x="126" y="447"/>
                    </a:lnTo>
                    <a:lnTo>
                      <a:pt x="124" y="441"/>
                    </a:lnTo>
                    <a:lnTo>
                      <a:pt x="119" y="436"/>
                    </a:lnTo>
                    <a:lnTo>
                      <a:pt x="107" y="434"/>
                    </a:lnTo>
                    <a:lnTo>
                      <a:pt x="106" y="434"/>
                    </a:lnTo>
                    <a:lnTo>
                      <a:pt x="104" y="436"/>
                    </a:lnTo>
                    <a:lnTo>
                      <a:pt x="102" y="436"/>
                    </a:lnTo>
                    <a:lnTo>
                      <a:pt x="102" y="436"/>
                    </a:lnTo>
                    <a:lnTo>
                      <a:pt x="96" y="440"/>
                    </a:lnTo>
                    <a:lnTo>
                      <a:pt x="94" y="440"/>
                    </a:lnTo>
                    <a:lnTo>
                      <a:pt x="91" y="441"/>
                    </a:lnTo>
                    <a:lnTo>
                      <a:pt x="85" y="458"/>
                    </a:lnTo>
                    <a:lnTo>
                      <a:pt x="83" y="460"/>
                    </a:lnTo>
                    <a:lnTo>
                      <a:pt x="80" y="460"/>
                    </a:lnTo>
                    <a:lnTo>
                      <a:pt x="78" y="460"/>
                    </a:lnTo>
                    <a:lnTo>
                      <a:pt x="74" y="460"/>
                    </a:lnTo>
                    <a:lnTo>
                      <a:pt x="72" y="462"/>
                    </a:lnTo>
                    <a:lnTo>
                      <a:pt x="69" y="462"/>
                    </a:lnTo>
                    <a:lnTo>
                      <a:pt x="67" y="460"/>
                    </a:lnTo>
                    <a:lnTo>
                      <a:pt x="65" y="456"/>
                    </a:lnTo>
                    <a:lnTo>
                      <a:pt x="63" y="454"/>
                    </a:lnTo>
                    <a:lnTo>
                      <a:pt x="67" y="453"/>
                    </a:lnTo>
                    <a:lnTo>
                      <a:pt x="69" y="449"/>
                    </a:lnTo>
                    <a:lnTo>
                      <a:pt x="70" y="447"/>
                    </a:lnTo>
                    <a:lnTo>
                      <a:pt x="69" y="447"/>
                    </a:lnTo>
                    <a:lnTo>
                      <a:pt x="69" y="443"/>
                    </a:lnTo>
                    <a:lnTo>
                      <a:pt x="69" y="441"/>
                    </a:lnTo>
                    <a:lnTo>
                      <a:pt x="67" y="441"/>
                    </a:lnTo>
                    <a:lnTo>
                      <a:pt x="65" y="441"/>
                    </a:lnTo>
                    <a:lnTo>
                      <a:pt x="63" y="441"/>
                    </a:lnTo>
                    <a:lnTo>
                      <a:pt x="63" y="445"/>
                    </a:lnTo>
                    <a:lnTo>
                      <a:pt x="61" y="445"/>
                    </a:lnTo>
                    <a:lnTo>
                      <a:pt x="57" y="445"/>
                    </a:lnTo>
                    <a:lnTo>
                      <a:pt x="56" y="445"/>
                    </a:lnTo>
                    <a:lnTo>
                      <a:pt x="43" y="445"/>
                    </a:lnTo>
                    <a:lnTo>
                      <a:pt x="35" y="438"/>
                    </a:lnTo>
                    <a:lnTo>
                      <a:pt x="28" y="436"/>
                    </a:lnTo>
                    <a:lnTo>
                      <a:pt x="33" y="427"/>
                    </a:lnTo>
                    <a:lnTo>
                      <a:pt x="30" y="423"/>
                    </a:lnTo>
                    <a:lnTo>
                      <a:pt x="31" y="417"/>
                    </a:lnTo>
                    <a:lnTo>
                      <a:pt x="46" y="425"/>
                    </a:lnTo>
                    <a:lnTo>
                      <a:pt x="54" y="414"/>
                    </a:lnTo>
                    <a:lnTo>
                      <a:pt x="43" y="408"/>
                    </a:lnTo>
                    <a:lnTo>
                      <a:pt x="43" y="397"/>
                    </a:lnTo>
                    <a:lnTo>
                      <a:pt x="41" y="397"/>
                    </a:lnTo>
                    <a:lnTo>
                      <a:pt x="37" y="397"/>
                    </a:lnTo>
                    <a:lnTo>
                      <a:pt x="33" y="393"/>
                    </a:lnTo>
                    <a:lnTo>
                      <a:pt x="31" y="391"/>
                    </a:lnTo>
                    <a:lnTo>
                      <a:pt x="28" y="391"/>
                    </a:lnTo>
                    <a:lnTo>
                      <a:pt x="26" y="391"/>
                    </a:lnTo>
                    <a:lnTo>
                      <a:pt x="20" y="388"/>
                    </a:lnTo>
                    <a:lnTo>
                      <a:pt x="20" y="386"/>
                    </a:lnTo>
                    <a:lnTo>
                      <a:pt x="11" y="382"/>
                    </a:lnTo>
                    <a:lnTo>
                      <a:pt x="4" y="377"/>
                    </a:lnTo>
                    <a:lnTo>
                      <a:pt x="0" y="371"/>
                    </a:lnTo>
                    <a:lnTo>
                      <a:pt x="2" y="369"/>
                    </a:lnTo>
                    <a:lnTo>
                      <a:pt x="4" y="362"/>
                    </a:lnTo>
                    <a:lnTo>
                      <a:pt x="4" y="356"/>
                    </a:lnTo>
                    <a:lnTo>
                      <a:pt x="4" y="354"/>
                    </a:lnTo>
                    <a:lnTo>
                      <a:pt x="7" y="352"/>
                    </a:lnTo>
                    <a:lnTo>
                      <a:pt x="11" y="351"/>
                    </a:lnTo>
                    <a:lnTo>
                      <a:pt x="17" y="349"/>
                    </a:lnTo>
                    <a:lnTo>
                      <a:pt x="22" y="347"/>
                    </a:lnTo>
                    <a:lnTo>
                      <a:pt x="26" y="347"/>
                    </a:lnTo>
                    <a:lnTo>
                      <a:pt x="30" y="349"/>
                    </a:lnTo>
                    <a:lnTo>
                      <a:pt x="33" y="347"/>
                    </a:lnTo>
                    <a:lnTo>
                      <a:pt x="37" y="345"/>
                    </a:lnTo>
                    <a:lnTo>
                      <a:pt x="43" y="343"/>
                    </a:lnTo>
                    <a:lnTo>
                      <a:pt x="52" y="349"/>
                    </a:lnTo>
                    <a:lnTo>
                      <a:pt x="63" y="343"/>
                    </a:lnTo>
                    <a:lnTo>
                      <a:pt x="63" y="339"/>
                    </a:lnTo>
                    <a:lnTo>
                      <a:pt x="69" y="339"/>
                    </a:lnTo>
                    <a:lnTo>
                      <a:pt x="74" y="338"/>
                    </a:lnTo>
                    <a:lnTo>
                      <a:pt x="80" y="338"/>
                    </a:lnTo>
                    <a:lnTo>
                      <a:pt x="87" y="338"/>
                    </a:lnTo>
                    <a:lnTo>
                      <a:pt x="93" y="336"/>
                    </a:lnTo>
                    <a:lnTo>
                      <a:pt x="100" y="330"/>
                    </a:lnTo>
                    <a:lnTo>
                      <a:pt x="107" y="323"/>
                    </a:lnTo>
                    <a:lnTo>
                      <a:pt x="111" y="317"/>
                    </a:lnTo>
                    <a:lnTo>
                      <a:pt x="117" y="314"/>
                    </a:lnTo>
                    <a:lnTo>
                      <a:pt x="111" y="306"/>
                    </a:lnTo>
                    <a:lnTo>
                      <a:pt x="119" y="297"/>
                    </a:lnTo>
                    <a:lnTo>
                      <a:pt x="119" y="288"/>
                    </a:lnTo>
                    <a:lnTo>
                      <a:pt x="130" y="289"/>
                    </a:lnTo>
                    <a:lnTo>
                      <a:pt x="133" y="282"/>
                    </a:lnTo>
                    <a:lnTo>
                      <a:pt x="144" y="284"/>
                    </a:lnTo>
                    <a:lnTo>
                      <a:pt x="146" y="278"/>
                    </a:lnTo>
                    <a:lnTo>
                      <a:pt x="144" y="276"/>
                    </a:lnTo>
                    <a:lnTo>
                      <a:pt x="146" y="275"/>
                    </a:lnTo>
                    <a:lnTo>
                      <a:pt x="146" y="273"/>
                    </a:lnTo>
                    <a:lnTo>
                      <a:pt x="144" y="267"/>
                    </a:lnTo>
                    <a:lnTo>
                      <a:pt x="143" y="264"/>
                    </a:lnTo>
                    <a:lnTo>
                      <a:pt x="150" y="252"/>
                    </a:lnTo>
                    <a:lnTo>
                      <a:pt x="152" y="258"/>
                    </a:lnTo>
                    <a:lnTo>
                      <a:pt x="154" y="262"/>
                    </a:lnTo>
                    <a:lnTo>
                      <a:pt x="156" y="258"/>
                    </a:lnTo>
                    <a:lnTo>
                      <a:pt x="156" y="254"/>
                    </a:lnTo>
                    <a:lnTo>
                      <a:pt x="152" y="249"/>
                    </a:lnTo>
                    <a:lnTo>
                      <a:pt x="156" y="245"/>
                    </a:lnTo>
                    <a:lnTo>
                      <a:pt x="161" y="247"/>
                    </a:lnTo>
                    <a:lnTo>
                      <a:pt x="165" y="239"/>
                    </a:lnTo>
                    <a:lnTo>
                      <a:pt x="169" y="239"/>
                    </a:lnTo>
                    <a:lnTo>
                      <a:pt x="172" y="241"/>
                    </a:lnTo>
                    <a:lnTo>
                      <a:pt x="169" y="249"/>
                    </a:lnTo>
                    <a:lnTo>
                      <a:pt x="172" y="252"/>
                    </a:lnTo>
                    <a:lnTo>
                      <a:pt x="183" y="254"/>
                    </a:lnTo>
                    <a:lnTo>
                      <a:pt x="200" y="234"/>
                    </a:lnTo>
                    <a:lnTo>
                      <a:pt x="198" y="225"/>
                    </a:lnTo>
                    <a:lnTo>
                      <a:pt x="204" y="217"/>
                    </a:lnTo>
                    <a:lnTo>
                      <a:pt x="213" y="225"/>
                    </a:lnTo>
                    <a:lnTo>
                      <a:pt x="226" y="213"/>
                    </a:lnTo>
                    <a:lnTo>
                      <a:pt x="230" y="213"/>
                    </a:lnTo>
                    <a:lnTo>
                      <a:pt x="233" y="208"/>
                    </a:lnTo>
                    <a:lnTo>
                      <a:pt x="248" y="217"/>
                    </a:lnTo>
                    <a:lnTo>
                      <a:pt x="254" y="210"/>
                    </a:lnTo>
                    <a:lnTo>
                      <a:pt x="250" y="208"/>
                    </a:lnTo>
                    <a:lnTo>
                      <a:pt x="257" y="197"/>
                    </a:lnTo>
                    <a:lnTo>
                      <a:pt x="269" y="202"/>
                    </a:lnTo>
                    <a:lnTo>
                      <a:pt x="269" y="197"/>
                    </a:lnTo>
                    <a:lnTo>
                      <a:pt x="261" y="193"/>
                    </a:lnTo>
                    <a:lnTo>
                      <a:pt x="263" y="186"/>
                    </a:lnTo>
                    <a:lnTo>
                      <a:pt x="274" y="188"/>
                    </a:lnTo>
                    <a:lnTo>
                      <a:pt x="280" y="176"/>
                    </a:lnTo>
                    <a:lnTo>
                      <a:pt x="283" y="176"/>
                    </a:lnTo>
                    <a:lnTo>
                      <a:pt x="285" y="165"/>
                    </a:lnTo>
                    <a:lnTo>
                      <a:pt x="291" y="165"/>
                    </a:lnTo>
                    <a:lnTo>
                      <a:pt x="293" y="160"/>
                    </a:lnTo>
                    <a:lnTo>
                      <a:pt x="300" y="154"/>
                    </a:lnTo>
                    <a:lnTo>
                      <a:pt x="293" y="149"/>
                    </a:lnTo>
                    <a:lnTo>
                      <a:pt x="296" y="143"/>
                    </a:lnTo>
                    <a:lnTo>
                      <a:pt x="296" y="137"/>
                    </a:lnTo>
                    <a:lnTo>
                      <a:pt x="295" y="136"/>
                    </a:lnTo>
                    <a:lnTo>
                      <a:pt x="296" y="132"/>
                    </a:lnTo>
                    <a:lnTo>
                      <a:pt x="300" y="132"/>
                    </a:lnTo>
                    <a:lnTo>
                      <a:pt x="300" y="128"/>
                    </a:lnTo>
                    <a:lnTo>
                      <a:pt x="296" y="128"/>
                    </a:lnTo>
                    <a:lnTo>
                      <a:pt x="296" y="125"/>
                    </a:lnTo>
                    <a:lnTo>
                      <a:pt x="302" y="123"/>
                    </a:lnTo>
                    <a:lnTo>
                      <a:pt x="304" y="119"/>
                    </a:lnTo>
                    <a:lnTo>
                      <a:pt x="308" y="119"/>
                    </a:lnTo>
                    <a:lnTo>
                      <a:pt x="308" y="123"/>
                    </a:lnTo>
                    <a:lnTo>
                      <a:pt x="313" y="123"/>
                    </a:lnTo>
                    <a:lnTo>
                      <a:pt x="315" y="123"/>
                    </a:lnTo>
                    <a:lnTo>
                      <a:pt x="332" y="106"/>
                    </a:lnTo>
                    <a:lnTo>
                      <a:pt x="332" y="104"/>
                    </a:lnTo>
                    <a:lnTo>
                      <a:pt x="374" y="71"/>
                    </a:lnTo>
                    <a:lnTo>
                      <a:pt x="374" y="63"/>
                    </a:lnTo>
                    <a:lnTo>
                      <a:pt x="369" y="65"/>
                    </a:lnTo>
                    <a:lnTo>
                      <a:pt x="372" y="60"/>
                    </a:lnTo>
                    <a:lnTo>
                      <a:pt x="378" y="58"/>
                    </a:lnTo>
                    <a:lnTo>
                      <a:pt x="382" y="54"/>
                    </a:lnTo>
                    <a:lnTo>
                      <a:pt x="393" y="52"/>
                    </a:lnTo>
                    <a:lnTo>
                      <a:pt x="393" y="47"/>
                    </a:lnTo>
                    <a:lnTo>
                      <a:pt x="389" y="47"/>
                    </a:lnTo>
                    <a:lnTo>
                      <a:pt x="387" y="45"/>
                    </a:lnTo>
                    <a:lnTo>
                      <a:pt x="383" y="41"/>
                    </a:lnTo>
                    <a:lnTo>
                      <a:pt x="387" y="28"/>
                    </a:lnTo>
                    <a:lnTo>
                      <a:pt x="383" y="30"/>
                    </a:lnTo>
                    <a:lnTo>
                      <a:pt x="383" y="26"/>
                    </a:lnTo>
                    <a:lnTo>
                      <a:pt x="380" y="30"/>
                    </a:lnTo>
                    <a:lnTo>
                      <a:pt x="380" y="26"/>
                    </a:lnTo>
                    <a:lnTo>
                      <a:pt x="383" y="23"/>
                    </a:lnTo>
                    <a:lnTo>
                      <a:pt x="383" y="19"/>
                    </a:lnTo>
                    <a:lnTo>
                      <a:pt x="385" y="19"/>
                    </a:lnTo>
                    <a:lnTo>
                      <a:pt x="387" y="19"/>
                    </a:lnTo>
                    <a:lnTo>
                      <a:pt x="389" y="19"/>
                    </a:lnTo>
                    <a:lnTo>
                      <a:pt x="393" y="19"/>
                    </a:lnTo>
                    <a:lnTo>
                      <a:pt x="395" y="15"/>
                    </a:lnTo>
                    <a:lnTo>
                      <a:pt x="398" y="13"/>
                    </a:lnTo>
                    <a:lnTo>
                      <a:pt x="402" y="8"/>
                    </a:lnTo>
                    <a:lnTo>
                      <a:pt x="398" y="4"/>
                    </a:lnTo>
                    <a:lnTo>
                      <a:pt x="400" y="0"/>
                    </a:lnTo>
                    <a:lnTo>
                      <a:pt x="406" y="0"/>
                    </a:lnTo>
                    <a:lnTo>
                      <a:pt x="409" y="2"/>
                    </a:lnTo>
                    <a:lnTo>
                      <a:pt x="411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21" y="6"/>
                    </a:lnTo>
                    <a:lnTo>
                      <a:pt x="426" y="0"/>
                    </a:lnTo>
                    <a:lnTo>
                      <a:pt x="433" y="4"/>
                    </a:lnTo>
                    <a:lnTo>
                      <a:pt x="433" y="8"/>
                    </a:lnTo>
                    <a:lnTo>
                      <a:pt x="439" y="10"/>
                    </a:lnTo>
                    <a:lnTo>
                      <a:pt x="443" y="11"/>
                    </a:lnTo>
                    <a:lnTo>
                      <a:pt x="445" y="15"/>
                    </a:lnTo>
                    <a:lnTo>
                      <a:pt x="448" y="19"/>
                    </a:lnTo>
                    <a:lnTo>
                      <a:pt x="450" y="23"/>
                    </a:lnTo>
                    <a:lnTo>
                      <a:pt x="452" y="24"/>
                    </a:lnTo>
                    <a:lnTo>
                      <a:pt x="456" y="24"/>
                    </a:lnTo>
                    <a:lnTo>
                      <a:pt x="458" y="28"/>
                    </a:lnTo>
                    <a:lnTo>
                      <a:pt x="459" y="30"/>
                    </a:lnTo>
                    <a:lnTo>
                      <a:pt x="458" y="32"/>
                    </a:lnTo>
                    <a:lnTo>
                      <a:pt x="454" y="34"/>
                    </a:lnTo>
                    <a:lnTo>
                      <a:pt x="454" y="36"/>
                    </a:lnTo>
                    <a:lnTo>
                      <a:pt x="458" y="37"/>
                    </a:lnTo>
                    <a:lnTo>
                      <a:pt x="458" y="36"/>
                    </a:lnTo>
                    <a:lnTo>
                      <a:pt x="461" y="36"/>
                    </a:lnTo>
                    <a:lnTo>
                      <a:pt x="463" y="36"/>
                    </a:lnTo>
                    <a:lnTo>
                      <a:pt x="467" y="39"/>
                    </a:lnTo>
                    <a:lnTo>
                      <a:pt x="469" y="32"/>
                    </a:lnTo>
                    <a:lnTo>
                      <a:pt x="476" y="30"/>
                    </a:lnTo>
                    <a:lnTo>
                      <a:pt x="478" y="47"/>
                    </a:lnTo>
                    <a:lnTo>
                      <a:pt x="474" y="47"/>
                    </a:lnTo>
                    <a:lnTo>
                      <a:pt x="476" y="52"/>
                    </a:lnTo>
                    <a:lnTo>
                      <a:pt x="469" y="52"/>
                    </a:lnTo>
                    <a:lnTo>
                      <a:pt x="467" y="49"/>
                    </a:lnTo>
                    <a:lnTo>
                      <a:pt x="463" y="49"/>
                    </a:lnTo>
                    <a:lnTo>
                      <a:pt x="463" y="52"/>
                    </a:lnTo>
                    <a:lnTo>
                      <a:pt x="458" y="49"/>
                    </a:lnTo>
                    <a:lnTo>
                      <a:pt x="458" y="47"/>
                    </a:lnTo>
                    <a:lnTo>
                      <a:pt x="452" y="45"/>
                    </a:lnTo>
                    <a:lnTo>
                      <a:pt x="450" y="47"/>
                    </a:lnTo>
                    <a:lnTo>
                      <a:pt x="452" y="50"/>
                    </a:lnTo>
                    <a:lnTo>
                      <a:pt x="452" y="58"/>
                    </a:lnTo>
                    <a:lnTo>
                      <a:pt x="456" y="58"/>
                    </a:lnTo>
                    <a:lnTo>
                      <a:pt x="456" y="62"/>
                    </a:lnTo>
                    <a:lnTo>
                      <a:pt x="458" y="63"/>
                    </a:lnTo>
                    <a:lnTo>
                      <a:pt x="458" y="67"/>
                    </a:lnTo>
                    <a:lnTo>
                      <a:pt x="458" y="69"/>
                    </a:lnTo>
                    <a:lnTo>
                      <a:pt x="459" y="71"/>
                    </a:lnTo>
                    <a:lnTo>
                      <a:pt x="456" y="73"/>
                    </a:lnTo>
                    <a:lnTo>
                      <a:pt x="454" y="74"/>
                    </a:lnTo>
                    <a:lnTo>
                      <a:pt x="452" y="76"/>
                    </a:lnTo>
                    <a:lnTo>
                      <a:pt x="450" y="80"/>
                    </a:lnTo>
                    <a:lnTo>
                      <a:pt x="456" y="78"/>
                    </a:lnTo>
                    <a:lnTo>
                      <a:pt x="458" y="80"/>
                    </a:lnTo>
                    <a:lnTo>
                      <a:pt x="463" y="82"/>
                    </a:lnTo>
                    <a:lnTo>
                      <a:pt x="469" y="80"/>
                    </a:lnTo>
                    <a:lnTo>
                      <a:pt x="471" y="80"/>
                    </a:lnTo>
                    <a:lnTo>
                      <a:pt x="474" y="84"/>
                    </a:lnTo>
                    <a:lnTo>
                      <a:pt x="471" y="84"/>
                    </a:lnTo>
                    <a:lnTo>
                      <a:pt x="474" y="89"/>
                    </a:lnTo>
                    <a:lnTo>
                      <a:pt x="471" y="99"/>
                    </a:lnTo>
                    <a:lnTo>
                      <a:pt x="474" y="100"/>
                    </a:lnTo>
                    <a:lnTo>
                      <a:pt x="474" y="106"/>
                    </a:lnTo>
                    <a:lnTo>
                      <a:pt x="474" y="112"/>
                    </a:lnTo>
                    <a:lnTo>
                      <a:pt x="474" y="112"/>
                    </a:lnTo>
                    <a:lnTo>
                      <a:pt x="480" y="112"/>
                    </a:lnTo>
                    <a:lnTo>
                      <a:pt x="480" y="110"/>
                    </a:lnTo>
                    <a:lnTo>
                      <a:pt x="484" y="106"/>
                    </a:lnTo>
                    <a:lnTo>
                      <a:pt x="485" y="104"/>
                    </a:lnTo>
                    <a:lnTo>
                      <a:pt x="491" y="104"/>
                    </a:lnTo>
                    <a:lnTo>
                      <a:pt x="495" y="106"/>
                    </a:lnTo>
                    <a:lnTo>
                      <a:pt x="495" y="108"/>
                    </a:lnTo>
                    <a:lnTo>
                      <a:pt x="491" y="112"/>
                    </a:lnTo>
                    <a:lnTo>
                      <a:pt x="493" y="121"/>
                    </a:lnTo>
                    <a:lnTo>
                      <a:pt x="493" y="125"/>
                    </a:lnTo>
                    <a:lnTo>
                      <a:pt x="493" y="128"/>
                    </a:lnTo>
                    <a:lnTo>
                      <a:pt x="491" y="132"/>
                    </a:lnTo>
                    <a:lnTo>
                      <a:pt x="491" y="137"/>
                    </a:lnTo>
                    <a:lnTo>
                      <a:pt x="491" y="141"/>
                    </a:lnTo>
                    <a:lnTo>
                      <a:pt x="489" y="147"/>
                    </a:lnTo>
                    <a:lnTo>
                      <a:pt x="489" y="152"/>
                    </a:lnTo>
                    <a:lnTo>
                      <a:pt x="487" y="154"/>
                    </a:lnTo>
                    <a:lnTo>
                      <a:pt x="485" y="162"/>
                    </a:lnTo>
                    <a:lnTo>
                      <a:pt x="485" y="165"/>
                    </a:lnTo>
                    <a:lnTo>
                      <a:pt x="485" y="167"/>
                    </a:lnTo>
                    <a:lnTo>
                      <a:pt x="489" y="169"/>
                    </a:lnTo>
                    <a:lnTo>
                      <a:pt x="489" y="171"/>
                    </a:lnTo>
                    <a:lnTo>
                      <a:pt x="491" y="178"/>
                    </a:lnTo>
                    <a:lnTo>
                      <a:pt x="493" y="182"/>
                    </a:lnTo>
                    <a:lnTo>
                      <a:pt x="495" y="184"/>
                    </a:lnTo>
                    <a:lnTo>
                      <a:pt x="500" y="188"/>
                    </a:lnTo>
                    <a:lnTo>
                      <a:pt x="498" y="197"/>
                    </a:lnTo>
                    <a:lnTo>
                      <a:pt x="500" y="225"/>
                    </a:lnTo>
                    <a:lnTo>
                      <a:pt x="502" y="226"/>
                    </a:lnTo>
                    <a:lnTo>
                      <a:pt x="502" y="230"/>
                    </a:lnTo>
                    <a:lnTo>
                      <a:pt x="502" y="232"/>
                    </a:lnTo>
                    <a:lnTo>
                      <a:pt x="498" y="249"/>
                    </a:lnTo>
                    <a:lnTo>
                      <a:pt x="513" y="265"/>
                    </a:lnTo>
                    <a:lnTo>
                      <a:pt x="517" y="262"/>
                    </a:lnTo>
                    <a:lnTo>
                      <a:pt x="522" y="262"/>
                    </a:lnTo>
                    <a:lnTo>
                      <a:pt x="526" y="267"/>
                    </a:lnTo>
                    <a:lnTo>
                      <a:pt x="528" y="273"/>
                    </a:lnTo>
                    <a:lnTo>
                      <a:pt x="543" y="286"/>
                    </a:lnTo>
                    <a:lnTo>
                      <a:pt x="541" y="289"/>
                    </a:lnTo>
                    <a:lnTo>
                      <a:pt x="535" y="301"/>
                    </a:lnTo>
                    <a:lnTo>
                      <a:pt x="537" y="302"/>
                    </a:lnTo>
                    <a:lnTo>
                      <a:pt x="539" y="304"/>
                    </a:lnTo>
                    <a:lnTo>
                      <a:pt x="545" y="306"/>
                    </a:lnTo>
                    <a:lnTo>
                      <a:pt x="543" y="310"/>
                    </a:lnTo>
                    <a:lnTo>
                      <a:pt x="541" y="312"/>
                    </a:lnTo>
                    <a:lnTo>
                      <a:pt x="539" y="312"/>
                    </a:lnTo>
                    <a:lnTo>
                      <a:pt x="539" y="314"/>
                    </a:lnTo>
                    <a:lnTo>
                      <a:pt x="547" y="315"/>
                    </a:lnTo>
                    <a:lnTo>
                      <a:pt x="552" y="315"/>
                    </a:lnTo>
                    <a:lnTo>
                      <a:pt x="556" y="315"/>
                    </a:lnTo>
                    <a:lnTo>
                      <a:pt x="567" y="312"/>
                    </a:lnTo>
                    <a:lnTo>
                      <a:pt x="567" y="315"/>
                    </a:lnTo>
                    <a:lnTo>
                      <a:pt x="565" y="317"/>
                    </a:lnTo>
                    <a:lnTo>
                      <a:pt x="567" y="323"/>
                    </a:lnTo>
                    <a:lnTo>
                      <a:pt x="567" y="325"/>
                    </a:lnTo>
                    <a:lnTo>
                      <a:pt x="571" y="328"/>
                    </a:lnTo>
                    <a:lnTo>
                      <a:pt x="571" y="332"/>
                    </a:lnTo>
                    <a:lnTo>
                      <a:pt x="567" y="338"/>
                    </a:lnTo>
                    <a:lnTo>
                      <a:pt x="567" y="339"/>
                    </a:lnTo>
                    <a:lnTo>
                      <a:pt x="567" y="343"/>
                    </a:lnTo>
                    <a:lnTo>
                      <a:pt x="563" y="349"/>
                    </a:lnTo>
                    <a:lnTo>
                      <a:pt x="565" y="351"/>
                    </a:lnTo>
                    <a:lnTo>
                      <a:pt x="565" y="354"/>
                    </a:lnTo>
                    <a:lnTo>
                      <a:pt x="563" y="358"/>
                    </a:lnTo>
                    <a:lnTo>
                      <a:pt x="565" y="360"/>
                    </a:lnTo>
                    <a:lnTo>
                      <a:pt x="565" y="364"/>
                    </a:lnTo>
                    <a:lnTo>
                      <a:pt x="563" y="365"/>
                    </a:lnTo>
                    <a:lnTo>
                      <a:pt x="563" y="369"/>
                    </a:lnTo>
                    <a:lnTo>
                      <a:pt x="563" y="371"/>
                    </a:lnTo>
                    <a:lnTo>
                      <a:pt x="561" y="377"/>
                    </a:lnTo>
                    <a:lnTo>
                      <a:pt x="561" y="386"/>
                    </a:lnTo>
                    <a:lnTo>
                      <a:pt x="561" y="388"/>
                    </a:lnTo>
                    <a:lnTo>
                      <a:pt x="563" y="391"/>
                    </a:lnTo>
                    <a:lnTo>
                      <a:pt x="565" y="395"/>
                    </a:lnTo>
                    <a:lnTo>
                      <a:pt x="563" y="397"/>
                    </a:lnTo>
                    <a:lnTo>
                      <a:pt x="561" y="401"/>
                    </a:lnTo>
                    <a:lnTo>
                      <a:pt x="561" y="402"/>
                    </a:lnTo>
                    <a:lnTo>
                      <a:pt x="561" y="406"/>
                    </a:lnTo>
                    <a:lnTo>
                      <a:pt x="556" y="408"/>
                    </a:lnTo>
                    <a:lnTo>
                      <a:pt x="558" y="414"/>
                    </a:lnTo>
                    <a:lnTo>
                      <a:pt x="567" y="408"/>
                    </a:lnTo>
                    <a:lnTo>
                      <a:pt x="569" y="412"/>
                    </a:lnTo>
                    <a:lnTo>
                      <a:pt x="572" y="410"/>
                    </a:lnTo>
                    <a:lnTo>
                      <a:pt x="574" y="408"/>
                    </a:lnTo>
                    <a:lnTo>
                      <a:pt x="578" y="412"/>
                    </a:lnTo>
                    <a:lnTo>
                      <a:pt x="582" y="414"/>
                    </a:lnTo>
                    <a:lnTo>
                      <a:pt x="587" y="414"/>
                    </a:lnTo>
                    <a:lnTo>
                      <a:pt x="589" y="415"/>
                    </a:lnTo>
                    <a:lnTo>
                      <a:pt x="587" y="423"/>
                    </a:lnTo>
                    <a:lnTo>
                      <a:pt x="589" y="425"/>
                    </a:lnTo>
                    <a:lnTo>
                      <a:pt x="587" y="427"/>
                    </a:lnTo>
                    <a:lnTo>
                      <a:pt x="587" y="430"/>
                    </a:lnTo>
                    <a:lnTo>
                      <a:pt x="587" y="438"/>
                    </a:lnTo>
                    <a:lnTo>
                      <a:pt x="578" y="445"/>
                    </a:lnTo>
                    <a:lnTo>
                      <a:pt x="578" y="445"/>
                    </a:lnTo>
                    <a:lnTo>
                      <a:pt x="574" y="445"/>
                    </a:lnTo>
                    <a:lnTo>
                      <a:pt x="572" y="445"/>
                    </a:lnTo>
                    <a:lnTo>
                      <a:pt x="569" y="443"/>
                    </a:lnTo>
                    <a:lnTo>
                      <a:pt x="569" y="440"/>
                    </a:lnTo>
                    <a:lnTo>
                      <a:pt x="569" y="436"/>
                    </a:lnTo>
                    <a:lnTo>
                      <a:pt x="567" y="436"/>
                    </a:lnTo>
                    <a:lnTo>
                      <a:pt x="567" y="434"/>
                    </a:lnTo>
                    <a:lnTo>
                      <a:pt x="565" y="432"/>
                    </a:lnTo>
                    <a:lnTo>
                      <a:pt x="563" y="432"/>
                    </a:lnTo>
                    <a:lnTo>
                      <a:pt x="561" y="434"/>
                    </a:lnTo>
                    <a:lnTo>
                      <a:pt x="561" y="436"/>
                    </a:lnTo>
                    <a:lnTo>
                      <a:pt x="561" y="438"/>
                    </a:lnTo>
                    <a:lnTo>
                      <a:pt x="561" y="445"/>
                    </a:lnTo>
                    <a:lnTo>
                      <a:pt x="558" y="447"/>
                    </a:lnTo>
                    <a:lnTo>
                      <a:pt x="559" y="453"/>
                    </a:lnTo>
                    <a:lnTo>
                      <a:pt x="561" y="453"/>
                    </a:lnTo>
                    <a:lnTo>
                      <a:pt x="565" y="453"/>
                    </a:lnTo>
                    <a:lnTo>
                      <a:pt x="567" y="451"/>
                    </a:lnTo>
                    <a:lnTo>
                      <a:pt x="569" y="449"/>
                    </a:lnTo>
                    <a:lnTo>
                      <a:pt x="571" y="449"/>
                    </a:lnTo>
                    <a:lnTo>
                      <a:pt x="572" y="449"/>
                    </a:lnTo>
                    <a:lnTo>
                      <a:pt x="574" y="453"/>
                    </a:lnTo>
                    <a:lnTo>
                      <a:pt x="576" y="456"/>
                    </a:lnTo>
                    <a:lnTo>
                      <a:pt x="576" y="458"/>
                    </a:lnTo>
                    <a:lnTo>
                      <a:pt x="574" y="462"/>
                    </a:lnTo>
                    <a:lnTo>
                      <a:pt x="572" y="464"/>
                    </a:lnTo>
                    <a:lnTo>
                      <a:pt x="572" y="466"/>
                    </a:lnTo>
                    <a:lnTo>
                      <a:pt x="572" y="467"/>
                    </a:lnTo>
                    <a:lnTo>
                      <a:pt x="582" y="467"/>
                    </a:lnTo>
                    <a:lnTo>
                      <a:pt x="582" y="471"/>
                    </a:lnTo>
                    <a:lnTo>
                      <a:pt x="580" y="473"/>
                    </a:lnTo>
                    <a:lnTo>
                      <a:pt x="578" y="473"/>
                    </a:lnTo>
                    <a:lnTo>
                      <a:pt x="576" y="475"/>
                    </a:lnTo>
                    <a:lnTo>
                      <a:pt x="578" y="480"/>
                    </a:lnTo>
                    <a:lnTo>
                      <a:pt x="578" y="482"/>
                    </a:lnTo>
                    <a:lnTo>
                      <a:pt x="572" y="478"/>
                    </a:lnTo>
                    <a:lnTo>
                      <a:pt x="572" y="478"/>
                    </a:lnTo>
                    <a:lnTo>
                      <a:pt x="574" y="484"/>
                    </a:lnTo>
                    <a:lnTo>
                      <a:pt x="572" y="486"/>
                    </a:lnTo>
                    <a:lnTo>
                      <a:pt x="571" y="486"/>
                    </a:lnTo>
                    <a:lnTo>
                      <a:pt x="567" y="490"/>
                    </a:lnTo>
                    <a:lnTo>
                      <a:pt x="572" y="493"/>
                    </a:lnTo>
                    <a:lnTo>
                      <a:pt x="569" y="497"/>
                    </a:lnTo>
                    <a:lnTo>
                      <a:pt x="565" y="501"/>
                    </a:lnTo>
                    <a:lnTo>
                      <a:pt x="567" y="506"/>
                    </a:lnTo>
                    <a:lnTo>
                      <a:pt x="572" y="512"/>
                    </a:lnTo>
                    <a:lnTo>
                      <a:pt x="572" y="516"/>
                    </a:lnTo>
                    <a:lnTo>
                      <a:pt x="578" y="517"/>
                    </a:lnTo>
                    <a:lnTo>
                      <a:pt x="582" y="512"/>
                    </a:lnTo>
                    <a:lnTo>
                      <a:pt x="584" y="514"/>
                    </a:lnTo>
                    <a:lnTo>
                      <a:pt x="580" y="521"/>
                    </a:lnTo>
                    <a:lnTo>
                      <a:pt x="585" y="527"/>
                    </a:lnTo>
                    <a:lnTo>
                      <a:pt x="589" y="521"/>
                    </a:lnTo>
                    <a:lnTo>
                      <a:pt x="591" y="523"/>
                    </a:lnTo>
                    <a:lnTo>
                      <a:pt x="593" y="527"/>
                    </a:lnTo>
                    <a:lnTo>
                      <a:pt x="598" y="527"/>
                    </a:lnTo>
                    <a:lnTo>
                      <a:pt x="602" y="523"/>
                    </a:lnTo>
                    <a:lnTo>
                      <a:pt x="604" y="521"/>
                    </a:lnTo>
                    <a:lnTo>
                      <a:pt x="604" y="517"/>
                    </a:lnTo>
                    <a:lnTo>
                      <a:pt x="604" y="512"/>
                    </a:lnTo>
                    <a:lnTo>
                      <a:pt x="608" y="508"/>
                    </a:lnTo>
                    <a:lnTo>
                      <a:pt x="611" y="503"/>
                    </a:lnTo>
                    <a:lnTo>
                      <a:pt x="615" y="501"/>
                    </a:lnTo>
                    <a:lnTo>
                      <a:pt x="617" y="499"/>
                    </a:lnTo>
                    <a:lnTo>
                      <a:pt x="619" y="499"/>
                    </a:lnTo>
                    <a:lnTo>
                      <a:pt x="619" y="503"/>
                    </a:lnTo>
                    <a:lnTo>
                      <a:pt x="617" y="506"/>
                    </a:lnTo>
                    <a:lnTo>
                      <a:pt x="619" y="506"/>
                    </a:lnTo>
                    <a:lnTo>
                      <a:pt x="621" y="506"/>
                    </a:lnTo>
                    <a:lnTo>
                      <a:pt x="622" y="503"/>
                    </a:lnTo>
                    <a:lnTo>
                      <a:pt x="626" y="501"/>
                    </a:lnTo>
                    <a:lnTo>
                      <a:pt x="628" y="503"/>
                    </a:lnTo>
                    <a:lnTo>
                      <a:pt x="632" y="503"/>
                    </a:lnTo>
                    <a:lnTo>
                      <a:pt x="634" y="499"/>
                    </a:lnTo>
                    <a:lnTo>
                      <a:pt x="637" y="497"/>
                    </a:lnTo>
                    <a:lnTo>
                      <a:pt x="639" y="495"/>
                    </a:lnTo>
                    <a:lnTo>
                      <a:pt x="641" y="493"/>
                    </a:lnTo>
                    <a:lnTo>
                      <a:pt x="643" y="493"/>
                    </a:lnTo>
                    <a:lnTo>
                      <a:pt x="643" y="490"/>
                    </a:lnTo>
                    <a:lnTo>
                      <a:pt x="643" y="490"/>
                    </a:lnTo>
                    <a:lnTo>
                      <a:pt x="643" y="488"/>
                    </a:lnTo>
                    <a:lnTo>
                      <a:pt x="648" y="490"/>
                    </a:lnTo>
                    <a:lnTo>
                      <a:pt x="650" y="504"/>
                    </a:lnTo>
                    <a:lnTo>
                      <a:pt x="654" y="504"/>
                    </a:lnTo>
                    <a:lnTo>
                      <a:pt x="658" y="516"/>
                    </a:lnTo>
                    <a:lnTo>
                      <a:pt x="678" y="512"/>
                    </a:lnTo>
                    <a:lnTo>
                      <a:pt x="680" y="517"/>
                    </a:lnTo>
                    <a:lnTo>
                      <a:pt x="674" y="519"/>
                    </a:lnTo>
                    <a:lnTo>
                      <a:pt x="674" y="521"/>
                    </a:lnTo>
                    <a:lnTo>
                      <a:pt x="671" y="521"/>
                    </a:lnTo>
                    <a:lnTo>
                      <a:pt x="669" y="525"/>
                    </a:lnTo>
                    <a:lnTo>
                      <a:pt x="665" y="527"/>
                    </a:lnTo>
                    <a:lnTo>
                      <a:pt x="663" y="529"/>
                    </a:lnTo>
                    <a:lnTo>
                      <a:pt x="660" y="534"/>
                    </a:lnTo>
                    <a:lnTo>
                      <a:pt x="660" y="540"/>
                    </a:lnTo>
                    <a:lnTo>
                      <a:pt x="660" y="543"/>
                    </a:lnTo>
                    <a:lnTo>
                      <a:pt x="663" y="541"/>
                    </a:lnTo>
                    <a:lnTo>
                      <a:pt x="667" y="540"/>
                    </a:lnTo>
                    <a:lnTo>
                      <a:pt x="669" y="538"/>
                    </a:lnTo>
                    <a:lnTo>
                      <a:pt x="671" y="538"/>
                    </a:lnTo>
                    <a:lnTo>
                      <a:pt x="674" y="538"/>
                    </a:lnTo>
                    <a:lnTo>
                      <a:pt x="672" y="541"/>
                    </a:lnTo>
                    <a:lnTo>
                      <a:pt x="667" y="545"/>
                    </a:lnTo>
                    <a:lnTo>
                      <a:pt x="663" y="549"/>
                    </a:lnTo>
                    <a:lnTo>
                      <a:pt x="660" y="553"/>
                    </a:lnTo>
                    <a:lnTo>
                      <a:pt x="658" y="560"/>
                    </a:lnTo>
                    <a:lnTo>
                      <a:pt x="654" y="569"/>
                    </a:lnTo>
                    <a:lnTo>
                      <a:pt x="645" y="569"/>
                    </a:lnTo>
                    <a:lnTo>
                      <a:pt x="643" y="569"/>
                    </a:lnTo>
                    <a:lnTo>
                      <a:pt x="639" y="569"/>
                    </a:lnTo>
                    <a:lnTo>
                      <a:pt x="637" y="569"/>
                    </a:lnTo>
                    <a:lnTo>
                      <a:pt x="637" y="571"/>
                    </a:lnTo>
                    <a:lnTo>
                      <a:pt x="635" y="573"/>
                    </a:lnTo>
                    <a:lnTo>
                      <a:pt x="632" y="575"/>
                    </a:lnTo>
                    <a:lnTo>
                      <a:pt x="628" y="577"/>
                    </a:lnTo>
                    <a:lnTo>
                      <a:pt x="626" y="577"/>
                    </a:lnTo>
                    <a:lnTo>
                      <a:pt x="626" y="571"/>
                    </a:lnTo>
                    <a:lnTo>
                      <a:pt x="624" y="573"/>
                    </a:lnTo>
                    <a:lnTo>
                      <a:pt x="621" y="579"/>
                    </a:lnTo>
                    <a:lnTo>
                      <a:pt x="619" y="582"/>
                    </a:lnTo>
                    <a:lnTo>
                      <a:pt x="617" y="584"/>
                    </a:lnTo>
                    <a:lnTo>
                      <a:pt x="621" y="592"/>
                    </a:lnTo>
                    <a:lnTo>
                      <a:pt x="630" y="593"/>
                    </a:lnTo>
                    <a:lnTo>
                      <a:pt x="637" y="586"/>
                    </a:lnTo>
                    <a:lnTo>
                      <a:pt x="650" y="586"/>
                    </a:lnTo>
                    <a:lnTo>
                      <a:pt x="652" y="590"/>
                    </a:lnTo>
                    <a:lnTo>
                      <a:pt x="643" y="592"/>
                    </a:lnTo>
                    <a:lnTo>
                      <a:pt x="643" y="595"/>
                    </a:lnTo>
                    <a:lnTo>
                      <a:pt x="650" y="595"/>
                    </a:lnTo>
                    <a:lnTo>
                      <a:pt x="656" y="603"/>
                    </a:lnTo>
                    <a:lnTo>
                      <a:pt x="661" y="606"/>
                    </a:lnTo>
                    <a:lnTo>
                      <a:pt x="654" y="614"/>
                    </a:lnTo>
                    <a:lnTo>
                      <a:pt x="660" y="614"/>
                    </a:lnTo>
                    <a:lnTo>
                      <a:pt x="663" y="625"/>
                    </a:lnTo>
                    <a:lnTo>
                      <a:pt x="650" y="640"/>
                    </a:lnTo>
                    <a:lnTo>
                      <a:pt x="658" y="647"/>
                    </a:lnTo>
                    <a:lnTo>
                      <a:pt x="656" y="649"/>
                    </a:lnTo>
                    <a:lnTo>
                      <a:pt x="656" y="653"/>
                    </a:lnTo>
                    <a:lnTo>
                      <a:pt x="652" y="653"/>
                    </a:lnTo>
                    <a:lnTo>
                      <a:pt x="647" y="651"/>
                    </a:lnTo>
                    <a:lnTo>
                      <a:pt x="643" y="651"/>
                    </a:lnTo>
                    <a:lnTo>
                      <a:pt x="634" y="664"/>
                    </a:lnTo>
                    <a:lnTo>
                      <a:pt x="637" y="666"/>
                    </a:lnTo>
                    <a:lnTo>
                      <a:pt x="639" y="667"/>
                    </a:lnTo>
                    <a:lnTo>
                      <a:pt x="639" y="673"/>
                    </a:lnTo>
                    <a:lnTo>
                      <a:pt x="639" y="675"/>
                    </a:lnTo>
                    <a:lnTo>
                      <a:pt x="643" y="675"/>
                    </a:lnTo>
                    <a:lnTo>
                      <a:pt x="645" y="679"/>
                    </a:lnTo>
                    <a:lnTo>
                      <a:pt x="643" y="680"/>
                    </a:lnTo>
                    <a:lnTo>
                      <a:pt x="643" y="684"/>
                    </a:lnTo>
                    <a:lnTo>
                      <a:pt x="641" y="684"/>
                    </a:lnTo>
                    <a:lnTo>
                      <a:pt x="639" y="690"/>
                    </a:lnTo>
                    <a:lnTo>
                      <a:pt x="639" y="695"/>
                    </a:lnTo>
                    <a:lnTo>
                      <a:pt x="637" y="701"/>
                    </a:lnTo>
                    <a:lnTo>
                      <a:pt x="635" y="703"/>
                    </a:lnTo>
                    <a:lnTo>
                      <a:pt x="632" y="705"/>
                    </a:lnTo>
                    <a:lnTo>
                      <a:pt x="630" y="708"/>
                    </a:lnTo>
                    <a:lnTo>
                      <a:pt x="626" y="712"/>
                    </a:lnTo>
                    <a:lnTo>
                      <a:pt x="626" y="714"/>
                    </a:lnTo>
                    <a:lnTo>
                      <a:pt x="635" y="716"/>
                    </a:lnTo>
                    <a:lnTo>
                      <a:pt x="637" y="714"/>
                    </a:lnTo>
                    <a:lnTo>
                      <a:pt x="645" y="716"/>
                    </a:lnTo>
                    <a:lnTo>
                      <a:pt x="648" y="710"/>
                    </a:lnTo>
                    <a:lnTo>
                      <a:pt x="647" y="708"/>
                    </a:lnTo>
                    <a:lnTo>
                      <a:pt x="652" y="695"/>
                    </a:lnTo>
                    <a:lnTo>
                      <a:pt x="647" y="686"/>
                    </a:lnTo>
                    <a:lnTo>
                      <a:pt x="650" y="682"/>
                    </a:lnTo>
                    <a:lnTo>
                      <a:pt x="654" y="686"/>
                    </a:lnTo>
                    <a:lnTo>
                      <a:pt x="656" y="692"/>
                    </a:lnTo>
                    <a:lnTo>
                      <a:pt x="660" y="695"/>
                    </a:lnTo>
                    <a:lnTo>
                      <a:pt x="665" y="693"/>
                    </a:lnTo>
                    <a:lnTo>
                      <a:pt x="667" y="693"/>
                    </a:lnTo>
                    <a:lnTo>
                      <a:pt x="665" y="695"/>
                    </a:lnTo>
                    <a:lnTo>
                      <a:pt x="669" y="699"/>
                    </a:lnTo>
                    <a:lnTo>
                      <a:pt x="665" y="706"/>
                    </a:lnTo>
                    <a:lnTo>
                      <a:pt x="663" y="710"/>
                    </a:lnTo>
                    <a:lnTo>
                      <a:pt x="663" y="710"/>
                    </a:lnTo>
                    <a:lnTo>
                      <a:pt x="665" y="714"/>
                    </a:lnTo>
                    <a:lnTo>
                      <a:pt x="671" y="712"/>
                    </a:lnTo>
                    <a:lnTo>
                      <a:pt x="674" y="716"/>
                    </a:lnTo>
                    <a:lnTo>
                      <a:pt x="672" y="725"/>
                    </a:lnTo>
                    <a:lnTo>
                      <a:pt x="672" y="729"/>
                    </a:lnTo>
                    <a:lnTo>
                      <a:pt x="674" y="732"/>
                    </a:lnTo>
                    <a:lnTo>
                      <a:pt x="674" y="736"/>
                    </a:lnTo>
                    <a:lnTo>
                      <a:pt x="678" y="738"/>
                    </a:lnTo>
                    <a:lnTo>
                      <a:pt x="682" y="736"/>
                    </a:lnTo>
                    <a:lnTo>
                      <a:pt x="685" y="736"/>
                    </a:lnTo>
                    <a:lnTo>
                      <a:pt x="689" y="734"/>
                    </a:lnTo>
                    <a:lnTo>
                      <a:pt x="691" y="734"/>
                    </a:lnTo>
                    <a:lnTo>
                      <a:pt x="693" y="732"/>
                    </a:lnTo>
                    <a:lnTo>
                      <a:pt x="695" y="732"/>
                    </a:lnTo>
                    <a:lnTo>
                      <a:pt x="698" y="732"/>
                    </a:lnTo>
                    <a:lnTo>
                      <a:pt x="702" y="732"/>
                    </a:lnTo>
                    <a:lnTo>
                      <a:pt x="704" y="734"/>
                    </a:lnTo>
                    <a:lnTo>
                      <a:pt x="706" y="732"/>
                    </a:lnTo>
                    <a:lnTo>
                      <a:pt x="708" y="729"/>
                    </a:lnTo>
                    <a:lnTo>
                      <a:pt x="711" y="725"/>
                    </a:lnTo>
                    <a:lnTo>
                      <a:pt x="711" y="721"/>
                    </a:lnTo>
                    <a:lnTo>
                      <a:pt x="713" y="719"/>
                    </a:lnTo>
                    <a:lnTo>
                      <a:pt x="717" y="718"/>
                    </a:lnTo>
                    <a:lnTo>
                      <a:pt x="717" y="721"/>
                    </a:lnTo>
                    <a:lnTo>
                      <a:pt x="723" y="725"/>
                    </a:lnTo>
                    <a:lnTo>
                      <a:pt x="726" y="727"/>
                    </a:lnTo>
                    <a:lnTo>
                      <a:pt x="730" y="729"/>
                    </a:lnTo>
                    <a:lnTo>
                      <a:pt x="734" y="729"/>
                    </a:lnTo>
                    <a:lnTo>
                      <a:pt x="737" y="727"/>
                    </a:lnTo>
                    <a:lnTo>
                      <a:pt x="739" y="727"/>
                    </a:lnTo>
                    <a:lnTo>
                      <a:pt x="741" y="725"/>
                    </a:lnTo>
                    <a:lnTo>
                      <a:pt x="739" y="721"/>
                    </a:lnTo>
                    <a:lnTo>
                      <a:pt x="741" y="719"/>
                    </a:lnTo>
                    <a:lnTo>
                      <a:pt x="745" y="718"/>
                    </a:lnTo>
                    <a:lnTo>
                      <a:pt x="750" y="716"/>
                    </a:lnTo>
                    <a:lnTo>
                      <a:pt x="750" y="714"/>
                    </a:lnTo>
                    <a:lnTo>
                      <a:pt x="750" y="710"/>
                    </a:lnTo>
                    <a:lnTo>
                      <a:pt x="750" y="710"/>
                    </a:lnTo>
                    <a:lnTo>
                      <a:pt x="754" y="708"/>
                    </a:lnTo>
                    <a:lnTo>
                      <a:pt x="756" y="710"/>
                    </a:lnTo>
                    <a:lnTo>
                      <a:pt x="756" y="712"/>
                    </a:lnTo>
                    <a:lnTo>
                      <a:pt x="758" y="714"/>
                    </a:lnTo>
                    <a:lnTo>
                      <a:pt x="758" y="718"/>
                    </a:lnTo>
                    <a:lnTo>
                      <a:pt x="767" y="725"/>
                    </a:lnTo>
                    <a:lnTo>
                      <a:pt x="773" y="721"/>
                    </a:lnTo>
                    <a:lnTo>
                      <a:pt x="778" y="727"/>
                    </a:lnTo>
                    <a:lnTo>
                      <a:pt x="782" y="731"/>
                    </a:lnTo>
                    <a:lnTo>
                      <a:pt x="780" y="732"/>
                    </a:lnTo>
                    <a:lnTo>
                      <a:pt x="782" y="736"/>
                    </a:lnTo>
                    <a:lnTo>
                      <a:pt x="786" y="738"/>
                    </a:lnTo>
                    <a:lnTo>
                      <a:pt x="787" y="740"/>
                    </a:lnTo>
                    <a:lnTo>
                      <a:pt x="791" y="740"/>
                    </a:lnTo>
                    <a:lnTo>
                      <a:pt x="793" y="742"/>
                    </a:lnTo>
                    <a:lnTo>
                      <a:pt x="795" y="743"/>
                    </a:lnTo>
                    <a:lnTo>
                      <a:pt x="793" y="745"/>
                    </a:lnTo>
                    <a:lnTo>
                      <a:pt x="793" y="749"/>
                    </a:lnTo>
                    <a:lnTo>
                      <a:pt x="793" y="751"/>
                    </a:lnTo>
                    <a:lnTo>
                      <a:pt x="793" y="755"/>
                    </a:lnTo>
                    <a:lnTo>
                      <a:pt x="793" y="756"/>
                    </a:lnTo>
                    <a:lnTo>
                      <a:pt x="798" y="756"/>
                    </a:lnTo>
                    <a:lnTo>
                      <a:pt x="800" y="758"/>
                    </a:lnTo>
                    <a:lnTo>
                      <a:pt x="802" y="760"/>
                    </a:lnTo>
                    <a:lnTo>
                      <a:pt x="804" y="760"/>
                    </a:lnTo>
                    <a:lnTo>
                      <a:pt x="806" y="760"/>
                    </a:lnTo>
                    <a:lnTo>
                      <a:pt x="808" y="758"/>
                    </a:lnTo>
                    <a:lnTo>
                      <a:pt x="811" y="760"/>
                    </a:lnTo>
                    <a:lnTo>
                      <a:pt x="815" y="760"/>
                    </a:lnTo>
                    <a:lnTo>
                      <a:pt x="819" y="755"/>
                    </a:lnTo>
                    <a:lnTo>
                      <a:pt x="821" y="755"/>
                    </a:lnTo>
                    <a:lnTo>
                      <a:pt x="821" y="758"/>
                    </a:lnTo>
                    <a:lnTo>
                      <a:pt x="824" y="758"/>
                    </a:lnTo>
                    <a:lnTo>
                      <a:pt x="839" y="766"/>
                    </a:lnTo>
                    <a:lnTo>
                      <a:pt x="841" y="769"/>
                    </a:lnTo>
                    <a:lnTo>
                      <a:pt x="848" y="769"/>
                    </a:lnTo>
                    <a:lnTo>
                      <a:pt x="852" y="766"/>
                    </a:lnTo>
                    <a:lnTo>
                      <a:pt x="856" y="764"/>
                    </a:lnTo>
                    <a:lnTo>
                      <a:pt x="858" y="762"/>
                    </a:lnTo>
                    <a:lnTo>
                      <a:pt x="861" y="760"/>
                    </a:lnTo>
                    <a:lnTo>
                      <a:pt x="863" y="749"/>
                    </a:lnTo>
                    <a:lnTo>
                      <a:pt x="867" y="751"/>
                    </a:lnTo>
                    <a:lnTo>
                      <a:pt x="880" y="727"/>
                    </a:lnTo>
                    <a:lnTo>
                      <a:pt x="886" y="729"/>
                    </a:lnTo>
                    <a:lnTo>
                      <a:pt x="887" y="721"/>
                    </a:lnTo>
                    <a:lnTo>
                      <a:pt x="884" y="716"/>
                    </a:lnTo>
                    <a:lnTo>
                      <a:pt x="886" y="708"/>
                    </a:lnTo>
                    <a:lnTo>
                      <a:pt x="884" y="701"/>
                    </a:lnTo>
                    <a:lnTo>
                      <a:pt x="893" y="695"/>
                    </a:lnTo>
                    <a:lnTo>
                      <a:pt x="902" y="682"/>
                    </a:lnTo>
                    <a:lnTo>
                      <a:pt x="906" y="684"/>
                    </a:lnTo>
                    <a:lnTo>
                      <a:pt x="906" y="690"/>
                    </a:lnTo>
                    <a:lnTo>
                      <a:pt x="919" y="697"/>
                    </a:lnTo>
                    <a:lnTo>
                      <a:pt x="924" y="695"/>
                    </a:lnTo>
                    <a:lnTo>
                      <a:pt x="926" y="695"/>
                    </a:lnTo>
                    <a:lnTo>
                      <a:pt x="928" y="695"/>
                    </a:lnTo>
                    <a:lnTo>
                      <a:pt x="932" y="695"/>
                    </a:lnTo>
                    <a:lnTo>
                      <a:pt x="932" y="692"/>
                    </a:lnTo>
                    <a:lnTo>
                      <a:pt x="934" y="690"/>
                    </a:lnTo>
                    <a:lnTo>
                      <a:pt x="936" y="688"/>
                    </a:lnTo>
                    <a:lnTo>
                      <a:pt x="937" y="686"/>
                    </a:lnTo>
                    <a:lnTo>
                      <a:pt x="926" y="679"/>
                    </a:lnTo>
                    <a:lnTo>
                      <a:pt x="932" y="664"/>
                    </a:ln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0" name="Полилиния: фигура 43">
              <a:extLst>
                <a:ext uri="{FF2B5EF4-FFF2-40B4-BE49-F238E27FC236}">
                  <a16:creationId xmlns:a16="http://schemas.microsoft.com/office/drawing/2014/main" id="{45E53665-996F-4B44-8B08-1369DE4188A8}"/>
                </a:ext>
              </a:extLst>
            </p:cNvPr>
            <p:cNvSpPr/>
            <p:nvPr/>
          </p:nvSpPr>
          <p:spPr>
            <a:xfrm>
              <a:off x="2440679" y="2581640"/>
              <a:ext cx="466753" cy="425692"/>
            </a:xfrm>
            <a:custGeom>
              <a:avLst/>
              <a:gdLst>
                <a:gd name="connsiteX0" fmla="*/ 364322 w 947293"/>
                <a:gd name="connsiteY0" fmla="*/ 0 h 863959"/>
                <a:gd name="connsiteX1" fmla="*/ 484542 w 947293"/>
                <a:gd name="connsiteY1" fmla="*/ 47359 h 863959"/>
                <a:gd name="connsiteX2" fmla="*/ 531901 w 947293"/>
                <a:gd name="connsiteY2" fmla="*/ 58288 h 863959"/>
                <a:gd name="connsiteX3" fmla="*/ 568331 w 947293"/>
                <a:gd name="connsiteY3" fmla="*/ 76504 h 863959"/>
                <a:gd name="connsiteX4" fmla="*/ 604762 w 947293"/>
                <a:gd name="connsiteY4" fmla="*/ 83790 h 863959"/>
                <a:gd name="connsiteX5" fmla="*/ 641192 w 947293"/>
                <a:gd name="connsiteY5" fmla="*/ 127506 h 863959"/>
                <a:gd name="connsiteX6" fmla="*/ 714053 w 947293"/>
                <a:gd name="connsiteY6" fmla="*/ 142078 h 863959"/>
                <a:gd name="connsiteX7" fmla="*/ 805128 w 947293"/>
                <a:gd name="connsiteY7" fmla="*/ 214939 h 863959"/>
                <a:gd name="connsiteX8" fmla="*/ 845202 w 947293"/>
                <a:gd name="connsiteY8" fmla="*/ 251369 h 863959"/>
                <a:gd name="connsiteX9" fmla="*/ 885275 w 947293"/>
                <a:gd name="connsiteY9" fmla="*/ 265941 h 863959"/>
                <a:gd name="connsiteX10" fmla="*/ 907133 w 947293"/>
                <a:gd name="connsiteY10" fmla="*/ 287799 h 863959"/>
                <a:gd name="connsiteX11" fmla="*/ 932634 w 947293"/>
                <a:gd name="connsiteY11" fmla="*/ 302371 h 863959"/>
                <a:gd name="connsiteX12" fmla="*/ 947206 w 947293"/>
                <a:gd name="connsiteY12" fmla="*/ 382518 h 863959"/>
                <a:gd name="connsiteX13" fmla="*/ 936277 w 947293"/>
                <a:gd name="connsiteY13" fmla="*/ 429877 h 863959"/>
                <a:gd name="connsiteX14" fmla="*/ 892561 w 947293"/>
                <a:gd name="connsiteY14" fmla="*/ 506381 h 863959"/>
                <a:gd name="connsiteX15" fmla="*/ 837915 w 947293"/>
                <a:gd name="connsiteY15" fmla="*/ 542811 h 863959"/>
                <a:gd name="connsiteX16" fmla="*/ 845202 w 947293"/>
                <a:gd name="connsiteY16" fmla="*/ 615672 h 863959"/>
                <a:gd name="connsiteX17" fmla="*/ 856131 w 947293"/>
                <a:gd name="connsiteY17" fmla="*/ 692175 h 863959"/>
                <a:gd name="connsiteX18" fmla="*/ 823343 w 947293"/>
                <a:gd name="connsiteY18" fmla="*/ 790537 h 863959"/>
                <a:gd name="connsiteX19" fmla="*/ 768698 w 947293"/>
                <a:gd name="connsiteY19" fmla="*/ 834253 h 863959"/>
                <a:gd name="connsiteX20" fmla="*/ 699480 w 947293"/>
                <a:gd name="connsiteY20" fmla="*/ 834253 h 863959"/>
                <a:gd name="connsiteX21" fmla="*/ 622977 w 947293"/>
                <a:gd name="connsiteY21" fmla="*/ 856112 h 863959"/>
                <a:gd name="connsiteX22" fmla="*/ 495471 w 947293"/>
                <a:gd name="connsiteY22" fmla="*/ 845183 h 863959"/>
                <a:gd name="connsiteX23" fmla="*/ 378894 w 947293"/>
                <a:gd name="connsiteY23" fmla="*/ 863398 h 863959"/>
                <a:gd name="connsiteX24" fmla="*/ 295104 w 947293"/>
                <a:gd name="connsiteY24" fmla="*/ 819681 h 863959"/>
                <a:gd name="connsiteX25" fmla="*/ 222244 w 947293"/>
                <a:gd name="connsiteY25" fmla="*/ 797823 h 863959"/>
                <a:gd name="connsiteX26" fmla="*/ 134811 w 947293"/>
                <a:gd name="connsiteY26" fmla="*/ 743178 h 863959"/>
                <a:gd name="connsiteX27" fmla="*/ 58308 w 947293"/>
                <a:gd name="connsiteY27" fmla="*/ 659388 h 863959"/>
                <a:gd name="connsiteX28" fmla="*/ 61951 w 947293"/>
                <a:gd name="connsiteY28" fmla="*/ 604743 h 863959"/>
                <a:gd name="connsiteX29" fmla="*/ 69237 w 947293"/>
                <a:gd name="connsiteY29" fmla="*/ 546454 h 863959"/>
                <a:gd name="connsiteX30" fmla="*/ 43735 w 947293"/>
                <a:gd name="connsiteY30" fmla="*/ 513667 h 863959"/>
                <a:gd name="connsiteX31" fmla="*/ 25520 w 947293"/>
                <a:gd name="connsiteY31" fmla="*/ 484523 h 863959"/>
                <a:gd name="connsiteX32" fmla="*/ 19 w 947293"/>
                <a:gd name="connsiteY32" fmla="*/ 437163 h 863959"/>
                <a:gd name="connsiteX33" fmla="*/ 21877 w 947293"/>
                <a:gd name="connsiteY33" fmla="*/ 357017 h 863959"/>
                <a:gd name="connsiteX34" fmla="*/ 54665 w 947293"/>
                <a:gd name="connsiteY34" fmla="*/ 247726 h 863959"/>
                <a:gd name="connsiteX35" fmla="*/ 91095 w 947293"/>
                <a:gd name="connsiteY35" fmla="*/ 174865 h 863959"/>
                <a:gd name="connsiteX36" fmla="*/ 163955 w 947293"/>
                <a:gd name="connsiteY36" fmla="*/ 116577 h 863959"/>
                <a:gd name="connsiteX37" fmla="*/ 276889 w 947293"/>
                <a:gd name="connsiteY37" fmla="*/ 58288 h 863959"/>
                <a:gd name="connsiteX38" fmla="*/ 331535 w 947293"/>
                <a:gd name="connsiteY38" fmla="*/ 47359 h 863959"/>
                <a:gd name="connsiteX39" fmla="*/ 364322 w 947293"/>
                <a:gd name="connsiteY39" fmla="*/ 0 h 86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47293" h="863959">
                  <a:moveTo>
                    <a:pt x="364322" y="0"/>
                  </a:moveTo>
                  <a:cubicBezTo>
                    <a:pt x="389823" y="0"/>
                    <a:pt x="456612" y="37644"/>
                    <a:pt x="484542" y="47359"/>
                  </a:cubicBezTo>
                  <a:cubicBezTo>
                    <a:pt x="512472" y="57074"/>
                    <a:pt x="517936" y="53430"/>
                    <a:pt x="531901" y="58288"/>
                  </a:cubicBezTo>
                  <a:cubicBezTo>
                    <a:pt x="545866" y="63146"/>
                    <a:pt x="556188" y="72254"/>
                    <a:pt x="568331" y="76504"/>
                  </a:cubicBezTo>
                  <a:cubicBezTo>
                    <a:pt x="580474" y="80754"/>
                    <a:pt x="592618" y="75290"/>
                    <a:pt x="604762" y="83790"/>
                  </a:cubicBezTo>
                  <a:cubicBezTo>
                    <a:pt x="616906" y="92290"/>
                    <a:pt x="622977" y="117791"/>
                    <a:pt x="641192" y="127506"/>
                  </a:cubicBezTo>
                  <a:cubicBezTo>
                    <a:pt x="659407" y="137221"/>
                    <a:pt x="686730" y="127506"/>
                    <a:pt x="714053" y="142078"/>
                  </a:cubicBezTo>
                  <a:cubicBezTo>
                    <a:pt x="741376" y="156650"/>
                    <a:pt x="783270" y="196724"/>
                    <a:pt x="805128" y="214939"/>
                  </a:cubicBezTo>
                  <a:cubicBezTo>
                    <a:pt x="826986" y="233154"/>
                    <a:pt x="831844" y="242869"/>
                    <a:pt x="845202" y="251369"/>
                  </a:cubicBezTo>
                  <a:cubicBezTo>
                    <a:pt x="858560" y="259869"/>
                    <a:pt x="874953" y="259869"/>
                    <a:pt x="885275" y="265941"/>
                  </a:cubicBezTo>
                  <a:cubicBezTo>
                    <a:pt x="895597" y="272013"/>
                    <a:pt x="899240" y="281727"/>
                    <a:pt x="907133" y="287799"/>
                  </a:cubicBezTo>
                  <a:cubicBezTo>
                    <a:pt x="915026" y="293871"/>
                    <a:pt x="925955" y="286585"/>
                    <a:pt x="932634" y="302371"/>
                  </a:cubicBezTo>
                  <a:cubicBezTo>
                    <a:pt x="939313" y="318157"/>
                    <a:pt x="946599" y="361267"/>
                    <a:pt x="947206" y="382518"/>
                  </a:cubicBezTo>
                  <a:cubicBezTo>
                    <a:pt x="947813" y="403769"/>
                    <a:pt x="945384" y="409233"/>
                    <a:pt x="936277" y="429877"/>
                  </a:cubicBezTo>
                  <a:cubicBezTo>
                    <a:pt x="927170" y="450521"/>
                    <a:pt x="908955" y="487559"/>
                    <a:pt x="892561" y="506381"/>
                  </a:cubicBezTo>
                  <a:cubicBezTo>
                    <a:pt x="876167" y="525203"/>
                    <a:pt x="845808" y="524596"/>
                    <a:pt x="837915" y="542811"/>
                  </a:cubicBezTo>
                  <a:cubicBezTo>
                    <a:pt x="830022" y="561026"/>
                    <a:pt x="842166" y="590778"/>
                    <a:pt x="845202" y="615672"/>
                  </a:cubicBezTo>
                  <a:cubicBezTo>
                    <a:pt x="848238" y="640566"/>
                    <a:pt x="859774" y="663031"/>
                    <a:pt x="856131" y="692175"/>
                  </a:cubicBezTo>
                  <a:cubicBezTo>
                    <a:pt x="852488" y="721319"/>
                    <a:pt x="837915" y="766857"/>
                    <a:pt x="823343" y="790537"/>
                  </a:cubicBezTo>
                  <a:cubicBezTo>
                    <a:pt x="808771" y="814217"/>
                    <a:pt x="789342" y="826967"/>
                    <a:pt x="768698" y="834253"/>
                  </a:cubicBezTo>
                  <a:cubicBezTo>
                    <a:pt x="748054" y="841539"/>
                    <a:pt x="723767" y="830610"/>
                    <a:pt x="699480" y="834253"/>
                  </a:cubicBezTo>
                  <a:cubicBezTo>
                    <a:pt x="675193" y="837896"/>
                    <a:pt x="656978" y="854290"/>
                    <a:pt x="622977" y="856112"/>
                  </a:cubicBezTo>
                  <a:cubicBezTo>
                    <a:pt x="588976" y="857934"/>
                    <a:pt x="536151" y="843969"/>
                    <a:pt x="495471" y="845183"/>
                  </a:cubicBezTo>
                  <a:cubicBezTo>
                    <a:pt x="454791" y="846397"/>
                    <a:pt x="412289" y="867648"/>
                    <a:pt x="378894" y="863398"/>
                  </a:cubicBezTo>
                  <a:cubicBezTo>
                    <a:pt x="345499" y="859148"/>
                    <a:pt x="321212" y="830610"/>
                    <a:pt x="295104" y="819681"/>
                  </a:cubicBezTo>
                  <a:cubicBezTo>
                    <a:pt x="268996" y="808752"/>
                    <a:pt x="248959" y="810573"/>
                    <a:pt x="222244" y="797823"/>
                  </a:cubicBezTo>
                  <a:cubicBezTo>
                    <a:pt x="195529" y="785073"/>
                    <a:pt x="162134" y="766251"/>
                    <a:pt x="134811" y="743178"/>
                  </a:cubicBezTo>
                  <a:cubicBezTo>
                    <a:pt x="107488" y="720105"/>
                    <a:pt x="70451" y="682460"/>
                    <a:pt x="58308" y="659388"/>
                  </a:cubicBezTo>
                  <a:cubicBezTo>
                    <a:pt x="46165" y="636316"/>
                    <a:pt x="60130" y="623565"/>
                    <a:pt x="61951" y="604743"/>
                  </a:cubicBezTo>
                  <a:cubicBezTo>
                    <a:pt x="63772" y="585921"/>
                    <a:pt x="72273" y="561633"/>
                    <a:pt x="69237" y="546454"/>
                  </a:cubicBezTo>
                  <a:cubicBezTo>
                    <a:pt x="66201" y="531275"/>
                    <a:pt x="51021" y="523989"/>
                    <a:pt x="43735" y="513667"/>
                  </a:cubicBezTo>
                  <a:cubicBezTo>
                    <a:pt x="36449" y="503345"/>
                    <a:pt x="32806" y="497274"/>
                    <a:pt x="25520" y="484523"/>
                  </a:cubicBezTo>
                  <a:cubicBezTo>
                    <a:pt x="18234" y="471772"/>
                    <a:pt x="626" y="458414"/>
                    <a:pt x="19" y="437163"/>
                  </a:cubicBezTo>
                  <a:cubicBezTo>
                    <a:pt x="-588" y="415912"/>
                    <a:pt x="12769" y="388590"/>
                    <a:pt x="21877" y="357017"/>
                  </a:cubicBezTo>
                  <a:cubicBezTo>
                    <a:pt x="30985" y="325444"/>
                    <a:pt x="43129" y="278085"/>
                    <a:pt x="54665" y="247726"/>
                  </a:cubicBezTo>
                  <a:cubicBezTo>
                    <a:pt x="66201" y="217367"/>
                    <a:pt x="72880" y="196723"/>
                    <a:pt x="91095" y="174865"/>
                  </a:cubicBezTo>
                  <a:cubicBezTo>
                    <a:pt x="109310" y="153007"/>
                    <a:pt x="132989" y="136006"/>
                    <a:pt x="163955" y="116577"/>
                  </a:cubicBezTo>
                  <a:cubicBezTo>
                    <a:pt x="194921" y="97148"/>
                    <a:pt x="248959" y="69824"/>
                    <a:pt x="276889" y="58288"/>
                  </a:cubicBezTo>
                  <a:cubicBezTo>
                    <a:pt x="304819" y="46752"/>
                    <a:pt x="321820" y="55859"/>
                    <a:pt x="331535" y="47359"/>
                  </a:cubicBezTo>
                  <a:cubicBezTo>
                    <a:pt x="341250" y="38859"/>
                    <a:pt x="338821" y="0"/>
                    <a:pt x="364322" y="0"/>
                  </a:cubicBezTo>
                  <a:close/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1" name="Группа 160">
              <a:extLst>
                <a:ext uri="{FF2B5EF4-FFF2-40B4-BE49-F238E27FC236}">
                  <a16:creationId xmlns:a16="http://schemas.microsoft.com/office/drawing/2014/main" id="{76230E83-A3F1-48EF-94DE-0EDC63A262E8}"/>
                </a:ext>
              </a:extLst>
            </p:cNvPr>
            <p:cNvGrpSpPr/>
            <p:nvPr/>
          </p:nvGrpSpPr>
          <p:grpSpPr>
            <a:xfrm>
              <a:off x="3209781" y="2536391"/>
              <a:ext cx="3142848" cy="1451590"/>
              <a:chOff x="2533654" y="2114550"/>
              <a:chExt cx="6619871" cy="3057525"/>
            </a:xfrm>
          </p:grpSpPr>
          <p:sp>
            <p:nvSpPr>
              <p:cNvPr id="162" name="Полилиния: фигура 93">
                <a:extLst>
                  <a:ext uri="{FF2B5EF4-FFF2-40B4-BE49-F238E27FC236}">
                    <a16:creationId xmlns:a16="http://schemas.microsoft.com/office/drawing/2014/main" id="{6B71AE0C-387A-4F4F-A3D4-5E7B437FD148}"/>
                  </a:ext>
                </a:extLst>
              </p:cNvPr>
              <p:cNvSpPr/>
              <p:nvPr/>
            </p:nvSpPr>
            <p:spPr>
              <a:xfrm>
                <a:off x="2533654" y="2269150"/>
                <a:ext cx="599649" cy="1540082"/>
              </a:xfrm>
              <a:custGeom>
                <a:avLst/>
                <a:gdLst>
                  <a:gd name="connsiteX0" fmla="*/ 419100 w 563033"/>
                  <a:gd name="connsiteY0" fmla="*/ 0 h 1466850"/>
                  <a:gd name="connsiteX1" fmla="*/ 504825 w 563033"/>
                  <a:gd name="connsiteY1" fmla="*/ 228600 h 1466850"/>
                  <a:gd name="connsiteX2" fmla="*/ 542925 w 563033"/>
                  <a:gd name="connsiteY2" fmla="*/ 361950 h 1466850"/>
                  <a:gd name="connsiteX3" fmla="*/ 561975 w 563033"/>
                  <a:gd name="connsiteY3" fmla="*/ 438150 h 1466850"/>
                  <a:gd name="connsiteX4" fmla="*/ 552450 w 563033"/>
                  <a:gd name="connsiteY4" fmla="*/ 495300 h 1466850"/>
                  <a:gd name="connsiteX5" fmla="*/ 485775 w 563033"/>
                  <a:gd name="connsiteY5" fmla="*/ 561975 h 1466850"/>
                  <a:gd name="connsiteX6" fmla="*/ 485775 w 563033"/>
                  <a:gd name="connsiteY6" fmla="*/ 685800 h 1466850"/>
                  <a:gd name="connsiteX7" fmla="*/ 523875 w 563033"/>
                  <a:gd name="connsiteY7" fmla="*/ 704850 h 1466850"/>
                  <a:gd name="connsiteX8" fmla="*/ 523875 w 563033"/>
                  <a:gd name="connsiteY8" fmla="*/ 819150 h 1466850"/>
                  <a:gd name="connsiteX9" fmla="*/ 504825 w 563033"/>
                  <a:gd name="connsiteY9" fmla="*/ 895350 h 1466850"/>
                  <a:gd name="connsiteX10" fmla="*/ 457200 w 563033"/>
                  <a:gd name="connsiteY10" fmla="*/ 962025 h 1466850"/>
                  <a:gd name="connsiteX11" fmla="*/ 257175 w 563033"/>
                  <a:gd name="connsiteY11" fmla="*/ 962025 h 1466850"/>
                  <a:gd name="connsiteX12" fmla="*/ 200025 w 563033"/>
                  <a:gd name="connsiteY12" fmla="*/ 1028700 h 1466850"/>
                  <a:gd name="connsiteX13" fmla="*/ 114300 w 563033"/>
                  <a:gd name="connsiteY13" fmla="*/ 1133475 h 1466850"/>
                  <a:gd name="connsiteX14" fmla="*/ 133350 w 563033"/>
                  <a:gd name="connsiteY14" fmla="*/ 1209675 h 1466850"/>
                  <a:gd name="connsiteX15" fmla="*/ 114300 w 563033"/>
                  <a:gd name="connsiteY15" fmla="*/ 1276350 h 1466850"/>
                  <a:gd name="connsiteX16" fmla="*/ 57150 w 563033"/>
                  <a:gd name="connsiteY16" fmla="*/ 1381125 h 1466850"/>
                  <a:gd name="connsiteX17" fmla="*/ 0 w 563033"/>
                  <a:gd name="connsiteY17" fmla="*/ 1466850 h 1466850"/>
                  <a:gd name="connsiteX0" fmla="*/ 455716 w 599649"/>
                  <a:gd name="connsiteY0" fmla="*/ 0 h 1540083"/>
                  <a:gd name="connsiteX1" fmla="*/ 541441 w 599649"/>
                  <a:gd name="connsiteY1" fmla="*/ 228600 h 1540083"/>
                  <a:gd name="connsiteX2" fmla="*/ 579541 w 599649"/>
                  <a:gd name="connsiteY2" fmla="*/ 361950 h 1540083"/>
                  <a:gd name="connsiteX3" fmla="*/ 598591 w 599649"/>
                  <a:gd name="connsiteY3" fmla="*/ 438150 h 1540083"/>
                  <a:gd name="connsiteX4" fmla="*/ 589066 w 599649"/>
                  <a:gd name="connsiteY4" fmla="*/ 495300 h 1540083"/>
                  <a:gd name="connsiteX5" fmla="*/ 522391 w 599649"/>
                  <a:gd name="connsiteY5" fmla="*/ 561975 h 1540083"/>
                  <a:gd name="connsiteX6" fmla="*/ 522391 w 599649"/>
                  <a:gd name="connsiteY6" fmla="*/ 685800 h 1540083"/>
                  <a:gd name="connsiteX7" fmla="*/ 560491 w 599649"/>
                  <a:gd name="connsiteY7" fmla="*/ 704850 h 1540083"/>
                  <a:gd name="connsiteX8" fmla="*/ 560491 w 599649"/>
                  <a:gd name="connsiteY8" fmla="*/ 819150 h 1540083"/>
                  <a:gd name="connsiteX9" fmla="*/ 541441 w 599649"/>
                  <a:gd name="connsiteY9" fmla="*/ 895350 h 1540083"/>
                  <a:gd name="connsiteX10" fmla="*/ 493816 w 599649"/>
                  <a:gd name="connsiteY10" fmla="*/ 962025 h 1540083"/>
                  <a:gd name="connsiteX11" fmla="*/ 293791 w 599649"/>
                  <a:gd name="connsiteY11" fmla="*/ 962025 h 1540083"/>
                  <a:gd name="connsiteX12" fmla="*/ 236641 w 599649"/>
                  <a:gd name="connsiteY12" fmla="*/ 1028700 h 1540083"/>
                  <a:gd name="connsiteX13" fmla="*/ 150916 w 599649"/>
                  <a:gd name="connsiteY13" fmla="*/ 1133475 h 1540083"/>
                  <a:gd name="connsiteX14" fmla="*/ 169966 w 599649"/>
                  <a:gd name="connsiteY14" fmla="*/ 1209675 h 1540083"/>
                  <a:gd name="connsiteX15" fmla="*/ 150916 w 599649"/>
                  <a:gd name="connsiteY15" fmla="*/ 1276350 h 1540083"/>
                  <a:gd name="connsiteX16" fmla="*/ 93766 w 599649"/>
                  <a:gd name="connsiteY16" fmla="*/ 1381125 h 1540083"/>
                  <a:gd name="connsiteX17" fmla="*/ 0 w 599649"/>
                  <a:gd name="connsiteY17" fmla="*/ 1540083 h 154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99649" h="1540083">
                    <a:moveTo>
                      <a:pt x="455716" y="0"/>
                    </a:moveTo>
                    <a:cubicBezTo>
                      <a:pt x="488260" y="84137"/>
                      <a:pt x="520804" y="168275"/>
                      <a:pt x="541441" y="228600"/>
                    </a:cubicBezTo>
                    <a:cubicBezTo>
                      <a:pt x="562078" y="288925"/>
                      <a:pt x="570016" y="327025"/>
                      <a:pt x="579541" y="361950"/>
                    </a:cubicBezTo>
                    <a:cubicBezTo>
                      <a:pt x="589066" y="396875"/>
                      <a:pt x="597004" y="415925"/>
                      <a:pt x="598591" y="438150"/>
                    </a:cubicBezTo>
                    <a:cubicBezTo>
                      <a:pt x="600178" y="460375"/>
                      <a:pt x="601766" y="474663"/>
                      <a:pt x="589066" y="495300"/>
                    </a:cubicBezTo>
                    <a:cubicBezTo>
                      <a:pt x="576366" y="515937"/>
                      <a:pt x="533503" y="530225"/>
                      <a:pt x="522391" y="561975"/>
                    </a:cubicBezTo>
                    <a:cubicBezTo>
                      <a:pt x="511279" y="593725"/>
                      <a:pt x="516041" y="661988"/>
                      <a:pt x="522391" y="685800"/>
                    </a:cubicBezTo>
                    <a:cubicBezTo>
                      <a:pt x="528741" y="709612"/>
                      <a:pt x="554141" y="682625"/>
                      <a:pt x="560491" y="704850"/>
                    </a:cubicBezTo>
                    <a:cubicBezTo>
                      <a:pt x="566841" y="727075"/>
                      <a:pt x="563666" y="787400"/>
                      <a:pt x="560491" y="819150"/>
                    </a:cubicBezTo>
                    <a:cubicBezTo>
                      <a:pt x="557316" y="850900"/>
                      <a:pt x="552554" y="871538"/>
                      <a:pt x="541441" y="895350"/>
                    </a:cubicBezTo>
                    <a:cubicBezTo>
                      <a:pt x="530329" y="919163"/>
                      <a:pt x="535091" y="950913"/>
                      <a:pt x="493816" y="962025"/>
                    </a:cubicBezTo>
                    <a:cubicBezTo>
                      <a:pt x="452541" y="973137"/>
                      <a:pt x="336653" y="950913"/>
                      <a:pt x="293791" y="962025"/>
                    </a:cubicBezTo>
                    <a:cubicBezTo>
                      <a:pt x="250929" y="973137"/>
                      <a:pt x="260453" y="1000125"/>
                      <a:pt x="236641" y="1028700"/>
                    </a:cubicBezTo>
                    <a:cubicBezTo>
                      <a:pt x="212829" y="1057275"/>
                      <a:pt x="162028" y="1103313"/>
                      <a:pt x="150916" y="1133475"/>
                    </a:cubicBezTo>
                    <a:cubicBezTo>
                      <a:pt x="139804" y="1163637"/>
                      <a:pt x="169966" y="1185863"/>
                      <a:pt x="169966" y="1209675"/>
                    </a:cubicBezTo>
                    <a:cubicBezTo>
                      <a:pt x="169966" y="1233487"/>
                      <a:pt x="163616" y="1247775"/>
                      <a:pt x="150916" y="1276350"/>
                    </a:cubicBezTo>
                    <a:cubicBezTo>
                      <a:pt x="138216" y="1304925"/>
                      <a:pt x="118919" y="1337170"/>
                      <a:pt x="93766" y="1381125"/>
                    </a:cubicBezTo>
                    <a:cubicBezTo>
                      <a:pt x="68613" y="1425080"/>
                      <a:pt x="7937" y="1527383"/>
                      <a:pt x="0" y="1540083"/>
                    </a:cubicBez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3" name="Полилиния: фигура 94">
                <a:extLst>
                  <a:ext uri="{FF2B5EF4-FFF2-40B4-BE49-F238E27FC236}">
                    <a16:creationId xmlns:a16="http://schemas.microsoft.com/office/drawing/2014/main" id="{D85B2D1B-01D3-4164-BA74-D41585F0A8DC}"/>
                  </a:ext>
                </a:extLst>
              </p:cNvPr>
              <p:cNvSpPr/>
              <p:nvPr/>
            </p:nvSpPr>
            <p:spPr>
              <a:xfrm>
                <a:off x="2990849" y="3236298"/>
                <a:ext cx="781050" cy="1145202"/>
              </a:xfrm>
              <a:custGeom>
                <a:avLst/>
                <a:gdLst>
                  <a:gd name="connsiteX0" fmla="*/ 0 w 781050"/>
                  <a:gd name="connsiteY0" fmla="*/ 0 h 1066800"/>
                  <a:gd name="connsiteX1" fmla="*/ 209550 w 781050"/>
                  <a:gd name="connsiteY1" fmla="*/ 38100 h 1066800"/>
                  <a:gd name="connsiteX2" fmla="*/ 371475 w 781050"/>
                  <a:gd name="connsiteY2" fmla="*/ 123825 h 1066800"/>
                  <a:gd name="connsiteX3" fmla="*/ 447675 w 781050"/>
                  <a:gd name="connsiteY3" fmla="*/ 228600 h 1066800"/>
                  <a:gd name="connsiteX4" fmla="*/ 457200 w 781050"/>
                  <a:gd name="connsiteY4" fmla="*/ 352425 h 1066800"/>
                  <a:gd name="connsiteX5" fmla="*/ 571500 w 781050"/>
                  <a:gd name="connsiteY5" fmla="*/ 390525 h 1066800"/>
                  <a:gd name="connsiteX6" fmla="*/ 647700 w 781050"/>
                  <a:gd name="connsiteY6" fmla="*/ 428625 h 1066800"/>
                  <a:gd name="connsiteX7" fmla="*/ 685800 w 781050"/>
                  <a:gd name="connsiteY7" fmla="*/ 552450 h 1066800"/>
                  <a:gd name="connsiteX8" fmla="*/ 704850 w 781050"/>
                  <a:gd name="connsiteY8" fmla="*/ 638175 h 1066800"/>
                  <a:gd name="connsiteX9" fmla="*/ 723900 w 781050"/>
                  <a:gd name="connsiteY9" fmla="*/ 723900 h 1066800"/>
                  <a:gd name="connsiteX10" fmla="*/ 781050 w 781050"/>
                  <a:gd name="connsiteY10" fmla="*/ 819150 h 1066800"/>
                  <a:gd name="connsiteX11" fmla="*/ 723900 w 781050"/>
                  <a:gd name="connsiteY11" fmla="*/ 914400 h 1066800"/>
                  <a:gd name="connsiteX12" fmla="*/ 666750 w 781050"/>
                  <a:gd name="connsiteY12" fmla="*/ 1009650 h 1066800"/>
                  <a:gd name="connsiteX13" fmla="*/ 666750 w 781050"/>
                  <a:gd name="connsiteY13" fmla="*/ 1066800 h 1066800"/>
                  <a:gd name="connsiteX0" fmla="*/ 0 w 781050"/>
                  <a:gd name="connsiteY0" fmla="*/ 0 h 1152525"/>
                  <a:gd name="connsiteX1" fmla="*/ 209550 w 781050"/>
                  <a:gd name="connsiteY1" fmla="*/ 38100 h 1152525"/>
                  <a:gd name="connsiteX2" fmla="*/ 371475 w 781050"/>
                  <a:gd name="connsiteY2" fmla="*/ 123825 h 1152525"/>
                  <a:gd name="connsiteX3" fmla="*/ 447675 w 781050"/>
                  <a:gd name="connsiteY3" fmla="*/ 228600 h 1152525"/>
                  <a:gd name="connsiteX4" fmla="*/ 457200 w 781050"/>
                  <a:gd name="connsiteY4" fmla="*/ 352425 h 1152525"/>
                  <a:gd name="connsiteX5" fmla="*/ 571500 w 781050"/>
                  <a:gd name="connsiteY5" fmla="*/ 390525 h 1152525"/>
                  <a:gd name="connsiteX6" fmla="*/ 647700 w 781050"/>
                  <a:gd name="connsiteY6" fmla="*/ 428625 h 1152525"/>
                  <a:gd name="connsiteX7" fmla="*/ 685800 w 781050"/>
                  <a:gd name="connsiteY7" fmla="*/ 552450 h 1152525"/>
                  <a:gd name="connsiteX8" fmla="*/ 704850 w 781050"/>
                  <a:gd name="connsiteY8" fmla="*/ 638175 h 1152525"/>
                  <a:gd name="connsiteX9" fmla="*/ 723900 w 781050"/>
                  <a:gd name="connsiteY9" fmla="*/ 723900 h 1152525"/>
                  <a:gd name="connsiteX10" fmla="*/ 781050 w 781050"/>
                  <a:gd name="connsiteY10" fmla="*/ 819150 h 1152525"/>
                  <a:gd name="connsiteX11" fmla="*/ 723900 w 781050"/>
                  <a:gd name="connsiteY11" fmla="*/ 914400 h 1152525"/>
                  <a:gd name="connsiteX12" fmla="*/ 666750 w 781050"/>
                  <a:gd name="connsiteY12" fmla="*/ 1009650 h 1152525"/>
                  <a:gd name="connsiteX13" fmla="*/ 638175 w 781050"/>
                  <a:gd name="connsiteY13" fmla="*/ 1152525 h 1152525"/>
                  <a:gd name="connsiteX0" fmla="*/ 0 w 781050"/>
                  <a:gd name="connsiteY0" fmla="*/ 0 h 1145201"/>
                  <a:gd name="connsiteX1" fmla="*/ 209550 w 781050"/>
                  <a:gd name="connsiteY1" fmla="*/ 38100 h 1145201"/>
                  <a:gd name="connsiteX2" fmla="*/ 371475 w 781050"/>
                  <a:gd name="connsiteY2" fmla="*/ 123825 h 1145201"/>
                  <a:gd name="connsiteX3" fmla="*/ 447675 w 781050"/>
                  <a:gd name="connsiteY3" fmla="*/ 228600 h 1145201"/>
                  <a:gd name="connsiteX4" fmla="*/ 457200 w 781050"/>
                  <a:gd name="connsiteY4" fmla="*/ 352425 h 1145201"/>
                  <a:gd name="connsiteX5" fmla="*/ 571500 w 781050"/>
                  <a:gd name="connsiteY5" fmla="*/ 390525 h 1145201"/>
                  <a:gd name="connsiteX6" fmla="*/ 647700 w 781050"/>
                  <a:gd name="connsiteY6" fmla="*/ 428625 h 1145201"/>
                  <a:gd name="connsiteX7" fmla="*/ 685800 w 781050"/>
                  <a:gd name="connsiteY7" fmla="*/ 552450 h 1145201"/>
                  <a:gd name="connsiteX8" fmla="*/ 704850 w 781050"/>
                  <a:gd name="connsiteY8" fmla="*/ 638175 h 1145201"/>
                  <a:gd name="connsiteX9" fmla="*/ 723900 w 781050"/>
                  <a:gd name="connsiteY9" fmla="*/ 723900 h 1145201"/>
                  <a:gd name="connsiteX10" fmla="*/ 781050 w 781050"/>
                  <a:gd name="connsiteY10" fmla="*/ 819150 h 1145201"/>
                  <a:gd name="connsiteX11" fmla="*/ 723900 w 781050"/>
                  <a:gd name="connsiteY11" fmla="*/ 914400 h 1145201"/>
                  <a:gd name="connsiteX12" fmla="*/ 666750 w 781050"/>
                  <a:gd name="connsiteY12" fmla="*/ 1009650 h 1145201"/>
                  <a:gd name="connsiteX13" fmla="*/ 638176 w 781050"/>
                  <a:gd name="connsiteY13" fmla="*/ 1145201 h 114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050" h="1145201">
                    <a:moveTo>
                      <a:pt x="0" y="0"/>
                    </a:moveTo>
                    <a:cubicBezTo>
                      <a:pt x="73819" y="8731"/>
                      <a:pt x="147638" y="17463"/>
                      <a:pt x="209550" y="38100"/>
                    </a:cubicBezTo>
                    <a:cubicBezTo>
                      <a:pt x="271462" y="58737"/>
                      <a:pt x="331788" y="92075"/>
                      <a:pt x="371475" y="123825"/>
                    </a:cubicBezTo>
                    <a:cubicBezTo>
                      <a:pt x="411163" y="155575"/>
                      <a:pt x="433388" y="190500"/>
                      <a:pt x="447675" y="228600"/>
                    </a:cubicBezTo>
                    <a:cubicBezTo>
                      <a:pt x="461962" y="266700"/>
                      <a:pt x="436562" y="325437"/>
                      <a:pt x="457200" y="352425"/>
                    </a:cubicBezTo>
                    <a:cubicBezTo>
                      <a:pt x="477838" y="379413"/>
                      <a:pt x="539750" y="377825"/>
                      <a:pt x="571500" y="390525"/>
                    </a:cubicBezTo>
                    <a:cubicBezTo>
                      <a:pt x="603250" y="403225"/>
                      <a:pt x="628650" y="401638"/>
                      <a:pt x="647700" y="428625"/>
                    </a:cubicBezTo>
                    <a:cubicBezTo>
                      <a:pt x="666750" y="455612"/>
                      <a:pt x="676275" y="517525"/>
                      <a:pt x="685800" y="552450"/>
                    </a:cubicBezTo>
                    <a:cubicBezTo>
                      <a:pt x="695325" y="587375"/>
                      <a:pt x="704850" y="638175"/>
                      <a:pt x="704850" y="638175"/>
                    </a:cubicBezTo>
                    <a:cubicBezTo>
                      <a:pt x="711200" y="666750"/>
                      <a:pt x="711200" y="693738"/>
                      <a:pt x="723900" y="723900"/>
                    </a:cubicBezTo>
                    <a:cubicBezTo>
                      <a:pt x="736600" y="754063"/>
                      <a:pt x="781050" y="787400"/>
                      <a:pt x="781050" y="819150"/>
                    </a:cubicBezTo>
                    <a:cubicBezTo>
                      <a:pt x="781050" y="850900"/>
                      <a:pt x="723900" y="914400"/>
                      <a:pt x="723900" y="914400"/>
                    </a:cubicBezTo>
                    <a:cubicBezTo>
                      <a:pt x="704850" y="946150"/>
                      <a:pt x="681037" y="971183"/>
                      <a:pt x="666750" y="1009650"/>
                    </a:cubicBezTo>
                    <a:cubicBezTo>
                      <a:pt x="652463" y="1048117"/>
                      <a:pt x="641351" y="1124564"/>
                      <a:pt x="638176" y="1145201"/>
                    </a:cubicBez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4" name="Полилиния: фигура 95">
                <a:extLst>
                  <a:ext uri="{FF2B5EF4-FFF2-40B4-BE49-F238E27FC236}">
                    <a16:creationId xmlns:a16="http://schemas.microsoft.com/office/drawing/2014/main" id="{89188E4D-F4BD-4A89-A2BD-C64E1EEB500E}"/>
                  </a:ext>
                </a:extLst>
              </p:cNvPr>
              <p:cNvSpPr/>
              <p:nvPr/>
            </p:nvSpPr>
            <p:spPr>
              <a:xfrm>
                <a:off x="3162300" y="2190750"/>
                <a:ext cx="971550" cy="1933575"/>
              </a:xfrm>
              <a:custGeom>
                <a:avLst/>
                <a:gdLst>
                  <a:gd name="connsiteX0" fmla="*/ 0 w 971550"/>
                  <a:gd name="connsiteY0" fmla="*/ 1933575 h 1933575"/>
                  <a:gd name="connsiteX1" fmla="*/ 57150 w 971550"/>
                  <a:gd name="connsiteY1" fmla="*/ 1847850 h 1933575"/>
                  <a:gd name="connsiteX2" fmla="*/ 142875 w 971550"/>
                  <a:gd name="connsiteY2" fmla="*/ 1800225 h 1933575"/>
                  <a:gd name="connsiteX3" fmla="*/ 180975 w 971550"/>
                  <a:gd name="connsiteY3" fmla="*/ 1695450 h 1933575"/>
                  <a:gd name="connsiteX4" fmla="*/ 180975 w 971550"/>
                  <a:gd name="connsiteY4" fmla="*/ 1647825 h 1933575"/>
                  <a:gd name="connsiteX5" fmla="*/ 180975 w 971550"/>
                  <a:gd name="connsiteY5" fmla="*/ 1504950 h 1933575"/>
                  <a:gd name="connsiteX6" fmla="*/ 180975 w 971550"/>
                  <a:gd name="connsiteY6" fmla="*/ 1438275 h 1933575"/>
                  <a:gd name="connsiteX7" fmla="*/ 238125 w 971550"/>
                  <a:gd name="connsiteY7" fmla="*/ 1352550 h 1933575"/>
                  <a:gd name="connsiteX8" fmla="*/ 323850 w 971550"/>
                  <a:gd name="connsiteY8" fmla="*/ 1219200 h 1933575"/>
                  <a:gd name="connsiteX9" fmla="*/ 371475 w 971550"/>
                  <a:gd name="connsiteY9" fmla="*/ 1143000 h 1933575"/>
                  <a:gd name="connsiteX10" fmla="*/ 419100 w 971550"/>
                  <a:gd name="connsiteY10" fmla="*/ 1038225 h 1933575"/>
                  <a:gd name="connsiteX11" fmla="*/ 438150 w 971550"/>
                  <a:gd name="connsiteY11" fmla="*/ 933450 h 1933575"/>
                  <a:gd name="connsiteX12" fmla="*/ 476250 w 971550"/>
                  <a:gd name="connsiteY12" fmla="*/ 838200 h 1933575"/>
                  <a:gd name="connsiteX13" fmla="*/ 533400 w 971550"/>
                  <a:gd name="connsiteY13" fmla="*/ 819150 h 1933575"/>
                  <a:gd name="connsiteX14" fmla="*/ 581025 w 971550"/>
                  <a:gd name="connsiteY14" fmla="*/ 762000 h 1933575"/>
                  <a:gd name="connsiteX15" fmla="*/ 657225 w 971550"/>
                  <a:gd name="connsiteY15" fmla="*/ 609600 h 1933575"/>
                  <a:gd name="connsiteX16" fmla="*/ 676275 w 971550"/>
                  <a:gd name="connsiteY16" fmla="*/ 476250 h 1933575"/>
                  <a:gd name="connsiteX17" fmla="*/ 695325 w 971550"/>
                  <a:gd name="connsiteY17" fmla="*/ 390525 h 1933575"/>
                  <a:gd name="connsiteX18" fmla="*/ 752475 w 971550"/>
                  <a:gd name="connsiteY18" fmla="*/ 295275 h 1933575"/>
                  <a:gd name="connsiteX19" fmla="*/ 838200 w 971550"/>
                  <a:gd name="connsiteY19" fmla="*/ 266700 h 1933575"/>
                  <a:gd name="connsiteX20" fmla="*/ 904875 w 971550"/>
                  <a:gd name="connsiteY20" fmla="*/ 190500 h 1933575"/>
                  <a:gd name="connsiteX21" fmla="*/ 914400 w 971550"/>
                  <a:gd name="connsiteY21" fmla="*/ 104775 h 1933575"/>
                  <a:gd name="connsiteX22" fmla="*/ 952500 w 971550"/>
                  <a:gd name="connsiteY22" fmla="*/ 47625 h 1933575"/>
                  <a:gd name="connsiteX23" fmla="*/ 971550 w 971550"/>
                  <a:gd name="connsiteY23" fmla="*/ 0 h 193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71550" h="1933575">
                    <a:moveTo>
                      <a:pt x="0" y="1933575"/>
                    </a:moveTo>
                    <a:cubicBezTo>
                      <a:pt x="16669" y="1901825"/>
                      <a:pt x="33338" y="1870075"/>
                      <a:pt x="57150" y="1847850"/>
                    </a:cubicBezTo>
                    <a:cubicBezTo>
                      <a:pt x="80962" y="1825625"/>
                      <a:pt x="122237" y="1825625"/>
                      <a:pt x="142875" y="1800225"/>
                    </a:cubicBezTo>
                    <a:cubicBezTo>
                      <a:pt x="163513" y="1774825"/>
                      <a:pt x="174625" y="1720850"/>
                      <a:pt x="180975" y="1695450"/>
                    </a:cubicBezTo>
                    <a:cubicBezTo>
                      <a:pt x="187325" y="1670050"/>
                      <a:pt x="180975" y="1647825"/>
                      <a:pt x="180975" y="1647825"/>
                    </a:cubicBezTo>
                    <a:lnTo>
                      <a:pt x="180975" y="1504950"/>
                    </a:lnTo>
                    <a:cubicBezTo>
                      <a:pt x="180975" y="1470025"/>
                      <a:pt x="171450" y="1463675"/>
                      <a:pt x="180975" y="1438275"/>
                    </a:cubicBezTo>
                    <a:cubicBezTo>
                      <a:pt x="190500" y="1412875"/>
                      <a:pt x="214313" y="1389062"/>
                      <a:pt x="238125" y="1352550"/>
                    </a:cubicBezTo>
                    <a:cubicBezTo>
                      <a:pt x="261937" y="1316038"/>
                      <a:pt x="301625" y="1254125"/>
                      <a:pt x="323850" y="1219200"/>
                    </a:cubicBezTo>
                    <a:cubicBezTo>
                      <a:pt x="346075" y="1184275"/>
                      <a:pt x="355600" y="1173162"/>
                      <a:pt x="371475" y="1143000"/>
                    </a:cubicBezTo>
                    <a:cubicBezTo>
                      <a:pt x="387350" y="1112838"/>
                      <a:pt x="407988" y="1073150"/>
                      <a:pt x="419100" y="1038225"/>
                    </a:cubicBezTo>
                    <a:cubicBezTo>
                      <a:pt x="430213" y="1003300"/>
                      <a:pt x="428625" y="966787"/>
                      <a:pt x="438150" y="933450"/>
                    </a:cubicBezTo>
                    <a:cubicBezTo>
                      <a:pt x="447675" y="900112"/>
                      <a:pt x="460375" y="857250"/>
                      <a:pt x="476250" y="838200"/>
                    </a:cubicBezTo>
                    <a:cubicBezTo>
                      <a:pt x="492125" y="819150"/>
                      <a:pt x="515938" y="831850"/>
                      <a:pt x="533400" y="819150"/>
                    </a:cubicBezTo>
                    <a:cubicBezTo>
                      <a:pt x="550863" y="806450"/>
                      <a:pt x="560387" y="796925"/>
                      <a:pt x="581025" y="762000"/>
                    </a:cubicBezTo>
                    <a:cubicBezTo>
                      <a:pt x="601663" y="727075"/>
                      <a:pt x="641350" y="657225"/>
                      <a:pt x="657225" y="609600"/>
                    </a:cubicBezTo>
                    <a:cubicBezTo>
                      <a:pt x="673100" y="561975"/>
                      <a:pt x="669925" y="512762"/>
                      <a:pt x="676275" y="476250"/>
                    </a:cubicBezTo>
                    <a:cubicBezTo>
                      <a:pt x="682625" y="439738"/>
                      <a:pt x="682625" y="420687"/>
                      <a:pt x="695325" y="390525"/>
                    </a:cubicBezTo>
                    <a:cubicBezTo>
                      <a:pt x="708025" y="360362"/>
                      <a:pt x="728663" y="315912"/>
                      <a:pt x="752475" y="295275"/>
                    </a:cubicBezTo>
                    <a:cubicBezTo>
                      <a:pt x="776287" y="274638"/>
                      <a:pt x="812800" y="284163"/>
                      <a:pt x="838200" y="266700"/>
                    </a:cubicBezTo>
                    <a:cubicBezTo>
                      <a:pt x="863600" y="249237"/>
                      <a:pt x="892175" y="217487"/>
                      <a:pt x="904875" y="190500"/>
                    </a:cubicBezTo>
                    <a:cubicBezTo>
                      <a:pt x="917575" y="163513"/>
                      <a:pt x="906463" y="128587"/>
                      <a:pt x="914400" y="104775"/>
                    </a:cubicBezTo>
                    <a:cubicBezTo>
                      <a:pt x="922338" y="80962"/>
                      <a:pt x="942975" y="65087"/>
                      <a:pt x="952500" y="47625"/>
                    </a:cubicBezTo>
                    <a:cubicBezTo>
                      <a:pt x="962025" y="30162"/>
                      <a:pt x="966787" y="15081"/>
                      <a:pt x="971550" y="0"/>
                    </a:cubicBez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Полилиния: фигура 96">
                <a:extLst>
                  <a:ext uri="{FF2B5EF4-FFF2-40B4-BE49-F238E27FC236}">
                    <a16:creationId xmlns:a16="http://schemas.microsoft.com/office/drawing/2014/main" id="{C4A00BA7-AF78-4DA5-9B1E-DE52B862CF1F}"/>
                  </a:ext>
                </a:extLst>
              </p:cNvPr>
              <p:cNvSpPr/>
              <p:nvPr/>
            </p:nvSpPr>
            <p:spPr>
              <a:xfrm>
                <a:off x="3924304" y="2190751"/>
                <a:ext cx="1058856" cy="833019"/>
              </a:xfrm>
              <a:custGeom>
                <a:avLst/>
                <a:gdLst>
                  <a:gd name="connsiteX0" fmla="*/ 952500 w 952500"/>
                  <a:gd name="connsiteY0" fmla="*/ 0 h 833019"/>
                  <a:gd name="connsiteX1" fmla="*/ 819150 w 952500"/>
                  <a:gd name="connsiteY1" fmla="*/ 66675 h 833019"/>
                  <a:gd name="connsiteX2" fmla="*/ 723900 w 952500"/>
                  <a:gd name="connsiteY2" fmla="*/ 142875 h 833019"/>
                  <a:gd name="connsiteX3" fmla="*/ 647700 w 952500"/>
                  <a:gd name="connsiteY3" fmla="*/ 200025 h 833019"/>
                  <a:gd name="connsiteX4" fmla="*/ 542925 w 952500"/>
                  <a:gd name="connsiteY4" fmla="*/ 266700 h 833019"/>
                  <a:gd name="connsiteX5" fmla="*/ 447675 w 952500"/>
                  <a:gd name="connsiteY5" fmla="*/ 314325 h 833019"/>
                  <a:gd name="connsiteX6" fmla="*/ 304800 w 952500"/>
                  <a:gd name="connsiteY6" fmla="*/ 352425 h 833019"/>
                  <a:gd name="connsiteX7" fmla="*/ 228600 w 952500"/>
                  <a:gd name="connsiteY7" fmla="*/ 438150 h 833019"/>
                  <a:gd name="connsiteX8" fmla="*/ 142875 w 952500"/>
                  <a:gd name="connsiteY8" fmla="*/ 457200 h 833019"/>
                  <a:gd name="connsiteX9" fmla="*/ 66675 w 952500"/>
                  <a:gd name="connsiteY9" fmla="*/ 504825 h 833019"/>
                  <a:gd name="connsiteX10" fmla="*/ 28575 w 952500"/>
                  <a:gd name="connsiteY10" fmla="*/ 561975 h 833019"/>
                  <a:gd name="connsiteX11" fmla="*/ 0 w 952500"/>
                  <a:gd name="connsiteY11" fmla="*/ 619125 h 833019"/>
                  <a:gd name="connsiteX12" fmla="*/ 28575 w 952500"/>
                  <a:gd name="connsiteY12" fmla="*/ 714375 h 833019"/>
                  <a:gd name="connsiteX13" fmla="*/ 152400 w 952500"/>
                  <a:gd name="connsiteY13" fmla="*/ 781050 h 833019"/>
                  <a:gd name="connsiteX14" fmla="*/ 190500 w 952500"/>
                  <a:gd name="connsiteY14" fmla="*/ 828675 h 833019"/>
                  <a:gd name="connsiteX15" fmla="*/ 295275 w 952500"/>
                  <a:gd name="connsiteY15" fmla="*/ 828675 h 833019"/>
                  <a:gd name="connsiteX16" fmla="*/ 381000 w 952500"/>
                  <a:gd name="connsiteY16" fmla="*/ 809625 h 833019"/>
                  <a:gd name="connsiteX17" fmla="*/ 457200 w 952500"/>
                  <a:gd name="connsiteY17" fmla="*/ 819150 h 833019"/>
                  <a:gd name="connsiteX18" fmla="*/ 542925 w 952500"/>
                  <a:gd name="connsiteY18" fmla="*/ 828675 h 833019"/>
                  <a:gd name="connsiteX0" fmla="*/ 1106289 w 1106289"/>
                  <a:gd name="connsiteY0" fmla="*/ 0 h 869635"/>
                  <a:gd name="connsiteX1" fmla="*/ 819150 w 1106289"/>
                  <a:gd name="connsiteY1" fmla="*/ 103291 h 869635"/>
                  <a:gd name="connsiteX2" fmla="*/ 723900 w 1106289"/>
                  <a:gd name="connsiteY2" fmla="*/ 179491 h 869635"/>
                  <a:gd name="connsiteX3" fmla="*/ 647700 w 1106289"/>
                  <a:gd name="connsiteY3" fmla="*/ 236641 h 869635"/>
                  <a:gd name="connsiteX4" fmla="*/ 542925 w 1106289"/>
                  <a:gd name="connsiteY4" fmla="*/ 303316 h 869635"/>
                  <a:gd name="connsiteX5" fmla="*/ 447675 w 1106289"/>
                  <a:gd name="connsiteY5" fmla="*/ 350941 h 869635"/>
                  <a:gd name="connsiteX6" fmla="*/ 304800 w 1106289"/>
                  <a:gd name="connsiteY6" fmla="*/ 389041 h 869635"/>
                  <a:gd name="connsiteX7" fmla="*/ 228600 w 1106289"/>
                  <a:gd name="connsiteY7" fmla="*/ 474766 h 869635"/>
                  <a:gd name="connsiteX8" fmla="*/ 142875 w 1106289"/>
                  <a:gd name="connsiteY8" fmla="*/ 493816 h 869635"/>
                  <a:gd name="connsiteX9" fmla="*/ 66675 w 1106289"/>
                  <a:gd name="connsiteY9" fmla="*/ 541441 h 869635"/>
                  <a:gd name="connsiteX10" fmla="*/ 28575 w 1106289"/>
                  <a:gd name="connsiteY10" fmla="*/ 598591 h 869635"/>
                  <a:gd name="connsiteX11" fmla="*/ 0 w 1106289"/>
                  <a:gd name="connsiteY11" fmla="*/ 655741 h 869635"/>
                  <a:gd name="connsiteX12" fmla="*/ 28575 w 1106289"/>
                  <a:gd name="connsiteY12" fmla="*/ 750991 h 869635"/>
                  <a:gd name="connsiteX13" fmla="*/ 152400 w 1106289"/>
                  <a:gd name="connsiteY13" fmla="*/ 817666 h 869635"/>
                  <a:gd name="connsiteX14" fmla="*/ 190500 w 1106289"/>
                  <a:gd name="connsiteY14" fmla="*/ 865291 h 869635"/>
                  <a:gd name="connsiteX15" fmla="*/ 295275 w 1106289"/>
                  <a:gd name="connsiteY15" fmla="*/ 865291 h 869635"/>
                  <a:gd name="connsiteX16" fmla="*/ 381000 w 1106289"/>
                  <a:gd name="connsiteY16" fmla="*/ 846241 h 869635"/>
                  <a:gd name="connsiteX17" fmla="*/ 457200 w 1106289"/>
                  <a:gd name="connsiteY17" fmla="*/ 855766 h 869635"/>
                  <a:gd name="connsiteX18" fmla="*/ 542925 w 1106289"/>
                  <a:gd name="connsiteY18" fmla="*/ 865291 h 86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06289" h="869635">
                    <a:moveTo>
                      <a:pt x="1106289" y="0"/>
                    </a:moveTo>
                    <a:cubicBezTo>
                      <a:pt x="1058664" y="21431"/>
                      <a:pt x="882882" y="73376"/>
                      <a:pt x="819150" y="103291"/>
                    </a:cubicBezTo>
                    <a:cubicBezTo>
                      <a:pt x="755418" y="133206"/>
                      <a:pt x="752475" y="157266"/>
                      <a:pt x="723900" y="179491"/>
                    </a:cubicBezTo>
                    <a:cubicBezTo>
                      <a:pt x="695325" y="201716"/>
                      <a:pt x="677862" y="216004"/>
                      <a:pt x="647700" y="236641"/>
                    </a:cubicBezTo>
                    <a:cubicBezTo>
                      <a:pt x="617538" y="257278"/>
                      <a:pt x="576262" y="284266"/>
                      <a:pt x="542925" y="303316"/>
                    </a:cubicBezTo>
                    <a:cubicBezTo>
                      <a:pt x="509587" y="322366"/>
                      <a:pt x="487362" y="336654"/>
                      <a:pt x="447675" y="350941"/>
                    </a:cubicBezTo>
                    <a:cubicBezTo>
                      <a:pt x="407988" y="365228"/>
                      <a:pt x="341312" y="368404"/>
                      <a:pt x="304800" y="389041"/>
                    </a:cubicBezTo>
                    <a:cubicBezTo>
                      <a:pt x="268287" y="409679"/>
                      <a:pt x="255588" y="457303"/>
                      <a:pt x="228600" y="474766"/>
                    </a:cubicBezTo>
                    <a:cubicBezTo>
                      <a:pt x="201612" y="492229"/>
                      <a:pt x="169862" y="482704"/>
                      <a:pt x="142875" y="493816"/>
                    </a:cubicBezTo>
                    <a:cubicBezTo>
                      <a:pt x="115888" y="504928"/>
                      <a:pt x="85725" y="523979"/>
                      <a:pt x="66675" y="541441"/>
                    </a:cubicBezTo>
                    <a:cubicBezTo>
                      <a:pt x="47625" y="558903"/>
                      <a:pt x="39687" y="579541"/>
                      <a:pt x="28575" y="598591"/>
                    </a:cubicBezTo>
                    <a:cubicBezTo>
                      <a:pt x="17463" y="617641"/>
                      <a:pt x="0" y="630341"/>
                      <a:pt x="0" y="655741"/>
                    </a:cubicBezTo>
                    <a:cubicBezTo>
                      <a:pt x="0" y="681141"/>
                      <a:pt x="3175" y="724004"/>
                      <a:pt x="28575" y="750991"/>
                    </a:cubicBezTo>
                    <a:cubicBezTo>
                      <a:pt x="53975" y="777979"/>
                      <a:pt x="125413" y="798616"/>
                      <a:pt x="152400" y="817666"/>
                    </a:cubicBezTo>
                    <a:cubicBezTo>
                      <a:pt x="179387" y="836716"/>
                      <a:pt x="166687" y="857354"/>
                      <a:pt x="190500" y="865291"/>
                    </a:cubicBezTo>
                    <a:cubicBezTo>
                      <a:pt x="214312" y="873229"/>
                      <a:pt x="263525" y="868466"/>
                      <a:pt x="295275" y="865291"/>
                    </a:cubicBezTo>
                    <a:cubicBezTo>
                      <a:pt x="327025" y="862116"/>
                      <a:pt x="354013" y="847828"/>
                      <a:pt x="381000" y="846241"/>
                    </a:cubicBezTo>
                    <a:cubicBezTo>
                      <a:pt x="407987" y="844654"/>
                      <a:pt x="457200" y="855766"/>
                      <a:pt x="457200" y="855766"/>
                    </a:cubicBezTo>
                    <a:lnTo>
                      <a:pt x="542925" y="865291"/>
                    </a:ln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66" name="Группа 165">
                <a:extLst>
                  <a:ext uri="{FF2B5EF4-FFF2-40B4-BE49-F238E27FC236}">
                    <a16:creationId xmlns:a16="http://schemas.microsoft.com/office/drawing/2014/main" id="{F816C0FF-580F-407B-B549-00D2C2B7ADA5}"/>
                  </a:ext>
                </a:extLst>
              </p:cNvPr>
              <p:cNvGrpSpPr/>
              <p:nvPr/>
            </p:nvGrpSpPr>
            <p:grpSpPr>
              <a:xfrm>
                <a:off x="4238625" y="2114550"/>
                <a:ext cx="4914900" cy="3057525"/>
                <a:chOff x="4238625" y="2114550"/>
                <a:chExt cx="4914900" cy="3057525"/>
              </a:xfrm>
            </p:grpSpPr>
            <p:sp>
              <p:nvSpPr>
                <p:cNvPr id="168" name="Полилиния: фигура 99">
                  <a:extLst>
                    <a:ext uri="{FF2B5EF4-FFF2-40B4-BE49-F238E27FC236}">
                      <a16:creationId xmlns:a16="http://schemas.microsoft.com/office/drawing/2014/main" id="{0DCD30A6-6D1D-4DCA-80C5-15442275A9FB}"/>
                    </a:ext>
                  </a:extLst>
                </p:cNvPr>
                <p:cNvSpPr/>
                <p:nvPr/>
              </p:nvSpPr>
              <p:spPr>
                <a:xfrm>
                  <a:off x="4238625" y="2114550"/>
                  <a:ext cx="696387" cy="1039849"/>
                </a:xfrm>
                <a:custGeom>
                  <a:avLst/>
                  <a:gdLst>
                    <a:gd name="connsiteX0" fmla="*/ 0 w 696387"/>
                    <a:gd name="connsiteY0" fmla="*/ 76200 h 1039849"/>
                    <a:gd name="connsiteX1" fmla="*/ 47625 w 696387"/>
                    <a:gd name="connsiteY1" fmla="*/ 142875 h 1039849"/>
                    <a:gd name="connsiteX2" fmla="*/ 66675 w 696387"/>
                    <a:gd name="connsiteY2" fmla="*/ 228600 h 1039849"/>
                    <a:gd name="connsiteX3" fmla="*/ 95250 w 696387"/>
                    <a:gd name="connsiteY3" fmla="*/ 314325 h 1039849"/>
                    <a:gd name="connsiteX4" fmla="*/ 180975 w 696387"/>
                    <a:gd name="connsiteY4" fmla="*/ 361950 h 1039849"/>
                    <a:gd name="connsiteX5" fmla="*/ 200025 w 696387"/>
                    <a:gd name="connsiteY5" fmla="*/ 428625 h 1039849"/>
                    <a:gd name="connsiteX6" fmla="*/ 209550 w 696387"/>
                    <a:gd name="connsiteY6" fmla="*/ 590550 h 1039849"/>
                    <a:gd name="connsiteX7" fmla="*/ 219075 w 696387"/>
                    <a:gd name="connsiteY7" fmla="*/ 695325 h 1039849"/>
                    <a:gd name="connsiteX8" fmla="*/ 247650 w 696387"/>
                    <a:gd name="connsiteY8" fmla="*/ 819150 h 1039849"/>
                    <a:gd name="connsiteX9" fmla="*/ 219075 w 696387"/>
                    <a:gd name="connsiteY9" fmla="*/ 942975 h 1039849"/>
                    <a:gd name="connsiteX10" fmla="*/ 228600 w 696387"/>
                    <a:gd name="connsiteY10" fmla="*/ 1038225 h 1039849"/>
                    <a:gd name="connsiteX11" fmla="*/ 323850 w 696387"/>
                    <a:gd name="connsiteY11" fmla="*/ 1000125 h 1039849"/>
                    <a:gd name="connsiteX12" fmla="*/ 447675 w 696387"/>
                    <a:gd name="connsiteY12" fmla="*/ 962025 h 1039849"/>
                    <a:gd name="connsiteX13" fmla="*/ 533400 w 696387"/>
                    <a:gd name="connsiteY13" fmla="*/ 914400 h 1039849"/>
                    <a:gd name="connsiteX14" fmla="*/ 619125 w 696387"/>
                    <a:gd name="connsiteY14" fmla="*/ 866775 h 1039849"/>
                    <a:gd name="connsiteX15" fmla="*/ 657225 w 696387"/>
                    <a:gd name="connsiteY15" fmla="*/ 752475 h 1039849"/>
                    <a:gd name="connsiteX16" fmla="*/ 695325 w 696387"/>
                    <a:gd name="connsiteY16" fmla="*/ 609600 h 1039849"/>
                    <a:gd name="connsiteX17" fmla="*/ 685800 w 696387"/>
                    <a:gd name="connsiteY17" fmla="*/ 419100 h 1039849"/>
                    <a:gd name="connsiteX18" fmla="*/ 685800 w 696387"/>
                    <a:gd name="connsiteY18" fmla="*/ 333375 h 1039849"/>
                    <a:gd name="connsiteX19" fmla="*/ 676275 w 696387"/>
                    <a:gd name="connsiteY19" fmla="*/ 247650 h 1039849"/>
                    <a:gd name="connsiteX20" fmla="*/ 657225 w 696387"/>
                    <a:gd name="connsiteY20" fmla="*/ 171450 h 1039849"/>
                    <a:gd name="connsiteX21" fmla="*/ 581025 w 696387"/>
                    <a:gd name="connsiteY21" fmla="*/ 161925 h 1039849"/>
                    <a:gd name="connsiteX22" fmla="*/ 561975 w 696387"/>
                    <a:gd name="connsiteY22" fmla="*/ 95250 h 1039849"/>
                    <a:gd name="connsiteX23" fmla="*/ 533400 w 696387"/>
                    <a:gd name="connsiteY23" fmla="*/ 57150 h 1039849"/>
                    <a:gd name="connsiteX24" fmla="*/ 523875 w 696387"/>
                    <a:gd name="connsiteY24" fmla="*/ 0 h 103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96387" h="1039849">
                      <a:moveTo>
                        <a:pt x="0" y="76200"/>
                      </a:moveTo>
                      <a:cubicBezTo>
                        <a:pt x="18256" y="96837"/>
                        <a:pt x="36513" y="117475"/>
                        <a:pt x="47625" y="142875"/>
                      </a:cubicBezTo>
                      <a:cubicBezTo>
                        <a:pt x="58737" y="168275"/>
                        <a:pt x="58737" y="200025"/>
                        <a:pt x="66675" y="228600"/>
                      </a:cubicBezTo>
                      <a:cubicBezTo>
                        <a:pt x="74613" y="257175"/>
                        <a:pt x="76200" y="292100"/>
                        <a:pt x="95250" y="314325"/>
                      </a:cubicBezTo>
                      <a:cubicBezTo>
                        <a:pt x="114300" y="336550"/>
                        <a:pt x="163513" y="342900"/>
                        <a:pt x="180975" y="361950"/>
                      </a:cubicBezTo>
                      <a:cubicBezTo>
                        <a:pt x="198437" y="381000"/>
                        <a:pt x="195263" y="390525"/>
                        <a:pt x="200025" y="428625"/>
                      </a:cubicBezTo>
                      <a:cubicBezTo>
                        <a:pt x="204788" y="466725"/>
                        <a:pt x="206375" y="546100"/>
                        <a:pt x="209550" y="590550"/>
                      </a:cubicBezTo>
                      <a:cubicBezTo>
                        <a:pt x="212725" y="635000"/>
                        <a:pt x="212725" y="657225"/>
                        <a:pt x="219075" y="695325"/>
                      </a:cubicBezTo>
                      <a:cubicBezTo>
                        <a:pt x="225425" y="733425"/>
                        <a:pt x="247650" y="777875"/>
                        <a:pt x="247650" y="819150"/>
                      </a:cubicBezTo>
                      <a:cubicBezTo>
                        <a:pt x="247650" y="860425"/>
                        <a:pt x="222250" y="906463"/>
                        <a:pt x="219075" y="942975"/>
                      </a:cubicBezTo>
                      <a:cubicBezTo>
                        <a:pt x="215900" y="979487"/>
                        <a:pt x="211138" y="1028700"/>
                        <a:pt x="228600" y="1038225"/>
                      </a:cubicBezTo>
                      <a:cubicBezTo>
                        <a:pt x="246063" y="1047750"/>
                        <a:pt x="287338" y="1012825"/>
                        <a:pt x="323850" y="1000125"/>
                      </a:cubicBezTo>
                      <a:cubicBezTo>
                        <a:pt x="360363" y="987425"/>
                        <a:pt x="412750" y="976313"/>
                        <a:pt x="447675" y="962025"/>
                      </a:cubicBezTo>
                      <a:cubicBezTo>
                        <a:pt x="482600" y="947738"/>
                        <a:pt x="533400" y="914400"/>
                        <a:pt x="533400" y="914400"/>
                      </a:cubicBezTo>
                      <a:cubicBezTo>
                        <a:pt x="561975" y="898525"/>
                        <a:pt x="598487" y="893763"/>
                        <a:pt x="619125" y="866775"/>
                      </a:cubicBezTo>
                      <a:cubicBezTo>
                        <a:pt x="639763" y="839787"/>
                        <a:pt x="644525" y="795338"/>
                        <a:pt x="657225" y="752475"/>
                      </a:cubicBezTo>
                      <a:cubicBezTo>
                        <a:pt x="669925" y="709613"/>
                        <a:pt x="690563" y="665163"/>
                        <a:pt x="695325" y="609600"/>
                      </a:cubicBezTo>
                      <a:cubicBezTo>
                        <a:pt x="700088" y="554038"/>
                        <a:pt x="687387" y="465137"/>
                        <a:pt x="685800" y="419100"/>
                      </a:cubicBezTo>
                      <a:cubicBezTo>
                        <a:pt x="684213" y="373063"/>
                        <a:pt x="687388" y="361950"/>
                        <a:pt x="685800" y="333375"/>
                      </a:cubicBezTo>
                      <a:cubicBezTo>
                        <a:pt x="684213" y="304800"/>
                        <a:pt x="681037" y="274637"/>
                        <a:pt x="676275" y="247650"/>
                      </a:cubicBezTo>
                      <a:cubicBezTo>
                        <a:pt x="671513" y="220663"/>
                        <a:pt x="673100" y="185738"/>
                        <a:pt x="657225" y="171450"/>
                      </a:cubicBezTo>
                      <a:cubicBezTo>
                        <a:pt x="641350" y="157163"/>
                        <a:pt x="596900" y="174625"/>
                        <a:pt x="581025" y="161925"/>
                      </a:cubicBezTo>
                      <a:cubicBezTo>
                        <a:pt x="565150" y="149225"/>
                        <a:pt x="561975" y="95250"/>
                        <a:pt x="561975" y="95250"/>
                      </a:cubicBezTo>
                      <a:cubicBezTo>
                        <a:pt x="554038" y="77788"/>
                        <a:pt x="539750" y="73025"/>
                        <a:pt x="533400" y="57150"/>
                      </a:cubicBezTo>
                      <a:cubicBezTo>
                        <a:pt x="527050" y="41275"/>
                        <a:pt x="525462" y="20637"/>
                        <a:pt x="523875" y="0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69" name="Полилиния: фигура 100">
                  <a:extLst>
                    <a:ext uri="{FF2B5EF4-FFF2-40B4-BE49-F238E27FC236}">
                      <a16:creationId xmlns:a16="http://schemas.microsoft.com/office/drawing/2014/main" id="{BBDE5566-B95A-40A3-8875-4D76622F2501}"/>
                    </a:ext>
                  </a:extLst>
                </p:cNvPr>
                <p:cNvSpPr/>
                <p:nvPr/>
              </p:nvSpPr>
              <p:spPr>
                <a:xfrm>
                  <a:off x="4829175" y="3009900"/>
                  <a:ext cx="734550" cy="2009775"/>
                </a:xfrm>
                <a:custGeom>
                  <a:avLst/>
                  <a:gdLst>
                    <a:gd name="connsiteX0" fmla="*/ 0 w 734550"/>
                    <a:gd name="connsiteY0" fmla="*/ 0 h 2009775"/>
                    <a:gd name="connsiteX1" fmla="*/ 85725 w 734550"/>
                    <a:gd name="connsiteY1" fmla="*/ 85725 h 2009775"/>
                    <a:gd name="connsiteX2" fmla="*/ 152400 w 734550"/>
                    <a:gd name="connsiteY2" fmla="*/ 180975 h 2009775"/>
                    <a:gd name="connsiteX3" fmla="*/ 295275 w 734550"/>
                    <a:gd name="connsiteY3" fmla="*/ 323850 h 2009775"/>
                    <a:gd name="connsiteX4" fmla="*/ 400050 w 734550"/>
                    <a:gd name="connsiteY4" fmla="*/ 371475 h 2009775"/>
                    <a:gd name="connsiteX5" fmla="*/ 485775 w 734550"/>
                    <a:gd name="connsiteY5" fmla="*/ 447675 h 2009775"/>
                    <a:gd name="connsiteX6" fmla="*/ 628650 w 734550"/>
                    <a:gd name="connsiteY6" fmla="*/ 628650 h 2009775"/>
                    <a:gd name="connsiteX7" fmla="*/ 609600 w 734550"/>
                    <a:gd name="connsiteY7" fmla="*/ 723900 h 2009775"/>
                    <a:gd name="connsiteX8" fmla="*/ 657225 w 734550"/>
                    <a:gd name="connsiteY8" fmla="*/ 847725 h 2009775"/>
                    <a:gd name="connsiteX9" fmla="*/ 685800 w 734550"/>
                    <a:gd name="connsiteY9" fmla="*/ 971550 h 2009775"/>
                    <a:gd name="connsiteX10" fmla="*/ 733425 w 734550"/>
                    <a:gd name="connsiteY10" fmla="*/ 1104900 h 2009775"/>
                    <a:gd name="connsiteX11" fmla="*/ 714375 w 734550"/>
                    <a:gd name="connsiteY11" fmla="*/ 1152525 h 2009775"/>
                    <a:gd name="connsiteX12" fmla="*/ 657225 w 734550"/>
                    <a:gd name="connsiteY12" fmla="*/ 1171575 h 2009775"/>
                    <a:gd name="connsiteX13" fmla="*/ 619125 w 734550"/>
                    <a:gd name="connsiteY13" fmla="*/ 1266825 h 2009775"/>
                    <a:gd name="connsiteX14" fmla="*/ 619125 w 734550"/>
                    <a:gd name="connsiteY14" fmla="*/ 1428750 h 2009775"/>
                    <a:gd name="connsiteX15" fmla="*/ 590550 w 734550"/>
                    <a:gd name="connsiteY15" fmla="*/ 1495425 h 2009775"/>
                    <a:gd name="connsiteX16" fmla="*/ 542925 w 734550"/>
                    <a:gd name="connsiteY16" fmla="*/ 1590675 h 2009775"/>
                    <a:gd name="connsiteX17" fmla="*/ 523875 w 734550"/>
                    <a:gd name="connsiteY17" fmla="*/ 1743075 h 2009775"/>
                    <a:gd name="connsiteX18" fmla="*/ 523875 w 734550"/>
                    <a:gd name="connsiteY18" fmla="*/ 1866900 h 2009775"/>
                    <a:gd name="connsiteX19" fmla="*/ 552450 w 734550"/>
                    <a:gd name="connsiteY19" fmla="*/ 1933575 h 2009775"/>
                    <a:gd name="connsiteX20" fmla="*/ 552450 w 734550"/>
                    <a:gd name="connsiteY20" fmla="*/ 2009775 h 2009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34550" h="2009775">
                      <a:moveTo>
                        <a:pt x="0" y="0"/>
                      </a:moveTo>
                      <a:cubicBezTo>
                        <a:pt x="30162" y="27781"/>
                        <a:pt x="60325" y="55562"/>
                        <a:pt x="85725" y="85725"/>
                      </a:cubicBezTo>
                      <a:cubicBezTo>
                        <a:pt x="111125" y="115888"/>
                        <a:pt x="117475" y="141288"/>
                        <a:pt x="152400" y="180975"/>
                      </a:cubicBezTo>
                      <a:cubicBezTo>
                        <a:pt x="187325" y="220662"/>
                        <a:pt x="254000" y="292100"/>
                        <a:pt x="295275" y="323850"/>
                      </a:cubicBezTo>
                      <a:cubicBezTo>
                        <a:pt x="336550" y="355600"/>
                        <a:pt x="368300" y="350838"/>
                        <a:pt x="400050" y="371475"/>
                      </a:cubicBezTo>
                      <a:cubicBezTo>
                        <a:pt x="431800" y="392112"/>
                        <a:pt x="447675" y="404813"/>
                        <a:pt x="485775" y="447675"/>
                      </a:cubicBezTo>
                      <a:cubicBezTo>
                        <a:pt x="523875" y="490537"/>
                        <a:pt x="608013" y="582613"/>
                        <a:pt x="628650" y="628650"/>
                      </a:cubicBezTo>
                      <a:cubicBezTo>
                        <a:pt x="649288" y="674688"/>
                        <a:pt x="604838" y="687388"/>
                        <a:pt x="609600" y="723900"/>
                      </a:cubicBezTo>
                      <a:cubicBezTo>
                        <a:pt x="614363" y="760413"/>
                        <a:pt x="644525" y="806450"/>
                        <a:pt x="657225" y="847725"/>
                      </a:cubicBezTo>
                      <a:cubicBezTo>
                        <a:pt x="669925" y="889000"/>
                        <a:pt x="673100" y="928688"/>
                        <a:pt x="685800" y="971550"/>
                      </a:cubicBezTo>
                      <a:cubicBezTo>
                        <a:pt x="698500" y="1014413"/>
                        <a:pt x="728663" y="1074738"/>
                        <a:pt x="733425" y="1104900"/>
                      </a:cubicBezTo>
                      <a:cubicBezTo>
                        <a:pt x="738188" y="1135063"/>
                        <a:pt x="727075" y="1141413"/>
                        <a:pt x="714375" y="1152525"/>
                      </a:cubicBezTo>
                      <a:cubicBezTo>
                        <a:pt x="701675" y="1163637"/>
                        <a:pt x="673100" y="1152525"/>
                        <a:pt x="657225" y="1171575"/>
                      </a:cubicBezTo>
                      <a:cubicBezTo>
                        <a:pt x="641350" y="1190625"/>
                        <a:pt x="625475" y="1223963"/>
                        <a:pt x="619125" y="1266825"/>
                      </a:cubicBezTo>
                      <a:cubicBezTo>
                        <a:pt x="612775" y="1309687"/>
                        <a:pt x="623888" y="1390650"/>
                        <a:pt x="619125" y="1428750"/>
                      </a:cubicBezTo>
                      <a:cubicBezTo>
                        <a:pt x="614363" y="1466850"/>
                        <a:pt x="603250" y="1468438"/>
                        <a:pt x="590550" y="1495425"/>
                      </a:cubicBezTo>
                      <a:cubicBezTo>
                        <a:pt x="577850" y="1522412"/>
                        <a:pt x="554037" y="1549400"/>
                        <a:pt x="542925" y="1590675"/>
                      </a:cubicBezTo>
                      <a:cubicBezTo>
                        <a:pt x="531813" y="1631950"/>
                        <a:pt x="527050" y="1697038"/>
                        <a:pt x="523875" y="1743075"/>
                      </a:cubicBezTo>
                      <a:cubicBezTo>
                        <a:pt x="520700" y="1789112"/>
                        <a:pt x="519113" y="1835150"/>
                        <a:pt x="523875" y="1866900"/>
                      </a:cubicBezTo>
                      <a:cubicBezTo>
                        <a:pt x="528637" y="1898650"/>
                        <a:pt x="547688" y="1909763"/>
                        <a:pt x="552450" y="1933575"/>
                      </a:cubicBezTo>
                      <a:cubicBezTo>
                        <a:pt x="557212" y="1957387"/>
                        <a:pt x="554831" y="1983581"/>
                        <a:pt x="552450" y="2009775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0" name="Полилиния: фигура 101">
                  <a:extLst>
                    <a:ext uri="{FF2B5EF4-FFF2-40B4-BE49-F238E27FC236}">
                      <a16:creationId xmlns:a16="http://schemas.microsoft.com/office/drawing/2014/main" id="{9912D401-D1BC-4AFC-A23F-4F3F92FADDE8}"/>
                    </a:ext>
                  </a:extLst>
                </p:cNvPr>
                <p:cNvSpPr/>
                <p:nvPr/>
              </p:nvSpPr>
              <p:spPr>
                <a:xfrm>
                  <a:off x="4362450" y="3923976"/>
                  <a:ext cx="4166091" cy="943299"/>
                </a:xfrm>
                <a:custGeom>
                  <a:avLst/>
                  <a:gdLst>
                    <a:gd name="connsiteX0" fmla="*/ 0 w 4166091"/>
                    <a:gd name="connsiteY0" fmla="*/ 467049 h 943299"/>
                    <a:gd name="connsiteX1" fmla="*/ 142875 w 4166091"/>
                    <a:gd name="connsiteY1" fmla="*/ 352749 h 943299"/>
                    <a:gd name="connsiteX2" fmla="*/ 190500 w 4166091"/>
                    <a:gd name="connsiteY2" fmla="*/ 209874 h 943299"/>
                    <a:gd name="connsiteX3" fmla="*/ 180975 w 4166091"/>
                    <a:gd name="connsiteY3" fmla="*/ 162249 h 943299"/>
                    <a:gd name="connsiteX4" fmla="*/ 409575 w 4166091"/>
                    <a:gd name="connsiteY4" fmla="*/ 28899 h 943299"/>
                    <a:gd name="connsiteX5" fmla="*/ 590550 w 4166091"/>
                    <a:gd name="connsiteY5" fmla="*/ 114624 h 943299"/>
                    <a:gd name="connsiteX6" fmla="*/ 838200 w 4166091"/>
                    <a:gd name="connsiteY6" fmla="*/ 114624 h 943299"/>
                    <a:gd name="connsiteX7" fmla="*/ 1009650 w 4166091"/>
                    <a:gd name="connsiteY7" fmla="*/ 114624 h 943299"/>
                    <a:gd name="connsiteX8" fmla="*/ 1114425 w 4166091"/>
                    <a:gd name="connsiteY8" fmla="*/ 143199 h 943299"/>
                    <a:gd name="connsiteX9" fmla="*/ 1133475 w 4166091"/>
                    <a:gd name="connsiteY9" fmla="*/ 238449 h 943299"/>
                    <a:gd name="connsiteX10" fmla="*/ 1323975 w 4166091"/>
                    <a:gd name="connsiteY10" fmla="*/ 219399 h 943299"/>
                    <a:gd name="connsiteX11" fmla="*/ 1438275 w 4166091"/>
                    <a:gd name="connsiteY11" fmla="*/ 133674 h 943299"/>
                    <a:gd name="connsiteX12" fmla="*/ 1590675 w 4166091"/>
                    <a:gd name="connsiteY12" fmla="*/ 47949 h 943299"/>
                    <a:gd name="connsiteX13" fmla="*/ 1819275 w 4166091"/>
                    <a:gd name="connsiteY13" fmla="*/ 38424 h 943299"/>
                    <a:gd name="connsiteX14" fmla="*/ 1952625 w 4166091"/>
                    <a:gd name="connsiteY14" fmla="*/ 57474 h 943299"/>
                    <a:gd name="connsiteX15" fmla="*/ 2076450 w 4166091"/>
                    <a:gd name="connsiteY15" fmla="*/ 324 h 943299"/>
                    <a:gd name="connsiteX16" fmla="*/ 2219325 w 4166091"/>
                    <a:gd name="connsiteY16" fmla="*/ 38424 h 943299"/>
                    <a:gd name="connsiteX17" fmla="*/ 2371725 w 4166091"/>
                    <a:gd name="connsiteY17" fmla="*/ 124149 h 943299"/>
                    <a:gd name="connsiteX18" fmla="*/ 2447925 w 4166091"/>
                    <a:gd name="connsiteY18" fmla="*/ 162249 h 943299"/>
                    <a:gd name="connsiteX19" fmla="*/ 2514600 w 4166091"/>
                    <a:gd name="connsiteY19" fmla="*/ 190824 h 943299"/>
                    <a:gd name="connsiteX20" fmla="*/ 2705100 w 4166091"/>
                    <a:gd name="connsiteY20" fmla="*/ 162249 h 943299"/>
                    <a:gd name="connsiteX21" fmla="*/ 2847975 w 4166091"/>
                    <a:gd name="connsiteY21" fmla="*/ 162249 h 943299"/>
                    <a:gd name="connsiteX22" fmla="*/ 3000375 w 4166091"/>
                    <a:gd name="connsiteY22" fmla="*/ 162249 h 943299"/>
                    <a:gd name="connsiteX23" fmla="*/ 3181350 w 4166091"/>
                    <a:gd name="connsiteY23" fmla="*/ 95574 h 943299"/>
                    <a:gd name="connsiteX24" fmla="*/ 3352800 w 4166091"/>
                    <a:gd name="connsiteY24" fmla="*/ 86049 h 943299"/>
                    <a:gd name="connsiteX25" fmla="*/ 3495675 w 4166091"/>
                    <a:gd name="connsiteY25" fmla="*/ 162249 h 943299"/>
                    <a:gd name="connsiteX26" fmla="*/ 3648075 w 4166091"/>
                    <a:gd name="connsiteY26" fmla="*/ 238449 h 943299"/>
                    <a:gd name="connsiteX27" fmla="*/ 3838575 w 4166091"/>
                    <a:gd name="connsiteY27" fmla="*/ 276549 h 943299"/>
                    <a:gd name="connsiteX28" fmla="*/ 3990975 w 4166091"/>
                    <a:gd name="connsiteY28" fmla="*/ 352749 h 943299"/>
                    <a:gd name="connsiteX29" fmla="*/ 4105275 w 4166091"/>
                    <a:gd name="connsiteY29" fmla="*/ 428949 h 943299"/>
                    <a:gd name="connsiteX30" fmla="*/ 4086225 w 4166091"/>
                    <a:gd name="connsiteY30" fmla="*/ 667074 h 943299"/>
                    <a:gd name="connsiteX31" fmla="*/ 4124325 w 4166091"/>
                    <a:gd name="connsiteY31" fmla="*/ 819474 h 943299"/>
                    <a:gd name="connsiteX32" fmla="*/ 4162425 w 4166091"/>
                    <a:gd name="connsiteY32" fmla="*/ 895674 h 943299"/>
                    <a:gd name="connsiteX33" fmla="*/ 4162425 w 4166091"/>
                    <a:gd name="connsiteY33" fmla="*/ 943299 h 9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166091" h="943299">
                      <a:moveTo>
                        <a:pt x="0" y="467049"/>
                      </a:moveTo>
                      <a:cubicBezTo>
                        <a:pt x="55562" y="431330"/>
                        <a:pt x="111125" y="395611"/>
                        <a:pt x="142875" y="352749"/>
                      </a:cubicBezTo>
                      <a:cubicBezTo>
                        <a:pt x="174625" y="309887"/>
                        <a:pt x="184150" y="241624"/>
                        <a:pt x="190500" y="209874"/>
                      </a:cubicBezTo>
                      <a:cubicBezTo>
                        <a:pt x="196850" y="178124"/>
                        <a:pt x="144462" y="192412"/>
                        <a:pt x="180975" y="162249"/>
                      </a:cubicBezTo>
                      <a:cubicBezTo>
                        <a:pt x="217488" y="132086"/>
                        <a:pt x="341313" y="36836"/>
                        <a:pt x="409575" y="28899"/>
                      </a:cubicBezTo>
                      <a:cubicBezTo>
                        <a:pt x="477838" y="20961"/>
                        <a:pt x="519113" y="100336"/>
                        <a:pt x="590550" y="114624"/>
                      </a:cubicBezTo>
                      <a:cubicBezTo>
                        <a:pt x="661988" y="128911"/>
                        <a:pt x="838200" y="114624"/>
                        <a:pt x="838200" y="114624"/>
                      </a:cubicBezTo>
                      <a:cubicBezTo>
                        <a:pt x="908050" y="114624"/>
                        <a:pt x="963613" y="109861"/>
                        <a:pt x="1009650" y="114624"/>
                      </a:cubicBezTo>
                      <a:cubicBezTo>
                        <a:pt x="1055688" y="119386"/>
                        <a:pt x="1093788" y="122562"/>
                        <a:pt x="1114425" y="143199"/>
                      </a:cubicBezTo>
                      <a:cubicBezTo>
                        <a:pt x="1135062" y="163836"/>
                        <a:pt x="1098550" y="225749"/>
                        <a:pt x="1133475" y="238449"/>
                      </a:cubicBezTo>
                      <a:cubicBezTo>
                        <a:pt x="1168400" y="251149"/>
                        <a:pt x="1273175" y="236861"/>
                        <a:pt x="1323975" y="219399"/>
                      </a:cubicBezTo>
                      <a:cubicBezTo>
                        <a:pt x="1374775" y="201937"/>
                        <a:pt x="1393825" y="162249"/>
                        <a:pt x="1438275" y="133674"/>
                      </a:cubicBezTo>
                      <a:cubicBezTo>
                        <a:pt x="1482725" y="105099"/>
                        <a:pt x="1527175" y="63824"/>
                        <a:pt x="1590675" y="47949"/>
                      </a:cubicBezTo>
                      <a:cubicBezTo>
                        <a:pt x="1654175" y="32074"/>
                        <a:pt x="1758950" y="36837"/>
                        <a:pt x="1819275" y="38424"/>
                      </a:cubicBezTo>
                      <a:cubicBezTo>
                        <a:pt x="1879600" y="40011"/>
                        <a:pt x="1909763" y="63824"/>
                        <a:pt x="1952625" y="57474"/>
                      </a:cubicBezTo>
                      <a:cubicBezTo>
                        <a:pt x="1995487" y="51124"/>
                        <a:pt x="2032000" y="3499"/>
                        <a:pt x="2076450" y="324"/>
                      </a:cubicBezTo>
                      <a:cubicBezTo>
                        <a:pt x="2120900" y="-2851"/>
                        <a:pt x="2170113" y="17787"/>
                        <a:pt x="2219325" y="38424"/>
                      </a:cubicBezTo>
                      <a:cubicBezTo>
                        <a:pt x="2268537" y="59061"/>
                        <a:pt x="2333625" y="103512"/>
                        <a:pt x="2371725" y="124149"/>
                      </a:cubicBezTo>
                      <a:cubicBezTo>
                        <a:pt x="2409825" y="144786"/>
                        <a:pt x="2424113" y="151136"/>
                        <a:pt x="2447925" y="162249"/>
                      </a:cubicBezTo>
                      <a:cubicBezTo>
                        <a:pt x="2471738" y="173361"/>
                        <a:pt x="2471738" y="190824"/>
                        <a:pt x="2514600" y="190824"/>
                      </a:cubicBezTo>
                      <a:cubicBezTo>
                        <a:pt x="2557462" y="190824"/>
                        <a:pt x="2649538" y="167011"/>
                        <a:pt x="2705100" y="162249"/>
                      </a:cubicBezTo>
                      <a:cubicBezTo>
                        <a:pt x="2760663" y="157486"/>
                        <a:pt x="2847975" y="162249"/>
                        <a:pt x="2847975" y="162249"/>
                      </a:cubicBezTo>
                      <a:cubicBezTo>
                        <a:pt x="2897187" y="162249"/>
                        <a:pt x="2944812" y="173362"/>
                        <a:pt x="3000375" y="162249"/>
                      </a:cubicBezTo>
                      <a:cubicBezTo>
                        <a:pt x="3055938" y="151136"/>
                        <a:pt x="3122613" y="108274"/>
                        <a:pt x="3181350" y="95574"/>
                      </a:cubicBezTo>
                      <a:cubicBezTo>
                        <a:pt x="3240088" y="82874"/>
                        <a:pt x="3300413" y="74937"/>
                        <a:pt x="3352800" y="86049"/>
                      </a:cubicBezTo>
                      <a:cubicBezTo>
                        <a:pt x="3405187" y="97161"/>
                        <a:pt x="3446463" y="136849"/>
                        <a:pt x="3495675" y="162249"/>
                      </a:cubicBezTo>
                      <a:cubicBezTo>
                        <a:pt x="3544887" y="187649"/>
                        <a:pt x="3590925" y="219399"/>
                        <a:pt x="3648075" y="238449"/>
                      </a:cubicBezTo>
                      <a:cubicBezTo>
                        <a:pt x="3705225" y="257499"/>
                        <a:pt x="3781425" y="257499"/>
                        <a:pt x="3838575" y="276549"/>
                      </a:cubicBezTo>
                      <a:cubicBezTo>
                        <a:pt x="3895725" y="295599"/>
                        <a:pt x="3946525" y="327349"/>
                        <a:pt x="3990975" y="352749"/>
                      </a:cubicBezTo>
                      <a:cubicBezTo>
                        <a:pt x="4035425" y="378149"/>
                        <a:pt x="4089400" y="376562"/>
                        <a:pt x="4105275" y="428949"/>
                      </a:cubicBezTo>
                      <a:cubicBezTo>
                        <a:pt x="4121150" y="481336"/>
                        <a:pt x="4083050" y="601987"/>
                        <a:pt x="4086225" y="667074"/>
                      </a:cubicBezTo>
                      <a:cubicBezTo>
                        <a:pt x="4089400" y="732162"/>
                        <a:pt x="4111625" y="781374"/>
                        <a:pt x="4124325" y="819474"/>
                      </a:cubicBezTo>
                      <a:cubicBezTo>
                        <a:pt x="4137025" y="857574"/>
                        <a:pt x="4156075" y="875037"/>
                        <a:pt x="4162425" y="895674"/>
                      </a:cubicBezTo>
                      <a:cubicBezTo>
                        <a:pt x="4168775" y="916311"/>
                        <a:pt x="4165600" y="929805"/>
                        <a:pt x="4162425" y="943299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1" name="Полилиния: фигура 102">
                  <a:extLst>
                    <a:ext uri="{FF2B5EF4-FFF2-40B4-BE49-F238E27FC236}">
                      <a16:creationId xmlns:a16="http://schemas.microsoft.com/office/drawing/2014/main" id="{E28491AC-CADE-4C06-95BD-E892A41E1A7A}"/>
                    </a:ext>
                  </a:extLst>
                </p:cNvPr>
                <p:cNvSpPr/>
                <p:nvPr/>
              </p:nvSpPr>
              <p:spPr>
                <a:xfrm>
                  <a:off x="7829550" y="2609850"/>
                  <a:ext cx="1323975" cy="638175"/>
                </a:xfrm>
                <a:custGeom>
                  <a:avLst/>
                  <a:gdLst>
                    <a:gd name="connsiteX0" fmla="*/ 0 w 1323975"/>
                    <a:gd name="connsiteY0" fmla="*/ 0 h 638175"/>
                    <a:gd name="connsiteX1" fmla="*/ 57150 w 1323975"/>
                    <a:gd name="connsiteY1" fmla="*/ 114300 h 638175"/>
                    <a:gd name="connsiteX2" fmla="*/ 200025 w 1323975"/>
                    <a:gd name="connsiteY2" fmla="*/ 190500 h 638175"/>
                    <a:gd name="connsiteX3" fmla="*/ 323850 w 1323975"/>
                    <a:gd name="connsiteY3" fmla="*/ 219075 h 638175"/>
                    <a:gd name="connsiteX4" fmla="*/ 400050 w 1323975"/>
                    <a:gd name="connsiteY4" fmla="*/ 285750 h 638175"/>
                    <a:gd name="connsiteX5" fmla="*/ 409575 w 1323975"/>
                    <a:gd name="connsiteY5" fmla="*/ 371475 h 638175"/>
                    <a:gd name="connsiteX6" fmla="*/ 514350 w 1323975"/>
                    <a:gd name="connsiteY6" fmla="*/ 457200 h 638175"/>
                    <a:gd name="connsiteX7" fmla="*/ 714375 w 1323975"/>
                    <a:gd name="connsiteY7" fmla="*/ 457200 h 638175"/>
                    <a:gd name="connsiteX8" fmla="*/ 885825 w 1323975"/>
                    <a:gd name="connsiteY8" fmla="*/ 466725 h 638175"/>
                    <a:gd name="connsiteX9" fmla="*/ 1009650 w 1323975"/>
                    <a:gd name="connsiteY9" fmla="*/ 561975 h 638175"/>
                    <a:gd name="connsiteX10" fmla="*/ 1152525 w 1323975"/>
                    <a:gd name="connsiteY10" fmla="*/ 590550 h 638175"/>
                    <a:gd name="connsiteX11" fmla="*/ 1266825 w 1323975"/>
                    <a:gd name="connsiteY11" fmla="*/ 609600 h 638175"/>
                    <a:gd name="connsiteX12" fmla="*/ 1323975 w 1323975"/>
                    <a:gd name="connsiteY12" fmla="*/ 638175 h 638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23975" h="638175">
                      <a:moveTo>
                        <a:pt x="0" y="0"/>
                      </a:moveTo>
                      <a:cubicBezTo>
                        <a:pt x="11906" y="41275"/>
                        <a:pt x="23813" y="82550"/>
                        <a:pt x="57150" y="114300"/>
                      </a:cubicBezTo>
                      <a:cubicBezTo>
                        <a:pt x="90487" y="146050"/>
                        <a:pt x="155575" y="173038"/>
                        <a:pt x="200025" y="190500"/>
                      </a:cubicBezTo>
                      <a:cubicBezTo>
                        <a:pt x="244475" y="207962"/>
                        <a:pt x="290513" y="203200"/>
                        <a:pt x="323850" y="219075"/>
                      </a:cubicBezTo>
                      <a:cubicBezTo>
                        <a:pt x="357187" y="234950"/>
                        <a:pt x="385763" y="260350"/>
                        <a:pt x="400050" y="285750"/>
                      </a:cubicBezTo>
                      <a:cubicBezTo>
                        <a:pt x="414337" y="311150"/>
                        <a:pt x="390525" y="342900"/>
                        <a:pt x="409575" y="371475"/>
                      </a:cubicBezTo>
                      <a:cubicBezTo>
                        <a:pt x="428625" y="400050"/>
                        <a:pt x="463550" y="442913"/>
                        <a:pt x="514350" y="457200"/>
                      </a:cubicBezTo>
                      <a:cubicBezTo>
                        <a:pt x="565150" y="471487"/>
                        <a:pt x="652463" y="455613"/>
                        <a:pt x="714375" y="457200"/>
                      </a:cubicBezTo>
                      <a:cubicBezTo>
                        <a:pt x="776287" y="458787"/>
                        <a:pt x="836613" y="449263"/>
                        <a:pt x="885825" y="466725"/>
                      </a:cubicBezTo>
                      <a:cubicBezTo>
                        <a:pt x="935037" y="484187"/>
                        <a:pt x="965200" y="541338"/>
                        <a:pt x="1009650" y="561975"/>
                      </a:cubicBezTo>
                      <a:cubicBezTo>
                        <a:pt x="1054100" y="582613"/>
                        <a:pt x="1109663" y="582613"/>
                        <a:pt x="1152525" y="590550"/>
                      </a:cubicBezTo>
                      <a:cubicBezTo>
                        <a:pt x="1195387" y="598487"/>
                        <a:pt x="1238250" y="601662"/>
                        <a:pt x="1266825" y="609600"/>
                      </a:cubicBezTo>
                      <a:cubicBezTo>
                        <a:pt x="1295400" y="617538"/>
                        <a:pt x="1309687" y="627856"/>
                        <a:pt x="1323975" y="638175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2" name="Полилиния: фигура 103">
                  <a:extLst>
                    <a:ext uri="{FF2B5EF4-FFF2-40B4-BE49-F238E27FC236}">
                      <a16:creationId xmlns:a16="http://schemas.microsoft.com/office/drawing/2014/main" id="{7B0987EE-7BDA-4EBC-BD4B-A0FD3914190E}"/>
                    </a:ext>
                  </a:extLst>
                </p:cNvPr>
                <p:cNvSpPr/>
                <p:nvPr/>
              </p:nvSpPr>
              <p:spPr>
                <a:xfrm>
                  <a:off x="6855857" y="2562225"/>
                  <a:ext cx="621268" cy="2609850"/>
                </a:xfrm>
                <a:custGeom>
                  <a:avLst/>
                  <a:gdLst>
                    <a:gd name="connsiteX0" fmla="*/ 40243 w 621268"/>
                    <a:gd name="connsiteY0" fmla="*/ 0 h 2609850"/>
                    <a:gd name="connsiteX1" fmla="*/ 2143 w 621268"/>
                    <a:gd name="connsiteY1" fmla="*/ 114300 h 2609850"/>
                    <a:gd name="connsiteX2" fmla="*/ 11668 w 621268"/>
                    <a:gd name="connsiteY2" fmla="*/ 266700 h 2609850"/>
                    <a:gd name="connsiteX3" fmla="*/ 68818 w 621268"/>
                    <a:gd name="connsiteY3" fmla="*/ 314325 h 2609850"/>
                    <a:gd name="connsiteX4" fmla="*/ 59293 w 621268"/>
                    <a:gd name="connsiteY4" fmla="*/ 438150 h 2609850"/>
                    <a:gd name="connsiteX5" fmla="*/ 78343 w 621268"/>
                    <a:gd name="connsiteY5" fmla="*/ 628650 h 2609850"/>
                    <a:gd name="connsiteX6" fmla="*/ 97393 w 621268"/>
                    <a:gd name="connsiteY6" fmla="*/ 781050 h 2609850"/>
                    <a:gd name="connsiteX7" fmla="*/ 59293 w 621268"/>
                    <a:gd name="connsiteY7" fmla="*/ 866775 h 2609850"/>
                    <a:gd name="connsiteX8" fmla="*/ 87868 w 621268"/>
                    <a:gd name="connsiteY8" fmla="*/ 981075 h 2609850"/>
                    <a:gd name="connsiteX9" fmla="*/ 183118 w 621268"/>
                    <a:gd name="connsiteY9" fmla="*/ 1123950 h 2609850"/>
                    <a:gd name="connsiteX10" fmla="*/ 364093 w 621268"/>
                    <a:gd name="connsiteY10" fmla="*/ 1295400 h 2609850"/>
                    <a:gd name="connsiteX11" fmla="*/ 430768 w 621268"/>
                    <a:gd name="connsiteY11" fmla="*/ 1485900 h 2609850"/>
                    <a:gd name="connsiteX12" fmla="*/ 497443 w 621268"/>
                    <a:gd name="connsiteY12" fmla="*/ 1638300 h 2609850"/>
                    <a:gd name="connsiteX13" fmla="*/ 449818 w 621268"/>
                    <a:gd name="connsiteY13" fmla="*/ 1790700 h 2609850"/>
                    <a:gd name="connsiteX14" fmla="*/ 478393 w 621268"/>
                    <a:gd name="connsiteY14" fmla="*/ 1905000 h 2609850"/>
                    <a:gd name="connsiteX15" fmla="*/ 526018 w 621268"/>
                    <a:gd name="connsiteY15" fmla="*/ 2038350 h 2609850"/>
                    <a:gd name="connsiteX16" fmla="*/ 545068 w 621268"/>
                    <a:gd name="connsiteY16" fmla="*/ 2143125 h 2609850"/>
                    <a:gd name="connsiteX17" fmla="*/ 526018 w 621268"/>
                    <a:gd name="connsiteY17" fmla="*/ 2324100 h 2609850"/>
                    <a:gd name="connsiteX18" fmla="*/ 573643 w 621268"/>
                    <a:gd name="connsiteY18" fmla="*/ 2457450 h 2609850"/>
                    <a:gd name="connsiteX19" fmla="*/ 611743 w 621268"/>
                    <a:gd name="connsiteY19" fmla="*/ 2505075 h 2609850"/>
                    <a:gd name="connsiteX20" fmla="*/ 611743 w 621268"/>
                    <a:gd name="connsiteY20" fmla="*/ 2581275 h 2609850"/>
                    <a:gd name="connsiteX21" fmla="*/ 621268 w 621268"/>
                    <a:gd name="connsiteY21" fmla="*/ 2609850 h 2609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21268" h="2609850">
                      <a:moveTo>
                        <a:pt x="40243" y="0"/>
                      </a:moveTo>
                      <a:cubicBezTo>
                        <a:pt x="23574" y="34925"/>
                        <a:pt x="6905" y="69850"/>
                        <a:pt x="2143" y="114300"/>
                      </a:cubicBezTo>
                      <a:cubicBezTo>
                        <a:pt x="-2620" y="158750"/>
                        <a:pt x="556" y="233363"/>
                        <a:pt x="11668" y="266700"/>
                      </a:cubicBezTo>
                      <a:cubicBezTo>
                        <a:pt x="22780" y="300037"/>
                        <a:pt x="60880" y="285750"/>
                        <a:pt x="68818" y="314325"/>
                      </a:cubicBezTo>
                      <a:cubicBezTo>
                        <a:pt x="76756" y="342900"/>
                        <a:pt x="57706" y="385763"/>
                        <a:pt x="59293" y="438150"/>
                      </a:cubicBezTo>
                      <a:cubicBezTo>
                        <a:pt x="60880" y="490537"/>
                        <a:pt x="71993" y="571500"/>
                        <a:pt x="78343" y="628650"/>
                      </a:cubicBezTo>
                      <a:cubicBezTo>
                        <a:pt x="84693" y="685800"/>
                        <a:pt x="100568" y="741363"/>
                        <a:pt x="97393" y="781050"/>
                      </a:cubicBezTo>
                      <a:cubicBezTo>
                        <a:pt x="94218" y="820737"/>
                        <a:pt x="60880" y="833438"/>
                        <a:pt x="59293" y="866775"/>
                      </a:cubicBezTo>
                      <a:cubicBezTo>
                        <a:pt x="57706" y="900112"/>
                        <a:pt x="67231" y="938213"/>
                        <a:pt x="87868" y="981075"/>
                      </a:cubicBezTo>
                      <a:cubicBezTo>
                        <a:pt x="108505" y="1023937"/>
                        <a:pt x="137081" y="1071563"/>
                        <a:pt x="183118" y="1123950"/>
                      </a:cubicBezTo>
                      <a:cubicBezTo>
                        <a:pt x="229155" y="1176337"/>
                        <a:pt x="322818" y="1235075"/>
                        <a:pt x="364093" y="1295400"/>
                      </a:cubicBezTo>
                      <a:cubicBezTo>
                        <a:pt x="405368" y="1355725"/>
                        <a:pt x="408543" y="1428750"/>
                        <a:pt x="430768" y="1485900"/>
                      </a:cubicBezTo>
                      <a:cubicBezTo>
                        <a:pt x="452993" y="1543050"/>
                        <a:pt x="494268" y="1587500"/>
                        <a:pt x="497443" y="1638300"/>
                      </a:cubicBezTo>
                      <a:cubicBezTo>
                        <a:pt x="500618" y="1689100"/>
                        <a:pt x="452993" y="1746250"/>
                        <a:pt x="449818" y="1790700"/>
                      </a:cubicBezTo>
                      <a:cubicBezTo>
                        <a:pt x="446643" y="1835150"/>
                        <a:pt x="465693" y="1863725"/>
                        <a:pt x="478393" y="1905000"/>
                      </a:cubicBezTo>
                      <a:cubicBezTo>
                        <a:pt x="491093" y="1946275"/>
                        <a:pt x="514906" y="1998663"/>
                        <a:pt x="526018" y="2038350"/>
                      </a:cubicBezTo>
                      <a:cubicBezTo>
                        <a:pt x="537131" y="2078038"/>
                        <a:pt x="545068" y="2095500"/>
                        <a:pt x="545068" y="2143125"/>
                      </a:cubicBezTo>
                      <a:cubicBezTo>
                        <a:pt x="545068" y="2190750"/>
                        <a:pt x="521256" y="2271713"/>
                        <a:pt x="526018" y="2324100"/>
                      </a:cubicBezTo>
                      <a:cubicBezTo>
                        <a:pt x="530780" y="2376487"/>
                        <a:pt x="559356" y="2427288"/>
                        <a:pt x="573643" y="2457450"/>
                      </a:cubicBezTo>
                      <a:cubicBezTo>
                        <a:pt x="587930" y="2487612"/>
                        <a:pt x="605393" y="2484438"/>
                        <a:pt x="611743" y="2505075"/>
                      </a:cubicBezTo>
                      <a:cubicBezTo>
                        <a:pt x="618093" y="2525712"/>
                        <a:pt x="611743" y="2581275"/>
                        <a:pt x="611743" y="2581275"/>
                      </a:cubicBezTo>
                      <a:cubicBezTo>
                        <a:pt x="613330" y="2598737"/>
                        <a:pt x="617299" y="2604293"/>
                        <a:pt x="621268" y="2609850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3" name="Полилиния: фигура 104">
                  <a:extLst>
                    <a:ext uri="{FF2B5EF4-FFF2-40B4-BE49-F238E27FC236}">
                      <a16:creationId xmlns:a16="http://schemas.microsoft.com/office/drawing/2014/main" id="{E936B7A1-A7AB-42F7-892D-AEF80EA2B346}"/>
                    </a:ext>
                  </a:extLst>
                </p:cNvPr>
                <p:cNvSpPr/>
                <p:nvPr/>
              </p:nvSpPr>
              <p:spPr>
                <a:xfrm>
                  <a:off x="7322291" y="2658052"/>
                  <a:ext cx="351947" cy="1421150"/>
                </a:xfrm>
                <a:custGeom>
                  <a:avLst/>
                  <a:gdLst>
                    <a:gd name="connsiteX0" fmla="*/ 127481 w 442214"/>
                    <a:gd name="connsiteY0" fmla="*/ 1381125 h 1381125"/>
                    <a:gd name="connsiteX1" fmla="*/ 22706 w 442214"/>
                    <a:gd name="connsiteY1" fmla="*/ 1285875 h 1381125"/>
                    <a:gd name="connsiteX2" fmla="*/ 13181 w 442214"/>
                    <a:gd name="connsiteY2" fmla="*/ 1171575 h 1381125"/>
                    <a:gd name="connsiteX3" fmla="*/ 3656 w 442214"/>
                    <a:gd name="connsiteY3" fmla="*/ 1038225 h 1381125"/>
                    <a:gd name="connsiteX4" fmla="*/ 79856 w 442214"/>
                    <a:gd name="connsiteY4" fmla="*/ 857250 h 1381125"/>
                    <a:gd name="connsiteX5" fmla="*/ 98906 w 442214"/>
                    <a:gd name="connsiteY5" fmla="*/ 742950 h 1381125"/>
                    <a:gd name="connsiteX6" fmla="*/ 184631 w 442214"/>
                    <a:gd name="connsiteY6" fmla="*/ 590550 h 1381125"/>
                    <a:gd name="connsiteX7" fmla="*/ 279881 w 442214"/>
                    <a:gd name="connsiteY7" fmla="*/ 476250 h 1381125"/>
                    <a:gd name="connsiteX8" fmla="*/ 327506 w 442214"/>
                    <a:gd name="connsiteY8" fmla="*/ 381000 h 1381125"/>
                    <a:gd name="connsiteX9" fmla="*/ 327506 w 442214"/>
                    <a:gd name="connsiteY9" fmla="*/ 247650 h 1381125"/>
                    <a:gd name="connsiteX10" fmla="*/ 356081 w 442214"/>
                    <a:gd name="connsiteY10" fmla="*/ 161925 h 1381125"/>
                    <a:gd name="connsiteX11" fmla="*/ 394181 w 442214"/>
                    <a:gd name="connsiteY11" fmla="*/ 85725 h 1381125"/>
                    <a:gd name="connsiteX12" fmla="*/ 441806 w 442214"/>
                    <a:gd name="connsiteY12" fmla="*/ 28575 h 1381125"/>
                    <a:gd name="connsiteX13" fmla="*/ 413231 w 442214"/>
                    <a:gd name="connsiteY13" fmla="*/ 0 h 1381125"/>
                    <a:gd name="connsiteX0" fmla="*/ 145954 w 442214"/>
                    <a:gd name="connsiteY0" fmla="*/ 1402677 h 1402677"/>
                    <a:gd name="connsiteX1" fmla="*/ 22706 w 442214"/>
                    <a:gd name="connsiteY1" fmla="*/ 1285875 h 1402677"/>
                    <a:gd name="connsiteX2" fmla="*/ 13181 w 442214"/>
                    <a:gd name="connsiteY2" fmla="*/ 1171575 h 1402677"/>
                    <a:gd name="connsiteX3" fmla="*/ 3656 w 442214"/>
                    <a:gd name="connsiteY3" fmla="*/ 1038225 h 1402677"/>
                    <a:gd name="connsiteX4" fmla="*/ 79856 w 442214"/>
                    <a:gd name="connsiteY4" fmla="*/ 857250 h 1402677"/>
                    <a:gd name="connsiteX5" fmla="*/ 98906 w 442214"/>
                    <a:gd name="connsiteY5" fmla="*/ 742950 h 1402677"/>
                    <a:gd name="connsiteX6" fmla="*/ 184631 w 442214"/>
                    <a:gd name="connsiteY6" fmla="*/ 590550 h 1402677"/>
                    <a:gd name="connsiteX7" fmla="*/ 279881 w 442214"/>
                    <a:gd name="connsiteY7" fmla="*/ 476250 h 1402677"/>
                    <a:gd name="connsiteX8" fmla="*/ 327506 w 442214"/>
                    <a:gd name="connsiteY8" fmla="*/ 381000 h 1402677"/>
                    <a:gd name="connsiteX9" fmla="*/ 327506 w 442214"/>
                    <a:gd name="connsiteY9" fmla="*/ 247650 h 1402677"/>
                    <a:gd name="connsiteX10" fmla="*/ 356081 w 442214"/>
                    <a:gd name="connsiteY10" fmla="*/ 161925 h 1402677"/>
                    <a:gd name="connsiteX11" fmla="*/ 394181 w 442214"/>
                    <a:gd name="connsiteY11" fmla="*/ 85725 h 1402677"/>
                    <a:gd name="connsiteX12" fmla="*/ 441806 w 442214"/>
                    <a:gd name="connsiteY12" fmla="*/ 28575 h 1402677"/>
                    <a:gd name="connsiteX13" fmla="*/ 413231 w 442214"/>
                    <a:gd name="connsiteY13" fmla="*/ 0 h 1402677"/>
                    <a:gd name="connsiteX0" fmla="*/ 145954 w 441815"/>
                    <a:gd name="connsiteY0" fmla="*/ 1421150 h 1421150"/>
                    <a:gd name="connsiteX1" fmla="*/ 22706 w 441815"/>
                    <a:gd name="connsiteY1" fmla="*/ 1304348 h 1421150"/>
                    <a:gd name="connsiteX2" fmla="*/ 13181 w 441815"/>
                    <a:gd name="connsiteY2" fmla="*/ 1190048 h 1421150"/>
                    <a:gd name="connsiteX3" fmla="*/ 3656 w 441815"/>
                    <a:gd name="connsiteY3" fmla="*/ 1056698 h 1421150"/>
                    <a:gd name="connsiteX4" fmla="*/ 79856 w 441815"/>
                    <a:gd name="connsiteY4" fmla="*/ 875723 h 1421150"/>
                    <a:gd name="connsiteX5" fmla="*/ 98906 w 441815"/>
                    <a:gd name="connsiteY5" fmla="*/ 761423 h 1421150"/>
                    <a:gd name="connsiteX6" fmla="*/ 184631 w 441815"/>
                    <a:gd name="connsiteY6" fmla="*/ 609023 h 1421150"/>
                    <a:gd name="connsiteX7" fmla="*/ 279881 w 441815"/>
                    <a:gd name="connsiteY7" fmla="*/ 494723 h 1421150"/>
                    <a:gd name="connsiteX8" fmla="*/ 327506 w 441815"/>
                    <a:gd name="connsiteY8" fmla="*/ 399473 h 1421150"/>
                    <a:gd name="connsiteX9" fmla="*/ 327506 w 441815"/>
                    <a:gd name="connsiteY9" fmla="*/ 266123 h 1421150"/>
                    <a:gd name="connsiteX10" fmla="*/ 356081 w 441815"/>
                    <a:gd name="connsiteY10" fmla="*/ 180398 h 1421150"/>
                    <a:gd name="connsiteX11" fmla="*/ 394181 w 441815"/>
                    <a:gd name="connsiteY11" fmla="*/ 104198 h 1421150"/>
                    <a:gd name="connsiteX12" fmla="*/ 441806 w 441815"/>
                    <a:gd name="connsiteY12" fmla="*/ 47048 h 1421150"/>
                    <a:gd name="connsiteX13" fmla="*/ 397837 w 441815"/>
                    <a:gd name="connsiteY13" fmla="*/ 0 h 1421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41815" h="1421150">
                      <a:moveTo>
                        <a:pt x="145954" y="1421150"/>
                      </a:moveTo>
                      <a:cubicBezTo>
                        <a:pt x="103091" y="1390987"/>
                        <a:pt x="44835" y="1342865"/>
                        <a:pt x="22706" y="1304348"/>
                      </a:cubicBezTo>
                      <a:cubicBezTo>
                        <a:pt x="577" y="1265831"/>
                        <a:pt x="16356" y="1231323"/>
                        <a:pt x="13181" y="1190048"/>
                      </a:cubicBezTo>
                      <a:cubicBezTo>
                        <a:pt x="10006" y="1148773"/>
                        <a:pt x="-7456" y="1109085"/>
                        <a:pt x="3656" y="1056698"/>
                      </a:cubicBezTo>
                      <a:cubicBezTo>
                        <a:pt x="14768" y="1004311"/>
                        <a:pt x="63981" y="924935"/>
                        <a:pt x="79856" y="875723"/>
                      </a:cubicBezTo>
                      <a:cubicBezTo>
                        <a:pt x="95731" y="826511"/>
                        <a:pt x="81444" y="805873"/>
                        <a:pt x="98906" y="761423"/>
                      </a:cubicBezTo>
                      <a:cubicBezTo>
                        <a:pt x="116368" y="716973"/>
                        <a:pt x="154469" y="653473"/>
                        <a:pt x="184631" y="609023"/>
                      </a:cubicBezTo>
                      <a:cubicBezTo>
                        <a:pt x="214793" y="564573"/>
                        <a:pt x="256069" y="529648"/>
                        <a:pt x="279881" y="494723"/>
                      </a:cubicBezTo>
                      <a:cubicBezTo>
                        <a:pt x="303693" y="459798"/>
                        <a:pt x="319569" y="437573"/>
                        <a:pt x="327506" y="399473"/>
                      </a:cubicBezTo>
                      <a:cubicBezTo>
                        <a:pt x="335443" y="361373"/>
                        <a:pt x="322744" y="302635"/>
                        <a:pt x="327506" y="266123"/>
                      </a:cubicBezTo>
                      <a:cubicBezTo>
                        <a:pt x="332269" y="229610"/>
                        <a:pt x="344969" y="207385"/>
                        <a:pt x="356081" y="180398"/>
                      </a:cubicBezTo>
                      <a:cubicBezTo>
                        <a:pt x="367193" y="153411"/>
                        <a:pt x="379893" y="126423"/>
                        <a:pt x="394181" y="104198"/>
                      </a:cubicBezTo>
                      <a:cubicBezTo>
                        <a:pt x="408469" y="81973"/>
                        <a:pt x="441197" y="64414"/>
                        <a:pt x="441806" y="47048"/>
                      </a:cubicBezTo>
                      <a:cubicBezTo>
                        <a:pt x="442415" y="29682"/>
                        <a:pt x="413712" y="7144"/>
                        <a:pt x="397837" y="0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74" name="Полилиния: фигура 105">
                  <a:extLst>
                    <a:ext uri="{FF2B5EF4-FFF2-40B4-BE49-F238E27FC236}">
                      <a16:creationId xmlns:a16="http://schemas.microsoft.com/office/drawing/2014/main" id="{74F9E2F4-DAAA-436C-B1D6-75A4BD6CDA9D}"/>
                    </a:ext>
                  </a:extLst>
                </p:cNvPr>
                <p:cNvSpPr/>
                <p:nvPr/>
              </p:nvSpPr>
              <p:spPr>
                <a:xfrm>
                  <a:off x="5337367" y="2413481"/>
                  <a:ext cx="1101533" cy="1520344"/>
                </a:xfrm>
                <a:custGeom>
                  <a:avLst/>
                  <a:gdLst>
                    <a:gd name="connsiteX0" fmla="*/ 0 w 1095375"/>
                    <a:gd name="connsiteY0" fmla="*/ 0 h 1504950"/>
                    <a:gd name="connsiteX1" fmla="*/ 9525 w 1095375"/>
                    <a:gd name="connsiteY1" fmla="*/ 133350 h 1504950"/>
                    <a:gd name="connsiteX2" fmla="*/ 66675 w 1095375"/>
                    <a:gd name="connsiteY2" fmla="*/ 161925 h 1504950"/>
                    <a:gd name="connsiteX3" fmla="*/ 161925 w 1095375"/>
                    <a:gd name="connsiteY3" fmla="*/ 171450 h 1504950"/>
                    <a:gd name="connsiteX4" fmla="*/ 276225 w 1095375"/>
                    <a:gd name="connsiteY4" fmla="*/ 276225 h 1504950"/>
                    <a:gd name="connsiteX5" fmla="*/ 361950 w 1095375"/>
                    <a:gd name="connsiteY5" fmla="*/ 409575 h 1504950"/>
                    <a:gd name="connsiteX6" fmla="*/ 466725 w 1095375"/>
                    <a:gd name="connsiteY6" fmla="*/ 495300 h 1504950"/>
                    <a:gd name="connsiteX7" fmla="*/ 514350 w 1095375"/>
                    <a:gd name="connsiteY7" fmla="*/ 600075 h 1504950"/>
                    <a:gd name="connsiteX8" fmla="*/ 628650 w 1095375"/>
                    <a:gd name="connsiteY8" fmla="*/ 685800 h 1504950"/>
                    <a:gd name="connsiteX9" fmla="*/ 704850 w 1095375"/>
                    <a:gd name="connsiteY9" fmla="*/ 714375 h 1504950"/>
                    <a:gd name="connsiteX10" fmla="*/ 838200 w 1095375"/>
                    <a:gd name="connsiteY10" fmla="*/ 695325 h 1504950"/>
                    <a:gd name="connsiteX11" fmla="*/ 904875 w 1095375"/>
                    <a:gd name="connsiteY11" fmla="*/ 781050 h 1504950"/>
                    <a:gd name="connsiteX12" fmla="*/ 914400 w 1095375"/>
                    <a:gd name="connsiteY12" fmla="*/ 933450 h 1504950"/>
                    <a:gd name="connsiteX13" fmla="*/ 971550 w 1095375"/>
                    <a:gd name="connsiteY13" fmla="*/ 1057275 h 1504950"/>
                    <a:gd name="connsiteX14" fmla="*/ 1028700 w 1095375"/>
                    <a:gd name="connsiteY14" fmla="*/ 1162050 h 1504950"/>
                    <a:gd name="connsiteX15" fmla="*/ 1009650 w 1095375"/>
                    <a:gd name="connsiteY15" fmla="*/ 1285875 h 1504950"/>
                    <a:gd name="connsiteX16" fmla="*/ 1057275 w 1095375"/>
                    <a:gd name="connsiteY16" fmla="*/ 1400175 h 1504950"/>
                    <a:gd name="connsiteX17" fmla="*/ 1095375 w 1095375"/>
                    <a:gd name="connsiteY17" fmla="*/ 1504950 h 1504950"/>
                    <a:gd name="connsiteX0" fmla="*/ 0 w 1101533"/>
                    <a:gd name="connsiteY0" fmla="*/ 0 h 1520344"/>
                    <a:gd name="connsiteX1" fmla="*/ 15683 w 1101533"/>
                    <a:gd name="connsiteY1" fmla="*/ 148744 h 1520344"/>
                    <a:gd name="connsiteX2" fmla="*/ 72833 w 1101533"/>
                    <a:gd name="connsiteY2" fmla="*/ 177319 h 1520344"/>
                    <a:gd name="connsiteX3" fmla="*/ 168083 w 1101533"/>
                    <a:gd name="connsiteY3" fmla="*/ 186844 h 1520344"/>
                    <a:gd name="connsiteX4" fmla="*/ 282383 w 1101533"/>
                    <a:gd name="connsiteY4" fmla="*/ 291619 h 1520344"/>
                    <a:gd name="connsiteX5" fmla="*/ 368108 w 1101533"/>
                    <a:gd name="connsiteY5" fmla="*/ 424969 h 1520344"/>
                    <a:gd name="connsiteX6" fmla="*/ 472883 w 1101533"/>
                    <a:gd name="connsiteY6" fmla="*/ 510694 h 1520344"/>
                    <a:gd name="connsiteX7" fmla="*/ 520508 w 1101533"/>
                    <a:gd name="connsiteY7" fmla="*/ 615469 h 1520344"/>
                    <a:gd name="connsiteX8" fmla="*/ 634808 w 1101533"/>
                    <a:gd name="connsiteY8" fmla="*/ 701194 h 1520344"/>
                    <a:gd name="connsiteX9" fmla="*/ 711008 w 1101533"/>
                    <a:gd name="connsiteY9" fmla="*/ 729769 h 1520344"/>
                    <a:gd name="connsiteX10" fmla="*/ 844358 w 1101533"/>
                    <a:gd name="connsiteY10" fmla="*/ 710719 h 1520344"/>
                    <a:gd name="connsiteX11" fmla="*/ 911033 w 1101533"/>
                    <a:gd name="connsiteY11" fmla="*/ 796444 h 1520344"/>
                    <a:gd name="connsiteX12" fmla="*/ 920558 w 1101533"/>
                    <a:gd name="connsiteY12" fmla="*/ 948844 h 1520344"/>
                    <a:gd name="connsiteX13" fmla="*/ 977708 w 1101533"/>
                    <a:gd name="connsiteY13" fmla="*/ 1072669 h 1520344"/>
                    <a:gd name="connsiteX14" fmla="*/ 1034858 w 1101533"/>
                    <a:gd name="connsiteY14" fmla="*/ 1177444 h 1520344"/>
                    <a:gd name="connsiteX15" fmla="*/ 1015808 w 1101533"/>
                    <a:gd name="connsiteY15" fmla="*/ 1301269 h 1520344"/>
                    <a:gd name="connsiteX16" fmla="*/ 1063433 w 1101533"/>
                    <a:gd name="connsiteY16" fmla="*/ 1415569 h 1520344"/>
                    <a:gd name="connsiteX17" fmla="*/ 1101533 w 1101533"/>
                    <a:gd name="connsiteY17" fmla="*/ 1520344 h 1520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01533" h="1520344">
                      <a:moveTo>
                        <a:pt x="0" y="0"/>
                      </a:moveTo>
                      <a:cubicBezTo>
                        <a:pt x="5228" y="49581"/>
                        <a:pt x="3544" y="119191"/>
                        <a:pt x="15683" y="148744"/>
                      </a:cubicBezTo>
                      <a:cubicBezTo>
                        <a:pt x="27822" y="178297"/>
                        <a:pt x="47433" y="170969"/>
                        <a:pt x="72833" y="177319"/>
                      </a:cubicBezTo>
                      <a:cubicBezTo>
                        <a:pt x="98233" y="183669"/>
                        <a:pt x="133158" y="167794"/>
                        <a:pt x="168083" y="186844"/>
                      </a:cubicBezTo>
                      <a:cubicBezTo>
                        <a:pt x="203008" y="205894"/>
                        <a:pt x="249046" y="251932"/>
                        <a:pt x="282383" y="291619"/>
                      </a:cubicBezTo>
                      <a:cubicBezTo>
                        <a:pt x="315720" y="331306"/>
                        <a:pt x="336358" y="388457"/>
                        <a:pt x="368108" y="424969"/>
                      </a:cubicBezTo>
                      <a:cubicBezTo>
                        <a:pt x="399858" y="461481"/>
                        <a:pt x="447483" y="478944"/>
                        <a:pt x="472883" y="510694"/>
                      </a:cubicBezTo>
                      <a:cubicBezTo>
                        <a:pt x="498283" y="542444"/>
                        <a:pt x="493521" y="583719"/>
                        <a:pt x="520508" y="615469"/>
                      </a:cubicBezTo>
                      <a:cubicBezTo>
                        <a:pt x="547495" y="647219"/>
                        <a:pt x="603058" y="682144"/>
                        <a:pt x="634808" y="701194"/>
                      </a:cubicBezTo>
                      <a:cubicBezTo>
                        <a:pt x="666558" y="720244"/>
                        <a:pt x="676083" y="728181"/>
                        <a:pt x="711008" y="729769"/>
                      </a:cubicBezTo>
                      <a:cubicBezTo>
                        <a:pt x="745933" y="731357"/>
                        <a:pt x="811021" y="699607"/>
                        <a:pt x="844358" y="710719"/>
                      </a:cubicBezTo>
                      <a:cubicBezTo>
                        <a:pt x="877695" y="721831"/>
                        <a:pt x="898333" y="756757"/>
                        <a:pt x="911033" y="796444"/>
                      </a:cubicBezTo>
                      <a:cubicBezTo>
                        <a:pt x="923733" y="836132"/>
                        <a:pt x="909446" y="902807"/>
                        <a:pt x="920558" y="948844"/>
                      </a:cubicBezTo>
                      <a:cubicBezTo>
                        <a:pt x="931670" y="994881"/>
                        <a:pt x="958658" y="1034569"/>
                        <a:pt x="977708" y="1072669"/>
                      </a:cubicBezTo>
                      <a:cubicBezTo>
                        <a:pt x="996758" y="1110769"/>
                        <a:pt x="1028508" y="1139344"/>
                        <a:pt x="1034858" y="1177444"/>
                      </a:cubicBezTo>
                      <a:cubicBezTo>
                        <a:pt x="1041208" y="1215544"/>
                        <a:pt x="1011046" y="1261582"/>
                        <a:pt x="1015808" y="1301269"/>
                      </a:cubicBezTo>
                      <a:cubicBezTo>
                        <a:pt x="1020571" y="1340957"/>
                        <a:pt x="1049146" y="1379057"/>
                        <a:pt x="1063433" y="1415569"/>
                      </a:cubicBezTo>
                      <a:cubicBezTo>
                        <a:pt x="1077720" y="1452081"/>
                        <a:pt x="1089626" y="1486212"/>
                        <a:pt x="1101533" y="1520344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5" name="Полилиния: фигура 106">
                  <a:extLst>
                    <a:ext uri="{FF2B5EF4-FFF2-40B4-BE49-F238E27FC236}">
                      <a16:creationId xmlns:a16="http://schemas.microsoft.com/office/drawing/2014/main" id="{AC64F1B3-51CE-445C-BA1C-C23E3C307A48}"/>
                    </a:ext>
                  </a:extLst>
                </p:cNvPr>
                <p:cNvSpPr/>
                <p:nvPr/>
              </p:nvSpPr>
              <p:spPr>
                <a:xfrm>
                  <a:off x="6153437" y="2419639"/>
                  <a:ext cx="167811" cy="790286"/>
                </a:xfrm>
                <a:custGeom>
                  <a:avLst/>
                  <a:gdLst>
                    <a:gd name="connsiteX0" fmla="*/ 76200 w 158574"/>
                    <a:gd name="connsiteY0" fmla="*/ 781050 h 781050"/>
                    <a:gd name="connsiteX1" fmla="*/ 123825 w 158574"/>
                    <a:gd name="connsiteY1" fmla="*/ 714375 h 781050"/>
                    <a:gd name="connsiteX2" fmla="*/ 152400 w 158574"/>
                    <a:gd name="connsiteY2" fmla="*/ 600075 h 781050"/>
                    <a:gd name="connsiteX3" fmla="*/ 152400 w 158574"/>
                    <a:gd name="connsiteY3" fmla="*/ 523875 h 781050"/>
                    <a:gd name="connsiteX4" fmla="*/ 85725 w 158574"/>
                    <a:gd name="connsiteY4" fmla="*/ 428625 h 781050"/>
                    <a:gd name="connsiteX5" fmla="*/ 28575 w 158574"/>
                    <a:gd name="connsiteY5" fmla="*/ 304800 h 781050"/>
                    <a:gd name="connsiteX6" fmla="*/ 28575 w 158574"/>
                    <a:gd name="connsiteY6" fmla="*/ 190500 h 781050"/>
                    <a:gd name="connsiteX7" fmla="*/ 28575 w 158574"/>
                    <a:gd name="connsiteY7" fmla="*/ 114300 h 781050"/>
                    <a:gd name="connsiteX8" fmla="*/ 0 w 158574"/>
                    <a:gd name="connsiteY8" fmla="*/ 0 h 781050"/>
                    <a:gd name="connsiteX0" fmla="*/ 85437 w 167811"/>
                    <a:gd name="connsiteY0" fmla="*/ 790286 h 790286"/>
                    <a:gd name="connsiteX1" fmla="*/ 133062 w 167811"/>
                    <a:gd name="connsiteY1" fmla="*/ 723611 h 790286"/>
                    <a:gd name="connsiteX2" fmla="*/ 161637 w 167811"/>
                    <a:gd name="connsiteY2" fmla="*/ 609311 h 790286"/>
                    <a:gd name="connsiteX3" fmla="*/ 161637 w 167811"/>
                    <a:gd name="connsiteY3" fmla="*/ 533111 h 790286"/>
                    <a:gd name="connsiteX4" fmla="*/ 94962 w 167811"/>
                    <a:gd name="connsiteY4" fmla="*/ 437861 h 790286"/>
                    <a:gd name="connsiteX5" fmla="*/ 37812 w 167811"/>
                    <a:gd name="connsiteY5" fmla="*/ 314036 h 790286"/>
                    <a:gd name="connsiteX6" fmla="*/ 37812 w 167811"/>
                    <a:gd name="connsiteY6" fmla="*/ 199736 h 790286"/>
                    <a:gd name="connsiteX7" fmla="*/ 37812 w 167811"/>
                    <a:gd name="connsiteY7" fmla="*/ 123536 h 790286"/>
                    <a:gd name="connsiteX8" fmla="*/ 0 w 167811"/>
                    <a:gd name="connsiteY8" fmla="*/ 0 h 790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7811" h="790286">
                      <a:moveTo>
                        <a:pt x="85437" y="790286"/>
                      </a:moveTo>
                      <a:cubicBezTo>
                        <a:pt x="102899" y="772029"/>
                        <a:pt x="120362" y="753773"/>
                        <a:pt x="133062" y="723611"/>
                      </a:cubicBezTo>
                      <a:cubicBezTo>
                        <a:pt x="145762" y="693448"/>
                        <a:pt x="156875" y="641061"/>
                        <a:pt x="161637" y="609311"/>
                      </a:cubicBezTo>
                      <a:cubicBezTo>
                        <a:pt x="166399" y="577561"/>
                        <a:pt x="172749" y="561686"/>
                        <a:pt x="161637" y="533111"/>
                      </a:cubicBezTo>
                      <a:cubicBezTo>
                        <a:pt x="150525" y="504536"/>
                        <a:pt x="115600" y="474373"/>
                        <a:pt x="94962" y="437861"/>
                      </a:cubicBezTo>
                      <a:cubicBezTo>
                        <a:pt x="74324" y="401348"/>
                        <a:pt x="47337" y="353723"/>
                        <a:pt x="37812" y="314036"/>
                      </a:cubicBezTo>
                      <a:cubicBezTo>
                        <a:pt x="28287" y="274348"/>
                        <a:pt x="37812" y="199736"/>
                        <a:pt x="37812" y="199736"/>
                      </a:cubicBezTo>
                      <a:cubicBezTo>
                        <a:pt x="37812" y="167986"/>
                        <a:pt x="44114" y="156825"/>
                        <a:pt x="37812" y="123536"/>
                      </a:cubicBezTo>
                      <a:cubicBezTo>
                        <a:pt x="31510" y="90247"/>
                        <a:pt x="11906" y="41275"/>
                        <a:pt x="0" y="0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67" name="Полилиния: фигура 98">
                <a:extLst>
                  <a:ext uri="{FF2B5EF4-FFF2-40B4-BE49-F238E27FC236}">
                    <a16:creationId xmlns:a16="http://schemas.microsoft.com/office/drawing/2014/main" id="{25131533-033F-423A-9891-6368B25791EB}"/>
                  </a:ext>
                </a:extLst>
              </p:cNvPr>
              <p:cNvSpPr/>
              <p:nvPr/>
            </p:nvSpPr>
            <p:spPr>
              <a:xfrm>
                <a:off x="3067050" y="2428875"/>
                <a:ext cx="781050" cy="257175"/>
              </a:xfrm>
              <a:custGeom>
                <a:avLst/>
                <a:gdLst>
                  <a:gd name="connsiteX0" fmla="*/ 0 w 781050"/>
                  <a:gd name="connsiteY0" fmla="*/ 0 h 257175"/>
                  <a:gd name="connsiteX1" fmla="*/ 133350 w 781050"/>
                  <a:gd name="connsiteY1" fmla="*/ 19050 h 257175"/>
                  <a:gd name="connsiteX2" fmla="*/ 238125 w 781050"/>
                  <a:gd name="connsiteY2" fmla="*/ 47625 h 257175"/>
                  <a:gd name="connsiteX3" fmla="*/ 304800 w 781050"/>
                  <a:gd name="connsiteY3" fmla="*/ 123825 h 257175"/>
                  <a:gd name="connsiteX4" fmla="*/ 371475 w 781050"/>
                  <a:gd name="connsiteY4" fmla="*/ 219075 h 257175"/>
                  <a:gd name="connsiteX5" fmla="*/ 504825 w 781050"/>
                  <a:gd name="connsiteY5" fmla="*/ 228600 h 257175"/>
                  <a:gd name="connsiteX6" fmla="*/ 581025 w 781050"/>
                  <a:gd name="connsiteY6" fmla="*/ 219075 h 257175"/>
                  <a:gd name="connsiteX7" fmla="*/ 647700 w 781050"/>
                  <a:gd name="connsiteY7" fmla="*/ 209550 h 257175"/>
                  <a:gd name="connsiteX8" fmla="*/ 781050 w 781050"/>
                  <a:gd name="connsiteY8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0" h="257175">
                    <a:moveTo>
                      <a:pt x="0" y="0"/>
                    </a:moveTo>
                    <a:cubicBezTo>
                      <a:pt x="46831" y="5556"/>
                      <a:pt x="93663" y="11113"/>
                      <a:pt x="133350" y="19050"/>
                    </a:cubicBezTo>
                    <a:cubicBezTo>
                      <a:pt x="173037" y="26987"/>
                      <a:pt x="209550" y="30163"/>
                      <a:pt x="238125" y="47625"/>
                    </a:cubicBezTo>
                    <a:cubicBezTo>
                      <a:pt x="266700" y="65087"/>
                      <a:pt x="282575" y="95250"/>
                      <a:pt x="304800" y="123825"/>
                    </a:cubicBezTo>
                    <a:cubicBezTo>
                      <a:pt x="327025" y="152400"/>
                      <a:pt x="338138" y="201613"/>
                      <a:pt x="371475" y="219075"/>
                    </a:cubicBezTo>
                    <a:cubicBezTo>
                      <a:pt x="404812" y="236537"/>
                      <a:pt x="469900" y="228600"/>
                      <a:pt x="504825" y="228600"/>
                    </a:cubicBezTo>
                    <a:cubicBezTo>
                      <a:pt x="539750" y="228600"/>
                      <a:pt x="581025" y="219075"/>
                      <a:pt x="581025" y="219075"/>
                    </a:cubicBezTo>
                    <a:cubicBezTo>
                      <a:pt x="604838" y="215900"/>
                      <a:pt x="614363" y="203200"/>
                      <a:pt x="647700" y="209550"/>
                    </a:cubicBezTo>
                    <a:cubicBezTo>
                      <a:pt x="681038" y="215900"/>
                      <a:pt x="731044" y="236537"/>
                      <a:pt x="781050" y="257175"/>
                    </a:cubicBez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6" name="Полилиния: фигура 107">
              <a:extLst>
                <a:ext uri="{FF2B5EF4-FFF2-40B4-BE49-F238E27FC236}">
                  <a16:creationId xmlns:a16="http://schemas.microsoft.com/office/drawing/2014/main" id="{98E9D1D9-3A7B-43DF-A5AF-D6F4730B0133}"/>
                </a:ext>
              </a:extLst>
            </p:cNvPr>
            <p:cNvSpPr/>
            <p:nvPr/>
          </p:nvSpPr>
          <p:spPr>
            <a:xfrm>
              <a:off x="2711741" y="2521770"/>
              <a:ext cx="3657768" cy="322262"/>
            </a:xfrm>
            <a:custGeom>
              <a:avLst/>
              <a:gdLst>
                <a:gd name="connsiteX0" fmla="*/ 0 w 7463307"/>
                <a:gd name="connsiteY0" fmla="*/ 562854 h 693397"/>
                <a:gd name="connsiteX1" fmla="*/ 193183 w 7463307"/>
                <a:gd name="connsiteY1" fmla="*/ 517778 h 693397"/>
                <a:gd name="connsiteX2" fmla="*/ 302654 w 7463307"/>
                <a:gd name="connsiteY2" fmla="*/ 511339 h 693397"/>
                <a:gd name="connsiteX3" fmla="*/ 386366 w 7463307"/>
                <a:gd name="connsiteY3" fmla="*/ 504900 h 693397"/>
                <a:gd name="connsiteX4" fmla="*/ 495837 w 7463307"/>
                <a:gd name="connsiteY4" fmla="*/ 479142 h 693397"/>
                <a:gd name="connsiteX5" fmla="*/ 734096 w 7463307"/>
                <a:gd name="connsiteY5" fmla="*/ 453384 h 693397"/>
                <a:gd name="connsiteX6" fmla="*/ 920840 w 7463307"/>
                <a:gd name="connsiteY6" fmla="*/ 388990 h 693397"/>
                <a:gd name="connsiteX7" fmla="*/ 1101144 w 7463307"/>
                <a:gd name="connsiteY7" fmla="*/ 363232 h 693397"/>
                <a:gd name="connsiteX8" fmla="*/ 1262130 w 7463307"/>
                <a:gd name="connsiteY8" fmla="*/ 285959 h 693397"/>
                <a:gd name="connsiteX9" fmla="*/ 1390918 w 7463307"/>
                <a:gd name="connsiteY9" fmla="*/ 221564 h 693397"/>
                <a:gd name="connsiteX10" fmla="*/ 1429555 w 7463307"/>
                <a:gd name="connsiteY10" fmla="*/ 170049 h 693397"/>
                <a:gd name="connsiteX11" fmla="*/ 1526147 w 7463307"/>
                <a:gd name="connsiteY11" fmla="*/ 131412 h 693397"/>
                <a:gd name="connsiteX12" fmla="*/ 1558344 w 7463307"/>
                <a:gd name="connsiteY12" fmla="*/ 124973 h 693397"/>
                <a:gd name="connsiteX13" fmla="*/ 1809482 w 7463307"/>
                <a:gd name="connsiteY13" fmla="*/ 131412 h 693397"/>
                <a:gd name="connsiteX14" fmla="*/ 2427668 w 7463307"/>
                <a:gd name="connsiteY14" fmla="*/ 79897 h 693397"/>
                <a:gd name="connsiteX15" fmla="*/ 2517820 w 7463307"/>
                <a:gd name="connsiteY15" fmla="*/ 112094 h 693397"/>
                <a:gd name="connsiteX16" fmla="*/ 2730321 w 7463307"/>
                <a:gd name="connsiteY16" fmla="*/ 105654 h 693397"/>
                <a:gd name="connsiteX17" fmla="*/ 2917065 w 7463307"/>
                <a:gd name="connsiteY17" fmla="*/ 54139 h 693397"/>
                <a:gd name="connsiteX18" fmla="*/ 3400023 w 7463307"/>
                <a:gd name="connsiteY18" fmla="*/ 9063 h 693397"/>
                <a:gd name="connsiteX19" fmla="*/ 3483735 w 7463307"/>
                <a:gd name="connsiteY19" fmla="*/ 2623 h 693397"/>
                <a:gd name="connsiteX20" fmla="*/ 3541690 w 7463307"/>
                <a:gd name="connsiteY20" fmla="*/ 41260 h 693397"/>
                <a:gd name="connsiteX21" fmla="*/ 3528811 w 7463307"/>
                <a:gd name="connsiteY21" fmla="*/ 118533 h 693397"/>
                <a:gd name="connsiteX22" fmla="*/ 3664040 w 7463307"/>
                <a:gd name="connsiteY22" fmla="*/ 228004 h 693397"/>
                <a:gd name="connsiteX23" fmla="*/ 3760631 w 7463307"/>
                <a:gd name="connsiteY23" fmla="*/ 298838 h 693397"/>
                <a:gd name="connsiteX24" fmla="*/ 3844344 w 7463307"/>
                <a:gd name="connsiteY24" fmla="*/ 324595 h 693397"/>
                <a:gd name="connsiteX25" fmla="*/ 3947375 w 7463307"/>
                <a:gd name="connsiteY25" fmla="*/ 337474 h 693397"/>
                <a:gd name="connsiteX26" fmla="*/ 4069724 w 7463307"/>
                <a:gd name="connsiteY26" fmla="*/ 311716 h 693397"/>
                <a:gd name="connsiteX27" fmla="*/ 4217831 w 7463307"/>
                <a:gd name="connsiteY27" fmla="*/ 266640 h 693397"/>
                <a:gd name="connsiteX28" fmla="*/ 4365938 w 7463307"/>
                <a:gd name="connsiteY28" fmla="*/ 279519 h 693397"/>
                <a:gd name="connsiteX29" fmla="*/ 4559121 w 7463307"/>
                <a:gd name="connsiteY29" fmla="*/ 279519 h 693397"/>
                <a:gd name="connsiteX30" fmla="*/ 4662152 w 7463307"/>
                <a:gd name="connsiteY30" fmla="*/ 324595 h 693397"/>
                <a:gd name="connsiteX31" fmla="*/ 4707228 w 7463307"/>
                <a:gd name="connsiteY31" fmla="*/ 324595 h 693397"/>
                <a:gd name="connsiteX32" fmla="*/ 4765183 w 7463307"/>
                <a:gd name="connsiteY32" fmla="*/ 285959 h 693397"/>
                <a:gd name="connsiteX33" fmla="*/ 4932609 w 7463307"/>
                <a:gd name="connsiteY33" fmla="*/ 298838 h 693397"/>
                <a:gd name="connsiteX34" fmla="*/ 5080716 w 7463307"/>
                <a:gd name="connsiteY34" fmla="*/ 292398 h 693397"/>
                <a:gd name="connsiteX35" fmla="*/ 5170868 w 7463307"/>
                <a:gd name="connsiteY35" fmla="*/ 234443 h 693397"/>
                <a:gd name="connsiteX36" fmla="*/ 5222383 w 7463307"/>
                <a:gd name="connsiteY36" fmla="*/ 189367 h 693397"/>
                <a:gd name="connsiteX37" fmla="*/ 5306096 w 7463307"/>
                <a:gd name="connsiteY37" fmla="*/ 189367 h 693397"/>
                <a:gd name="connsiteX38" fmla="*/ 5357611 w 7463307"/>
                <a:gd name="connsiteY38" fmla="*/ 337474 h 693397"/>
                <a:gd name="connsiteX39" fmla="*/ 5434885 w 7463307"/>
                <a:gd name="connsiteY39" fmla="*/ 472702 h 693397"/>
                <a:gd name="connsiteX40" fmla="*/ 5576552 w 7463307"/>
                <a:gd name="connsiteY40" fmla="*/ 549976 h 693397"/>
                <a:gd name="connsiteX41" fmla="*/ 5763296 w 7463307"/>
                <a:gd name="connsiteY41" fmla="*/ 517778 h 693397"/>
                <a:gd name="connsiteX42" fmla="*/ 5847009 w 7463307"/>
                <a:gd name="connsiteY42" fmla="*/ 556415 h 693397"/>
                <a:gd name="connsiteX43" fmla="*/ 5917842 w 7463307"/>
                <a:gd name="connsiteY43" fmla="*/ 601491 h 693397"/>
                <a:gd name="connsiteX44" fmla="*/ 6117465 w 7463307"/>
                <a:gd name="connsiteY44" fmla="*/ 607931 h 693397"/>
                <a:gd name="connsiteX45" fmla="*/ 6194738 w 7463307"/>
                <a:gd name="connsiteY45" fmla="*/ 582173 h 693397"/>
                <a:gd name="connsiteX46" fmla="*/ 6201178 w 7463307"/>
                <a:gd name="connsiteY46" fmla="*/ 459823 h 693397"/>
                <a:gd name="connsiteX47" fmla="*/ 6265572 w 7463307"/>
                <a:gd name="connsiteY47" fmla="*/ 427626 h 693397"/>
                <a:gd name="connsiteX48" fmla="*/ 6342845 w 7463307"/>
                <a:gd name="connsiteY48" fmla="*/ 414747 h 693397"/>
                <a:gd name="connsiteX49" fmla="*/ 6478073 w 7463307"/>
                <a:gd name="connsiteY49" fmla="*/ 485581 h 693397"/>
                <a:gd name="connsiteX50" fmla="*/ 6490952 w 7463307"/>
                <a:gd name="connsiteY50" fmla="*/ 556415 h 693397"/>
                <a:gd name="connsiteX51" fmla="*/ 6561786 w 7463307"/>
                <a:gd name="connsiteY51" fmla="*/ 595052 h 693397"/>
                <a:gd name="connsiteX52" fmla="*/ 6664817 w 7463307"/>
                <a:gd name="connsiteY52" fmla="*/ 633688 h 693397"/>
                <a:gd name="connsiteX53" fmla="*/ 6780727 w 7463307"/>
                <a:gd name="connsiteY53" fmla="*/ 665885 h 693397"/>
                <a:gd name="connsiteX54" fmla="*/ 6870879 w 7463307"/>
                <a:gd name="connsiteY54" fmla="*/ 665885 h 693397"/>
                <a:gd name="connsiteX55" fmla="*/ 7018986 w 7463307"/>
                <a:gd name="connsiteY55" fmla="*/ 640128 h 693397"/>
                <a:gd name="connsiteX56" fmla="*/ 7173533 w 7463307"/>
                <a:gd name="connsiteY56" fmla="*/ 640128 h 693397"/>
                <a:gd name="connsiteX57" fmla="*/ 7334518 w 7463307"/>
                <a:gd name="connsiteY57" fmla="*/ 691643 h 693397"/>
                <a:gd name="connsiteX58" fmla="*/ 7463307 w 7463307"/>
                <a:gd name="connsiteY58" fmla="*/ 678764 h 693397"/>
                <a:gd name="connsiteX0" fmla="*/ 0 w 7566338"/>
                <a:gd name="connsiteY0" fmla="*/ 562854 h 691891"/>
                <a:gd name="connsiteX1" fmla="*/ 193183 w 7566338"/>
                <a:gd name="connsiteY1" fmla="*/ 517778 h 691891"/>
                <a:gd name="connsiteX2" fmla="*/ 302654 w 7566338"/>
                <a:gd name="connsiteY2" fmla="*/ 511339 h 691891"/>
                <a:gd name="connsiteX3" fmla="*/ 386366 w 7566338"/>
                <a:gd name="connsiteY3" fmla="*/ 504900 h 691891"/>
                <a:gd name="connsiteX4" fmla="*/ 495837 w 7566338"/>
                <a:gd name="connsiteY4" fmla="*/ 479142 h 691891"/>
                <a:gd name="connsiteX5" fmla="*/ 734096 w 7566338"/>
                <a:gd name="connsiteY5" fmla="*/ 453384 h 691891"/>
                <a:gd name="connsiteX6" fmla="*/ 920840 w 7566338"/>
                <a:gd name="connsiteY6" fmla="*/ 388990 h 691891"/>
                <a:gd name="connsiteX7" fmla="*/ 1101144 w 7566338"/>
                <a:gd name="connsiteY7" fmla="*/ 363232 h 691891"/>
                <a:gd name="connsiteX8" fmla="*/ 1262130 w 7566338"/>
                <a:gd name="connsiteY8" fmla="*/ 285959 h 691891"/>
                <a:gd name="connsiteX9" fmla="*/ 1390918 w 7566338"/>
                <a:gd name="connsiteY9" fmla="*/ 221564 h 691891"/>
                <a:gd name="connsiteX10" fmla="*/ 1429555 w 7566338"/>
                <a:gd name="connsiteY10" fmla="*/ 170049 h 691891"/>
                <a:gd name="connsiteX11" fmla="*/ 1526147 w 7566338"/>
                <a:gd name="connsiteY11" fmla="*/ 131412 h 691891"/>
                <a:gd name="connsiteX12" fmla="*/ 1558344 w 7566338"/>
                <a:gd name="connsiteY12" fmla="*/ 124973 h 691891"/>
                <a:gd name="connsiteX13" fmla="*/ 1809482 w 7566338"/>
                <a:gd name="connsiteY13" fmla="*/ 131412 h 691891"/>
                <a:gd name="connsiteX14" fmla="*/ 2427668 w 7566338"/>
                <a:gd name="connsiteY14" fmla="*/ 79897 h 691891"/>
                <a:gd name="connsiteX15" fmla="*/ 2517820 w 7566338"/>
                <a:gd name="connsiteY15" fmla="*/ 112094 h 691891"/>
                <a:gd name="connsiteX16" fmla="*/ 2730321 w 7566338"/>
                <a:gd name="connsiteY16" fmla="*/ 105654 h 691891"/>
                <a:gd name="connsiteX17" fmla="*/ 2917065 w 7566338"/>
                <a:gd name="connsiteY17" fmla="*/ 54139 h 691891"/>
                <a:gd name="connsiteX18" fmla="*/ 3400023 w 7566338"/>
                <a:gd name="connsiteY18" fmla="*/ 9063 h 691891"/>
                <a:gd name="connsiteX19" fmla="*/ 3483735 w 7566338"/>
                <a:gd name="connsiteY19" fmla="*/ 2623 h 691891"/>
                <a:gd name="connsiteX20" fmla="*/ 3541690 w 7566338"/>
                <a:gd name="connsiteY20" fmla="*/ 41260 h 691891"/>
                <a:gd name="connsiteX21" fmla="*/ 3528811 w 7566338"/>
                <a:gd name="connsiteY21" fmla="*/ 118533 h 691891"/>
                <a:gd name="connsiteX22" fmla="*/ 3664040 w 7566338"/>
                <a:gd name="connsiteY22" fmla="*/ 228004 h 691891"/>
                <a:gd name="connsiteX23" fmla="*/ 3760631 w 7566338"/>
                <a:gd name="connsiteY23" fmla="*/ 298838 h 691891"/>
                <a:gd name="connsiteX24" fmla="*/ 3844344 w 7566338"/>
                <a:gd name="connsiteY24" fmla="*/ 324595 h 691891"/>
                <a:gd name="connsiteX25" fmla="*/ 3947375 w 7566338"/>
                <a:gd name="connsiteY25" fmla="*/ 337474 h 691891"/>
                <a:gd name="connsiteX26" fmla="*/ 4069724 w 7566338"/>
                <a:gd name="connsiteY26" fmla="*/ 311716 h 691891"/>
                <a:gd name="connsiteX27" fmla="*/ 4217831 w 7566338"/>
                <a:gd name="connsiteY27" fmla="*/ 266640 h 691891"/>
                <a:gd name="connsiteX28" fmla="*/ 4365938 w 7566338"/>
                <a:gd name="connsiteY28" fmla="*/ 279519 h 691891"/>
                <a:gd name="connsiteX29" fmla="*/ 4559121 w 7566338"/>
                <a:gd name="connsiteY29" fmla="*/ 279519 h 691891"/>
                <a:gd name="connsiteX30" fmla="*/ 4662152 w 7566338"/>
                <a:gd name="connsiteY30" fmla="*/ 324595 h 691891"/>
                <a:gd name="connsiteX31" fmla="*/ 4707228 w 7566338"/>
                <a:gd name="connsiteY31" fmla="*/ 324595 h 691891"/>
                <a:gd name="connsiteX32" fmla="*/ 4765183 w 7566338"/>
                <a:gd name="connsiteY32" fmla="*/ 285959 h 691891"/>
                <a:gd name="connsiteX33" fmla="*/ 4932609 w 7566338"/>
                <a:gd name="connsiteY33" fmla="*/ 298838 h 691891"/>
                <a:gd name="connsiteX34" fmla="*/ 5080716 w 7566338"/>
                <a:gd name="connsiteY34" fmla="*/ 292398 h 691891"/>
                <a:gd name="connsiteX35" fmla="*/ 5170868 w 7566338"/>
                <a:gd name="connsiteY35" fmla="*/ 234443 h 691891"/>
                <a:gd name="connsiteX36" fmla="*/ 5222383 w 7566338"/>
                <a:gd name="connsiteY36" fmla="*/ 189367 h 691891"/>
                <a:gd name="connsiteX37" fmla="*/ 5306096 w 7566338"/>
                <a:gd name="connsiteY37" fmla="*/ 189367 h 691891"/>
                <a:gd name="connsiteX38" fmla="*/ 5357611 w 7566338"/>
                <a:gd name="connsiteY38" fmla="*/ 337474 h 691891"/>
                <a:gd name="connsiteX39" fmla="*/ 5434885 w 7566338"/>
                <a:gd name="connsiteY39" fmla="*/ 472702 h 691891"/>
                <a:gd name="connsiteX40" fmla="*/ 5576552 w 7566338"/>
                <a:gd name="connsiteY40" fmla="*/ 549976 h 691891"/>
                <a:gd name="connsiteX41" fmla="*/ 5763296 w 7566338"/>
                <a:gd name="connsiteY41" fmla="*/ 517778 h 691891"/>
                <a:gd name="connsiteX42" fmla="*/ 5847009 w 7566338"/>
                <a:gd name="connsiteY42" fmla="*/ 556415 h 691891"/>
                <a:gd name="connsiteX43" fmla="*/ 5917842 w 7566338"/>
                <a:gd name="connsiteY43" fmla="*/ 601491 h 691891"/>
                <a:gd name="connsiteX44" fmla="*/ 6117465 w 7566338"/>
                <a:gd name="connsiteY44" fmla="*/ 607931 h 691891"/>
                <a:gd name="connsiteX45" fmla="*/ 6194738 w 7566338"/>
                <a:gd name="connsiteY45" fmla="*/ 582173 h 691891"/>
                <a:gd name="connsiteX46" fmla="*/ 6201178 w 7566338"/>
                <a:gd name="connsiteY46" fmla="*/ 459823 h 691891"/>
                <a:gd name="connsiteX47" fmla="*/ 6265572 w 7566338"/>
                <a:gd name="connsiteY47" fmla="*/ 427626 h 691891"/>
                <a:gd name="connsiteX48" fmla="*/ 6342845 w 7566338"/>
                <a:gd name="connsiteY48" fmla="*/ 414747 h 691891"/>
                <a:gd name="connsiteX49" fmla="*/ 6478073 w 7566338"/>
                <a:gd name="connsiteY49" fmla="*/ 485581 h 691891"/>
                <a:gd name="connsiteX50" fmla="*/ 6490952 w 7566338"/>
                <a:gd name="connsiteY50" fmla="*/ 556415 h 691891"/>
                <a:gd name="connsiteX51" fmla="*/ 6561786 w 7566338"/>
                <a:gd name="connsiteY51" fmla="*/ 595052 h 691891"/>
                <a:gd name="connsiteX52" fmla="*/ 6664817 w 7566338"/>
                <a:gd name="connsiteY52" fmla="*/ 633688 h 691891"/>
                <a:gd name="connsiteX53" fmla="*/ 6780727 w 7566338"/>
                <a:gd name="connsiteY53" fmla="*/ 665885 h 691891"/>
                <a:gd name="connsiteX54" fmla="*/ 6870879 w 7566338"/>
                <a:gd name="connsiteY54" fmla="*/ 665885 h 691891"/>
                <a:gd name="connsiteX55" fmla="*/ 7018986 w 7566338"/>
                <a:gd name="connsiteY55" fmla="*/ 640128 h 691891"/>
                <a:gd name="connsiteX56" fmla="*/ 7173533 w 7566338"/>
                <a:gd name="connsiteY56" fmla="*/ 640128 h 691891"/>
                <a:gd name="connsiteX57" fmla="*/ 7334518 w 7566338"/>
                <a:gd name="connsiteY57" fmla="*/ 691643 h 691891"/>
                <a:gd name="connsiteX58" fmla="*/ 7566338 w 7566338"/>
                <a:gd name="connsiteY58" fmla="*/ 659445 h 691891"/>
                <a:gd name="connsiteX0" fmla="*/ 0 w 7720885"/>
                <a:gd name="connsiteY0" fmla="*/ 562854 h 691662"/>
                <a:gd name="connsiteX1" fmla="*/ 193183 w 7720885"/>
                <a:gd name="connsiteY1" fmla="*/ 517778 h 691662"/>
                <a:gd name="connsiteX2" fmla="*/ 302654 w 7720885"/>
                <a:gd name="connsiteY2" fmla="*/ 511339 h 691662"/>
                <a:gd name="connsiteX3" fmla="*/ 386366 w 7720885"/>
                <a:gd name="connsiteY3" fmla="*/ 504900 h 691662"/>
                <a:gd name="connsiteX4" fmla="*/ 495837 w 7720885"/>
                <a:gd name="connsiteY4" fmla="*/ 479142 h 691662"/>
                <a:gd name="connsiteX5" fmla="*/ 734096 w 7720885"/>
                <a:gd name="connsiteY5" fmla="*/ 453384 h 691662"/>
                <a:gd name="connsiteX6" fmla="*/ 920840 w 7720885"/>
                <a:gd name="connsiteY6" fmla="*/ 388990 h 691662"/>
                <a:gd name="connsiteX7" fmla="*/ 1101144 w 7720885"/>
                <a:gd name="connsiteY7" fmla="*/ 363232 h 691662"/>
                <a:gd name="connsiteX8" fmla="*/ 1262130 w 7720885"/>
                <a:gd name="connsiteY8" fmla="*/ 285959 h 691662"/>
                <a:gd name="connsiteX9" fmla="*/ 1390918 w 7720885"/>
                <a:gd name="connsiteY9" fmla="*/ 221564 h 691662"/>
                <a:gd name="connsiteX10" fmla="*/ 1429555 w 7720885"/>
                <a:gd name="connsiteY10" fmla="*/ 170049 h 691662"/>
                <a:gd name="connsiteX11" fmla="*/ 1526147 w 7720885"/>
                <a:gd name="connsiteY11" fmla="*/ 131412 h 691662"/>
                <a:gd name="connsiteX12" fmla="*/ 1558344 w 7720885"/>
                <a:gd name="connsiteY12" fmla="*/ 124973 h 691662"/>
                <a:gd name="connsiteX13" fmla="*/ 1809482 w 7720885"/>
                <a:gd name="connsiteY13" fmla="*/ 131412 h 691662"/>
                <a:gd name="connsiteX14" fmla="*/ 2427668 w 7720885"/>
                <a:gd name="connsiteY14" fmla="*/ 79897 h 691662"/>
                <a:gd name="connsiteX15" fmla="*/ 2517820 w 7720885"/>
                <a:gd name="connsiteY15" fmla="*/ 112094 h 691662"/>
                <a:gd name="connsiteX16" fmla="*/ 2730321 w 7720885"/>
                <a:gd name="connsiteY16" fmla="*/ 105654 h 691662"/>
                <a:gd name="connsiteX17" fmla="*/ 2917065 w 7720885"/>
                <a:gd name="connsiteY17" fmla="*/ 54139 h 691662"/>
                <a:gd name="connsiteX18" fmla="*/ 3400023 w 7720885"/>
                <a:gd name="connsiteY18" fmla="*/ 9063 h 691662"/>
                <a:gd name="connsiteX19" fmla="*/ 3483735 w 7720885"/>
                <a:gd name="connsiteY19" fmla="*/ 2623 h 691662"/>
                <a:gd name="connsiteX20" fmla="*/ 3541690 w 7720885"/>
                <a:gd name="connsiteY20" fmla="*/ 41260 h 691662"/>
                <a:gd name="connsiteX21" fmla="*/ 3528811 w 7720885"/>
                <a:gd name="connsiteY21" fmla="*/ 118533 h 691662"/>
                <a:gd name="connsiteX22" fmla="*/ 3664040 w 7720885"/>
                <a:gd name="connsiteY22" fmla="*/ 228004 h 691662"/>
                <a:gd name="connsiteX23" fmla="*/ 3760631 w 7720885"/>
                <a:gd name="connsiteY23" fmla="*/ 298838 h 691662"/>
                <a:gd name="connsiteX24" fmla="*/ 3844344 w 7720885"/>
                <a:gd name="connsiteY24" fmla="*/ 324595 h 691662"/>
                <a:gd name="connsiteX25" fmla="*/ 3947375 w 7720885"/>
                <a:gd name="connsiteY25" fmla="*/ 337474 h 691662"/>
                <a:gd name="connsiteX26" fmla="*/ 4069724 w 7720885"/>
                <a:gd name="connsiteY26" fmla="*/ 311716 h 691662"/>
                <a:gd name="connsiteX27" fmla="*/ 4217831 w 7720885"/>
                <a:gd name="connsiteY27" fmla="*/ 266640 h 691662"/>
                <a:gd name="connsiteX28" fmla="*/ 4365938 w 7720885"/>
                <a:gd name="connsiteY28" fmla="*/ 279519 h 691662"/>
                <a:gd name="connsiteX29" fmla="*/ 4559121 w 7720885"/>
                <a:gd name="connsiteY29" fmla="*/ 279519 h 691662"/>
                <a:gd name="connsiteX30" fmla="*/ 4662152 w 7720885"/>
                <a:gd name="connsiteY30" fmla="*/ 324595 h 691662"/>
                <a:gd name="connsiteX31" fmla="*/ 4707228 w 7720885"/>
                <a:gd name="connsiteY31" fmla="*/ 324595 h 691662"/>
                <a:gd name="connsiteX32" fmla="*/ 4765183 w 7720885"/>
                <a:gd name="connsiteY32" fmla="*/ 285959 h 691662"/>
                <a:gd name="connsiteX33" fmla="*/ 4932609 w 7720885"/>
                <a:gd name="connsiteY33" fmla="*/ 298838 h 691662"/>
                <a:gd name="connsiteX34" fmla="*/ 5080716 w 7720885"/>
                <a:gd name="connsiteY34" fmla="*/ 292398 h 691662"/>
                <a:gd name="connsiteX35" fmla="*/ 5170868 w 7720885"/>
                <a:gd name="connsiteY35" fmla="*/ 234443 h 691662"/>
                <a:gd name="connsiteX36" fmla="*/ 5222383 w 7720885"/>
                <a:gd name="connsiteY36" fmla="*/ 189367 h 691662"/>
                <a:gd name="connsiteX37" fmla="*/ 5306096 w 7720885"/>
                <a:gd name="connsiteY37" fmla="*/ 189367 h 691662"/>
                <a:gd name="connsiteX38" fmla="*/ 5357611 w 7720885"/>
                <a:gd name="connsiteY38" fmla="*/ 337474 h 691662"/>
                <a:gd name="connsiteX39" fmla="*/ 5434885 w 7720885"/>
                <a:gd name="connsiteY39" fmla="*/ 472702 h 691662"/>
                <a:gd name="connsiteX40" fmla="*/ 5576552 w 7720885"/>
                <a:gd name="connsiteY40" fmla="*/ 549976 h 691662"/>
                <a:gd name="connsiteX41" fmla="*/ 5763296 w 7720885"/>
                <a:gd name="connsiteY41" fmla="*/ 517778 h 691662"/>
                <a:gd name="connsiteX42" fmla="*/ 5847009 w 7720885"/>
                <a:gd name="connsiteY42" fmla="*/ 556415 h 691662"/>
                <a:gd name="connsiteX43" fmla="*/ 5917842 w 7720885"/>
                <a:gd name="connsiteY43" fmla="*/ 601491 h 691662"/>
                <a:gd name="connsiteX44" fmla="*/ 6117465 w 7720885"/>
                <a:gd name="connsiteY44" fmla="*/ 607931 h 691662"/>
                <a:gd name="connsiteX45" fmla="*/ 6194738 w 7720885"/>
                <a:gd name="connsiteY45" fmla="*/ 582173 h 691662"/>
                <a:gd name="connsiteX46" fmla="*/ 6201178 w 7720885"/>
                <a:gd name="connsiteY46" fmla="*/ 459823 h 691662"/>
                <a:gd name="connsiteX47" fmla="*/ 6265572 w 7720885"/>
                <a:gd name="connsiteY47" fmla="*/ 427626 h 691662"/>
                <a:gd name="connsiteX48" fmla="*/ 6342845 w 7720885"/>
                <a:gd name="connsiteY48" fmla="*/ 414747 h 691662"/>
                <a:gd name="connsiteX49" fmla="*/ 6478073 w 7720885"/>
                <a:gd name="connsiteY49" fmla="*/ 485581 h 691662"/>
                <a:gd name="connsiteX50" fmla="*/ 6490952 w 7720885"/>
                <a:gd name="connsiteY50" fmla="*/ 556415 h 691662"/>
                <a:gd name="connsiteX51" fmla="*/ 6561786 w 7720885"/>
                <a:gd name="connsiteY51" fmla="*/ 595052 h 691662"/>
                <a:gd name="connsiteX52" fmla="*/ 6664817 w 7720885"/>
                <a:gd name="connsiteY52" fmla="*/ 633688 h 691662"/>
                <a:gd name="connsiteX53" fmla="*/ 6780727 w 7720885"/>
                <a:gd name="connsiteY53" fmla="*/ 665885 h 691662"/>
                <a:gd name="connsiteX54" fmla="*/ 6870879 w 7720885"/>
                <a:gd name="connsiteY54" fmla="*/ 665885 h 691662"/>
                <a:gd name="connsiteX55" fmla="*/ 7018986 w 7720885"/>
                <a:gd name="connsiteY55" fmla="*/ 640128 h 691662"/>
                <a:gd name="connsiteX56" fmla="*/ 7173533 w 7720885"/>
                <a:gd name="connsiteY56" fmla="*/ 640128 h 691662"/>
                <a:gd name="connsiteX57" fmla="*/ 7334518 w 7720885"/>
                <a:gd name="connsiteY57" fmla="*/ 691643 h 691662"/>
                <a:gd name="connsiteX58" fmla="*/ 7720885 w 7720885"/>
                <a:gd name="connsiteY58" fmla="*/ 633688 h 691662"/>
                <a:gd name="connsiteX0" fmla="*/ 0 w 7720885"/>
                <a:gd name="connsiteY0" fmla="*/ 562854 h 678789"/>
                <a:gd name="connsiteX1" fmla="*/ 193183 w 7720885"/>
                <a:gd name="connsiteY1" fmla="*/ 517778 h 678789"/>
                <a:gd name="connsiteX2" fmla="*/ 302654 w 7720885"/>
                <a:gd name="connsiteY2" fmla="*/ 511339 h 678789"/>
                <a:gd name="connsiteX3" fmla="*/ 386366 w 7720885"/>
                <a:gd name="connsiteY3" fmla="*/ 504900 h 678789"/>
                <a:gd name="connsiteX4" fmla="*/ 495837 w 7720885"/>
                <a:gd name="connsiteY4" fmla="*/ 479142 h 678789"/>
                <a:gd name="connsiteX5" fmla="*/ 734096 w 7720885"/>
                <a:gd name="connsiteY5" fmla="*/ 453384 h 678789"/>
                <a:gd name="connsiteX6" fmla="*/ 920840 w 7720885"/>
                <a:gd name="connsiteY6" fmla="*/ 388990 h 678789"/>
                <a:gd name="connsiteX7" fmla="*/ 1101144 w 7720885"/>
                <a:gd name="connsiteY7" fmla="*/ 363232 h 678789"/>
                <a:gd name="connsiteX8" fmla="*/ 1262130 w 7720885"/>
                <a:gd name="connsiteY8" fmla="*/ 285959 h 678789"/>
                <a:gd name="connsiteX9" fmla="*/ 1390918 w 7720885"/>
                <a:gd name="connsiteY9" fmla="*/ 221564 h 678789"/>
                <a:gd name="connsiteX10" fmla="*/ 1429555 w 7720885"/>
                <a:gd name="connsiteY10" fmla="*/ 170049 h 678789"/>
                <a:gd name="connsiteX11" fmla="*/ 1526147 w 7720885"/>
                <a:gd name="connsiteY11" fmla="*/ 131412 h 678789"/>
                <a:gd name="connsiteX12" fmla="*/ 1558344 w 7720885"/>
                <a:gd name="connsiteY12" fmla="*/ 124973 h 678789"/>
                <a:gd name="connsiteX13" fmla="*/ 1809482 w 7720885"/>
                <a:gd name="connsiteY13" fmla="*/ 131412 h 678789"/>
                <a:gd name="connsiteX14" fmla="*/ 2427668 w 7720885"/>
                <a:gd name="connsiteY14" fmla="*/ 79897 h 678789"/>
                <a:gd name="connsiteX15" fmla="*/ 2517820 w 7720885"/>
                <a:gd name="connsiteY15" fmla="*/ 112094 h 678789"/>
                <a:gd name="connsiteX16" fmla="*/ 2730321 w 7720885"/>
                <a:gd name="connsiteY16" fmla="*/ 105654 h 678789"/>
                <a:gd name="connsiteX17" fmla="*/ 2917065 w 7720885"/>
                <a:gd name="connsiteY17" fmla="*/ 54139 h 678789"/>
                <a:gd name="connsiteX18" fmla="*/ 3400023 w 7720885"/>
                <a:gd name="connsiteY18" fmla="*/ 9063 h 678789"/>
                <a:gd name="connsiteX19" fmla="*/ 3483735 w 7720885"/>
                <a:gd name="connsiteY19" fmla="*/ 2623 h 678789"/>
                <a:gd name="connsiteX20" fmla="*/ 3541690 w 7720885"/>
                <a:gd name="connsiteY20" fmla="*/ 41260 h 678789"/>
                <a:gd name="connsiteX21" fmla="*/ 3528811 w 7720885"/>
                <a:gd name="connsiteY21" fmla="*/ 118533 h 678789"/>
                <a:gd name="connsiteX22" fmla="*/ 3664040 w 7720885"/>
                <a:gd name="connsiteY22" fmla="*/ 228004 h 678789"/>
                <a:gd name="connsiteX23" fmla="*/ 3760631 w 7720885"/>
                <a:gd name="connsiteY23" fmla="*/ 298838 h 678789"/>
                <a:gd name="connsiteX24" fmla="*/ 3844344 w 7720885"/>
                <a:gd name="connsiteY24" fmla="*/ 324595 h 678789"/>
                <a:gd name="connsiteX25" fmla="*/ 3947375 w 7720885"/>
                <a:gd name="connsiteY25" fmla="*/ 337474 h 678789"/>
                <a:gd name="connsiteX26" fmla="*/ 4069724 w 7720885"/>
                <a:gd name="connsiteY26" fmla="*/ 311716 h 678789"/>
                <a:gd name="connsiteX27" fmla="*/ 4217831 w 7720885"/>
                <a:gd name="connsiteY27" fmla="*/ 266640 h 678789"/>
                <a:gd name="connsiteX28" fmla="*/ 4365938 w 7720885"/>
                <a:gd name="connsiteY28" fmla="*/ 279519 h 678789"/>
                <a:gd name="connsiteX29" fmla="*/ 4559121 w 7720885"/>
                <a:gd name="connsiteY29" fmla="*/ 279519 h 678789"/>
                <a:gd name="connsiteX30" fmla="*/ 4662152 w 7720885"/>
                <a:gd name="connsiteY30" fmla="*/ 324595 h 678789"/>
                <a:gd name="connsiteX31" fmla="*/ 4707228 w 7720885"/>
                <a:gd name="connsiteY31" fmla="*/ 324595 h 678789"/>
                <a:gd name="connsiteX32" fmla="*/ 4765183 w 7720885"/>
                <a:gd name="connsiteY32" fmla="*/ 285959 h 678789"/>
                <a:gd name="connsiteX33" fmla="*/ 4932609 w 7720885"/>
                <a:gd name="connsiteY33" fmla="*/ 298838 h 678789"/>
                <a:gd name="connsiteX34" fmla="*/ 5080716 w 7720885"/>
                <a:gd name="connsiteY34" fmla="*/ 292398 h 678789"/>
                <a:gd name="connsiteX35" fmla="*/ 5170868 w 7720885"/>
                <a:gd name="connsiteY35" fmla="*/ 234443 h 678789"/>
                <a:gd name="connsiteX36" fmla="*/ 5222383 w 7720885"/>
                <a:gd name="connsiteY36" fmla="*/ 189367 h 678789"/>
                <a:gd name="connsiteX37" fmla="*/ 5306096 w 7720885"/>
                <a:gd name="connsiteY37" fmla="*/ 189367 h 678789"/>
                <a:gd name="connsiteX38" fmla="*/ 5357611 w 7720885"/>
                <a:gd name="connsiteY38" fmla="*/ 337474 h 678789"/>
                <a:gd name="connsiteX39" fmla="*/ 5434885 w 7720885"/>
                <a:gd name="connsiteY39" fmla="*/ 472702 h 678789"/>
                <a:gd name="connsiteX40" fmla="*/ 5576552 w 7720885"/>
                <a:gd name="connsiteY40" fmla="*/ 549976 h 678789"/>
                <a:gd name="connsiteX41" fmla="*/ 5763296 w 7720885"/>
                <a:gd name="connsiteY41" fmla="*/ 517778 h 678789"/>
                <a:gd name="connsiteX42" fmla="*/ 5847009 w 7720885"/>
                <a:gd name="connsiteY42" fmla="*/ 556415 h 678789"/>
                <a:gd name="connsiteX43" fmla="*/ 5917842 w 7720885"/>
                <a:gd name="connsiteY43" fmla="*/ 601491 h 678789"/>
                <a:gd name="connsiteX44" fmla="*/ 6117465 w 7720885"/>
                <a:gd name="connsiteY44" fmla="*/ 607931 h 678789"/>
                <a:gd name="connsiteX45" fmla="*/ 6194738 w 7720885"/>
                <a:gd name="connsiteY45" fmla="*/ 582173 h 678789"/>
                <a:gd name="connsiteX46" fmla="*/ 6201178 w 7720885"/>
                <a:gd name="connsiteY46" fmla="*/ 459823 h 678789"/>
                <a:gd name="connsiteX47" fmla="*/ 6265572 w 7720885"/>
                <a:gd name="connsiteY47" fmla="*/ 427626 h 678789"/>
                <a:gd name="connsiteX48" fmla="*/ 6342845 w 7720885"/>
                <a:gd name="connsiteY48" fmla="*/ 414747 h 678789"/>
                <a:gd name="connsiteX49" fmla="*/ 6478073 w 7720885"/>
                <a:gd name="connsiteY49" fmla="*/ 485581 h 678789"/>
                <a:gd name="connsiteX50" fmla="*/ 6490952 w 7720885"/>
                <a:gd name="connsiteY50" fmla="*/ 556415 h 678789"/>
                <a:gd name="connsiteX51" fmla="*/ 6561786 w 7720885"/>
                <a:gd name="connsiteY51" fmla="*/ 595052 h 678789"/>
                <a:gd name="connsiteX52" fmla="*/ 6664817 w 7720885"/>
                <a:gd name="connsiteY52" fmla="*/ 633688 h 678789"/>
                <a:gd name="connsiteX53" fmla="*/ 6780727 w 7720885"/>
                <a:gd name="connsiteY53" fmla="*/ 665885 h 678789"/>
                <a:gd name="connsiteX54" fmla="*/ 6870879 w 7720885"/>
                <a:gd name="connsiteY54" fmla="*/ 665885 h 678789"/>
                <a:gd name="connsiteX55" fmla="*/ 7018986 w 7720885"/>
                <a:gd name="connsiteY55" fmla="*/ 640128 h 678789"/>
                <a:gd name="connsiteX56" fmla="*/ 7173533 w 7720885"/>
                <a:gd name="connsiteY56" fmla="*/ 640128 h 678789"/>
                <a:gd name="connsiteX57" fmla="*/ 7411791 w 7720885"/>
                <a:gd name="connsiteY57" fmla="*/ 678764 h 678789"/>
                <a:gd name="connsiteX58" fmla="*/ 7720885 w 7720885"/>
                <a:gd name="connsiteY58" fmla="*/ 633688 h 678789"/>
                <a:gd name="connsiteX0" fmla="*/ 0 w 7727324"/>
                <a:gd name="connsiteY0" fmla="*/ 562854 h 678789"/>
                <a:gd name="connsiteX1" fmla="*/ 193183 w 7727324"/>
                <a:gd name="connsiteY1" fmla="*/ 517778 h 678789"/>
                <a:gd name="connsiteX2" fmla="*/ 302654 w 7727324"/>
                <a:gd name="connsiteY2" fmla="*/ 511339 h 678789"/>
                <a:gd name="connsiteX3" fmla="*/ 386366 w 7727324"/>
                <a:gd name="connsiteY3" fmla="*/ 504900 h 678789"/>
                <a:gd name="connsiteX4" fmla="*/ 495837 w 7727324"/>
                <a:gd name="connsiteY4" fmla="*/ 479142 h 678789"/>
                <a:gd name="connsiteX5" fmla="*/ 734096 w 7727324"/>
                <a:gd name="connsiteY5" fmla="*/ 453384 h 678789"/>
                <a:gd name="connsiteX6" fmla="*/ 920840 w 7727324"/>
                <a:gd name="connsiteY6" fmla="*/ 388990 h 678789"/>
                <a:gd name="connsiteX7" fmla="*/ 1101144 w 7727324"/>
                <a:gd name="connsiteY7" fmla="*/ 363232 h 678789"/>
                <a:gd name="connsiteX8" fmla="*/ 1262130 w 7727324"/>
                <a:gd name="connsiteY8" fmla="*/ 285959 h 678789"/>
                <a:gd name="connsiteX9" fmla="*/ 1390918 w 7727324"/>
                <a:gd name="connsiteY9" fmla="*/ 221564 h 678789"/>
                <a:gd name="connsiteX10" fmla="*/ 1429555 w 7727324"/>
                <a:gd name="connsiteY10" fmla="*/ 170049 h 678789"/>
                <a:gd name="connsiteX11" fmla="*/ 1526147 w 7727324"/>
                <a:gd name="connsiteY11" fmla="*/ 131412 h 678789"/>
                <a:gd name="connsiteX12" fmla="*/ 1558344 w 7727324"/>
                <a:gd name="connsiteY12" fmla="*/ 124973 h 678789"/>
                <a:gd name="connsiteX13" fmla="*/ 1809482 w 7727324"/>
                <a:gd name="connsiteY13" fmla="*/ 131412 h 678789"/>
                <a:gd name="connsiteX14" fmla="*/ 2427668 w 7727324"/>
                <a:gd name="connsiteY14" fmla="*/ 79897 h 678789"/>
                <a:gd name="connsiteX15" fmla="*/ 2517820 w 7727324"/>
                <a:gd name="connsiteY15" fmla="*/ 112094 h 678789"/>
                <a:gd name="connsiteX16" fmla="*/ 2730321 w 7727324"/>
                <a:gd name="connsiteY16" fmla="*/ 105654 h 678789"/>
                <a:gd name="connsiteX17" fmla="*/ 2917065 w 7727324"/>
                <a:gd name="connsiteY17" fmla="*/ 54139 h 678789"/>
                <a:gd name="connsiteX18" fmla="*/ 3400023 w 7727324"/>
                <a:gd name="connsiteY18" fmla="*/ 9063 h 678789"/>
                <a:gd name="connsiteX19" fmla="*/ 3483735 w 7727324"/>
                <a:gd name="connsiteY19" fmla="*/ 2623 h 678789"/>
                <a:gd name="connsiteX20" fmla="*/ 3541690 w 7727324"/>
                <a:gd name="connsiteY20" fmla="*/ 41260 h 678789"/>
                <a:gd name="connsiteX21" fmla="*/ 3528811 w 7727324"/>
                <a:gd name="connsiteY21" fmla="*/ 118533 h 678789"/>
                <a:gd name="connsiteX22" fmla="*/ 3664040 w 7727324"/>
                <a:gd name="connsiteY22" fmla="*/ 228004 h 678789"/>
                <a:gd name="connsiteX23" fmla="*/ 3760631 w 7727324"/>
                <a:gd name="connsiteY23" fmla="*/ 298838 h 678789"/>
                <a:gd name="connsiteX24" fmla="*/ 3844344 w 7727324"/>
                <a:gd name="connsiteY24" fmla="*/ 324595 h 678789"/>
                <a:gd name="connsiteX25" fmla="*/ 3947375 w 7727324"/>
                <a:gd name="connsiteY25" fmla="*/ 337474 h 678789"/>
                <a:gd name="connsiteX26" fmla="*/ 4069724 w 7727324"/>
                <a:gd name="connsiteY26" fmla="*/ 311716 h 678789"/>
                <a:gd name="connsiteX27" fmla="*/ 4217831 w 7727324"/>
                <a:gd name="connsiteY27" fmla="*/ 266640 h 678789"/>
                <a:gd name="connsiteX28" fmla="*/ 4365938 w 7727324"/>
                <a:gd name="connsiteY28" fmla="*/ 279519 h 678789"/>
                <a:gd name="connsiteX29" fmla="*/ 4559121 w 7727324"/>
                <a:gd name="connsiteY29" fmla="*/ 279519 h 678789"/>
                <a:gd name="connsiteX30" fmla="*/ 4662152 w 7727324"/>
                <a:gd name="connsiteY30" fmla="*/ 324595 h 678789"/>
                <a:gd name="connsiteX31" fmla="*/ 4707228 w 7727324"/>
                <a:gd name="connsiteY31" fmla="*/ 324595 h 678789"/>
                <a:gd name="connsiteX32" fmla="*/ 4765183 w 7727324"/>
                <a:gd name="connsiteY32" fmla="*/ 285959 h 678789"/>
                <a:gd name="connsiteX33" fmla="*/ 4932609 w 7727324"/>
                <a:gd name="connsiteY33" fmla="*/ 298838 h 678789"/>
                <a:gd name="connsiteX34" fmla="*/ 5080716 w 7727324"/>
                <a:gd name="connsiteY34" fmla="*/ 292398 h 678789"/>
                <a:gd name="connsiteX35" fmla="*/ 5170868 w 7727324"/>
                <a:gd name="connsiteY35" fmla="*/ 234443 h 678789"/>
                <a:gd name="connsiteX36" fmla="*/ 5222383 w 7727324"/>
                <a:gd name="connsiteY36" fmla="*/ 189367 h 678789"/>
                <a:gd name="connsiteX37" fmla="*/ 5306096 w 7727324"/>
                <a:gd name="connsiteY37" fmla="*/ 189367 h 678789"/>
                <a:gd name="connsiteX38" fmla="*/ 5357611 w 7727324"/>
                <a:gd name="connsiteY38" fmla="*/ 337474 h 678789"/>
                <a:gd name="connsiteX39" fmla="*/ 5434885 w 7727324"/>
                <a:gd name="connsiteY39" fmla="*/ 472702 h 678789"/>
                <a:gd name="connsiteX40" fmla="*/ 5576552 w 7727324"/>
                <a:gd name="connsiteY40" fmla="*/ 549976 h 678789"/>
                <a:gd name="connsiteX41" fmla="*/ 5763296 w 7727324"/>
                <a:gd name="connsiteY41" fmla="*/ 517778 h 678789"/>
                <a:gd name="connsiteX42" fmla="*/ 5847009 w 7727324"/>
                <a:gd name="connsiteY42" fmla="*/ 556415 h 678789"/>
                <a:gd name="connsiteX43" fmla="*/ 5917842 w 7727324"/>
                <a:gd name="connsiteY43" fmla="*/ 601491 h 678789"/>
                <a:gd name="connsiteX44" fmla="*/ 6117465 w 7727324"/>
                <a:gd name="connsiteY44" fmla="*/ 607931 h 678789"/>
                <a:gd name="connsiteX45" fmla="*/ 6194738 w 7727324"/>
                <a:gd name="connsiteY45" fmla="*/ 582173 h 678789"/>
                <a:gd name="connsiteX46" fmla="*/ 6201178 w 7727324"/>
                <a:gd name="connsiteY46" fmla="*/ 459823 h 678789"/>
                <a:gd name="connsiteX47" fmla="*/ 6265572 w 7727324"/>
                <a:gd name="connsiteY47" fmla="*/ 427626 h 678789"/>
                <a:gd name="connsiteX48" fmla="*/ 6342845 w 7727324"/>
                <a:gd name="connsiteY48" fmla="*/ 414747 h 678789"/>
                <a:gd name="connsiteX49" fmla="*/ 6478073 w 7727324"/>
                <a:gd name="connsiteY49" fmla="*/ 485581 h 678789"/>
                <a:gd name="connsiteX50" fmla="*/ 6490952 w 7727324"/>
                <a:gd name="connsiteY50" fmla="*/ 556415 h 678789"/>
                <a:gd name="connsiteX51" fmla="*/ 6561786 w 7727324"/>
                <a:gd name="connsiteY51" fmla="*/ 595052 h 678789"/>
                <a:gd name="connsiteX52" fmla="*/ 6664817 w 7727324"/>
                <a:gd name="connsiteY52" fmla="*/ 633688 h 678789"/>
                <a:gd name="connsiteX53" fmla="*/ 6780727 w 7727324"/>
                <a:gd name="connsiteY53" fmla="*/ 665885 h 678789"/>
                <a:gd name="connsiteX54" fmla="*/ 6870879 w 7727324"/>
                <a:gd name="connsiteY54" fmla="*/ 665885 h 678789"/>
                <a:gd name="connsiteX55" fmla="*/ 7018986 w 7727324"/>
                <a:gd name="connsiteY55" fmla="*/ 640128 h 678789"/>
                <a:gd name="connsiteX56" fmla="*/ 7173533 w 7727324"/>
                <a:gd name="connsiteY56" fmla="*/ 640128 h 678789"/>
                <a:gd name="connsiteX57" fmla="*/ 7411791 w 7727324"/>
                <a:gd name="connsiteY57" fmla="*/ 678764 h 678789"/>
                <a:gd name="connsiteX58" fmla="*/ 7727324 w 7727324"/>
                <a:gd name="connsiteY58" fmla="*/ 633688 h 678789"/>
                <a:gd name="connsiteX0" fmla="*/ 0 w 7704464"/>
                <a:gd name="connsiteY0" fmla="*/ 557139 h 678789"/>
                <a:gd name="connsiteX1" fmla="*/ 170323 w 7704464"/>
                <a:gd name="connsiteY1" fmla="*/ 517778 h 678789"/>
                <a:gd name="connsiteX2" fmla="*/ 279794 w 7704464"/>
                <a:gd name="connsiteY2" fmla="*/ 511339 h 678789"/>
                <a:gd name="connsiteX3" fmla="*/ 363506 w 7704464"/>
                <a:gd name="connsiteY3" fmla="*/ 504900 h 678789"/>
                <a:gd name="connsiteX4" fmla="*/ 472977 w 7704464"/>
                <a:gd name="connsiteY4" fmla="*/ 479142 h 678789"/>
                <a:gd name="connsiteX5" fmla="*/ 711236 w 7704464"/>
                <a:gd name="connsiteY5" fmla="*/ 453384 h 678789"/>
                <a:gd name="connsiteX6" fmla="*/ 897980 w 7704464"/>
                <a:gd name="connsiteY6" fmla="*/ 388990 h 678789"/>
                <a:gd name="connsiteX7" fmla="*/ 1078284 w 7704464"/>
                <a:gd name="connsiteY7" fmla="*/ 363232 h 678789"/>
                <a:gd name="connsiteX8" fmla="*/ 1239270 w 7704464"/>
                <a:gd name="connsiteY8" fmla="*/ 285959 h 678789"/>
                <a:gd name="connsiteX9" fmla="*/ 1368058 w 7704464"/>
                <a:gd name="connsiteY9" fmla="*/ 221564 h 678789"/>
                <a:gd name="connsiteX10" fmla="*/ 1406695 w 7704464"/>
                <a:gd name="connsiteY10" fmla="*/ 170049 h 678789"/>
                <a:gd name="connsiteX11" fmla="*/ 1503287 w 7704464"/>
                <a:gd name="connsiteY11" fmla="*/ 131412 h 678789"/>
                <a:gd name="connsiteX12" fmla="*/ 1535484 w 7704464"/>
                <a:gd name="connsiteY12" fmla="*/ 124973 h 678789"/>
                <a:gd name="connsiteX13" fmla="*/ 1786622 w 7704464"/>
                <a:gd name="connsiteY13" fmla="*/ 131412 h 678789"/>
                <a:gd name="connsiteX14" fmla="*/ 2404808 w 7704464"/>
                <a:gd name="connsiteY14" fmla="*/ 79897 h 678789"/>
                <a:gd name="connsiteX15" fmla="*/ 2494960 w 7704464"/>
                <a:gd name="connsiteY15" fmla="*/ 112094 h 678789"/>
                <a:gd name="connsiteX16" fmla="*/ 2707461 w 7704464"/>
                <a:gd name="connsiteY16" fmla="*/ 105654 h 678789"/>
                <a:gd name="connsiteX17" fmla="*/ 2894205 w 7704464"/>
                <a:gd name="connsiteY17" fmla="*/ 54139 h 678789"/>
                <a:gd name="connsiteX18" fmla="*/ 3377163 w 7704464"/>
                <a:gd name="connsiteY18" fmla="*/ 9063 h 678789"/>
                <a:gd name="connsiteX19" fmla="*/ 3460875 w 7704464"/>
                <a:gd name="connsiteY19" fmla="*/ 2623 h 678789"/>
                <a:gd name="connsiteX20" fmla="*/ 3518830 w 7704464"/>
                <a:gd name="connsiteY20" fmla="*/ 41260 h 678789"/>
                <a:gd name="connsiteX21" fmla="*/ 3505951 w 7704464"/>
                <a:gd name="connsiteY21" fmla="*/ 118533 h 678789"/>
                <a:gd name="connsiteX22" fmla="*/ 3641180 w 7704464"/>
                <a:gd name="connsiteY22" fmla="*/ 228004 h 678789"/>
                <a:gd name="connsiteX23" fmla="*/ 3737771 w 7704464"/>
                <a:gd name="connsiteY23" fmla="*/ 298838 h 678789"/>
                <a:gd name="connsiteX24" fmla="*/ 3821484 w 7704464"/>
                <a:gd name="connsiteY24" fmla="*/ 324595 h 678789"/>
                <a:gd name="connsiteX25" fmla="*/ 3924515 w 7704464"/>
                <a:gd name="connsiteY25" fmla="*/ 337474 h 678789"/>
                <a:gd name="connsiteX26" fmla="*/ 4046864 w 7704464"/>
                <a:gd name="connsiteY26" fmla="*/ 311716 h 678789"/>
                <a:gd name="connsiteX27" fmla="*/ 4194971 w 7704464"/>
                <a:gd name="connsiteY27" fmla="*/ 266640 h 678789"/>
                <a:gd name="connsiteX28" fmla="*/ 4343078 w 7704464"/>
                <a:gd name="connsiteY28" fmla="*/ 279519 h 678789"/>
                <a:gd name="connsiteX29" fmla="*/ 4536261 w 7704464"/>
                <a:gd name="connsiteY29" fmla="*/ 279519 h 678789"/>
                <a:gd name="connsiteX30" fmla="*/ 4639292 w 7704464"/>
                <a:gd name="connsiteY30" fmla="*/ 324595 h 678789"/>
                <a:gd name="connsiteX31" fmla="*/ 4684368 w 7704464"/>
                <a:gd name="connsiteY31" fmla="*/ 324595 h 678789"/>
                <a:gd name="connsiteX32" fmla="*/ 4742323 w 7704464"/>
                <a:gd name="connsiteY32" fmla="*/ 285959 h 678789"/>
                <a:gd name="connsiteX33" fmla="*/ 4909749 w 7704464"/>
                <a:gd name="connsiteY33" fmla="*/ 298838 h 678789"/>
                <a:gd name="connsiteX34" fmla="*/ 5057856 w 7704464"/>
                <a:gd name="connsiteY34" fmla="*/ 292398 h 678789"/>
                <a:gd name="connsiteX35" fmla="*/ 5148008 w 7704464"/>
                <a:gd name="connsiteY35" fmla="*/ 234443 h 678789"/>
                <a:gd name="connsiteX36" fmla="*/ 5199523 w 7704464"/>
                <a:gd name="connsiteY36" fmla="*/ 189367 h 678789"/>
                <a:gd name="connsiteX37" fmla="*/ 5283236 w 7704464"/>
                <a:gd name="connsiteY37" fmla="*/ 189367 h 678789"/>
                <a:gd name="connsiteX38" fmla="*/ 5334751 w 7704464"/>
                <a:gd name="connsiteY38" fmla="*/ 337474 h 678789"/>
                <a:gd name="connsiteX39" fmla="*/ 5412025 w 7704464"/>
                <a:gd name="connsiteY39" fmla="*/ 472702 h 678789"/>
                <a:gd name="connsiteX40" fmla="*/ 5553692 w 7704464"/>
                <a:gd name="connsiteY40" fmla="*/ 549976 h 678789"/>
                <a:gd name="connsiteX41" fmla="*/ 5740436 w 7704464"/>
                <a:gd name="connsiteY41" fmla="*/ 517778 h 678789"/>
                <a:gd name="connsiteX42" fmla="*/ 5824149 w 7704464"/>
                <a:gd name="connsiteY42" fmla="*/ 556415 h 678789"/>
                <a:gd name="connsiteX43" fmla="*/ 5894982 w 7704464"/>
                <a:gd name="connsiteY43" fmla="*/ 601491 h 678789"/>
                <a:gd name="connsiteX44" fmla="*/ 6094605 w 7704464"/>
                <a:gd name="connsiteY44" fmla="*/ 607931 h 678789"/>
                <a:gd name="connsiteX45" fmla="*/ 6171878 w 7704464"/>
                <a:gd name="connsiteY45" fmla="*/ 582173 h 678789"/>
                <a:gd name="connsiteX46" fmla="*/ 6178318 w 7704464"/>
                <a:gd name="connsiteY46" fmla="*/ 459823 h 678789"/>
                <a:gd name="connsiteX47" fmla="*/ 6242712 w 7704464"/>
                <a:gd name="connsiteY47" fmla="*/ 427626 h 678789"/>
                <a:gd name="connsiteX48" fmla="*/ 6319985 w 7704464"/>
                <a:gd name="connsiteY48" fmla="*/ 414747 h 678789"/>
                <a:gd name="connsiteX49" fmla="*/ 6455213 w 7704464"/>
                <a:gd name="connsiteY49" fmla="*/ 485581 h 678789"/>
                <a:gd name="connsiteX50" fmla="*/ 6468092 w 7704464"/>
                <a:gd name="connsiteY50" fmla="*/ 556415 h 678789"/>
                <a:gd name="connsiteX51" fmla="*/ 6538926 w 7704464"/>
                <a:gd name="connsiteY51" fmla="*/ 595052 h 678789"/>
                <a:gd name="connsiteX52" fmla="*/ 6641957 w 7704464"/>
                <a:gd name="connsiteY52" fmla="*/ 633688 h 678789"/>
                <a:gd name="connsiteX53" fmla="*/ 6757867 w 7704464"/>
                <a:gd name="connsiteY53" fmla="*/ 665885 h 678789"/>
                <a:gd name="connsiteX54" fmla="*/ 6848019 w 7704464"/>
                <a:gd name="connsiteY54" fmla="*/ 665885 h 678789"/>
                <a:gd name="connsiteX55" fmla="*/ 6996126 w 7704464"/>
                <a:gd name="connsiteY55" fmla="*/ 640128 h 678789"/>
                <a:gd name="connsiteX56" fmla="*/ 7150673 w 7704464"/>
                <a:gd name="connsiteY56" fmla="*/ 640128 h 678789"/>
                <a:gd name="connsiteX57" fmla="*/ 7388931 w 7704464"/>
                <a:gd name="connsiteY57" fmla="*/ 678764 h 678789"/>
                <a:gd name="connsiteX58" fmla="*/ 7704464 w 7704464"/>
                <a:gd name="connsiteY58" fmla="*/ 633688 h 67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7704464" h="678789">
                  <a:moveTo>
                    <a:pt x="0" y="557139"/>
                  </a:moveTo>
                  <a:cubicBezTo>
                    <a:pt x="71370" y="538894"/>
                    <a:pt x="123691" y="525411"/>
                    <a:pt x="170323" y="517778"/>
                  </a:cubicBezTo>
                  <a:cubicBezTo>
                    <a:pt x="216955" y="510145"/>
                    <a:pt x="247597" y="513485"/>
                    <a:pt x="279794" y="511339"/>
                  </a:cubicBezTo>
                  <a:cubicBezTo>
                    <a:pt x="311991" y="509193"/>
                    <a:pt x="331309" y="510266"/>
                    <a:pt x="363506" y="504900"/>
                  </a:cubicBezTo>
                  <a:cubicBezTo>
                    <a:pt x="395703" y="499534"/>
                    <a:pt x="415022" y="487728"/>
                    <a:pt x="472977" y="479142"/>
                  </a:cubicBezTo>
                  <a:cubicBezTo>
                    <a:pt x="530932" y="470556"/>
                    <a:pt x="640402" y="468409"/>
                    <a:pt x="711236" y="453384"/>
                  </a:cubicBezTo>
                  <a:cubicBezTo>
                    <a:pt x="782070" y="438359"/>
                    <a:pt x="836805" y="404015"/>
                    <a:pt x="897980" y="388990"/>
                  </a:cubicBezTo>
                  <a:cubicBezTo>
                    <a:pt x="959155" y="373965"/>
                    <a:pt x="1021402" y="380404"/>
                    <a:pt x="1078284" y="363232"/>
                  </a:cubicBezTo>
                  <a:cubicBezTo>
                    <a:pt x="1135166" y="346060"/>
                    <a:pt x="1190974" y="309570"/>
                    <a:pt x="1239270" y="285959"/>
                  </a:cubicBezTo>
                  <a:cubicBezTo>
                    <a:pt x="1287566" y="262348"/>
                    <a:pt x="1340154" y="240882"/>
                    <a:pt x="1368058" y="221564"/>
                  </a:cubicBezTo>
                  <a:cubicBezTo>
                    <a:pt x="1395962" y="202246"/>
                    <a:pt x="1384157" y="185074"/>
                    <a:pt x="1406695" y="170049"/>
                  </a:cubicBezTo>
                  <a:cubicBezTo>
                    <a:pt x="1429233" y="155024"/>
                    <a:pt x="1481822" y="138925"/>
                    <a:pt x="1503287" y="131412"/>
                  </a:cubicBezTo>
                  <a:cubicBezTo>
                    <a:pt x="1524752" y="123899"/>
                    <a:pt x="1488262" y="124973"/>
                    <a:pt x="1535484" y="124973"/>
                  </a:cubicBezTo>
                  <a:cubicBezTo>
                    <a:pt x="1582706" y="124973"/>
                    <a:pt x="1641735" y="138925"/>
                    <a:pt x="1786622" y="131412"/>
                  </a:cubicBezTo>
                  <a:cubicBezTo>
                    <a:pt x="1931509" y="123899"/>
                    <a:pt x="2286752" y="83117"/>
                    <a:pt x="2404808" y="79897"/>
                  </a:cubicBezTo>
                  <a:cubicBezTo>
                    <a:pt x="2522864" y="76677"/>
                    <a:pt x="2444518" y="107801"/>
                    <a:pt x="2494960" y="112094"/>
                  </a:cubicBezTo>
                  <a:cubicBezTo>
                    <a:pt x="2545402" y="116387"/>
                    <a:pt x="2640920" y="115313"/>
                    <a:pt x="2707461" y="105654"/>
                  </a:cubicBezTo>
                  <a:cubicBezTo>
                    <a:pt x="2774002" y="95995"/>
                    <a:pt x="2782588" y="70237"/>
                    <a:pt x="2894205" y="54139"/>
                  </a:cubicBezTo>
                  <a:cubicBezTo>
                    <a:pt x="3005822" y="38041"/>
                    <a:pt x="3282718" y="17649"/>
                    <a:pt x="3377163" y="9063"/>
                  </a:cubicBezTo>
                  <a:cubicBezTo>
                    <a:pt x="3471608" y="477"/>
                    <a:pt x="3437264" y="-2743"/>
                    <a:pt x="3460875" y="2623"/>
                  </a:cubicBezTo>
                  <a:cubicBezTo>
                    <a:pt x="3484486" y="7989"/>
                    <a:pt x="3511317" y="21942"/>
                    <a:pt x="3518830" y="41260"/>
                  </a:cubicBezTo>
                  <a:cubicBezTo>
                    <a:pt x="3526343" y="60578"/>
                    <a:pt x="3485559" y="87409"/>
                    <a:pt x="3505951" y="118533"/>
                  </a:cubicBezTo>
                  <a:cubicBezTo>
                    <a:pt x="3526343" y="149657"/>
                    <a:pt x="3602543" y="197953"/>
                    <a:pt x="3641180" y="228004"/>
                  </a:cubicBezTo>
                  <a:cubicBezTo>
                    <a:pt x="3679817" y="258055"/>
                    <a:pt x="3707720" y="282739"/>
                    <a:pt x="3737771" y="298838"/>
                  </a:cubicBezTo>
                  <a:cubicBezTo>
                    <a:pt x="3767822" y="314937"/>
                    <a:pt x="3790360" y="318156"/>
                    <a:pt x="3821484" y="324595"/>
                  </a:cubicBezTo>
                  <a:cubicBezTo>
                    <a:pt x="3852608" y="331034"/>
                    <a:pt x="3886952" y="339620"/>
                    <a:pt x="3924515" y="337474"/>
                  </a:cubicBezTo>
                  <a:cubicBezTo>
                    <a:pt x="3962078" y="335328"/>
                    <a:pt x="4001788" y="323522"/>
                    <a:pt x="4046864" y="311716"/>
                  </a:cubicBezTo>
                  <a:cubicBezTo>
                    <a:pt x="4091940" y="299910"/>
                    <a:pt x="4145602" y="272006"/>
                    <a:pt x="4194971" y="266640"/>
                  </a:cubicBezTo>
                  <a:cubicBezTo>
                    <a:pt x="4244340" y="261274"/>
                    <a:pt x="4286196" y="277373"/>
                    <a:pt x="4343078" y="279519"/>
                  </a:cubicBezTo>
                  <a:cubicBezTo>
                    <a:pt x="4399960" y="281665"/>
                    <a:pt x="4486892" y="272006"/>
                    <a:pt x="4536261" y="279519"/>
                  </a:cubicBezTo>
                  <a:cubicBezTo>
                    <a:pt x="4585630" y="287032"/>
                    <a:pt x="4614608" y="317082"/>
                    <a:pt x="4639292" y="324595"/>
                  </a:cubicBezTo>
                  <a:cubicBezTo>
                    <a:pt x="4663977" y="332108"/>
                    <a:pt x="4667196" y="331034"/>
                    <a:pt x="4684368" y="324595"/>
                  </a:cubicBezTo>
                  <a:cubicBezTo>
                    <a:pt x="4701540" y="318156"/>
                    <a:pt x="4704759" y="290252"/>
                    <a:pt x="4742323" y="285959"/>
                  </a:cubicBezTo>
                  <a:cubicBezTo>
                    <a:pt x="4779887" y="281666"/>
                    <a:pt x="4857160" y="297765"/>
                    <a:pt x="4909749" y="298838"/>
                  </a:cubicBezTo>
                  <a:cubicBezTo>
                    <a:pt x="4962338" y="299911"/>
                    <a:pt x="5018146" y="303130"/>
                    <a:pt x="5057856" y="292398"/>
                  </a:cubicBezTo>
                  <a:cubicBezTo>
                    <a:pt x="5097566" y="281666"/>
                    <a:pt x="5124397" y="251615"/>
                    <a:pt x="5148008" y="234443"/>
                  </a:cubicBezTo>
                  <a:cubicBezTo>
                    <a:pt x="5171619" y="217271"/>
                    <a:pt x="5176985" y="196880"/>
                    <a:pt x="5199523" y="189367"/>
                  </a:cubicBezTo>
                  <a:cubicBezTo>
                    <a:pt x="5222061" y="181854"/>
                    <a:pt x="5260698" y="164682"/>
                    <a:pt x="5283236" y="189367"/>
                  </a:cubicBezTo>
                  <a:cubicBezTo>
                    <a:pt x="5305774" y="214051"/>
                    <a:pt x="5313286" y="290252"/>
                    <a:pt x="5334751" y="337474"/>
                  </a:cubicBezTo>
                  <a:cubicBezTo>
                    <a:pt x="5356216" y="384696"/>
                    <a:pt x="5375535" y="437285"/>
                    <a:pt x="5412025" y="472702"/>
                  </a:cubicBezTo>
                  <a:cubicBezTo>
                    <a:pt x="5448515" y="508119"/>
                    <a:pt x="5498957" y="542463"/>
                    <a:pt x="5553692" y="549976"/>
                  </a:cubicBezTo>
                  <a:cubicBezTo>
                    <a:pt x="5608427" y="557489"/>
                    <a:pt x="5695360" y="516705"/>
                    <a:pt x="5740436" y="517778"/>
                  </a:cubicBezTo>
                  <a:cubicBezTo>
                    <a:pt x="5785512" y="518851"/>
                    <a:pt x="5798391" y="542463"/>
                    <a:pt x="5824149" y="556415"/>
                  </a:cubicBezTo>
                  <a:cubicBezTo>
                    <a:pt x="5849907" y="570367"/>
                    <a:pt x="5849906" y="592905"/>
                    <a:pt x="5894982" y="601491"/>
                  </a:cubicBezTo>
                  <a:cubicBezTo>
                    <a:pt x="5940058" y="610077"/>
                    <a:pt x="6048456" y="611151"/>
                    <a:pt x="6094605" y="607931"/>
                  </a:cubicBezTo>
                  <a:cubicBezTo>
                    <a:pt x="6140754" y="604711"/>
                    <a:pt x="6157926" y="606858"/>
                    <a:pt x="6171878" y="582173"/>
                  </a:cubicBezTo>
                  <a:cubicBezTo>
                    <a:pt x="6185830" y="557488"/>
                    <a:pt x="6166512" y="485581"/>
                    <a:pt x="6178318" y="459823"/>
                  </a:cubicBezTo>
                  <a:cubicBezTo>
                    <a:pt x="6190124" y="434065"/>
                    <a:pt x="6219101" y="435139"/>
                    <a:pt x="6242712" y="427626"/>
                  </a:cubicBezTo>
                  <a:cubicBezTo>
                    <a:pt x="6266323" y="420113"/>
                    <a:pt x="6284568" y="405088"/>
                    <a:pt x="6319985" y="414747"/>
                  </a:cubicBezTo>
                  <a:cubicBezTo>
                    <a:pt x="6355402" y="424406"/>
                    <a:pt x="6430528" y="461970"/>
                    <a:pt x="6455213" y="485581"/>
                  </a:cubicBezTo>
                  <a:cubicBezTo>
                    <a:pt x="6479898" y="509192"/>
                    <a:pt x="6454140" y="538170"/>
                    <a:pt x="6468092" y="556415"/>
                  </a:cubicBezTo>
                  <a:cubicBezTo>
                    <a:pt x="6482044" y="574660"/>
                    <a:pt x="6509949" y="582173"/>
                    <a:pt x="6538926" y="595052"/>
                  </a:cubicBezTo>
                  <a:cubicBezTo>
                    <a:pt x="6567903" y="607931"/>
                    <a:pt x="6605467" y="621883"/>
                    <a:pt x="6641957" y="633688"/>
                  </a:cubicBezTo>
                  <a:cubicBezTo>
                    <a:pt x="6678447" y="645494"/>
                    <a:pt x="6723523" y="660519"/>
                    <a:pt x="6757867" y="665885"/>
                  </a:cubicBezTo>
                  <a:cubicBezTo>
                    <a:pt x="6792211" y="671251"/>
                    <a:pt x="6808309" y="670178"/>
                    <a:pt x="6848019" y="665885"/>
                  </a:cubicBezTo>
                  <a:cubicBezTo>
                    <a:pt x="6887729" y="661592"/>
                    <a:pt x="6945684" y="644421"/>
                    <a:pt x="6996126" y="640128"/>
                  </a:cubicBezTo>
                  <a:cubicBezTo>
                    <a:pt x="7046568" y="635835"/>
                    <a:pt x="7085206" y="633689"/>
                    <a:pt x="7150673" y="640128"/>
                  </a:cubicBezTo>
                  <a:cubicBezTo>
                    <a:pt x="7216140" y="646567"/>
                    <a:pt x="7296633" y="679837"/>
                    <a:pt x="7388931" y="678764"/>
                  </a:cubicBezTo>
                  <a:cubicBezTo>
                    <a:pt x="7481229" y="677691"/>
                    <a:pt x="7670120" y="640127"/>
                    <a:pt x="7704464" y="633688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Полилиния: фигура 108">
              <a:extLst>
                <a:ext uri="{FF2B5EF4-FFF2-40B4-BE49-F238E27FC236}">
                  <a16:creationId xmlns:a16="http://schemas.microsoft.com/office/drawing/2014/main" id="{3D72C7C6-FCA1-4D32-A5C7-755B2AAFE58D}"/>
                </a:ext>
              </a:extLst>
            </p:cNvPr>
            <p:cNvSpPr/>
            <p:nvPr/>
          </p:nvSpPr>
          <p:spPr>
            <a:xfrm>
              <a:off x="2707170" y="2829190"/>
              <a:ext cx="2124789" cy="1147474"/>
            </a:xfrm>
            <a:custGeom>
              <a:avLst/>
              <a:gdLst>
                <a:gd name="connsiteX0" fmla="*/ 0 w 4475505"/>
                <a:gd name="connsiteY0" fmla="*/ 0 h 2416957"/>
                <a:gd name="connsiteX1" fmla="*/ 96494 w 4475505"/>
                <a:gd name="connsiteY1" fmla="*/ 87305 h 2416957"/>
                <a:gd name="connsiteX2" fmla="*/ 174609 w 4475505"/>
                <a:gd name="connsiteY2" fmla="*/ 192989 h 2416957"/>
                <a:gd name="connsiteX3" fmla="*/ 252724 w 4475505"/>
                <a:gd name="connsiteY3" fmla="*/ 289483 h 2416957"/>
                <a:gd name="connsiteX4" fmla="*/ 349218 w 4475505"/>
                <a:gd name="connsiteY4" fmla="*/ 395168 h 2416957"/>
                <a:gd name="connsiteX5" fmla="*/ 395168 w 4475505"/>
                <a:gd name="connsiteY5" fmla="*/ 454903 h 2416957"/>
                <a:gd name="connsiteX6" fmla="*/ 450307 w 4475505"/>
                <a:gd name="connsiteY6" fmla="*/ 468687 h 2416957"/>
                <a:gd name="connsiteX7" fmla="*/ 477877 w 4475505"/>
                <a:gd name="connsiteY7" fmla="*/ 528422 h 2416957"/>
                <a:gd name="connsiteX8" fmla="*/ 578967 w 4475505"/>
                <a:gd name="connsiteY8" fmla="*/ 565182 h 2416957"/>
                <a:gd name="connsiteX9" fmla="*/ 583562 w 4475505"/>
                <a:gd name="connsiteY9" fmla="*/ 643297 h 2416957"/>
                <a:gd name="connsiteX10" fmla="*/ 817905 w 4475505"/>
                <a:gd name="connsiteY10" fmla="*/ 845475 h 2416957"/>
                <a:gd name="connsiteX11" fmla="*/ 987920 w 4475505"/>
                <a:gd name="connsiteY11" fmla="*/ 1006300 h 2416957"/>
                <a:gd name="connsiteX12" fmla="*/ 1010894 w 4475505"/>
                <a:gd name="connsiteY12" fmla="*/ 1056844 h 2416957"/>
                <a:gd name="connsiteX13" fmla="*/ 1102794 w 4475505"/>
                <a:gd name="connsiteY13" fmla="*/ 1102794 h 2416957"/>
                <a:gd name="connsiteX14" fmla="*/ 1167124 w 4475505"/>
                <a:gd name="connsiteY14" fmla="*/ 1162529 h 2416957"/>
                <a:gd name="connsiteX15" fmla="*/ 1199288 w 4475505"/>
                <a:gd name="connsiteY15" fmla="*/ 1162529 h 2416957"/>
                <a:gd name="connsiteX16" fmla="*/ 1249833 w 4475505"/>
                <a:gd name="connsiteY16" fmla="*/ 1236048 h 2416957"/>
                <a:gd name="connsiteX17" fmla="*/ 1268213 w 4475505"/>
                <a:gd name="connsiteY17" fmla="*/ 1309568 h 2416957"/>
                <a:gd name="connsiteX18" fmla="*/ 1355518 w 4475505"/>
                <a:gd name="connsiteY18" fmla="*/ 1373898 h 2416957"/>
                <a:gd name="connsiteX19" fmla="*/ 1520937 w 4475505"/>
                <a:gd name="connsiteY19" fmla="*/ 1337138 h 2416957"/>
                <a:gd name="connsiteX20" fmla="*/ 1612836 w 4475505"/>
                <a:gd name="connsiteY20" fmla="*/ 1355518 h 2416957"/>
                <a:gd name="connsiteX21" fmla="*/ 1700141 w 4475505"/>
                <a:gd name="connsiteY21" fmla="*/ 1387682 h 2416957"/>
                <a:gd name="connsiteX22" fmla="*/ 1755280 w 4475505"/>
                <a:gd name="connsiteY22" fmla="*/ 1429037 h 2416957"/>
                <a:gd name="connsiteX23" fmla="*/ 1801230 w 4475505"/>
                <a:gd name="connsiteY23" fmla="*/ 1433632 h 2416957"/>
                <a:gd name="connsiteX24" fmla="*/ 1856370 w 4475505"/>
                <a:gd name="connsiteY24" fmla="*/ 1493367 h 2416957"/>
                <a:gd name="connsiteX25" fmla="*/ 2141258 w 4475505"/>
                <a:gd name="connsiteY25" fmla="*/ 1617431 h 2416957"/>
                <a:gd name="connsiteX26" fmla="*/ 2260728 w 4475505"/>
                <a:gd name="connsiteY26" fmla="*/ 1608241 h 2416957"/>
                <a:gd name="connsiteX27" fmla="*/ 2320462 w 4475505"/>
                <a:gd name="connsiteY27" fmla="*/ 1543912 h 2416957"/>
                <a:gd name="connsiteX28" fmla="*/ 2499666 w 4475505"/>
                <a:gd name="connsiteY28" fmla="*/ 1507152 h 2416957"/>
                <a:gd name="connsiteX29" fmla="*/ 2582376 w 4475505"/>
                <a:gd name="connsiteY29" fmla="*/ 1470392 h 2416957"/>
                <a:gd name="connsiteX30" fmla="*/ 2678870 w 4475505"/>
                <a:gd name="connsiteY30" fmla="*/ 1474987 h 2416957"/>
                <a:gd name="connsiteX31" fmla="*/ 2729415 w 4475505"/>
                <a:gd name="connsiteY31" fmla="*/ 1516342 h 2416957"/>
                <a:gd name="connsiteX32" fmla="*/ 2793745 w 4475505"/>
                <a:gd name="connsiteY32" fmla="*/ 1562291 h 2416957"/>
                <a:gd name="connsiteX33" fmla="*/ 2848884 w 4475505"/>
                <a:gd name="connsiteY33" fmla="*/ 1603646 h 2416957"/>
                <a:gd name="connsiteX34" fmla="*/ 2904024 w 4475505"/>
                <a:gd name="connsiteY34" fmla="*/ 1667976 h 2416957"/>
                <a:gd name="connsiteX35" fmla="*/ 3014303 w 4475505"/>
                <a:gd name="connsiteY35" fmla="*/ 1704736 h 2416957"/>
                <a:gd name="connsiteX36" fmla="*/ 3055658 w 4475505"/>
                <a:gd name="connsiteY36" fmla="*/ 1787445 h 2416957"/>
                <a:gd name="connsiteX37" fmla="*/ 3101608 w 4475505"/>
                <a:gd name="connsiteY37" fmla="*/ 1897725 h 2416957"/>
                <a:gd name="connsiteX38" fmla="*/ 3202697 w 4475505"/>
                <a:gd name="connsiteY38" fmla="*/ 1998814 h 2416957"/>
                <a:gd name="connsiteX39" fmla="*/ 3248647 w 4475505"/>
                <a:gd name="connsiteY39" fmla="*/ 2072334 h 2416957"/>
                <a:gd name="connsiteX40" fmla="*/ 3303787 w 4475505"/>
                <a:gd name="connsiteY40" fmla="*/ 2090714 h 2416957"/>
                <a:gd name="connsiteX41" fmla="*/ 3377306 w 4475505"/>
                <a:gd name="connsiteY41" fmla="*/ 2127473 h 2416957"/>
                <a:gd name="connsiteX42" fmla="*/ 3570295 w 4475505"/>
                <a:gd name="connsiteY42" fmla="*/ 2173423 h 2416957"/>
                <a:gd name="connsiteX43" fmla="*/ 3662195 w 4475505"/>
                <a:gd name="connsiteY43" fmla="*/ 2145853 h 2416957"/>
                <a:gd name="connsiteX44" fmla="*/ 3754094 w 4475505"/>
                <a:gd name="connsiteY44" fmla="*/ 2141258 h 2416957"/>
                <a:gd name="connsiteX45" fmla="*/ 3873564 w 4475505"/>
                <a:gd name="connsiteY45" fmla="*/ 2260728 h 2416957"/>
                <a:gd name="connsiteX46" fmla="*/ 3928703 w 4475505"/>
                <a:gd name="connsiteY46" fmla="*/ 2348032 h 2416957"/>
                <a:gd name="connsiteX47" fmla="*/ 4043578 w 4475505"/>
                <a:gd name="connsiteY47" fmla="*/ 2352627 h 2416957"/>
                <a:gd name="connsiteX48" fmla="*/ 4153857 w 4475505"/>
                <a:gd name="connsiteY48" fmla="*/ 2380197 h 2416957"/>
                <a:gd name="connsiteX49" fmla="*/ 4277922 w 4475505"/>
                <a:gd name="connsiteY49" fmla="*/ 2361817 h 2416957"/>
                <a:gd name="connsiteX50" fmla="*/ 4379011 w 4475505"/>
                <a:gd name="connsiteY50" fmla="*/ 2329652 h 2416957"/>
                <a:gd name="connsiteX51" fmla="*/ 4447936 w 4475505"/>
                <a:gd name="connsiteY51" fmla="*/ 2384792 h 2416957"/>
                <a:gd name="connsiteX52" fmla="*/ 4475505 w 4475505"/>
                <a:gd name="connsiteY52" fmla="*/ 2416957 h 241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475505" h="2416957">
                  <a:moveTo>
                    <a:pt x="0" y="0"/>
                  </a:moveTo>
                  <a:cubicBezTo>
                    <a:pt x="33696" y="27570"/>
                    <a:pt x="67393" y="55140"/>
                    <a:pt x="96494" y="87305"/>
                  </a:cubicBezTo>
                  <a:cubicBezTo>
                    <a:pt x="125595" y="119470"/>
                    <a:pt x="148571" y="159293"/>
                    <a:pt x="174609" y="192989"/>
                  </a:cubicBezTo>
                  <a:cubicBezTo>
                    <a:pt x="200647" y="226685"/>
                    <a:pt x="223623" y="255787"/>
                    <a:pt x="252724" y="289483"/>
                  </a:cubicBezTo>
                  <a:cubicBezTo>
                    <a:pt x="281825" y="323179"/>
                    <a:pt x="325477" y="367598"/>
                    <a:pt x="349218" y="395168"/>
                  </a:cubicBezTo>
                  <a:cubicBezTo>
                    <a:pt x="372959" y="422738"/>
                    <a:pt x="378320" y="442650"/>
                    <a:pt x="395168" y="454903"/>
                  </a:cubicBezTo>
                  <a:cubicBezTo>
                    <a:pt x="412016" y="467156"/>
                    <a:pt x="436522" y="456434"/>
                    <a:pt x="450307" y="468687"/>
                  </a:cubicBezTo>
                  <a:cubicBezTo>
                    <a:pt x="464092" y="480940"/>
                    <a:pt x="456434" y="512340"/>
                    <a:pt x="477877" y="528422"/>
                  </a:cubicBezTo>
                  <a:cubicBezTo>
                    <a:pt x="499320" y="544504"/>
                    <a:pt x="561353" y="546036"/>
                    <a:pt x="578967" y="565182"/>
                  </a:cubicBezTo>
                  <a:cubicBezTo>
                    <a:pt x="596581" y="584328"/>
                    <a:pt x="543739" y="596582"/>
                    <a:pt x="583562" y="643297"/>
                  </a:cubicBezTo>
                  <a:cubicBezTo>
                    <a:pt x="623385" y="690012"/>
                    <a:pt x="750512" y="784975"/>
                    <a:pt x="817905" y="845475"/>
                  </a:cubicBezTo>
                  <a:cubicBezTo>
                    <a:pt x="885298" y="905975"/>
                    <a:pt x="955755" y="971072"/>
                    <a:pt x="987920" y="1006300"/>
                  </a:cubicBezTo>
                  <a:cubicBezTo>
                    <a:pt x="1020085" y="1041528"/>
                    <a:pt x="991748" y="1040762"/>
                    <a:pt x="1010894" y="1056844"/>
                  </a:cubicBezTo>
                  <a:cubicBezTo>
                    <a:pt x="1030040" y="1072926"/>
                    <a:pt x="1076756" y="1085180"/>
                    <a:pt x="1102794" y="1102794"/>
                  </a:cubicBezTo>
                  <a:cubicBezTo>
                    <a:pt x="1128832" y="1120408"/>
                    <a:pt x="1151042" y="1152573"/>
                    <a:pt x="1167124" y="1162529"/>
                  </a:cubicBezTo>
                  <a:cubicBezTo>
                    <a:pt x="1183206" y="1172485"/>
                    <a:pt x="1185503" y="1150276"/>
                    <a:pt x="1199288" y="1162529"/>
                  </a:cubicBezTo>
                  <a:cubicBezTo>
                    <a:pt x="1213073" y="1174782"/>
                    <a:pt x="1238346" y="1211542"/>
                    <a:pt x="1249833" y="1236048"/>
                  </a:cubicBezTo>
                  <a:cubicBezTo>
                    <a:pt x="1261321" y="1260555"/>
                    <a:pt x="1250599" y="1286593"/>
                    <a:pt x="1268213" y="1309568"/>
                  </a:cubicBezTo>
                  <a:cubicBezTo>
                    <a:pt x="1285827" y="1332543"/>
                    <a:pt x="1313397" y="1369303"/>
                    <a:pt x="1355518" y="1373898"/>
                  </a:cubicBezTo>
                  <a:cubicBezTo>
                    <a:pt x="1397639" y="1378493"/>
                    <a:pt x="1478051" y="1340201"/>
                    <a:pt x="1520937" y="1337138"/>
                  </a:cubicBezTo>
                  <a:cubicBezTo>
                    <a:pt x="1563823" y="1334075"/>
                    <a:pt x="1582969" y="1347094"/>
                    <a:pt x="1612836" y="1355518"/>
                  </a:cubicBezTo>
                  <a:cubicBezTo>
                    <a:pt x="1642703" y="1363942"/>
                    <a:pt x="1676400" y="1375429"/>
                    <a:pt x="1700141" y="1387682"/>
                  </a:cubicBezTo>
                  <a:cubicBezTo>
                    <a:pt x="1723882" y="1399935"/>
                    <a:pt x="1738432" y="1421379"/>
                    <a:pt x="1755280" y="1429037"/>
                  </a:cubicBezTo>
                  <a:cubicBezTo>
                    <a:pt x="1772128" y="1436695"/>
                    <a:pt x="1784382" y="1422910"/>
                    <a:pt x="1801230" y="1433632"/>
                  </a:cubicBezTo>
                  <a:cubicBezTo>
                    <a:pt x="1818078" y="1444354"/>
                    <a:pt x="1799699" y="1462734"/>
                    <a:pt x="1856370" y="1493367"/>
                  </a:cubicBezTo>
                  <a:cubicBezTo>
                    <a:pt x="1913041" y="1524000"/>
                    <a:pt x="2073865" y="1598285"/>
                    <a:pt x="2141258" y="1617431"/>
                  </a:cubicBezTo>
                  <a:cubicBezTo>
                    <a:pt x="2208651" y="1636577"/>
                    <a:pt x="2230861" y="1620494"/>
                    <a:pt x="2260728" y="1608241"/>
                  </a:cubicBezTo>
                  <a:cubicBezTo>
                    <a:pt x="2290595" y="1595988"/>
                    <a:pt x="2280639" y="1560760"/>
                    <a:pt x="2320462" y="1543912"/>
                  </a:cubicBezTo>
                  <a:cubicBezTo>
                    <a:pt x="2360285" y="1527064"/>
                    <a:pt x="2456014" y="1519405"/>
                    <a:pt x="2499666" y="1507152"/>
                  </a:cubicBezTo>
                  <a:cubicBezTo>
                    <a:pt x="2543318" y="1494899"/>
                    <a:pt x="2552509" y="1475753"/>
                    <a:pt x="2582376" y="1470392"/>
                  </a:cubicBezTo>
                  <a:cubicBezTo>
                    <a:pt x="2612243" y="1465031"/>
                    <a:pt x="2654364" y="1467329"/>
                    <a:pt x="2678870" y="1474987"/>
                  </a:cubicBezTo>
                  <a:cubicBezTo>
                    <a:pt x="2703376" y="1482645"/>
                    <a:pt x="2710269" y="1501791"/>
                    <a:pt x="2729415" y="1516342"/>
                  </a:cubicBezTo>
                  <a:cubicBezTo>
                    <a:pt x="2748561" y="1530893"/>
                    <a:pt x="2773834" y="1547740"/>
                    <a:pt x="2793745" y="1562291"/>
                  </a:cubicBezTo>
                  <a:cubicBezTo>
                    <a:pt x="2813656" y="1576842"/>
                    <a:pt x="2830504" y="1586032"/>
                    <a:pt x="2848884" y="1603646"/>
                  </a:cubicBezTo>
                  <a:cubicBezTo>
                    <a:pt x="2867264" y="1621260"/>
                    <a:pt x="2876454" y="1651128"/>
                    <a:pt x="2904024" y="1667976"/>
                  </a:cubicBezTo>
                  <a:cubicBezTo>
                    <a:pt x="2931594" y="1684824"/>
                    <a:pt x="2989031" y="1684825"/>
                    <a:pt x="3014303" y="1704736"/>
                  </a:cubicBezTo>
                  <a:cubicBezTo>
                    <a:pt x="3039575" y="1724647"/>
                    <a:pt x="3041107" y="1755280"/>
                    <a:pt x="3055658" y="1787445"/>
                  </a:cubicBezTo>
                  <a:cubicBezTo>
                    <a:pt x="3070209" y="1819610"/>
                    <a:pt x="3077101" y="1862497"/>
                    <a:pt x="3101608" y="1897725"/>
                  </a:cubicBezTo>
                  <a:cubicBezTo>
                    <a:pt x="3126115" y="1932953"/>
                    <a:pt x="3178191" y="1969713"/>
                    <a:pt x="3202697" y="1998814"/>
                  </a:cubicBezTo>
                  <a:cubicBezTo>
                    <a:pt x="3227203" y="2027915"/>
                    <a:pt x="3231799" y="2057017"/>
                    <a:pt x="3248647" y="2072334"/>
                  </a:cubicBezTo>
                  <a:cubicBezTo>
                    <a:pt x="3265495" y="2087651"/>
                    <a:pt x="3282344" y="2081524"/>
                    <a:pt x="3303787" y="2090714"/>
                  </a:cubicBezTo>
                  <a:cubicBezTo>
                    <a:pt x="3325230" y="2099904"/>
                    <a:pt x="3332888" y="2113688"/>
                    <a:pt x="3377306" y="2127473"/>
                  </a:cubicBezTo>
                  <a:cubicBezTo>
                    <a:pt x="3421724" y="2141258"/>
                    <a:pt x="3522814" y="2170360"/>
                    <a:pt x="3570295" y="2173423"/>
                  </a:cubicBezTo>
                  <a:cubicBezTo>
                    <a:pt x="3617776" y="2176486"/>
                    <a:pt x="3631562" y="2151214"/>
                    <a:pt x="3662195" y="2145853"/>
                  </a:cubicBezTo>
                  <a:cubicBezTo>
                    <a:pt x="3692828" y="2140492"/>
                    <a:pt x="3718866" y="2122112"/>
                    <a:pt x="3754094" y="2141258"/>
                  </a:cubicBezTo>
                  <a:cubicBezTo>
                    <a:pt x="3789322" y="2160404"/>
                    <a:pt x="3844462" y="2226266"/>
                    <a:pt x="3873564" y="2260728"/>
                  </a:cubicBezTo>
                  <a:cubicBezTo>
                    <a:pt x="3902666" y="2295190"/>
                    <a:pt x="3900367" y="2332716"/>
                    <a:pt x="3928703" y="2348032"/>
                  </a:cubicBezTo>
                  <a:cubicBezTo>
                    <a:pt x="3957039" y="2363348"/>
                    <a:pt x="4006052" y="2347266"/>
                    <a:pt x="4043578" y="2352627"/>
                  </a:cubicBezTo>
                  <a:cubicBezTo>
                    <a:pt x="4081104" y="2357988"/>
                    <a:pt x="4114800" y="2378665"/>
                    <a:pt x="4153857" y="2380197"/>
                  </a:cubicBezTo>
                  <a:cubicBezTo>
                    <a:pt x="4192914" y="2381729"/>
                    <a:pt x="4240396" y="2370241"/>
                    <a:pt x="4277922" y="2361817"/>
                  </a:cubicBezTo>
                  <a:cubicBezTo>
                    <a:pt x="4315448" y="2353393"/>
                    <a:pt x="4350675" y="2325823"/>
                    <a:pt x="4379011" y="2329652"/>
                  </a:cubicBezTo>
                  <a:cubicBezTo>
                    <a:pt x="4407347" y="2333481"/>
                    <a:pt x="4431854" y="2370241"/>
                    <a:pt x="4447936" y="2384792"/>
                  </a:cubicBezTo>
                  <a:cubicBezTo>
                    <a:pt x="4464018" y="2399343"/>
                    <a:pt x="4469761" y="2408150"/>
                    <a:pt x="4475505" y="2416957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олилиния: фигура 90">
              <a:extLst>
                <a:ext uri="{FF2B5EF4-FFF2-40B4-BE49-F238E27FC236}">
                  <a16:creationId xmlns:a16="http://schemas.microsoft.com/office/drawing/2014/main" id="{D2F03461-CB66-43B6-A908-1CD811D83D82}"/>
                </a:ext>
              </a:extLst>
            </p:cNvPr>
            <p:cNvSpPr/>
            <p:nvPr/>
          </p:nvSpPr>
          <p:spPr>
            <a:xfrm>
              <a:off x="2272880" y="2465606"/>
              <a:ext cx="742066" cy="693387"/>
            </a:xfrm>
            <a:custGeom>
              <a:avLst/>
              <a:gdLst>
                <a:gd name="connsiteX0" fmla="*/ 344590 w 742066"/>
                <a:gd name="connsiteY0" fmla="*/ 37564 h 693387"/>
                <a:gd name="connsiteX1" fmla="*/ 433173 w 742066"/>
                <a:gd name="connsiteY1" fmla="*/ 417 h 693387"/>
                <a:gd name="connsiteX2" fmla="*/ 487465 w 742066"/>
                <a:gd name="connsiteY2" fmla="*/ 20419 h 693387"/>
                <a:gd name="connsiteX3" fmla="*/ 581763 w 742066"/>
                <a:gd name="connsiteY3" fmla="*/ 63282 h 693387"/>
                <a:gd name="connsiteX4" fmla="*/ 658915 w 742066"/>
                <a:gd name="connsiteY4" fmla="*/ 166152 h 693387"/>
                <a:gd name="connsiteX5" fmla="*/ 693205 w 742066"/>
                <a:gd name="connsiteY5" fmla="*/ 246162 h 693387"/>
                <a:gd name="connsiteX6" fmla="*/ 727495 w 742066"/>
                <a:gd name="connsiteY6" fmla="*/ 306169 h 693387"/>
                <a:gd name="connsiteX7" fmla="*/ 741783 w 742066"/>
                <a:gd name="connsiteY7" fmla="*/ 363319 h 693387"/>
                <a:gd name="connsiteX8" fmla="*/ 736068 w 742066"/>
                <a:gd name="connsiteY8" fmla="*/ 411897 h 693387"/>
                <a:gd name="connsiteX9" fmla="*/ 724638 w 742066"/>
                <a:gd name="connsiteY9" fmla="*/ 457617 h 693387"/>
                <a:gd name="connsiteX10" fmla="*/ 681775 w 742066"/>
                <a:gd name="connsiteY10" fmla="*/ 520482 h 693387"/>
                <a:gd name="connsiteX11" fmla="*/ 604623 w 742066"/>
                <a:gd name="connsiteY11" fmla="*/ 563344 h 693387"/>
                <a:gd name="connsiteX12" fmla="*/ 567475 w 742066"/>
                <a:gd name="connsiteY12" fmla="*/ 606207 h 693387"/>
                <a:gd name="connsiteX13" fmla="*/ 513183 w 742066"/>
                <a:gd name="connsiteY13" fmla="*/ 637639 h 693387"/>
                <a:gd name="connsiteX14" fmla="*/ 416028 w 742066"/>
                <a:gd name="connsiteY14" fmla="*/ 660499 h 693387"/>
                <a:gd name="connsiteX15" fmla="*/ 338875 w 742066"/>
                <a:gd name="connsiteY15" fmla="*/ 677644 h 693387"/>
                <a:gd name="connsiteX16" fmla="*/ 298870 w 742066"/>
                <a:gd name="connsiteY16" fmla="*/ 691932 h 693387"/>
                <a:gd name="connsiteX17" fmla="*/ 178855 w 742066"/>
                <a:gd name="connsiteY17" fmla="*/ 640497 h 693387"/>
                <a:gd name="connsiteX18" fmla="*/ 98845 w 742066"/>
                <a:gd name="connsiteY18" fmla="*/ 577632 h 693387"/>
                <a:gd name="connsiteX19" fmla="*/ 61698 w 742066"/>
                <a:gd name="connsiteY19" fmla="*/ 534769 h 693387"/>
                <a:gd name="connsiteX20" fmla="*/ 35980 w 742066"/>
                <a:gd name="connsiteY20" fmla="*/ 486192 h 693387"/>
                <a:gd name="connsiteX21" fmla="*/ 35980 w 742066"/>
                <a:gd name="connsiteY21" fmla="*/ 434757 h 693387"/>
                <a:gd name="connsiteX22" fmla="*/ 10263 w 742066"/>
                <a:gd name="connsiteY22" fmla="*/ 403324 h 693387"/>
                <a:gd name="connsiteX23" fmla="*/ 1690 w 742066"/>
                <a:gd name="connsiteY23" fmla="*/ 354747 h 693387"/>
                <a:gd name="connsiteX24" fmla="*/ 41695 w 742066"/>
                <a:gd name="connsiteY24" fmla="*/ 286167 h 693387"/>
                <a:gd name="connsiteX25" fmla="*/ 67413 w 742066"/>
                <a:gd name="connsiteY25" fmla="*/ 257592 h 693387"/>
                <a:gd name="connsiteX26" fmla="*/ 70270 w 742066"/>
                <a:gd name="connsiteY26" fmla="*/ 217587 h 693387"/>
                <a:gd name="connsiteX27" fmla="*/ 98845 w 742066"/>
                <a:gd name="connsiteY27" fmla="*/ 154722 h 693387"/>
                <a:gd name="connsiteX28" fmla="*/ 113133 w 742066"/>
                <a:gd name="connsiteY28" fmla="*/ 111859 h 693387"/>
                <a:gd name="connsiteX29" fmla="*/ 121705 w 742066"/>
                <a:gd name="connsiteY29" fmla="*/ 68997 h 693387"/>
                <a:gd name="connsiteX30" fmla="*/ 164568 w 742066"/>
                <a:gd name="connsiteY30" fmla="*/ 26134 h 693387"/>
                <a:gd name="connsiteX31" fmla="*/ 213145 w 742066"/>
                <a:gd name="connsiteY31" fmla="*/ 3274 h 693387"/>
                <a:gd name="connsiteX32" fmla="*/ 256008 w 742066"/>
                <a:gd name="connsiteY32" fmla="*/ 6132 h 693387"/>
                <a:gd name="connsiteX33" fmla="*/ 278868 w 742066"/>
                <a:gd name="connsiteY33" fmla="*/ 17562 h 693387"/>
                <a:gd name="connsiteX34" fmla="*/ 344590 w 742066"/>
                <a:gd name="connsiteY34" fmla="*/ 37564 h 69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42066" h="693387">
                  <a:moveTo>
                    <a:pt x="344590" y="37564"/>
                  </a:moveTo>
                  <a:cubicBezTo>
                    <a:pt x="370308" y="34706"/>
                    <a:pt x="409361" y="3274"/>
                    <a:pt x="433173" y="417"/>
                  </a:cubicBezTo>
                  <a:cubicBezTo>
                    <a:pt x="456985" y="-2440"/>
                    <a:pt x="462700" y="9941"/>
                    <a:pt x="487465" y="20419"/>
                  </a:cubicBezTo>
                  <a:cubicBezTo>
                    <a:pt x="512230" y="30896"/>
                    <a:pt x="553188" y="38993"/>
                    <a:pt x="581763" y="63282"/>
                  </a:cubicBezTo>
                  <a:cubicBezTo>
                    <a:pt x="610338" y="87571"/>
                    <a:pt x="640341" y="135672"/>
                    <a:pt x="658915" y="166152"/>
                  </a:cubicBezTo>
                  <a:cubicBezTo>
                    <a:pt x="677489" y="196632"/>
                    <a:pt x="681775" y="222826"/>
                    <a:pt x="693205" y="246162"/>
                  </a:cubicBezTo>
                  <a:cubicBezTo>
                    <a:pt x="704635" y="269498"/>
                    <a:pt x="719399" y="286643"/>
                    <a:pt x="727495" y="306169"/>
                  </a:cubicBezTo>
                  <a:cubicBezTo>
                    <a:pt x="735591" y="325695"/>
                    <a:pt x="740354" y="345698"/>
                    <a:pt x="741783" y="363319"/>
                  </a:cubicBezTo>
                  <a:cubicBezTo>
                    <a:pt x="743212" y="380940"/>
                    <a:pt x="738925" y="396181"/>
                    <a:pt x="736068" y="411897"/>
                  </a:cubicBezTo>
                  <a:cubicBezTo>
                    <a:pt x="733211" y="427613"/>
                    <a:pt x="733687" y="439520"/>
                    <a:pt x="724638" y="457617"/>
                  </a:cubicBezTo>
                  <a:cubicBezTo>
                    <a:pt x="715589" y="475714"/>
                    <a:pt x="701777" y="502861"/>
                    <a:pt x="681775" y="520482"/>
                  </a:cubicBezTo>
                  <a:cubicBezTo>
                    <a:pt x="661773" y="538103"/>
                    <a:pt x="623673" y="549057"/>
                    <a:pt x="604623" y="563344"/>
                  </a:cubicBezTo>
                  <a:cubicBezTo>
                    <a:pt x="585573" y="577632"/>
                    <a:pt x="582715" y="593825"/>
                    <a:pt x="567475" y="606207"/>
                  </a:cubicBezTo>
                  <a:cubicBezTo>
                    <a:pt x="552235" y="618590"/>
                    <a:pt x="538424" y="628590"/>
                    <a:pt x="513183" y="637639"/>
                  </a:cubicBezTo>
                  <a:cubicBezTo>
                    <a:pt x="487942" y="646688"/>
                    <a:pt x="416028" y="660499"/>
                    <a:pt x="416028" y="660499"/>
                  </a:cubicBezTo>
                  <a:cubicBezTo>
                    <a:pt x="386977" y="667167"/>
                    <a:pt x="358401" y="672405"/>
                    <a:pt x="338875" y="677644"/>
                  </a:cubicBezTo>
                  <a:cubicBezTo>
                    <a:pt x="319349" y="682883"/>
                    <a:pt x="325540" y="698123"/>
                    <a:pt x="298870" y="691932"/>
                  </a:cubicBezTo>
                  <a:cubicBezTo>
                    <a:pt x="272200" y="685741"/>
                    <a:pt x="212192" y="659547"/>
                    <a:pt x="178855" y="640497"/>
                  </a:cubicBezTo>
                  <a:cubicBezTo>
                    <a:pt x="145517" y="621447"/>
                    <a:pt x="118371" y="595253"/>
                    <a:pt x="98845" y="577632"/>
                  </a:cubicBezTo>
                  <a:cubicBezTo>
                    <a:pt x="79319" y="560011"/>
                    <a:pt x="72175" y="550009"/>
                    <a:pt x="61698" y="534769"/>
                  </a:cubicBezTo>
                  <a:cubicBezTo>
                    <a:pt x="51220" y="519529"/>
                    <a:pt x="40266" y="502861"/>
                    <a:pt x="35980" y="486192"/>
                  </a:cubicBezTo>
                  <a:cubicBezTo>
                    <a:pt x="31694" y="469523"/>
                    <a:pt x="40266" y="448568"/>
                    <a:pt x="35980" y="434757"/>
                  </a:cubicBezTo>
                  <a:cubicBezTo>
                    <a:pt x="31694" y="420946"/>
                    <a:pt x="15978" y="416659"/>
                    <a:pt x="10263" y="403324"/>
                  </a:cubicBezTo>
                  <a:cubicBezTo>
                    <a:pt x="4548" y="389989"/>
                    <a:pt x="-3549" y="374273"/>
                    <a:pt x="1690" y="354747"/>
                  </a:cubicBezTo>
                  <a:cubicBezTo>
                    <a:pt x="6929" y="335221"/>
                    <a:pt x="30741" y="302360"/>
                    <a:pt x="41695" y="286167"/>
                  </a:cubicBezTo>
                  <a:cubicBezTo>
                    <a:pt x="52649" y="269975"/>
                    <a:pt x="62651" y="269022"/>
                    <a:pt x="67413" y="257592"/>
                  </a:cubicBezTo>
                  <a:cubicBezTo>
                    <a:pt x="72175" y="246162"/>
                    <a:pt x="65031" y="234732"/>
                    <a:pt x="70270" y="217587"/>
                  </a:cubicBezTo>
                  <a:cubicBezTo>
                    <a:pt x="75509" y="200442"/>
                    <a:pt x="91701" y="172343"/>
                    <a:pt x="98845" y="154722"/>
                  </a:cubicBezTo>
                  <a:cubicBezTo>
                    <a:pt x="105989" y="137101"/>
                    <a:pt x="109323" y="126147"/>
                    <a:pt x="113133" y="111859"/>
                  </a:cubicBezTo>
                  <a:cubicBezTo>
                    <a:pt x="116943" y="97572"/>
                    <a:pt x="113132" y="83285"/>
                    <a:pt x="121705" y="68997"/>
                  </a:cubicBezTo>
                  <a:cubicBezTo>
                    <a:pt x="130277" y="54710"/>
                    <a:pt x="149328" y="37088"/>
                    <a:pt x="164568" y="26134"/>
                  </a:cubicBezTo>
                  <a:cubicBezTo>
                    <a:pt x="179808" y="15180"/>
                    <a:pt x="197905" y="6608"/>
                    <a:pt x="213145" y="3274"/>
                  </a:cubicBezTo>
                  <a:cubicBezTo>
                    <a:pt x="228385" y="-60"/>
                    <a:pt x="245054" y="3751"/>
                    <a:pt x="256008" y="6132"/>
                  </a:cubicBezTo>
                  <a:cubicBezTo>
                    <a:pt x="266962" y="8513"/>
                    <a:pt x="266009" y="12323"/>
                    <a:pt x="278868" y="17562"/>
                  </a:cubicBezTo>
                  <a:cubicBezTo>
                    <a:pt x="291727" y="22801"/>
                    <a:pt x="318872" y="40422"/>
                    <a:pt x="344590" y="37564"/>
                  </a:cubicBezTo>
                  <a:close/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Полилиния: фигура 77">
              <a:extLst>
                <a:ext uri="{FF2B5EF4-FFF2-40B4-BE49-F238E27FC236}">
                  <a16:creationId xmlns:a16="http://schemas.microsoft.com/office/drawing/2014/main" id="{3821E96C-4176-44A7-9595-98268A3781F3}"/>
                </a:ext>
              </a:extLst>
            </p:cNvPr>
            <p:cNvSpPr/>
            <p:nvPr/>
          </p:nvSpPr>
          <p:spPr>
            <a:xfrm>
              <a:off x="722923" y="758092"/>
              <a:ext cx="1887415" cy="1973385"/>
            </a:xfrm>
            <a:custGeom>
              <a:avLst/>
              <a:gdLst>
                <a:gd name="connsiteX0" fmla="*/ 1887415 w 1887415"/>
                <a:gd name="connsiteY0" fmla="*/ 1973385 h 1973385"/>
                <a:gd name="connsiteX1" fmla="*/ 1817077 w 1887415"/>
                <a:gd name="connsiteY1" fmla="*/ 1906954 h 1973385"/>
                <a:gd name="connsiteX2" fmla="*/ 1735015 w 1887415"/>
                <a:gd name="connsiteY2" fmla="*/ 1813170 h 1973385"/>
                <a:gd name="connsiteX3" fmla="*/ 1672492 w 1887415"/>
                <a:gd name="connsiteY3" fmla="*/ 1735016 h 1973385"/>
                <a:gd name="connsiteX4" fmla="*/ 1625600 w 1887415"/>
                <a:gd name="connsiteY4" fmla="*/ 1637323 h 1973385"/>
                <a:gd name="connsiteX5" fmla="*/ 1586523 w 1887415"/>
                <a:gd name="connsiteY5" fmla="*/ 1574800 h 1973385"/>
                <a:gd name="connsiteX6" fmla="*/ 1520092 w 1887415"/>
                <a:gd name="connsiteY6" fmla="*/ 1543539 h 1973385"/>
                <a:gd name="connsiteX7" fmla="*/ 1473200 w 1887415"/>
                <a:gd name="connsiteY7" fmla="*/ 1527908 h 1973385"/>
                <a:gd name="connsiteX8" fmla="*/ 1426308 w 1887415"/>
                <a:gd name="connsiteY8" fmla="*/ 1484923 h 1973385"/>
                <a:gd name="connsiteX9" fmla="*/ 1246554 w 1887415"/>
                <a:gd name="connsiteY9" fmla="*/ 1434123 h 1973385"/>
                <a:gd name="connsiteX10" fmla="*/ 1234831 w 1887415"/>
                <a:gd name="connsiteY10" fmla="*/ 1395046 h 1973385"/>
                <a:gd name="connsiteX11" fmla="*/ 1211385 w 1887415"/>
                <a:gd name="connsiteY11" fmla="*/ 1301262 h 1973385"/>
                <a:gd name="connsiteX12" fmla="*/ 1152769 w 1887415"/>
                <a:gd name="connsiteY12" fmla="*/ 1199662 h 1973385"/>
                <a:gd name="connsiteX13" fmla="*/ 1109785 w 1887415"/>
                <a:gd name="connsiteY13" fmla="*/ 1129323 h 1973385"/>
                <a:gd name="connsiteX14" fmla="*/ 1023815 w 1887415"/>
                <a:gd name="connsiteY14" fmla="*/ 1082431 h 1973385"/>
                <a:gd name="connsiteX15" fmla="*/ 953477 w 1887415"/>
                <a:gd name="connsiteY15" fmla="*/ 1070708 h 1973385"/>
                <a:gd name="connsiteX16" fmla="*/ 855785 w 1887415"/>
                <a:gd name="connsiteY16" fmla="*/ 973016 h 1973385"/>
                <a:gd name="connsiteX17" fmla="*/ 754185 w 1887415"/>
                <a:gd name="connsiteY17" fmla="*/ 961293 h 1973385"/>
                <a:gd name="connsiteX18" fmla="*/ 691662 w 1887415"/>
                <a:gd name="connsiteY18" fmla="*/ 910493 h 1973385"/>
                <a:gd name="connsiteX19" fmla="*/ 597877 w 1887415"/>
                <a:gd name="connsiteY19" fmla="*/ 840154 h 1973385"/>
                <a:gd name="connsiteX20" fmla="*/ 539262 w 1887415"/>
                <a:gd name="connsiteY20" fmla="*/ 773723 h 1973385"/>
                <a:gd name="connsiteX21" fmla="*/ 461108 w 1887415"/>
                <a:gd name="connsiteY21" fmla="*/ 746370 h 1973385"/>
                <a:gd name="connsiteX22" fmla="*/ 355600 w 1887415"/>
                <a:gd name="connsiteY22" fmla="*/ 699477 h 1973385"/>
                <a:gd name="connsiteX23" fmla="*/ 316523 w 1887415"/>
                <a:gd name="connsiteY23" fmla="*/ 644770 h 1973385"/>
                <a:gd name="connsiteX24" fmla="*/ 261815 w 1887415"/>
                <a:gd name="connsiteY24" fmla="*/ 586154 h 1973385"/>
                <a:gd name="connsiteX25" fmla="*/ 308708 w 1887415"/>
                <a:gd name="connsiteY25" fmla="*/ 422031 h 1973385"/>
                <a:gd name="connsiteX26" fmla="*/ 320431 w 1887415"/>
                <a:gd name="connsiteY26" fmla="*/ 343877 h 1973385"/>
                <a:gd name="connsiteX27" fmla="*/ 234462 w 1887415"/>
                <a:gd name="connsiteY27" fmla="*/ 254000 h 1973385"/>
                <a:gd name="connsiteX28" fmla="*/ 152400 w 1887415"/>
                <a:gd name="connsiteY28" fmla="*/ 160216 h 1973385"/>
                <a:gd name="connsiteX29" fmla="*/ 105508 w 1887415"/>
                <a:gd name="connsiteY29" fmla="*/ 156308 h 1973385"/>
                <a:gd name="connsiteX30" fmla="*/ 93785 w 1887415"/>
                <a:gd name="connsiteY30" fmla="*/ 121139 h 1973385"/>
                <a:gd name="connsiteX31" fmla="*/ 89877 w 1887415"/>
                <a:gd name="connsiteY31" fmla="*/ 97693 h 1973385"/>
                <a:gd name="connsiteX32" fmla="*/ 0 w 1887415"/>
                <a:gd name="connsiteY32" fmla="*/ 0 h 197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87415" h="1973385">
                  <a:moveTo>
                    <a:pt x="1887415" y="1973385"/>
                  </a:moveTo>
                  <a:cubicBezTo>
                    <a:pt x="1864946" y="1953520"/>
                    <a:pt x="1842477" y="1933656"/>
                    <a:pt x="1817077" y="1906954"/>
                  </a:cubicBezTo>
                  <a:cubicBezTo>
                    <a:pt x="1791677" y="1880252"/>
                    <a:pt x="1759112" y="1841826"/>
                    <a:pt x="1735015" y="1813170"/>
                  </a:cubicBezTo>
                  <a:cubicBezTo>
                    <a:pt x="1710918" y="1784514"/>
                    <a:pt x="1690728" y="1764324"/>
                    <a:pt x="1672492" y="1735016"/>
                  </a:cubicBezTo>
                  <a:cubicBezTo>
                    <a:pt x="1654256" y="1705708"/>
                    <a:pt x="1639928" y="1664026"/>
                    <a:pt x="1625600" y="1637323"/>
                  </a:cubicBezTo>
                  <a:cubicBezTo>
                    <a:pt x="1611272" y="1610620"/>
                    <a:pt x="1604108" y="1590431"/>
                    <a:pt x="1586523" y="1574800"/>
                  </a:cubicBezTo>
                  <a:cubicBezTo>
                    <a:pt x="1568938" y="1559169"/>
                    <a:pt x="1538979" y="1551354"/>
                    <a:pt x="1520092" y="1543539"/>
                  </a:cubicBezTo>
                  <a:cubicBezTo>
                    <a:pt x="1501205" y="1535724"/>
                    <a:pt x="1488831" y="1537677"/>
                    <a:pt x="1473200" y="1527908"/>
                  </a:cubicBezTo>
                  <a:cubicBezTo>
                    <a:pt x="1457569" y="1518139"/>
                    <a:pt x="1464082" y="1500554"/>
                    <a:pt x="1426308" y="1484923"/>
                  </a:cubicBezTo>
                  <a:cubicBezTo>
                    <a:pt x="1388534" y="1469292"/>
                    <a:pt x="1278467" y="1449102"/>
                    <a:pt x="1246554" y="1434123"/>
                  </a:cubicBezTo>
                  <a:cubicBezTo>
                    <a:pt x="1214641" y="1419144"/>
                    <a:pt x="1240692" y="1417189"/>
                    <a:pt x="1234831" y="1395046"/>
                  </a:cubicBezTo>
                  <a:cubicBezTo>
                    <a:pt x="1228970" y="1372903"/>
                    <a:pt x="1225062" y="1333826"/>
                    <a:pt x="1211385" y="1301262"/>
                  </a:cubicBezTo>
                  <a:cubicBezTo>
                    <a:pt x="1197708" y="1268698"/>
                    <a:pt x="1169702" y="1228318"/>
                    <a:pt x="1152769" y="1199662"/>
                  </a:cubicBezTo>
                  <a:cubicBezTo>
                    <a:pt x="1135836" y="1171006"/>
                    <a:pt x="1131277" y="1148861"/>
                    <a:pt x="1109785" y="1129323"/>
                  </a:cubicBezTo>
                  <a:cubicBezTo>
                    <a:pt x="1088293" y="1109784"/>
                    <a:pt x="1049866" y="1092200"/>
                    <a:pt x="1023815" y="1082431"/>
                  </a:cubicBezTo>
                  <a:cubicBezTo>
                    <a:pt x="997764" y="1072662"/>
                    <a:pt x="981482" y="1088944"/>
                    <a:pt x="953477" y="1070708"/>
                  </a:cubicBezTo>
                  <a:cubicBezTo>
                    <a:pt x="925472" y="1052472"/>
                    <a:pt x="889000" y="991252"/>
                    <a:pt x="855785" y="973016"/>
                  </a:cubicBezTo>
                  <a:cubicBezTo>
                    <a:pt x="822570" y="954780"/>
                    <a:pt x="781539" y="971713"/>
                    <a:pt x="754185" y="961293"/>
                  </a:cubicBezTo>
                  <a:cubicBezTo>
                    <a:pt x="726831" y="950873"/>
                    <a:pt x="717713" y="930683"/>
                    <a:pt x="691662" y="910493"/>
                  </a:cubicBezTo>
                  <a:cubicBezTo>
                    <a:pt x="665611" y="890303"/>
                    <a:pt x="623277" y="862949"/>
                    <a:pt x="597877" y="840154"/>
                  </a:cubicBezTo>
                  <a:cubicBezTo>
                    <a:pt x="572477" y="817359"/>
                    <a:pt x="562057" y="789354"/>
                    <a:pt x="539262" y="773723"/>
                  </a:cubicBezTo>
                  <a:cubicBezTo>
                    <a:pt x="516467" y="758092"/>
                    <a:pt x="491718" y="758744"/>
                    <a:pt x="461108" y="746370"/>
                  </a:cubicBezTo>
                  <a:cubicBezTo>
                    <a:pt x="430498" y="733996"/>
                    <a:pt x="379697" y="716410"/>
                    <a:pt x="355600" y="699477"/>
                  </a:cubicBezTo>
                  <a:cubicBezTo>
                    <a:pt x="331503" y="682544"/>
                    <a:pt x="332154" y="663657"/>
                    <a:pt x="316523" y="644770"/>
                  </a:cubicBezTo>
                  <a:cubicBezTo>
                    <a:pt x="300892" y="625883"/>
                    <a:pt x="263117" y="623277"/>
                    <a:pt x="261815" y="586154"/>
                  </a:cubicBezTo>
                  <a:cubicBezTo>
                    <a:pt x="260513" y="549031"/>
                    <a:pt x="298939" y="462411"/>
                    <a:pt x="308708" y="422031"/>
                  </a:cubicBezTo>
                  <a:cubicBezTo>
                    <a:pt x="318477" y="381651"/>
                    <a:pt x="332805" y="371882"/>
                    <a:pt x="320431" y="343877"/>
                  </a:cubicBezTo>
                  <a:cubicBezTo>
                    <a:pt x="308057" y="315872"/>
                    <a:pt x="262467" y="284610"/>
                    <a:pt x="234462" y="254000"/>
                  </a:cubicBezTo>
                  <a:cubicBezTo>
                    <a:pt x="206457" y="223390"/>
                    <a:pt x="173892" y="176498"/>
                    <a:pt x="152400" y="160216"/>
                  </a:cubicBezTo>
                  <a:cubicBezTo>
                    <a:pt x="130908" y="143934"/>
                    <a:pt x="115277" y="162821"/>
                    <a:pt x="105508" y="156308"/>
                  </a:cubicBezTo>
                  <a:cubicBezTo>
                    <a:pt x="95739" y="149795"/>
                    <a:pt x="96390" y="130908"/>
                    <a:pt x="93785" y="121139"/>
                  </a:cubicBezTo>
                  <a:cubicBezTo>
                    <a:pt x="91180" y="111370"/>
                    <a:pt x="105508" y="117883"/>
                    <a:pt x="89877" y="97693"/>
                  </a:cubicBezTo>
                  <a:cubicBezTo>
                    <a:pt x="74246" y="77503"/>
                    <a:pt x="37123" y="38751"/>
                    <a:pt x="0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олилиния: фигура 78">
              <a:extLst>
                <a:ext uri="{FF2B5EF4-FFF2-40B4-BE49-F238E27FC236}">
                  <a16:creationId xmlns:a16="http://schemas.microsoft.com/office/drawing/2014/main" id="{71E20A07-BED7-43ED-BE72-544BBD05D02F}"/>
                </a:ext>
              </a:extLst>
            </p:cNvPr>
            <p:cNvSpPr/>
            <p:nvPr/>
          </p:nvSpPr>
          <p:spPr>
            <a:xfrm>
              <a:off x="1762369" y="2848708"/>
              <a:ext cx="855785" cy="1715477"/>
            </a:xfrm>
            <a:custGeom>
              <a:avLst/>
              <a:gdLst>
                <a:gd name="connsiteX0" fmla="*/ 0 w 855785"/>
                <a:gd name="connsiteY0" fmla="*/ 1715477 h 1715477"/>
                <a:gd name="connsiteX1" fmla="*/ 62523 w 855785"/>
                <a:gd name="connsiteY1" fmla="*/ 1676400 h 1715477"/>
                <a:gd name="connsiteX2" fmla="*/ 42985 w 855785"/>
                <a:gd name="connsiteY2" fmla="*/ 1602154 h 1715477"/>
                <a:gd name="connsiteX3" fmla="*/ 50800 w 855785"/>
                <a:gd name="connsiteY3" fmla="*/ 1535723 h 1715477"/>
                <a:gd name="connsiteX4" fmla="*/ 58616 w 855785"/>
                <a:gd name="connsiteY4" fmla="*/ 1461477 h 1715477"/>
                <a:gd name="connsiteX5" fmla="*/ 66431 w 855785"/>
                <a:gd name="connsiteY5" fmla="*/ 1328615 h 1715477"/>
                <a:gd name="connsiteX6" fmla="*/ 66431 w 855785"/>
                <a:gd name="connsiteY6" fmla="*/ 1191846 h 1715477"/>
                <a:gd name="connsiteX7" fmla="*/ 85969 w 855785"/>
                <a:gd name="connsiteY7" fmla="*/ 1109784 h 1715477"/>
                <a:gd name="connsiteX8" fmla="*/ 109416 w 855785"/>
                <a:gd name="connsiteY8" fmla="*/ 969107 h 1715477"/>
                <a:gd name="connsiteX9" fmla="*/ 160216 w 855785"/>
                <a:gd name="connsiteY9" fmla="*/ 824523 h 1715477"/>
                <a:gd name="connsiteX10" fmla="*/ 277446 w 855785"/>
                <a:gd name="connsiteY10" fmla="*/ 695569 h 1715477"/>
                <a:gd name="connsiteX11" fmla="*/ 336062 w 855785"/>
                <a:gd name="connsiteY11" fmla="*/ 629138 h 1715477"/>
                <a:gd name="connsiteX12" fmla="*/ 429846 w 855785"/>
                <a:gd name="connsiteY12" fmla="*/ 566615 h 1715477"/>
                <a:gd name="connsiteX13" fmla="*/ 500185 w 855785"/>
                <a:gd name="connsiteY13" fmla="*/ 453292 h 1715477"/>
                <a:gd name="connsiteX14" fmla="*/ 535354 w 855785"/>
                <a:gd name="connsiteY14" fmla="*/ 398584 h 1715477"/>
                <a:gd name="connsiteX15" fmla="*/ 578339 w 855785"/>
                <a:gd name="connsiteY15" fmla="*/ 328246 h 1715477"/>
                <a:gd name="connsiteX16" fmla="*/ 636954 w 855785"/>
                <a:gd name="connsiteY16" fmla="*/ 254000 h 1715477"/>
                <a:gd name="connsiteX17" fmla="*/ 660400 w 855785"/>
                <a:gd name="connsiteY17" fmla="*/ 132861 h 1715477"/>
                <a:gd name="connsiteX18" fmla="*/ 730739 w 855785"/>
                <a:gd name="connsiteY18" fmla="*/ 54707 h 1715477"/>
                <a:gd name="connsiteX19" fmla="*/ 855785 w 855785"/>
                <a:gd name="connsiteY19" fmla="*/ 0 h 171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5785" h="1715477">
                  <a:moveTo>
                    <a:pt x="0" y="1715477"/>
                  </a:moveTo>
                  <a:cubicBezTo>
                    <a:pt x="27679" y="1705382"/>
                    <a:pt x="55359" y="1695287"/>
                    <a:pt x="62523" y="1676400"/>
                  </a:cubicBezTo>
                  <a:cubicBezTo>
                    <a:pt x="69687" y="1657513"/>
                    <a:pt x="44939" y="1625600"/>
                    <a:pt x="42985" y="1602154"/>
                  </a:cubicBezTo>
                  <a:cubicBezTo>
                    <a:pt x="41031" y="1578708"/>
                    <a:pt x="48195" y="1559169"/>
                    <a:pt x="50800" y="1535723"/>
                  </a:cubicBezTo>
                  <a:cubicBezTo>
                    <a:pt x="53405" y="1512277"/>
                    <a:pt x="56011" y="1495995"/>
                    <a:pt x="58616" y="1461477"/>
                  </a:cubicBezTo>
                  <a:cubicBezTo>
                    <a:pt x="61221" y="1426959"/>
                    <a:pt x="65129" y="1373553"/>
                    <a:pt x="66431" y="1328615"/>
                  </a:cubicBezTo>
                  <a:cubicBezTo>
                    <a:pt x="67733" y="1283677"/>
                    <a:pt x="63175" y="1228318"/>
                    <a:pt x="66431" y="1191846"/>
                  </a:cubicBezTo>
                  <a:cubicBezTo>
                    <a:pt x="69687" y="1155374"/>
                    <a:pt x="78805" y="1146907"/>
                    <a:pt x="85969" y="1109784"/>
                  </a:cubicBezTo>
                  <a:cubicBezTo>
                    <a:pt x="93133" y="1072661"/>
                    <a:pt x="97041" y="1016651"/>
                    <a:pt x="109416" y="969107"/>
                  </a:cubicBezTo>
                  <a:cubicBezTo>
                    <a:pt x="121791" y="921563"/>
                    <a:pt x="132211" y="870113"/>
                    <a:pt x="160216" y="824523"/>
                  </a:cubicBezTo>
                  <a:cubicBezTo>
                    <a:pt x="188221" y="778933"/>
                    <a:pt x="248138" y="728133"/>
                    <a:pt x="277446" y="695569"/>
                  </a:cubicBezTo>
                  <a:cubicBezTo>
                    <a:pt x="306754" y="663005"/>
                    <a:pt x="310662" y="650630"/>
                    <a:pt x="336062" y="629138"/>
                  </a:cubicBezTo>
                  <a:cubicBezTo>
                    <a:pt x="361462" y="607646"/>
                    <a:pt x="402492" y="595923"/>
                    <a:pt x="429846" y="566615"/>
                  </a:cubicBezTo>
                  <a:cubicBezTo>
                    <a:pt x="457200" y="537307"/>
                    <a:pt x="482600" y="481297"/>
                    <a:pt x="500185" y="453292"/>
                  </a:cubicBezTo>
                  <a:cubicBezTo>
                    <a:pt x="517770" y="425287"/>
                    <a:pt x="522328" y="419425"/>
                    <a:pt x="535354" y="398584"/>
                  </a:cubicBezTo>
                  <a:cubicBezTo>
                    <a:pt x="548380" y="377743"/>
                    <a:pt x="561406" y="352343"/>
                    <a:pt x="578339" y="328246"/>
                  </a:cubicBezTo>
                  <a:cubicBezTo>
                    <a:pt x="595272" y="304149"/>
                    <a:pt x="623277" y="286564"/>
                    <a:pt x="636954" y="254000"/>
                  </a:cubicBezTo>
                  <a:cubicBezTo>
                    <a:pt x="650631" y="221436"/>
                    <a:pt x="644769" y="166076"/>
                    <a:pt x="660400" y="132861"/>
                  </a:cubicBezTo>
                  <a:cubicBezTo>
                    <a:pt x="676031" y="99646"/>
                    <a:pt x="698175" y="76851"/>
                    <a:pt x="730739" y="54707"/>
                  </a:cubicBezTo>
                  <a:cubicBezTo>
                    <a:pt x="763303" y="32563"/>
                    <a:pt x="809544" y="16281"/>
                    <a:pt x="855785" y="0"/>
                  </a:cubicBezTo>
                </a:path>
              </a:pathLst>
            </a:custGeom>
            <a:noFill/>
            <a:ln w="15875">
              <a:gradFill>
                <a:gsLst>
                  <a:gs pos="0">
                    <a:srgbClr val="A6A6A6"/>
                  </a:gs>
                  <a:gs pos="100000">
                    <a:srgbClr val="A6A6A6">
                      <a:alpha val="1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Полилиния: фигура 79">
              <a:extLst>
                <a:ext uri="{FF2B5EF4-FFF2-40B4-BE49-F238E27FC236}">
                  <a16:creationId xmlns:a16="http://schemas.microsoft.com/office/drawing/2014/main" id="{E17AAF11-3400-4138-A3FC-AF3A9710FCF2}"/>
                </a:ext>
              </a:extLst>
            </p:cNvPr>
            <p:cNvSpPr/>
            <p:nvPr/>
          </p:nvSpPr>
          <p:spPr>
            <a:xfrm>
              <a:off x="2690018" y="2878626"/>
              <a:ext cx="639336" cy="2271712"/>
            </a:xfrm>
            <a:custGeom>
              <a:avLst/>
              <a:gdLst>
                <a:gd name="connsiteX0" fmla="*/ 0 w 636954"/>
                <a:gd name="connsiteY0" fmla="*/ 0 h 2286000"/>
                <a:gd name="connsiteX1" fmla="*/ 15631 w 636954"/>
                <a:gd name="connsiteY1" fmla="*/ 125047 h 2286000"/>
                <a:gd name="connsiteX2" fmla="*/ 58615 w 636954"/>
                <a:gd name="connsiteY2" fmla="*/ 250093 h 2286000"/>
                <a:gd name="connsiteX3" fmla="*/ 70338 w 636954"/>
                <a:gd name="connsiteY3" fmla="*/ 332154 h 2286000"/>
                <a:gd name="connsiteX4" fmla="*/ 105508 w 636954"/>
                <a:gd name="connsiteY4" fmla="*/ 398585 h 2286000"/>
                <a:gd name="connsiteX5" fmla="*/ 109415 w 636954"/>
                <a:gd name="connsiteY5" fmla="*/ 566616 h 2286000"/>
                <a:gd name="connsiteX6" fmla="*/ 85969 w 636954"/>
                <a:gd name="connsiteY6" fmla="*/ 695570 h 2286000"/>
                <a:gd name="connsiteX7" fmla="*/ 74246 w 636954"/>
                <a:gd name="connsiteY7" fmla="*/ 769816 h 2286000"/>
                <a:gd name="connsiteX8" fmla="*/ 93785 w 636954"/>
                <a:gd name="connsiteY8" fmla="*/ 863600 h 2286000"/>
                <a:gd name="connsiteX9" fmla="*/ 97692 w 636954"/>
                <a:gd name="connsiteY9" fmla="*/ 984739 h 2286000"/>
                <a:gd name="connsiteX10" fmla="*/ 117231 w 636954"/>
                <a:gd name="connsiteY10" fmla="*/ 1047262 h 2286000"/>
                <a:gd name="connsiteX11" fmla="*/ 128954 w 636954"/>
                <a:gd name="connsiteY11" fmla="*/ 1129324 h 2286000"/>
                <a:gd name="connsiteX12" fmla="*/ 117231 w 636954"/>
                <a:gd name="connsiteY12" fmla="*/ 1180124 h 2286000"/>
                <a:gd name="connsiteX13" fmla="*/ 164123 w 636954"/>
                <a:gd name="connsiteY13" fmla="*/ 1254370 h 2286000"/>
                <a:gd name="connsiteX14" fmla="*/ 234462 w 636954"/>
                <a:gd name="connsiteY14" fmla="*/ 1309077 h 2286000"/>
                <a:gd name="connsiteX15" fmla="*/ 265723 w 636954"/>
                <a:gd name="connsiteY15" fmla="*/ 1383324 h 2286000"/>
                <a:gd name="connsiteX16" fmla="*/ 328246 w 636954"/>
                <a:gd name="connsiteY16" fmla="*/ 1512277 h 2286000"/>
                <a:gd name="connsiteX17" fmla="*/ 379046 w 636954"/>
                <a:gd name="connsiteY17" fmla="*/ 1539631 h 2286000"/>
                <a:gd name="connsiteX18" fmla="*/ 394677 w 636954"/>
                <a:gd name="connsiteY18" fmla="*/ 1621693 h 2286000"/>
                <a:gd name="connsiteX19" fmla="*/ 394677 w 636954"/>
                <a:gd name="connsiteY19" fmla="*/ 1692031 h 2286000"/>
                <a:gd name="connsiteX20" fmla="*/ 418123 w 636954"/>
                <a:gd name="connsiteY20" fmla="*/ 1758462 h 2286000"/>
                <a:gd name="connsiteX21" fmla="*/ 472831 w 636954"/>
                <a:gd name="connsiteY21" fmla="*/ 1856154 h 2286000"/>
                <a:gd name="connsiteX22" fmla="*/ 504092 w 636954"/>
                <a:gd name="connsiteY22" fmla="*/ 1918677 h 2286000"/>
                <a:gd name="connsiteX23" fmla="*/ 543169 w 636954"/>
                <a:gd name="connsiteY23" fmla="*/ 2028093 h 2286000"/>
                <a:gd name="connsiteX24" fmla="*/ 582246 w 636954"/>
                <a:gd name="connsiteY24" fmla="*/ 2082800 h 2286000"/>
                <a:gd name="connsiteX25" fmla="*/ 609600 w 636954"/>
                <a:gd name="connsiteY25" fmla="*/ 2172677 h 2286000"/>
                <a:gd name="connsiteX26" fmla="*/ 629138 w 636954"/>
                <a:gd name="connsiteY26" fmla="*/ 2231293 h 2286000"/>
                <a:gd name="connsiteX27" fmla="*/ 636954 w 636954"/>
                <a:gd name="connsiteY27" fmla="*/ 2286000 h 2286000"/>
                <a:gd name="connsiteX0" fmla="*/ 0 w 639336"/>
                <a:gd name="connsiteY0" fmla="*/ 0 h 2271712"/>
                <a:gd name="connsiteX1" fmla="*/ 18013 w 639336"/>
                <a:gd name="connsiteY1" fmla="*/ 110759 h 2271712"/>
                <a:gd name="connsiteX2" fmla="*/ 60997 w 639336"/>
                <a:gd name="connsiteY2" fmla="*/ 235805 h 2271712"/>
                <a:gd name="connsiteX3" fmla="*/ 72720 w 639336"/>
                <a:gd name="connsiteY3" fmla="*/ 317866 h 2271712"/>
                <a:gd name="connsiteX4" fmla="*/ 107890 w 639336"/>
                <a:gd name="connsiteY4" fmla="*/ 384297 h 2271712"/>
                <a:gd name="connsiteX5" fmla="*/ 111797 w 639336"/>
                <a:gd name="connsiteY5" fmla="*/ 552328 h 2271712"/>
                <a:gd name="connsiteX6" fmla="*/ 88351 w 639336"/>
                <a:gd name="connsiteY6" fmla="*/ 681282 h 2271712"/>
                <a:gd name="connsiteX7" fmla="*/ 76628 w 639336"/>
                <a:gd name="connsiteY7" fmla="*/ 755528 h 2271712"/>
                <a:gd name="connsiteX8" fmla="*/ 96167 w 639336"/>
                <a:gd name="connsiteY8" fmla="*/ 849312 h 2271712"/>
                <a:gd name="connsiteX9" fmla="*/ 100074 w 639336"/>
                <a:gd name="connsiteY9" fmla="*/ 970451 h 2271712"/>
                <a:gd name="connsiteX10" fmla="*/ 119613 w 639336"/>
                <a:gd name="connsiteY10" fmla="*/ 1032974 h 2271712"/>
                <a:gd name="connsiteX11" fmla="*/ 131336 w 639336"/>
                <a:gd name="connsiteY11" fmla="*/ 1115036 h 2271712"/>
                <a:gd name="connsiteX12" fmla="*/ 119613 w 639336"/>
                <a:gd name="connsiteY12" fmla="*/ 1165836 h 2271712"/>
                <a:gd name="connsiteX13" fmla="*/ 166505 w 639336"/>
                <a:gd name="connsiteY13" fmla="*/ 1240082 h 2271712"/>
                <a:gd name="connsiteX14" fmla="*/ 236844 w 639336"/>
                <a:gd name="connsiteY14" fmla="*/ 1294789 h 2271712"/>
                <a:gd name="connsiteX15" fmla="*/ 268105 w 639336"/>
                <a:gd name="connsiteY15" fmla="*/ 1369036 h 2271712"/>
                <a:gd name="connsiteX16" fmla="*/ 330628 w 639336"/>
                <a:gd name="connsiteY16" fmla="*/ 1497989 h 2271712"/>
                <a:gd name="connsiteX17" fmla="*/ 381428 w 639336"/>
                <a:gd name="connsiteY17" fmla="*/ 1525343 h 2271712"/>
                <a:gd name="connsiteX18" fmla="*/ 397059 w 639336"/>
                <a:gd name="connsiteY18" fmla="*/ 1607405 h 2271712"/>
                <a:gd name="connsiteX19" fmla="*/ 397059 w 639336"/>
                <a:gd name="connsiteY19" fmla="*/ 1677743 h 2271712"/>
                <a:gd name="connsiteX20" fmla="*/ 420505 w 639336"/>
                <a:gd name="connsiteY20" fmla="*/ 1744174 h 2271712"/>
                <a:gd name="connsiteX21" fmla="*/ 475213 w 639336"/>
                <a:gd name="connsiteY21" fmla="*/ 1841866 h 2271712"/>
                <a:gd name="connsiteX22" fmla="*/ 506474 w 639336"/>
                <a:gd name="connsiteY22" fmla="*/ 1904389 h 2271712"/>
                <a:gd name="connsiteX23" fmla="*/ 545551 w 639336"/>
                <a:gd name="connsiteY23" fmla="*/ 2013805 h 2271712"/>
                <a:gd name="connsiteX24" fmla="*/ 584628 w 639336"/>
                <a:gd name="connsiteY24" fmla="*/ 2068512 h 2271712"/>
                <a:gd name="connsiteX25" fmla="*/ 611982 w 639336"/>
                <a:gd name="connsiteY25" fmla="*/ 2158389 h 2271712"/>
                <a:gd name="connsiteX26" fmla="*/ 631520 w 639336"/>
                <a:gd name="connsiteY26" fmla="*/ 2217005 h 2271712"/>
                <a:gd name="connsiteX27" fmla="*/ 639336 w 639336"/>
                <a:gd name="connsiteY27" fmla="*/ 2271712 h 227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39336" h="2271712">
                  <a:moveTo>
                    <a:pt x="0" y="0"/>
                  </a:moveTo>
                  <a:cubicBezTo>
                    <a:pt x="2931" y="41682"/>
                    <a:pt x="7847" y="71458"/>
                    <a:pt x="18013" y="110759"/>
                  </a:cubicBezTo>
                  <a:cubicBezTo>
                    <a:pt x="28179" y="150060"/>
                    <a:pt x="51879" y="201287"/>
                    <a:pt x="60997" y="235805"/>
                  </a:cubicBezTo>
                  <a:cubicBezTo>
                    <a:pt x="70115" y="270323"/>
                    <a:pt x="64905" y="293117"/>
                    <a:pt x="72720" y="317866"/>
                  </a:cubicBezTo>
                  <a:cubicBezTo>
                    <a:pt x="80536" y="342615"/>
                    <a:pt x="101377" y="345220"/>
                    <a:pt x="107890" y="384297"/>
                  </a:cubicBezTo>
                  <a:cubicBezTo>
                    <a:pt x="114403" y="423374"/>
                    <a:pt x="115053" y="502831"/>
                    <a:pt x="111797" y="552328"/>
                  </a:cubicBezTo>
                  <a:cubicBezTo>
                    <a:pt x="108541" y="601825"/>
                    <a:pt x="94212" y="647415"/>
                    <a:pt x="88351" y="681282"/>
                  </a:cubicBezTo>
                  <a:cubicBezTo>
                    <a:pt x="82490" y="715149"/>
                    <a:pt x="75325" y="727523"/>
                    <a:pt x="76628" y="755528"/>
                  </a:cubicBezTo>
                  <a:cubicBezTo>
                    <a:pt x="77931" y="783533"/>
                    <a:pt x="92259" y="813492"/>
                    <a:pt x="96167" y="849312"/>
                  </a:cubicBezTo>
                  <a:cubicBezTo>
                    <a:pt x="100075" y="885132"/>
                    <a:pt x="96166" y="939841"/>
                    <a:pt x="100074" y="970451"/>
                  </a:cubicBezTo>
                  <a:cubicBezTo>
                    <a:pt x="103982" y="1001061"/>
                    <a:pt x="114403" y="1008877"/>
                    <a:pt x="119613" y="1032974"/>
                  </a:cubicBezTo>
                  <a:cubicBezTo>
                    <a:pt x="124823" y="1057071"/>
                    <a:pt x="131336" y="1092892"/>
                    <a:pt x="131336" y="1115036"/>
                  </a:cubicBezTo>
                  <a:cubicBezTo>
                    <a:pt x="131336" y="1137180"/>
                    <a:pt x="113752" y="1144995"/>
                    <a:pt x="119613" y="1165836"/>
                  </a:cubicBezTo>
                  <a:cubicBezTo>
                    <a:pt x="125474" y="1186677"/>
                    <a:pt x="146967" y="1218590"/>
                    <a:pt x="166505" y="1240082"/>
                  </a:cubicBezTo>
                  <a:cubicBezTo>
                    <a:pt x="186043" y="1261574"/>
                    <a:pt x="219911" y="1273297"/>
                    <a:pt x="236844" y="1294789"/>
                  </a:cubicBezTo>
                  <a:cubicBezTo>
                    <a:pt x="253777" y="1316281"/>
                    <a:pt x="252474" y="1335169"/>
                    <a:pt x="268105" y="1369036"/>
                  </a:cubicBezTo>
                  <a:cubicBezTo>
                    <a:pt x="283736" y="1402903"/>
                    <a:pt x="311741" y="1471938"/>
                    <a:pt x="330628" y="1497989"/>
                  </a:cubicBezTo>
                  <a:cubicBezTo>
                    <a:pt x="349515" y="1524040"/>
                    <a:pt x="370356" y="1507107"/>
                    <a:pt x="381428" y="1525343"/>
                  </a:cubicBezTo>
                  <a:cubicBezTo>
                    <a:pt x="392500" y="1543579"/>
                    <a:pt x="394454" y="1582005"/>
                    <a:pt x="397059" y="1607405"/>
                  </a:cubicBezTo>
                  <a:cubicBezTo>
                    <a:pt x="399664" y="1632805"/>
                    <a:pt x="393151" y="1654948"/>
                    <a:pt x="397059" y="1677743"/>
                  </a:cubicBezTo>
                  <a:cubicBezTo>
                    <a:pt x="400967" y="1700538"/>
                    <a:pt x="407479" y="1716820"/>
                    <a:pt x="420505" y="1744174"/>
                  </a:cubicBezTo>
                  <a:cubicBezTo>
                    <a:pt x="433531" y="1771528"/>
                    <a:pt x="460885" y="1815164"/>
                    <a:pt x="475213" y="1841866"/>
                  </a:cubicBezTo>
                  <a:cubicBezTo>
                    <a:pt x="489541" y="1868568"/>
                    <a:pt x="494751" y="1875733"/>
                    <a:pt x="506474" y="1904389"/>
                  </a:cubicBezTo>
                  <a:cubicBezTo>
                    <a:pt x="518197" y="1933045"/>
                    <a:pt x="532525" y="1986451"/>
                    <a:pt x="545551" y="2013805"/>
                  </a:cubicBezTo>
                  <a:cubicBezTo>
                    <a:pt x="558577" y="2041159"/>
                    <a:pt x="573556" y="2044415"/>
                    <a:pt x="584628" y="2068512"/>
                  </a:cubicBezTo>
                  <a:cubicBezTo>
                    <a:pt x="595700" y="2092609"/>
                    <a:pt x="604167" y="2133640"/>
                    <a:pt x="611982" y="2158389"/>
                  </a:cubicBezTo>
                  <a:cubicBezTo>
                    <a:pt x="619797" y="2183138"/>
                    <a:pt x="626961" y="2198118"/>
                    <a:pt x="631520" y="2217005"/>
                  </a:cubicBezTo>
                  <a:cubicBezTo>
                    <a:pt x="636079" y="2235892"/>
                    <a:pt x="637707" y="2253802"/>
                    <a:pt x="639336" y="2271712"/>
                  </a:cubicBezTo>
                </a:path>
              </a:pathLst>
            </a:custGeom>
            <a:noFill/>
            <a:ln w="15875">
              <a:gradFill>
                <a:gsLst>
                  <a:gs pos="0">
                    <a:srgbClr val="A6A6A6"/>
                  </a:gs>
                  <a:gs pos="100000">
                    <a:srgbClr val="A6A6A6">
                      <a:alpha val="21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Полилиния: фигура 80">
              <a:extLst>
                <a:ext uri="{FF2B5EF4-FFF2-40B4-BE49-F238E27FC236}">
                  <a16:creationId xmlns:a16="http://schemas.microsoft.com/office/drawing/2014/main" id="{CEFE4A44-D38D-43CE-A9BC-84441500997D}"/>
                </a:ext>
              </a:extLst>
            </p:cNvPr>
            <p:cNvSpPr/>
            <p:nvPr/>
          </p:nvSpPr>
          <p:spPr>
            <a:xfrm>
              <a:off x="883138" y="2821354"/>
              <a:ext cx="1719385" cy="476738"/>
            </a:xfrm>
            <a:custGeom>
              <a:avLst/>
              <a:gdLst>
                <a:gd name="connsiteX0" fmla="*/ 0 w 1719385"/>
                <a:gd name="connsiteY0" fmla="*/ 476738 h 476738"/>
                <a:gd name="connsiteX1" fmla="*/ 148493 w 1719385"/>
                <a:gd name="connsiteY1" fmla="*/ 433754 h 476738"/>
                <a:gd name="connsiteX2" fmla="*/ 195385 w 1719385"/>
                <a:gd name="connsiteY2" fmla="*/ 398584 h 476738"/>
                <a:gd name="connsiteX3" fmla="*/ 293077 w 1719385"/>
                <a:gd name="connsiteY3" fmla="*/ 382954 h 476738"/>
                <a:gd name="connsiteX4" fmla="*/ 359508 w 1719385"/>
                <a:gd name="connsiteY4" fmla="*/ 320431 h 476738"/>
                <a:gd name="connsiteX5" fmla="*/ 535354 w 1719385"/>
                <a:gd name="connsiteY5" fmla="*/ 269631 h 476738"/>
                <a:gd name="connsiteX6" fmla="*/ 683847 w 1719385"/>
                <a:gd name="connsiteY6" fmla="*/ 234461 h 476738"/>
                <a:gd name="connsiteX7" fmla="*/ 840154 w 1719385"/>
                <a:gd name="connsiteY7" fmla="*/ 242277 h 476738"/>
                <a:gd name="connsiteX8" fmla="*/ 1012093 w 1719385"/>
                <a:gd name="connsiteY8" fmla="*/ 140677 h 476738"/>
                <a:gd name="connsiteX9" fmla="*/ 1105877 w 1719385"/>
                <a:gd name="connsiteY9" fmla="*/ 89877 h 476738"/>
                <a:gd name="connsiteX10" fmla="*/ 1270000 w 1719385"/>
                <a:gd name="connsiteY10" fmla="*/ 113323 h 476738"/>
                <a:gd name="connsiteX11" fmla="*/ 1375508 w 1719385"/>
                <a:gd name="connsiteY11" fmla="*/ 101600 h 476738"/>
                <a:gd name="connsiteX12" fmla="*/ 1484924 w 1719385"/>
                <a:gd name="connsiteY12" fmla="*/ 70338 h 476738"/>
                <a:gd name="connsiteX13" fmla="*/ 1609970 w 1719385"/>
                <a:gd name="connsiteY13" fmla="*/ 46892 h 476738"/>
                <a:gd name="connsiteX14" fmla="*/ 1719385 w 1719385"/>
                <a:gd name="connsiteY14" fmla="*/ 0 h 47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19385" h="476738">
                  <a:moveTo>
                    <a:pt x="0" y="476738"/>
                  </a:moveTo>
                  <a:cubicBezTo>
                    <a:pt x="57964" y="461759"/>
                    <a:pt x="115929" y="446780"/>
                    <a:pt x="148493" y="433754"/>
                  </a:cubicBezTo>
                  <a:cubicBezTo>
                    <a:pt x="181057" y="420728"/>
                    <a:pt x="171288" y="407051"/>
                    <a:pt x="195385" y="398584"/>
                  </a:cubicBezTo>
                  <a:cubicBezTo>
                    <a:pt x="219482" y="390117"/>
                    <a:pt x="265723" y="395980"/>
                    <a:pt x="293077" y="382954"/>
                  </a:cubicBezTo>
                  <a:cubicBezTo>
                    <a:pt x="320431" y="369928"/>
                    <a:pt x="319129" y="339318"/>
                    <a:pt x="359508" y="320431"/>
                  </a:cubicBezTo>
                  <a:cubicBezTo>
                    <a:pt x="399887" y="301544"/>
                    <a:pt x="481298" y="283959"/>
                    <a:pt x="535354" y="269631"/>
                  </a:cubicBezTo>
                  <a:cubicBezTo>
                    <a:pt x="589411" y="255303"/>
                    <a:pt x="633047" y="239020"/>
                    <a:pt x="683847" y="234461"/>
                  </a:cubicBezTo>
                  <a:cubicBezTo>
                    <a:pt x="734647" y="229902"/>
                    <a:pt x="785446" y="257908"/>
                    <a:pt x="840154" y="242277"/>
                  </a:cubicBezTo>
                  <a:cubicBezTo>
                    <a:pt x="894862" y="226646"/>
                    <a:pt x="967806" y="166077"/>
                    <a:pt x="1012093" y="140677"/>
                  </a:cubicBezTo>
                  <a:cubicBezTo>
                    <a:pt x="1056380" y="115277"/>
                    <a:pt x="1062893" y="94436"/>
                    <a:pt x="1105877" y="89877"/>
                  </a:cubicBezTo>
                  <a:cubicBezTo>
                    <a:pt x="1148862" y="85318"/>
                    <a:pt x="1225062" y="111369"/>
                    <a:pt x="1270000" y="113323"/>
                  </a:cubicBezTo>
                  <a:cubicBezTo>
                    <a:pt x="1314938" y="115277"/>
                    <a:pt x="1339687" y="108764"/>
                    <a:pt x="1375508" y="101600"/>
                  </a:cubicBezTo>
                  <a:cubicBezTo>
                    <a:pt x="1411329" y="94436"/>
                    <a:pt x="1445847" y="79456"/>
                    <a:pt x="1484924" y="70338"/>
                  </a:cubicBezTo>
                  <a:cubicBezTo>
                    <a:pt x="1524001" y="61220"/>
                    <a:pt x="1570893" y="58615"/>
                    <a:pt x="1609970" y="46892"/>
                  </a:cubicBezTo>
                  <a:cubicBezTo>
                    <a:pt x="1649047" y="35169"/>
                    <a:pt x="1684216" y="17584"/>
                    <a:pt x="1719385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Полилиния: фигура 81">
              <a:extLst>
                <a:ext uri="{FF2B5EF4-FFF2-40B4-BE49-F238E27FC236}">
                  <a16:creationId xmlns:a16="http://schemas.microsoft.com/office/drawing/2014/main" id="{F8F41ECB-5FC8-4AD1-9495-0DD4994CA8A0}"/>
                </a:ext>
              </a:extLst>
            </p:cNvPr>
            <p:cNvSpPr/>
            <p:nvPr/>
          </p:nvSpPr>
          <p:spPr>
            <a:xfrm>
              <a:off x="2692400" y="-19539"/>
              <a:ext cx="1242646" cy="2758830"/>
            </a:xfrm>
            <a:custGeom>
              <a:avLst/>
              <a:gdLst>
                <a:gd name="connsiteX0" fmla="*/ 0 w 1160585"/>
                <a:gd name="connsiteY0" fmla="*/ 2602523 h 2602523"/>
                <a:gd name="connsiteX1" fmla="*/ 23446 w 1160585"/>
                <a:gd name="connsiteY1" fmla="*/ 2543908 h 2602523"/>
                <a:gd name="connsiteX2" fmla="*/ 66431 w 1160585"/>
                <a:gd name="connsiteY2" fmla="*/ 2481385 h 2602523"/>
                <a:gd name="connsiteX3" fmla="*/ 117231 w 1160585"/>
                <a:gd name="connsiteY3" fmla="*/ 2403231 h 2602523"/>
                <a:gd name="connsiteX4" fmla="*/ 164123 w 1160585"/>
                <a:gd name="connsiteY4" fmla="*/ 2325077 h 2602523"/>
                <a:gd name="connsiteX5" fmla="*/ 175846 w 1160585"/>
                <a:gd name="connsiteY5" fmla="*/ 2305539 h 2602523"/>
                <a:gd name="connsiteX6" fmla="*/ 238369 w 1160585"/>
                <a:gd name="connsiteY6" fmla="*/ 2274277 h 2602523"/>
                <a:gd name="connsiteX7" fmla="*/ 257908 w 1160585"/>
                <a:gd name="connsiteY7" fmla="*/ 2215662 h 2602523"/>
                <a:gd name="connsiteX8" fmla="*/ 320431 w 1160585"/>
                <a:gd name="connsiteY8" fmla="*/ 2180493 h 2602523"/>
                <a:gd name="connsiteX9" fmla="*/ 312615 w 1160585"/>
                <a:gd name="connsiteY9" fmla="*/ 2141416 h 2602523"/>
                <a:gd name="connsiteX10" fmla="*/ 351692 w 1160585"/>
                <a:gd name="connsiteY10" fmla="*/ 2106246 h 2602523"/>
                <a:gd name="connsiteX11" fmla="*/ 410308 w 1160585"/>
                <a:gd name="connsiteY11" fmla="*/ 2035908 h 2602523"/>
                <a:gd name="connsiteX12" fmla="*/ 425938 w 1160585"/>
                <a:gd name="connsiteY12" fmla="*/ 1981200 h 2602523"/>
                <a:gd name="connsiteX13" fmla="*/ 488462 w 1160585"/>
                <a:gd name="connsiteY13" fmla="*/ 1903046 h 2602523"/>
                <a:gd name="connsiteX14" fmla="*/ 539262 w 1160585"/>
                <a:gd name="connsiteY14" fmla="*/ 1801446 h 2602523"/>
                <a:gd name="connsiteX15" fmla="*/ 570523 w 1160585"/>
                <a:gd name="connsiteY15" fmla="*/ 1754554 h 2602523"/>
                <a:gd name="connsiteX16" fmla="*/ 578338 w 1160585"/>
                <a:gd name="connsiteY16" fmla="*/ 1692031 h 2602523"/>
                <a:gd name="connsiteX17" fmla="*/ 609600 w 1160585"/>
                <a:gd name="connsiteY17" fmla="*/ 1574800 h 2602523"/>
                <a:gd name="connsiteX18" fmla="*/ 636954 w 1160585"/>
                <a:gd name="connsiteY18" fmla="*/ 1481016 h 2602523"/>
                <a:gd name="connsiteX19" fmla="*/ 648677 w 1160585"/>
                <a:gd name="connsiteY19" fmla="*/ 1414585 h 2602523"/>
                <a:gd name="connsiteX20" fmla="*/ 687754 w 1160585"/>
                <a:gd name="connsiteY20" fmla="*/ 1328616 h 2602523"/>
                <a:gd name="connsiteX21" fmla="*/ 687754 w 1160585"/>
                <a:gd name="connsiteY21" fmla="*/ 1230923 h 2602523"/>
                <a:gd name="connsiteX22" fmla="*/ 633046 w 1160585"/>
                <a:gd name="connsiteY22" fmla="*/ 1019908 h 2602523"/>
                <a:gd name="connsiteX23" fmla="*/ 562708 w 1160585"/>
                <a:gd name="connsiteY23" fmla="*/ 973016 h 2602523"/>
                <a:gd name="connsiteX24" fmla="*/ 531446 w 1160585"/>
                <a:gd name="connsiteY24" fmla="*/ 930031 h 2602523"/>
                <a:gd name="connsiteX25" fmla="*/ 574431 w 1160585"/>
                <a:gd name="connsiteY25" fmla="*/ 894862 h 2602523"/>
                <a:gd name="connsiteX26" fmla="*/ 640862 w 1160585"/>
                <a:gd name="connsiteY26" fmla="*/ 840154 h 2602523"/>
                <a:gd name="connsiteX27" fmla="*/ 719015 w 1160585"/>
                <a:gd name="connsiteY27" fmla="*/ 762000 h 2602523"/>
                <a:gd name="connsiteX28" fmla="*/ 828431 w 1160585"/>
                <a:gd name="connsiteY28" fmla="*/ 613508 h 2602523"/>
                <a:gd name="connsiteX29" fmla="*/ 894862 w 1160585"/>
                <a:gd name="connsiteY29" fmla="*/ 500185 h 2602523"/>
                <a:gd name="connsiteX30" fmla="*/ 930031 w 1160585"/>
                <a:gd name="connsiteY30" fmla="*/ 468923 h 2602523"/>
                <a:gd name="connsiteX31" fmla="*/ 953477 w 1160585"/>
                <a:gd name="connsiteY31" fmla="*/ 390769 h 2602523"/>
                <a:gd name="connsiteX32" fmla="*/ 1043354 w 1160585"/>
                <a:gd name="connsiteY32" fmla="*/ 320431 h 2602523"/>
                <a:gd name="connsiteX33" fmla="*/ 1051169 w 1160585"/>
                <a:gd name="connsiteY33" fmla="*/ 250093 h 2602523"/>
                <a:gd name="connsiteX34" fmla="*/ 1062892 w 1160585"/>
                <a:gd name="connsiteY34" fmla="*/ 183662 h 2602523"/>
                <a:gd name="connsiteX35" fmla="*/ 1133231 w 1160585"/>
                <a:gd name="connsiteY35" fmla="*/ 97693 h 2602523"/>
                <a:gd name="connsiteX36" fmla="*/ 1160585 w 1160585"/>
                <a:gd name="connsiteY36" fmla="*/ 0 h 2602523"/>
                <a:gd name="connsiteX0" fmla="*/ 0 w 1144954"/>
                <a:gd name="connsiteY0" fmla="*/ 2676769 h 2676769"/>
                <a:gd name="connsiteX1" fmla="*/ 23446 w 1144954"/>
                <a:gd name="connsiteY1" fmla="*/ 2618154 h 2676769"/>
                <a:gd name="connsiteX2" fmla="*/ 66431 w 1144954"/>
                <a:gd name="connsiteY2" fmla="*/ 2555631 h 2676769"/>
                <a:gd name="connsiteX3" fmla="*/ 117231 w 1144954"/>
                <a:gd name="connsiteY3" fmla="*/ 2477477 h 2676769"/>
                <a:gd name="connsiteX4" fmla="*/ 164123 w 1144954"/>
                <a:gd name="connsiteY4" fmla="*/ 2399323 h 2676769"/>
                <a:gd name="connsiteX5" fmla="*/ 175846 w 1144954"/>
                <a:gd name="connsiteY5" fmla="*/ 2379785 h 2676769"/>
                <a:gd name="connsiteX6" fmla="*/ 238369 w 1144954"/>
                <a:gd name="connsiteY6" fmla="*/ 2348523 h 2676769"/>
                <a:gd name="connsiteX7" fmla="*/ 257908 w 1144954"/>
                <a:gd name="connsiteY7" fmla="*/ 2289908 h 2676769"/>
                <a:gd name="connsiteX8" fmla="*/ 320431 w 1144954"/>
                <a:gd name="connsiteY8" fmla="*/ 2254739 h 2676769"/>
                <a:gd name="connsiteX9" fmla="*/ 312615 w 1144954"/>
                <a:gd name="connsiteY9" fmla="*/ 2215662 h 2676769"/>
                <a:gd name="connsiteX10" fmla="*/ 351692 w 1144954"/>
                <a:gd name="connsiteY10" fmla="*/ 2180492 h 2676769"/>
                <a:gd name="connsiteX11" fmla="*/ 410308 w 1144954"/>
                <a:gd name="connsiteY11" fmla="*/ 2110154 h 2676769"/>
                <a:gd name="connsiteX12" fmla="*/ 425938 w 1144954"/>
                <a:gd name="connsiteY12" fmla="*/ 2055446 h 2676769"/>
                <a:gd name="connsiteX13" fmla="*/ 488462 w 1144954"/>
                <a:gd name="connsiteY13" fmla="*/ 1977292 h 2676769"/>
                <a:gd name="connsiteX14" fmla="*/ 539262 w 1144954"/>
                <a:gd name="connsiteY14" fmla="*/ 1875692 h 2676769"/>
                <a:gd name="connsiteX15" fmla="*/ 570523 w 1144954"/>
                <a:gd name="connsiteY15" fmla="*/ 1828800 h 2676769"/>
                <a:gd name="connsiteX16" fmla="*/ 578338 w 1144954"/>
                <a:gd name="connsiteY16" fmla="*/ 1766277 h 2676769"/>
                <a:gd name="connsiteX17" fmla="*/ 609600 w 1144954"/>
                <a:gd name="connsiteY17" fmla="*/ 1649046 h 2676769"/>
                <a:gd name="connsiteX18" fmla="*/ 636954 w 1144954"/>
                <a:gd name="connsiteY18" fmla="*/ 1555262 h 2676769"/>
                <a:gd name="connsiteX19" fmla="*/ 648677 w 1144954"/>
                <a:gd name="connsiteY19" fmla="*/ 1488831 h 2676769"/>
                <a:gd name="connsiteX20" fmla="*/ 687754 w 1144954"/>
                <a:gd name="connsiteY20" fmla="*/ 1402862 h 2676769"/>
                <a:gd name="connsiteX21" fmla="*/ 687754 w 1144954"/>
                <a:gd name="connsiteY21" fmla="*/ 1305169 h 2676769"/>
                <a:gd name="connsiteX22" fmla="*/ 633046 w 1144954"/>
                <a:gd name="connsiteY22" fmla="*/ 1094154 h 2676769"/>
                <a:gd name="connsiteX23" fmla="*/ 562708 w 1144954"/>
                <a:gd name="connsiteY23" fmla="*/ 1047262 h 2676769"/>
                <a:gd name="connsiteX24" fmla="*/ 531446 w 1144954"/>
                <a:gd name="connsiteY24" fmla="*/ 1004277 h 2676769"/>
                <a:gd name="connsiteX25" fmla="*/ 574431 w 1144954"/>
                <a:gd name="connsiteY25" fmla="*/ 969108 h 2676769"/>
                <a:gd name="connsiteX26" fmla="*/ 640862 w 1144954"/>
                <a:gd name="connsiteY26" fmla="*/ 914400 h 2676769"/>
                <a:gd name="connsiteX27" fmla="*/ 719015 w 1144954"/>
                <a:gd name="connsiteY27" fmla="*/ 836246 h 2676769"/>
                <a:gd name="connsiteX28" fmla="*/ 828431 w 1144954"/>
                <a:gd name="connsiteY28" fmla="*/ 687754 h 2676769"/>
                <a:gd name="connsiteX29" fmla="*/ 894862 w 1144954"/>
                <a:gd name="connsiteY29" fmla="*/ 574431 h 2676769"/>
                <a:gd name="connsiteX30" fmla="*/ 930031 w 1144954"/>
                <a:gd name="connsiteY30" fmla="*/ 543169 h 2676769"/>
                <a:gd name="connsiteX31" fmla="*/ 953477 w 1144954"/>
                <a:gd name="connsiteY31" fmla="*/ 465015 h 2676769"/>
                <a:gd name="connsiteX32" fmla="*/ 1043354 w 1144954"/>
                <a:gd name="connsiteY32" fmla="*/ 394677 h 2676769"/>
                <a:gd name="connsiteX33" fmla="*/ 1051169 w 1144954"/>
                <a:gd name="connsiteY33" fmla="*/ 324339 h 2676769"/>
                <a:gd name="connsiteX34" fmla="*/ 1062892 w 1144954"/>
                <a:gd name="connsiteY34" fmla="*/ 257908 h 2676769"/>
                <a:gd name="connsiteX35" fmla="*/ 1133231 w 1144954"/>
                <a:gd name="connsiteY35" fmla="*/ 171939 h 2676769"/>
                <a:gd name="connsiteX36" fmla="*/ 1144954 w 1144954"/>
                <a:gd name="connsiteY36" fmla="*/ 0 h 2676769"/>
                <a:gd name="connsiteX0" fmla="*/ 0 w 1176216"/>
                <a:gd name="connsiteY0" fmla="*/ 2743200 h 2743200"/>
                <a:gd name="connsiteX1" fmla="*/ 23446 w 1176216"/>
                <a:gd name="connsiteY1" fmla="*/ 2684585 h 2743200"/>
                <a:gd name="connsiteX2" fmla="*/ 66431 w 1176216"/>
                <a:gd name="connsiteY2" fmla="*/ 2622062 h 2743200"/>
                <a:gd name="connsiteX3" fmla="*/ 117231 w 1176216"/>
                <a:gd name="connsiteY3" fmla="*/ 2543908 h 2743200"/>
                <a:gd name="connsiteX4" fmla="*/ 164123 w 1176216"/>
                <a:gd name="connsiteY4" fmla="*/ 2465754 h 2743200"/>
                <a:gd name="connsiteX5" fmla="*/ 175846 w 1176216"/>
                <a:gd name="connsiteY5" fmla="*/ 2446216 h 2743200"/>
                <a:gd name="connsiteX6" fmla="*/ 238369 w 1176216"/>
                <a:gd name="connsiteY6" fmla="*/ 2414954 h 2743200"/>
                <a:gd name="connsiteX7" fmla="*/ 257908 w 1176216"/>
                <a:gd name="connsiteY7" fmla="*/ 2356339 h 2743200"/>
                <a:gd name="connsiteX8" fmla="*/ 320431 w 1176216"/>
                <a:gd name="connsiteY8" fmla="*/ 2321170 h 2743200"/>
                <a:gd name="connsiteX9" fmla="*/ 312615 w 1176216"/>
                <a:gd name="connsiteY9" fmla="*/ 2282093 h 2743200"/>
                <a:gd name="connsiteX10" fmla="*/ 351692 w 1176216"/>
                <a:gd name="connsiteY10" fmla="*/ 2246923 h 2743200"/>
                <a:gd name="connsiteX11" fmla="*/ 410308 w 1176216"/>
                <a:gd name="connsiteY11" fmla="*/ 2176585 h 2743200"/>
                <a:gd name="connsiteX12" fmla="*/ 425938 w 1176216"/>
                <a:gd name="connsiteY12" fmla="*/ 2121877 h 2743200"/>
                <a:gd name="connsiteX13" fmla="*/ 488462 w 1176216"/>
                <a:gd name="connsiteY13" fmla="*/ 2043723 h 2743200"/>
                <a:gd name="connsiteX14" fmla="*/ 539262 w 1176216"/>
                <a:gd name="connsiteY14" fmla="*/ 1942123 h 2743200"/>
                <a:gd name="connsiteX15" fmla="*/ 570523 w 1176216"/>
                <a:gd name="connsiteY15" fmla="*/ 1895231 h 2743200"/>
                <a:gd name="connsiteX16" fmla="*/ 578338 w 1176216"/>
                <a:gd name="connsiteY16" fmla="*/ 1832708 h 2743200"/>
                <a:gd name="connsiteX17" fmla="*/ 609600 w 1176216"/>
                <a:gd name="connsiteY17" fmla="*/ 1715477 h 2743200"/>
                <a:gd name="connsiteX18" fmla="*/ 636954 w 1176216"/>
                <a:gd name="connsiteY18" fmla="*/ 1621693 h 2743200"/>
                <a:gd name="connsiteX19" fmla="*/ 648677 w 1176216"/>
                <a:gd name="connsiteY19" fmla="*/ 1555262 h 2743200"/>
                <a:gd name="connsiteX20" fmla="*/ 687754 w 1176216"/>
                <a:gd name="connsiteY20" fmla="*/ 1469293 h 2743200"/>
                <a:gd name="connsiteX21" fmla="*/ 687754 w 1176216"/>
                <a:gd name="connsiteY21" fmla="*/ 1371600 h 2743200"/>
                <a:gd name="connsiteX22" fmla="*/ 633046 w 1176216"/>
                <a:gd name="connsiteY22" fmla="*/ 1160585 h 2743200"/>
                <a:gd name="connsiteX23" fmla="*/ 562708 w 1176216"/>
                <a:gd name="connsiteY23" fmla="*/ 1113693 h 2743200"/>
                <a:gd name="connsiteX24" fmla="*/ 531446 w 1176216"/>
                <a:gd name="connsiteY24" fmla="*/ 1070708 h 2743200"/>
                <a:gd name="connsiteX25" fmla="*/ 574431 w 1176216"/>
                <a:gd name="connsiteY25" fmla="*/ 1035539 h 2743200"/>
                <a:gd name="connsiteX26" fmla="*/ 640862 w 1176216"/>
                <a:gd name="connsiteY26" fmla="*/ 980831 h 2743200"/>
                <a:gd name="connsiteX27" fmla="*/ 719015 w 1176216"/>
                <a:gd name="connsiteY27" fmla="*/ 902677 h 2743200"/>
                <a:gd name="connsiteX28" fmla="*/ 828431 w 1176216"/>
                <a:gd name="connsiteY28" fmla="*/ 754185 h 2743200"/>
                <a:gd name="connsiteX29" fmla="*/ 894862 w 1176216"/>
                <a:gd name="connsiteY29" fmla="*/ 640862 h 2743200"/>
                <a:gd name="connsiteX30" fmla="*/ 930031 w 1176216"/>
                <a:gd name="connsiteY30" fmla="*/ 609600 h 2743200"/>
                <a:gd name="connsiteX31" fmla="*/ 953477 w 1176216"/>
                <a:gd name="connsiteY31" fmla="*/ 531446 h 2743200"/>
                <a:gd name="connsiteX32" fmla="*/ 1043354 w 1176216"/>
                <a:gd name="connsiteY32" fmla="*/ 461108 h 2743200"/>
                <a:gd name="connsiteX33" fmla="*/ 1051169 w 1176216"/>
                <a:gd name="connsiteY33" fmla="*/ 390770 h 2743200"/>
                <a:gd name="connsiteX34" fmla="*/ 1062892 w 1176216"/>
                <a:gd name="connsiteY34" fmla="*/ 324339 h 2743200"/>
                <a:gd name="connsiteX35" fmla="*/ 1133231 w 1176216"/>
                <a:gd name="connsiteY35" fmla="*/ 238370 h 2743200"/>
                <a:gd name="connsiteX36" fmla="*/ 1176216 w 1176216"/>
                <a:gd name="connsiteY36" fmla="*/ 0 h 2743200"/>
                <a:gd name="connsiteX0" fmla="*/ 0 w 1156678"/>
                <a:gd name="connsiteY0" fmla="*/ 2778369 h 2778369"/>
                <a:gd name="connsiteX1" fmla="*/ 23446 w 1156678"/>
                <a:gd name="connsiteY1" fmla="*/ 2719754 h 2778369"/>
                <a:gd name="connsiteX2" fmla="*/ 66431 w 1156678"/>
                <a:gd name="connsiteY2" fmla="*/ 2657231 h 2778369"/>
                <a:gd name="connsiteX3" fmla="*/ 117231 w 1156678"/>
                <a:gd name="connsiteY3" fmla="*/ 2579077 h 2778369"/>
                <a:gd name="connsiteX4" fmla="*/ 164123 w 1156678"/>
                <a:gd name="connsiteY4" fmla="*/ 2500923 h 2778369"/>
                <a:gd name="connsiteX5" fmla="*/ 175846 w 1156678"/>
                <a:gd name="connsiteY5" fmla="*/ 2481385 h 2778369"/>
                <a:gd name="connsiteX6" fmla="*/ 238369 w 1156678"/>
                <a:gd name="connsiteY6" fmla="*/ 2450123 h 2778369"/>
                <a:gd name="connsiteX7" fmla="*/ 257908 w 1156678"/>
                <a:gd name="connsiteY7" fmla="*/ 2391508 h 2778369"/>
                <a:gd name="connsiteX8" fmla="*/ 320431 w 1156678"/>
                <a:gd name="connsiteY8" fmla="*/ 2356339 h 2778369"/>
                <a:gd name="connsiteX9" fmla="*/ 312615 w 1156678"/>
                <a:gd name="connsiteY9" fmla="*/ 2317262 h 2778369"/>
                <a:gd name="connsiteX10" fmla="*/ 351692 w 1156678"/>
                <a:gd name="connsiteY10" fmla="*/ 2282092 h 2778369"/>
                <a:gd name="connsiteX11" fmla="*/ 410308 w 1156678"/>
                <a:gd name="connsiteY11" fmla="*/ 2211754 h 2778369"/>
                <a:gd name="connsiteX12" fmla="*/ 425938 w 1156678"/>
                <a:gd name="connsiteY12" fmla="*/ 2157046 h 2778369"/>
                <a:gd name="connsiteX13" fmla="*/ 488462 w 1156678"/>
                <a:gd name="connsiteY13" fmla="*/ 2078892 h 2778369"/>
                <a:gd name="connsiteX14" fmla="*/ 539262 w 1156678"/>
                <a:gd name="connsiteY14" fmla="*/ 1977292 h 2778369"/>
                <a:gd name="connsiteX15" fmla="*/ 570523 w 1156678"/>
                <a:gd name="connsiteY15" fmla="*/ 1930400 h 2778369"/>
                <a:gd name="connsiteX16" fmla="*/ 578338 w 1156678"/>
                <a:gd name="connsiteY16" fmla="*/ 1867877 h 2778369"/>
                <a:gd name="connsiteX17" fmla="*/ 609600 w 1156678"/>
                <a:gd name="connsiteY17" fmla="*/ 1750646 h 2778369"/>
                <a:gd name="connsiteX18" fmla="*/ 636954 w 1156678"/>
                <a:gd name="connsiteY18" fmla="*/ 1656862 h 2778369"/>
                <a:gd name="connsiteX19" fmla="*/ 648677 w 1156678"/>
                <a:gd name="connsiteY19" fmla="*/ 1590431 h 2778369"/>
                <a:gd name="connsiteX20" fmla="*/ 687754 w 1156678"/>
                <a:gd name="connsiteY20" fmla="*/ 1504462 h 2778369"/>
                <a:gd name="connsiteX21" fmla="*/ 687754 w 1156678"/>
                <a:gd name="connsiteY21" fmla="*/ 1406769 h 2778369"/>
                <a:gd name="connsiteX22" fmla="*/ 633046 w 1156678"/>
                <a:gd name="connsiteY22" fmla="*/ 1195754 h 2778369"/>
                <a:gd name="connsiteX23" fmla="*/ 562708 w 1156678"/>
                <a:gd name="connsiteY23" fmla="*/ 1148862 h 2778369"/>
                <a:gd name="connsiteX24" fmla="*/ 531446 w 1156678"/>
                <a:gd name="connsiteY24" fmla="*/ 1105877 h 2778369"/>
                <a:gd name="connsiteX25" fmla="*/ 574431 w 1156678"/>
                <a:gd name="connsiteY25" fmla="*/ 1070708 h 2778369"/>
                <a:gd name="connsiteX26" fmla="*/ 640862 w 1156678"/>
                <a:gd name="connsiteY26" fmla="*/ 1016000 h 2778369"/>
                <a:gd name="connsiteX27" fmla="*/ 719015 w 1156678"/>
                <a:gd name="connsiteY27" fmla="*/ 937846 h 2778369"/>
                <a:gd name="connsiteX28" fmla="*/ 828431 w 1156678"/>
                <a:gd name="connsiteY28" fmla="*/ 789354 h 2778369"/>
                <a:gd name="connsiteX29" fmla="*/ 894862 w 1156678"/>
                <a:gd name="connsiteY29" fmla="*/ 676031 h 2778369"/>
                <a:gd name="connsiteX30" fmla="*/ 930031 w 1156678"/>
                <a:gd name="connsiteY30" fmla="*/ 644769 h 2778369"/>
                <a:gd name="connsiteX31" fmla="*/ 953477 w 1156678"/>
                <a:gd name="connsiteY31" fmla="*/ 566615 h 2778369"/>
                <a:gd name="connsiteX32" fmla="*/ 1043354 w 1156678"/>
                <a:gd name="connsiteY32" fmla="*/ 496277 h 2778369"/>
                <a:gd name="connsiteX33" fmla="*/ 1051169 w 1156678"/>
                <a:gd name="connsiteY33" fmla="*/ 425939 h 2778369"/>
                <a:gd name="connsiteX34" fmla="*/ 1062892 w 1156678"/>
                <a:gd name="connsiteY34" fmla="*/ 359508 h 2778369"/>
                <a:gd name="connsiteX35" fmla="*/ 1133231 w 1156678"/>
                <a:gd name="connsiteY35" fmla="*/ 273539 h 2778369"/>
                <a:gd name="connsiteX36" fmla="*/ 1156678 w 1156678"/>
                <a:gd name="connsiteY36" fmla="*/ 0 h 2778369"/>
                <a:gd name="connsiteX0" fmla="*/ 0 w 1141549"/>
                <a:gd name="connsiteY0" fmla="*/ 2668954 h 2668954"/>
                <a:gd name="connsiteX1" fmla="*/ 23446 w 1141549"/>
                <a:gd name="connsiteY1" fmla="*/ 2610339 h 2668954"/>
                <a:gd name="connsiteX2" fmla="*/ 66431 w 1141549"/>
                <a:gd name="connsiteY2" fmla="*/ 2547816 h 2668954"/>
                <a:gd name="connsiteX3" fmla="*/ 117231 w 1141549"/>
                <a:gd name="connsiteY3" fmla="*/ 2469662 h 2668954"/>
                <a:gd name="connsiteX4" fmla="*/ 164123 w 1141549"/>
                <a:gd name="connsiteY4" fmla="*/ 2391508 h 2668954"/>
                <a:gd name="connsiteX5" fmla="*/ 175846 w 1141549"/>
                <a:gd name="connsiteY5" fmla="*/ 2371970 h 2668954"/>
                <a:gd name="connsiteX6" fmla="*/ 238369 w 1141549"/>
                <a:gd name="connsiteY6" fmla="*/ 2340708 h 2668954"/>
                <a:gd name="connsiteX7" fmla="*/ 257908 w 1141549"/>
                <a:gd name="connsiteY7" fmla="*/ 2282093 h 2668954"/>
                <a:gd name="connsiteX8" fmla="*/ 320431 w 1141549"/>
                <a:gd name="connsiteY8" fmla="*/ 2246924 h 2668954"/>
                <a:gd name="connsiteX9" fmla="*/ 312615 w 1141549"/>
                <a:gd name="connsiteY9" fmla="*/ 2207847 h 2668954"/>
                <a:gd name="connsiteX10" fmla="*/ 351692 w 1141549"/>
                <a:gd name="connsiteY10" fmla="*/ 2172677 h 2668954"/>
                <a:gd name="connsiteX11" fmla="*/ 410308 w 1141549"/>
                <a:gd name="connsiteY11" fmla="*/ 2102339 h 2668954"/>
                <a:gd name="connsiteX12" fmla="*/ 425938 w 1141549"/>
                <a:gd name="connsiteY12" fmla="*/ 2047631 h 2668954"/>
                <a:gd name="connsiteX13" fmla="*/ 488462 w 1141549"/>
                <a:gd name="connsiteY13" fmla="*/ 1969477 h 2668954"/>
                <a:gd name="connsiteX14" fmla="*/ 539262 w 1141549"/>
                <a:gd name="connsiteY14" fmla="*/ 1867877 h 2668954"/>
                <a:gd name="connsiteX15" fmla="*/ 570523 w 1141549"/>
                <a:gd name="connsiteY15" fmla="*/ 1820985 h 2668954"/>
                <a:gd name="connsiteX16" fmla="*/ 578338 w 1141549"/>
                <a:gd name="connsiteY16" fmla="*/ 1758462 h 2668954"/>
                <a:gd name="connsiteX17" fmla="*/ 609600 w 1141549"/>
                <a:gd name="connsiteY17" fmla="*/ 1641231 h 2668954"/>
                <a:gd name="connsiteX18" fmla="*/ 636954 w 1141549"/>
                <a:gd name="connsiteY18" fmla="*/ 1547447 h 2668954"/>
                <a:gd name="connsiteX19" fmla="*/ 648677 w 1141549"/>
                <a:gd name="connsiteY19" fmla="*/ 1481016 h 2668954"/>
                <a:gd name="connsiteX20" fmla="*/ 687754 w 1141549"/>
                <a:gd name="connsiteY20" fmla="*/ 1395047 h 2668954"/>
                <a:gd name="connsiteX21" fmla="*/ 687754 w 1141549"/>
                <a:gd name="connsiteY21" fmla="*/ 1297354 h 2668954"/>
                <a:gd name="connsiteX22" fmla="*/ 633046 w 1141549"/>
                <a:gd name="connsiteY22" fmla="*/ 1086339 h 2668954"/>
                <a:gd name="connsiteX23" fmla="*/ 562708 w 1141549"/>
                <a:gd name="connsiteY23" fmla="*/ 1039447 h 2668954"/>
                <a:gd name="connsiteX24" fmla="*/ 531446 w 1141549"/>
                <a:gd name="connsiteY24" fmla="*/ 996462 h 2668954"/>
                <a:gd name="connsiteX25" fmla="*/ 574431 w 1141549"/>
                <a:gd name="connsiteY25" fmla="*/ 961293 h 2668954"/>
                <a:gd name="connsiteX26" fmla="*/ 640862 w 1141549"/>
                <a:gd name="connsiteY26" fmla="*/ 906585 h 2668954"/>
                <a:gd name="connsiteX27" fmla="*/ 719015 w 1141549"/>
                <a:gd name="connsiteY27" fmla="*/ 828431 h 2668954"/>
                <a:gd name="connsiteX28" fmla="*/ 828431 w 1141549"/>
                <a:gd name="connsiteY28" fmla="*/ 679939 h 2668954"/>
                <a:gd name="connsiteX29" fmla="*/ 894862 w 1141549"/>
                <a:gd name="connsiteY29" fmla="*/ 566616 h 2668954"/>
                <a:gd name="connsiteX30" fmla="*/ 930031 w 1141549"/>
                <a:gd name="connsiteY30" fmla="*/ 535354 h 2668954"/>
                <a:gd name="connsiteX31" fmla="*/ 953477 w 1141549"/>
                <a:gd name="connsiteY31" fmla="*/ 457200 h 2668954"/>
                <a:gd name="connsiteX32" fmla="*/ 1043354 w 1141549"/>
                <a:gd name="connsiteY32" fmla="*/ 386862 h 2668954"/>
                <a:gd name="connsiteX33" fmla="*/ 1051169 w 1141549"/>
                <a:gd name="connsiteY33" fmla="*/ 316524 h 2668954"/>
                <a:gd name="connsiteX34" fmla="*/ 1062892 w 1141549"/>
                <a:gd name="connsiteY34" fmla="*/ 250093 h 2668954"/>
                <a:gd name="connsiteX35" fmla="*/ 1133231 w 1141549"/>
                <a:gd name="connsiteY35" fmla="*/ 164124 h 2668954"/>
                <a:gd name="connsiteX36" fmla="*/ 1141047 w 1141549"/>
                <a:gd name="connsiteY36" fmla="*/ 0 h 2668954"/>
                <a:gd name="connsiteX0" fmla="*/ 0 w 1141626"/>
                <a:gd name="connsiteY0" fmla="*/ 2668954 h 2668954"/>
                <a:gd name="connsiteX1" fmla="*/ 23446 w 1141626"/>
                <a:gd name="connsiteY1" fmla="*/ 2610339 h 2668954"/>
                <a:gd name="connsiteX2" fmla="*/ 66431 w 1141626"/>
                <a:gd name="connsiteY2" fmla="*/ 2547816 h 2668954"/>
                <a:gd name="connsiteX3" fmla="*/ 117231 w 1141626"/>
                <a:gd name="connsiteY3" fmla="*/ 2469662 h 2668954"/>
                <a:gd name="connsiteX4" fmla="*/ 164123 w 1141626"/>
                <a:gd name="connsiteY4" fmla="*/ 2391508 h 2668954"/>
                <a:gd name="connsiteX5" fmla="*/ 175846 w 1141626"/>
                <a:gd name="connsiteY5" fmla="*/ 2371970 h 2668954"/>
                <a:gd name="connsiteX6" fmla="*/ 238369 w 1141626"/>
                <a:gd name="connsiteY6" fmla="*/ 2340708 h 2668954"/>
                <a:gd name="connsiteX7" fmla="*/ 257908 w 1141626"/>
                <a:gd name="connsiteY7" fmla="*/ 2282093 h 2668954"/>
                <a:gd name="connsiteX8" fmla="*/ 320431 w 1141626"/>
                <a:gd name="connsiteY8" fmla="*/ 2246924 h 2668954"/>
                <a:gd name="connsiteX9" fmla="*/ 312615 w 1141626"/>
                <a:gd name="connsiteY9" fmla="*/ 2207847 h 2668954"/>
                <a:gd name="connsiteX10" fmla="*/ 351692 w 1141626"/>
                <a:gd name="connsiteY10" fmla="*/ 2172677 h 2668954"/>
                <a:gd name="connsiteX11" fmla="*/ 410308 w 1141626"/>
                <a:gd name="connsiteY11" fmla="*/ 2102339 h 2668954"/>
                <a:gd name="connsiteX12" fmla="*/ 425938 w 1141626"/>
                <a:gd name="connsiteY12" fmla="*/ 2047631 h 2668954"/>
                <a:gd name="connsiteX13" fmla="*/ 488462 w 1141626"/>
                <a:gd name="connsiteY13" fmla="*/ 1969477 h 2668954"/>
                <a:gd name="connsiteX14" fmla="*/ 539262 w 1141626"/>
                <a:gd name="connsiteY14" fmla="*/ 1867877 h 2668954"/>
                <a:gd name="connsiteX15" fmla="*/ 570523 w 1141626"/>
                <a:gd name="connsiteY15" fmla="*/ 1820985 h 2668954"/>
                <a:gd name="connsiteX16" fmla="*/ 578338 w 1141626"/>
                <a:gd name="connsiteY16" fmla="*/ 1758462 h 2668954"/>
                <a:gd name="connsiteX17" fmla="*/ 609600 w 1141626"/>
                <a:gd name="connsiteY17" fmla="*/ 1641231 h 2668954"/>
                <a:gd name="connsiteX18" fmla="*/ 636954 w 1141626"/>
                <a:gd name="connsiteY18" fmla="*/ 1547447 h 2668954"/>
                <a:gd name="connsiteX19" fmla="*/ 648677 w 1141626"/>
                <a:gd name="connsiteY19" fmla="*/ 1481016 h 2668954"/>
                <a:gd name="connsiteX20" fmla="*/ 687754 w 1141626"/>
                <a:gd name="connsiteY20" fmla="*/ 1395047 h 2668954"/>
                <a:gd name="connsiteX21" fmla="*/ 687754 w 1141626"/>
                <a:gd name="connsiteY21" fmla="*/ 1297354 h 2668954"/>
                <a:gd name="connsiteX22" fmla="*/ 633046 w 1141626"/>
                <a:gd name="connsiteY22" fmla="*/ 1086339 h 2668954"/>
                <a:gd name="connsiteX23" fmla="*/ 562708 w 1141626"/>
                <a:gd name="connsiteY23" fmla="*/ 1039447 h 2668954"/>
                <a:gd name="connsiteX24" fmla="*/ 531446 w 1141626"/>
                <a:gd name="connsiteY24" fmla="*/ 996462 h 2668954"/>
                <a:gd name="connsiteX25" fmla="*/ 574431 w 1141626"/>
                <a:gd name="connsiteY25" fmla="*/ 961293 h 2668954"/>
                <a:gd name="connsiteX26" fmla="*/ 640862 w 1141626"/>
                <a:gd name="connsiteY26" fmla="*/ 906585 h 2668954"/>
                <a:gd name="connsiteX27" fmla="*/ 719015 w 1141626"/>
                <a:gd name="connsiteY27" fmla="*/ 828431 h 2668954"/>
                <a:gd name="connsiteX28" fmla="*/ 828431 w 1141626"/>
                <a:gd name="connsiteY28" fmla="*/ 679939 h 2668954"/>
                <a:gd name="connsiteX29" fmla="*/ 894862 w 1141626"/>
                <a:gd name="connsiteY29" fmla="*/ 566616 h 2668954"/>
                <a:gd name="connsiteX30" fmla="*/ 930031 w 1141626"/>
                <a:gd name="connsiteY30" fmla="*/ 535354 h 2668954"/>
                <a:gd name="connsiteX31" fmla="*/ 953477 w 1141626"/>
                <a:gd name="connsiteY31" fmla="*/ 457200 h 2668954"/>
                <a:gd name="connsiteX32" fmla="*/ 1043354 w 1141626"/>
                <a:gd name="connsiteY32" fmla="*/ 386862 h 2668954"/>
                <a:gd name="connsiteX33" fmla="*/ 1051169 w 1141626"/>
                <a:gd name="connsiteY33" fmla="*/ 316524 h 2668954"/>
                <a:gd name="connsiteX34" fmla="*/ 1062892 w 1141626"/>
                <a:gd name="connsiteY34" fmla="*/ 250093 h 2668954"/>
                <a:gd name="connsiteX35" fmla="*/ 1133231 w 1141626"/>
                <a:gd name="connsiteY35" fmla="*/ 164124 h 2668954"/>
                <a:gd name="connsiteX36" fmla="*/ 1141047 w 1141626"/>
                <a:gd name="connsiteY36" fmla="*/ 74247 h 2668954"/>
                <a:gd name="connsiteX37" fmla="*/ 1141047 w 1141626"/>
                <a:gd name="connsiteY37" fmla="*/ 0 h 2668954"/>
                <a:gd name="connsiteX0" fmla="*/ 0 w 1168400"/>
                <a:gd name="connsiteY0" fmla="*/ 2704123 h 2704123"/>
                <a:gd name="connsiteX1" fmla="*/ 23446 w 1168400"/>
                <a:gd name="connsiteY1" fmla="*/ 2645508 h 2704123"/>
                <a:gd name="connsiteX2" fmla="*/ 66431 w 1168400"/>
                <a:gd name="connsiteY2" fmla="*/ 2582985 h 2704123"/>
                <a:gd name="connsiteX3" fmla="*/ 117231 w 1168400"/>
                <a:gd name="connsiteY3" fmla="*/ 2504831 h 2704123"/>
                <a:gd name="connsiteX4" fmla="*/ 164123 w 1168400"/>
                <a:gd name="connsiteY4" fmla="*/ 2426677 h 2704123"/>
                <a:gd name="connsiteX5" fmla="*/ 175846 w 1168400"/>
                <a:gd name="connsiteY5" fmla="*/ 2407139 h 2704123"/>
                <a:gd name="connsiteX6" fmla="*/ 238369 w 1168400"/>
                <a:gd name="connsiteY6" fmla="*/ 2375877 h 2704123"/>
                <a:gd name="connsiteX7" fmla="*/ 257908 w 1168400"/>
                <a:gd name="connsiteY7" fmla="*/ 2317262 h 2704123"/>
                <a:gd name="connsiteX8" fmla="*/ 320431 w 1168400"/>
                <a:gd name="connsiteY8" fmla="*/ 2282093 h 2704123"/>
                <a:gd name="connsiteX9" fmla="*/ 312615 w 1168400"/>
                <a:gd name="connsiteY9" fmla="*/ 2243016 h 2704123"/>
                <a:gd name="connsiteX10" fmla="*/ 351692 w 1168400"/>
                <a:gd name="connsiteY10" fmla="*/ 2207846 h 2704123"/>
                <a:gd name="connsiteX11" fmla="*/ 410308 w 1168400"/>
                <a:gd name="connsiteY11" fmla="*/ 2137508 h 2704123"/>
                <a:gd name="connsiteX12" fmla="*/ 425938 w 1168400"/>
                <a:gd name="connsiteY12" fmla="*/ 2082800 h 2704123"/>
                <a:gd name="connsiteX13" fmla="*/ 488462 w 1168400"/>
                <a:gd name="connsiteY13" fmla="*/ 2004646 h 2704123"/>
                <a:gd name="connsiteX14" fmla="*/ 539262 w 1168400"/>
                <a:gd name="connsiteY14" fmla="*/ 1903046 h 2704123"/>
                <a:gd name="connsiteX15" fmla="*/ 570523 w 1168400"/>
                <a:gd name="connsiteY15" fmla="*/ 1856154 h 2704123"/>
                <a:gd name="connsiteX16" fmla="*/ 578338 w 1168400"/>
                <a:gd name="connsiteY16" fmla="*/ 1793631 h 2704123"/>
                <a:gd name="connsiteX17" fmla="*/ 609600 w 1168400"/>
                <a:gd name="connsiteY17" fmla="*/ 1676400 h 2704123"/>
                <a:gd name="connsiteX18" fmla="*/ 636954 w 1168400"/>
                <a:gd name="connsiteY18" fmla="*/ 1582616 h 2704123"/>
                <a:gd name="connsiteX19" fmla="*/ 648677 w 1168400"/>
                <a:gd name="connsiteY19" fmla="*/ 1516185 h 2704123"/>
                <a:gd name="connsiteX20" fmla="*/ 687754 w 1168400"/>
                <a:gd name="connsiteY20" fmla="*/ 1430216 h 2704123"/>
                <a:gd name="connsiteX21" fmla="*/ 687754 w 1168400"/>
                <a:gd name="connsiteY21" fmla="*/ 1332523 h 2704123"/>
                <a:gd name="connsiteX22" fmla="*/ 633046 w 1168400"/>
                <a:gd name="connsiteY22" fmla="*/ 1121508 h 2704123"/>
                <a:gd name="connsiteX23" fmla="*/ 562708 w 1168400"/>
                <a:gd name="connsiteY23" fmla="*/ 1074616 h 2704123"/>
                <a:gd name="connsiteX24" fmla="*/ 531446 w 1168400"/>
                <a:gd name="connsiteY24" fmla="*/ 1031631 h 2704123"/>
                <a:gd name="connsiteX25" fmla="*/ 574431 w 1168400"/>
                <a:gd name="connsiteY25" fmla="*/ 996462 h 2704123"/>
                <a:gd name="connsiteX26" fmla="*/ 640862 w 1168400"/>
                <a:gd name="connsiteY26" fmla="*/ 941754 h 2704123"/>
                <a:gd name="connsiteX27" fmla="*/ 719015 w 1168400"/>
                <a:gd name="connsiteY27" fmla="*/ 863600 h 2704123"/>
                <a:gd name="connsiteX28" fmla="*/ 828431 w 1168400"/>
                <a:gd name="connsiteY28" fmla="*/ 715108 h 2704123"/>
                <a:gd name="connsiteX29" fmla="*/ 894862 w 1168400"/>
                <a:gd name="connsiteY29" fmla="*/ 601785 h 2704123"/>
                <a:gd name="connsiteX30" fmla="*/ 930031 w 1168400"/>
                <a:gd name="connsiteY30" fmla="*/ 570523 h 2704123"/>
                <a:gd name="connsiteX31" fmla="*/ 953477 w 1168400"/>
                <a:gd name="connsiteY31" fmla="*/ 492369 h 2704123"/>
                <a:gd name="connsiteX32" fmla="*/ 1043354 w 1168400"/>
                <a:gd name="connsiteY32" fmla="*/ 422031 h 2704123"/>
                <a:gd name="connsiteX33" fmla="*/ 1051169 w 1168400"/>
                <a:gd name="connsiteY33" fmla="*/ 351693 h 2704123"/>
                <a:gd name="connsiteX34" fmla="*/ 1062892 w 1168400"/>
                <a:gd name="connsiteY34" fmla="*/ 285262 h 2704123"/>
                <a:gd name="connsiteX35" fmla="*/ 1133231 w 1168400"/>
                <a:gd name="connsiteY35" fmla="*/ 199293 h 2704123"/>
                <a:gd name="connsiteX36" fmla="*/ 1141047 w 1168400"/>
                <a:gd name="connsiteY36" fmla="*/ 109416 h 2704123"/>
                <a:gd name="connsiteX37" fmla="*/ 1168400 w 1168400"/>
                <a:gd name="connsiteY37" fmla="*/ 0 h 2704123"/>
                <a:gd name="connsiteX0" fmla="*/ 0 w 1168400"/>
                <a:gd name="connsiteY0" fmla="*/ 2704123 h 2704123"/>
                <a:gd name="connsiteX1" fmla="*/ 23446 w 1168400"/>
                <a:gd name="connsiteY1" fmla="*/ 2645508 h 2704123"/>
                <a:gd name="connsiteX2" fmla="*/ 66431 w 1168400"/>
                <a:gd name="connsiteY2" fmla="*/ 2582985 h 2704123"/>
                <a:gd name="connsiteX3" fmla="*/ 117231 w 1168400"/>
                <a:gd name="connsiteY3" fmla="*/ 2504831 h 2704123"/>
                <a:gd name="connsiteX4" fmla="*/ 164123 w 1168400"/>
                <a:gd name="connsiteY4" fmla="*/ 2426677 h 2704123"/>
                <a:gd name="connsiteX5" fmla="*/ 175846 w 1168400"/>
                <a:gd name="connsiteY5" fmla="*/ 2407139 h 2704123"/>
                <a:gd name="connsiteX6" fmla="*/ 238369 w 1168400"/>
                <a:gd name="connsiteY6" fmla="*/ 2375877 h 2704123"/>
                <a:gd name="connsiteX7" fmla="*/ 257908 w 1168400"/>
                <a:gd name="connsiteY7" fmla="*/ 2317262 h 2704123"/>
                <a:gd name="connsiteX8" fmla="*/ 320431 w 1168400"/>
                <a:gd name="connsiteY8" fmla="*/ 2282093 h 2704123"/>
                <a:gd name="connsiteX9" fmla="*/ 312615 w 1168400"/>
                <a:gd name="connsiteY9" fmla="*/ 2243016 h 2704123"/>
                <a:gd name="connsiteX10" fmla="*/ 351692 w 1168400"/>
                <a:gd name="connsiteY10" fmla="*/ 2207846 h 2704123"/>
                <a:gd name="connsiteX11" fmla="*/ 410308 w 1168400"/>
                <a:gd name="connsiteY11" fmla="*/ 2137508 h 2704123"/>
                <a:gd name="connsiteX12" fmla="*/ 425938 w 1168400"/>
                <a:gd name="connsiteY12" fmla="*/ 2082800 h 2704123"/>
                <a:gd name="connsiteX13" fmla="*/ 488462 w 1168400"/>
                <a:gd name="connsiteY13" fmla="*/ 2004646 h 2704123"/>
                <a:gd name="connsiteX14" fmla="*/ 539262 w 1168400"/>
                <a:gd name="connsiteY14" fmla="*/ 1903046 h 2704123"/>
                <a:gd name="connsiteX15" fmla="*/ 570523 w 1168400"/>
                <a:gd name="connsiteY15" fmla="*/ 1856154 h 2704123"/>
                <a:gd name="connsiteX16" fmla="*/ 578338 w 1168400"/>
                <a:gd name="connsiteY16" fmla="*/ 1793631 h 2704123"/>
                <a:gd name="connsiteX17" fmla="*/ 609600 w 1168400"/>
                <a:gd name="connsiteY17" fmla="*/ 1676400 h 2704123"/>
                <a:gd name="connsiteX18" fmla="*/ 636954 w 1168400"/>
                <a:gd name="connsiteY18" fmla="*/ 1582616 h 2704123"/>
                <a:gd name="connsiteX19" fmla="*/ 648677 w 1168400"/>
                <a:gd name="connsiteY19" fmla="*/ 1516185 h 2704123"/>
                <a:gd name="connsiteX20" fmla="*/ 687754 w 1168400"/>
                <a:gd name="connsiteY20" fmla="*/ 1430216 h 2704123"/>
                <a:gd name="connsiteX21" fmla="*/ 687754 w 1168400"/>
                <a:gd name="connsiteY21" fmla="*/ 1332523 h 2704123"/>
                <a:gd name="connsiteX22" fmla="*/ 633046 w 1168400"/>
                <a:gd name="connsiteY22" fmla="*/ 1121508 h 2704123"/>
                <a:gd name="connsiteX23" fmla="*/ 562708 w 1168400"/>
                <a:gd name="connsiteY23" fmla="*/ 1074616 h 2704123"/>
                <a:gd name="connsiteX24" fmla="*/ 531446 w 1168400"/>
                <a:gd name="connsiteY24" fmla="*/ 1031631 h 2704123"/>
                <a:gd name="connsiteX25" fmla="*/ 574431 w 1168400"/>
                <a:gd name="connsiteY25" fmla="*/ 996462 h 2704123"/>
                <a:gd name="connsiteX26" fmla="*/ 640862 w 1168400"/>
                <a:gd name="connsiteY26" fmla="*/ 941754 h 2704123"/>
                <a:gd name="connsiteX27" fmla="*/ 719015 w 1168400"/>
                <a:gd name="connsiteY27" fmla="*/ 863600 h 2704123"/>
                <a:gd name="connsiteX28" fmla="*/ 828431 w 1168400"/>
                <a:gd name="connsiteY28" fmla="*/ 715108 h 2704123"/>
                <a:gd name="connsiteX29" fmla="*/ 894862 w 1168400"/>
                <a:gd name="connsiteY29" fmla="*/ 601785 h 2704123"/>
                <a:gd name="connsiteX30" fmla="*/ 930031 w 1168400"/>
                <a:gd name="connsiteY30" fmla="*/ 570523 h 2704123"/>
                <a:gd name="connsiteX31" fmla="*/ 953477 w 1168400"/>
                <a:gd name="connsiteY31" fmla="*/ 492369 h 2704123"/>
                <a:gd name="connsiteX32" fmla="*/ 1043354 w 1168400"/>
                <a:gd name="connsiteY32" fmla="*/ 422031 h 2704123"/>
                <a:gd name="connsiteX33" fmla="*/ 1051169 w 1168400"/>
                <a:gd name="connsiteY33" fmla="*/ 351693 h 2704123"/>
                <a:gd name="connsiteX34" fmla="*/ 1062892 w 1168400"/>
                <a:gd name="connsiteY34" fmla="*/ 285262 h 2704123"/>
                <a:gd name="connsiteX35" fmla="*/ 1133231 w 1168400"/>
                <a:gd name="connsiteY35" fmla="*/ 199293 h 2704123"/>
                <a:gd name="connsiteX36" fmla="*/ 1141047 w 1168400"/>
                <a:gd name="connsiteY36" fmla="*/ 50800 h 2704123"/>
                <a:gd name="connsiteX37" fmla="*/ 1168400 w 1168400"/>
                <a:gd name="connsiteY37" fmla="*/ 0 h 2704123"/>
                <a:gd name="connsiteX0" fmla="*/ 0 w 1242646"/>
                <a:gd name="connsiteY0" fmla="*/ 2758830 h 2758830"/>
                <a:gd name="connsiteX1" fmla="*/ 23446 w 1242646"/>
                <a:gd name="connsiteY1" fmla="*/ 2700215 h 2758830"/>
                <a:gd name="connsiteX2" fmla="*/ 66431 w 1242646"/>
                <a:gd name="connsiteY2" fmla="*/ 2637692 h 2758830"/>
                <a:gd name="connsiteX3" fmla="*/ 117231 w 1242646"/>
                <a:gd name="connsiteY3" fmla="*/ 2559538 h 2758830"/>
                <a:gd name="connsiteX4" fmla="*/ 164123 w 1242646"/>
                <a:gd name="connsiteY4" fmla="*/ 2481384 h 2758830"/>
                <a:gd name="connsiteX5" fmla="*/ 175846 w 1242646"/>
                <a:gd name="connsiteY5" fmla="*/ 2461846 h 2758830"/>
                <a:gd name="connsiteX6" fmla="*/ 238369 w 1242646"/>
                <a:gd name="connsiteY6" fmla="*/ 2430584 h 2758830"/>
                <a:gd name="connsiteX7" fmla="*/ 257908 w 1242646"/>
                <a:gd name="connsiteY7" fmla="*/ 2371969 h 2758830"/>
                <a:gd name="connsiteX8" fmla="*/ 320431 w 1242646"/>
                <a:gd name="connsiteY8" fmla="*/ 2336800 h 2758830"/>
                <a:gd name="connsiteX9" fmla="*/ 312615 w 1242646"/>
                <a:gd name="connsiteY9" fmla="*/ 2297723 h 2758830"/>
                <a:gd name="connsiteX10" fmla="*/ 351692 w 1242646"/>
                <a:gd name="connsiteY10" fmla="*/ 2262553 h 2758830"/>
                <a:gd name="connsiteX11" fmla="*/ 410308 w 1242646"/>
                <a:gd name="connsiteY11" fmla="*/ 2192215 h 2758830"/>
                <a:gd name="connsiteX12" fmla="*/ 425938 w 1242646"/>
                <a:gd name="connsiteY12" fmla="*/ 2137507 h 2758830"/>
                <a:gd name="connsiteX13" fmla="*/ 488462 w 1242646"/>
                <a:gd name="connsiteY13" fmla="*/ 2059353 h 2758830"/>
                <a:gd name="connsiteX14" fmla="*/ 539262 w 1242646"/>
                <a:gd name="connsiteY14" fmla="*/ 1957753 h 2758830"/>
                <a:gd name="connsiteX15" fmla="*/ 570523 w 1242646"/>
                <a:gd name="connsiteY15" fmla="*/ 1910861 h 2758830"/>
                <a:gd name="connsiteX16" fmla="*/ 578338 w 1242646"/>
                <a:gd name="connsiteY16" fmla="*/ 1848338 h 2758830"/>
                <a:gd name="connsiteX17" fmla="*/ 609600 w 1242646"/>
                <a:gd name="connsiteY17" fmla="*/ 1731107 h 2758830"/>
                <a:gd name="connsiteX18" fmla="*/ 636954 w 1242646"/>
                <a:gd name="connsiteY18" fmla="*/ 1637323 h 2758830"/>
                <a:gd name="connsiteX19" fmla="*/ 648677 w 1242646"/>
                <a:gd name="connsiteY19" fmla="*/ 1570892 h 2758830"/>
                <a:gd name="connsiteX20" fmla="*/ 687754 w 1242646"/>
                <a:gd name="connsiteY20" fmla="*/ 1484923 h 2758830"/>
                <a:gd name="connsiteX21" fmla="*/ 687754 w 1242646"/>
                <a:gd name="connsiteY21" fmla="*/ 1387230 h 2758830"/>
                <a:gd name="connsiteX22" fmla="*/ 633046 w 1242646"/>
                <a:gd name="connsiteY22" fmla="*/ 1176215 h 2758830"/>
                <a:gd name="connsiteX23" fmla="*/ 562708 w 1242646"/>
                <a:gd name="connsiteY23" fmla="*/ 1129323 h 2758830"/>
                <a:gd name="connsiteX24" fmla="*/ 531446 w 1242646"/>
                <a:gd name="connsiteY24" fmla="*/ 1086338 h 2758830"/>
                <a:gd name="connsiteX25" fmla="*/ 574431 w 1242646"/>
                <a:gd name="connsiteY25" fmla="*/ 1051169 h 2758830"/>
                <a:gd name="connsiteX26" fmla="*/ 640862 w 1242646"/>
                <a:gd name="connsiteY26" fmla="*/ 996461 h 2758830"/>
                <a:gd name="connsiteX27" fmla="*/ 719015 w 1242646"/>
                <a:gd name="connsiteY27" fmla="*/ 918307 h 2758830"/>
                <a:gd name="connsiteX28" fmla="*/ 828431 w 1242646"/>
                <a:gd name="connsiteY28" fmla="*/ 769815 h 2758830"/>
                <a:gd name="connsiteX29" fmla="*/ 894862 w 1242646"/>
                <a:gd name="connsiteY29" fmla="*/ 656492 h 2758830"/>
                <a:gd name="connsiteX30" fmla="*/ 930031 w 1242646"/>
                <a:gd name="connsiteY30" fmla="*/ 625230 h 2758830"/>
                <a:gd name="connsiteX31" fmla="*/ 953477 w 1242646"/>
                <a:gd name="connsiteY31" fmla="*/ 547076 h 2758830"/>
                <a:gd name="connsiteX32" fmla="*/ 1043354 w 1242646"/>
                <a:gd name="connsiteY32" fmla="*/ 476738 h 2758830"/>
                <a:gd name="connsiteX33" fmla="*/ 1051169 w 1242646"/>
                <a:gd name="connsiteY33" fmla="*/ 406400 h 2758830"/>
                <a:gd name="connsiteX34" fmla="*/ 1062892 w 1242646"/>
                <a:gd name="connsiteY34" fmla="*/ 339969 h 2758830"/>
                <a:gd name="connsiteX35" fmla="*/ 1133231 w 1242646"/>
                <a:gd name="connsiteY35" fmla="*/ 254000 h 2758830"/>
                <a:gd name="connsiteX36" fmla="*/ 1141047 w 1242646"/>
                <a:gd name="connsiteY36" fmla="*/ 105507 h 2758830"/>
                <a:gd name="connsiteX37" fmla="*/ 1242646 w 1242646"/>
                <a:gd name="connsiteY37" fmla="*/ 0 h 275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42646" h="2758830">
                  <a:moveTo>
                    <a:pt x="0" y="2758830"/>
                  </a:moveTo>
                  <a:cubicBezTo>
                    <a:pt x="6187" y="2739617"/>
                    <a:pt x="12374" y="2720405"/>
                    <a:pt x="23446" y="2700215"/>
                  </a:cubicBezTo>
                  <a:cubicBezTo>
                    <a:pt x="34518" y="2680025"/>
                    <a:pt x="50800" y="2661138"/>
                    <a:pt x="66431" y="2637692"/>
                  </a:cubicBezTo>
                  <a:cubicBezTo>
                    <a:pt x="82062" y="2614246"/>
                    <a:pt x="100949" y="2585589"/>
                    <a:pt x="117231" y="2559538"/>
                  </a:cubicBezTo>
                  <a:cubicBezTo>
                    <a:pt x="133513" y="2533487"/>
                    <a:pt x="164123" y="2481384"/>
                    <a:pt x="164123" y="2481384"/>
                  </a:cubicBezTo>
                  <a:cubicBezTo>
                    <a:pt x="173892" y="2465102"/>
                    <a:pt x="163472" y="2470313"/>
                    <a:pt x="175846" y="2461846"/>
                  </a:cubicBezTo>
                  <a:cubicBezTo>
                    <a:pt x="188220" y="2453379"/>
                    <a:pt x="224692" y="2445563"/>
                    <a:pt x="238369" y="2430584"/>
                  </a:cubicBezTo>
                  <a:cubicBezTo>
                    <a:pt x="252046" y="2415604"/>
                    <a:pt x="244231" y="2387600"/>
                    <a:pt x="257908" y="2371969"/>
                  </a:cubicBezTo>
                  <a:cubicBezTo>
                    <a:pt x="271585" y="2356338"/>
                    <a:pt x="311313" y="2349174"/>
                    <a:pt x="320431" y="2336800"/>
                  </a:cubicBezTo>
                  <a:cubicBezTo>
                    <a:pt x="329549" y="2324426"/>
                    <a:pt x="307405" y="2310097"/>
                    <a:pt x="312615" y="2297723"/>
                  </a:cubicBezTo>
                  <a:cubicBezTo>
                    <a:pt x="317825" y="2285349"/>
                    <a:pt x="335410" y="2280138"/>
                    <a:pt x="351692" y="2262553"/>
                  </a:cubicBezTo>
                  <a:cubicBezTo>
                    <a:pt x="367974" y="2244968"/>
                    <a:pt x="397934" y="2213056"/>
                    <a:pt x="410308" y="2192215"/>
                  </a:cubicBezTo>
                  <a:cubicBezTo>
                    <a:pt x="422682" y="2171374"/>
                    <a:pt x="412912" y="2159651"/>
                    <a:pt x="425938" y="2137507"/>
                  </a:cubicBezTo>
                  <a:cubicBezTo>
                    <a:pt x="438964" y="2115363"/>
                    <a:pt x="469575" y="2089312"/>
                    <a:pt x="488462" y="2059353"/>
                  </a:cubicBezTo>
                  <a:cubicBezTo>
                    <a:pt x="507349" y="2029394"/>
                    <a:pt x="525585" y="1982502"/>
                    <a:pt x="539262" y="1957753"/>
                  </a:cubicBezTo>
                  <a:cubicBezTo>
                    <a:pt x="552939" y="1933004"/>
                    <a:pt x="564010" y="1929097"/>
                    <a:pt x="570523" y="1910861"/>
                  </a:cubicBezTo>
                  <a:cubicBezTo>
                    <a:pt x="577036" y="1892625"/>
                    <a:pt x="571825" y="1878297"/>
                    <a:pt x="578338" y="1848338"/>
                  </a:cubicBezTo>
                  <a:cubicBezTo>
                    <a:pt x="584851" y="1818379"/>
                    <a:pt x="599831" y="1766276"/>
                    <a:pt x="609600" y="1731107"/>
                  </a:cubicBezTo>
                  <a:cubicBezTo>
                    <a:pt x="619369" y="1695938"/>
                    <a:pt x="630441" y="1664025"/>
                    <a:pt x="636954" y="1637323"/>
                  </a:cubicBezTo>
                  <a:cubicBezTo>
                    <a:pt x="643467" y="1610620"/>
                    <a:pt x="640210" y="1596292"/>
                    <a:pt x="648677" y="1570892"/>
                  </a:cubicBezTo>
                  <a:cubicBezTo>
                    <a:pt x="657144" y="1545492"/>
                    <a:pt x="681241" y="1515533"/>
                    <a:pt x="687754" y="1484923"/>
                  </a:cubicBezTo>
                  <a:cubicBezTo>
                    <a:pt x="694267" y="1454313"/>
                    <a:pt x="696872" y="1438681"/>
                    <a:pt x="687754" y="1387230"/>
                  </a:cubicBezTo>
                  <a:cubicBezTo>
                    <a:pt x="678636" y="1335779"/>
                    <a:pt x="653887" y="1219199"/>
                    <a:pt x="633046" y="1176215"/>
                  </a:cubicBezTo>
                  <a:cubicBezTo>
                    <a:pt x="612205" y="1133230"/>
                    <a:pt x="579641" y="1144302"/>
                    <a:pt x="562708" y="1129323"/>
                  </a:cubicBezTo>
                  <a:cubicBezTo>
                    <a:pt x="545775" y="1114344"/>
                    <a:pt x="529492" y="1099363"/>
                    <a:pt x="531446" y="1086338"/>
                  </a:cubicBezTo>
                  <a:cubicBezTo>
                    <a:pt x="533400" y="1073313"/>
                    <a:pt x="574431" y="1051169"/>
                    <a:pt x="574431" y="1051169"/>
                  </a:cubicBezTo>
                  <a:cubicBezTo>
                    <a:pt x="592667" y="1036189"/>
                    <a:pt x="616765" y="1018604"/>
                    <a:pt x="640862" y="996461"/>
                  </a:cubicBezTo>
                  <a:cubicBezTo>
                    <a:pt x="664959" y="974318"/>
                    <a:pt x="687753" y="956081"/>
                    <a:pt x="719015" y="918307"/>
                  </a:cubicBezTo>
                  <a:cubicBezTo>
                    <a:pt x="750277" y="880533"/>
                    <a:pt x="799123" y="813451"/>
                    <a:pt x="828431" y="769815"/>
                  </a:cubicBezTo>
                  <a:cubicBezTo>
                    <a:pt x="857739" y="726179"/>
                    <a:pt x="877929" y="680589"/>
                    <a:pt x="894862" y="656492"/>
                  </a:cubicBezTo>
                  <a:cubicBezTo>
                    <a:pt x="911795" y="632395"/>
                    <a:pt x="920262" y="643466"/>
                    <a:pt x="930031" y="625230"/>
                  </a:cubicBezTo>
                  <a:cubicBezTo>
                    <a:pt x="939800" y="606994"/>
                    <a:pt x="934590" y="571825"/>
                    <a:pt x="953477" y="547076"/>
                  </a:cubicBezTo>
                  <a:cubicBezTo>
                    <a:pt x="972364" y="522327"/>
                    <a:pt x="1027072" y="500184"/>
                    <a:pt x="1043354" y="476738"/>
                  </a:cubicBezTo>
                  <a:cubicBezTo>
                    <a:pt x="1059636" y="453292"/>
                    <a:pt x="1047913" y="429195"/>
                    <a:pt x="1051169" y="406400"/>
                  </a:cubicBezTo>
                  <a:cubicBezTo>
                    <a:pt x="1054425" y="383605"/>
                    <a:pt x="1049215" y="365369"/>
                    <a:pt x="1062892" y="339969"/>
                  </a:cubicBezTo>
                  <a:cubicBezTo>
                    <a:pt x="1076569" y="314569"/>
                    <a:pt x="1120205" y="293077"/>
                    <a:pt x="1133231" y="254000"/>
                  </a:cubicBezTo>
                  <a:cubicBezTo>
                    <a:pt x="1146257" y="214923"/>
                    <a:pt x="1139744" y="132861"/>
                    <a:pt x="1141047" y="105507"/>
                  </a:cubicBezTo>
                  <a:cubicBezTo>
                    <a:pt x="1142350" y="78153"/>
                    <a:pt x="1242646" y="12374"/>
                    <a:pt x="1242646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4" name="Полилиния: фигура 82">
              <a:extLst>
                <a:ext uri="{FF2B5EF4-FFF2-40B4-BE49-F238E27FC236}">
                  <a16:creationId xmlns:a16="http://schemas.microsoft.com/office/drawing/2014/main" id="{E1B6598D-B756-4371-9029-834B0A062F04}"/>
                </a:ext>
              </a:extLst>
            </p:cNvPr>
            <p:cNvSpPr/>
            <p:nvPr/>
          </p:nvSpPr>
          <p:spPr>
            <a:xfrm>
              <a:off x="132862" y="2500861"/>
              <a:ext cx="2454030" cy="285324"/>
            </a:xfrm>
            <a:custGeom>
              <a:avLst/>
              <a:gdLst>
                <a:gd name="connsiteX0" fmla="*/ 2454030 w 2454030"/>
                <a:gd name="connsiteY0" fmla="*/ 285324 h 285324"/>
                <a:gd name="connsiteX1" fmla="*/ 2368061 w 2454030"/>
                <a:gd name="connsiteY1" fmla="*/ 277508 h 285324"/>
                <a:gd name="connsiteX2" fmla="*/ 2348523 w 2454030"/>
                <a:gd name="connsiteY2" fmla="*/ 254062 h 285324"/>
                <a:gd name="connsiteX3" fmla="*/ 2297723 w 2454030"/>
                <a:gd name="connsiteY3" fmla="*/ 246247 h 285324"/>
                <a:gd name="connsiteX4" fmla="*/ 2231292 w 2454030"/>
                <a:gd name="connsiteY4" fmla="*/ 211077 h 285324"/>
                <a:gd name="connsiteX5" fmla="*/ 2203938 w 2454030"/>
                <a:gd name="connsiteY5" fmla="*/ 191539 h 285324"/>
                <a:gd name="connsiteX6" fmla="*/ 2082800 w 2454030"/>
                <a:gd name="connsiteY6" fmla="*/ 168093 h 285324"/>
                <a:gd name="connsiteX7" fmla="*/ 1957753 w 2454030"/>
                <a:gd name="connsiteY7" fmla="*/ 168093 h 285324"/>
                <a:gd name="connsiteX8" fmla="*/ 1899138 w 2454030"/>
                <a:gd name="connsiteY8" fmla="*/ 129016 h 285324"/>
                <a:gd name="connsiteX9" fmla="*/ 1817076 w 2454030"/>
                <a:gd name="connsiteY9" fmla="*/ 121201 h 285324"/>
                <a:gd name="connsiteX10" fmla="*/ 1703753 w 2454030"/>
                <a:gd name="connsiteY10" fmla="*/ 89939 h 285324"/>
                <a:gd name="connsiteX11" fmla="*/ 1652953 w 2454030"/>
                <a:gd name="connsiteY11" fmla="*/ 86031 h 285324"/>
                <a:gd name="connsiteX12" fmla="*/ 1535723 w 2454030"/>
                <a:gd name="connsiteY12" fmla="*/ 74308 h 285324"/>
                <a:gd name="connsiteX13" fmla="*/ 1391138 w 2454030"/>
                <a:gd name="connsiteY13" fmla="*/ 54770 h 285324"/>
                <a:gd name="connsiteX14" fmla="*/ 1203569 w 2454030"/>
                <a:gd name="connsiteY14" fmla="*/ 46954 h 285324"/>
                <a:gd name="connsiteX15" fmla="*/ 1008184 w 2454030"/>
                <a:gd name="connsiteY15" fmla="*/ 23508 h 285324"/>
                <a:gd name="connsiteX16" fmla="*/ 832338 w 2454030"/>
                <a:gd name="connsiteY16" fmla="*/ 11785 h 285324"/>
                <a:gd name="connsiteX17" fmla="*/ 707292 w 2454030"/>
                <a:gd name="connsiteY17" fmla="*/ 35231 h 285324"/>
                <a:gd name="connsiteX18" fmla="*/ 547076 w 2454030"/>
                <a:gd name="connsiteY18" fmla="*/ 31324 h 285324"/>
                <a:gd name="connsiteX19" fmla="*/ 445476 w 2454030"/>
                <a:gd name="connsiteY19" fmla="*/ 62 h 285324"/>
                <a:gd name="connsiteX20" fmla="*/ 328246 w 2454030"/>
                <a:gd name="connsiteY20" fmla="*/ 23508 h 285324"/>
                <a:gd name="connsiteX21" fmla="*/ 238369 w 2454030"/>
                <a:gd name="connsiteY21" fmla="*/ 31324 h 285324"/>
                <a:gd name="connsiteX22" fmla="*/ 132861 w 2454030"/>
                <a:gd name="connsiteY22" fmla="*/ 7877 h 285324"/>
                <a:gd name="connsiteX23" fmla="*/ 89876 w 2454030"/>
                <a:gd name="connsiteY23" fmla="*/ 62 h 285324"/>
                <a:gd name="connsiteX24" fmla="*/ 0 w 2454030"/>
                <a:gd name="connsiteY24" fmla="*/ 7877 h 28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54030" h="285324">
                  <a:moveTo>
                    <a:pt x="2454030" y="285324"/>
                  </a:moveTo>
                  <a:cubicBezTo>
                    <a:pt x="2419838" y="284021"/>
                    <a:pt x="2385646" y="282718"/>
                    <a:pt x="2368061" y="277508"/>
                  </a:cubicBezTo>
                  <a:cubicBezTo>
                    <a:pt x="2350476" y="272298"/>
                    <a:pt x="2360246" y="259272"/>
                    <a:pt x="2348523" y="254062"/>
                  </a:cubicBezTo>
                  <a:cubicBezTo>
                    <a:pt x="2336800" y="248852"/>
                    <a:pt x="2317261" y="253411"/>
                    <a:pt x="2297723" y="246247"/>
                  </a:cubicBezTo>
                  <a:cubicBezTo>
                    <a:pt x="2278184" y="239083"/>
                    <a:pt x="2246923" y="220195"/>
                    <a:pt x="2231292" y="211077"/>
                  </a:cubicBezTo>
                  <a:cubicBezTo>
                    <a:pt x="2215661" y="201959"/>
                    <a:pt x="2228687" y="198703"/>
                    <a:pt x="2203938" y="191539"/>
                  </a:cubicBezTo>
                  <a:cubicBezTo>
                    <a:pt x="2179189" y="184375"/>
                    <a:pt x="2123831" y="172001"/>
                    <a:pt x="2082800" y="168093"/>
                  </a:cubicBezTo>
                  <a:cubicBezTo>
                    <a:pt x="2041769" y="164185"/>
                    <a:pt x="1988363" y="174606"/>
                    <a:pt x="1957753" y="168093"/>
                  </a:cubicBezTo>
                  <a:cubicBezTo>
                    <a:pt x="1927143" y="161580"/>
                    <a:pt x="1922584" y="136831"/>
                    <a:pt x="1899138" y="129016"/>
                  </a:cubicBezTo>
                  <a:cubicBezTo>
                    <a:pt x="1875692" y="121201"/>
                    <a:pt x="1849640" y="127714"/>
                    <a:pt x="1817076" y="121201"/>
                  </a:cubicBezTo>
                  <a:cubicBezTo>
                    <a:pt x="1784512" y="114688"/>
                    <a:pt x="1731107" y="95801"/>
                    <a:pt x="1703753" y="89939"/>
                  </a:cubicBezTo>
                  <a:cubicBezTo>
                    <a:pt x="1676399" y="84077"/>
                    <a:pt x="1652953" y="86031"/>
                    <a:pt x="1652953" y="86031"/>
                  </a:cubicBezTo>
                  <a:cubicBezTo>
                    <a:pt x="1624948" y="83426"/>
                    <a:pt x="1579359" y="79518"/>
                    <a:pt x="1535723" y="74308"/>
                  </a:cubicBezTo>
                  <a:cubicBezTo>
                    <a:pt x="1492087" y="69098"/>
                    <a:pt x="1446497" y="59329"/>
                    <a:pt x="1391138" y="54770"/>
                  </a:cubicBezTo>
                  <a:cubicBezTo>
                    <a:pt x="1335779" y="50211"/>
                    <a:pt x="1267395" y="52164"/>
                    <a:pt x="1203569" y="46954"/>
                  </a:cubicBezTo>
                  <a:cubicBezTo>
                    <a:pt x="1139743" y="41744"/>
                    <a:pt x="1070056" y="29369"/>
                    <a:pt x="1008184" y="23508"/>
                  </a:cubicBezTo>
                  <a:cubicBezTo>
                    <a:pt x="946312" y="17647"/>
                    <a:pt x="882487" y="9831"/>
                    <a:pt x="832338" y="11785"/>
                  </a:cubicBezTo>
                  <a:cubicBezTo>
                    <a:pt x="782189" y="13739"/>
                    <a:pt x="754836" y="31975"/>
                    <a:pt x="707292" y="35231"/>
                  </a:cubicBezTo>
                  <a:cubicBezTo>
                    <a:pt x="659748" y="38487"/>
                    <a:pt x="590712" y="37185"/>
                    <a:pt x="547076" y="31324"/>
                  </a:cubicBezTo>
                  <a:cubicBezTo>
                    <a:pt x="503440" y="25463"/>
                    <a:pt x="481948" y="1365"/>
                    <a:pt x="445476" y="62"/>
                  </a:cubicBezTo>
                  <a:cubicBezTo>
                    <a:pt x="409004" y="-1241"/>
                    <a:pt x="362764" y="18298"/>
                    <a:pt x="328246" y="23508"/>
                  </a:cubicBezTo>
                  <a:cubicBezTo>
                    <a:pt x="293728" y="28718"/>
                    <a:pt x="270933" y="33929"/>
                    <a:pt x="238369" y="31324"/>
                  </a:cubicBezTo>
                  <a:cubicBezTo>
                    <a:pt x="205805" y="28719"/>
                    <a:pt x="157610" y="13087"/>
                    <a:pt x="132861" y="7877"/>
                  </a:cubicBezTo>
                  <a:cubicBezTo>
                    <a:pt x="108112" y="2667"/>
                    <a:pt x="112019" y="62"/>
                    <a:pt x="89876" y="62"/>
                  </a:cubicBezTo>
                  <a:cubicBezTo>
                    <a:pt x="67733" y="62"/>
                    <a:pt x="33866" y="3969"/>
                    <a:pt x="0" y="7877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олилиния: фигура 88">
              <a:extLst>
                <a:ext uri="{FF2B5EF4-FFF2-40B4-BE49-F238E27FC236}">
                  <a16:creationId xmlns:a16="http://schemas.microsoft.com/office/drawing/2014/main" id="{DF277C9B-4B6E-45B9-B41B-7CA43D93CC34}"/>
                </a:ext>
              </a:extLst>
            </p:cNvPr>
            <p:cNvSpPr/>
            <p:nvPr/>
          </p:nvSpPr>
          <p:spPr>
            <a:xfrm>
              <a:off x="2590676" y="2716339"/>
              <a:ext cx="130564" cy="169837"/>
            </a:xfrm>
            <a:custGeom>
              <a:avLst/>
              <a:gdLst>
                <a:gd name="connsiteX0" fmla="*/ 38224 w 130564"/>
                <a:gd name="connsiteY0" fmla="*/ 667 h 169837"/>
                <a:gd name="connsiteX1" fmla="*/ 102518 w 130564"/>
                <a:gd name="connsiteY1" fmla="*/ 19717 h 169837"/>
                <a:gd name="connsiteX2" fmla="*/ 128712 w 130564"/>
                <a:gd name="connsiteY2" fmla="*/ 50674 h 169837"/>
                <a:gd name="connsiteX3" fmla="*/ 126330 w 130564"/>
                <a:gd name="connsiteY3" fmla="*/ 110205 h 169837"/>
                <a:gd name="connsiteX4" fmla="*/ 109662 w 130564"/>
                <a:gd name="connsiteY4" fmla="*/ 145924 h 169837"/>
                <a:gd name="connsiteX5" fmla="*/ 88230 w 130564"/>
                <a:gd name="connsiteY5" fmla="*/ 169736 h 169837"/>
                <a:gd name="connsiteX6" fmla="*/ 35843 w 130564"/>
                <a:gd name="connsiteY6" fmla="*/ 153067 h 169837"/>
                <a:gd name="connsiteX7" fmla="*/ 9649 w 130564"/>
                <a:gd name="connsiteY7" fmla="*/ 119730 h 169837"/>
                <a:gd name="connsiteX8" fmla="*/ 124 w 130564"/>
                <a:gd name="connsiteY8" fmla="*/ 76867 h 169837"/>
                <a:gd name="connsiteX9" fmla="*/ 4887 w 130564"/>
                <a:gd name="connsiteY9" fmla="*/ 43530 h 169837"/>
                <a:gd name="connsiteX10" fmla="*/ 38224 w 130564"/>
                <a:gd name="connsiteY10" fmla="*/ 667 h 16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564" h="169837">
                  <a:moveTo>
                    <a:pt x="38224" y="667"/>
                  </a:moveTo>
                  <a:cubicBezTo>
                    <a:pt x="54496" y="-3302"/>
                    <a:pt x="87437" y="11383"/>
                    <a:pt x="102518" y="19717"/>
                  </a:cubicBezTo>
                  <a:cubicBezTo>
                    <a:pt x="117599" y="28051"/>
                    <a:pt x="124743" y="35593"/>
                    <a:pt x="128712" y="50674"/>
                  </a:cubicBezTo>
                  <a:cubicBezTo>
                    <a:pt x="132681" y="65755"/>
                    <a:pt x="129505" y="94330"/>
                    <a:pt x="126330" y="110205"/>
                  </a:cubicBezTo>
                  <a:cubicBezTo>
                    <a:pt x="123155" y="126080"/>
                    <a:pt x="116012" y="136002"/>
                    <a:pt x="109662" y="145924"/>
                  </a:cubicBezTo>
                  <a:cubicBezTo>
                    <a:pt x="103312" y="155846"/>
                    <a:pt x="100533" y="168546"/>
                    <a:pt x="88230" y="169736"/>
                  </a:cubicBezTo>
                  <a:cubicBezTo>
                    <a:pt x="75927" y="170926"/>
                    <a:pt x="48940" y="161401"/>
                    <a:pt x="35843" y="153067"/>
                  </a:cubicBezTo>
                  <a:cubicBezTo>
                    <a:pt x="22746" y="144733"/>
                    <a:pt x="15602" y="132430"/>
                    <a:pt x="9649" y="119730"/>
                  </a:cubicBezTo>
                  <a:cubicBezTo>
                    <a:pt x="3696" y="107030"/>
                    <a:pt x="918" y="89567"/>
                    <a:pt x="124" y="76867"/>
                  </a:cubicBezTo>
                  <a:cubicBezTo>
                    <a:pt x="-670" y="64167"/>
                    <a:pt x="2506" y="53452"/>
                    <a:pt x="4887" y="43530"/>
                  </a:cubicBezTo>
                  <a:cubicBezTo>
                    <a:pt x="7268" y="33608"/>
                    <a:pt x="21952" y="4636"/>
                    <a:pt x="38224" y="667"/>
                  </a:cubicBezTo>
                  <a:close/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олилиния: фигура 91">
              <a:extLst>
                <a:ext uri="{FF2B5EF4-FFF2-40B4-BE49-F238E27FC236}">
                  <a16:creationId xmlns:a16="http://schemas.microsoft.com/office/drawing/2014/main" id="{365A2967-2F88-43CF-8E71-5C6F7B924968}"/>
                </a:ext>
              </a:extLst>
            </p:cNvPr>
            <p:cNvSpPr/>
            <p:nvPr/>
          </p:nvSpPr>
          <p:spPr>
            <a:xfrm>
              <a:off x="534637" y="601120"/>
              <a:ext cx="228409" cy="156310"/>
            </a:xfrm>
            <a:custGeom>
              <a:avLst/>
              <a:gdLst>
                <a:gd name="connsiteX0" fmla="*/ 94013 w 228409"/>
                <a:gd name="connsiteY0" fmla="*/ 156118 h 156310"/>
                <a:gd name="connsiteX1" fmla="*/ 156878 w 228409"/>
                <a:gd name="connsiteY1" fmla="*/ 144688 h 156310"/>
                <a:gd name="connsiteX2" fmla="*/ 194026 w 228409"/>
                <a:gd name="connsiteY2" fmla="*/ 153260 h 156310"/>
                <a:gd name="connsiteX3" fmla="*/ 225458 w 228409"/>
                <a:gd name="connsiteY3" fmla="*/ 116113 h 156310"/>
                <a:gd name="connsiteX4" fmla="*/ 225458 w 228409"/>
                <a:gd name="connsiteY4" fmla="*/ 76108 h 156310"/>
                <a:gd name="connsiteX5" fmla="*/ 211171 w 228409"/>
                <a:gd name="connsiteY5" fmla="*/ 47533 h 156310"/>
                <a:gd name="connsiteX6" fmla="*/ 174023 w 228409"/>
                <a:gd name="connsiteY6" fmla="*/ 4670 h 156310"/>
                <a:gd name="connsiteX7" fmla="*/ 128303 w 228409"/>
                <a:gd name="connsiteY7" fmla="*/ 4670 h 156310"/>
                <a:gd name="connsiteX8" fmla="*/ 94013 w 228409"/>
                <a:gd name="connsiteY8" fmla="*/ 36103 h 156310"/>
                <a:gd name="connsiteX9" fmla="*/ 28291 w 228409"/>
                <a:gd name="connsiteY9" fmla="*/ 38960 h 156310"/>
                <a:gd name="connsiteX10" fmla="*/ 2573 w 228409"/>
                <a:gd name="connsiteY10" fmla="*/ 81823 h 156310"/>
                <a:gd name="connsiteX11" fmla="*/ 5431 w 228409"/>
                <a:gd name="connsiteY11" fmla="*/ 116113 h 156310"/>
                <a:gd name="connsiteX12" fmla="*/ 42578 w 228409"/>
                <a:gd name="connsiteY12" fmla="*/ 133258 h 156310"/>
                <a:gd name="connsiteX13" fmla="*/ 94013 w 228409"/>
                <a:gd name="connsiteY13" fmla="*/ 156118 h 15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409" h="156310">
                  <a:moveTo>
                    <a:pt x="94013" y="156118"/>
                  </a:moveTo>
                  <a:cubicBezTo>
                    <a:pt x="113063" y="158023"/>
                    <a:pt x="140209" y="145164"/>
                    <a:pt x="156878" y="144688"/>
                  </a:cubicBezTo>
                  <a:cubicBezTo>
                    <a:pt x="173547" y="144212"/>
                    <a:pt x="182596" y="158022"/>
                    <a:pt x="194026" y="153260"/>
                  </a:cubicBezTo>
                  <a:cubicBezTo>
                    <a:pt x="205456" y="148498"/>
                    <a:pt x="220219" y="128972"/>
                    <a:pt x="225458" y="116113"/>
                  </a:cubicBezTo>
                  <a:cubicBezTo>
                    <a:pt x="230697" y="103254"/>
                    <a:pt x="227839" y="87538"/>
                    <a:pt x="225458" y="76108"/>
                  </a:cubicBezTo>
                  <a:cubicBezTo>
                    <a:pt x="223077" y="64678"/>
                    <a:pt x="219743" y="59439"/>
                    <a:pt x="211171" y="47533"/>
                  </a:cubicBezTo>
                  <a:cubicBezTo>
                    <a:pt x="202599" y="35627"/>
                    <a:pt x="187834" y="11814"/>
                    <a:pt x="174023" y="4670"/>
                  </a:cubicBezTo>
                  <a:cubicBezTo>
                    <a:pt x="160212" y="-2474"/>
                    <a:pt x="141638" y="-569"/>
                    <a:pt x="128303" y="4670"/>
                  </a:cubicBezTo>
                  <a:cubicBezTo>
                    <a:pt x="114968" y="9909"/>
                    <a:pt x="110682" y="30388"/>
                    <a:pt x="94013" y="36103"/>
                  </a:cubicBezTo>
                  <a:cubicBezTo>
                    <a:pt x="77344" y="41818"/>
                    <a:pt x="43531" y="31340"/>
                    <a:pt x="28291" y="38960"/>
                  </a:cubicBezTo>
                  <a:cubicBezTo>
                    <a:pt x="13051" y="46580"/>
                    <a:pt x="6383" y="68964"/>
                    <a:pt x="2573" y="81823"/>
                  </a:cubicBezTo>
                  <a:cubicBezTo>
                    <a:pt x="-1237" y="94682"/>
                    <a:pt x="-1236" y="107541"/>
                    <a:pt x="5431" y="116113"/>
                  </a:cubicBezTo>
                  <a:cubicBezTo>
                    <a:pt x="12098" y="124685"/>
                    <a:pt x="34006" y="124209"/>
                    <a:pt x="42578" y="133258"/>
                  </a:cubicBezTo>
                  <a:cubicBezTo>
                    <a:pt x="51150" y="142307"/>
                    <a:pt x="74963" y="154213"/>
                    <a:pt x="94013" y="156118"/>
                  </a:cubicBezTo>
                  <a:close/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Полилиния: фигура 110">
              <a:extLst>
                <a:ext uri="{FF2B5EF4-FFF2-40B4-BE49-F238E27FC236}">
                  <a16:creationId xmlns:a16="http://schemas.microsoft.com/office/drawing/2014/main" id="{9C55192E-8560-4556-A6D3-FAF9A725532D}"/>
                </a:ext>
              </a:extLst>
            </p:cNvPr>
            <p:cNvSpPr/>
            <p:nvPr/>
          </p:nvSpPr>
          <p:spPr>
            <a:xfrm>
              <a:off x="4825388" y="3828361"/>
              <a:ext cx="1096178" cy="201249"/>
            </a:xfrm>
            <a:custGeom>
              <a:avLst/>
              <a:gdLst>
                <a:gd name="connsiteX0" fmla="*/ 0 w 1096178"/>
                <a:gd name="connsiteY0" fmla="*/ 143220 h 201249"/>
                <a:gd name="connsiteX1" fmla="*/ 41313 w 1096178"/>
                <a:gd name="connsiteY1" fmla="*/ 179025 h 201249"/>
                <a:gd name="connsiteX2" fmla="*/ 107414 w 1096178"/>
                <a:gd name="connsiteY2" fmla="*/ 201058 h 201249"/>
                <a:gd name="connsiteX3" fmla="*/ 206566 w 1096178"/>
                <a:gd name="connsiteY3" fmla="*/ 190041 h 201249"/>
                <a:gd name="connsiteX4" fmla="*/ 264405 w 1096178"/>
                <a:gd name="connsiteY4" fmla="*/ 195550 h 201249"/>
                <a:gd name="connsiteX5" fmla="*/ 313981 w 1096178"/>
                <a:gd name="connsiteY5" fmla="*/ 190041 h 201249"/>
                <a:gd name="connsiteX6" fmla="*/ 363557 w 1096178"/>
                <a:gd name="connsiteY6" fmla="*/ 173516 h 201249"/>
                <a:gd name="connsiteX7" fmla="*/ 413132 w 1096178"/>
                <a:gd name="connsiteY7" fmla="*/ 173516 h 201249"/>
                <a:gd name="connsiteX8" fmla="*/ 509530 w 1096178"/>
                <a:gd name="connsiteY8" fmla="*/ 168008 h 201249"/>
                <a:gd name="connsiteX9" fmla="*/ 550843 w 1096178"/>
                <a:gd name="connsiteY9" fmla="*/ 156991 h 201249"/>
                <a:gd name="connsiteX10" fmla="*/ 672029 w 1096178"/>
                <a:gd name="connsiteY10" fmla="*/ 151482 h 201249"/>
                <a:gd name="connsiteX11" fmla="*/ 738130 w 1096178"/>
                <a:gd name="connsiteY11" fmla="*/ 137711 h 201249"/>
                <a:gd name="connsiteX12" fmla="*/ 831773 w 1096178"/>
                <a:gd name="connsiteY12" fmla="*/ 140466 h 201249"/>
                <a:gd name="connsiteX13" fmla="*/ 919908 w 1096178"/>
                <a:gd name="connsiteY13" fmla="*/ 123940 h 201249"/>
                <a:gd name="connsiteX14" fmla="*/ 977747 w 1096178"/>
                <a:gd name="connsiteY14" fmla="*/ 96398 h 201249"/>
                <a:gd name="connsiteX15" fmla="*/ 1005289 w 1096178"/>
                <a:gd name="connsiteY15" fmla="*/ 77119 h 201249"/>
                <a:gd name="connsiteX16" fmla="*/ 1021814 w 1096178"/>
                <a:gd name="connsiteY16" fmla="*/ 38559 h 201249"/>
                <a:gd name="connsiteX17" fmla="*/ 1035585 w 1096178"/>
                <a:gd name="connsiteY17" fmla="*/ 8263 h 201249"/>
                <a:gd name="connsiteX18" fmla="*/ 1096178 w 1096178"/>
                <a:gd name="connsiteY18" fmla="*/ 0 h 20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6178" h="201249">
                  <a:moveTo>
                    <a:pt x="0" y="143220"/>
                  </a:moveTo>
                  <a:cubicBezTo>
                    <a:pt x="11705" y="156302"/>
                    <a:pt x="23411" y="169385"/>
                    <a:pt x="41313" y="179025"/>
                  </a:cubicBezTo>
                  <a:cubicBezTo>
                    <a:pt x="59215" y="188665"/>
                    <a:pt x="79872" y="199222"/>
                    <a:pt x="107414" y="201058"/>
                  </a:cubicBezTo>
                  <a:cubicBezTo>
                    <a:pt x="134956" y="202894"/>
                    <a:pt x="180401" y="190959"/>
                    <a:pt x="206566" y="190041"/>
                  </a:cubicBezTo>
                  <a:cubicBezTo>
                    <a:pt x="232731" y="189123"/>
                    <a:pt x="246503" y="195550"/>
                    <a:pt x="264405" y="195550"/>
                  </a:cubicBezTo>
                  <a:cubicBezTo>
                    <a:pt x="282307" y="195550"/>
                    <a:pt x="297456" y="193713"/>
                    <a:pt x="313981" y="190041"/>
                  </a:cubicBezTo>
                  <a:cubicBezTo>
                    <a:pt x="330506" y="186369"/>
                    <a:pt x="347032" y="176270"/>
                    <a:pt x="363557" y="173516"/>
                  </a:cubicBezTo>
                  <a:cubicBezTo>
                    <a:pt x="380082" y="170762"/>
                    <a:pt x="388803" y="174434"/>
                    <a:pt x="413132" y="173516"/>
                  </a:cubicBezTo>
                  <a:cubicBezTo>
                    <a:pt x="437461" y="172598"/>
                    <a:pt x="486578" y="170762"/>
                    <a:pt x="509530" y="168008"/>
                  </a:cubicBezTo>
                  <a:cubicBezTo>
                    <a:pt x="532482" y="165254"/>
                    <a:pt x="523760" y="159745"/>
                    <a:pt x="550843" y="156991"/>
                  </a:cubicBezTo>
                  <a:cubicBezTo>
                    <a:pt x="577926" y="154237"/>
                    <a:pt x="640815" y="154695"/>
                    <a:pt x="672029" y="151482"/>
                  </a:cubicBezTo>
                  <a:cubicBezTo>
                    <a:pt x="703244" y="148269"/>
                    <a:pt x="711506" y="139547"/>
                    <a:pt x="738130" y="137711"/>
                  </a:cubicBezTo>
                  <a:cubicBezTo>
                    <a:pt x="764754" y="135875"/>
                    <a:pt x="801477" y="142761"/>
                    <a:pt x="831773" y="140466"/>
                  </a:cubicBezTo>
                  <a:cubicBezTo>
                    <a:pt x="862069" y="138171"/>
                    <a:pt x="895579" y="131285"/>
                    <a:pt x="919908" y="123940"/>
                  </a:cubicBezTo>
                  <a:cubicBezTo>
                    <a:pt x="944237" y="116595"/>
                    <a:pt x="963517" y="104202"/>
                    <a:pt x="977747" y="96398"/>
                  </a:cubicBezTo>
                  <a:cubicBezTo>
                    <a:pt x="991977" y="88594"/>
                    <a:pt x="997945" y="86759"/>
                    <a:pt x="1005289" y="77119"/>
                  </a:cubicBezTo>
                  <a:cubicBezTo>
                    <a:pt x="1012633" y="67479"/>
                    <a:pt x="1016765" y="50035"/>
                    <a:pt x="1021814" y="38559"/>
                  </a:cubicBezTo>
                  <a:cubicBezTo>
                    <a:pt x="1026863" y="27083"/>
                    <a:pt x="1023191" y="14689"/>
                    <a:pt x="1035585" y="8263"/>
                  </a:cubicBezTo>
                  <a:cubicBezTo>
                    <a:pt x="1047979" y="1836"/>
                    <a:pt x="1083784" y="459"/>
                    <a:pt x="1096178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Полилиния: фигура 111">
              <a:extLst>
                <a:ext uri="{FF2B5EF4-FFF2-40B4-BE49-F238E27FC236}">
                  <a16:creationId xmlns:a16="http://schemas.microsoft.com/office/drawing/2014/main" id="{B18FEEB2-6FFD-440D-9EFC-6159C0F958F2}"/>
                </a:ext>
              </a:extLst>
            </p:cNvPr>
            <p:cNvSpPr/>
            <p:nvPr/>
          </p:nvSpPr>
          <p:spPr>
            <a:xfrm>
              <a:off x="5838940" y="3519889"/>
              <a:ext cx="82626" cy="294701"/>
            </a:xfrm>
            <a:custGeom>
              <a:avLst/>
              <a:gdLst>
                <a:gd name="connsiteX0" fmla="*/ 35805 w 82626"/>
                <a:gd name="connsiteY0" fmla="*/ 0 h 294701"/>
                <a:gd name="connsiteX1" fmla="*/ 74364 w 82626"/>
                <a:gd name="connsiteY1" fmla="*/ 49576 h 294701"/>
                <a:gd name="connsiteX2" fmla="*/ 71609 w 82626"/>
                <a:gd name="connsiteY2" fmla="*/ 90889 h 294701"/>
                <a:gd name="connsiteX3" fmla="*/ 66101 w 82626"/>
                <a:gd name="connsiteY3" fmla="*/ 140465 h 294701"/>
                <a:gd name="connsiteX4" fmla="*/ 82626 w 82626"/>
                <a:gd name="connsiteY4" fmla="*/ 176270 h 294701"/>
                <a:gd name="connsiteX5" fmla="*/ 66101 w 82626"/>
                <a:gd name="connsiteY5" fmla="*/ 203812 h 294701"/>
                <a:gd name="connsiteX6" fmla="*/ 63347 w 82626"/>
                <a:gd name="connsiteY6" fmla="*/ 225846 h 294701"/>
                <a:gd name="connsiteX7" fmla="*/ 46821 w 82626"/>
                <a:gd name="connsiteY7" fmla="*/ 267159 h 294701"/>
                <a:gd name="connsiteX8" fmla="*/ 0 w 82626"/>
                <a:gd name="connsiteY8" fmla="*/ 294701 h 29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26" h="294701">
                  <a:moveTo>
                    <a:pt x="35805" y="0"/>
                  </a:moveTo>
                  <a:cubicBezTo>
                    <a:pt x="52101" y="17214"/>
                    <a:pt x="68397" y="34428"/>
                    <a:pt x="74364" y="49576"/>
                  </a:cubicBezTo>
                  <a:cubicBezTo>
                    <a:pt x="80331" y="64724"/>
                    <a:pt x="72986" y="75741"/>
                    <a:pt x="71609" y="90889"/>
                  </a:cubicBezTo>
                  <a:cubicBezTo>
                    <a:pt x="70232" y="106037"/>
                    <a:pt x="64265" y="126235"/>
                    <a:pt x="66101" y="140465"/>
                  </a:cubicBezTo>
                  <a:cubicBezTo>
                    <a:pt x="67937" y="154695"/>
                    <a:pt x="82626" y="165712"/>
                    <a:pt x="82626" y="176270"/>
                  </a:cubicBezTo>
                  <a:cubicBezTo>
                    <a:pt x="82626" y="186828"/>
                    <a:pt x="69314" y="195549"/>
                    <a:pt x="66101" y="203812"/>
                  </a:cubicBezTo>
                  <a:cubicBezTo>
                    <a:pt x="62888" y="212075"/>
                    <a:pt x="66560" y="215288"/>
                    <a:pt x="63347" y="225846"/>
                  </a:cubicBezTo>
                  <a:cubicBezTo>
                    <a:pt x="60134" y="236404"/>
                    <a:pt x="57379" y="255683"/>
                    <a:pt x="46821" y="267159"/>
                  </a:cubicBezTo>
                  <a:cubicBezTo>
                    <a:pt x="36263" y="278635"/>
                    <a:pt x="18131" y="286668"/>
                    <a:pt x="0" y="29470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Полилиния: фигура 112">
              <a:extLst>
                <a:ext uri="{FF2B5EF4-FFF2-40B4-BE49-F238E27FC236}">
                  <a16:creationId xmlns:a16="http://schemas.microsoft.com/office/drawing/2014/main" id="{54DE3686-9458-44FA-BA66-BE4E1592761A}"/>
                </a:ext>
              </a:extLst>
            </p:cNvPr>
            <p:cNvSpPr/>
            <p:nvPr/>
          </p:nvSpPr>
          <p:spPr>
            <a:xfrm>
              <a:off x="6012455" y="4021157"/>
              <a:ext cx="225846" cy="625207"/>
            </a:xfrm>
            <a:custGeom>
              <a:avLst/>
              <a:gdLst>
                <a:gd name="connsiteX0" fmla="*/ 0 w 225846"/>
                <a:gd name="connsiteY0" fmla="*/ 0 h 625207"/>
                <a:gd name="connsiteX1" fmla="*/ 44068 w 225846"/>
                <a:gd name="connsiteY1" fmla="*/ 60592 h 625207"/>
                <a:gd name="connsiteX2" fmla="*/ 93644 w 225846"/>
                <a:gd name="connsiteY2" fmla="*/ 121185 h 625207"/>
                <a:gd name="connsiteX3" fmla="*/ 90890 w 225846"/>
                <a:gd name="connsiteY3" fmla="*/ 201057 h 625207"/>
                <a:gd name="connsiteX4" fmla="*/ 99152 w 225846"/>
                <a:gd name="connsiteY4" fmla="*/ 256142 h 625207"/>
                <a:gd name="connsiteX5" fmla="*/ 99152 w 225846"/>
                <a:gd name="connsiteY5" fmla="*/ 319489 h 625207"/>
                <a:gd name="connsiteX6" fmla="*/ 129449 w 225846"/>
                <a:gd name="connsiteY6" fmla="*/ 360802 h 625207"/>
                <a:gd name="connsiteX7" fmla="*/ 176270 w 225846"/>
                <a:gd name="connsiteY7" fmla="*/ 432412 h 625207"/>
                <a:gd name="connsiteX8" fmla="*/ 184533 w 225846"/>
                <a:gd name="connsiteY8" fmla="*/ 490250 h 625207"/>
                <a:gd name="connsiteX9" fmla="*/ 181779 w 225846"/>
                <a:gd name="connsiteY9" fmla="*/ 520547 h 625207"/>
                <a:gd name="connsiteX10" fmla="*/ 206567 w 225846"/>
                <a:gd name="connsiteY10" fmla="*/ 572877 h 625207"/>
                <a:gd name="connsiteX11" fmla="*/ 225846 w 225846"/>
                <a:gd name="connsiteY11" fmla="*/ 625207 h 62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46" h="625207">
                  <a:moveTo>
                    <a:pt x="0" y="0"/>
                  </a:moveTo>
                  <a:cubicBezTo>
                    <a:pt x="14230" y="20197"/>
                    <a:pt x="28461" y="40395"/>
                    <a:pt x="44068" y="60592"/>
                  </a:cubicBezTo>
                  <a:cubicBezTo>
                    <a:pt x="59675" y="80789"/>
                    <a:pt x="85840" y="97774"/>
                    <a:pt x="93644" y="121185"/>
                  </a:cubicBezTo>
                  <a:cubicBezTo>
                    <a:pt x="101448" y="144596"/>
                    <a:pt x="89972" y="178564"/>
                    <a:pt x="90890" y="201057"/>
                  </a:cubicBezTo>
                  <a:cubicBezTo>
                    <a:pt x="91808" y="223550"/>
                    <a:pt x="97775" y="236403"/>
                    <a:pt x="99152" y="256142"/>
                  </a:cubicBezTo>
                  <a:cubicBezTo>
                    <a:pt x="100529" y="275881"/>
                    <a:pt x="94103" y="302046"/>
                    <a:pt x="99152" y="319489"/>
                  </a:cubicBezTo>
                  <a:cubicBezTo>
                    <a:pt x="104201" y="336932"/>
                    <a:pt x="116596" y="341982"/>
                    <a:pt x="129449" y="360802"/>
                  </a:cubicBezTo>
                  <a:cubicBezTo>
                    <a:pt x="142302" y="379622"/>
                    <a:pt x="167089" y="410837"/>
                    <a:pt x="176270" y="432412"/>
                  </a:cubicBezTo>
                  <a:cubicBezTo>
                    <a:pt x="185451" y="453987"/>
                    <a:pt x="183615" y="475561"/>
                    <a:pt x="184533" y="490250"/>
                  </a:cubicBezTo>
                  <a:cubicBezTo>
                    <a:pt x="185451" y="504939"/>
                    <a:pt x="178107" y="506776"/>
                    <a:pt x="181779" y="520547"/>
                  </a:cubicBezTo>
                  <a:cubicBezTo>
                    <a:pt x="185451" y="534318"/>
                    <a:pt x="199223" y="555434"/>
                    <a:pt x="206567" y="572877"/>
                  </a:cubicBezTo>
                  <a:cubicBezTo>
                    <a:pt x="213912" y="590320"/>
                    <a:pt x="219879" y="607763"/>
                    <a:pt x="225846" y="625207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Полилиния: фигура 113">
              <a:extLst>
                <a:ext uri="{FF2B5EF4-FFF2-40B4-BE49-F238E27FC236}">
                  <a16:creationId xmlns:a16="http://schemas.microsoft.com/office/drawing/2014/main" id="{349AEAD0-131A-4508-91F2-DD07878962C2}"/>
                </a:ext>
              </a:extLst>
            </p:cNvPr>
            <p:cNvSpPr/>
            <p:nvPr/>
          </p:nvSpPr>
          <p:spPr>
            <a:xfrm>
              <a:off x="7339988" y="3097055"/>
              <a:ext cx="1713123" cy="1477699"/>
            </a:xfrm>
            <a:custGeom>
              <a:avLst/>
              <a:gdLst>
                <a:gd name="connsiteX0" fmla="*/ 0 w 1713123"/>
                <a:gd name="connsiteY0" fmla="*/ 1477699 h 1477699"/>
                <a:gd name="connsiteX1" fmla="*/ 19279 w 1713123"/>
                <a:gd name="connsiteY1" fmla="*/ 1408844 h 1477699"/>
                <a:gd name="connsiteX2" fmla="*/ 44067 w 1713123"/>
                <a:gd name="connsiteY2" fmla="*/ 1373039 h 1477699"/>
                <a:gd name="connsiteX3" fmla="*/ 49576 w 1713123"/>
                <a:gd name="connsiteY3" fmla="*/ 1323463 h 1477699"/>
                <a:gd name="connsiteX4" fmla="*/ 110169 w 1713123"/>
                <a:gd name="connsiteY4" fmla="*/ 1257362 h 1477699"/>
                <a:gd name="connsiteX5" fmla="*/ 173516 w 1713123"/>
                <a:gd name="connsiteY5" fmla="*/ 1210540 h 1477699"/>
                <a:gd name="connsiteX6" fmla="*/ 192795 w 1713123"/>
                <a:gd name="connsiteY6" fmla="*/ 1160964 h 1477699"/>
                <a:gd name="connsiteX7" fmla="*/ 195549 w 1713123"/>
                <a:gd name="connsiteY7" fmla="*/ 1092109 h 1477699"/>
                <a:gd name="connsiteX8" fmla="*/ 206566 w 1713123"/>
                <a:gd name="connsiteY8" fmla="*/ 1031516 h 1477699"/>
                <a:gd name="connsiteX9" fmla="*/ 209320 w 1713123"/>
                <a:gd name="connsiteY9" fmla="*/ 1006728 h 1477699"/>
                <a:gd name="connsiteX10" fmla="*/ 201058 w 1713123"/>
                <a:gd name="connsiteY10" fmla="*/ 965415 h 1477699"/>
                <a:gd name="connsiteX11" fmla="*/ 209320 w 1713123"/>
                <a:gd name="connsiteY11" fmla="*/ 915839 h 1477699"/>
                <a:gd name="connsiteX12" fmla="*/ 203812 w 1713123"/>
                <a:gd name="connsiteY12" fmla="*/ 852492 h 1477699"/>
                <a:gd name="connsiteX13" fmla="*/ 214829 w 1713123"/>
                <a:gd name="connsiteY13" fmla="*/ 827704 h 1477699"/>
                <a:gd name="connsiteX14" fmla="*/ 181778 w 1713123"/>
                <a:gd name="connsiteY14" fmla="*/ 791899 h 1477699"/>
                <a:gd name="connsiteX15" fmla="*/ 192795 w 1713123"/>
                <a:gd name="connsiteY15" fmla="*/ 728552 h 1477699"/>
                <a:gd name="connsiteX16" fmla="*/ 192795 w 1713123"/>
                <a:gd name="connsiteY16" fmla="*/ 665205 h 1477699"/>
                <a:gd name="connsiteX17" fmla="*/ 217583 w 1713123"/>
                <a:gd name="connsiteY17" fmla="*/ 618384 h 1477699"/>
                <a:gd name="connsiteX18" fmla="*/ 220337 w 1713123"/>
                <a:gd name="connsiteY18" fmla="*/ 596350 h 1477699"/>
                <a:gd name="connsiteX19" fmla="*/ 209320 w 1713123"/>
                <a:gd name="connsiteY19" fmla="*/ 409063 h 1477699"/>
                <a:gd name="connsiteX20" fmla="*/ 212075 w 1713123"/>
                <a:gd name="connsiteY20" fmla="*/ 342962 h 1477699"/>
                <a:gd name="connsiteX21" fmla="*/ 220337 w 1713123"/>
                <a:gd name="connsiteY21" fmla="*/ 296140 h 1477699"/>
                <a:gd name="connsiteX22" fmla="*/ 206566 w 1713123"/>
                <a:gd name="connsiteY22" fmla="*/ 257581 h 1477699"/>
                <a:gd name="connsiteX23" fmla="*/ 214829 w 1713123"/>
                <a:gd name="connsiteY23" fmla="*/ 213514 h 1477699"/>
                <a:gd name="connsiteX24" fmla="*/ 258896 w 1713123"/>
                <a:gd name="connsiteY24" fmla="*/ 221776 h 1477699"/>
                <a:gd name="connsiteX25" fmla="*/ 308472 w 1713123"/>
                <a:gd name="connsiteY25" fmla="*/ 177709 h 1477699"/>
                <a:gd name="connsiteX26" fmla="*/ 391099 w 1713123"/>
                <a:gd name="connsiteY26" fmla="*/ 155675 h 1477699"/>
                <a:gd name="connsiteX27" fmla="*/ 446183 w 1713123"/>
                <a:gd name="connsiteY27" fmla="*/ 144658 h 1477699"/>
                <a:gd name="connsiteX28" fmla="*/ 553598 w 1713123"/>
                <a:gd name="connsiteY28" fmla="*/ 119870 h 1477699"/>
                <a:gd name="connsiteX29" fmla="*/ 633470 w 1713123"/>
                <a:gd name="connsiteY29" fmla="*/ 84065 h 1477699"/>
                <a:gd name="connsiteX30" fmla="*/ 688554 w 1713123"/>
                <a:gd name="connsiteY30" fmla="*/ 51015 h 1477699"/>
                <a:gd name="connsiteX31" fmla="*/ 757410 w 1713123"/>
                <a:gd name="connsiteY31" fmla="*/ 78557 h 1477699"/>
                <a:gd name="connsiteX32" fmla="*/ 818002 w 1713123"/>
                <a:gd name="connsiteY32" fmla="*/ 97837 h 1477699"/>
                <a:gd name="connsiteX33" fmla="*/ 922663 w 1713123"/>
                <a:gd name="connsiteY33" fmla="*/ 114362 h 1477699"/>
                <a:gd name="connsiteX34" fmla="*/ 1008043 w 1713123"/>
                <a:gd name="connsiteY34" fmla="*/ 89574 h 1477699"/>
                <a:gd name="connsiteX35" fmla="*/ 1085161 w 1713123"/>
                <a:gd name="connsiteY35" fmla="*/ 28981 h 1477699"/>
                <a:gd name="connsiteX36" fmla="*/ 1140246 w 1713123"/>
                <a:gd name="connsiteY36" fmla="*/ 4193 h 1477699"/>
                <a:gd name="connsiteX37" fmla="*/ 1200839 w 1713123"/>
                <a:gd name="connsiteY37" fmla="*/ 4193 h 1477699"/>
                <a:gd name="connsiteX38" fmla="*/ 1233889 w 1713123"/>
                <a:gd name="connsiteY38" fmla="*/ 45506 h 1477699"/>
                <a:gd name="connsiteX39" fmla="*/ 1344058 w 1713123"/>
                <a:gd name="connsiteY39" fmla="*/ 92328 h 1477699"/>
                <a:gd name="connsiteX40" fmla="*/ 1495540 w 1713123"/>
                <a:gd name="connsiteY40" fmla="*/ 92328 h 1477699"/>
                <a:gd name="connsiteX41" fmla="*/ 1616725 w 1713123"/>
                <a:gd name="connsiteY41" fmla="*/ 56523 h 1477699"/>
                <a:gd name="connsiteX42" fmla="*/ 1663547 w 1713123"/>
                <a:gd name="connsiteY42" fmla="*/ 67540 h 1477699"/>
                <a:gd name="connsiteX43" fmla="*/ 1663547 w 1713123"/>
                <a:gd name="connsiteY43" fmla="*/ 103345 h 1477699"/>
                <a:gd name="connsiteX44" fmla="*/ 1652530 w 1713123"/>
                <a:gd name="connsiteY44" fmla="*/ 152921 h 1477699"/>
                <a:gd name="connsiteX45" fmla="*/ 1638759 w 1713123"/>
                <a:gd name="connsiteY45" fmla="*/ 213514 h 1477699"/>
                <a:gd name="connsiteX46" fmla="*/ 1652530 w 1713123"/>
                <a:gd name="connsiteY46" fmla="*/ 257581 h 1477699"/>
                <a:gd name="connsiteX47" fmla="*/ 1649776 w 1713123"/>
                <a:gd name="connsiteY47" fmla="*/ 334699 h 1477699"/>
                <a:gd name="connsiteX48" fmla="*/ 1674564 w 1713123"/>
                <a:gd name="connsiteY48" fmla="*/ 381521 h 1477699"/>
                <a:gd name="connsiteX49" fmla="*/ 1696598 w 1713123"/>
                <a:gd name="connsiteY49" fmla="*/ 436605 h 1477699"/>
                <a:gd name="connsiteX50" fmla="*/ 1704860 w 1713123"/>
                <a:gd name="connsiteY50" fmla="*/ 469656 h 1477699"/>
                <a:gd name="connsiteX51" fmla="*/ 1713123 w 1713123"/>
                <a:gd name="connsiteY51" fmla="*/ 508215 h 147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13123" h="1477699">
                  <a:moveTo>
                    <a:pt x="0" y="1477699"/>
                  </a:moveTo>
                  <a:cubicBezTo>
                    <a:pt x="5967" y="1451993"/>
                    <a:pt x="11935" y="1426287"/>
                    <a:pt x="19279" y="1408844"/>
                  </a:cubicBezTo>
                  <a:cubicBezTo>
                    <a:pt x="26624" y="1391401"/>
                    <a:pt x="39018" y="1387269"/>
                    <a:pt x="44067" y="1373039"/>
                  </a:cubicBezTo>
                  <a:cubicBezTo>
                    <a:pt x="49116" y="1358809"/>
                    <a:pt x="38559" y="1342743"/>
                    <a:pt x="49576" y="1323463"/>
                  </a:cubicBezTo>
                  <a:cubicBezTo>
                    <a:pt x="60593" y="1304183"/>
                    <a:pt x="89512" y="1276183"/>
                    <a:pt x="110169" y="1257362"/>
                  </a:cubicBezTo>
                  <a:cubicBezTo>
                    <a:pt x="130826" y="1238541"/>
                    <a:pt x="159745" y="1226606"/>
                    <a:pt x="173516" y="1210540"/>
                  </a:cubicBezTo>
                  <a:cubicBezTo>
                    <a:pt x="187287" y="1194474"/>
                    <a:pt x="189123" y="1180702"/>
                    <a:pt x="192795" y="1160964"/>
                  </a:cubicBezTo>
                  <a:cubicBezTo>
                    <a:pt x="196467" y="1141226"/>
                    <a:pt x="193254" y="1113684"/>
                    <a:pt x="195549" y="1092109"/>
                  </a:cubicBezTo>
                  <a:cubicBezTo>
                    <a:pt x="197844" y="1070534"/>
                    <a:pt x="204271" y="1045746"/>
                    <a:pt x="206566" y="1031516"/>
                  </a:cubicBezTo>
                  <a:cubicBezTo>
                    <a:pt x="208861" y="1017286"/>
                    <a:pt x="210238" y="1017745"/>
                    <a:pt x="209320" y="1006728"/>
                  </a:cubicBezTo>
                  <a:cubicBezTo>
                    <a:pt x="208402" y="995711"/>
                    <a:pt x="201058" y="980563"/>
                    <a:pt x="201058" y="965415"/>
                  </a:cubicBezTo>
                  <a:cubicBezTo>
                    <a:pt x="201058" y="950267"/>
                    <a:pt x="208861" y="934659"/>
                    <a:pt x="209320" y="915839"/>
                  </a:cubicBezTo>
                  <a:cubicBezTo>
                    <a:pt x="209779" y="897019"/>
                    <a:pt x="202894" y="867181"/>
                    <a:pt x="203812" y="852492"/>
                  </a:cubicBezTo>
                  <a:cubicBezTo>
                    <a:pt x="204730" y="837803"/>
                    <a:pt x="218501" y="837803"/>
                    <a:pt x="214829" y="827704"/>
                  </a:cubicBezTo>
                  <a:cubicBezTo>
                    <a:pt x="211157" y="817605"/>
                    <a:pt x="185450" y="808424"/>
                    <a:pt x="181778" y="791899"/>
                  </a:cubicBezTo>
                  <a:cubicBezTo>
                    <a:pt x="178106" y="775374"/>
                    <a:pt x="190959" y="749668"/>
                    <a:pt x="192795" y="728552"/>
                  </a:cubicBezTo>
                  <a:cubicBezTo>
                    <a:pt x="194631" y="707436"/>
                    <a:pt x="188664" y="683566"/>
                    <a:pt x="192795" y="665205"/>
                  </a:cubicBezTo>
                  <a:cubicBezTo>
                    <a:pt x="196926" y="646844"/>
                    <a:pt x="212993" y="629860"/>
                    <a:pt x="217583" y="618384"/>
                  </a:cubicBezTo>
                  <a:cubicBezTo>
                    <a:pt x="222173" y="606908"/>
                    <a:pt x="221714" y="631237"/>
                    <a:pt x="220337" y="596350"/>
                  </a:cubicBezTo>
                  <a:cubicBezTo>
                    <a:pt x="218960" y="561463"/>
                    <a:pt x="210697" y="451294"/>
                    <a:pt x="209320" y="409063"/>
                  </a:cubicBezTo>
                  <a:cubicBezTo>
                    <a:pt x="207943" y="366832"/>
                    <a:pt x="210239" y="361783"/>
                    <a:pt x="212075" y="342962"/>
                  </a:cubicBezTo>
                  <a:cubicBezTo>
                    <a:pt x="213911" y="324141"/>
                    <a:pt x="221255" y="310370"/>
                    <a:pt x="220337" y="296140"/>
                  </a:cubicBezTo>
                  <a:cubicBezTo>
                    <a:pt x="219419" y="281910"/>
                    <a:pt x="207484" y="271352"/>
                    <a:pt x="206566" y="257581"/>
                  </a:cubicBezTo>
                  <a:cubicBezTo>
                    <a:pt x="205648" y="243810"/>
                    <a:pt x="206107" y="219481"/>
                    <a:pt x="214829" y="213514"/>
                  </a:cubicBezTo>
                  <a:cubicBezTo>
                    <a:pt x="223551" y="207546"/>
                    <a:pt x="243289" y="227743"/>
                    <a:pt x="258896" y="221776"/>
                  </a:cubicBezTo>
                  <a:cubicBezTo>
                    <a:pt x="274503" y="215809"/>
                    <a:pt x="286438" y="188726"/>
                    <a:pt x="308472" y="177709"/>
                  </a:cubicBezTo>
                  <a:cubicBezTo>
                    <a:pt x="330506" y="166692"/>
                    <a:pt x="368147" y="161183"/>
                    <a:pt x="391099" y="155675"/>
                  </a:cubicBezTo>
                  <a:cubicBezTo>
                    <a:pt x="414051" y="150167"/>
                    <a:pt x="419100" y="150625"/>
                    <a:pt x="446183" y="144658"/>
                  </a:cubicBezTo>
                  <a:cubicBezTo>
                    <a:pt x="473266" y="138691"/>
                    <a:pt x="522384" y="129969"/>
                    <a:pt x="553598" y="119870"/>
                  </a:cubicBezTo>
                  <a:cubicBezTo>
                    <a:pt x="584812" y="109771"/>
                    <a:pt x="610977" y="95541"/>
                    <a:pt x="633470" y="84065"/>
                  </a:cubicBezTo>
                  <a:cubicBezTo>
                    <a:pt x="655963" y="72589"/>
                    <a:pt x="667897" y="51933"/>
                    <a:pt x="688554" y="51015"/>
                  </a:cubicBezTo>
                  <a:cubicBezTo>
                    <a:pt x="709211" y="50097"/>
                    <a:pt x="735835" y="70753"/>
                    <a:pt x="757410" y="78557"/>
                  </a:cubicBezTo>
                  <a:cubicBezTo>
                    <a:pt x="778985" y="86361"/>
                    <a:pt x="790460" y="91870"/>
                    <a:pt x="818002" y="97837"/>
                  </a:cubicBezTo>
                  <a:cubicBezTo>
                    <a:pt x="845544" y="103804"/>
                    <a:pt x="890990" y="115739"/>
                    <a:pt x="922663" y="114362"/>
                  </a:cubicBezTo>
                  <a:cubicBezTo>
                    <a:pt x="954336" y="112985"/>
                    <a:pt x="980960" y="103804"/>
                    <a:pt x="1008043" y="89574"/>
                  </a:cubicBezTo>
                  <a:cubicBezTo>
                    <a:pt x="1035126" y="75344"/>
                    <a:pt x="1063127" y="43211"/>
                    <a:pt x="1085161" y="28981"/>
                  </a:cubicBezTo>
                  <a:cubicBezTo>
                    <a:pt x="1107195" y="14751"/>
                    <a:pt x="1120966" y="8324"/>
                    <a:pt x="1140246" y="4193"/>
                  </a:cubicBezTo>
                  <a:cubicBezTo>
                    <a:pt x="1159526" y="62"/>
                    <a:pt x="1185232" y="-2692"/>
                    <a:pt x="1200839" y="4193"/>
                  </a:cubicBezTo>
                  <a:cubicBezTo>
                    <a:pt x="1216446" y="11078"/>
                    <a:pt x="1210019" y="30817"/>
                    <a:pt x="1233889" y="45506"/>
                  </a:cubicBezTo>
                  <a:cubicBezTo>
                    <a:pt x="1257759" y="60195"/>
                    <a:pt x="1300450" y="84524"/>
                    <a:pt x="1344058" y="92328"/>
                  </a:cubicBezTo>
                  <a:cubicBezTo>
                    <a:pt x="1387666" y="100132"/>
                    <a:pt x="1450096" y="98295"/>
                    <a:pt x="1495540" y="92328"/>
                  </a:cubicBezTo>
                  <a:cubicBezTo>
                    <a:pt x="1540985" y="86360"/>
                    <a:pt x="1588724" y="60654"/>
                    <a:pt x="1616725" y="56523"/>
                  </a:cubicBezTo>
                  <a:cubicBezTo>
                    <a:pt x="1644726" y="52392"/>
                    <a:pt x="1655743" y="59736"/>
                    <a:pt x="1663547" y="67540"/>
                  </a:cubicBezTo>
                  <a:cubicBezTo>
                    <a:pt x="1671351" y="75344"/>
                    <a:pt x="1665383" y="89115"/>
                    <a:pt x="1663547" y="103345"/>
                  </a:cubicBezTo>
                  <a:cubicBezTo>
                    <a:pt x="1661711" y="117575"/>
                    <a:pt x="1656661" y="134559"/>
                    <a:pt x="1652530" y="152921"/>
                  </a:cubicBezTo>
                  <a:cubicBezTo>
                    <a:pt x="1648399" y="171283"/>
                    <a:pt x="1638759" y="196071"/>
                    <a:pt x="1638759" y="213514"/>
                  </a:cubicBezTo>
                  <a:cubicBezTo>
                    <a:pt x="1638759" y="230957"/>
                    <a:pt x="1650694" y="237384"/>
                    <a:pt x="1652530" y="257581"/>
                  </a:cubicBezTo>
                  <a:cubicBezTo>
                    <a:pt x="1654366" y="277778"/>
                    <a:pt x="1646104" y="314042"/>
                    <a:pt x="1649776" y="334699"/>
                  </a:cubicBezTo>
                  <a:cubicBezTo>
                    <a:pt x="1653448" y="355356"/>
                    <a:pt x="1666760" y="364537"/>
                    <a:pt x="1674564" y="381521"/>
                  </a:cubicBezTo>
                  <a:cubicBezTo>
                    <a:pt x="1682368" y="398505"/>
                    <a:pt x="1691549" y="421916"/>
                    <a:pt x="1696598" y="436605"/>
                  </a:cubicBezTo>
                  <a:cubicBezTo>
                    <a:pt x="1701647" y="451294"/>
                    <a:pt x="1702106" y="457721"/>
                    <a:pt x="1704860" y="469656"/>
                  </a:cubicBezTo>
                  <a:cubicBezTo>
                    <a:pt x="1707614" y="481591"/>
                    <a:pt x="1710368" y="494903"/>
                    <a:pt x="1713123" y="508215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Полилиния: фигура 114">
              <a:extLst>
                <a:ext uri="{FF2B5EF4-FFF2-40B4-BE49-F238E27FC236}">
                  <a16:creationId xmlns:a16="http://schemas.microsoft.com/office/drawing/2014/main" id="{951C7546-9ECC-462E-85E8-98100C8936EB}"/>
                </a:ext>
              </a:extLst>
            </p:cNvPr>
            <p:cNvSpPr/>
            <p:nvPr/>
          </p:nvSpPr>
          <p:spPr>
            <a:xfrm>
              <a:off x="5232903" y="1296882"/>
              <a:ext cx="645814" cy="1370872"/>
            </a:xfrm>
            <a:custGeom>
              <a:avLst/>
              <a:gdLst>
                <a:gd name="connsiteX0" fmla="*/ 0 w 645814"/>
                <a:gd name="connsiteY0" fmla="*/ 1370872 h 1370872"/>
                <a:gd name="connsiteX1" fmla="*/ 51303 w 645814"/>
                <a:gd name="connsiteY1" fmla="*/ 1346730 h 1370872"/>
                <a:gd name="connsiteX2" fmla="*/ 54321 w 645814"/>
                <a:gd name="connsiteY2" fmla="*/ 1316552 h 1370872"/>
                <a:gd name="connsiteX3" fmla="*/ 66392 w 645814"/>
                <a:gd name="connsiteY3" fmla="*/ 1298445 h 1370872"/>
                <a:gd name="connsiteX4" fmla="*/ 114677 w 645814"/>
                <a:gd name="connsiteY4" fmla="*/ 1298445 h 1370872"/>
                <a:gd name="connsiteX5" fmla="*/ 138820 w 645814"/>
                <a:gd name="connsiteY5" fmla="*/ 1283356 h 1370872"/>
                <a:gd name="connsiteX6" fmla="*/ 165980 w 645814"/>
                <a:gd name="connsiteY6" fmla="*/ 1117375 h 1370872"/>
                <a:gd name="connsiteX7" fmla="*/ 202194 w 645814"/>
                <a:gd name="connsiteY7" fmla="*/ 1084179 h 1370872"/>
                <a:gd name="connsiteX8" fmla="*/ 193141 w 645814"/>
                <a:gd name="connsiteY8" fmla="*/ 1038912 h 1370872"/>
                <a:gd name="connsiteX9" fmla="*/ 184087 w 645814"/>
                <a:gd name="connsiteY9" fmla="*/ 1008734 h 1370872"/>
                <a:gd name="connsiteX10" fmla="*/ 172016 w 645814"/>
                <a:gd name="connsiteY10" fmla="*/ 933288 h 1370872"/>
                <a:gd name="connsiteX11" fmla="*/ 190123 w 645814"/>
                <a:gd name="connsiteY11" fmla="*/ 888021 h 1370872"/>
                <a:gd name="connsiteX12" fmla="*/ 187105 w 645814"/>
                <a:gd name="connsiteY12" fmla="*/ 839736 h 1370872"/>
                <a:gd name="connsiteX13" fmla="*/ 159945 w 645814"/>
                <a:gd name="connsiteY13" fmla="*/ 764290 h 1370872"/>
                <a:gd name="connsiteX14" fmla="*/ 187105 w 645814"/>
                <a:gd name="connsiteY14" fmla="*/ 658667 h 1370872"/>
                <a:gd name="connsiteX15" fmla="*/ 181069 w 645814"/>
                <a:gd name="connsiteY15" fmla="*/ 595292 h 1370872"/>
                <a:gd name="connsiteX16" fmla="*/ 208230 w 645814"/>
                <a:gd name="connsiteY16" fmla="*/ 550025 h 1370872"/>
                <a:gd name="connsiteX17" fmla="*/ 265568 w 645814"/>
                <a:gd name="connsiteY17" fmla="*/ 483633 h 1370872"/>
                <a:gd name="connsiteX18" fmla="*/ 298764 w 645814"/>
                <a:gd name="connsiteY18" fmla="*/ 441383 h 1370872"/>
                <a:gd name="connsiteX19" fmla="*/ 280657 w 645814"/>
                <a:gd name="connsiteY19" fmla="*/ 365938 h 1370872"/>
                <a:gd name="connsiteX20" fmla="*/ 298764 w 645814"/>
                <a:gd name="connsiteY20" fmla="*/ 314635 h 1370872"/>
                <a:gd name="connsiteX21" fmla="*/ 295747 w 645814"/>
                <a:gd name="connsiteY21" fmla="*/ 218065 h 1370872"/>
                <a:gd name="connsiteX22" fmla="*/ 383263 w 645814"/>
                <a:gd name="connsiteY22" fmla="*/ 136583 h 1370872"/>
                <a:gd name="connsiteX23" fmla="*/ 437584 w 645814"/>
                <a:gd name="connsiteY23" fmla="*/ 106405 h 1370872"/>
                <a:gd name="connsiteX24" fmla="*/ 485869 w 645814"/>
                <a:gd name="connsiteY24" fmla="*/ 61138 h 1370872"/>
                <a:gd name="connsiteX25" fmla="*/ 513030 w 645814"/>
                <a:gd name="connsiteY25" fmla="*/ 36995 h 1370872"/>
                <a:gd name="connsiteX26" fmla="*/ 576404 w 645814"/>
                <a:gd name="connsiteY26" fmla="*/ 3799 h 1370872"/>
                <a:gd name="connsiteX27" fmla="*/ 597529 w 645814"/>
                <a:gd name="connsiteY27" fmla="*/ 6817 h 1370872"/>
                <a:gd name="connsiteX28" fmla="*/ 645814 w 645814"/>
                <a:gd name="connsiteY28" fmla="*/ 58120 h 137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5814" h="1370872">
                  <a:moveTo>
                    <a:pt x="0" y="1370872"/>
                  </a:moveTo>
                  <a:cubicBezTo>
                    <a:pt x="21125" y="1363327"/>
                    <a:pt x="42250" y="1355783"/>
                    <a:pt x="51303" y="1346730"/>
                  </a:cubicBezTo>
                  <a:cubicBezTo>
                    <a:pt x="60356" y="1337677"/>
                    <a:pt x="51806" y="1324599"/>
                    <a:pt x="54321" y="1316552"/>
                  </a:cubicBezTo>
                  <a:cubicBezTo>
                    <a:pt x="56836" y="1308505"/>
                    <a:pt x="56333" y="1301463"/>
                    <a:pt x="66392" y="1298445"/>
                  </a:cubicBezTo>
                  <a:cubicBezTo>
                    <a:pt x="76451" y="1295427"/>
                    <a:pt x="102606" y="1300960"/>
                    <a:pt x="114677" y="1298445"/>
                  </a:cubicBezTo>
                  <a:cubicBezTo>
                    <a:pt x="126748" y="1295930"/>
                    <a:pt x="130270" y="1313534"/>
                    <a:pt x="138820" y="1283356"/>
                  </a:cubicBezTo>
                  <a:cubicBezTo>
                    <a:pt x="147370" y="1253178"/>
                    <a:pt x="155418" y="1150571"/>
                    <a:pt x="165980" y="1117375"/>
                  </a:cubicBezTo>
                  <a:cubicBezTo>
                    <a:pt x="176542" y="1084179"/>
                    <a:pt x="197667" y="1097256"/>
                    <a:pt x="202194" y="1084179"/>
                  </a:cubicBezTo>
                  <a:cubicBezTo>
                    <a:pt x="206721" y="1071102"/>
                    <a:pt x="196159" y="1051486"/>
                    <a:pt x="193141" y="1038912"/>
                  </a:cubicBezTo>
                  <a:cubicBezTo>
                    <a:pt x="190123" y="1026338"/>
                    <a:pt x="187608" y="1026338"/>
                    <a:pt x="184087" y="1008734"/>
                  </a:cubicBezTo>
                  <a:cubicBezTo>
                    <a:pt x="180566" y="991130"/>
                    <a:pt x="171010" y="953407"/>
                    <a:pt x="172016" y="933288"/>
                  </a:cubicBezTo>
                  <a:cubicBezTo>
                    <a:pt x="173022" y="913169"/>
                    <a:pt x="187608" y="903613"/>
                    <a:pt x="190123" y="888021"/>
                  </a:cubicBezTo>
                  <a:cubicBezTo>
                    <a:pt x="192638" y="872429"/>
                    <a:pt x="192135" y="860358"/>
                    <a:pt x="187105" y="839736"/>
                  </a:cubicBezTo>
                  <a:cubicBezTo>
                    <a:pt x="182075" y="819114"/>
                    <a:pt x="159945" y="794468"/>
                    <a:pt x="159945" y="764290"/>
                  </a:cubicBezTo>
                  <a:cubicBezTo>
                    <a:pt x="159945" y="734112"/>
                    <a:pt x="183584" y="686833"/>
                    <a:pt x="187105" y="658667"/>
                  </a:cubicBezTo>
                  <a:cubicBezTo>
                    <a:pt x="190626" y="630501"/>
                    <a:pt x="177548" y="613399"/>
                    <a:pt x="181069" y="595292"/>
                  </a:cubicBezTo>
                  <a:cubicBezTo>
                    <a:pt x="184590" y="577185"/>
                    <a:pt x="194147" y="568635"/>
                    <a:pt x="208230" y="550025"/>
                  </a:cubicBezTo>
                  <a:cubicBezTo>
                    <a:pt x="222313" y="531415"/>
                    <a:pt x="250479" y="501740"/>
                    <a:pt x="265568" y="483633"/>
                  </a:cubicBezTo>
                  <a:cubicBezTo>
                    <a:pt x="280657" y="465526"/>
                    <a:pt x="296249" y="460999"/>
                    <a:pt x="298764" y="441383"/>
                  </a:cubicBezTo>
                  <a:cubicBezTo>
                    <a:pt x="301279" y="421767"/>
                    <a:pt x="280657" y="387063"/>
                    <a:pt x="280657" y="365938"/>
                  </a:cubicBezTo>
                  <a:cubicBezTo>
                    <a:pt x="280657" y="344813"/>
                    <a:pt x="296249" y="339280"/>
                    <a:pt x="298764" y="314635"/>
                  </a:cubicBezTo>
                  <a:cubicBezTo>
                    <a:pt x="301279" y="289989"/>
                    <a:pt x="281664" y="247740"/>
                    <a:pt x="295747" y="218065"/>
                  </a:cubicBezTo>
                  <a:cubicBezTo>
                    <a:pt x="309830" y="188390"/>
                    <a:pt x="359624" y="155193"/>
                    <a:pt x="383263" y="136583"/>
                  </a:cubicBezTo>
                  <a:cubicBezTo>
                    <a:pt x="406902" y="117973"/>
                    <a:pt x="420483" y="118979"/>
                    <a:pt x="437584" y="106405"/>
                  </a:cubicBezTo>
                  <a:cubicBezTo>
                    <a:pt x="454685" y="93831"/>
                    <a:pt x="473295" y="72706"/>
                    <a:pt x="485869" y="61138"/>
                  </a:cubicBezTo>
                  <a:cubicBezTo>
                    <a:pt x="498443" y="49570"/>
                    <a:pt x="497941" y="46551"/>
                    <a:pt x="513030" y="36995"/>
                  </a:cubicBezTo>
                  <a:cubicBezTo>
                    <a:pt x="528119" y="27439"/>
                    <a:pt x="562321" y="8829"/>
                    <a:pt x="576404" y="3799"/>
                  </a:cubicBezTo>
                  <a:cubicBezTo>
                    <a:pt x="590487" y="-1231"/>
                    <a:pt x="585961" y="-2237"/>
                    <a:pt x="597529" y="6817"/>
                  </a:cubicBezTo>
                  <a:cubicBezTo>
                    <a:pt x="609097" y="15870"/>
                    <a:pt x="627455" y="36995"/>
                    <a:pt x="645814" y="5812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Полилиния: фигура 115">
              <a:extLst>
                <a:ext uri="{FF2B5EF4-FFF2-40B4-BE49-F238E27FC236}">
                  <a16:creationId xmlns:a16="http://schemas.microsoft.com/office/drawing/2014/main" id="{3BED626A-5A90-4C6A-9557-5A77CE32839B}"/>
                </a:ext>
              </a:extLst>
            </p:cNvPr>
            <p:cNvSpPr/>
            <p:nvPr/>
          </p:nvSpPr>
          <p:spPr>
            <a:xfrm>
              <a:off x="5688219" y="-15089"/>
              <a:ext cx="398728" cy="1312752"/>
            </a:xfrm>
            <a:custGeom>
              <a:avLst/>
              <a:gdLst>
                <a:gd name="connsiteX0" fmla="*/ 398728 w 398728"/>
                <a:gd name="connsiteY0" fmla="*/ 0 h 1312752"/>
                <a:gd name="connsiteX1" fmla="*/ 320264 w 398728"/>
                <a:gd name="connsiteY1" fmla="*/ 54321 h 1312752"/>
                <a:gd name="connsiteX2" fmla="*/ 290086 w 398728"/>
                <a:gd name="connsiteY2" fmla="*/ 123731 h 1312752"/>
                <a:gd name="connsiteX3" fmla="*/ 154284 w 398728"/>
                <a:gd name="connsiteY3" fmla="*/ 235390 h 1312752"/>
                <a:gd name="connsiteX4" fmla="*/ 151266 w 398728"/>
                <a:gd name="connsiteY4" fmla="*/ 334978 h 1312752"/>
                <a:gd name="connsiteX5" fmla="*/ 190498 w 398728"/>
                <a:gd name="connsiteY5" fmla="*/ 386281 h 1312752"/>
                <a:gd name="connsiteX6" fmla="*/ 181444 w 398728"/>
                <a:gd name="connsiteY6" fmla="*/ 564333 h 1312752"/>
                <a:gd name="connsiteX7" fmla="*/ 151266 w 398728"/>
                <a:gd name="connsiteY7" fmla="*/ 624689 h 1312752"/>
                <a:gd name="connsiteX8" fmla="*/ 121088 w 398728"/>
                <a:gd name="connsiteY8" fmla="*/ 721259 h 1312752"/>
                <a:gd name="connsiteX9" fmla="*/ 112034 w 398728"/>
                <a:gd name="connsiteY9" fmla="*/ 811794 h 1312752"/>
                <a:gd name="connsiteX10" fmla="*/ 121088 w 398728"/>
                <a:gd name="connsiteY10" fmla="*/ 911382 h 1312752"/>
                <a:gd name="connsiteX11" fmla="*/ 33571 w 398728"/>
                <a:gd name="connsiteY11" fmla="*/ 989845 h 1312752"/>
                <a:gd name="connsiteX12" fmla="*/ 375 w 398728"/>
                <a:gd name="connsiteY12" fmla="*/ 1056238 h 1312752"/>
                <a:gd name="connsiteX13" fmla="*/ 18482 w 398728"/>
                <a:gd name="connsiteY13" fmla="*/ 1119612 h 1312752"/>
                <a:gd name="connsiteX14" fmla="*/ 60731 w 398728"/>
                <a:gd name="connsiteY14" fmla="*/ 1179968 h 1312752"/>
                <a:gd name="connsiteX15" fmla="*/ 99963 w 398728"/>
                <a:gd name="connsiteY15" fmla="*/ 1225236 h 1312752"/>
                <a:gd name="connsiteX16" fmla="*/ 130141 w 398728"/>
                <a:gd name="connsiteY16" fmla="*/ 1279556 h 1312752"/>
                <a:gd name="connsiteX17" fmla="*/ 136177 w 398728"/>
                <a:gd name="connsiteY17" fmla="*/ 1312752 h 131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8728" h="1312752">
                  <a:moveTo>
                    <a:pt x="398728" y="0"/>
                  </a:moveTo>
                  <a:cubicBezTo>
                    <a:pt x="368549" y="16849"/>
                    <a:pt x="338371" y="33699"/>
                    <a:pt x="320264" y="54321"/>
                  </a:cubicBezTo>
                  <a:cubicBezTo>
                    <a:pt x="302157" y="74943"/>
                    <a:pt x="317749" y="93553"/>
                    <a:pt x="290086" y="123731"/>
                  </a:cubicBezTo>
                  <a:cubicBezTo>
                    <a:pt x="262423" y="153909"/>
                    <a:pt x="177421" y="200182"/>
                    <a:pt x="154284" y="235390"/>
                  </a:cubicBezTo>
                  <a:cubicBezTo>
                    <a:pt x="131147" y="270598"/>
                    <a:pt x="145230" y="309830"/>
                    <a:pt x="151266" y="334978"/>
                  </a:cubicBezTo>
                  <a:cubicBezTo>
                    <a:pt x="157302" y="360126"/>
                    <a:pt x="185468" y="348055"/>
                    <a:pt x="190498" y="386281"/>
                  </a:cubicBezTo>
                  <a:cubicBezTo>
                    <a:pt x="195528" y="424507"/>
                    <a:pt x="187983" y="524598"/>
                    <a:pt x="181444" y="564333"/>
                  </a:cubicBezTo>
                  <a:cubicBezTo>
                    <a:pt x="174905" y="604068"/>
                    <a:pt x="161325" y="598535"/>
                    <a:pt x="151266" y="624689"/>
                  </a:cubicBezTo>
                  <a:cubicBezTo>
                    <a:pt x="141207" y="650843"/>
                    <a:pt x="127627" y="690075"/>
                    <a:pt x="121088" y="721259"/>
                  </a:cubicBezTo>
                  <a:cubicBezTo>
                    <a:pt x="114549" y="752443"/>
                    <a:pt x="112034" y="780107"/>
                    <a:pt x="112034" y="811794"/>
                  </a:cubicBezTo>
                  <a:cubicBezTo>
                    <a:pt x="112034" y="843481"/>
                    <a:pt x="134165" y="881707"/>
                    <a:pt x="121088" y="911382"/>
                  </a:cubicBezTo>
                  <a:cubicBezTo>
                    <a:pt x="108011" y="941057"/>
                    <a:pt x="53690" y="965702"/>
                    <a:pt x="33571" y="989845"/>
                  </a:cubicBezTo>
                  <a:cubicBezTo>
                    <a:pt x="13452" y="1013988"/>
                    <a:pt x="2890" y="1034610"/>
                    <a:pt x="375" y="1056238"/>
                  </a:cubicBezTo>
                  <a:cubicBezTo>
                    <a:pt x="-2140" y="1077866"/>
                    <a:pt x="8423" y="1098990"/>
                    <a:pt x="18482" y="1119612"/>
                  </a:cubicBezTo>
                  <a:cubicBezTo>
                    <a:pt x="28541" y="1140234"/>
                    <a:pt x="47151" y="1162364"/>
                    <a:pt x="60731" y="1179968"/>
                  </a:cubicBezTo>
                  <a:cubicBezTo>
                    <a:pt x="74311" y="1197572"/>
                    <a:pt x="88395" y="1208638"/>
                    <a:pt x="99963" y="1225236"/>
                  </a:cubicBezTo>
                  <a:cubicBezTo>
                    <a:pt x="111531" y="1241834"/>
                    <a:pt x="124105" y="1264970"/>
                    <a:pt x="130141" y="1279556"/>
                  </a:cubicBezTo>
                  <a:cubicBezTo>
                    <a:pt x="136177" y="1294142"/>
                    <a:pt x="136177" y="1303447"/>
                    <a:pt x="136177" y="1312752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Полилиния: фигура 116">
              <a:extLst>
                <a:ext uri="{FF2B5EF4-FFF2-40B4-BE49-F238E27FC236}">
                  <a16:creationId xmlns:a16="http://schemas.microsoft.com/office/drawing/2014/main" id="{DE52E936-7387-4E45-BE82-9AB42481839E}"/>
                </a:ext>
              </a:extLst>
            </p:cNvPr>
            <p:cNvSpPr/>
            <p:nvPr/>
          </p:nvSpPr>
          <p:spPr>
            <a:xfrm>
              <a:off x="497811" y="691081"/>
              <a:ext cx="407647" cy="226349"/>
            </a:xfrm>
            <a:custGeom>
              <a:avLst/>
              <a:gdLst>
                <a:gd name="connsiteX0" fmla="*/ 130 w 407647"/>
                <a:gd name="connsiteY0" fmla="*/ 0 h 226349"/>
                <a:gd name="connsiteX1" fmla="*/ 3147 w 407647"/>
                <a:gd name="connsiteY1" fmla="*/ 60357 h 226349"/>
                <a:gd name="connsiteX2" fmla="*/ 21254 w 407647"/>
                <a:gd name="connsiteY2" fmla="*/ 123731 h 226349"/>
                <a:gd name="connsiteX3" fmla="*/ 42379 w 407647"/>
                <a:gd name="connsiteY3" fmla="*/ 184087 h 226349"/>
                <a:gd name="connsiteX4" fmla="*/ 126878 w 407647"/>
                <a:gd name="connsiteY4" fmla="*/ 223319 h 226349"/>
                <a:gd name="connsiteX5" fmla="*/ 223448 w 407647"/>
                <a:gd name="connsiteY5" fmla="*/ 220301 h 226349"/>
                <a:gd name="connsiteX6" fmla="*/ 295876 w 407647"/>
                <a:gd name="connsiteY6" fmla="*/ 193141 h 226349"/>
                <a:gd name="connsiteX7" fmla="*/ 335108 w 407647"/>
                <a:gd name="connsiteY7" fmla="*/ 156927 h 226349"/>
                <a:gd name="connsiteX8" fmla="*/ 392446 w 407647"/>
                <a:gd name="connsiteY8" fmla="*/ 126749 h 226349"/>
                <a:gd name="connsiteX9" fmla="*/ 407536 w 407647"/>
                <a:gd name="connsiteY9" fmla="*/ 78464 h 226349"/>
                <a:gd name="connsiteX10" fmla="*/ 398482 w 407647"/>
                <a:gd name="connsiteY10" fmla="*/ 39232 h 226349"/>
                <a:gd name="connsiteX11" fmla="*/ 383393 w 407647"/>
                <a:gd name="connsiteY11" fmla="*/ 33196 h 226349"/>
                <a:gd name="connsiteX12" fmla="*/ 386411 w 407647"/>
                <a:gd name="connsiteY12" fmla="*/ 15089 h 22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647" h="226349">
                  <a:moveTo>
                    <a:pt x="130" y="0"/>
                  </a:moveTo>
                  <a:cubicBezTo>
                    <a:pt x="-122" y="19867"/>
                    <a:pt x="-374" y="39735"/>
                    <a:pt x="3147" y="60357"/>
                  </a:cubicBezTo>
                  <a:cubicBezTo>
                    <a:pt x="6668" y="80979"/>
                    <a:pt x="14715" y="103109"/>
                    <a:pt x="21254" y="123731"/>
                  </a:cubicBezTo>
                  <a:cubicBezTo>
                    <a:pt x="27793" y="144353"/>
                    <a:pt x="24775" y="167489"/>
                    <a:pt x="42379" y="184087"/>
                  </a:cubicBezTo>
                  <a:cubicBezTo>
                    <a:pt x="59983" y="200685"/>
                    <a:pt x="96700" y="217283"/>
                    <a:pt x="126878" y="223319"/>
                  </a:cubicBezTo>
                  <a:cubicBezTo>
                    <a:pt x="157056" y="229355"/>
                    <a:pt x="195282" y="225331"/>
                    <a:pt x="223448" y="220301"/>
                  </a:cubicBezTo>
                  <a:cubicBezTo>
                    <a:pt x="251614" y="215271"/>
                    <a:pt x="277266" y="203703"/>
                    <a:pt x="295876" y="193141"/>
                  </a:cubicBezTo>
                  <a:cubicBezTo>
                    <a:pt x="314486" y="182579"/>
                    <a:pt x="319013" y="167992"/>
                    <a:pt x="335108" y="156927"/>
                  </a:cubicBezTo>
                  <a:cubicBezTo>
                    <a:pt x="351203" y="145862"/>
                    <a:pt x="380375" y="139826"/>
                    <a:pt x="392446" y="126749"/>
                  </a:cubicBezTo>
                  <a:cubicBezTo>
                    <a:pt x="404517" y="113672"/>
                    <a:pt x="406530" y="93050"/>
                    <a:pt x="407536" y="78464"/>
                  </a:cubicBezTo>
                  <a:cubicBezTo>
                    <a:pt x="408542" y="63878"/>
                    <a:pt x="402506" y="46777"/>
                    <a:pt x="398482" y="39232"/>
                  </a:cubicBezTo>
                  <a:cubicBezTo>
                    <a:pt x="394458" y="31687"/>
                    <a:pt x="385405" y="37220"/>
                    <a:pt x="383393" y="33196"/>
                  </a:cubicBezTo>
                  <a:cubicBezTo>
                    <a:pt x="381381" y="29172"/>
                    <a:pt x="383896" y="22130"/>
                    <a:pt x="386411" y="15089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Полилиния: фигура 117">
              <a:extLst>
                <a:ext uri="{FF2B5EF4-FFF2-40B4-BE49-F238E27FC236}">
                  <a16:creationId xmlns:a16="http://schemas.microsoft.com/office/drawing/2014/main" id="{9A805F31-1D1C-4999-B3B5-29E7BE1928E4}"/>
                </a:ext>
              </a:extLst>
            </p:cNvPr>
            <p:cNvSpPr/>
            <p:nvPr/>
          </p:nvSpPr>
          <p:spPr>
            <a:xfrm>
              <a:off x="135802" y="760491"/>
              <a:ext cx="528119" cy="225946"/>
            </a:xfrm>
            <a:custGeom>
              <a:avLst/>
              <a:gdLst>
                <a:gd name="connsiteX0" fmla="*/ 0 w 528119"/>
                <a:gd name="connsiteY0" fmla="*/ 220301 h 225946"/>
                <a:gd name="connsiteX1" fmla="*/ 90535 w 528119"/>
                <a:gd name="connsiteY1" fmla="*/ 223319 h 225946"/>
                <a:gd name="connsiteX2" fmla="*/ 181069 w 528119"/>
                <a:gd name="connsiteY2" fmla="*/ 187105 h 225946"/>
                <a:gd name="connsiteX3" fmla="*/ 232372 w 528119"/>
                <a:gd name="connsiteY3" fmla="*/ 147873 h 225946"/>
                <a:gd name="connsiteX4" fmla="*/ 295747 w 528119"/>
                <a:gd name="connsiteY4" fmla="*/ 123731 h 225946"/>
                <a:gd name="connsiteX5" fmla="*/ 386281 w 528119"/>
                <a:gd name="connsiteY5" fmla="*/ 84499 h 225946"/>
                <a:gd name="connsiteX6" fmla="*/ 476816 w 528119"/>
                <a:gd name="connsiteY6" fmla="*/ 54321 h 225946"/>
                <a:gd name="connsiteX7" fmla="*/ 497941 w 528119"/>
                <a:gd name="connsiteY7" fmla="*/ 39232 h 225946"/>
                <a:gd name="connsiteX8" fmla="*/ 528119 w 528119"/>
                <a:gd name="connsiteY8" fmla="*/ 0 h 22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119" h="225946">
                  <a:moveTo>
                    <a:pt x="0" y="220301"/>
                  </a:moveTo>
                  <a:cubicBezTo>
                    <a:pt x="30178" y="224576"/>
                    <a:pt x="60357" y="228852"/>
                    <a:pt x="90535" y="223319"/>
                  </a:cubicBezTo>
                  <a:cubicBezTo>
                    <a:pt x="120713" y="217786"/>
                    <a:pt x="157430" y="199679"/>
                    <a:pt x="181069" y="187105"/>
                  </a:cubicBezTo>
                  <a:cubicBezTo>
                    <a:pt x="204708" y="174531"/>
                    <a:pt x="213259" y="158435"/>
                    <a:pt x="232372" y="147873"/>
                  </a:cubicBezTo>
                  <a:cubicBezTo>
                    <a:pt x="251485" y="137311"/>
                    <a:pt x="270096" y="134293"/>
                    <a:pt x="295747" y="123731"/>
                  </a:cubicBezTo>
                  <a:cubicBezTo>
                    <a:pt x="321398" y="113169"/>
                    <a:pt x="356103" y="96067"/>
                    <a:pt x="386281" y="84499"/>
                  </a:cubicBezTo>
                  <a:cubicBezTo>
                    <a:pt x="416459" y="72931"/>
                    <a:pt x="458206" y="61865"/>
                    <a:pt x="476816" y="54321"/>
                  </a:cubicBezTo>
                  <a:cubicBezTo>
                    <a:pt x="495426" y="46776"/>
                    <a:pt x="489391" y="48285"/>
                    <a:pt x="497941" y="39232"/>
                  </a:cubicBezTo>
                  <a:cubicBezTo>
                    <a:pt x="506491" y="30179"/>
                    <a:pt x="517305" y="15089"/>
                    <a:pt x="528119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олилиния: фигура 118">
              <a:extLst>
                <a:ext uri="{FF2B5EF4-FFF2-40B4-BE49-F238E27FC236}">
                  <a16:creationId xmlns:a16="http://schemas.microsoft.com/office/drawing/2014/main" id="{FE6E30B6-1C00-44E4-829F-D44C2DD73B95}"/>
                </a:ext>
              </a:extLst>
            </p:cNvPr>
            <p:cNvSpPr/>
            <p:nvPr/>
          </p:nvSpPr>
          <p:spPr>
            <a:xfrm>
              <a:off x="262550" y="220301"/>
              <a:ext cx="353086" cy="416459"/>
            </a:xfrm>
            <a:custGeom>
              <a:avLst/>
              <a:gdLst>
                <a:gd name="connsiteX0" fmla="*/ 0 w 353086"/>
                <a:gd name="connsiteY0" fmla="*/ 0 h 416459"/>
                <a:gd name="connsiteX1" fmla="*/ 48286 w 353086"/>
                <a:gd name="connsiteY1" fmla="*/ 60356 h 416459"/>
                <a:gd name="connsiteX2" fmla="*/ 114678 w 353086"/>
                <a:gd name="connsiteY2" fmla="*/ 105624 h 416459"/>
                <a:gd name="connsiteX3" fmla="*/ 141838 w 353086"/>
                <a:gd name="connsiteY3" fmla="*/ 141838 h 416459"/>
                <a:gd name="connsiteX4" fmla="*/ 168999 w 353086"/>
                <a:gd name="connsiteY4" fmla="*/ 196158 h 416459"/>
                <a:gd name="connsiteX5" fmla="*/ 211248 w 353086"/>
                <a:gd name="connsiteY5" fmla="*/ 241426 h 416459"/>
                <a:gd name="connsiteX6" fmla="*/ 265569 w 353086"/>
                <a:gd name="connsiteY6" fmla="*/ 250479 h 416459"/>
                <a:gd name="connsiteX7" fmla="*/ 319890 w 353086"/>
                <a:gd name="connsiteY7" fmla="*/ 292729 h 416459"/>
                <a:gd name="connsiteX8" fmla="*/ 331961 w 353086"/>
                <a:gd name="connsiteY8" fmla="*/ 322907 h 416459"/>
                <a:gd name="connsiteX9" fmla="*/ 347050 w 353086"/>
                <a:gd name="connsiteY9" fmla="*/ 368174 h 416459"/>
                <a:gd name="connsiteX10" fmla="*/ 353086 w 353086"/>
                <a:gd name="connsiteY10" fmla="*/ 416459 h 41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3086" h="416459">
                  <a:moveTo>
                    <a:pt x="0" y="0"/>
                  </a:moveTo>
                  <a:cubicBezTo>
                    <a:pt x="14586" y="21376"/>
                    <a:pt x="29173" y="42752"/>
                    <a:pt x="48286" y="60356"/>
                  </a:cubicBezTo>
                  <a:cubicBezTo>
                    <a:pt x="67399" y="77960"/>
                    <a:pt x="99086" y="92044"/>
                    <a:pt x="114678" y="105624"/>
                  </a:cubicBezTo>
                  <a:cubicBezTo>
                    <a:pt x="130270" y="119204"/>
                    <a:pt x="132785" y="126749"/>
                    <a:pt x="141838" y="141838"/>
                  </a:cubicBezTo>
                  <a:cubicBezTo>
                    <a:pt x="150892" y="156927"/>
                    <a:pt x="157431" y="179560"/>
                    <a:pt x="168999" y="196158"/>
                  </a:cubicBezTo>
                  <a:cubicBezTo>
                    <a:pt x="180567" y="212756"/>
                    <a:pt x="195153" y="232373"/>
                    <a:pt x="211248" y="241426"/>
                  </a:cubicBezTo>
                  <a:cubicBezTo>
                    <a:pt x="227343" y="250479"/>
                    <a:pt x="247462" y="241929"/>
                    <a:pt x="265569" y="250479"/>
                  </a:cubicBezTo>
                  <a:cubicBezTo>
                    <a:pt x="283676" y="259029"/>
                    <a:pt x="308825" y="280658"/>
                    <a:pt x="319890" y="292729"/>
                  </a:cubicBezTo>
                  <a:cubicBezTo>
                    <a:pt x="330955" y="304800"/>
                    <a:pt x="327434" y="310333"/>
                    <a:pt x="331961" y="322907"/>
                  </a:cubicBezTo>
                  <a:cubicBezTo>
                    <a:pt x="336488" y="335481"/>
                    <a:pt x="343529" y="352582"/>
                    <a:pt x="347050" y="368174"/>
                  </a:cubicBezTo>
                  <a:cubicBezTo>
                    <a:pt x="350571" y="383766"/>
                    <a:pt x="351828" y="400112"/>
                    <a:pt x="353086" y="416459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Полилиния: фигура 119">
              <a:extLst>
                <a:ext uri="{FF2B5EF4-FFF2-40B4-BE49-F238E27FC236}">
                  <a16:creationId xmlns:a16="http://schemas.microsoft.com/office/drawing/2014/main" id="{BF730DFE-0BB1-4FF0-8CF9-2F516999E4CA}"/>
                </a:ext>
              </a:extLst>
            </p:cNvPr>
            <p:cNvSpPr/>
            <p:nvPr/>
          </p:nvSpPr>
          <p:spPr>
            <a:xfrm>
              <a:off x="552261" y="-6036"/>
              <a:ext cx="167441" cy="621084"/>
            </a:xfrm>
            <a:custGeom>
              <a:avLst/>
              <a:gdLst>
                <a:gd name="connsiteX0" fmla="*/ 0 w 167441"/>
                <a:gd name="connsiteY0" fmla="*/ 0 h 621084"/>
                <a:gd name="connsiteX1" fmla="*/ 48286 w 167441"/>
                <a:gd name="connsiteY1" fmla="*/ 54321 h 621084"/>
                <a:gd name="connsiteX2" fmla="*/ 102606 w 167441"/>
                <a:gd name="connsiteY2" fmla="*/ 102606 h 621084"/>
                <a:gd name="connsiteX3" fmla="*/ 102606 w 167441"/>
                <a:gd name="connsiteY3" fmla="*/ 156927 h 621084"/>
                <a:gd name="connsiteX4" fmla="*/ 105624 w 167441"/>
                <a:gd name="connsiteY4" fmla="*/ 211248 h 621084"/>
                <a:gd name="connsiteX5" fmla="*/ 87517 w 167441"/>
                <a:gd name="connsiteY5" fmla="*/ 262551 h 621084"/>
                <a:gd name="connsiteX6" fmla="*/ 66392 w 167441"/>
                <a:gd name="connsiteY6" fmla="*/ 277640 h 621084"/>
                <a:gd name="connsiteX7" fmla="*/ 63375 w 167441"/>
                <a:gd name="connsiteY7" fmla="*/ 319889 h 621084"/>
                <a:gd name="connsiteX8" fmla="*/ 108642 w 167441"/>
                <a:gd name="connsiteY8" fmla="*/ 392317 h 621084"/>
                <a:gd name="connsiteX9" fmla="*/ 141838 w 167441"/>
                <a:gd name="connsiteY9" fmla="*/ 449656 h 621084"/>
                <a:gd name="connsiteX10" fmla="*/ 147874 w 167441"/>
                <a:gd name="connsiteY10" fmla="*/ 506994 h 621084"/>
                <a:gd name="connsiteX11" fmla="*/ 165981 w 167441"/>
                <a:gd name="connsiteY11" fmla="*/ 549244 h 621084"/>
                <a:gd name="connsiteX12" fmla="*/ 165981 w 167441"/>
                <a:gd name="connsiteY12" fmla="*/ 612618 h 621084"/>
                <a:gd name="connsiteX13" fmla="*/ 162963 w 167441"/>
                <a:gd name="connsiteY13" fmla="*/ 618654 h 62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441" h="621084">
                  <a:moveTo>
                    <a:pt x="0" y="0"/>
                  </a:moveTo>
                  <a:cubicBezTo>
                    <a:pt x="15592" y="18610"/>
                    <a:pt x="31185" y="37220"/>
                    <a:pt x="48286" y="54321"/>
                  </a:cubicBezTo>
                  <a:cubicBezTo>
                    <a:pt x="65387" y="71422"/>
                    <a:pt x="93553" y="85505"/>
                    <a:pt x="102606" y="102606"/>
                  </a:cubicBezTo>
                  <a:cubicBezTo>
                    <a:pt x="111659" y="119707"/>
                    <a:pt x="102103" y="138820"/>
                    <a:pt x="102606" y="156927"/>
                  </a:cubicBezTo>
                  <a:cubicBezTo>
                    <a:pt x="103109" y="175034"/>
                    <a:pt x="108139" y="193644"/>
                    <a:pt x="105624" y="211248"/>
                  </a:cubicBezTo>
                  <a:cubicBezTo>
                    <a:pt x="103109" y="228852"/>
                    <a:pt x="94056" y="251486"/>
                    <a:pt x="87517" y="262551"/>
                  </a:cubicBezTo>
                  <a:cubicBezTo>
                    <a:pt x="80978" y="273616"/>
                    <a:pt x="70416" y="268084"/>
                    <a:pt x="66392" y="277640"/>
                  </a:cubicBezTo>
                  <a:cubicBezTo>
                    <a:pt x="62368" y="287196"/>
                    <a:pt x="56333" y="300776"/>
                    <a:pt x="63375" y="319889"/>
                  </a:cubicBezTo>
                  <a:cubicBezTo>
                    <a:pt x="70417" y="339002"/>
                    <a:pt x="95565" y="370689"/>
                    <a:pt x="108642" y="392317"/>
                  </a:cubicBezTo>
                  <a:cubicBezTo>
                    <a:pt x="121719" y="413945"/>
                    <a:pt x="135299" y="430543"/>
                    <a:pt x="141838" y="449656"/>
                  </a:cubicBezTo>
                  <a:cubicBezTo>
                    <a:pt x="148377" y="468769"/>
                    <a:pt x="143850" y="490396"/>
                    <a:pt x="147874" y="506994"/>
                  </a:cubicBezTo>
                  <a:cubicBezTo>
                    <a:pt x="151898" y="523592"/>
                    <a:pt x="162963" y="531640"/>
                    <a:pt x="165981" y="549244"/>
                  </a:cubicBezTo>
                  <a:cubicBezTo>
                    <a:pt x="168999" y="566848"/>
                    <a:pt x="166484" y="601050"/>
                    <a:pt x="165981" y="612618"/>
                  </a:cubicBezTo>
                  <a:cubicBezTo>
                    <a:pt x="165478" y="624186"/>
                    <a:pt x="164220" y="621420"/>
                    <a:pt x="162963" y="618654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Полилиния: фигура 120">
              <a:extLst>
                <a:ext uri="{FF2B5EF4-FFF2-40B4-BE49-F238E27FC236}">
                  <a16:creationId xmlns:a16="http://schemas.microsoft.com/office/drawing/2014/main" id="{7433C543-2C2C-41E5-A8B4-3EC038EE176C}"/>
                </a:ext>
              </a:extLst>
            </p:cNvPr>
            <p:cNvSpPr/>
            <p:nvPr/>
          </p:nvSpPr>
          <p:spPr>
            <a:xfrm>
              <a:off x="766527" y="-15089"/>
              <a:ext cx="821150" cy="733331"/>
            </a:xfrm>
            <a:custGeom>
              <a:avLst/>
              <a:gdLst>
                <a:gd name="connsiteX0" fmla="*/ 0 w 821150"/>
                <a:gd name="connsiteY0" fmla="*/ 733331 h 733331"/>
                <a:gd name="connsiteX1" fmla="*/ 84499 w 821150"/>
                <a:gd name="connsiteY1" fmla="*/ 715224 h 733331"/>
                <a:gd name="connsiteX2" fmla="*/ 141837 w 821150"/>
                <a:gd name="connsiteY2" fmla="*/ 730313 h 733331"/>
                <a:gd name="connsiteX3" fmla="*/ 265568 w 821150"/>
                <a:gd name="connsiteY3" fmla="*/ 724277 h 733331"/>
                <a:gd name="connsiteX4" fmla="*/ 371192 w 821150"/>
                <a:gd name="connsiteY4" fmla="*/ 691081 h 733331"/>
                <a:gd name="connsiteX5" fmla="*/ 473798 w 821150"/>
                <a:gd name="connsiteY5" fmla="*/ 639778 h 733331"/>
                <a:gd name="connsiteX6" fmla="*/ 534154 w 821150"/>
                <a:gd name="connsiteY6" fmla="*/ 600546 h 733331"/>
                <a:gd name="connsiteX7" fmla="*/ 600546 w 821150"/>
                <a:gd name="connsiteY7" fmla="*/ 540190 h 733331"/>
                <a:gd name="connsiteX8" fmla="*/ 669956 w 821150"/>
                <a:gd name="connsiteY8" fmla="*/ 443620 h 733331"/>
                <a:gd name="connsiteX9" fmla="*/ 685045 w 821150"/>
                <a:gd name="connsiteY9" fmla="*/ 401370 h 733331"/>
                <a:gd name="connsiteX10" fmla="*/ 724277 w 821150"/>
                <a:gd name="connsiteY10" fmla="*/ 337996 h 733331"/>
                <a:gd name="connsiteX11" fmla="*/ 781616 w 821150"/>
                <a:gd name="connsiteY11" fmla="*/ 310836 h 733331"/>
                <a:gd name="connsiteX12" fmla="*/ 820847 w 821150"/>
                <a:gd name="connsiteY12" fmla="*/ 289711 h 733331"/>
                <a:gd name="connsiteX13" fmla="*/ 796705 w 821150"/>
                <a:gd name="connsiteY13" fmla="*/ 256515 h 733331"/>
                <a:gd name="connsiteX14" fmla="*/ 742384 w 821150"/>
                <a:gd name="connsiteY14" fmla="*/ 220301 h 733331"/>
                <a:gd name="connsiteX15" fmla="*/ 700134 w 821150"/>
                <a:gd name="connsiteY15" fmla="*/ 165980 h 733331"/>
                <a:gd name="connsiteX16" fmla="*/ 660903 w 821150"/>
                <a:gd name="connsiteY16" fmla="*/ 99588 h 733331"/>
                <a:gd name="connsiteX17" fmla="*/ 654867 w 821150"/>
                <a:gd name="connsiteY17" fmla="*/ 60356 h 733331"/>
                <a:gd name="connsiteX18" fmla="*/ 688063 w 821150"/>
                <a:gd name="connsiteY18" fmla="*/ 0 h 73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21150" h="733331">
                  <a:moveTo>
                    <a:pt x="0" y="733331"/>
                  </a:moveTo>
                  <a:cubicBezTo>
                    <a:pt x="30430" y="724529"/>
                    <a:pt x="60860" y="715727"/>
                    <a:pt x="84499" y="715224"/>
                  </a:cubicBezTo>
                  <a:cubicBezTo>
                    <a:pt x="108138" y="714721"/>
                    <a:pt x="111659" y="728804"/>
                    <a:pt x="141837" y="730313"/>
                  </a:cubicBezTo>
                  <a:cubicBezTo>
                    <a:pt x="172015" y="731822"/>
                    <a:pt x="227342" y="730816"/>
                    <a:pt x="265568" y="724277"/>
                  </a:cubicBezTo>
                  <a:cubicBezTo>
                    <a:pt x="303794" y="717738"/>
                    <a:pt x="336487" y="705164"/>
                    <a:pt x="371192" y="691081"/>
                  </a:cubicBezTo>
                  <a:cubicBezTo>
                    <a:pt x="405897" y="676998"/>
                    <a:pt x="446638" y="654867"/>
                    <a:pt x="473798" y="639778"/>
                  </a:cubicBezTo>
                  <a:cubicBezTo>
                    <a:pt x="500958" y="624689"/>
                    <a:pt x="513029" y="617144"/>
                    <a:pt x="534154" y="600546"/>
                  </a:cubicBezTo>
                  <a:cubicBezTo>
                    <a:pt x="555279" y="583948"/>
                    <a:pt x="577912" y="566344"/>
                    <a:pt x="600546" y="540190"/>
                  </a:cubicBezTo>
                  <a:cubicBezTo>
                    <a:pt x="623180" y="514036"/>
                    <a:pt x="655873" y="466757"/>
                    <a:pt x="669956" y="443620"/>
                  </a:cubicBezTo>
                  <a:cubicBezTo>
                    <a:pt x="684039" y="420483"/>
                    <a:pt x="675992" y="418974"/>
                    <a:pt x="685045" y="401370"/>
                  </a:cubicBezTo>
                  <a:cubicBezTo>
                    <a:pt x="694099" y="383766"/>
                    <a:pt x="708182" y="353085"/>
                    <a:pt x="724277" y="337996"/>
                  </a:cubicBezTo>
                  <a:cubicBezTo>
                    <a:pt x="740372" y="322907"/>
                    <a:pt x="765521" y="318883"/>
                    <a:pt x="781616" y="310836"/>
                  </a:cubicBezTo>
                  <a:cubicBezTo>
                    <a:pt x="797711" y="302789"/>
                    <a:pt x="818332" y="298764"/>
                    <a:pt x="820847" y="289711"/>
                  </a:cubicBezTo>
                  <a:cubicBezTo>
                    <a:pt x="823362" y="280657"/>
                    <a:pt x="809782" y="268083"/>
                    <a:pt x="796705" y="256515"/>
                  </a:cubicBezTo>
                  <a:cubicBezTo>
                    <a:pt x="783628" y="244947"/>
                    <a:pt x="758479" y="235390"/>
                    <a:pt x="742384" y="220301"/>
                  </a:cubicBezTo>
                  <a:cubicBezTo>
                    <a:pt x="726289" y="205212"/>
                    <a:pt x="713714" y="186099"/>
                    <a:pt x="700134" y="165980"/>
                  </a:cubicBezTo>
                  <a:cubicBezTo>
                    <a:pt x="686554" y="145861"/>
                    <a:pt x="668448" y="117192"/>
                    <a:pt x="660903" y="99588"/>
                  </a:cubicBezTo>
                  <a:cubicBezTo>
                    <a:pt x="653359" y="81984"/>
                    <a:pt x="650340" y="76954"/>
                    <a:pt x="654867" y="60356"/>
                  </a:cubicBezTo>
                  <a:cubicBezTo>
                    <a:pt x="659394" y="43758"/>
                    <a:pt x="673728" y="21879"/>
                    <a:pt x="688063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Полилиния: фигура 121">
              <a:extLst>
                <a:ext uri="{FF2B5EF4-FFF2-40B4-BE49-F238E27FC236}">
                  <a16:creationId xmlns:a16="http://schemas.microsoft.com/office/drawing/2014/main" id="{AF003498-435C-4AA8-B1CF-86A24C570B9D}"/>
                </a:ext>
              </a:extLst>
            </p:cNvPr>
            <p:cNvSpPr/>
            <p:nvPr/>
          </p:nvSpPr>
          <p:spPr>
            <a:xfrm>
              <a:off x="1246360" y="618653"/>
              <a:ext cx="1982709" cy="603683"/>
            </a:xfrm>
            <a:custGeom>
              <a:avLst/>
              <a:gdLst>
                <a:gd name="connsiteX0" fmla="*/ 0 w 1982709"/>
                <a:gd name="connsiteY0" fmla="*/ 0 h 603683"/>
                <a:gd name="connsiteX1" fmla="*/ 63375 w 1982709"/>
                <a:gd name="connsiteY1" fmla="*/ 15090 h 603683"/>
                <a:gd name="connsiteX2" fmla="*/ 96571 w 1982709"/>
                <a:gd name="connsiteY2" fmla="*/ 48286 h 603683"/>
                <a:gd name="connsiteX3" fmla="*/ 138820 w 1982709"/>
                <a:gd name="connsiteY3" fmla="*/ 102606 h 603683"/>
                <a:gd name="connsiteX4" fmla="*/ 159945 w 1982709"/>
                <a:gd name="connsiteY4" fmla="*/ 144856 h 603683"/>
                <a:gd name="connsiteX5" fmla="*/ 181070 w 1982709"/>
                <a:gd name="connsiteY5" fmla="*/ 193141 h 603683"/>
                <a:gd name="connsiteX6" fmla="*/ 235390 w 1982709"/>
                <a:gd name="connsiteY6" fmla="*/ 199177 h 603683"/>
                <a:gd name="connsiteX7" fmla="*/ 313854 w 1982709"/>
                <a:gd name="connsiteY7" fmla="*/ 220301 h 603683"/>
                <a:gd name="connsiteX8" fmla="*/ 389299 w 1982709"/>
                <a:gd name="connsiteY8" fmla="*/ 265569 h 603683"/>
                <a:gd name="connsiteX9" fmla="*/ 437585 w 1982709"/>
                <a:gd name="connsiteY9" fmla="*/ 277640 h 603683"/>
                <a:gd name="connsiteX10" fmla="*/ 485870 w 1982709"/>
                <a:gd name="connsiteY10" fmla="*/ 310836 h 603683"/>
                <a:gd name="connsiteX11" fmla="*/ 537173 w 1982709"/>
                <a:gd name="connsiteY11" fmla="*/ 301783 h 603683"/>
                <a:gd name="connsiteX12" fmla="*/ 603565 w 1982709"/>
                <a:gd name="connsiteY12" fmla="*/ 331961 h 603683"/>
                <a:gd name="connsiteX13" fmla="*/ 688064 w 1982709"/>
                <a:gd name="connsiteY13" fmla="*/ 401371 h 603683"/>
                <a:gd name="connsiteX14" fmla="*/ 742385 w 1982709"/>
                <a:gd name="connsiteY14" fmla="*/ 461727 h 603683"/>
                <a:gd name="connsiteX15" fmla="*/ 781616 w 1982709"/>
                <a:gd name="connsiteY15" fmla="*/ 528119 h 603683"/>
                <a:gd name="connsiteX16" fmla="*/ 854044 w 1982709"/>
                <a:gd name="connsiteY16" fmla="*/ 576404 h 603683"/>
                <a:gd name="connsiteX17" fmla="*/ 926472 w 1982709"/>
                <a:gd name="connsiteY17" fmla="*/ 597529 h 603683"/>
                <a:gd name="connsiteX18" fmla="*/ 1023042 w 1982709"/>
                <a:gd name="connsiteY18" fmla="*/ 594511 h 603683"/>
                <a:gd name="connsiteX19" fmla="*/ 1152808 w 1982709"/>
                <a:gd name="connsiteY19" fmla="*/ 585458 h 603683"/>
                <a:gd name="connsiteX20" fmla="*/ 1207129 w 1982709"/>
                <a:gd name="connsiteY20" fmla="*/ 603565 h 603683"/>
                <a:gd name="connsiteX21" fmla="*/ 1294646 w 1982709"/>
                <a:gd name="connsiteY21" fmla="*/ 591494 h 603683"/>
                <a:gd name="connsiteX22" fmla="*/ 1330860 w 1982709"/>
                <a:gd name="connsiteY22" fmla="*/ 558297 h 603683"/>
                <a:gd name="connsiteX23" fmla="*/ 1345949 w 1982709"/>
                <a:gd name="connsiteY23" fmla="*/ 500959 h 603683"/>
                <a:gd name="connsiteX24" fmla="*/ 1397252 w 1982709"/>
                <a:gd name="connsiteY24" fmla="*/ 473798 h 603683"/>
                <a:gd name="connsiteX25" fmla="*/ 1490804 w 1982709"/>
                <a:gd name="connsiteY25" fmla="*/ 455692 h 603683"/>
                <a:gd name="connsiteX26" fmla="*/ 1557196 w 1982709"/>
                <a:gd name="connsiteY26" fmla="*/ 410424 h 603683"/>
                <a:gd name="connsiteX27" fmla="*/ 1605482 w 1982709"/>
                <a:gd name="connsiteY27" fmla="*/ 425513 h 603683"/>
                <a:gd name="connsiteX28" fmla="*/ 1689981 w 1982709"/>
                <a:gd name="connsiteY28" fmla="*/ 461727 h 603683"/>
                <a:gd name="connsiteX29" fmla="*/ 1816729 w 1982709"/>
                <a:gd name="connsiteY29" fmla="*/ 494923 h 603683"/>
                <a:gd name="connsiteX30" fmla="*/ 1849925 w 1982709"/>
                <a:gd name="connsiteY30" fmla="*/ 494923 h 603683"/>
                <a:gd name="connsiteX31" fmla="*/ 1925371 w 1982709"/>
                <a:gd name="connsiteY31" fmla="*/ 473798 h 603683"/>
                <a:gd name="connsiteX32" fmla="*/ 1982709 w 1982709"/>
                <a:gd name="connsiteY32" fmla="*/ 455692 h 60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2709" h="603683">
                  <a:moveTo>
                    <a:pt x="0" y="0"/>
                  </a:moveTo>
                  <a:cubicBezTo>
                    <a:pt x="23640" y="3521"/>
                    <a:pt x="47280" y="7042"/>
                    <a:pt x="63375" y="15090"/>
                  </a:cubicBezTo>
                  <a:cubicBezTo>
                    <a:pt x="79470" y="23138"/>
                    <a:pt x="83997" y="33700"/>
                    <a:pt x="96571" y="48286"/>
                  </a:cubicBezTo>
                  <a:cubicBezTo>
                    <a:pt x="109145" y="62872"/>
                    <a:pt x="128258" y="86511"/>
                    <a:pt x="138820" y="102606"/>
                  </a:cubicBezTo>
                  <a:cubicBezTo>
                    <a:pt x="149382" y="118701"/>
                    <a:pt x="152903" y="129767"/>
                    <a:pt x="159945" y="144856"/>
                  </a:cubicBezTo>
                  <a:cubicBezTo>
                    <a:pt x="166987" y="159945"/>
                    <a:pt x="168496" y="184088"/>
                    <a:pt x="181070" y="193141"/>
                  </a:cubicBezTo>
                  <a:cubicBezTo>
                    <a:pt x="193644" y="202194"/>
                    <a:pt x="213259" y="194650"/>
                    <a:pt x="235390" y="199177"/>
                  </a:cubicBezTo>
                  <a:cubicBezTo>
                    <a:pt x="257521" y="203704"/>
                    <a:pt x="288203" y="209236"/>
                    <a:pt x="313854" y="220301"/>
                  </a:cubicBezTo>
                  <a:cubicBezTo>
                    <a:pt x="339506" y="231366"/>
                    <a:pt x="368677" y="256013"/>
                    <a:pt x="389299" y="265569"/>
                  </a:cubicBezTo>
                  <a:cubicBezTo>
                    <a:pt x="409921" y="275125"/>
                    <a:pt x="421490" y="270096"/>
                    <a:pt x="437585" y="277640"/>
                  </a:cubicBezTo>
                  <a:cubicBezTo>
                    <a:pt x="453680" y="285184"/>
                    <a:pt x="469272" y="306812"/>
                    <a:pt x="485870" y="310836"/>
                  </a:cubicBezTo>
                  <a:cubicBezTo>
                    <a:pt x="502468" y="314860"/>
                    <a:pt x="517557" y="298262"/>
                    <a:pt x="537173" y="301783"/>
                  </a:cubicBezTo>
                  <a:cubicBezTo>
                    <a:pt x="556789" y="305304"/>
                    <a:pt x="578417" y="315363"/>
                    <a:pt x="603565" y="331961"/>
                  </a:cubicBezTo>
                  <a:cubicBezTo>
                    <a:pt x="628713" y="348559"/>
                    <a:pt x="664927" y="379743"/>
                    <a:pt x="688064" y="401371"/>
                  </a:cubicBezTo>
                  <a:cubicBezTo>
                    <a:pt x="711201" y="422999"/>
                    <a:pt x="726793" y="440602"/>
                    <a:pt x="742385" y="461727"/>
                  </a:cubicBezTo>
                  <a:cubicBezTo>
                    <a:pt x="757977" y="482852"/>
                    <a:pt x="763006" y="509006"/>
                    <a:pt x="781616" y="528119"/>
                  </a:cubicBezTo>
                  <a:cubicBezTo>
                    <a:pt x="800226" y="547232"/>
                    <a:pt x="829901" y="564836"/>
                    <a:pt x="854044" y="576404"/>
                  </a:cubicBezTo>
                  <a:cubicBezTo>
                    <a:pt x="878187" y="587972"/>
                    <a:pt x="898306" y="594511"/>
                    <a:pt x="926472" y="597529"/>
                  </a:cubicBezTo>
                  <a:cubicBezTo>
                    <a:pt x="954638" y="600547"/>
                    <a:pt x="985319" y="596523"/>
                    <a:pt x="1023042" y="594511"/>
                  </a:cubicBezTo>
                  <a:cubicBezTo>
                    <a:pt x="1060765" y="592499"/>
                    <a:pt x="1122127" y="583949"/>
                    <a:pt x="1152808" y="585458"/>
                  </a:cubicBezTo>
                  <a:cubicBezTo>
                    <a:pt x="1183489" y="586967"/>
                    <a:pt x="1183489" y="602559"/>
                    <a:pt x="1207129" y="603565"/>
                  </a:cubicBezTo>
                  <a:cubicBezTo>
                    <a:pt x="1230769" y="604571"/>
                    <a:pt x="1274024" y="599039"/>
                    <a:pt x="1294646" y="591494"/>
                  </a:cubicBezTo>
                  <a:cubicBezTo>
                    <a:pt x="1315268" y="583949"/>
                    <a:pt x="1322310" y="573386"/>
                    <a:pt x="1330860" y="558297"/>
                  </a:cubicBezTo>
                  <a:cubicBezTo>
                    <a:pt x="1339411" y="543208"/>
                    <a:pt x="1334884" y="515042"/>
                    <a:pt x="1345949" y="500959"/>
                  </a:cubicBezTo>
                  <a:cubicBezTo>
                    <a:pt x="1357014" y="486876"/>
                    <a:pt x="1373110" y="481342"/>
                    <a:pt x="1397252" y="473798"/>
                  </a:cubicBezTo>
                  <a:cubicBezTo>
                    <a:pt x="1421394" y="466254"/>
                    <a:pt x="1464147" y="466254"/>
                    <a:pt x="1490804" y="455692"/>
                  </a:cubicBezTo>
                  <a:cubicBezTo>
                    <a:pt x="1517461" y="445130"/>
                    <a:pt x="1538083" y="415454"/>
                    <a:pt x="1557196" y="410424"/>
                  </a:cubicBezTo>
                  <a:cubicBezTo>
                    <a:pt x="1576309" y="405394"/>
                    <a:pt x="1583351" y="416963"/>
                    <a:pt x="1605482" y="425513"/>
                  </a:cubicBezTo>
                  <a:cubicBezTo>
                    <a:pt x="1627613" y="434063"/>
                    <a:pt x="1654773" y="450159"/>
                    <a:pt x="1689981" y="461727"/>
                  </a:cubicBezTo>
                  <a:cubicBezTo>
                    <a:pt x="1725189" y="473295"/>
                    <a:pt x="1790072" y="489390"/>
                    <a:pt x="1816729" y="494923"/>
                  </a:cubicBezTo>
                  <a:cubicBezTo>
                    <a:pt x="1843386" y="500456"/>
                    <a:pt x="1831818" y="498444"/>
                    <a:pt x="1849925" y="494923"/>
                  </a:cubicBezTo>
                  <a:cubicBezTo>
                    <a:pt x="1868032" y="491402"/>
                    <a:pt x="1903240" y="480336"/>
                    <a:pt x="1925371" y="473798"/>
                  </a:cubicBezTo>
                  <a:cubicBezTo>
                    <a:pt x="1947502" y="467260"/>
                    <a:pt x="1965105" y="461476"/>
                    <a:pt x="1982709" y="455692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Полилиния: фигура 122">
              <a:extLst>
                <a:ext uri="{FF2B5EF4-FFF2-40B4-BE49-F238E27FC236}">
                  <a16:creationId xmlns:a16="http://schemas.microsoft.com/office/drawing/2014/main" id="{CA627741-F73C-47EA-AC5C-87EA35E2CF78}"/>
                </a:ext>
              </a:extLst>
            </p:cNvPr>
            <p:cNvSpPr/>
            <p:nvPr/>
          </p:nvSpPr>
          <p:spPr>
            <a:xfrm>
              <a:off x="161045" y="793687"/>
              <a:ext cx="536072" cy="1952531"/>
            </a:xfrm>
            <a:custGeom>
              <a:avLst/>
              <a:gdLst>
                <a:gd name="connsiteX0" fmla="*/ 536072 w 536072"/>
                <a:gd name="connsiteY0" fmla="*/ 0 h 1952531"/>
                <a:gd name="connsiteX1" fmla="*/ 484769 w 536072"/>
                <a:gd name="connsiteY1" fmla="*/ 72428 h 1952531"/>
                <a:gd name="connsiteX2" fmla="*/ 451573 w 536072"/>
                <a:gd name="connsiteY2" fmla="*/ 159945 h 1952531"/>
                <a:gd name="connsiteX3" fmla="*/ 439502 w 536072"/>
                <a:gd name="connsiteY3" fmla="*/ 241426 h 1952531"/>
                <a:gd name="connsiteX4" fmla="*/ 439502 w 536072"/>
                <a:gd name="connsiteY4" fmla="*/ 356103 h 1952531"/>
                <a:gd name="connsiteX5" fmla="*/ 445537 w 536072"/>
                <a:gd name="connsiteY5" fmla="*/ 461727 h 1952531"/>
                <a:gd name="connsiteX6" fmla="*/ 415359 w 536072"/>
                <a:gd name="connsiteY6" fmla="*/ 531137 h 1952531"/>
                <a:gd name="connsiteX7" fmla="*/ 409323 w 536072"/>
                <a:gd name="connsiteY7" fmla="*/ 603564 h 1952531"/>
                <a:gd name="connsiteX8" fmla="*/ 394234 w 536072"/>
                <a:gd name="connsiteY8" fmla="*/ 685046 h 1952531"/>
                <a:gd name="connsiteX9" fmla="*/ 300682 w 536072"/>
                <a:gd name="connsiteY9" fmla="*/ 775580 h 1952531"/>
                <a:gd name="connsiteX10" fmla="*/ 170915 w 536072"/>
                <a:gd name="connsiteY10" fmla="*/ 872151 h 1952531"/>
                <a:gd name="connsiteX11" fmla="*/ 38131 w 536072"/>
                <a:gd name="connsiteY11" fmla="*/ 998899 h 1952531"/>
                <a:gd name="connsiteX12" fmla="*/ 7953 w 536072"/>
                <a:gd name="connsiteY12" fmla="*/ 1080380 h 1952531"/>
                <a:gd name="connsiteX13" fmla="*/ 4935 w 536072"/>
                <a:gd name="connsiteY13" fmla="*/ 1204111 h 1952531"/>
                <a:gd name="connsiteX14" fmla="*/ 68309 w 536072"/>
                <a:gd name="connsiteY14" fmla="*/ 1370091 h 1952531"/>
                <a:gd name="connsiteX15" fmla="*/ 98488 w 536072"/>
                <a:gd name="connsiteY15" fmla="*/ 1481751 h 1952531"/>
                <a:gd name="connsiteX16" fmla="*/ 101505 w 536072"/>
                <a:gd name="connsiteY16" fmla="*/ 1548143 h 1952531"/>
                <a:gd name="connsiteX17" fmla="*/ 155826 w 536072"/>
                <a:gd name="connsiteY17" fmla="*/ 1608499 h 1952531"/>
                <a:gd name="connsiteX18" fmla="*/ 297664 w 536072"/>
                <a:gd name="connsiteY18" fmla="*/ 1735248 h 1952531"/>
                <a:gd name="connsiteX19" fmla="*/ 385181 w 536072"/>
                <a:gd name="connsiteY19" fmla="*/ 1837854 h 1952531"/>
                <a:gd name="connsiteX20" fmla="*/ 448555 w 536072"/>
                <a:gd name="connsiteY20" fmla="*/ 1886139 h 1952531"/>
                <a:gd name="connsiteX21" fmla="*/ 436484 w 536072"/>
                <a:gd name="connsiteY21" fmla="*/ 1952531 h 195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6072" h="1952531">
                  <a:moveTo>
                    <a:pt x="536072" y="0"/>
                  </a:moveTo>
                  <a:cubicBezTo>
                    <a:pt x="517462" y="22885"/>
                    <a:pt x="498852" y="45771"/>
                    <a:pt x="484769" y="72428"/>
                  </a:cubicBezTo>
                  <a:cubicBezTo>
                    <a:pt x="470686" y="99085"/>
                    <a:pt x="459117" y="131779"/>
                    <a:pt x="451573" y="159945"/>
                  </a:cubicBezTo>
                  <a:cubicBezTo>
                    <a:pt x="444028" y="188111"/>
                    <a:pt x="441514" y="208733"/>
                    <a:pt x="439502" y="241426"/>
                  </a:cubicBezTo>
                  <a:cubicBezTo>
                    <a:pt x="437490" y="274119"/>
                    <a:pt x="438496" y="319386"/>
                    <a:pt x="439502" y="356103"/>
                  </a:cubicBezTo>
                  <a:cubicBezTo>
                    <a:pt x="440508" y="392820"/>
                    <a:pt x="449561" y="432555"/>
                    <a:pt x="445537" y="461727"/>
                  </a:cubicBezTo>
                  <a:cubicBezTo>
                    <a:pt x="441513" y="490899"/>
                    <a:pt x="421395" y="507498"/>
                    <a:pt x="415359" y="531137"/>
                  </a:cubicBezTo>
                  <a:cubicBezTo>
                    <a:pt x="409323" y="554776"/>
                    <a:pt x="412844" y="577912"/>
                    <a:pt x="409323" y="603564"/>
                  </a:cubicBezTo>
                  <a:cubicBezTo>
                    <a:pt x="405802" y="629216"/>
                    <a:pt x="412341" y="656377"/>
                    <a:pt x="394234" y="685046"/>
                  </a:cubicBezTo>
                  <a:cubicBezTo>
                    <a:pt x="376127" y="713715"/>
                    <a:pt x="337902" y="744396"/>
                    <a:pt x="300682" y="775580"/>
                  </a:cubicBezTo>
                  <a:cubicBezTo>
                    <a:pt x="263462" y="806764"/>
                    <a:pt x="214673" y="834931"/>
                    <a:pt x="170915" y="872151"/>
                  </a:cubicBezTo>
                  <a:cubicBezTo>
                    <a:pt x="127157" y="909371"/>
                    <a:pt x="65291" y="964194"/>
                    <a:pt x="38131" y="998899"/>
                  </a:cubicBezTo>
                  <a:cubicBezTo>
                    <a:pt x="10971" y="1033604"/>
                    <a:pt x="13486" y="1046178"/>
                    <a:pt x="7953" y="1080380"/>
                  </a:cubicBezTo>
                  <a:cubicBezTo>
                    <a:pt x="2420" y="1114582"/>
                    <a:pt x="-5124" y="1155826"/>
                    <a:pt x="4935" y="1204111"/>
                  </a:cubicBezTo>
                  <a:cubicBezTo>
                    <a:pt x="14994" y="1252396"/>
                    <a:pt x="52717" y="1323818"/>
                    <a:pt x="68309" y="1370091"/>
                  </a:cubicBezTo>
                  <a:cubicBezTo>
                    <a:pt x="83901" y="1416364"/>
                    <a:pt x="92955" y="1452076"/>
                    <a:pt x="98488" y="1481751"/>
                  </a:cubicBezTo>
                  <a:cubicBezTo>
                    <a:pt x="104021" y="1511426"/>
                    <a:pt x="91949" y="1527019"/>
                    <a:pt x="101505" y="1548143"/>
                  </a:cubicBezTo>
                  <a:cubicBezTo>
                    <a:pt x="111061" y="1569267"/>
                    <a:pt x="123133" y="1577315"/>
                    <a:pt x="155826" y="1608499"/>
                  </a:cubicBezTo>
                  <a:cubicBezTo>
                    <a:pt x="188519" y="1639683"/>
                    <a:pt x="259438" y="1697022"/>
                    <a:pt x="297664" y="1735248"/>
                  </a:cubicBezTo>
                  <a:cubicBezTo>
                    <a:pt x="335890" y="1773474"/>
                    <a:pt x="360033" y="1812706"/>
                    <a:pt x="385181" y="1837854"/>
                  </a:cubicBezTo>
                  <a:cubicBezTo>
                    <a:pt x="410329" y="1863002"/>
                    <a:pt x="440004" y="1867026"/>
                    <a:pt x="448555" y="1886139"/>
                  </a:cubicBezTo>
                  <a:cubicBezTo>
                    <a:pt x="457105" y="1905252"/>
                    <a:pt x="446794" y="1928891"/>
                    <a:pt x="436484" y="195253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Полилиния: фигура 123">
              <a:extLst>
                <a:ext uri="{FF2B5EF4-FFF2-40B4-BE49-F238E27FC236}">
                  <a16:creationId xmlns:a16="http://schemas.microsoft.com/office/drawing/2014/main" id="{BC7F8038-0438-4961-BDA2-427BCEFE00D4}"/>
                </a:ext>
              </a:extLst>
            </p:cNvPr>
            <p:cNvSpPr/>
            <p:nvPr/>
          </p:nvSpPr>
          <p:spPr>
            <a:xfrm>
              <a:off x="241426" y="1423681"/>
              <a:ext cx="811794" cy="418357"/>
            </a:xfrm>
            <a:custGeom>
              <a:avLst/>
              <a:gdLst>
                <a:gd name="connsiteX0" fmla="*/ 0 w 811794"/>
                <a:gd name="connsiteY0" fmla="*/ 320620 h 418357"/>
                <a:gd name="connsiteX1" fmla="*/ 66392 w 811794"/>
                <a:gd name="connsiteY1" fmla="*/ 414172 h 418357"/>
                <a:gd name="connsiteX2" fmla="*/ 126748 w 811794"/>
                <a:gd name="connsiteY2" fmla="*/ 402101 h 418357"/>
                <a:gd name="connsiteX3" fmla="*/ 220301 w 811794"/>
                <a:gd name="connsiteY3" fmla="*/ 402101 h 418357"/>
                <a:gd name="connsiteX4" fmla="*/ 262550 w 811794"/>
                <a:gd name="connsiteY4" fmla="*/ 380976 h 418357"/>
                <a:gd name="connsiteX5" fmla="*/ 262550 w 811794"/>
                <a:gd name="connsiteY5" fmla="*/ 341745 h 418357"/>
                <a:gd name="connsiteX6" fmla="*/ 292728 w 811794"/>
                <a:gd name="connsiteY6" fmla="*/ 302513 h 418357"/>
                <a:gd name="connsiteX7" fmla="*/ 298764 w 811794"/>
                <a:gd name="connsiteY7" fmla="*/ 281388 h 418357"/>
                <a:gd name="connsiteX8" fmla="*/ 389299 w 811794"/>
                <a:gd name="connsiteY8" fmla="*/ 239139 h 418357"/>
                <a:gd name="connsiteX9" fmla="*/ 458709 w 811794"/>
                <a:gd name="connsiteY9" fmla="*/ 218014 h 418357"/>
                <a:gd name="connsiteX10" fmla="*/ 534154 w 811794"/>
                <a:gd name="connsiteY10" fmla="*/ 178782 h 418357"/>
                <a:gd name="connsiteX11" fmla="*/ 561315 w 811794"/>
                <a:gd name="connsiteY11" fmla="*/ 151622 h 418357"/>
                <a:gd name="connsiteX12" fmla="*/ 600546 w 811794"/>
                <a:gd name="connsiteY12" fmla="*/ 121444 h 418357"/>
                <a:gd name="connsiteX13" fmla="*/ 642796 w 811794"/>
                <a:gd name="connsiteY13" fmla="*/ 73159 h 418357"/>
                <a:gd name="connsiteX14" fmla="*/ 718241 w 811794"/>
                <a:gd name="connsiteY14" fmla="*/ 15820 h 418357"/>
                <a:gd name="connsiteX15" fmla="*/ 739366 w 811794"/>
                <a:gd name="connsiteY15" fmla="*/ 731 h 418357"/>
                <a:gd name="connsiteX16" fmla="*/ 811794 w 811794"/>
                <a:gd name="connsiteY16" fmla="*/ 3749 h 41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11794" h="418357">
                  <a:moveTo>
                    <a:pt x="0" y="320620"/>
                  </a:moveTo>
                  <a:cubicBezTo>
                    <a:pt x="22633" y="360606"/>
                    <a:pt x="45267" y="400592"/>
                    <a:pt x="66392" y="414172"/>
                  </a:cubicBezTo>
                  <a:cubicBezTo>
                    <a:pt x="87517" y="427752"/>
                    <a:pt x="101097" y="404113"/>
                    <a:pt x="126748" y="402101"/>
                  </a:cubicBezTo>
                  <a:cubicBezTo>
                    <a:pt x="152399" y="400089"/>
                    <a:pt x="197667" y="405622"/>
                    <a:pt x="220301" y="402101"/>
                  </a:cubicBezTo>
                  <a:cubicBezTo>
                    <a:pt x="242935" y="398580"/>
                    <a:pt x="255509" y="391035"/>
                    <a:pt x="262550" y="380976"/>
                  </a:cubicBezTo>
                  <a:cubicBezTo>
                    <a:pt x="269591" y="370917"/>
                    <a:pt x="257520" y="354822"/>
                    <a:pt x="262550" y="341745"/>
                  </a:cubicBezTo>
                  <a:cubicBezTo>
                    <a:pt x="267580" y="328668"/>
                    <a:pt x="286692" y="312572"/>
                    <a:pt x="292728" y="302513"/>
                  </a:cubicBezTo>
                  <a:cubicBezTo>
                    <a:pt x="298764" y="292454"/>
                    <a:pt x="282669" y="291950"/>
                    <a:pt x="298764" y="281388"/>
                  </a:cubicBezTo>
                  <a:cubicBezTo>
                    <a:pt x="314859" y="270826"/>
                    <a:pt x="362642" y="249701"/>
                    <a:pt x="389299" y="239139"/>
                  </a:cubicBezTo>
                  <a:cubicBezTo>
                    <a:pt x="415956" y="228577"/>
                    <a:pt x="434567" y="228073"/>
                    <a:pt x="458709" y="218014"/>
                  </a:cubicBezTo>
                  <a:cubicBezTo>
                    <a:pt x="482852" y="207954"/>
                    <a:pt x="517053" y="189847"/>
                    <a:pt x="534154" y="178782"/>
                  </a:cubicBezTo>
                  <a:cubicBezTo>
                    <a:pt x="551255" y="167717"/>
                    <a:pt x="550250" y="161178"/>
                    <a:pt x="561315" y="151622"/>
                  </a:cubicBezTo>
                  <a:cubicBezTo>
                    <a:pt x="572380" y="142066"/>
                    <a:pt x="586966" y="134521"/>
                    <a:pt x="600546" y="121444"/>
                  </a:cubicBezTo>
                  <a:cubicBezTo>
                    <a:pt x="614126" y="108367"/>
                    <a:pt x="623180" y="90763"/>
                    <a:pt x="642796" y="73159"/>
                  </a:cubicBezTo>
                  <a:cubicBezTo>
                    <a:pt x="662412" y="55555"/>
                    <a:pt x="702146" y="27891"/>
                    <a:pt x="718241" y="15820"/>
                  </a:cubicBezTo>
                  <a:cubicBezTo>
                    <a:pt x="734336" y="3749"/>
                    <a:pt x="723774" y="2743"/>
                    <a:pt x="739366" y="731"/>
                  </a:cubicBezTo>
                  <a:cubicBezTo>
                    <a:pt x="754958" y="-1281"/>
                    <a:pt x="783376" y="1234"/>
                    <a:pt x="811794" y="3749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Полилиния: фигура 124">
              <a:extLst>
                <a:ext uri="{FF2B5EF4-FFF2-40B4-BE49-F238E27FC236}">
                  <a16:creationId xmlns:a16="http://schemas.microsoft.com/office/drawing/2014/main" id="{045987D7-7CD9-43B6-89D4-CBEF4AEEFDFD}"/>
                </a:ext>
              </a:extLst>
            </p:cNvPr>
            <p:cNvSpPr/>
            <p:nvPr/>
          </p:nvSpPr>
          <p:spPr>
            <a:xfrm>
              <a:off x="585457" y="1306717"/>
              <a:ext cx="404389" cy="101637"/>
            </a:xfrm>
            <a:custGeom>
              <a:avLst/>
              <a:gdLst>
                <a:gd name="connsiteX0" fmla="*/ 0 w 404389"/>
                <a:gd name="connsiteY0" fmla="*/ 0 h 101637"/>
                <a:gd name="connsiteX1" fmla="*/ 39232 w 404389"/>
                <a:gd name="connsiteY1" fmla="*/ 48285 h 101637"/>
                <a:gd name="connsiteX2" fmla="*/ 99589 w 404389"/>
                <a:gd name="connsiteY2" fmla="*/ 48285 h 101637"/>
                <a:gd name="connsiteX3" fmla="*/ 190123 w 404389"/>
                <a:gd name="connsiteY3" fmla="*/ 63374 h 101637"/>
                <a:gd name="connsiteX4" fmla="*/ 250480 w 404389"/>
                <a:gd name="connsiteY4" fmla="*/ 75445 h 101637"/>
                <a:gd name="connsiteX5" fmla="*/ 334979 w 404389"/>
                <a:gd name="connsiteY5" fmla="*/ 90534 h 101637"/>
                <a:gd name="connsiteX6" fmla="*/ 368175 w 404389"/>
                <a:gd name="connsiteY6" fmla="*/ 93552 h 101637"/>
                <a:gd name="connsiteX7" fmla="*/ 377228 w 404389"/>
                <a:gd name="connsiteY7" fmla="*/ 99588 h 101637"/>
                <a:gd name="connsiteX8" fmla="*/ 404389 w 404389"/>
                <a:gd name="connsiteY8" fmla="*/ 54321 h 10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389" h="101637">
                  <a:moveTo>
                    <a:pt x="0" y="0"/>
                  </a:moveTo>
                  <a:cubicBezTo>
                    <a:pt x="11317" y="20119"/>
                    <a:pt x="22634" y="40238"/>
                    <a:pt x="39232" y="48285"/>
                  </a:cubicBezTo>
                  <a:cubicBezTo>
                    <a:pt x="55830" y="56332"/>
                    <a:pt x="74441" y="45770"/>
                    <a:pt x="99589" y="48285"/>
                  </a:cubicBezTo>
                  <a:cubicBezTo>
                    <a:pt x="124738" y="50800"/>
                    <a:pt x="164975" y="58847"/>
                    <a:pt x="190123" y="63374"/>
                  </a:cubicBezTo>
                  <a:cubicBezTo>
                    <a:pt x="215271" y="67901"/>
                    <a:pt x="250480" y="75445"/>
                    <a:pt x="250480" y="75445"/>
                  </a:cubicBezTo>
                  <a:lnTo>
                    <a:pt x="334979" y="90534"/>
                  </a:lnTo>
                  <a:cubicBezTo>
                    <a:pt x="354595" y="93552"/>
                    <a:pt x="361134" y="92043"/>
                    <a:pt x="368175" y="93552"/>
                  </a:cubicBezTo>
                  <a:cubicBezTo>
                    <a:pt x="375217" y="95061"/>
                    <a:pt x="371192" y="106127"/>
                    <a:pt x="377228" y="99588"/>
                  </a:cubicBezTo>
                  <a:cubicBezTo>
                    <a:pt x="383264" y="93050"/>
                    <a:pt x="393826" y="73685"/>
                    <a:pt x="404389" y="5432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Полилиния: фигура 125">
              <a:extLst>
                <a:ext uri="{FF2B5EF4-FFF2-40B4-BE49-F238E27FC236}">
                  <a16:creationId xmlns:a16="http://schemas.microsoft.com/office/drawing/2014/main" id="{9DCE589C-0C01-4D7D-9DDD-FAB8E1500CDD}"/>
                </a:ext>
              </a:extLst>
            </p:cNvPr>
            <p:cNvSpPr/>
            <p:nvPr/>
          </p:nvSpPr>
          <p:spPr>
            <a:xfrm>
              <a:off x="2785450" y="3244158"/>
              <a:ext cx="1216181" cy="1904245"/>
            </a:xfrm>
            <a:custGeom>
              <a:avLst/>
              <a:gdLst>
                <a:gd name="connsiteX0" fmla="*/ 0 w 1173932"/>
                <a:gd name="connsiteY0" fmla="*/ 0 h 1810693"/>
                <a:gd name="connsiteX1" fmla="*/ 60356 w 1173932"/>
                <a:gd name="connsiteY1" fmla="*/ 57339 h 1810693"/>
                <a:gd name="connsiteX2" fmla="*/ 120712 w 1173932"/>
                <a:gd name="connsiteY2" fmla="*/ 162963 h 1810693"/>
                <a:gd name="connsiteX3" fmla="*/ 199176 w 1173932"/>
                <a:gd name="connsiteY3" fmla="*/ 220301 h 1810693"/>
                <a:gd name="connsiteX4" fmla="*/ 250479 w 1173932"/>
                <a:gd name="connsiteY4" fmla="*/ 247462 h 1810693"/>
                <a:gd name="connsiteX5" fmla="*/ 328942 w 1173932"/>
                <a:gd name="connsiteY5" fmla="*/ 362139 h 1810693"/>
                <a:gd name="connsiteX6" fmla="*/ 407405 w 1173932"/>
                <a:gd name="connsiteY6" fmla="*/ 431549 h 1810693"/>
                <a:gd name="connsiteX7" fmla="*/ 467762 w 1173932"/>
                <a:gd name="connsiteY7" fmla="*/ 482852 h 1810693"/>
                <a:gd name="connsiteX8" fmla="*/ 513029 w 1173932"/>
                <a:gd name="connsiteY8" fmla="*/ 546226 h 1810693"/>
                <a:gd name="connsiteX9" fmla="*/ 606582 w 1173932"/>
                <a:gd name="connsiteY9" fmla="*/ 760492 h 1810693"/>
                <a:gd name="connsiteX10" fmla="*/ 679009 w 1173932"/>
                <a:gd name="connsiteY10" fmla="*/ 863097 h 1810693"/>
                <a:gd name="connsiteX11" fmla="*/ 787651 w 1173932"/>
                <a:gd name="connsiteY11" fmla="*/ 923454 h 1810693"/>
                <a:gd name="connsiteX12" fmla="*/ 854043 w 1173932"/>
                <a:gd name="connsiteY12" fmla="*/ 947596 h 1810693"/>
                <a:gd name="connsiteX13" fmla="*/ 890257 w 1173932"/>
                <a:gd name="connsiteY13" fmla="*/ 1059256 h 1810693"/>
                <a:gd name="connsiteX14" fmla="*/ 884221 w 1173932"/>
                <a:gd name="connsiteY14" fmla="*/ 1095470 h 1810693"/>
                <a:gd name="connsiteX15" fmla="*/ 962685 w 1173932"/>
                <a:gd name="connsiteY15" fmla="*/ 1267486 h 1810693"/>
                <a:gd name="connsiteX16" fmla="*/ 992863 w 1173932"/>
                <a:gd name="connsiteY16" fmla="*/ 1324824 h 1810693"/>
                <a:gd name="connsiteX17" fmla="*/ 1032095 w 1173932"/>
                <a:gd name="connsiteY17" fmla="*/ 1424412 h 1810693"/>
                <a:gd name="connsiteX18" fmla="*/ 1047184 w 1173932"/>
                <a:gd name="connsiteY18" fmla="*/ 1490804 h 1810693"/>
                <a:gd name="connsiteX19" fmla="*/ 1041148 w 1173932"/>
                <a:gd name="connsiteY19" fmla="*/ 1554179 h 1810693"/>
                <a:gd name="connsiteX20" fmla="*/ 1125647 w 1173932"/>
                <a:gd name="connsiteY20" fmla="*/ 1705070 h 1810693"/>
                <a:gd name="connsiteX21" fmla="*/ 1173932 w 1173932"/>
                <a:gd name="connsiteY21" fmla="*/ 1810693 h 1810693"/>
                <a:gd name="connsiteX0" fmla="*/ 0 w 1216181"/>
                <a:gd name="connsiteY0" fmla="*/ 0 h 1904245"/>
                <a:gd name="connsiteX1" fmla="*/ 60356 w 1216181"/>
                <a:gd name="connsiteY1" fmla="*/ 57339 h 1904245"/>
                <a:gd name="connsiteX2" fmla="*/ 120712 w 1216181"/>
                <a:gd name="connsiteY2" fmla="*/ 162963 h 1904245"/>
                <a:gd name="connsiteX3" fmla="*/ 199176 w 1216181"/>
                <a:gd name="connsiteY3" fmla="*/ 220301 h 1904245"/>
                <a:gd name="connsiteX4" fmla="*/ 250479 w 1216181"/>
                <a:gd name="connsiteY4" fmla="*/ 247462 h 1904245"/>
                <a:gd name="connsiteX5" fmla="*/ 328942 w 1216181"/>
                <a:gd name="connsiteY5" fmla="*/ 362139 h 1904245"/>
                <a:gd name="connsiteX6" fmla="*/ 407405 w 1216181"/>
                <a:gd name="connsiteY6" fmla="*/ 431549 h 1904245"/>
                <a:gd name="connsiteX7" fmla="*/ 467762 w 1216181"/>
                <a:gd name="connsiteY7" fmla="*/ 482852 h 1904245"/>
                <a:gd name="connsiteX8" fmla="*/ 513029 w 1216181"/>
                <a:gd name="connsiteY8" fmla="*/ 546226 h 1904245"/>
                <a:gd name="connsiteX9" fmla="*/ 606582 w 1216181"/>
                <a:gd name="connsiteY9" fmla="*/ 760492 h 1904245"/>
                <a:gd name="connsiteX10" fmla="*/ 679009 w 1216181"/>
                <a:gd name="connsiteY10" fmla="*/ 863097 h 1904245"/>
                <a:gd name="connsiteX11" fmla="*/ 787651 w 1216181"/>
                <a:gd name="connsiteY11" fmla="*/ 923454 h 1904245"/>
                <a:gd name="connsiteX12" fmla="*/ 854043 w 1216181"/>
                <a:gd name="connsiteY12" fmla="*/ 947596 h 1904245"/>
                <a:gd name="connsiteX13" fmla="*/ 890257 w 1216181"/>
                <a:gd name="connsiteY13" fmla="*/ 1059256 h 1904245"/>
                <a:gd name="connsiteX14" fmla="*/ 884221 w 1216181"/>
                <a:gd name="connsiteY14" fmla="*/ 1095470 h 1904245"/>
                <a:gd name="connsiteX15" fmla="*/ 962685 w 1216181"/>
                <a:gd name="connsiteY15" fmla="*/ 1267486 h 1904245"/>
                <a:gd name="connsiteX16" fmla="*/ 992863 w 1216181"/>
                <a:gd name="connsiteY16" fmla="*/ 1324824 h 1904245"/>
                <a:gd name="connsiteX17" fmla="*/ 1032095 w 1216181"/>
                <a:gd name="connsiteY17" fmla="*/ 1424412 h 1904245"/>
                <a:gd name="connsiteX18" fmla="*/ 1047184 w 1216181"/>
                <a:gd name="connsiteY18" fmla="*/ 1490804 h 1904245"/>
                <a:gd name="connsiteX19" fmla="*/ 1041148 w 1216181"/>
                <a:gd name="connsiteY19" fmla="*/ 1554179 h 1904245"/>
                <a:gd name="connsiteX20" fmla="*/ 1125647 w 1216181"/>
                <a:gd name="connsiteY20" fmla="*/ 1705070 h 1904245"/>
                <a:gd name="connsiteX21" fmla="*/ 1216181 w 1216181"/>
                <a:gd name="connsiteY21" fmla="*/ 1904245 h 190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6181" h="1904245">
                  <a:moveTo>
                    <a:pt x="0" y="0"/>
                  </a:moveTo>
                  <a:cubicBezTo>
                    <a:pt x="20118" y="15089"/>
                    <a:pt x="40237" y="30179"/>
                    <a:pt x="60356" y="57339"/>
                  </a:cubicBezTo>
                  <a:cubicBezTo>
                    <a:pt x="80475" y="84499"/>
                    <a:pt x="97575" y="135803"/>
                    <a:pt x="120712" y="162963"/>
                  </a:cubicBezTo>
                  <a:cubicBezTo>
                    <a:pt x="143849" y="190123"/>
                    <a:pt x="177548" y="206218"/>
                    <a:pt x="199176" y="220301"/>
                  </a:cubicBezTo>
                  <a:cubicBezTo>
                    <a:pt x="220804" y="234384"/>
                    <a:pt x="228851" y="223822"/>
                    <a:pt x="250479" y="247462"/>
                  </a:cubicBezTo>
                  <a:cubicBezTo>
                    <a:pt x="272107" y="271102"/>
                    <a:pt x="302788" y="331458"/>
                    <a:pt x="328942" y="362139"/>
                  </a:cubicBezTo>
                  <a:cubicBezTo>
                    <a:pt x="355096" y="392820"/>
                    <a:pt x="384268" y="411430"/>
                    <a:pt x="407405" y="431549"/>
                  </a:cubicBezTo>
                  <a:cubicBezTo>
                    <a:pt x="430542" y="451668"/>
                    <a:pt x="450158" y="463739"/>
                    <a:pt x="467762" y="482852"/>
                  </a:cubicBezTo>
                  <a:cubicBezTo>
                    <a:pt x="485366" y="501965"/>
                    <a:pt x="489892" y="499953"/>
                    <a:pt x="513029" y="546226"/>
                  </a:cubicBezTo>
                  <a:cubicBezTo>
                    <a:pt x="536166" y="592499"/>
                    <a:pt x="578919" y="707680"/>
                    <a:pt x="606582" y="760492"/>
                  </a:cubicBezTo>
                  <a:cubicBezTo>
                    <a:pt x="634245" y="813304"/>
                    <a:pt x="648831" y="835937"/>
                    <a:pt x="679009" y="863097"/>
                  </a:cubicBezTo>
                  <a:cubicBezTo>
                    <a:pt x="709187" y="890257"/>
                    <a:pt x="758479" y="909371"/>
                    <a:pt x="787651" y="923454"/>
                  </a:cubicBezTo>
                  <a:cubicBezTo>
                    <a:pt x="816823" y="937537"/>
                    <a:pt x="836942" y="924962"/>
                    <a:pt x="854043" y="947596"/>
                  </a:cubicBezTo>
                  <a:cubicBezTo>
                    <a:pt x="871144" y="970230"/>
                    <a:pt x="885227" y="1034610"/>
                    <a:pt x="890257" y="1059256"/>
                  </a:cubicBezTo>
                  <a:cubicBezTo>
                    <a:pt x="895287" y="1083902"/>
                    <a:pt x="872150" y="1060765"/>
                    <a:pt x="884221" y="1095470"/>
                  </a:cubicBezTo>
                  <a:cubicBezTo>
                    <a:pt x="896292" y="1130175"/>
                    <a:pt x="944578" y="1229260"/>
                    <a:pt x="962685" y="1267486"/>
                  </a:cubicBezTo>
                  <a:cubicBezTo>
                    <a:pt x="980792" y="1305712"/>
                    <a:pt x="981295" y="1298670"/>
                    <a:pt x="992863" y="1324824"/>
                  </a:cubicBezTo>
                  <a:cubicBezTo>
                    <a:pt x="1004431" y="1350978"/>
                    <a:pt x="1023042" y="1396749"/>
                    <a:pt x="1032095" y="1424412"/>
                  </a:cubicBezTo>
                  <a:cubicBezTo>
                    <a:pt x="1041148" y="1452075"/>
                    <a:pt x="1045675" y="1469176"/>
                    <a:pt x="1047184" y="1490804"/>
                  </a:cubicBezTo>
                  <a:cubicBezTo>
                    <a:pt x="1048693" y="1512432"/>
                    <a:pt x="1028071" y="1518468"/>
                    <a:pt x="1041148" y="1554179"/>
                  </a:cubicBezTo>
                  <a:cubicBezTo>
                    <a:pt x="1054225" y="1589890"/>
                    <a:pt x="1096475" y="1646726"/>
                    <a:pt x="1125647" y="1705070"/>
                  </a:cubicBezTo>
                  <a:cubicBezTo>
                    <a:pt x="1154819" y="1763414"/>
                    <a:pt x="1201595" y="1874067"/>
                    <a:pt x="1216181" y="1904245"/>
                  </a:cubicBezTo>
                </a:path>
              </a:pathLst>
            </a:custGeom>
            <a:noFill/>
            <a:ln w="15875">
              <a:gradFill>
                <a:gsLst>
                  <a:gs pos="0">
                    <a:srgbClr val="A6A6A6"/>
                  </a:gs>
                  <a:gs pos="100000">
                    <a:srgbClr val="A6A6A6">
                      <a:alpha val="21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Полилиния: фигура 126">
              <a:extLst>
                <a:ext uri="{FF2B5EF4-FFF2-40B4-BE49-F238E27FC236}">
                  <a16:creationId xmlns:a16="http://schemas.microsoft.com/office/drawing/2014/main" id="{BE51E301-4DB3-4E0B-B6E0-3E30D5BE33B1}"/>
                </a:ext>
              </a:extLst>
            </p:cNvPr>
            <p:cNvSpPr/>
            <p:nvPr/>
          </p:nvSpPr>
          <p:spPr>
            <a:xfrm>
              <a:off x="3150606" y="4703988"/>
              <a:ext cx="1692998" cy="70448"/>
            </a:xfrm>
            <a:custGeom>
              <a:avLst/>
              <a:gdLst>
                <a:gd name="connsiteX0" fmla="*/ 0 w 1692998"/>
                <a:gd name="connsiteY0" fmla="*/ 12867 h 70448"/>
                <a:gd name="connsiteX1" fmla="*/ 96570 w 1692998"/>
                <a:gd name="connsiteY1" fmla="*/ 27957 h 70448"/>
                <a:gd name="connsiteX2" fmla="*/ 147873 w 1692998"/>
                <a:gd name="connsiteY2" fmla="*/ 24939 h 70448"/>
                <a:gd name="connsiteX3" fmla="*/ 214265 w 1692998"/>
                <a:gd name="connsiteY3" fmla="*/ 18903 h 70448"/>
                <a:gd name="connsiteX4" fmla="*/ 232372 w 1692998"/>
                <a:gd name="connsiteY4" fmla="*/ 9850 h 70448"/>
                <a:gd name="connsiteX5" fmla="*/ 316871 w 1692998"/>
                <a:gd name="connsiteY5" fmla="*/ 30974 h 70448"/>
                <a:gd name="connsiteX6" fmla="*/ 380245 w 1692998"/>
                <a:gd name="connsiteY6" fmla="*/ 30974 h 70448"/>
                <a:gd name="connsiteX7" fmla="*/ 461727 w 1692998"/>
                <a:gd name="connsiteY7" fmla="*/ 40028 h 70448"/>
                <a:gd name="connsiteX8" fmla="*/ 519065 w 1692998"/>
                <a:gd name="connsiteY8" fmla="*/ 33992 h 70448"/>
                <a:gd name="connsiteX9" fmla="*/ 597529 w 1692998"/>
                <a:gd name="connsiteY9" fmla="*/ 46063 h 70448"/>
                <a:gd name="connsiteX10" fmla="*/ 672974 w 1692998"/>
                <a:gd name="connsiteY10" fmla="*/ 52099 h 70448"/>
                <a:gd name="connsiteX11" fmla="*/ 721259 w 1692998"/>
                <a:gd name="connsiteY11" fmla="*/ 58135 h 70448"/>
                <a:gd name="connsiteX12" fmla="*/ 844990 w 1692998"/>
                <a:gd name="connsiteY12" fmla="*/ 70206 h 70448"/>
                <a:gd name="connsiteX13" fmla="*/ 887240 w 1692998"/>
                <a:gd name="connsiteY13" fmla="*/ 46063 h 70448"/>
                <a:gd name="connsiteX14" fmla="*/ 965703 w 1692998"/>
                <a:gd name="connsiteY14" fmla="*/ 9850 h 70448"/>
                <a:gd name="connsiteX15" fmla="*/ 1146772 w 1692998"/>
                <a:gd name="connsiteY15" fmla="*/ 18903 h 70448"/>
                <a:gd name="connsiteX16" fmla="*/ 1213164 w 1692998"/>
                <a:gd name="connsiteY16" fmla="*/ 15885 h 70448"/>
                <a:gd name="connsiteX17" fmla="*/ 1324824 w 1692998"/>
                <a:gd name="connsiteY17" fmla="*/ 24939 h 70448"/>
                <a:gd name="connsiteX18" fmla="*/ 1409323 w 1692998"/>
                <a:gd name="connsiteY18" fmla="*/ 9850 h 70448"/>
                <a:gd name="connsiteX19" fmla="*/ 1466661 w 1692998"/>
                <a:gd name="connsiteY19" fmla="*/ 796 h 70448"/>
                <a:gd name="connsiteX20" fmla="*/ 1536071 w 1692998"/>
                <a:gd name="connsiteY20" fmla="*/ 796 h 70448"/>
                <a:gd name="connsiteX21" fmla="*/ 1599445 w 1692998"/>
                <a:gd name="connsiteY21" fmla="*/ 3814 h 70448"/>
                <a:gd name="connsiteX22" fmla="*/ 1671873 w 1692998"/>
                <a:gd name="connsiteY22" fmla="*/ 9850 h 70448"/>
                <a:gd name="connsiteX23" fmla="*/ 1692998 w 1692998"/>
                <a:gd name="connsiteY23" fmla="*/ 12867 h 7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92998" h="70448">
                  <a:moveTo>
                    <a:pt x="0" y="12867"/>
                  </a:moveTo>
                  <a:cubicBezTo>
                    <a:pt x="35962" y="19406"/>
                    <a:pt x="71925" y="25945"/>
                    <a:pt x="96570" y="27957"/>
                  </a:cubicBezTo>
                  <a:cubicBezTo>
                    <a:pt x="121215" y="29969"/>
                    <a:pt x="128257" y="26448"/>
                    <a:pt x="147873" y="24939"/>
                  </a:cubicBezTo>
                  <a:cubicBezTo>
                    <a:pt x="167489" y="23430"/>
                    <a:pt x="200182" y="21418"/>
                    <a:pt x="214265" y="18903"/>
                  </a:cubicBezTo>
                  <a:cubicBezTo>
                    <a:pt x="228348" y="16388"/>
                    <a:pt x="215271" y="7838"/>
                    <a:pt x="232372" y="9850"/>
                  </a:cubicBezTo>
                  <a:cubicBezTo>
                    <a:pt x="249473" y="11862"/>
                    <a:pt x="292226" y="27453"/>
                    <a:pt x="316871" y="30974"/>
                  </a:cubicBezTo>
                  <a:cubicBezTo>
                    <a:pt x="341516" y="34495"/>
                    <a:pt x="356102" y="29465"/>
                    <a:pt x="380245" y="30974"/>
                  </a:cubicBezTo>
                  <a:cubicBezTo>
                    <a:pt x="404388" y="32483"/>
                    <a:pt x="438590" y="39525"/>
                    <a:pt x="461727" y="40028"/>
                  </a:cubicBezTo>
                  <a:cubicBezTo>
                    <a:pt x="484864" y="40531"/>
                    <a:pt x="496431" y="32986"/>
                    <a:pt x="519065" y="33992"/>
                  </a:cubicBezTo>
                  <a:cubicBezTo>
                    <a:pt x="541699" y="34998"/>
                    <a:pt x="571878" y="43045"/>
                    <a:pt x="597529" y="46063"/>
                  </a:cubicBezTo>
                  <a:cubicBezTo>
                    <a:pt x="623181" y="49081"/>
                    <a:pt x="652352" y="50087"/>
                    <a:pt x="672974" y="52099"/>
                  </a:cubicBezTo>
                  <a:cubicBezTo>
                    <a:pt x="693596" y="54111"/>
                    <a:pt x="721259" y="58135"/>
                    <a:pt x="721259" y="58135"/>
                  </a:cubicBezTo>
                  <a:cubicBezTo>
                    <a:pt x="749928" y="61153"/>
                    <a:pt x="817327" y="72218"/>
                    <a:pt x="844990" y="70206"/>
                  </a:cubicBezTo>
                  <a:cubicBezTo>
                    <a:pt x="872654" y="68194"/>
                    <a:pt x="867121" y="56122"/>
                    <a:pt x="887240" y="46063"/>
                  </a:cubicBezTo>
                  <a:cubicBezTo>
                    <a:pt x="907359" y="36004"/>
                    <a:pt x="922448" y="14377"/>
                    <a:pt x="965703" y="9850"/>
                  </a:cubicBezTo>
                  <a:cubicBezTo>
                    <a:pt x="1008958" y="5323"/>
                    <a:pt x="1105529" y="17897"/>
                    <a:pt x="1146772" y="18903"/>
                  </a:cubicBezTo>
                  <a:cubicBezTo>
                    <a:pt x="1188015" y="19909"/>
                    <a:pt x="1183489" y="14879"/>
                    <a:pt x="1213164" y="15885"/>
                  </a:cubicBezTo>
                  <a:cubicBezTo>
                    <a:pt x="1242839" y="16891"/>
                    <a:pt x="1292131" y="25945"/>
                    <a:pt x="1324824" y="24939"/>
                  </a:cubicBezTo>
                  <a:cubicBezTo>
                    <a:pt x="1357517" y="23933"/>
                    <a:pt x="1385684" y="13874"/>
                    <a:pt x="1409323" y="9850"/>
                  </a:cubicBezTo>
                  <a:cubicBezTo>
                    <a:pt x="1432962" y="5826"/>
                    <a:pt x="1445536" y="2305"/>
                    <a:pt x="1466661" y="796"/>
                  </a:cubicBezTo>
                  <a:cubicBezTo>
                    <a:pt x="1487786" y="-713"/>
                    <a:pt x="1513940" y="293"/>
                    <a:pt x="1536071" y="796"/>
                  </a:cubicBezTo>
                  <a:cubicBezTo>
                    <a:pt x="1558202" y="1299"/>
                    <a:pt x="1576811" y="2305"/>
                    <a:pt x="1599445" y="3814"/>
                  </a:cubicBezTo>
                  <a:cubicBezTo>
                    <a:pt x="1622079" y="5323"/>
                    <a:pt x="1656281" y="8341"/>
                    <a:pt x="1671873" y="9850"/>
                  </a:cubicBezTo>
                  <a:cubicBezTo>
                    <a:pt x="1687465" y="11359"/>
                    <a:pt x="1689477" y="12364"/>
                    <a:pt x="1692998" y="12867"/>
                  </a:cubicBezTo>
                </a:path>
              </a:pathLst>
            </a:custGeom>
            <a:no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Полилиния: фигура 127">
              <a:extLst>
                <a:ext uri="{FF2B5EF4-FFF2-40B4-BE49-F238E27FC236}">
                  <a16:creationId xmlns:a16="http://schemas.microsoft.com/office/drawing/2014/main" id="{D193F472-B6AC-462E-9FBE-5FFB064D2974}"/>
                </a:ext>
              </a:extLst>
            </p:cNvPr>
            <p:cNvSpPr/>
            <p:nvPr/>
          </p:nvSpPr>
          <p:spPr>
            <a:xfrm>
              <a:off x="4747034" y="3980507"/>
              <a:ext cx="780162" cy="1173933"/>
            </a:xfrm>
            <a:custGeom>
              <a:avLst/>
              <a:gdLst>
                <a:gd name="connsiteX0" fmla="*/ 0 w 780162"/>
                <a:gd name="connsiteY0" fmla="*/ 1173933 h 1173933"/>
                <a:gd name="connsiteX1" fmla="*/ 18107 w 780162"/>
                <a:gd name="connsiteY1" fmla="*/ 1101505 h 1173933"/>
                <a:gd name="connsiteX2" fmla="*/ 36214 w 780162"/>
                <a:gd name="connsiteY2" fmla="*/ 1001917 h 1173933"/>
                <a:gd name="connsiteX3" fmla="*/ 48285 w 780162"/>
                <a:gd name="connsiteY3" fmla="*/ 899311 h 1173933"/>
                <a:gd name="connsiteX4" fmla="*/ 63374 w 780162"/>
                <a:gd name="connsiteY4" fmla="*/ 838954 h 1173933"/>
                <a:gd name="connsiteX5" fmla="*/ 78463 w 780162"/>
                <a:gd name="connsiteY5" fmla="*/ 796705 h 1173933"/>
                <a:gd name="connsiteX6" fmla="*/ 72427 w 780162"/>
                <a:gd name="connsiteY6" fmla="*/ 769544 h 1173933"/>
                <a:gd name="connsiteX7" fmla="*/ 84499 w 780162"/>
                <a:gd name="connsiteY7" fmla="*/ 742384 h 1173933"/>
                <a:gd name="connsiteX8" fmla="*/ 90534 w 780162"/>
                <a:gd name="connsiteY8" fmla="*/ 694099 h 1173933"/>
                <a:gd name="connsiteX9" fmla="*/ 120713 w 780162"/>
                <a:gd name="connsiteY9" fmla="*/ 663921 h 1173933"/>
                <a:gd name="connsiteX10" fmla="*/ 168998 w 780162"/>
                <a:gd name="connsiteY10" fmla="*/ 648832 h 1173933"/>
                <a:gd name="connsiteX11" fmla="*/ 187105 w 780162"/>
                <a:gd name="connsiteY11" fmla="*/ 609600 h 1173933"/>
                <a:gd name="connsiteX12" fmla="*/ 241425 w 780162"/>
                <a:gd name="connsiteY12" fmla="*/ 588475 h 1173933"/>
                <a:gd name="connsiteX13" fmla="*/ 283675 w 780162"/>
                <a:gd name="connsiteY13" fmla="*/ 594511 h 1173933"/>
                <a:gd name="connsiteX14" fmla="*/ 316871 w 780162"/>
                <a:gd name="connsiteY14" fmla="*/ 555279 h 1173933"/>
                <a:gd name="connsiteX15" fmla="*/ 383263 w 780162"/>
                <a:gd name="connsiteY15" fmla="*/ 458709 h 1173933"/>
                <a:gd name="connsiteX16" fmla="*/ 446637 w 780162"/>
                <a:gd name="connsiteY16" fmla="*/ 455691 h 1173933"/>
                <a:gd name="connsiteX17" fmla="*/ 555279 w 780162"/>
                <a:gd name="connsiteY17" fmla="*/ 476816 h 1173933"/>
                <a:gd name="connsiteX18" fmla="*/ 609600 w 780162"/>
                <a:gd name="connsiteY18" fmla="*/ 482851 h 1173933"/>
                <a:gd name="connsiteX19" fmla="*/ 663920 w 780162"/>
                <a:gd name="connsiteY19" fmla="*/ 422495 h 1173933"/>
                <a:gd name="connsiteX20" fmla="*/ 688063 w 780162"/>
                <a:gd name="connsiteY20" fmla="*/ 337996 h 1173933"/>
                <a:gd name="connsiteX21" fmla="*/ 700134 w 780162"/>
                <a:gd name="connsiteY21" fmla="*/ 271604 h 1173933"/>
                <a:gd name="connsiteX22" fmla="*/ 751437 w 780162"/>
                <a:gd name="connsiteY22" fmla="*/ 214265 h 1173933"/>
                <a:gd name="connsiteX23" fmla="*/ 757473 w 780162"/>
                <a:gd name="connsiteY23" fmla="*/ 156927 h 1173933"/>
                <a:gd name="connsiteX24" fmla="*/ 778598 w 780162"/>
                <a:gd name="connsiteY24" fmla="*/ 102606 h 1173933"/>
                <a:gd name="connsiteX25" fmla="*/ 778598 w 780162"/>
                <a:gd name="connsiteY25" fmla="*/ 39232 h 1173933"/>
                <a:gd name="connsiteX26" fmla="*/ 778598 w 780162"/>
                <a:gd name="connsiteY26" fmla="*/ 30178 h 1173933"/>
                <a:gd name="connsiteX27" fmla="*/ 769544 w 780162"/>
                <a:gd name="connsiteY27" fmla="*/ 0 h 117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80162" h="1173933">
                  <a:moveTo>
                    <a:pt x="0" y="1173933"/>
                  </a:moveTo>
                  <a:cubicBezTo>
                    <a:pt x="6035" y="1152053"/>
                    <a:pt x="12071" y="1130174"/>
                    <a:pt x="18107" y="1101505"/>
                  </a:cubicBezTo>
                  <a:cubicBezTo>
                    <a:pt x="24143" y="1072836"/>
                    <a:pt x="31184" y="1035616"/>
                    <a:pt x="36214" y="1001917"/>
                  </a:cubicBezTo>
                  <a:cubicBezTo>
                    <a:pt x="41244" y="968218"/>
                    <a:pt x="43758" y="926471"/>
                    <a:pt x="48285" y="899311"/>
                  </a:cubicBezTo>
                  <a:cubicBezTo>
                    <a:pt x="52812" y="872151"/>
                    <a:pt x="58344" y="856055"/>
                    <a:pt x="63374" y="838954"/>
                  </a:cubicBezTo>
                  <a:cubicBezTo>
                    <a:pt x="68404" y="821853"/>
                    <a:pt x="76954" y="808273"/>
                    <a:pt x="78463" y="796705"/>
                  </a:cubicBezTo>
                  <a:cubicBezTo>
                    <a:pt x="79972" y="785137"/>
                    <a:pt x="71421" y="778597"/>
                    <a:pt x="72427" y="769544"/>
                  </a:cubicBezTo>
                  <a:cubicBezTo>
                    <a:pt x="73433" y="760491"/>
                    <a:pt x="81481" y="754958"/>
                    <a:pt x="84499" y="742384"/>
                  </a:cubicBezTo>
                  <a:cubicBezTo>
                    <a:pt x="87517" y="729810"/>
                    <a:pt x="84498" y="707176"/>
                    <a:pt x="90534" y="694099"/>
                  </a:cubicBezTo>
                  <a:cubicBezTo>
                    <a:pt x="96570" y="681022"/>
                    <a:pt x="107636" y="671465"/>
                    <a:pt x="120713" y="663921"/>
                  </a:cubicBezTo>
                  <a:cubicBezTo>
                    <a:pt x="133790" y="656377"/>
                    <a:pt x="157933" y="657885"/>
                    <a:pt x="168998" y="648832"/>
                  </a:cubicBezTo>
                  <a:cubicBezTo>
                    <a:pt x="180063" y="639779"/>
                    <a:pt x="175034" y="619659"/>
                    <a:pt x="187105" y="609600"/>
                  </a:cubicBezTo>
                  <a:cubicBezTo>
                    <a:pt x="199176" y="599541"/>
                    <a:pt x="225330" y="590990"/>
                    <a:pt x="241425" y="588475"/>
                  </a:cubicBezTo>
                  <a:cubicBezTo>
                    <a:pt x="257520" y="585960"/>
                    <a:pt x="271101" y="600044"/>
                    <a:pt x="283675" y="594511"/>
                  </a:cubicBezTo>
                  <a:cubicBezTo>
                    <a:pt x="296249" y="588978"/>
                    <a:pt x="300273" y="577913"/>
                    <a:pt x="316871" y="555279"/>
                  </a:cubicBezTo>
                  <a:cubicBezTo>
                    <a:pt x="333469" y="532645"/>
                    <a:pt x="361635" y="475307"/>
                    <a:pt x="383263" y="458709"/>
                  </a:cubicBezTo>
                  <a:cubicBezTo>
                    <a:pt x="404891" y="442111"/>
                    <a:pt x="417968" y="452673"/>
                    <a:pt x="446637" y="455691"/>
                  </a:cubicBezTo>
                  <a:cubicBezTo>
                    <a:pt x="475306" y="458709"/>
                    <a:pt x="528119" y="472289"/>
                    <a:pt x="555279" y="476816"/>
                  </a:cubicBezTo>
                  <a:cubicBezTo>
                    <a:pt x="582439" y="481343"/>
                    <a:pt x="591493" y="491904"/>
                    <a:pt x="609600" y="482851"/>
                  </a:cubicBezTo>
                  <a:cubicBezTo>
                    <a:pt x="627707" y="473798"/>
                    <a:pt x="650843" y="446638"/>
                    <a:pt x="663920" y="422495"/>
                  </a:cubicBezTo>
                  <a:cubicBezTo>
                    <a:pt x="676997" y="398352"/>
                    <a:pt x="682027" y="363144"/>
                    <a:pt x="688063" y="337996"/>
                  </a:cubicBezTo>
                  <a:cubicBezTo>
                    <a:pt x="694099" y="312848"/>
                    <a:pt x="689572" y="292226"/>
                    <a:pt x="700134" y="271604"/>
                  </a:cubicBezTo>
                  <a:cubicBezTo>
                    <a:pt x="710696" y="250982"/>
                    <a:pt x="741881" y="233378"/>
                    <a:pt x="751437" y="214265"/>
                  </a:cubicBezTo>
                  <a:cubicBezTo>
                    <a:pt x="760993" y="195152"/>
                    <a:pt x="752946" y="175537"/>
                    <a:pt x="757473" y="156927"/>
                  </a:cubicBezTo>
                  <a:cubicBezTo>
                    <a:pt x="762000" y="138317"/>
                    <a:pt x="775077" y="122222"/>
                    <a:pt x="778598" y="102606"/>
                  </a:cubicBezTo>
                  <a:cubicBezTo>
                    <a:pt x="782119" y="82990"/>
                    <a:pt x="778598" y="39232"/>
                    <a:pt x="778598" y="39232"/>
                  </a:cubicBezTo>
                  <a:cubicBezTo>
                    <a:pt x="778598" y="27161"/>
                    <a:pt x="780107" y="36717"/>
                    <a:pt x="778598" y="30178"/>
                  </a:cubicBezTo>
                  <a:cubicBezTo>
                    <a:pt x="777089" y="23639"/>
                    <a:pt x="773316" y="11819"/>
                    <a:pt x="769544" y="0"/>
                  </a:cubicBezTo>
                </a:path>
              </a:pathLst>
            </a:custGeom>
            <a:noFill/>
            <a:ln w="15875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A6A6A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олилиния: фигура 128">
              <a:extLst>
                <a:ext uri="{FF2B5EF4-FFF2-40B4-BE49-F238E27FC236}">
                  <a16:creationId xmlns:a16="http://schemas.microsoft.com/office/drawing/2014/main" id="{3705FA4B-16B3-4506-B042-CFFC9F4B067F}"/>
                </a:ext>
              </a:extLst>
            </p:cNvPr>
            <p:cNvSpPr/>
            <p:nvPr/>
          </p:nvSpPr>
          <p:spPr>
            <a:xfrm>
              <a:off x="4567559" y="3944293"/>
              <a:ext cx="282081" cy="709188"/>
            </a:xfrm>
            <a:custGeom>
              <a:avLst/>
              <a:gdLst>
                <a:gd name="connsiteX0" fmla="*/ 4441 w 282081"/>
                <a:gd name="connsiteY0" fmla="*/ 0 h 709188"/>
                <a:gd name="connsiteX1" fmla="*/ 7459 w 282081"/>
                <a:gd name="connsiteY1" fmla="*/ 120713 h 709188"/>
                <a:gd name="connsiteX2" fmla="*/ 73851 w 282081"/>
                <a:gd name="connsiteY2" fmla="*/ 205212 h 709188"/>
                <a:gd name="connsiteX3" fmla="*/ 104029 w 282081"/>
                <a:gd name="connsiteY3" fmla="*/ 271604 h 709188"/>
                <a:gd name="connsiteX4" fmla="*/ 140243 w 282081"/>
                <a:gd name="connsiteY4" fmla="*/ 377228 h 709188"/>
                <a:gd name="connsiteX5" fmla="*/ 146279 w 282081"/>
                <a:gd name="connsiteY5" fmla="*/ 416459 h 709188"/>
                <a:gd name="connsiteX6" fmla="*/ 158350 w 282081"/>
                <a:gd name="connsiteY6" fmla="*/ 473798 h 709188"/>
                <a:gd name="connsiteX7" fmla="*/ 164386 w 282081"/>
                <a:gd name="connsiteY7" fmla="*/ 534155 h 709188"/>
                <a:gd name="connsiteX8" fmla="*/ 203617 w 282081"/>
                <a:gd name="connsiteY8" fmla="*/ 585457 h 709188"/>
                <a:gd name="connsiteX9" fmla="*/ 233795 w 282081"/>
                <a:gd name="connsiteY9" fmla="*/ 636760 h 709188"/>
                <a:gd name="connsiteX10" fmla="*/ 263974 w 282081"/>
                <a:gd name="connsiteY10" fmla="*/ 679010 h 709188"/>
                <a:gd name="connsiteX11" fmla="*/ 282081 w 282081"/>
                <a:gd name="connsiteY11" fmla="*/ 709188 h 70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081" h="709188">
                  <a:moveTo>
                    <a:pt x="4441" y="0"/>
                  </a:moveTo>
                  <a:cubicBezTo>
                    <a:pt x="166" y="43255"/>
                    <a:pt x="-4109" y="86511"/>
                    <a:pt x="7459" y="120713"/>
                  </a:cubicBezTo>
                  <a:cubicBezTo>
                    <a:pt x="19027" y="154915"/>
                    <a:pt x="57756" y="180064"/>
                    <a:pt x="73851" y="205212"/>
                  </a:cubicBezTo>
                  <a:cubicBezTo>
                    <a:pt x="89946" y="230360"/>
                    <a:pt x="92964" y="242935"/>
                    <a:pt x="104029" y="271604"/>
                  </a:cubicBezTo>
                  <a:cubicBezTo>
                    <a:pt x="115094" y="300273"/>
                    <a:pt x="133201" y="353086"/>
                    <a:pt x="140243" y="377228"/>
                  </a:cubicBezTo>
                  <a:cubicBezTo>
                    <a:pt x="147285" y="401370"/>
                    <a:pt x="143261" y="400364"/>
                    <a:pt x="146279" y="416459"/>
                  </a:cubicBezTo>
                  <a:cubicBezTo>
                    <a:pt x="149297" y="432554"/>
                    <a:pt x="155332" y="454182"/>
                    <a:pt x="158350" y="473798"/>
                  </a:cubicBezTo>
                  <a:cubicBezTo>
                    <a:pt x="161368" y="493414"/>
                    <a:pt x="156842" y="515545"/>
                    <a:pt x="164386" y="534155"/>
                  </a:cubicBezTo>
                  <a:cubicBezTo>
                    <a:pt x="171931" y="552765"/>
                    <a:pt x="192049" y="568356"/>
                    <a:pt x="203617" y="585457"/>
                  </a:cubicBezTo>
                  <a:cubicBezTo>
                    <a:pt x="215185" y="602558"/>
                    <a:pt x="223736" y="621168"/>
                    <a:pt x="233795" y="636760"/>
                  </a:cubicBezTo>
                  <a:cubicBezTo>
                    <a:pt x="243855" y="652352"/>
                    <a:pt x="255926" y="666939"/>
                    <a:pt x="263974" y="679010"/>
                  </a:cubicBezTo>
                  <a:cubicBezTo>
                    <a:pt x="272022" y="691081"/>
                    <a:pt x="277051" y="700134"/>
                    <a:pt x="282081" y="709188"/>
                  </a:cubicBezTo>
                </a:path>
              </a:pathLst>
            </a:custGeom>
            <a:noFill/>
            <a:ln w="15875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A6A6A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Полилиния: фигура 129">
              <a:extLst>
                <a:ext uri="{FF2B5EF4-FFF2-40B4-BE49-F238E27FC236}">
                  <a16:creationId xmlns:a16="http://schemas.microsoft.com/office/drawing/2014/main" id="{523149E0-5177-468D-91A0-CB119437A6E4}"/>
                </a:ext>
              </a:extLst>
            </p:cNvPr>
            <p:cNvSpPr/>
            <p:nvPr/>
          </p:nvSpPr>
          <p:spPr>
            <a:xfrm>
              <a:off x="2245259" y="4215897"/>
              <a:ext cx="1403288" cy="479901"/>
            </a:xfrm>
            <a:custGeom>
              <a:avLst/>
              <a:gdLst>
                <a:gd name="connsiteX0" fmla="*/ 0 w 1403288"/>
                <a:gd name="connsiteY0" fmla="*/ 461727 h 479901"/>
                <a:gd name="connsiteX1" fmla="*/ 45268 w 1403288"/>
                <a:gd name="connsiteY1" fmla="*/ 413442 h 479901"/>
                <a:gd name="connsiteX2" fmla="*/ 123731 w 1403288"/>
                <a:gd name="connsiteY2" fmla="*/ 431549 h 479901"/>
                <a:gd name="connsiteX3" fmla="*/ 181070 w 1403288"/>
                <a:gd name="connsiteY3" fmla="*/ 431549 h 479901"/>
                <a:gd name="connsiteX4" fmla="*/ 274622 w 1403288"/>
                <a:gd name="connsiteY4" fmla="*/ 437584 h 479901"/>
                <a:gd name="connsiteX5" fmla="*/ 419478 w 1403288"/>
                <a:gd name="connsiteY5" fmla="*/ 446638 h 479901"/>
                <a:gd name="connsiteX6" fmla="*/ 494923 w 1403288"/>
                <a:gd name="connsiteY6" fmla="*/ 464745 h 479901"/>
                <a:gd name="connsiteX7" fmla="*/ 609600 w 1403288"/>
                <a:gd name="connsiteY7" fmla="*/ 479834 h 479901"/>
                <a:gd name="connsiteX8" fmla="*/ 669957 w 1403288"/>
                <a:gd name="connsiteY8" fmla="*/ 458709 h 479901"/>
                <a:gd name="connsiteX9" fmla="*/ 736349 w 1403288"/>
                <a:gd name="connsiteY9" fmla="*/ 428531 h 479901"/>
                <a:gd name="connsiteX10" fmla="*/ 784634 w 1403288"/>
                <a:gd name="connsiteY10" fmla="*/ 443620 h 479901"/>
                <a:gd name="connsiteX11" fmla="*/ 851026 w 1403288"/>
                <a:gd name="connsiteY11" fmla="*/ 428531 h 479901"/>
                <a:gd name="connsiteX12" fmla="*/ 920436 w 1403288"/>
                <a:gd name="connsiteY12" fmla="*/ 428531 h 479901"/>
                <a:gd name="connsiteX13" fmla="*/ 1026060 w 1403288"/>
                <a:gd name="connsiteY13" fmla="*/ 419477 h 479901"/>
                <a:gd name="connsiteX14" fmla="*/ 1092452 w 1403288"/>
                <a:gd name="connsiteY14" fmla="*/ 374210 h 479901"/>
                <a:gd name="connsiteX15" fmla="*/ 1189022 w 1403288"/>
                <a:gd name="connsiteY15" fmla="*/ 319889 h 479901"/>
                <a:gd name="connsiteX16" fmla="*/ 1210147 w 1403288"/>
                <a:gd name="connsiteY16" fmla="*/ 277640 h 479901"/>
                <a:gd name="connsiteX17" fmla="*/ 1264468 w 1403288"/>
                <a:gd name="connsiteY17" fmla="*/ 220301 h 479901"/>
                <a:gd name="connsiteX18" fmla="*/ 1312753 w 1403288"/>
                <a:gd name="connsiteY18" fmla="*/ 135802 h 479901"/>
                <a:gd name="connsiteX19" fmla="*/ 1333878 w 1403288"/>
                <a:gd name="connsiteY19" fmla="*/ 81481 h 479901"/>
                <a:gd name="connsiteX20" fmla="*/ 1370091 w 1403288"/>
                <a:gd name="connsiteY20" fmla="*/ 30178 h 479901"/>
                <a:gd name="connsiteX21" fmla="*/ 1403288 w 1403288"/>
                <a:gd name="connsiteY21" fmla="*/ 0 h 47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03288" h="479901">
                  <a:moveTo>
                    <a:pt x="0" y="461727"/>
                  </a:moveTo>
                  <a:cubicBezTo>
                    <a:pt x="12323" y="440099"/>
                    <a:pt x="24646" y="418472"/>
                    <a:pt x="45268" y="413442"/>
                  </a:cubicBezTo>
                  <a:cubicBezTo>
                    <a:pt x="65890" y="408412"/>
                    <a:pt x="101097" y="428531"/>
                    <a:pt x="123731" y="431549"/>
                  </a:cubicBezTo>
                  <a:cubicBezTo>
                    <a:pt x="146365" y="434567"/>
                    <a:pt x="155922" y="430543"/>
                    <a:pt x="181070" y="431549"/>
                  </a:cubicBezTo>
                  <a:cubicBezTo>
                    <a:pt x="206218" y="432555"/>
                    <a:pt x="274622" y="437584"/>
                    <a:pt x="274622" y="437584"/>
                  </a:cubicBezTo>
                  <a:cubicBezTo>
                    <a:pt x="314357" y="440099"/>
                    <a:pt x="382761" y="442111"/>
                    <a:pt x="419478" y="446638"/>
                  </a:cubicBezTo>
                  <a:cubicBezTo>
                    <a:pt x="456195" y="451165"/>
                    <a:pt x="463236" y="459212"/>
                    <a:pt x="494923" y="464745"/>
                  </a:cubicBezTo>
                  <a:cubicBezTo>
                    <a:pt x="526610" y="470278"/>
                    <a:pt x="580428" y="480840"/>
                    <a:pt x="609600" y="479834"/>
                  </a:cubicBezTo>
                  <a:cubicBezTo>
                    <a:pt x="638772" y="478828"/>
                    <a:pt x="648832" y="467260"/>
                    <a:pt x="669957" y="458709"/>
                  </a:cubicBezTo>
                  <a:cubicBezTo>
                    <a:pt x="691082" y="450158"/>
                    <a:pt x="717236" y="431046"/>
                    <a:pt x="736349" y="428531"/>
                  </a:cubicBezTo>
                  <a:cubicBezTo>
                    <a:pt x="755462" y="426016"/>
                    <a:pt x="765521" y="443620"/>
                    <a:pt x="784634" y="443620"/>
                  </a:cubicBezTo>
                  <a:cubicBezTo>
                    <a:pt x="803747" y="443620"/>
                    <a:pt x="828392" y="431046"/>
                    <a:pt x="851026" y="428531"/>
                  </a:cubicBezTo>
                  <a:cubicBezTo>
                    <a:pt x="873660" y="426016"/>
                    <a:pt x="891264" y="430040"/>
                    <a:pt x="920436" y="428531"/>
                  </a:cubicBezTo>
                  <a:cubicBezTo>
                    <a:pt x="949608" y="427022"/>
                    <a:pt x="997391" y="428530"/>
                    <a:pt x="1026060" y="419477"/>
                  </a:cubicBezTo>
                  <a:cubicBezTo>
                    <a:pt x="1054729" y="410424"/>
                    <a:pt x="1065292" y="390808"/>
                    <a:pt x="1092452" y="374210"/>
                  </a:cubicBezTo>
                  <a:cubicBezTo>
                    <a:pt x="1119612" y="357612"/>
                    <a:pt x="1169406" y="335984"/>
                    <a:pt x="1189022" y="319889"/>
                  </a:cubicBezTo>
                  <a:cubicBezTo>
                    <a:pt x="1208638" y="303794"/>
                    <a:pt x="1197573" y="294238"/>
                    <a:pt x="1210147" y="277640"/>
                  </a:cubicBezTo>
                  <a:cubicBezTo>
                    <a:pt x="1222721" y="261042"/>
                    <a:pt x="1247367" y="243941"/>
                    <a:pt x="1264468" y="220301"/>
                  </a:cubicBezTo>
                  <a:cubicBezTo>
                    <a:pt x="1281569" y="196661"/>
                    <a:pt x="1301185" y="158939"/>
                    <a:pt x="1312753" y="135802"/>
                  </a:cubicBezTo>
                  <a:cubicBezTo>
                    <a:pt x="1324321" y="112665"/>
                    <a:pt x="1324322" y="99085"/>
                    <a:pt x="1333878" y="81481"/>
                  </a:cubicBezTo>
                  <a:cubicBezTo>
                    <a:pt x="1343434" y="63877"/>
                    <a:pt x="1358523" y="43758"/>
                    <a:pt x="1370091" y="30178"/>
                  </a:cubicBezTo>
                  <a:cubicBezTo>
                    <a:pt x="1381659" y="16598"/>
                    <a:pt x="1392473" y="8299"/>
                    <a:pt x="1403288" y="0"/>
                  </a:cubicBezTo>
                </a:path>
              </a:pathLst>
            </a:cu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Полилиния: фигура 130">
              <a:extLst>
                <a:ext uri="{FF2B5EF4-FFF2-40B4-BE49-F238E27FC236}">
                  <a16:creationId xmlns:a16="http://schemas.microsoft.com/office/drawing/2014/main" id="{C26228D8-61DB-4CCE-BB20-11990FC8F41C}"/>
                </a:ext>
              </a:extLst>
            </p:cNvPr>
            <p:cNvSpPr/>
            <p:nvPr/>
          </p:nvSpPr>
          <p:spPr>
            <a:xfrm>
              <a:off x="860079" y="3144570"/>
              <a:ext cx="3784349" cy="1167490"/>
            </a:xfrm>
            <a:custGeom>
              <a:avLst/>
              <a:gdLst>
                <a:gd name="connsiteX0" fmla="*/ 0 w 3784349"/>
                <a:gd name="connsiteY0" fmla="*/ 0 h 1167490"/>
                <a:gd name="connsiteX1" fmla="*/ 159945 w 3784349"/>
                <a:gd name="connsiteY1" fmla="*/ 90535 h 1167490"/>
                <a:gd name="connsiteX2" fmla="*/ 220301 w 3784349"/>
                <a:gd name="connsiteY2" fmla="*/ 111660 h 1167490"/>
                <a:gd name="connsiteX3" fmla="*/ 277640 w 3784349"/>
                <a:gd name="connsiteY3" fmla="*/ 123731 h 1167490"/>
                <a:gd name="connsiteX4" fmla="*/ 319889 w 3784349"/>
                <a:gd name="connsiteY4" fmla="*/ 141838 h 1167490"/>
                <a:gd name="connsiteX5" fmla="*/ 347050 w 3784349"/>
                <a:gd name="connsiteY5" fmla="*/ 181070 h 1167490"/>
                <a:gd name="connsiteX6" fmla="*/ 419477 w 3784349"/>
                <a:gd name="connsiteY6" fmla="*/ 316872 h 1167490"/>
                <a:gd name="connsiteX7" fmla="*/ 494923 w 3784349"/>
                <a:gd name="connsiteY7" fmla="*/ 422495 h 1167490"/>
                <a:gd name="connsiteX8" fmla="*/ 497941 w 3784349"/>
                <a:gd name="connsiteY8" fmla="*/ 482852 h 1167490"/>
                <a:gd name="connsiteX9" fmla="*/ 506994 w 3784349"/>
                <a:gd name="connsiteY9" fmla="*/ 513030 h 1167490"/>
                <a:gd name="connsiteX10" fmla="*/ 525101 w 3784349"/>
                <a:gd name="connsiteY10" fmla="*/ 506994 h 1167490"/>
                <a:gd name="connsiteX11" fmla="*/ 624689 w 3784349"/>
                <a:gd name="connsiteY11" fmla="*/ 588476 h 1167490"/>
                <a:gd name="connsiteX12" fmla="*/ 672974 w 3784349"/>
                <a:gd name="connsiteY12" fmla="*/ 615636 h 1167490"/>
                <a:gd name="connsiteX13" fmla="*/ 745402 w 3784349"/>
                <a:gd name="connsiteY13" fmla="*/ 724278 h 1167490"/>
                <a:gd name="connsiteX14" fmla="*/ 778598 w 3784349"/>
                <a:gd name="connsiteY14" fmla="*/ 757474 h 1167490"/>
                <a:gd name="connsiteX15" fmla="*/ 860079 w 3784349"/>
                <a:gd name="connsiteY15" fmla="*/ 787652 h 1167490"/>
                <a:gd name="connsiteX16" fmla="*/ 884222 w 3784349"/>
                <a:gd name="connsiteY16" fmla="*/ 802741 h 1167490"/>
                <a:gd name="connsiteX17" fmla="*/ 893275 w 3784349"/>
                <a:gd name="connsiteY17" fmla="*/ 832919 h 1167490"/>
                <a:gd name="connsiteX18" fmla="*/ 956650 w 3784349"/>
                <a:gd name="connsiteY18" fmla="*/ 838955 h 1167490"/>
                <a:gd name="connsiteX19" fmla="*/ 1004935 w 3784349"/>
                <a:gd name="connsiteY19" fmla="*/ 838955 h 1167490"/>
                <a:gd name="connsiteX20" fmla="*/ 1101505 w 3784349"/>
                <a:gd name="connsiteY20" fmla="*/ 872151 h 1167490"/>
                <a:gd name="connsiteX21" fmla="*/ 1234289 w 3784349"/>
                <a:gd name="connsiteY21" fmla="*/ 929489 h 1167490"/>
                <a:gd name="connsiteX22" fmla="*/ 1333877 w 3784349"/>
                <a:gd name="connsiteY22" fmla="*/ 932507 h 1167490"/>
                <a:gd name="connsiteX23" fmla="*/ 1388198 w 3784349"/>
                <a:gd name="connsiteY23" fmla="*/ 956650 h 1167490"/>
                <a:gd name="connsiteX24" fmla="*/ 1445537 w 3784349"/>
                <a:gd name="connsiteY24" fmla="*/ 995881 h 1167490"/>
                <a:gd name="connsiteX25" fmla="*/ 1457608 w 3784349"/>
                <a:gd name="connsiteY25" fmla="*/ 1047184 h 1167490"/>
                <a:gd name="connsiteX26" fmla="*/ 1542107 w 3784349"/>
                <a:gd name="connsiteY26" fmla="*/ 1077363 h 1167490"/>
                <a:gd name="connsiteX27" fmla="*/ 1626606 w 3784349"/>
                <a:gd name="connsiteY27" fmla="*/ 1098487 h 1167490"/>
                <a:gd name="connsiteX28" fmla="*/ 1644713 w 3784349"/>
                <a:gd name="connsiteY28" fmla="*/ 1128666 h 1167490"/>
                <a:gd name="connsiteX29" fmla="*/ 1720159 w 3784349"/>
                <a:gd name="connsiteY29" fmla="*/ 1155826 h 1167490"/>
                <a:gd name="connsiteX30" fmla="*/ 1798622 w 3784349"/>
                <a:gd name="connsiteY30" fmla="*/ 1164880 h 1167490"/>
                <a:gd name="connsiteX31" fmla="*/ 1889157 w 3784349"/>
                <a:gd name="connsiteY31" fmla="*/ 1164880 h 1167490"/>
                <a:gd name="connsiteX32" fmla="*/ 1937442 w 3784349"/>
                <a:gd name="connsiteY32" fmla="*/ 1134701 h 1167490"/>
                <a:gd name="connsiteX33" fmla="*/ 1988745 w 3784349"/>
                <a:gd name="connsiteY33" fmla="*/ 1089434 h 1167490"/>
                <a:gd name="connsiteX34" fmla="*/ 2061172 w 3784349"/>
                <a:gd name="connsiteY34" fmla="*/ 1086416 h 1167490"/>
                <a:gd name="connsiteX35" fmla="*/ 2175850 w 3784349"/>
                <a:gd name="connsiteY35" fmla="*/ 1101505 h 1167490"/>
                <a:gd name="connsiteX36" fmla="*/ 2236206 w 3784349"/>
                <a:gd name="connsiteY36" fmla="*/ 1101505 h 1167490"/>
                <a:gd name="connsiteX37" fmla="*/ 2308634 w 3784349"/>
                <a:gd name="connsiteY37" fmla="*/ 1080380 h 1167490"/>
                <a:gd name="connsiteX38" fmla="*/ 2362955 w 3784349"/>
                <a:gd name="connsiteY38" fmla="*/ 1071327 h 1167490"/>
                <a:gd name="connsiteX39" fmla="*/ 2441418 w 3784349"/>
                <a:gd name="connsiteY39" fmla="*/ 1098487 h 1167490"/>
                <a:gd name="connsiteX40" fmla="*/ 2631541 w 3784349"/>
                <a:gd name="connsiteY40" fmla="*/ 1080380 h 1167490"/>
                <a:gd name="connsiteX41" fmla="*/ 2749236 w 3784349"/>
                <a:gd name="connsiteY41" fmla="*/ 1047184 h 1167490"/>
                <a:gd name="connsiteX42" fmla="*/ 2806574 w 3784349"/>
                <a:gd name="connsiteY42" fmla="*/ 1001917 h 1167490"/>
                <a:gd name="connsiteX43" fmla="*/ 2863913 w 3784349"/>
                <a:gd name="connsiteY43" fmla="*/ 1001917 h 1167490"/>
                <a:gd name="connsiteX44" fmla="*/ 2866931 w 3784349"/>
                <a:gd name="connsiteY44" fmla="*/ 1047184 h 1167490"/>
                <a:gd name="connsiteX45" fmla="*/ 2924270 w 3784349"/>
                <a:gd name="connsiteY45" fmla="*/ 1056238 h 1167490"/>
                <a:gd name="connsiteX46" fmla="*/ 2990662 w 3784349"/>
                <a:gd name="connsiteY46" fmla="*/ 1059256 h 1167490"/>
                <a:gd name="connsiteX47" fmla="*/ 3099303 w 3784349"/>
                <a:gd name="connsiteY47" fmla="*/ 1080380 h 1167490"/>
                <a:gd name="connsiteX48" fmla="*/ 3135517 w 3784349"/>
                <a:gd name="connsiteY48" fmla="*/ 1050202 h 1167490"/>
                <a:gd name="connsiteX49" fmla="*/ 3186820 w 3784349"/>
                <a:gd name="connsiteY49" fmla="*/ 977775 h 1167490"/>
                <a:gd name="connsiteX50" fmla="*/ 3256230 w 3784349"/>
                <a:gd name="connsiteY50" fmla="*/ 920436 h 1167490"/>
                <a:gd name="connsiteX51" fmla="*/ 3349782 w 3784349"/>
                <a:gd name="connsiteY51" fmla="*/ 920436 h 1167490"/>
                <a:gd name="connsiteX52" fmla="*/ 3416174 w 3784349"/>
                <a:gd name="connsiteY52" fmla="*/ 914400 h 1167490"/>
                <a:gd name="connsiteX53" fmla="*/ 3461442 w 3784349"/>
                <a:gd name="connsiteY53" fmla="*/ 848008 h 1167490"/>
                <a:gd name="connsiteX54" fmla="*/ 3503691 w 3784349"/>
                <a:gd name="connsiteY54" fmla="*/ 848008 h 1167490"/>
                <a:gd name="connsiteX55" fmla="*/ 3591208 w 3784349"/>
                <a:gd name="connsiteY55" fmla="*/ 854044 h 1167490"/>
                <a:gd name="connsiteX56" fmla="*/ 3645529 w 3784349"/>
                <a:gd name="connsiteY56" fmla="*/ 854044 h 1167490"/>
                <a:gd name="connsiteX57" fmla="*/ 3693814 w 3784349"/>
                <a:gd name="connsiteY57" fmla="*/ 844990 h 1167490"/>
                <a:gd name="connsiteX58" fmla="*/ 3751153 w 3784349"/>
                <a:gd name="connsiteY58" fmla="*/ 848008 h 1167490"/>
                <a:gd name="connsiteX59" fmla="*/ 3766242 w 3784349"/>
                <a:gd name="connsiteY59" fmla="*/ 838955 h 1167490"/>
                <a:gd name="connsiteX60" fmla="*/ 3784349 w 3784349"/>
                <a:gd name="connsiteY60" fmla="*/ 838955 h 116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784349" h="1167490">
                  <a:moveTo>
                    <a:pt x="0" y="0"/>
                  </a:moveTo>
                  <a:cubicBezTo>
                    <a:pt x="61614" y="35962"/>
                    <a:pt x="123228" y="71925"/>
                    <a:pt x="159945" y="90535"/>
                  </a:cubicBezTo>
                  <a:cubicBezTo>
                    <a:pt x="196662" y="109145"/>
                    <a:pt x="200685" y="106127"/>
                    <a:pt x="220301" y="111660"/>
                  </a:cubicBezTo>
                  <a:cubicBezTo>
                    <a:pt x="239917" y="117193"/>
                    <a:pt x="261042" y="118701"/>
                    <a:pt x="277640" y="123731"/>
                  </a:cubicBezTo>
                  <a:cubicBezTo>
                    <a:pt x="294238" y="128761"/>
                    <a:pt x="308321" y="132282"/>
                    <a:pt x="319889" y="141838"/>
                  </a:cubicBezTo>
                  <a:cubicBezTo>
                    <a:pt x="331457" y="151394"/>
                    <a:pt x="330452" y="151898"/>
                    <a:pt x="347050" y="181070"/>
                  </a:cubicBezTo>
                  <a:cubicBezTo>
                    <a:pt x="363648" y="210242"/>
                    <a:pt x="394832" y="276635"/>
                    <a:pt x="419477" y="316872"/>
                  </a:cubicBezTo>
                  <a:cubicBezTo>
                    <a:pt x="444122" y="357109"/>
                    <a:pt x="481846" y="394832"/>
                    <a:pt x="494923" y="422495"/>
                  </a:cubicBezTo>
                  <a:cubicBezTo>
                    <a:pt x="508000" y="450158"/>
                    <a:pt x="495929" y="467763"/>
                    <a:pt x="497941" y="482852"/>
                  </a:cubicBezTo>
                  <a:cubicBezTo>
                    <a:pt x="499953" y="497941"/>
                    <a:pt x="502467" y="509006"/>
                    <a:pt x="506994" y="513030"/>
                  </a:cubicBezTo>
                  <a:cubicBezTo>
                    <a:pt x="511521" y="517054"/>
                    <a:pt x="505485" y="494420"/>
                    <a:pt x="525101" y="506994"/>
                  </a:cubicBezTo>
                  <a:cubicBezTo>
                    <a:pt x="544717" y="519568"/>
                    <a:pt x="600044" y="570369"/>
                    <a:pt x="624689" y="588476"/>
                  </a:cubicBezTo>
                  <a:cubicBezTo>
                    <a:pt x="649335" y="606583"/>
                    <a:pt x="652855" y="593002"/>
                    <a:pt x="672974" y="615636"/>
                  </a:cubicBezTo>
                  <a:cubicBezTo>
                    <a:pt x="693093" y="638270"/>
                    <a:pt x="727798" y="700638"/>
                    <a:pt x="745402" y="724278"/>
                  </a:cubicBezTo>
                  <a:cubicBezTo>
                    <a:pt x="763006" y="747918"/>
                    <a:pt x="759485" y="746912"/>
                    <a:pt x="778598" y="757474"/>
                  </a:cubicBezTo>
                  <a:cubicBezTo>
                    <a:pt x="797711" y="768036"/>
                    <a:pt x="842475" y="780108"/>
                    <a:pt x="860079" y="787652"/>
                  </a:cubicBezTo>
                  <a:cubicBezTo>
                    <a:pt x="877683" y="795197"/>
                    <a:pt x="878689" y="795197"/>
                    <a:pt x="884222" y="802741"/>
                  </a:cubicBezTo>
                  <a:cubicBezTo>
                    <a:pt x="889755" y="810285"/>
                    <a:pt x="881204" y="826883"/>
                    <a:pt x="893275" y="832919"/>
                  </a:cubicBezTo>
                  <a:cubicBezTo>
                    <a:pt x="905346" y="838955"/>
                    <a:pt x="938040" y="837949"/>
                    <a:pt x="956650" y="838955"/>
                  </a:cubicBezTo>
                  <a:cubicBezTo>
                    <a:pt x="975260" y="839961"/>
                    <a:pt x="980793" y="833422"/>
                    <a:pt x="1004935" y="838955"/>
                  </a:cubicBezTo>
                  <a:cubicBezTo>
                    <a:pt x="1029077" y="844488"/>
                    <a:pt x="1063279" y="857062"/>
                    <a:pt x="1101505" y="872151"/>
                  </a:cubicBezTo>
                  <a:cubicBezTo>
                    <a:pt x="1139731" y="887240"/>
                    <a:pt x="1195560" y="919430"/>
                    <a:pt x="1234289" y="929489"/>
                  </a:cubicBezTo>
                  <a:cubicBezTo>
                    <a:pt x="1273018" y="939548"/>
                    <a:pt x="1308225" y="927980"/>
                    <a:pt x="1333877" y="932507"/>
                  </a:cubicBezTo>
                  <a:cubicBezTo>
                    <a:pt x="1359529" y="937034"/>
                    <a:pt x="1369588" y="946088"/>
                    <a:pt x="1388198" y="956650"/>
                  </a:cubicBezTo>
                  <a:cubicBezTo>
                    <a:pt x="1406808" y="967212"/>
                    <a:pt x="1433969" y="980792"/>
                    <a:pt x="1445537" y="995881"/>
                  </a:cubicBezTo>
                  <a:cubicBezTo>
                    <a:pt x="1457105" y="1010970"/>
                    <a:pt x="1441513" y="1033604"/>
                    <a:pt x="1457608" y="1047184"/>
                  </a:cubicBezTo>
                  <a:cubicBezTo>
                    <a:pt x="1473703" y="1060764"/>
                    <a:pt x="1513941" y="1068813"/>
                    <a:pt x="1542107" y="1077363"/>
                  </a:cubicBezTo>
                  <a:cubicBezTo>
                    <a:pt x="1570273" y="1085913"/>
                    <a:pt x="1609505" y="1089937"/>
                    <a:pt x="1626606" y="1098487"/>
                  </a:cubicBezTo>
                  <a:cubicBezTo>
                    <a:pt x="1643707" y="1107037"/>
                    <a:pt x="1629121" y="1119110"/>
                    <a:pt x="1644713" y="1128666"/>
                  </a:cubicBezTo>
                  <a:cubicBezTo>
                    <a:pt x="1660305" y="1138222"/>
                    <a:pt x="1694507" y="1149790"/>
                    <a:pt x="1720159" y="1155826"/>
                  </a:cubicBezTo>
                  <a:cubicBezTo>
                    <a:pt x="1745811" y="1161862"/>
                    <a:pt x="1770456" y="1163371"/>
                    <a:pt x="1798622" y="1164880"/>
                  </a:cubicBezTo>
                  <a:cubicBezTo>
                    <a:pt x="1826788" y="1166389"/>
                    <a:pt x="1866020" y="1169910"/>
                    <a:pt x="1889157" y="1164880"/>
                  </a:cubicBezTo>
                  <a:cubicBezTo>
                    <a:pt x="1912294" y="1159850"/>
                    <a:pt x="1920844" y="1147275"/>
                    <a:pt x="1937442" y="1134701"/>
                  </a:cubicBezTo>
                  <a:cubicBezTo>
                    <a:pt x="1954040" y="1122127"/>
                    <a:pt x="1968123" y="1097482"/>
                    <a:pt x="1988745" y="1089434"/>
                  </a:cubicBezTo>
                  <a:cubicBezTo>
                    <a:pt x="2009367" y="1081386"/>
                    <a:pt x="2029988" y="1084404"/>
                    <a:pt x="2061172" y="1086416"/>
                  </a:cubicBezTo>
                  <a:cubicBezTo>
                    <a:pt x="2092356" y="1088428"/>
                    <a:pt x="2146678" y="1098990"/>
                    <a:pt x="2175850" y="1101505"/>
                  </a:cubicBezTo>
                  <a:cubicBezTo>
                    <a:pt x="2205022" y="1104020"/>
                    <a:pt x="2214075" y="1105026"/>
                    <a:pt x="2236206" y="1101505"/>
                  </a:cubicBezTo>
                  <a:cubicBezTo>
                    <a:pt x="2258337" y="1097984"/>
                    <a:pt x="2287509" y="1085410"/>
                    <a:pt x="2308634" y="1080380"/>
                  </a:cubicBezTo>
                  <a:cubicBezTo>
                    <a:pt x="2329759" y="1075350"/>
                    <a:pt x="2340824" y="1068309"/>
                    <a:pt x="2362955" y="1071327"/>
                  </a:cubicBezTo>
                  <a:cubicBezTo>
                    <a:pt x="2385086" y="1074345"/>
                    <a:pt x="2396654" y="1096978"/>
                    <a:pt x="2441418" y="1098487"/>
                  </a:cubicBezTo>
                  <a:cubicBezTo>
                    <a:pt x="2486182" y="1099996"/>
                    <a:pt x="2580238" y="1088930"/>
                    <a:pt x="2631541" y="1080380"/>
                  </a:cubicBezTo>
                  <a:cubicBezTo>
                    <a:pt x="2682844" y="1071830"/>
                    <a:pt x="2720064" y="1060261"/>
                    <a:pt x="2749236" y="1047184"/>
                  </a:cubicBezTo>
                  <a:cubicBezTo>
                    <a:pt x="2778408" y="1034107"/>
                    <a:pt x="2787461" y="1009462"/>
                    <a:pt x="2806574" y="1001917"/>
                  </a:cubicBezTo>
                  <a:cubicBezTo>
                    <a:pt x="2825687" y="994373"/>
                    <a:pt x="2853854" y="994373"/>
                    <a:pt x="2863913" y="1001917"/>
                  </a:cubicBezTo>
                  <a:cubicBezTo>
                    <a:pt x="2873973" y="1009462"/>
                    <a:pt x="2856872" y="1038131"/>
                    <a:pt x="2866931" y="1047184"/>
                  </a:cubicBezTo>
                  <a:cubicBezTo>
                    <a:pt x="2876991" y="1056238"/>
                    <a:pt x="2903648" y="1054226"/>
                    <a:pt x="2924270" y="1056238"/>
                  </a:cubicBezTo>
                  <a:cubicBezTo>
                    <a:pt x="2944892" y="1058250"/>
                    <a:pt x="2961490" y="1055232"/>
                    <a:pt x="2990662" y="1059256"/>
                  </a:cubicBezTo>
                  <a:cubicBezTo>
                    <a:pt x="3019834" y="1063280"/>
                    <a:pt x="3075161" y="1081889"/>
                    <a:pt x="3099303" y="1080380"/>
                  </a:cubicBezTo>
                  <a:cubicBezTo>
                    <a:pt x="3123445" y="1078871"/>
                    <a:pt x="3120931" y="1067303"/>
                    <a:pt x="3135517" y="1050202"/>
                  </a:cubicBezTo>
                  <a:cubicBezTo>
                    <a:pt x="3150103" y="1033101"/>
                    <a:pt x="3166701" y="999403"/>
                    <a:pt x="3186820" y="977775"/>
                  </a:cubicBezTo>
                  <a:cubicBezTo>
                    <a:pt x="3206939" y="956147"/>
                    <a:pt x="3229070" y="929992"/>
                    <a:pt x="3256230" y="920436"/>
                  </a:cubicBezTo>
                  <a:cubicBezTo>
                    <a:pt x="3283390" y="910880"/>
                    <a:pt x="3323125" y="921442"/>
                    <a:pt x="3349782" y="920436"/>
                  </a:cubicBezTo>
                  <a:cubicBezTo>
                    <a:pt x="3376439" y="919430"/>
                    <a:pt x="3397564" y="926471"/>
                    <a:pt x="3416174" y="914400"/>
                  </a:cubicBezTo>
                  <a:cubicBezTo>
                    <a:pt x="3434784" y="902329"/>
                    <a:pt x="3446856" y="859073"/>
                    <a:pt x="3461442" y="848008"/>
                  </a:cubicBezTo>
                  <a:cubicBezTo>
                    <a:pt x="3476028" y="836943"/>
                    <a:pt x="3482063" y="847002"/>
                    <a:pt x="3503691" y="848008"/>
                  </a:cubicBezTo>
                  <a:cubicBezTo>
                    <a:pt x="3525319" y="849014"/>
                    <a:pt x="3567568" y="853038"/>
                    <a:pt x="3591208" y="854044"/>
                  </a:cubicBezTo>
                  <a:cubicBezTo>
                    <a:pt x="3614848" y="855050"/>
                    <a:pt x="3628428" y="855553"/>
                    <a:pt x="3645529" y="854044"/>
                  </a:cubicBezTo>
                  <a:cubicBezTo>
                    <a:pt x="3662630" y="852535"/>
                    <a:pt x="3676210" y="845996"/>
                    <a:pt x="3693814" y="844990"/>
                  </a:cubicBezTo>
                  <a:cubicBezTo>
                    <a:pt x="3711418" y="843984"/>
                    <a:pt x="3739082" y="849014"/>
                    <a:pt x="3751153" y="848008"/>
                  </a:cubicBezTo>
                  <a:cubicBezTo>
                    <a:pt x="3763224" y="847002"/>
                    <a:pt x="3760709" y="840464"/>
                    <a:pt x="3766242" y="838955"/>
                  </a:cubicBezTo>
                  <a:cubicBezTo>
                    <a:pt x="3771775" y="837446"/>
                    <a:pt x="3778062" y="838200"/>
                    <a:pt x="3784349" y="838955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Полилиния: фигура 131">
              <a:extLst>
                <a:ext uri="{FF2B5EF4-FFF2-40B4-BE49-F238E27FC236}">
                  <a16:creationId xmlns:a16="http://schemas.microsoft.com/office/drawing/2014/main" id="{4171A11C-4D95-4BDB-9383-DA680806B9D4}"/>
                </a:ext>
              </a:extLst>
            </p:cNvPr>
            <p:cNvSpPr/>
            <p:nvPr/>
          </p:nvSpPr>
          <p:spPr>
            <a:xfrm>
              <a:off x="2151027" y="2882020"/>
              <a:ext cx="503591" cy="2275437"/>
            </a:xfrm>
            <a:custGeom>
              <a:avLst/>
              <a:gdLst>
                <a:gd name="connsiteX0" fmla="*/ 498621 w 503591"/>
                <a:gd name="connsiteY0" fmla="*/ 0 h 2275437"/>
                <a:gd name="connsiteX1" fmla="*/ 501638 w 503591"/>
                <a:gd name="connsiteY1" fmla="*/ 87517 h 2275437"/>
                <a:gd name="connsiteX2" fmla="*/ 483531 w 503591"/>
                <a:gd name="connsiteY2" fmla="*/ 150891 h 2275437"/>
                <a:gd name="connsiteX3" fmla="*/ 495603 w 503591"/>
                <a:gd name="connsiteY3" fmla="*/ 220301 h 2275437"/>
                <a:gd name="connsiteX4" fmla="*/ 492585 w 503591"/>
                <a:gd name="connsiteY4" fmla="*/ 280657 h 2275437"/>
                <a:gd name="connsiteX5" fmla="*/ 468442 w 503591"/>
                <a:gd name="connsiteY5" fmla="*/ 337996 h 2275437"/>
                <a:gd name="connsiteX6" fmla="*/ 474478 w 503591"/>
                <a:gd name="connsiteY6" fmla="*/ 383263 h 2275437"/>
                <a:gd name="connsiteX7" fmla="*/ 480514 w 503591"/>
                <a:gd name="connsiteY7" fmla="*/ 491905 h 2275437"/>
                <a:gd name="connsiteX8" fmla="*/ 489567 w 503591"/>
                <a:gd name="connsiteY8" fmla="*/ 558297 h 2275437"/>
                <a:gd name="connsiteX9" fmla="*/ 498621 w 503591"/>
                <a:gd name="connsiteY9" fmla="*/ 615635 h 2275437"/>
                <a:gd name="connsiteX10" fmla="*/ 501638 w 503591"/>
                <a:gd name="connsiteY10" fmla="*/ 666938 h 2275437"/>
                <a:gd name="connsiteX11" fmla="*/ 468442 w 503591"/>
                <a:gd name="connsiteY11" fmla="*/ 751437 h 2275437"/>
                <a:gd name="connsiteX12" fmla="*/ 453353 w 503591"/>
                <a:gd name="connsiteY12" fmla="*/ 805758 h 2275437"/>
                <a:gd name="connsiteX13" fmla="*/ 386961 w 503591"/>
                <a:gd name="connsiteY13" fmla="*/ 932507 h 2275437"/>
                <a:gd name="connsiteX14" fmla="*/ 305480 w 503591"/>
                <a:gd name="connsiteY14" fmla="*/ 986828 h 2275437"/>
                <a:gd name="connsiteX15" fmla="*/ 278320 w 503591"/>
                <a:gd name="connsiteY15" fmla="*/ 1013988 h 2275437"/>
                <a:gd name="connsiteX16" fmla="*/ 227017 w 503591"/>
                <a:gd name="connsiteY16" fmla="*/ 1068309 h 2275437"/>
                <a:gd name="connsiteX17" fmla="*/ 157607 w 503591"/>
                <a:gd name="connsiteY17" fmla="*/ 1134701 h 2275437"/>
                <a:gd name="connsiteX18" fmla="*/ 127428 w 503591"/>
                <a:gd name="connsiteY18" fmla="*/ 1182986 h 2275437"/>
                <a:gd name="connsiteX19" fmla="*/ 91215 w 503591"/>
                <a:gd name="connsiteY19" fmla="*/ 1213164 h 2275437"/>
                <a:gd name="connsiteX20" fmla="*/ 33876 w 503591"/>
                <a:gd name="connsiteY20" fmla="*/ 1252396 h 2275437"/>
                <a:gd name="connsiteX21" fmla="*/ 680 w 503591"/>
                <a:gd name="connsiteY21" fmla="*/ 1309734 h 2275437"/>
                <a:gd name="connsiteX22" fmla="*/ 12751 w 503591"/>
                <a:gd name="connsiteY22" fmla="*/ 1370091 h 2275437"/>
                <a:gd name="connsiteX23" fmla="*/ 27840 w 503591"/>
                <a:gd name="connsiteY23" fmla="*/ 1463643 h 2275437"/>
                <a:gd name="connsiteX24" fmla="*/ 24823 w 503591"/>
                <a:gd name="connsiteY24" fmla="*/ 1551160 h 2275437"/>
                <a:gd name="connsiteX25" fmla="*/ 70090 w 503591"/>
                <a:gd name="connsiteY25" fmla="*/ 1638677 h 2275437"/>
                <a:gd name="connsiteX26" fmla="*/ 106304 w 503591"/>
                <a:gd name="connsiteY26" fmla="*/ 1708087 h 2275437"/>
                <a:gd name="connsiteX27" fmla="*/ 100268 w 503591"/>
                <a:gd name="connsiteY27" fmla="*/ 1786550 h 2275437"/>
                <a:gd name="connsiteX28" fmla="*/ 88197 w 503591"/>
                <a:gd name="connsiteY28" fmla="*/ 1843889 h 2275437"/>
                <a:gd name="connsiteX29" fmla="*/ 121393 w 503591"/>
                <a:gd name="connsiteY29" fmla="*/ 1931406 h 2275437"/>
                <a:gd name="connsiteX30" fmla="*/ 151571 w 503591"/>
                <a:gd name="connsiteY30" fmla="*/ 2009869 h 2275437"/>
                <a:gd name="connsiteX31" fmla="*/ 175714 w 503591"/>
                <a:gd name="connsiteY31" fmla="*/ 2085315 h 2275437"/>
                <a:gd name="connsiteX32" fmla="*/ 208910 w 503591"/>
                <a:gd name="connsiteY32" fmla="*/ 2142653 h 2275437"/>
                <a:gd name="connsiteX33" fmla="*/ 208910 w 503591"/>
                <a:gd name="connsiteY33" fmla="*/ 2169814 h 2275437"/>
                <a:gd name="connsiteX34" fmla="*/ 202874 w 503591"/>
                <a:gd name="connsiteY34" fmla="*/ 2212063 h 2275437"/>
                <a:gd name="connsiteX35" fmla="*/ 190803 w 503591"/>
                <a:gd name="connsiteY35" fmla="*/ 2275437 h 227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3591" h="2275437">
                  <a:moveTo>
                    <a:pt x="498621" y="0"/>
                  </a:moveTo>
                  <a:cubicBezTo>
                    <a:pt x="501387" y="31184"/>
                    <a:pt x="504153" y="62368"/>
                    <a:pt x="501638" y="87517"/>
                  </a:cubicBezTo>
                  <a:cubicBezTo>
                    <a:pt x="499123" y="112666"/>
                    <a:pt x="484537" y="128760"/>
                    <a:pt x="483531" y="150891"/>
                  </a:cubicBezTo>
                  <a:cubicBezTo>
                    <a:pt x="482525" y="173022"/>
                    <a:pt x="494094" y="198673"/>
                    <a:pt x="495603" y="220301"/>
                  </a:cubicBezTo>
                  <a:cubicBezTo>
                    <a:pt x="497112" y="241929"/>
                    <a:pt x="497112" y="261041"/>
                    <a:pt x="492585" y="280657"/>
                  </a:cubicBezTo>
                  <a:cubicBezTo>
                    <a:pt x="488058" y="300273"/>
                    <a:pt x="471460" y="320895"/>
                    <a:pt x="468442" y="337996"/>
                  </a:cubicBezTo>
                  <a:cubicBezTo>
                    <a:pt x="465424" y="355097"/>
                    <a:pt x="472466" y="357612"/>
                    <a:pt x="474478" y="383263"/>
                  </a:cubicBezTo>
                  <a:cubicBezTo>
                    <a:pt x="476490" y="408914"/>
                    <a:pt x="477999" y="462733"/>
                    <a:pt x="480514" y="491905"/>
                  </a:cubicBezTo>
                  <a:cubicBezTo>
                    <a:pt x="483029" y="521077"/>
                    <a:pt x="486549" y="537675"/>
                    <a:pt x="489567" y="558297"/>
                  </a:cubicBezTo>
                  <a:cubicBezTo>
                    <a:pt x="492585" y="578919"/>
                    <a:pt x="496609" y="597528"/>
                    <a:pt x="498621" y="615635"/>
                  </a:cubicBezTo>
                  <a:cubicBezTo>
                    <a:pt x="500633" y="633742"/>
                    <a:pt x="506668" y="644304"/>
                    <a:pt x="501638" y="666938"/>
                  </a:cubicBezTo>
                  <a:cubicBezTo>
                    <a:pt x="496608" y="689572"/>
                    <a:pt x="476489" y="728300"/>
                    <a:pt x="468442" y="751437"/>
                  </a:cubicBezTo>
                  <a:cubicBezTo>
                    <a:pt x="460395" y="774574"/>
                    <a:pt x="466933" y="775580"/>
                    <a:pt x="453353" y="805758"/>
                  </a:cubicBezTo>
                  <a:cubicBezTo>
                    <a:pt x="439773" y="835936"/>
                    <a:pt x="411606" y="902329"/>
                    <a:pt x="386961" y="932507"/>
                  </a:cubicBezTo>
                  <a:cubicBezTo>
                    <a:pt x="362316" y="962685"/>
                    <a:pt x="323587" y="973248"/>
                    <a:pt x="305480" y="986828"/>
                  </a:cubicBezTo>
                  <a:cubicBezTo>
                    <a:pt x="287373" y="1000408"/>
                    <a:pt x="291397" y="1000408"/>
                    <a:pt x="278320" y="1013988"/>
                  </a:cubicBezTo>
                  <a:cubicBezTo>
                    <a:pt x="265243" y="1027568"/>
                    <a:pt x="247136" y="1048190"/>
                    <a:pt x="227017" y="1068309"/>
                  </a:cubicBezTo>
                  <a:cubicBezTo>
                    <a:pt x="206898" y="1088428"/>
                    <a:pt x="174205" y="1115588"/>
                    <a:pt x="157607" y="1134701"/>
                  </a:cubicBezTo>
                  <a:cubicBezTo>
                    <a:pt x="141009" y="1153814"/>
                    <a:pt x="138493" y="1169909"/>
                    <a:pt x="127428" y="1182986"/>
                  </a:cubicBezTo>
                  <a:cubicBezTo>
                    <a:pt x="116363" y="1196063"/>
                    <a:pt x="106807" y="1201596"/>
                    <a:pt x="91215" y="1213164"/>
                  </a:cubicBezTo>
                  <a:cubicBezTo>
                    <a:pt x="75623" y="1224732"/>
                    <a:pt x="48965" y="1236301"/>
                    <a:pt x="33876" y="1252396"/>
                  </a:cubicBezTo>
                  <a:cubicBezTo>
                    <a:pt x="18787" y="1268491"/>
                    <a:pt x="4201" y="1290118"/>
                    <a:pt x="680" y="1309734"/>
                  </a:cubicBezTo>
                  <a:cubicBezTo>
                    <a:pt x="-2841" y="1329350"/>
                    <a:pt x="8224" y="1344440"/>
                    <a:pt x="12751" y="1370091"/>
                  </a:cubicBezTo>
                  <a:cubicBezTo>
                    <a:pt x="17278" y="1395742"/>
                    <a:pt x="25828" y="1433465"/>
                    <a:pt x="27840" y="1463643"/>
                  </a:cubicBezTo>
                  <a:cubicBezTo>
                    <a:pt x="29852" y="1493821"/>
                    <a:pt x="17781" y="1521988"/>
                    <a:pt x="24823" y="1551160"/>
                  </a:cubicBezTo>
                  <a:cubicBezTo>
                    <a:pt x="31865" y="1580332"/>
                    <a:pt x="70090" y="1638677"/>
                    <a:pt x="70090" y="1638677"/>
                  </a:cubicBezTo>
                  <a:cubicBezTo>
                    <a:pt x="83670" y="1664831"/>
                    <a:pt x="101274" y="1683442"/>
                    <a:pt x="106304" y="1708087"/>
                  </a:cubicBezTo>
                  <a:cubicBezTo>
                    <a:pt x="111334" y="1732732"/>
                    <a:pt x="103286" y="1763916"/>
                    <a:pt x="100268" y="1786550"/>
                  </a:cubicBezTo>
                  <a:cubicBezTo>
                    <a:pt x="97250" y="1809184"/>
                    <a:pt x="84676" y="1819746"/>
                    <a:pt x="88197" y="1843889"/>
                  </a:cubicBezTo>
                  <a:cubicBezTo>
                    <a:pt x="91718" y="1868032"/>
                    <a:pt x="110831" y="1903743"/>
                    <a:pt x="121393" y="1931406"/>
                  </a:cubicBezTo>
                  <a:cubicBezTo>
                    <a:pt x="131955" y="1959069"/>
                    <a:pt x="142517" y="1984218"/>
                    <a:pt x="151571" y="2009869"/>
                  </a:cubicBezTo>
                  <a:cubicBezTo>
                    <a:pt x="160624" y="2035521"/>
                    <a:pt x="166157" y="2063184"/>
                    <a:pt x="175714" y="2085315"/>
                  </a:cubicBezTo>
                  <a:cubicBezTo>
                    <a:pt x="185270" y="2107446"/>
                    <a:pt x="203377" y="2128570"/>
                    <a:pt x="208910" y="2142653"/>
                  </a:cubicBezTo>
                  <a:cubicBezTo>
                    <a:pt x="214443" y="2156736"/>
                    <a:pt x="209916" y="2158246"/>
                    <a:pt x="208910" y="2169814"/>
                  </a:cubicBezTo>
                  <a:cubicBezTo>
                    <a:pt x="207904" y="2181382"/>
                    <a:pt x="205892" y="2194459"/>
                    <a:pt x="202874" y="2212063"/>
                  </a:cubicBezTo>
                  <a:cubicBezTo>
                    <a:pt x="199856" y="2229667"/>
                    <a:pt x="195329" y="2252552"/>
                    <a:pt x="190803" y="2275437"/>
                  </a:cubicBezTo>
                </a:path>
              </a:pathLst>
            </a:custGeom>
            <a:noFill/>
            <a:ln w="15875">
              <a:gradFill>
                <a:gsLst>
                  <a:gs pos="0">
                    <a:srgbClr val="A6A6A6"/>
                  </a:gs>
                  <a:gs pos="100000">
                    <a:srgbClr val="A6A6A6">
                      <a:alpha val="21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Полилиния: фигура 132">
              <a:extLst>
                <a:ext uri="{FF2B5EF4-FFF2-40B4-BE49-F238E27FC236}">
                  <a16:creationId xmlns:a16="http://schemas.microsoft.com/office/drawing/2014/main" id="{BC507DCA-138A-45E0-B701-02603C91DCDF}"/>
                </a:ext>
              </a:extLst>
            </p:cNvPr>
            <p:cNvSpPr/>
            <p:nvPr/>
          </p:nvSpPr>
          <p:spPr>
            <a:xfrm>
              <a:off x="1231271" y="2872966"/>
              <a:ext cx="1382163" cy="841973"/>
            </a:xfrm>
            <a:custGeom>
              <a:avLst/>
              <a:gdLst>
                <a:gd name="connsiteX0" fmla="*/ 1382163 w 1382163"/>
                <a:gd name="connsiteY0" fmla="*/ 0 h 841973"/>
                <a:gd name="connsiteX1" fmla="*/ 1336895 w 1382163"/>
                <a:gd name="connsiteY1" fmla="*/ 51303 h 841973"/>
                <a:gd name="connsiteX2" fmla="*/ 1300681 w 1382163"/>
                <a:gd name="connsiteY2" fmla="*/ 135802 h 841973"/>
                <a:gd name="connsiteX3" fmla="*/ 1276539 w 1382163"/>
                <a:gd name="connsiteY3" fmla="*/ 162963 h 841973"/>
                <a:gd name="connsiteX4" fmla="*/ 1104523 w 1382163"/>
                <a:gd name="connsiteY4" fmla="*/ 277640 h 841973"/>
                <a:gd name="connsiteX5" fmla="*/ 956650 w 1382163"/>
                <a:gd name="connsiteY5" fmla="*/ 289711 h 841973"/>
                <a:gd name="connsiteX6" fmla="*/ 875169 w 1382163"/>
                <a:gd name="connsiteY6" fmla="*/ 331961 h 841973"/>
                <a:gd name="connsiteX7" fmla="*/ 588476 w 1382163"/>
                <a:gd name="connsiteY7" fmla="*/ 488887 h 841973"/>
                <a:gd name="connsiteX8" fmla="*/ 519066 w 1382163"/>
                <a:gd name="connsiteY8" fmla="*/ 552262 h 841973"/>
                <a:gd name="connsiteX9" fmla="*/ 353085 w 1382163"/>
                <a:gd name="connsiteY9" fmla="*/ 636761 h 841973"/>
                <a:gd name="connsiteX10" fmla="*/ 220301 w 1382163"/>
                <a:gd name="connsiteY10" fmla="*/ 709188 h 841973"/>
                <a:gd name="connsiteX11" fmla="*/ 138820 w 1382163"/>
                <a:gd name="connsiteY11" fmla="*/ 754456 h 841973"/>
                <a:gd name="connsiteX12" fmla="*/ 129767 w 1382163"/>
                <a:gd name="connsiteY12" fmla="*/ 784634 h 841973"/>
                <a:gd name="connsiteX13" fmla="*/ 0 w 1382163"/>
                <a:gd name="connsiteY13" fmla="*/ 841973 h 841973"/>
                <a:gd name="connsiteX0" fmla="*/ 1382163 w 1382163"/>
                <a:gd name="connsiteY0" fmla="*/ 0 h 841973"/>
                <a:gd name="connsiteX1" fmla="*/ 1336895 w 1382163"/>
                <a:gd name="connsiteY1" fmla="*/ 51303 h 841973"/>
                <a:gd name="connsiteX2" fmla="*/ 1300681 w 1382163"/>
                <a:gd name="connsiteY2" fmla="*/ 135802 h 841973"/>
                <a:gd name="connsiteX3" fmla="*/ 1276539 w 1382163"/>
                <a:gd name="connsiteY3" fmla="*/ 162963 h 841973"/>
                <a:gd name="connsiteX4" fmla="*/ 1104523 w 1382163"/>
                <a:gd name="connsiteY4" fmla="*/ 277640 h 841973"/>
                <a:gd name="connsiteX5" fmla="*/ 956650 w 1382163"/>
                <a:gd name="connsiteY5" fmla="*/ 289711 h 841973"/>
                <a:gd name="connsiteX6" fmla="*/ 875169 w 1382163"/>
                <a:gd name="connsiteY6" fmla="*/ 331961 h 841973"/>
                <a:gd name="connsiteX7" fmla="*/ 588476 w 1382163"/>
                <a:gd name="connsiteY7" fmla="*/ 488887 h 841973"/>
                <a:gd name="connsiteX8" fmla="*/ 519066 w 1382163"/>
                <a:gd name="connsiteY8" fmla="*/ 552262 h 841973"/>
                <a:gd name="connsiteX9" fmla="*/ 353085 w 1382163"/>
                <a:gd name="connsiteY9" fmla="*/ 636761 h 841973"/>
                <a:gd name="connsiteX10" fmla="*/ 220301 w 1382163"/>
                <a:gd name="connsiteY10" fmla="*/ 709188 h 841973"/>
                <a:gd name="connsiteX11" fmla="*/ 138820 w 1382163"/>
                <a:gd name="connsiteY11" fmla="*/ 754456 h 841973"/>
                <a:gd name="connsiteX12" fmla="*/ 120713 w 1382163"/>
                <a:gd name="connsiteY12" fmla="*/ 778598 h 841973"/>
                <a:gd name="connsiteX13" fmla="*/ 0 w 1382163"/>
                <a:gd name="connsiteY13" fmla="*/ 841973 h 84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2163" h="841973">
                  <a:moveTo>
                    <a:pt x="1382163" y="0"/>
                  </a:moveTo>
                  <a:cubicBezTo>
                    <a:pt x="1366319" y="14334"/>
                    <a:pt x="1350475" y="28669"/>
                    <a:pt x="1336895" y="51303"/>
                  </a:cubicBezTo>
                  <a:cubicBezTo>
                    <a:pt x="1323315" y="73937"/>
                    <a:pt x="1310740" y="117192"/>
                    <a:pt x="1300681" y="135802"/>
                  </a:cubicBezTo>
                  <a:cubicBezTo>
                    <a:pt x="1290622" y="154412"/>
                    <a:pt x="1309232" y="139323"/>
                    <a:pt x="1276539" y="162963"/>
                  </a:cubicBezTo>
                  <a:cubicBezTo>
                    <a:pt x="1243846" y="186603"/>
                    <a:pt x="1157838" y="256515"/>
                    <a:pt x="1104523" y="277640"/>
                  </a:cubicBezTo>
                  <a:cubicBezTo>
                    <a:pt x="1051208" y="298765"/>
                    <a:pt x="994876" y="280658"/>
                    <a:pt x="956650" y="289711"/>
                  </a:cubicBezTo>
                  <a:cubicBezTo>
                    <a:pt x="918424" y="298764"/>
                    <a:pt x="875169" y="331961"/>
                    <a:pt x="875169" y="331961"/>
                  </a:cubicBezTo>
                  <a:cubicBezTo>
                    <a:pt x="813807" y="365157"/>
                    <a:pt x="647826" y="452170"/>
                    <a:pt x="588476" y="488887"/>
                  </a:cubicBezTo>
                  <a:cubicBezTo>
                    <a:pt x="529126" y="525604"/>
                    <a:pt x="558298" y="527616"/>
                    <a:pt x="519066" y="552262"/>
                  </a:cubicBezTo>
                  <a:cubicBezTo>
                    <a:pt x="479834" y="576908"/>
                    <a:pt x="402879" y="610607"/>
                    <a:pt x="353085" y="636761"/>
                  </a:cubicBezTo>
                  <a:cubicBezTo>
                    <a:pt x="303291" y="662915"/>
                    <a:pt x="220301" y="709188"/>
                    <a:pt x="220301" y="709188"/>
                  </a:cubicBezTo>
                  <a:cubicBezTo>
                    <a:pt x="184590" y="728804"/>
                    <a:pt x="155418" y="742888"/>
                    <a:pt x="138820" y="754456"/>
                  </a:cubicBezTo>
                  <a:cubicBezTo>
                    <a:pt x="122222" y="766024"/>
                    <a:pt x="143850" y="764012"/>
                    <a:pt x="120713" y="778598"/>
                  </a:cubicBezTo>
                  <a:cubicBezTo>
                    <a:pt x="97576" y="793184"/>
                    <a:pt x="53315" y="820596"/>
                    <a:pt x="0" y="841973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Полилиния: фигура 133">
              <a:extLst>
                <a:ext uri="{FF2B5EF4-FFF2-40B4-BE49-F238E27FC236}">
                  <a16:creationId xmlns:a16="http://schemas.microsoft.com/office/drawing/2014/main" id="{0E4E7C08-FE83-4FD7-BEFA-00E070D72A30}"/>
                </a:ext>
              </a:extLst>
            </p:cNvPr>
            <p:cNvSpPr/>
            <p:nvPr/>
          </p:nvSpPr>
          <p:spPr>
            <a:xfrm>
              <a:off x="1041149" y="3973650"/>
              <a:ext cx="709188" cy="338817"/>
            </a:xfrm>
            <a:custGeom>
              <a:avLst/>
              <a:gdLst>
                <a:gd name="connsiteX0" fmla="*/ 0 w 709188"/>
                <a:gd name="connsiteY0" fmla="*/ 338817 h 338817"/>
                <a:gd name="connsiteX1" fmla="*/ 108641 w 709188"/>
                <a:gd name="connsiteY1" fmla="*/ 317693 h 338817"/>
                <a:gd name="connsiteX2" fmla="*/ 153908 w 709188"/>
                <a:gd name="connsiteY2" fmla="*/ 269407 h 338817"/>
                <a:gd name="connsiteX3" fmla="*/ 202194 w 709188"/>
                <a:gd name="connsiteY3" fmla="*/ 218104 h 338817"/>
                <a:gd name="connsiteX4" fmla="*/ 298764 w 709188"/>
                <a:gd name="connsiteY4" fmla="*/ 184908 h 338817"/>
                <a:gd name="connsiteX5" fmla="*/ 374209 w 709188"/>
                <a:gd name="connsiteY5" fmla="*/ 184908 h 338817"/>
                <a:gd name="connsiteX6" fmla="*/ 425512 w 709188"/>
                <a:gd name="connsiteY6" fmla="*/ 175855 h 338817"/>
                <a:gd name="connsiteX7" fmla="*/ 500958 w 709188"/>
                <a:gd name="connsiteY7" fmla="*/ 127570 h 338817"/>
                <a:gd name="connsiteX8" fmla="*/ 552261 w 709188"/>
                <a:gd name="connsiteY8" fmla="*/ 94374 h 338817"/>
                <a:gd name="connsiteX9" fmla="*/ 642796 w 709188"/>
                <a:gd name="connsiteY9" fmla="*/ 64196 h 338817"/>
                <a:gd name="connsiteX10" fmla="*/ 679009 w 709188"/>
                <a:gd name="connsiteY10" fmla="*/ 31000 h 338817"/>
                <a:gd name="connsiteX11" fmla="*/ 703152 w 709188"/>
                <a:gd name="connsiteY11" fmla="*/ 3839 h 338817"/>
                <a:gd name="connsiteX12" fmla="*/ 709188 w 709188"/>
                <a:gd name="connsiteY12" fmla="*/ 821 h 33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188" h="338817">
                  <a:moveTo>
                    <a:pt x="0" y="338817"/>
                  </a:moveTo>
                  <a:cubicBezTo>
                    <a:pt x="41495" y="334039"/>
                    <a:pt x="82990" y="329261"/>
                    <a:pt x="108641" y="317693"/>
                  </a:cubicBezTo>
                  <a:cubicBezTo>
                    <a:pt x="134292" y="306125"/>
                    <a:pt x="153908" y="269407"/>
                    <a:pt x="153908" y="269407"/>
                  </a:cubicBezTo>
                  <a:cubicBezTo>
                    <a:pt x="169500" y="252809"/>
                    <a:pt x="178051" y="232187"/>
                    <a:pt x="202194" y="218104"/>
                  </a:cubicBezTo>
                  <a:cubicBezTo>
                    <a:pt x="226337" y="204021"/>
                    <a:pt x="270095" y="190441"/>
                    <a:pt x="298764" y="184908"/>
                  </a:cubicBezTo>
                  <a:cubicBezTo>
                    <a:pt x="327433" y="179375"/>
                    <a:pt x="353084" y="186417"/>
                    <a:pt x="374209" y="184908"/>
                  </a:cubicBezTo>
                  <a:cubicBezTo>
                    <a:pt x="395334" y="183399"/>
                    <a:pt x="404387" y="185411"/>
                    <a:pt x="425512" y="175855"/>
                  </a:cubicBezTo>
                  <a:cubicBezTo>
                    <a:pt x="446637" y="166299"/>
                    <a:pt x="500958" y="127570"/>
                    <a:pt x="500958" y="127570"/>
                  </a:cubicBezTo>
                  <a:cubicBezTo>
                    <a:pt x="522083" y="113990"/>
                    <a:pt x="528621" y="104936"/>
                    <a:pt x="552261" y="94374"/>
                  </a:cubicBezTo>
                  <a:cubicBezTo>
                    <a:pt x="575901" y="83812"/>
                    <a:pt x="621671" y="74758"/>
                    <a:pt x="642796" y="64196"/>
                  </a:cubicBezTo>
                  <a:cubicBezTo>
                    <a:pt x="663921" y="53634"/>
                    <a:pt x="668950" y="41059"/>
                    <a:pt x="679009" y="31000"/>
                  </a:cubicBezTo>
                  <a:cubicBezTo>
                    <a:pt x="689068" y="20941"/>
                    <a:pt x="703152" y="3839"/>
                    <a:pt x="703152" y="3839"/>
                  </a:cubicBezTo>
                  <a:cubicBezTo>
                    <a:pt x="708182" y="-1191"/>
                    <a:pt x="708685" y="-185"/>
                    <a:pt x="709188" y="82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Полилиния: фигура 134">
              <a:extLst>
                <a:ext uri="{FF2B5EF4-FFF2-40B4-BE49-F238E27FC236}">
                  <a16:creationId xmlns:a16="http://schemas.microsoft.com/office/drawing/2014/main" id="{816E182B-0C63-45E4-B2DA-EC98DEC8E5B7}"/>
                </a:ext>
              </a:extLst>
            </p:cNvPr>
            <p:cNvSpPr/>
            <p:nvPr/>
          </p:nvSpPr>
          <p:spPr>
            <a:xfrm>
              <a:off x="1825782" y="4282984"/>
              <a:ext cx="345420" cy="240731"/>
            </a:xfrm>
            <a:custGeom>
              <a:avLst/>
              <a:gdLst>
                <a:gd name="connsiteX0" fmla="*/ 0 w 345420"/>
                <a:gd name="connsiteY0" fmla="*/ 240731 h 240731"/>
                <a:gd name="connsiteX1" fmla="*/ 108642 w 345420"/>
                <a:gd name="connsiteY1" fmla="*/ 159250 h 240731"/>
                <a:gd name="connsiteX2" fmla="*/ 199176 w 345420"/>
                <a:gd name="connsiteY2" fmla="*/ 104929 h 240731"/>
                <a:gd name="connsiteX3" fmla="*/ 262551 w 345420"/>
                <a:gd name="connsiteY3" fmla="*/ 41555 h 240731"/>
                <a:gd name="connsiteX4" fmla="*/ 286693 w 345420"/>
                <a:gd name="connsiteY4" fmla="*/ 26466 h 240731"/>
                <a:gd name="connsiteX5" fmla="*/ 337996 w 345420"/>
                <a:gd name="connsiteY5" fmla="*/ 2323 h 240731"/>
                <a:gd name="connsiteX6" fmla="*/ 344032 w 345420"/>
                <a:gd name="connsiteY6" fmla="*/ 2323 h 24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420" h="240731">
                  <a:moveTo>
                    <a:pt x="0" y="240731"/>
                  </a:moveTo>
                  <a:cubicBezTo>
                    <a:pt x="37723" y="211307"/>
                    <a:pt x="75446" y="181884"/>
                    <a:pt x="108642" y="159250"/>
                  </a:cubicBezTo>
                  <a:cubicBezTo>
                    <a:pt x="141838" y="136616"/>
                    <a:pt x="173525" y="124545"/>
                    <a:pt x="199176" y="104929"/>
                  </a:cubicBezTo>
                  <a:cubicBezTo>
                    <a:pt x="224827" y="85313"/>
                    <a:pt x="247965" y="54632"/>
                    <a:pt x="262551" y="41555"/>
                  </a:cubicBezTo>
                  <a:cubicBezTo>
                    <a:pt x="277137" y="28478"/>
                    <a:pt x="274119" y="33005"/>
                    <a:pt x="286693" y="26466"/>
                  </a:cubicBezTo>
                  <a:cubicBezTo>
                    <a:pt x="299267" y="19927"/>
                    <a:pt x="337996" y="2323"/>
                    <a:pt x="337996" y="2323"/>
                  </a:cubicBezTo>
                  <a:cubicBezTo>
                    <a:pt x="347552" y="-1701"/>
                    <a:pt x="345792" y="311"/>
                    <a:pt x="344032" y="2323"/>
                  </a:cubicBezTo>
                </a:path>
              </a:pathLst>
            </a:custGeom>
            <a:no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Полилиния: фигура 135">
              <a:extLst>
                <a:ext uri="{FF2B5EF4-FFF2-40B4-BE49-F238E27FC236}">
                  <a16:creationId xmlns:a16="http://schemas.microsoft.com/office/drawing/2014/main" id="{E53CF7A3-79A7-462A-BF55-0EC777FC45FC}"/>
                </a:ext>
              </a:extLst>
            </p:cNvPr>
            <p:cNvSpPr/>
            <p:nvPr/>
          </p:nvSpPr>
          <p:spPr>
            <a:xfrm>
              <a:off x="2217954" y="3262265"/>
              <a:ext cx="87764" cy="829901"/>
            </a:xfrm>
            <a:custGeom>
              <a:avLst/>
              <a:gdLst>
                <a:gd name="connsiteX0" fmla="*/ 75591 w 87764"/>
                <a:gd name="connsiteY0" fmla="*/ 0 h 829901"/>
                <a:gd name="connsiteX1" fmla="*/ 87662 w 87764"/>
                <a:gd name="connsiteY1" fmla="*/ 108642 h 829901"/>
                <a:gd name="connsiteX2" fmla="*/ 69555 w 87764"/>
                <a:gd name="connsiteY2" fmla="*/ 150891 h 829901"/>
                <a:gd name="connsiteX3" fmla="*/ 51448 w 87764"/>
                <a:gd name="connsiteY3" fmla="*/ 193141 h 829901"/>
                <a:gd name="connsiteX4" fmla="*/ 24288 w 87764"/>
                <a:gd name="connsiteY4" fmla="*/ 250480 h 829901"/>
                <a:gd name="connsiteX5" fmla="*/ 45412 w 87764"/>
                <a:gd name="connsiteY5" fmla="*/ 283676 h 829901"/>
                <a:gd name="connsiteX6" fmla="*/ 66537 w 87764"/>
                <a:gd name="connsiteY6" fmla="*/ 313854 h 829901"/>
                <a:gd name="connsiteX7" fmla="*/ 51448 w 87764"/>
                <a:gd name="connsiteY7" fmla="*/ 350068 h 829901"/>
                <a:gd name="connsiteX8" fmla="*/ 54466 w 87764"/>
                <a:gd name="connsiteY8" fmla="*/ 419478 h 829901"/>
                <a:gd name="connsiteX9" fmla="*/ 36359 w 87764"/>
                <a:gd name="connsiteY9" fmla="*/ 506994 h 829901"/>
                <a:gd name="connsiteX10" fmla="*/ 15234 w 87764"/>
                <a:gd name="connsiteY10" fmla="*/ 570369 h 829901"/>
                <a:gd name="connsiteX11" fmla="*/ 145 w 87764"/>
                <a:gd name="connsiteY11" fmla="*/ 615636 h 829901"/>
                <a:gd name="connsiteX12" fmla="*/ 24288 w 87764"/>
                <a:gd name="connsiteY12" fmla="*/ 645814 h 829901"/>
                <a:gd name="connsiteX13" fmla="*/ 30323 w 87764"/>
                <a:gd name="connsiteY13" fmla="*/ 700135 h 829901"/>
                <a:gd name="connsiteX14" fmla="*/ 27305 w 87764"/>
                <a:gd name="connsiteY14" fmla="*/ 745402 h 829901"/>
                <a:gd name="connsiteX15" fmla="*/ 18252 w 87764"/>
                <a:gd name="connsiteY15" fmla="*/ 781616 h 829901"/>
                <a:gd name="connsiteX16" fmla="*/ 9198 w 87764"/>
                <a:gd name="connsiteY16" fmla="*/ 829901 h 82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764" h="829901">
                  <a:moveTo>
                    <a:pt x="75591" y="0"/>
                  </a:moveTo>
                  <a:cubicBezTo>
                    <a:pt x="82129" y="41747"/>
                    <a:pt x="88668" y="83494"/>
                    <a:pt x="87662" y="108642"/>
                  </a:cubicBezTo>
                  <a:cubicBezTo>
                    <a:pt x="86656" y="133790"/>
                    <a:pt x="69555" y="150891"/>
                    <a:pt x="69555" y="150891"/>
                  </a:cubicBezTo>
                  <a:cubicBezTo>
                    <a:pt x="63519" y="164974"/>
                    <a:pt x="58992" y="176543"/>
                    <a:pt x="51448" y="193141"/>
                  </a:cubicBezTo>
                  <a:cubicBezTo>
                    <a:pt x="43904" y="209739"/>
                    <a:pt x="25294" y="235391"/>
                    <a:pt x="24288" y="250480"/>
                  </a:cubicBezTo>
                  <a:cubicBezTo>
                    <a:pt x="23282" y="265569"/>
                    <a:pt x="38371" y="273114"/>
                    <a:pt x="45412" y="283676"/>
                  </a:cubicBezTo>
                  <a:cubicBezTo>
                    <a:pt x="52453" y="294238"/>
                    <a:pt x="65531" y="302789"/>
                    <a:pt x="66537" y="313854"/>
                  </a:cubicBezTo>
                  <a:cubicBezTo>
                    <a:pt x="67543" y="324919"/>
                    <a:pt x="53460" y="332464"/>
                    <a:pt x="51448" y="350068"/>
                  </a:cubicBezTo>
                  <a:cubicBezTo>
                    <a:pt x="49436" y="367672"/>
                    <a:pt x="56981" y="393324"/>
                    <a:pt x="54466" y="419478"/>
                  </a:cubicBezTo>
                  <a:cubicBezTo>
                    <a:pt x="51951" y="445632"/>
                    <a:pt x="42898" y="481846"/>
                    <a:pt x="36359" y="506994"/>
                  </a:cubicBezTo>
                  <a:cubicBezTo>
                    <a:pt x="29820" y="532142"/>
                    <a:pt x="15234" y="570369"/>
                    <a:pt x="15234" y="570369"/>
                  </a:cubicBezTo>
                  <a:cubicBezTo>
                    <a:pt x="9198" y="588476"/>
                    <a:pt x="-1364" y="603062"/>
                    <a:pt x="145" y="615636"/>
                  </a:cubicBezTo>
                  <a:cubicBezTo>
                    <a:pt x="1654" y="628210"/>
                    <a:pt x="19258" y="631731"/>
                    <a:pt x="24288" y="645814"/>
                  </a:cubicBezTo>
                  <a:cubicBezTo>
                    <a:pt x="29318" y="659897"/>
                    <a:pt x="29820" y="683537"/>
                    <a:pt x="30323" y="700135"/>
                  </a:cubicBezTo>
                  <a:cubicBezTo>
                    <a:pt x="30826" y="716733"/>
                    <a:pt x="29317" y="731822"/>
                    <a:pt x="27305" y="745402"/>
                  </a:cubicBezTo>
                  <a:cubicBezTo>
                    <a:pt x="25293" y="758982"/>
                    <a:pt x="21270" y="767533"/>
                    <a:pt x="18252" y="781616"/>
                  </a:cubicBezTo>
                  <a:cubicBezTo>
                    <a:pt x="15234" y="795699"/>
                    <a:pt x="12216" y="812800"/>
                    <a:pt x="9198" y="82990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Полилиния: фигура 136">
              <a:extLst>
                <a:ext uri="{FF2B5EF4-FFF2-40B4-BE49-F238E27FC236}">
                  <a16:creationId xmlns:a16="http://schemas.microsoft.com/office/drawing/2014/main" id="{CFF82404-7253-4448-B2FE-72334C7C9429}"/>
                </a:ext>
              </a:extLst>
            </p:cNvPr>
            <p:cNvSpPr/>
            <p:nvPr/>
          </p:nvSpPr>
          <p:spPr>
            <a:xfrm>
              <a:off x="2242242" y="3352800"/>
              <a:ext cx="416459" cy="191284"/>
            </a:xfrm>
            <a:custGeom>
              <a:avLst/>
              <a:gdLst>
                <a:gd name="connsiteX0" fmla="*/ 0 w 416459"/>
                <a:gd name="connsiteY0" fmla="*/ 0 h 191284"/>
                <a:gd name="connsiteX1" fmla="*/ 57338 w 416459"/>
                <a:gd name="connsiteY1" fmla="*/ 51303 h 191284"/>
                <a:gd name="connsiteX2" fmla="*/ 111659 w 416459"/>
                <a:gd name="connsiteY2" fmla="*/ 69410 h 191284"/>
                <a:gd name="connsiteX3" fmla="*/ 199176 w 416459"/>
                <a:gd name="connsiteY3" fmla="*/ 96570 h 191284"/>
                <a:gd name="connsiteX4" fmla="*/ 292728 w 416459"/>
                <a:gd name="connsiteY4" fmla="*/ 138820 h 191284"/>
                <a:gd name="connsiteX5" fmla="*/ 341013 w 416459"/>
                <a:gd name="connsiteY5" fmla="*/ 156927 h 191284"/>
                <a:gd name="connsiteX6" fmla="*/ 380245 w 416459"/>
                <a:gd name="connsiteY6" fmla="*/ 178051 h 191284"/>
                <a:gd name="connsiteX7" fmla="*/ 407406 w 416459"/>
                <a:gd name="connsiteY7" fmla="*/ 190123 h 191284"/>
                <a:gd name="connsiteX8" fmla="*/ 416459 w 416459"/>
                <a:gd name="connsiteY8" fmla="*/ 190123 h 19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59" h="191284">
                  <a:moveTo>
                    <a:pt x="0" y="0"/>
                  </a:moveTo>
                  <a:cubicBezTo>
                    <a:pt x="19364" y="19867"/>
                    <a:pt x="38728" y="39735"/>
                    <a:pt x="57338" y="51303"/>
                  </a:cubicBezTo>
                  <a:cubicBezTo>
                    <a:pt x="75948" y="62871"/>
                    <a:pt x="111659" y="69410"/>
                    <a:pt x="111659" y="69410"/>
                  </a:cubicBezTo>
                  <a:cubicBezTo>
                    <a:pt x="135299" y="76954"/>
                    <a:pt x="168998" y="85002"/>
                    <a:pt x="199176" y="96570"/>
                  </a:cubicBezTo>
                  <a:cubicBezTo>
                    <a:pt x="229354" y="108138"/>
                    <a:pt x="269089" y="128761"/>
                    <a:pt x="292728" y="138820"/>
                  </a:cubicBezTo>
                  <a:cubicBezTo>
                    <a:pt x="316368" y="148880"/>
                    <a:pt x="326427" y="150389"/>
                    <a:pt x="341013" y="156927"/>
                  </a:cubicBezTo>
                  <a:cubicBezTo>
                    <a:pt x="355599" y="163465"/>
                    <a:pt x="369180" y="172518"/>
                    <a:pt x="380245" y="178051"/>
                  </a:cubicBezTo>
                  <a:cubicBezTo>
                    <a:pt x="391310" y="183584"/>
                    <a:pt x="407406" y="190123"/>
                    <a:pt x="407406" y="190123"/>
                  </a:cubicBezTo>
                  <a:cubicBezTo>
                    <a:pt x="413442" y="192135"/>
                    <a:pt x="414950" y="191129"/>
                    <a:pt x="416459" y="190123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Полилиния: фигура 137">
              <a:extLst>
                <a:ext uri="{FF2B5EF4-FFF2-40B4-BE49-F238E27FC236}">
                  <a16:creationId xmlns:a16="http://schemas.microsoft.com/office/drawing/2014/main" id="{0082DCA2-37BC-478D-9BB0-7575FADE433F}"/>
                </a:ext>
              </a:extLst>
            </p:cNvPr>
            <p:cNvSpPr/>
            <p:nvPr/>
          </p:nvSpPr>
          <p:spPr>
            <a:xfrm>
              <a:off x="2574202" y="3417388"/>
              <a:ext cx="57719" cy="83286"/>
            </a:xfrm>
            <a:custGeom>
              <a:avLst/>
              <a:gdLst>
                <a:gd name="connsiteX0" fmla="*/ 0 w 54321"/>
                <a:gd name="connsiteY0" fmla="*/ 78463 h 78463"/>
                <a:gd name="connsiteX1" fmla="*/ 54321 w 54321"/>
                <a:gd name="connsiteY1" fmla="*/ 0 h 7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321" h="78463">
                  <a:moveTo>
                    <a:pt x="0" y="78463"/>
                  </a:moveTo>
                  <a:lnTo>
                    <a:pt x="54321" y="0"/>
                  </a:ln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Полилиния: фигура 138">
              <a:extLst>
                <a:ext uri="{FF2B5EF4-FFF2-40B4-BE49-F238E27FC236}">
                  <a16:creationId xmlns:a16="http://schemas.microsoft.com/office/drawing/2014/main" id="{DB8F6D69-8C46-4C4B-8A3F-AEF8BDF0F883}"/>
                </a:ext>
              </a:extLst>
            </p:cNvPr>
            <p:cNvSpPr/>
            <p:nvPr/>
          </p:nvSpPr>
          <p:spPr>
            <a:xfrm>
              <a:off x="2614418" y="3334693"/>
              <a:ext cx="587491" cy="286693"/>
            </a:xfrm>
            <a:custGeom>
              <a:avLst/>
              <a:gdLst>
                <a:gd name="connsiteX0" fmla="*/ 2033 w 587491"/>
                <a:gd name="connsiteY0" fmla="*/ 286693 h 286693"/>
                <a:gd name="connsiteX1" fmla="*/ 2033 w 587491"/>
                <a:gd name="connsiteY1" fmla="*/ 199176 h 286693"/>
                <a:gd name="connsiteX2" fmla="*/ 23158 w 587491"/>
                <a:gd name="connsiteY2" fmla="*/ 159945 h 286693"/>
                <a:gd name="connsiteX3" fmla="*/ 41265 w 587491"/>
                <a:gd name="connsiteY3" fmla="*/ 138820 h 286693"/>
                <a:gd name="connsiteX4" fmla="*/ 101622 w 587491"/>
                <a:gd name="connsiteY4" fmla="*/ 135802 h 286693"/>
                <a:gd name="connsiteX5" fmla="*/ 137835 w 587491"/>
                <a:gd name="connsiteY5" fmla="*/ 129766 h 286693"/>
                <a:gd name="connsiteX6" fmla="*/ 234406 w 587491"/>
                <a:gd name="connsiteY6" fmla="*/ 138820 h 286693"/>
                <a:gd name="connsiteX7" fmla="*/ 276655 w 587491"/>
                <a:gd name="connsiteY7" fmla="*/ 181069 h 286693"/>
                <a:gd name="connsiteX8" fmla="*/ 321923 w 587491"/>
                <a:gd name="connsiteY8" fmla="*/ 211248 h 286693"/>
                <a:gd name="connsiteX9" fmla="*/ 400386 w 587491"/>
                <a:gd name="connsiteY9" fmla="*/ 187105 h 286693"/>
                <a:gd name="connsiteX10" fmla="*/ 424529 w 587491"/>
                <a:gd name="connsiteY10" fmla="*/ 147873 h 286693"/>
                <a:gd name="connsiteX11" fmla="*/ 490921 w 587491"/>
                <a:gd name="connsiteY11" fmla="*/ 108642 h 286693"/>
                <a:gd name="connsiteX12" fmla="*/ 530152 w 587491"/>
                <a:gd name="connsiteY12" fmla="*/ 87517 h 286693"/>
                <a:gd name="connsiteX13" fmla="*/ 557313 w 587491"/>
                <a:gd name="connsiteY13" fmla="*/ 39232 h 286693"/>
                <a:gd name="connsiteX14" fmla="*/ 578437 w 587491"/>
                <a:gd name="connsiteY14" fmla="*/ 9054 h 286693"/>
                <a:gd name="connsiteX15" fmla="*/ 587491 w 587491"/>
                <a:gd name="connsiteY15" fmla="*/ 0 h 28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491" h="286693">
                  <a:moveTo>
                    <a:pt x="2033" y="286693"/>
                  </a:moveTo>
                  <a:cubicBezTo>
                    <a:pt x="272" y="253497"/>
                    <a:pt x="-1488" y="220301"/>
                    <a:pt x="2033" y="199176"/>
                  </a:cubicBezTo>
                  <a:cubicBezTo>
                    <a:pt x="5554" y="178051"/>
                    <a:pt x="16619" y="170004"/>
                    <a:pt x="23158" y="159945"/>
                  </a:cubicBezTo>
                  <a:cubicBezTo>
                    <a:pt x="29697" y="149886"/>
                    <a:pt x="28188" y="142844"/>
                    <a:pt x="41265" y="138820"/>
                  </a:cubicBezTo>
                  <a:cubicBezTo>
                    <a:pt x="54342" y="134796"/>
                    <a:pt x="85527" y="137311"/>
                    <a:pt x="101622" y="135802"/>
                  </a:cubicBezTo>
                  <a:cubicBezTo>
                    <a:pt x="117717" y="134293"/>
                    <a:pt x="115704" y="129263"/>
                    <a:pt x="137835" y="129766"/>
                  </a:cubicBezTo>
                  <a:cubicBezTo>
                    <a:pt x="159966" y="130269"/>
                    <a:pt x="211269" y="130269"/>
                    <a:pt x="234406" y="138820"/>
                  </a:cubicBezTo>
                  <a:cubicBezTo>
                    <a:pt x="257543" y="147370"/>
                    <a:pt x="262069" y="168998"/>
                    <a:pt x="276655" y="181069"/>
                  </a:cubicBezTo>
                  <a:cubicBezTo>
                    <a:pt x="291241" y="193140"/>
                    <a:pt x="301301" y="210242"/>
                    <a:pt x="321923" y="211248"/>
                  </a:cubicBezTo>
                  <a:cubicBezTo>
                    <a:pt x="342545" y="212254"/>
                    <a:pt x="383285" y="197667"/>
                    <a:pt x="400386" y="187105"/>
                  </a:cubicBezTo>
                  <a:cubicBezTo>
                    <a:pt x="417487" y="176543"/>
                    <a:pt x="409440" y="160950"/>
                    <a:pt x="424529" y="147873"/>
                  </a:cubicBezTo>
                  <a:cubicBezTo>
                    <a:pt x="439618" y="134796"/>
                    <a:pt x="473317" y="118701"/>
                    <a:pt x="490921" y="108642"/>
                  </a:cubicBezTo>
                  <a:cubicBezTo>
                    <a:pt x="508525" y="98583"/>
                    <a:pt x="519087" y="99085"/>
                    <a:pt x="530152" y="87517"/>
                  </a:cubicBezTo>
                  <a:cubicBezTo>
                    <a:pt x="541217" y="75949"/>
                    <a:pt x="549266" y="52309"/>
                    <a:pt x="557313" y="39232"/>
                  </a:cubicBezTo>
                  <a:cubicBezTo>
                    <a:pt x="565361" y="26155"/>
                    <a:pt x="578437" y="9054"/>
                    <a:pt x="578437" y="9054"/>
                  </a:cubicBezTo>
                  <a:cubicBezTo>
                    <a:pt x="583467" y="2515"/>
                    <a:pt x="585479" y="1257"/>
                    <a:pt x="587491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Полилиния: фигура 139">
              <a:extLst>
                <a:ext uri="{FF2B5EF4-FFF2-40B4-BE49-F238E27FC236}">
                  <a16:creationId xmlns:a16="http://schemas.microsoft.com/office/drawing/2014/main" id="{47C73CE1-C526-4B78-99D6-47036417B493}"/>
                </a:ext>
              </a:extLst>
            </p:cNvPr>
            <p:cNvSpPr/>
            <p:nvPr/>
          </p:nvSpPr>
          <p:spPr>
            <a:xfrm>
              <a:off x="6367604" y="2771398"/>
              <a:ext cx="1176950" cy="551224"/>
            </a:xfrm>
            <a:custGeom>
              <a:avLst/>
              <a:gdLst>
                <a:gd name="connsiteX0" fmla="*/ 0 w 1176950"/>
                <a:gd name="connsiteY0" fmla="*/ 47248 h 551224"/>
                <a:gd name="connsiteX1" fmla="*/ 108642 w 1176950"/>
                <a:gd name="connsiteY1" fmla="*/ 11034 h 551224"/>
                <a:gd name="connsiteX2" fmla="*/ 181069 w 1176950"/>
                <a:gd name="connsiteY2" fmla="*/ 1980 h 551224"/>
                <a:gd name="connsiteX3" fmla="*/ 229354 w 1176950"/>
                <a:gd name="connsiteY3" fmla="*/ 44230 h 551224"/>
                <a:gd name="connsiteX4" fmla="*/ 250479 w 1176950"/>
                <a:gd name="connsiteY4" fmla="*/ 62337 h 551224"/>
                <a:gd name="connsiteX5" fmla="*/ 325925 w 1176950"/>
                <a:gd name="connsiteY5" fmla="*/ 74408 h 551224"/>
                <a:gd name="connsiteX6" fmla="*/ 377228 w 1176950"/>
                <a:gd name="connsiteY6" fmla="*/ 71390 h 551224"/>
                <a:gd name="connsiteX7" fmla="*/ 416459 w 1176950"/>
                <a:gd name="connsiteY7" fmla="*/ 50265 h 551224"/>
                <a:gd name="connsiteX8" fmla="*/ 467762 w 1176950"/>
                <a:gd name="connsiteY8" fmla="*/ 74408 h 551224"/>
                <a:gd name="connsiteX9" fmla="*/ 555279 w 1176950"/>
                <a:gd name="connsiteY9" fmla="*/ 119675 h 551224"/>
                <a:gd name="connsiteX10" fmla="*/ 603564 w 1176950"/>
                <a:gd name="connsiteY10" fmla="*/ 137782 h 551224"/>
                <a:gd name="connsiteX11" fmla="*/ 724277 w 1176950"/>
                <a:gd name="connsiteY11" fmla="*/ 161925 h 551224"/>
                <a:gd name="connsiteX12" fmla="*/ 811794 w 1176950"/>
                <a:gd name="connsiteY12" fmla="*/ 173996 h 551224"/>
                <a:gd name="connsiteX13" fmla="*/ 863097 w 1176950"/>
                <a:gd name="connsiteY13" fmla="*/ 180032 h 551224"/>
                <a:gd name="connsiteX14" fmla="*/ 941560 w 1176950"/>
                <a:gd name="connsiteY14" fmla="*/ 228317 h 551224"/>
                <a:gd name="connsiteX15" fmla="*/ 959667 w 1176950"/>
                <a:gd name="connsiteY15" fmla="*/ 270566 h 551224"/>
                <a:gd name="connsiteX16" fmla="*/ 1004935 w 1176950"/>
                <a:gd name="connsiteY16" fmla="*/ 330923 h 551224"/>
                <a:gd name="connsiteX17" fmla="*/ 1053220 w 1176950"/>
                <a:gd name="connsiteY17" fmla="*/ 358083 h 551224"/>
                <a:gd name="connsiteX18" fmla="*/ 1107541 w 1176950"/>
                <a:gd name="connsiteY18" fmla="*/ 403351 h 551224"/>
                <a:gd name="connsiteX19" fmla="*/ 1143754 w 1176950"/>
                <a:gd name="connsiteY19" fmla="*/ 436547 h 551224"/>
                <a:gd name="connsiteX20" fmla="*/ 1152808 w 1176950"/>
                <a:gd name="connsiteY20" fmla="*/ 475778 h 551224"/>
                <a:gd name="connsiteX21" fmla="*/ 1146772 w 1176950"/>
                <a:gd name="connsiteY21" fmla="*/ 518028 h 551224"/>
                <a:gd name="connsiteX22" fmla="*/ 1176950 w 1176950"/>
                <a:gd name="connsiteY22" fmla="*/ 551224 h 55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6950" h="551224">
                  <a:moveTo>
                    <a:pt x="0" y="47248"/>
                  </a:moveTo>
                  <a:cubicBezTo>
                    <a:pt x="39232" y="32913"/>
                    <a:pt x="78464" y="18579"/>
                    <a:pt x="108642" y="11034"/>
                  </a:cubicBezTo>
                  <a:cubicBezTo>
                    <a:pt x="138820" y="3489"/>
                    <a:pt x="160950" y="-3553"/>
                    <a:pt x="181069" y="1980"/>
                  </a:cubicBezTo>
                  <a:cubicBezTo>
                    <a:pt x="201188" y="7513"/>
                    <a:pt x="217786" y="34170"/>
                    <a:pt x="229354" y="44230"/>
                  </a:cubicBezTo>
                  <a:cubicBezTo>
                    <a:pt x="240922" y="54290"/>
                    <a:pt x="234384" y="57307"/>
                    <a:pt x="250479" y="62337"/>
                  </a:cubicBezTo>
                  <a:cubicBezTo>
                    <a:pt x="266574" y="67367"/>
                    <a:pt x="304800" y="72899"/>
                    <a:pt x="325925" y="74408"/>
                  </a:cubicBezTo>
                  <a:cubicBezTo>
                    <a:pt x="347050" y="75917"/>
                    <a:pt x="362139" y="75414"/>
                    <a:pt x="377228" y="71390"/>
                  </a:cubicBezTo>
                  <a:cubicBezTo>
                    <a:pt x="392317" y="67366"/>
                    <a:pt x="401370" y="49762"/>
                    <a:pt x="416459" y="50265"/>
                  </a:cubicBezTo>
                  <a:cubicBezTo>
                    <a:pt x="431548" y="50768"/>
                    <a:pt x="444625" y="62840"/>
                    <a:pt x="467762" y="74408"/>
                  </a:cubicBezTo>
                  <a:cubicBezTo>
                    <a:pt x="490899" y="85976"/>
                    <a:pt x="532645" y="109113"/>
                    <a:pt x="555279" y="119675"/>
                  </a:cubicBezTo>
                  <a:cubicBezTo>
                    <a:pt x="577913" y="130237"/>
                    <a:pt x="575398" y="130740"/>
                    <a:pt x="603564" y="137782"/>
                  </a:cubicBezTo>
                  <a:cubicBezTo>
                    <a:pt x="631730" y="144824"/>
                    <a:pt x="689572" y="155889"/>
                    <a:pt x="724277" y="161925"/>
                  </a:cubicBezTo>
                  <a:cubicBezTo>
                    <a:pt x="758982" y="167961"/>
                    <a:pt x="788657" y="170978"/>
                    <a:pt x="811794" y="173996"/>
                  </a:cubicBezTo>
                  <a:cubicBezTo>
                    <a:pt x="834931" y="177014"/>
                    <a:pt x="841469" y="170979"/>
                    <a:pt x="863097" y="180032"/>
                  </a:cubicBezTo>
                  <a:cubicBezTo>
                    <a:pt x="884725" y="189085"/>
                    <a:pt x="925465" y="213228"/>
                    <a:pt x="941560" y="228317"/>
                  </a:cubicBezTo>
                  <a:cubicBezTo>
                    <a:pt x="957655" y="243406"/>
                    <a:pt x="949105" y="253465"/>
                    <a:pt x="959667" y="270566"/>
                  </a:cubicBezTo>
                  <a:cubicBezTo>
                    <a:pt x="970229" y="287667"/>
                    <a:pt x="989343" y="316337"/>
                    <a:pt x="1004935" y="330923"/>
                  </a:cubicBezTo>
                  <a:cubicBezTo>
                    <a:pt x="1020527" y="345509"/>
                    <a:pt x="1036119" y="346012"/>
                    <a:pt x="1053220" y="358083"/>
                  </a:cubicBezTo>
                  <a:cubicBezTo>
                    <a:pt x="1070321" y="370154"/>
                    <a:pt x="1092452" y="390274"/>
                    <a:pt x="1107541" y="403351"/>
                  </a:cubicBezTo>
                  <a:cubicBezTo>
                    <a:pt x="1122630" y="416428"/>
                    <a:pt x="1136210" y="424476"/>
                    <a:pt x="1143754" y="436547"/>
                  </a:cubicBezTo>
                  <a:cubicBezTo>
                    <a:pt x="1151298" y="448618"/>
                    <a:pt x="1152305" y="462198"/>
                    <a:pt x="1152808" y="475778"/>
                  </a:cubicBezTo>
                  <a:cubicBezTo>
                    <a:pt x="1153311" y="489358"/>
                    <a:pt x="1142748" y="505454"/>
                    <a:pt x="1146772" y="518028"/>
                  </a:cubicBezTo>
                  <a:cubicBezTo>
                    <a:pt x="1150796" y="530602"/>
                    <a:pt x="1163873" y="540913"/>
                    <a:pt x="1176950" y="551224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Полилиния: фигура 140">
              <a:extLst>
                <a:ext uri="{FF2B5EF4-FFF2-40B4-BE49-F238E27FC236}">
                  <a16:creationId xmlns:a16="http://schemas.microsoft.com/office/drawing/2014/main" id="{6F668FCA-9ADE-490C-BA71-94540B891024}"/>
                </a:ext>
              </a:extLst>
            </p:cNvPr>
            <p:cNvSpPr/>
            <p:nvPr/>
          </p:nvSpPr>
          <p:spPr>
            <a:xfrm>
              <a:off x="6349497" y="3069125"/>
              <a:ext cx="1049794" cy="1342930"/>
            </a:xfrm>
            <a:custGeom>
              <a:avLst/>
              <a:gdLst>
                <a:gd name="connsiteX0" fmla="*/ 0 w 1049794"/>
                <a:gd name="connsiteY0" fmla="*/ 0 h 1342930"/>
                <a:gd name="connsiteX1" fmla="*/ 114677 w 1049794"/>
                <a:gd name="connsiteY1" fmla="*/ 90534 h 1342930"/>
                <a:gd name="connsiteX2" fmla="*/ 190123 w 1049794"/>
                <a:gd name="connsiteY2" fmla="*/ 144855 h 1342930"/>
                <a:gd name="connsiteX3" fmla="*/ 241426 w 1049794"/>
                <a:gd name="connsiteY3" fmla="*/ 138820 h 1342930"/>
                <a:gd name="connsiteX4" fmla="*/ 274622 w 1049794"/>
                <a:gd name="connsiteY4" fmla="*/ 168998 h 1342930"/>
                <a:gd name="connsiteX5" fmla="*/ 304800 w 1049794"/>
                <a:gd name="connsiteY5" fmla="*/ 229354 h 1342930"/>
                <a:gd name="connsiteX6" fmla="*/ 362139 w 1049794"/>
                <a:gd name="connsiteY6" fmla="*/ 283675 h 1342930"/>
                <a:gd name="connsiteX7" fmla="*/ 428531 w 1049794"/>
                <a:gd name="connsiteY7" fmla="*/ 328942 h 1342930"/>
                <a:gd name="connsiteX8" fmla="*/ 473798 w 1049794"/>
                <a:gd name="connsiteY8" fmla="*/ 356103 h 1342930"/>
                <a:gd name="connsiteX9" fmla="*/ 522083 w 1049794"/>
                <a:gd name="connsiteY9" fmla="*/ 383263 h 1342930"/>
                <a:gd name="connsiteX10" fmla="*/ 537172 w 1049794"/>
                <a:gd name="connsiteY10" fmla="*/ 419477 h 1342930"/>
                <a:gd name="connsiteX11" fmla="*/ 549244 w 1049794"/>
                <a:gd name="connsiteY11" fmla="*/ 491905 h 1342930"/>
                <a:gd name="connsiteX12" fmla="*/ 582440 w 1049794"/>
                <a:gd name="connsiteY12" fmla="*/ 576404 h 1342930"/>
                <a:gd name="connsiteX13" fmla="*/ 606582 w 1049794"/>
                <a:gd name="connsiteY13" fmla="*/ 654867 h 1342930"/>
                <a:gd name="connsiteX14" fmla="*/ 609600 w 1049794"/>
                <a:gd name="connsiteY14" fmla="*/ 697117 h 1342930"/>
                <a:gd name="connsiteX15" fmla="*/ 600547 w 1049794"/>
                <a:gd name="connsiteY15" fmla="*/ 742384 h 1342930"/>
                <a:gd name="connsiteX16" fmla="*/ 615636 w 1049794"/>
                <a:gd name="connsiteY16" fmla="*/ 793687 h 1342930"/>
                <a:gd name="connsiteX17" fmla="*/ 675992 w 1049794"/>
                <a:gd name="connsiteY17" fmla="*/ 832919 h 1342930"/>
                <a:gd name="connsiteX18" fmla="*/ 760491 w 1049794"/>
                <a:gd name="connsiteY18" fmla="*/ 914400 h 1342930"/>
                <a:gd name="connsiteX19" fmla="*/ 817830 w 1049794"/>
                <a:gd name="connsiteY19" fmla="*/ 965703 h 1342930"/>
                <a:gd name="connsiteX20" fmla="*/ 872151 w 1049794"/>
                <a:gd name="connsiteY20" fmla="*/ 989845 h 1342930"/>
                <a:gd name="connsiteX21" fmla="*/ 890257 w 1049794"/>
                <a:gd name="connsiteY21" fmla="*/ 1047184 h 1342930"/>
                <a:gd name="connsiteX22" fmla="*/ 965703 w 1049794"/>
                <a:gd name="connsiteY22" fmla="*/ 1170915 h 1342930"/>
                <a:gd name="connsiteX23" fmla="*/ 1017006 w 1049794"/>
                <a:gd name="connsiteY23" fmla="*/ 1231271 h 1342930"/>
                <a:gd name="connsiteX24" fmla="*/ 1047184 w 1049794"/>
                <a:gd name="connsiteY24" fmla="*/ 1258431 h 1342930"/>
                <a:gd name="connsiteX25" fmla="*/ 1047184 w 1049794"/>
                <a:gd name="connsiteY25" fmla="*/ 1300681 h 1342930"/>
                <a:gd name="connsiteX26" fmla="*/ 1038131 w 1049794"/>
                <a:gd name="connsiteY26" fmla="*/ 1342930 h 134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9794" h="1342930">
                  <a:moveTo>
                    <a:pt x="0" y="0"/>
                  </a:moveTo>
                  <a:cubicBezTo>
                    <a:pt x="41495" y="33196"/>
                    <a:pt x="82990" y="66392"/>
                    <a:pt x="114677" y="90534"/>
                  </a:cubicBezTo>
                  <a:cubicBezTo>
                    <a:pt x="146364" y="114676"/>
                    <a:pt x="168998" y="136807"/>
                    <a:pt x="190123" y="144855"/>
                  </a:cubicBezTo>
                  <a:cubicBezTo>
                    <a:pt x="211248" y="152903"/>
                    <a:pt x="227343" y="134796"/>
                    <a:pt x="241426" y="138820"/>
                  </a:cubicBezTo>
                  <a:cubicBezTo>
                    <a:pt x="255509" y="142844"/>
                    <a:pt x="264060" y="153909"/>
                    <a:pt x="274622" y="168998"/>
                  </a:cubicBezTo>
                  <a:cubicBezTo>
                    <a:pt x="285184" y="184087"/>
                    <a:pt x="290214" y="210241"/>
                    <a:pt x="304800" y="229354"/>
                  </a:cubicBezTo>
                  <a:cubicBezTo>
                    <a:pt x="319386" y="248467"/>
                    <a:pt x="341517" y="267077"/>
                    <a:pt x="362139" y="283675"/>
                  </a:cubicBezTo>
                  <a:cubicBezTo>
                    <a:pt x="382761" y="300273"/>
                    <a:pt x="409921" y="316871"/>
                    <a:pt x="428531" y="328942"/>
                  </a:cubicBezTo>
                  <a:cubicBezTo>
                    <a:pt x="447141" y="341013"/>
                    <a:pt x="458206" y="347050"/>
                    <a:pt x="473798" y="356103"/>
                  </a:cubicBezTo>
                  <a:cubicBezTo>
                    <a:pt x="489390" y="365156"/>
                    <a:pt x="511521" y="372701"/>
                    <a:pt x="522083" y="383263"/>
                  </a:cubicBezTo>
                  <a:cubicBezTo>
                    <a:pt x="532645" y="393825"/>
                    <a:pt x="532645" y="401370"/>
                    <a:pt x="537172" y="419477"/>
                  </a:cubicBezTo>
                  <a:cubicBezTo>
                    <a:pt x="541699" y="437584"/>
                    <a:pt x="541699" y="465751"/>
                    <a:pt x="549244" y="491905"/>
                  </a:cubicBezTo>
                  <a:cubicBezTo>
                    <a:pt x="556789" y="518059"/>
                    <a:pt x="572884" y="549244"/>
                    <a:pt x="582440" y="576404"/>
                  </a:cubicBezTo>
                  <a:cubicBezTo>
                    <a:pt x="591996" y="603564"/>
                    <a:pt x="602055" y="634748"/>
                    <a:pt x="606582" y="654867"/>
                  </a:cubicBezTo>
                  <a:cubicBezTo>
                    <a:pt x="611109" y="674986"/>
                    <a:pt x="610606" y="682531"/>
                    <a:pt x="609600" y="697117"/>
                  </a:cubicBezTo>
                  <a:cubicBezTo>
                    <a:pt x="608594" y="711703"/>
                    <a:pt x="599541" y="726289"/>
                    <a:pt x="600547" y="742384"/>
                  </a:cubicBezTo>
                  <a:cubicBezTo>
                    <a:pt x="601553" y="758479"/>
                    <a:pt x="603062" y="778598"/>
                    <a:pt x="615636" y="793687"/>
                  </a:cubicBezTo>
                  <a:cubicBezTo>
                    <a:pt x="628210" y="808776"/>
                    <a:pt x="651850" y="812800"/>
                    <a:pt x="675992" y="832919"/>
                  </a:cubicBezTo>
                  <a:cubicBezTo>
                    <a:pt x="700134" y="853038"/>
                    <a:pt x="736851" y="892269"/>
                    <a:pt x="760491" y="914400"/>
                  </a:cubicBezTo>
                  <a:cubicBezTo>
                    <a:pt x="784131" y="936531"/>
                    <a:pt x="799220" y="953129"/>
                    <a:pt x="817830" y="965703"/>
                  </a:cubicBezTo>
                  <a:cubicBezTo>
                    <a:pt x="836440" y="978277"/>
                    <a:pt x="860080" y="976265"/>
                    <a:pt x="872151" y="989845"/>
                  </a:cubicBezTo>
                  <a:cubicBezTo>
                    <a:pt x="884222" y="1003425"/>
                    <a:pt x="874665" y="1017006"/>
                    <a:pt x="890257" y="1047184"/>
                  </a:cubicBezTo>
                  <a:cubicBezTo>
                    <a:pt x="905849" y="1077362"/>
                    <a:pt x="944578" y="1140234"/>
                    <a:pt x="965703" y="1170915"/>
                  </a:cubicBezTo>
                  <a:cubicBezTo>
                    <a:pt x="986828" y="1201596"/>
                    <a:pt x="1003426" y="1216685"/>
                    <a:pt x="1017006" y="1231271"/>
                  </a:cubicBezTo>
                  <a:cubicBezTo>
                    <a:pt x="1030586" y="1245857"/>
                    <a:pt x="1042154" y="1246863"/>
                    <a:pt x="1047184" y="1258431"/>
                  </a:cubicBezTo>
                  <a:cubicBezTo>
                    <a:pt x="1052214" y="1269999"/>
                    <a:pt x="1048693" y="1286598"/>
                    <a:pt x="1047184" y="1300681"/>
                  </a:cubicBezTo>
                  <a:cubicBezTo>
                    <a:pt x="1045675" y="1314764"/>
                    <a:pt x="1041903" y="1328847"/>
                    <a:pt x="1038131" y="134293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Полилиния: фигура 141">
              <a:extLst>
                <a:ext uri="{FF2B5EF4-FFF2-40B4-BE49-F238E27FC236}">
                  <a16:creationId xmlns:a16="http://schemas.microsoft.com/office/drawing/2014/main" id="{16C536E3-05D3-4D8F-B1CB-09A581B1B74E}"/>
                </a:ext>
              </a:extLst>
            </p:cNvPr>
            <p:cNvSpPr/>
            <p:nvPr/>
          </p:nvSpPr>
          <p:spPr>
            <a:xfrm>
              <a:off x="6062804" y="3275938"/>
              <a:ext cx="1460626" cy="589892"/>
            </a:xfrm>
            <a:custGeom>
              <a:avLst/>
              <a:gdLst>
                <a:gd name="connsiteX0" fmla="*/ 0 w 1460626"/>
                <a:gd name="connsiteY0" fmla="*/ 589892 h 589892"/>
                <a:gd name="connsiteX1" fmla="*/ 48285 w 1460626"/>
                <a:gd name="connsiteY1" fmla="*/ 535571 h 589892"/>
                <a:gd name="connsiteX2" fmla="*/ 126748 w 1460626"/>
                <a:gd name="connsiteY2" fmla="*/ 478232 h 589892"/>
                <a:gd name="connsiteX3" fmla="*/ 162962 w 1460626"/>
                <a:gd name="connsiteY3" fmla="*/ 442018 h 589892"/>
                <a:gd name="connsiteX4" fmla="*/ 232372 w 1460626"/>
                <a:gd name="connsiteY4" fmla="*/ 405805 h 589892"/>
                <a:gd name="connsiteX5" fmla="*/ 328943 w 1460626"/>
                <a:gd name="connsiteY5" fmla="*/ 342430 h 589892"/>
                <a:gd name="connsiteX6" fmla="*/ 413442 w 1460626"/>
                <a:gd name="connsiteY6" fmla="*/ 324323 h 589892"/>
                <a:gd name="connsiteX7" fmla="*/ 597529 w 1460626"/>
                <a:gd name="connsiteY7" fmla="*/ 288110 h 589892"/>
                <a:gd name="connsiteX8" fmla="*/ 654867 w 1460626"/>
                <a:gd name="connsiteY8" fmla="*/ 236807 h 589892"/>
                <a:gd name="connsiteX9" fmla="*/ 703152 w 1460626"/>
                <a:gd name="connsiteY9" fmla="*/ 212664 h 589892"/>
                <a:gd name="connsiteX10" fmla="*/ 793687 w 1460626"/>
                <a:gd name="connsiteY10" fmla="*/ 137218 h 589892"/>
                <a:gd name="connsiteX11" fmla="*/ 851026 w 1460626"/>
                <a:gd name="connsiteY11" fmla="*/ 131183 h 589892"/>
                <a:gd name="connsiteX12" fmla="*/ 947596 w 1460626"/>
                <a:gd name="connsiteY12" fmla="*/ 116094 h 589892"/>
                <a:gd name="connsiteX13" fmla="*/ 1010970 w 1460626"/>
                <a:gd name="connsiteY13" fmla="*/ 76862 h 589892"/>
                <a:gd name="connsiteX14" fmla="*/ 1137719 w 1460626"/>
                <a:gd name="connsiteY14" fmla="*/ 49702 h 589892"/>
                <a:gd name="connsiteX15" fmla="*/ 1243343 w 1460626"/>
                <a:gd name="connsiteY15" fmla="*/ 4434 h 589892"/>
                <a:gd name="connsiteX16" fmla="*/ 1306717 w 1460626"/>
                <a:gd name="connsiteY16" fmla="*/ 4434 h 589892"/>
                <a:gd name="connsiteX17" fmla="*/ 1385180 w 1460626"/>
                <a:gd name="connsiteY17" fmla="*/ 28577 h 589892"/>
                <a:gd name="connsiteX18" fmla="*/ 1427430 w 1460626"/>
                <a:gd name="connsiteY18" fmla="*/ 40648 h 589892"/>
                <a:gd name="connsiteX19" fmla="*/ 1460626 w 1460626"/>
                <a:gd name="connsiteY19" fmla="*/ 28577 h 58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0626" h="589892">
                  <a:moveTo>
                    <a:pt x="0" y="589892"/>
                  </a:moveTo>
                  <a:cubicBezTo>
                    <a:pt x="13580" y="572036"/>
                    <a:pt x="27160" y="554181"/>
                    <a:pt x="48285" y="535571"/>
                  </a:cubicBezTo>
                  <a:cubicBezTo>
                    <a:pt x="69410" y="516961"/>
                    <a:pt x="107635" y="493824"/>
                    <a:pt x="126748" y="478232"/>
                  </a:cubicBezTo>
                  <a:cubicBezTo>
                    <a:pt x="145861" y="462640"/>
                    <a:pt x="145358" y="454089"/>
                    <a:pt x="162962" y="442018"/>
                  </a:cubicBezTo>
                  <a:cubicBezTo>
                    <a:pt x="180566" y="429947"/>
                    <a:pt x="204709" y="422403"/>
                    <a:pt x="232372" y="405805"/>
                  </a:cubicBezTo>
                  <a:cubicBezTo>
                    <a:pt x="260035" y="389207"/>
                    <a:pt x="298765" y="356010"/>
                    <a:pt x="328943" y="342430"/>
                  </a:cubicBezTo>
                  <a:cubicBezTo>
                    <a:pt x="359121" y="328850"/>
                    <a:pt x="413442" y="324323"/>
                    <a:pt x="413442" y="324323"/>
                  </a:cubicBezTo>
                  <a:cubicBezTo>
                    <a:pt x="458206" y="315270"/>
                    <a:pt x="557292" y="302696"/>
                    <a:pt x="597529" y="288110"/>
                  </a:cubicBezTo>
                  <a:cubicBezTo>
                    <a:pt x="637767" y="273524"/>
                    <a:pt x="637263" y="249381"/>
                    <a:pt x="654867" y="236807"/>
                  </a:cubicBezTo>
                  <a:cubicBezTo>
                    <a:pt x="672471" y="224233"/>
                    <a:pt x="680015" y="229262"/>
                    <a:pt x="703152" y="212664"/>
                  </a:cubicBezTo>
                  <a:cubicBezTo>
                    <a:pt x="726289" y="196066"/>
                    <a:pt x="769041" y="150798"/>
                    <a:pt x="793687" y="137218"/>
                  </a:cubicBezTo>
                  <a:cubicBezTo>
                    <a:pt x="818333" y="123638"/>
                    <a:pt x="825375" y="134704"/>
                    <a:pt x="851026" y="131183"/>
                  </a:cubicBezTo>
                  <a:cubicBezTo>
                    <a:pt x="876677" y="127662"/>
                    <a:pt x="920939" y="125147"/>
                    <a:pt x="947596" y="116094"/>
                  </a:cubicBezTo>
                  <a:cubicBezTo>
                    <a:pt x="974253" y="107041"/>
                    <a:pt x="979283" y="87927"/>
                    <a:pt x="1010970" y="76862"/>
                  </a:cubicBezTo>
                  <a:cubicBezTo>
                    <a:pt x="1042657" y="65797"/>
                    <a:pt x="1098990" y="61773"/>
                    <a:pt x="1137719" y="49702"/>
                  </a:cubicBezTo>
                  <a:cubicBezTo>
                    <a:pt x="1176448" y="37631"/>
                    <a:pt x="1215177" y="11979"/>
                    <a:pt x="1243343" y="4434"/>
                  </a:cubicBezTo>
                  <a:cubicBezTo>
                    <a:pt x="1271509" y="-3111"/>
                    <a:pt x="1283078" y="410"/>
                    <a:pt x="1306717" y="4434"/>
                  </a:cubicBezTo>
                  <a:cubicBezTo>
                    <a:pt x="1330356" y="8458"/>
                    <a:pt x="1365061" y="22541"/>
                    <a:pt x="1385180" y="28577"/>
                  </a:cubicBezTo>
                  <a:cubicBezTo>
                    <a:pt x="1405299" y="34613"/>
                    <a:pt x="1414856" y="40648"/>
                    <a:pt x="1427430" y="40648"/>
                  </a:cubicBezTo>
                  <a:cubicBezTo>
                    <a:pt x="1440004" y="40648"/>
                    <a:pt x="1450315" y="34612"/>
                    <a:pt x="1460626" y="28577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Полилиния: фигура 142">
              <a:extLst>
                <a:ext uri="{FF2B5EF4-FFF2-40B4-BE49-F238E27FC236}">
                  <a16:creationId xmlns:a16="http://schemas.microsoft.com/office/drawing/2014/main" id="{DD078B7F-4169-456E-95C3-C885ED08AAC1}"/>
                </a:ext>
              </a:extLst>
            </p:cNvPr>
            <p:cNvSpPr/>
            <p:nvPr/>
          </p:nvSpPr>
          <p:spPr>
            <a:xfrm>
              <a:off x="6536602" y="1652444"/>
              <a:ext cx="2178867" cy="1117916"/>
            </a:xfrm>
            <a:custGeom>
              <a:avLst/>
              <a:gdLst>
                <a:gd name="connsiteX0" fmla="*/ 0 w 2178867"/>
                <a:gd name="connsiteY0" fmla="*/ 1117916 h 1117916"/>
                <a:gd name="connsiteX1" fmla="*/ 45267 w 2178867"/>
                <a:gd name="connsiteY1" fmla="*/ 1048506 h 1117916"/>
                <a:gd name="connsiteX2" fmla="*/ 75446 w 2178867"/>
                <a:gd name="connsiteY2" fmla="*/ 985132 h 1117916"/>
                <a:gd name="connsiteX3" fmla="*/ 96570 w 2178867"/>
                <a:gd name="connsiteY3" fmla="*/ 936847 h 1117916"/>
                <a:gd name="connsiteX4" fmla="*/ 51303 w 2178867"/>
                <a:gd name="connsiteY4" fmla="*/ 876491 h 1117916"/>
                <a:gd name="connsiteX5" fmla="*/ 39232 w 2178867"/>
                <a:gd name="connsiteY5" fmla="*/ 819152 h 1117916"/>
                <a:gd name="connsiteX6" fmla="*/ 90535 w 2178867"/>
                <a:gd name="connsiteY6" fmla="*/ 798027 h 1117916"/>
                <a:gd name="connsiteX7" fmla="*/ 156927 w 2178867"/>
                <a:gd name="connsiteY7" fmla="*/ 782938 h 1117916"/>
                <a:gd name="connsiteX8" fmla="*/ 235390 w 2178867"/>
                <a:gd name="connsiteY8" fmla="*/ 743706 h 1117916"/>
                <a:gd name="connsiteX9" fmla="*/ 262550 w 2178867"/>
                <a:gd name="connsiteY9" fmla="*/ 686368 h 1117916"/>
                <a:gd name="connsiteX10" fmla="*/ 280657 w 2178867"/>
                <a:gd name="connsiteY10" fmla="*/ 641101 h 1117916"/>
                <a:gd name="connsiteX11" fmla="*/ 280657 w 2178867"/>
                <a:gd name="connsiteY11" fmla="*/ 586780 h 1117916"/>
                <a:gd name="connsiteX12" fmla="*/ 280657 w 2178867"/>
                <a:gd name="connsiteY12" fmla="*/ 547548 h 1117916"/>
                <a:gd name="connsiteX13" fmla="*/ 295747 w 2178867"/>
                <a:gd name="connsiteY13" fmla="*/ 487192 h 1117916"/>
                <a:gd name="connsiteX14" fmla="*/ 295747 w 2178867"/>
                <a:gd name="connsiteY14" fmla="*/ 469085 h 1117916"/>
                <a:gd name="connsiteX15" fmla="*/ 286693 w 2178867"/>
                <a:gd name="connsiteY15" fmla="*/ 447960 h 1117916"/>
                <a:gd name="connsiteX16" fmla="*/ 286693 w 2178867"/>
                <a:gd name="connsiteY16" fmla="*/ 393639 h 1117916"/>
                <a:gd name="connsiteX17" fmla="*/ 313853 w 2178867"/>
                <a:gd name="connsiteY17" fmla="*/ 363461 h 1117916"/>
                <a:gd name="connsiteX18" fmla="*/ 316871 w 2178867"/>
                <a:gd name="connsiteY18" fmla="*/ 357425 h 1117916"/>
                <a:gd name="connsiteX19" fmla="*/ 277640 w 2178867"/>
                <a:gd name="connsiteY19" fmla="*/ 294051 h 1117916"/>
                <a:gd name="connsiteX20" fmla="*/ 283675 w 2178867"/>
                <a:gd name="connsiteY20" fmla="*/ 254819 h 1117916"/>
                <a:gd name="connsiteX21" fmla="*/ 331960 w 2178867"/>
                <a:gd name="connsiteY21" fmla="*/ 239730 h 1117916"/>
                <a:gd name="connsiteX22" fmla="*/ 383263 w 2178867"/>
                <a:gd name="connsiteY22" fmla="*/ 239730 h 1117916"/>
                <a:gd name="connsiteX23" fmla="*/ 467762 w 2178867"/>
                <a:gd name="connsiteY23" fmla="*/ 212570 h 1117916"/>
                <a:gd name="connsiteX24" fmla="*/ 513030 w 2178867"/>
                <a:gd name="connsiteY24" fmla="*/ 197481 h 1117916"/>
                <a:gd name="connsiteX25" fmla="*/ 558297 w 2178867"/>
                <a:gd name="connsiteY25" fmla="*/ 179374 h 1117916"/>
                <a:gd name="connsiteX26" fmla="*/ 618653 w 2178867"/>
                <a:gd name="connsiteY26" fmla="*/ 176356 h 1117916"/>
                <a:gd name="connsiteX27" fmla="*/ 654867 w 2178867"/>
                <a:gd name="connsiteY27" fmla="*/ 164285 h 1117916"/>
                <a:gd name="connsiteX28" fmla="*/ 675992 w 2178867"/>
                <a:gd name="connsiteY28" fmla="*/ 149196 h 1117916"/>
                <a:gd name="connsiteX29" fmla="*/ 694099 w 2178867"/>
                <a:gd name="connsiteY29" fmla="*/ 103928 h 1117916"/>
                <a:gd name="connsiteX30" fmla="*/ 751438 w 2178867"/>
                <a:gd name="connsiteY30" fmla="*/ 94875 h 1117916"/>
                <a:gd name="connsiteX31" fmla="*/ 787651 w 2178867"/>
                <a:gd name="connsiteY31" fmla="*/ 67714 h 1117916"/>
                <a:gd name="connsiteX32" fmla="*/ 820848 w 2178867"/>
                <a:gd name="connsiteY32" fmla="*/ 49607 h 1117916"/>
                <a:gd name="connsiteX33" fmla="*/ 854044 w 2178867"/>
                <a:gd name="connsiteY33" fmla="*/ 37536 h 1117916"/>
                <a:gd name="connsiteX34" fmla="*/ 917418 w 2178867"/>
                <a:gd name="connsiteY34" fmla="*/ 28483 h 1117916"/>
                <a:gd name="connsiteX35" fmla="*/ 962685 w 2178867"/>
                <a:gd name="connsiteY35" fmla="*/ 1322 h 1117916"/>
                <a:gd name="connsiteX36" fmla="*/ 1023042 w 2178867"/>
                <a:gd name="connsiteY36" fmla="*/ 7358 h 1117916"/>
                <a:gd name="connsiteX37" fmla="*/ 1056238 w 2178867"/>
                <a:gd name="connsiteY37" fmla="*/ 34518 h 1117916"/>
                <a:gd name="connsiteX38" fmla="*/ 1104523 w 2178867"/>
                <a:gd name="connsiteY38" fmla="*/ 76768 h 1117916"/>
                <a:gd name="connsiteX39" fmla="*/ 1131683 w 2178867"/>
                <a:gd name="connsiteY39" fmla="*/ 109964 h 1117916"/>
                <a:gd name="connsiteX40" fmla="*/ 1164879 w 2178867"/>
                <a:gd name="connsiteY40" fmla="*/ 191445 h 1117916"/>
                <a:gd name="connsiteX41" fmla="*/ 1167897 w 2178867"/>
                <a:gd name="connsiteY41" fmla="*/ 218606 h 1117916"/>
                <a:gd name="connsiteX42" fmla="*/ 1192040 w 2178867"/>
                <a:gd name="connsiteY42" fmla="*/ 266891 h 1117916"/>
                <a:gd name="connsiteX43" fmla="*/ 1225236 w 2178867"/>
                <a:gd name="connsiteY43" fmla="*/ 300087 h 1117916"/>
                <a:gd name="connsiteX44" fmla="*/ 1246360 w 2178867"/>
                <a:gd name="connsiteY44" fmla="*/ 321211 h 1117916"/>
                <a:gd name="connsiteX45" fmla="*/ 1276539 w 2178867"/>
                <a:gd name="connsiteY45" fmla="*/ 363461 h 1117916"/>
                <a:gd name="connsiteX46" fmla="*/ 1306717 w 2178867"/>
                <a:gd name="connsiteY46" fmla="*/ 423817 h 1117916"/>
                <a:gd name="connsiteX47" fmla="*/ 1336895 w 2178867"/>
                <a:gd name="connsiteY47" fmla="*/ 466067 h 1117916"/>
                <a:gd name="connsiteX48" fmla="*/ 1370091 w 2178867"/>
                <a:gd name="connsiteY48" fmla="*/ 481156 h 1117916"/>
                <a:gd name="connsiteX49" fmla="*/ 1427430 w 2178867"/>
                <a:gd name="connsiteY49" fmla="*/ 511334 h 1117916"/>
                <a:gd name="connsiteX50" fmla="*/ 1442519 w 2178867"/>
                <a:gd name="connsiteY50" fmla="*/ 541512 h 1117916"/>
                <a:gd name="connsiteX51" fmla="*/ 1496840 w 2178867"/>
                <a:gd name="connsiteY51" fmla="*/ 616958 h 1117916"/>
                <a:gd name="connsiteX52" fmla="*/ 1536071 w 2178867"/>
                <a:gd name="connsiteY52" fmla="*/ 629029 h 1117916"/>
                <a:gd name="connsiteX53" fmla="*/ 1563232 w 2178867"/>
                <a:gd name="connsiteY53" fmla="*/ 638083 h 1117916"/>
                <a:gd name="connsiteX54" fmla="*/ 1602463 w 2178867"/>
                <a:gd name="connsiteY54" fmla="*/ 641101 h 1117916"/>
                <a:gd name="connsiteX55" fmla="*/ 1671873 w 2178867"/>
                <a:gd name="connsiteY55" fmla="*/ 638083 h 1117916"/>
                <a:gd name="connsiteX56" fmla="*/ 1726194 w 2178867"/>
                <a:gd name="connsiteY56" fmla="*/ 635065 h 1117916"/>
                <a:gd name="connsiteX57" fmla="*/ 1810693 w 2178867"/>
                <a:gd name="connsiteY57" fmla="*/ 629029 h 1117916"/>
                <a:gd name="connsiteX58" fmla="*/ 1895192 w 2178867"/>
                <a:gd name="connsiteY58" fmla="*/ 622994 h 1117916"/>
                <a:gd name="connsiteX59" fmla="*/ 1976673 w 2178867"/>
                <a:gd name="connsiteY59" fmla="*/ 638083 h 1117916"/>
                <a:gd name="connsiteX60" fmla="*/ 2040048 w 2178867"/>
                <a:gd name="connsiteY60" fmla="*/ 610922 h 1117916"/>
                <a:gd name="connsiteX61" fmla="*/ 2127564 w 2178867"/>
                <a:gd name="connsiteY61" fmla="*/ 632047 h 1117916"/>
                <a:gd name="connsiteX62" fmla="*/ 2151707 w 2178867"/>
                <a:gd name="connsiteY62" fmla="*/ 626011 h 1117916"/>
                <a:gd name="connsiteX63" fmla="*/ 2178867 w 2178867"/>
                <a:gd name="connsiteY63" fmla="*/ 619976 h 111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178867" h="1117916">
                  <a:moveTo>
                    <a:pt x="0" y="1117916"/>
                  </a:moveTo>
                  <a:cubicBezTo>
                    <a:pt x="16346" y="1094276"/>
                    <a:pt x="32693" y="1070637"/>
                    <a:pt x="45267" y="1048506"/>
                  </a:cubicBezTo>
                  <a:cubicBezTo>
                    <a:pt x="57841" y="1026375"/>
                    <a:pt x="66896" y="1003742"/>
                    <a:pt x="75446" y="985132"/>
                  </a:cubicBezTo>
                  <a:cubicBezTo>
                    <a:pt x="83996" y="966522"/>
                    <a:pt x="100594" y="954954"/>
                    <a:pt x="96570" y="936847"/>
                  </a:cubicBezTo>
                  <a:cubicBezTo>
                    <a:pt x="92546" y="918740"/>
                    <a:pt x="60859" y="896107"/>
                    <a:pt x="51303" y="876491"/>
                  </a:cubicBezTo>
                  <a:cubicBezTo>
                    <a:pt x="41747" y="856875"/>
                    <a:pt x="32693" y="832229"/>
                    <a:pt x="39232" y="819152"/>
                  </a:cubicBezTo>
                  <a:cubicBezTo>
                    <a:pt x="45771" y="806075"/>
                    <a:pt x="70919" y="804063"/>
                    <a:pt x="90535" y="798027"/>
                  </a:cubicBezTo>
                  <a:cubicBezTo>
                    <a:pt x="110151" y="791991"/>
                    <a:pt x="132785" y="791991"/>
                    <a:pt x="156927" y="782938"/>
                  </a:cubicBezTo>
                  <a:cubicBezTo>
                    <a:pt x="181069" y="773885"/>
                    <a:pt x="217786" y="759801"/>
                    <a:pt x="235390" y="743706"/>
                  </a:cubicBezTo>
                  <a:cubicBezTo>
                    <a:pt x="252994" y="727611"/>
                    <a:pt x="255006" y="703469"/>
                    <a:pt x="262550" y="686368"/>
                  </a:cubicBezTo>
                  <a:cubicBezTo>
                    <a:pt x="270095" y="669267"/>
                    <a:pt x="277639" y="657699"/>
                    <a:pt x="280657" y="641101"/>
                  </a:cubicBezTo>
                  <a:cubicBezTo>
                    <a:pt x="283675" y="624503"/>
                    <a:pt x="280657" y="586780"/>
                    <a:pt x="280657" y="586780"/>
                  </a:cubicBezTo>
                  <a:cubicBezTo>
                    <a:pt x="280657" y="571188"/>
                    <a:pt x="278142" y="564146"/>
                    <a:pt x="280657" y="547548"/>
                  </a:cubicBezTo>
                  <a:cubicBezTo>
                    <a:pt x="283172" y="530950"/>
                    <a:pt x="293232" y="500269"/>
                    <a:pt x="295747" y="487192"/>
                  </a:cubicBezTo>
                  <a:cubicBezTo>
                    <a:pt x="298262" y="474115"/>
                    <a:pt x="297256" y="475624"/>
                    <a:pt x="295747" y="469085"/>
                  </a:cubicBezTo>
                  <a:cubicBezTo>
                    <a:pt x="294238" y="462546"/>
                    <a:pt x="288202" y="460534"/>
                    <a:pt x="286693" y="447960"/>
                  </a:cubicBezTo>
                  <a:cubicBezTo>
                    <a:pt x="285184" y="435386"/>
                    <a:pt x="282166" y="407722"/>
                    <a:pt x="286693" y="393639"/>
                  </a:cubicBezTo>
                  <a:cubicBezTo>
                    <a:pt x="291220" y="379556"/>
                    <a:pt x="308823" y="369497"/>
                    <a:pt x="313853" y="363461"/>
                  </a:cubicBezTo>
                  <a:cubicBezTo>
                    <a:pt x="318883" y="357425"/>
                    <a:pt x="322907" y="368993"/>
                    <a:pt x="316871" y="357425"/>
                  </a:cubicBezTo>
                  <a:cubicBezTo>
                    <a:pt x="310835" y="345857"/>
                    <a:pt x="283173" y="311152"/>
                    <a:pt x="277640" y="294051"/>
                  </a:cubicBezTo>
                  <a:cubicBezTo>
                    <a:pt x="272107" y="276950"/>
                    <a:pt x="274622" y="263872"/>
                    <a:pt x="283675" y="254819"/>
                  </a:cubicBezTo>
                  <a:cubicBezTo>
                    <a:pt x="292728" y="245766"/>
                    <a:pt x="315362" y="242245"/>
                    <a:pt x="331960" y="239730"/>
                  </a:cubicBezTo>
                  <a:cubicBezTo>
                    <a:pt x="348558" y="237215"/>
                    <a:pt x="360629" y="244257"/>
                    <a:pt x="383263" y="239730"/>
                  </a:cubicBezTo>
                  <a:cubicBezTo>
                    <a:pt x="405897" y="235203"/>
                    <a:pt x="467762" y="212570"/>
                    <a:pt x="467762" y="212570"/>
                  </a:cubicBezTo>
                  <a:cubicBezTo>
                    <a:pt x="489390" y="205529"/>
                    <a:pt x="497941" y="203014"/>
                    <a:pt x="513030" y="197481"/>
                  </a:cubicBezTo>
                  <a:cubicBezTo>
                    <a:pt x="528119" y="191948"/>
                    <a:pt x="540693" y="182895"/>
                    <a:pt x="558297" y="179374"/>
                  </a:cubicBezTo>
                  <a:cubicBezTo>
                    <a:pt x="575901" y="175853"/>
                    <a:pt x="602558" y="178871"/>
                    <a:pt x="618653" y="176356"/>
                  </a:cubicBezTo>
                  <a:cubicBezTo>
                    <a:pt x="634748" y="173841"/>
                    <a:pt x="645310" y="168812"/>
                    <a:pt x="654867" y="164285"/>
                  </a:cubicBezTo>
                  <a:cubicBezTo>
                    <a:pt x="664424" y="159758"/>
                    <a:pt x="669453" y="159255"/>
                    <a:pt x="675992" y="149196"/>
                  </a:cubicBezTo>
                  <a:cubicBezTo>
                    <a:pt x="682531" y="139136"/>
                    <a:pt x="681525" y="112981"/>
                    <a:pt x="694099" y="103928"/>
                  </a:cubicBezTo>
                  <a:cubicBezTo>
                    <a:pt x="706673" y="94875"/>
                    <a:pt x="735846" y="100911"/>
                    <a:pt x="751438" y="94875"/>
                  </a:cubicBezTo>
                  <a:cubicBezTo>
                    <a:pt x="767030" y="88839"/>
                    <a:pt x="776083" y="75259"/>
                    <a:pt x="787651" y="67714"/>
                  </a:cubicBezTo>
                  <a:cubicBezTo>
                    <a:pt x="799219" y="60169"/>
                    <a:pt x="809782" y="54637"/>
                    <a:pt x="820848" y="49607"/>
                  </a:cubicBezTo>
                  <a:cubicBezTo>
                    <a:pt x="831914" y="44577"/>
                    <a:pt x="837949" y="41057"/>
                    <a:pt x="854044" y="37536"/>
                  </a:cubicBezTo>
                  <a:cubicBezTo>
                    <a:pt x="870139" y="34015"/>
                    <a:pt x="899311" y="34519"/>
                    <a:pt x="917418" y="28483"/>
                  </a:cubicBezTo>
                  <a:cubicBezTo>
                    <a:pt x="935525" y="22447"/>
                    <a:pt x="945081" y="4843"/>
                    <a:pt x="962685" y="1322"/>
                  </a:cubicBezTo>
                  <a:cubicBezTo>
                    <a:pt x="980289" y="-2199"/>
                    <a:pt x="1007450" y="1825"/>
                    <a:pt x="1023042" y="7358"/>
                  </a:cubicBezTo>
                  <a:cubicBezTo>
                    <a:pt x="1038634" y="12891"/>
                    <a:pt x="1042658" y="22950"/>
                    <a:pt x="1056238" y="34518"/>
                  </a:cubicBezTo>
                  <a:cubicBezTo>
                    <a:pt x="1069818" y="46086"/>
                    <a:pt x="1091949" y="64194"/>
                    <a:pt x="1104523" y="76768"/>
                  </a:cubicBezTo>
                  <a:cubicBezTo>
                    <a:pt x="1117097" y="89342"/>
                    <a:pt x="1121624" y="90851"/>
                    <a:pt x="1131683" y="109964"/>
                  </a:cubicBezTo>
                  <a:cubicBezTo>
                    <a:pt x="1141742" y="129077"/>
                    <a:pt x="1158843" y="173338"/>
                    <a:pt x="1164879" y="191445"/>
                  </a:cubicBezTo>
                  <a:cubicBezTo>
                    <a:pt x="1170915" y="209552"/>
                    <a:pt x="1163370" y="206032"/>
                    <a:pt x="1167897" y="218606"/>
                  </a:cubicBezTo>
                  <a:cubicBezTo>
                    <a:pt x="1172424" y="231180"/>
                    <a:pt x="1182484" y="253311"/>
                    <a:pt x="1192040" y="266891"/>
                  </a:cubicBezTo>
                  <a:cubicBezTo>
                    <a:pt x="1201596" y="280471"/>
                    <a:pt x="1225236" y="300087"/>
                    <a:pt x="1225236" y="300087"/>
                  </a:cubicBezTo>
                  <a:cubicBezTo>
                    <a:pt x="1234289" y="309140"/>
                    <a:pt x="1237809" y="310649"/>
                    <a:pt x="1246360" y="321211"/>
                  </a:cubicBezTo>
                  <a:cubicBezTo>
                    <a:pt x="1254911" y="331773"/>
                    <a:pt x="1266480" y="346360"/>
                    <a:pt x="1276539" y="363461"/>
                  </a:cubicBezTo>
                  <a:cubicBezTo>
                    <a:pt x="1286599" y="380562"/>
                    <a:pt x="1296658" y="406716"/>
                    <a:pt x="1306717" y="423817"/>
                  </a:cubicBezTo>
                  <a:cubicBezTo>
                    <a:pt x="1316776" y="440918"/>
                    <a:pt x="1326333" y="456510"/>
                    <a:pt x="1336895" y="466067"/>
                  </a:cubicBezTo>
                  <a:cubicBezTo>
                    <a:pt x="1347457" y="475623"/>
                    <a:pt x="1355002" y="473612"/>
                    <a:pt x="1370091" y="481156"/>
                  </a:cubicBezTo>
                  <a:cubicBezTo>
                    <a:pt x="1385180" y="488700"/>
                    <a:pt x="1415359" y="501275"/>
                    <a:pt x="1427430" y="511334"/>
                  </a:cubicBezTo>
                  <a:cubicBezTo>
                    <a:pt x="1439501" y="521393"/>
                    <a:pt x="1430951" y="523908"/>
                    <a:pt x="1442519" y="541512"/>
                  </a:cubicBezTo>
                  <a:cubicBezTo>
                    <a:pt x="1454087" y="559116"/>
                    <a:pt x="1481248" y="602372"/>
                    <a:pt x="1496840" y="616958"/>
                  </a:cubicBezTo>
                  <a:cubicBezTo>
                    <a:pt x="1512432" y="631544"/>
                    <a:pt x="1525006" y="625508"/>
                    <a:pt x="1536071" y="629029"/>
                  </a:cubicBezTo>
                  <a:cubicBezTo>
                    <a:pt x="1547136" y="632550"/>
                    <a:pt x="1552167" y="636071"/>
                    <a:pt x="1563232" y="638083"/>
                  </a:cubicBezTo>
                  <a:cubicBezTo>
                    <a:pt x="1574297" y="640095"/>
                    <a:pt x="1584356" y="641101"/>
                    <a:pt x="1602463" y="641101"/>
                  </a:cubicBezTo>
                  <a:cubicBezTo>
                    <a:pt x="1620570" y="641101"/>
                    <a:pt x="1671873" y="638083"/>
                    <a:pt x="1671873" y="638083"/>
                  </a:cubicBezTo>
                  <a:lnTo>
                    <a:pt x="1726194" y="635065"/>
                  </a:lnTo>
                  <a:lnTo>
                    <a:pt x="1810693" y="629029"/>
                  </a:lnTo>
                  <a:cubicBezTo>
                    <a:pt x="1838859" y="627017"/>
                    <a:pt x="1867529" y="621485"/>
                    <a:pt x="1895192" y="622994"/>
                  </a:cubicBezTo>
                  <a:cubicBezTo>
                    <a:pt x="1922855" y="624503"/>
                    <a:pt x="1952530" y="640095"/>
                    <a:pt x="1976673" y="638083"/>
                  </a:cubicBezTo>
                  <a:cubicBezTo>
                    <a:pt x="2000816" y="636071"/>
                    <a:pt x="2014900" y="611928"/>
                    <a:pt x="2040048" y="610922"/>
                  </a:cubicBezTo>
                  <a:cubicBezTo>
                    <a:pt x="2065196" y="609916"/>
                    <a:pt x="2108954" y="629532"/>
                    <a:pt x="2127564" y="632047"/>
                  </a:cubicBezTo>
                  <a:cubicBezTo>
                    <a:pt x="2146174" y="634562"/>
                    <a:pt x="2143156" y="628023"/>
                    <a:pt x="2151707" y="626011"/>
                  </a:cubicBezTo>
                  <a:cubicBezTo>
                    <a:pt x="2160258" y="623999"/>
                    <a:pt x="2169562" y="621987"/>
                    <a:pt x="2178867" y="619976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Полилиния: фигура 143">
              <a:extLst>
                <a:ext uri="{FF2B5EF4-FFF2-40B4-BE49-F238E27FC236}">
                  <a16:creationId xmlns:a16="http://schemas.microsoft.com/office/drawing/2014/main" id="{D829C253-5DC6-4E52-B442-D5B3367F4193}"/>
                </a:ext>
              </a:extLst>
            </p:cNvPr>
            <p:cNvSpPr/>
            <p:nvPr/>
          </p:nvSpPr>
          <p:spPr>
            <a:xfrm>
              <a:off x="8924896" y="2975225"/>
              <a:ext cx="195464" cy="193488"/>
            </a:xfrm>
            <a:custGeom>
              <a:avLst/>
              <a:gdLst>
                <a:gd name="connsiteX0" fmla="*/ 86320 w 195464"/>
                <a:gd name="connsiteY0" fmla="*/ 193488 h 193488"/>
                <a:gd name="connsiteX1" fmla="*/ 134605 w 195464"/>
                <a:gd name="connsiteY1" fmla="*/ 169345 h 193488"/>
                <a:gd name="connsiteX2" fmla="*/ 182890 w 195464"/>
                <a:gd name="connsiteY2" fmla="*/ 154256 h 193488"/>
                <a:gd name="connsiteX3" fmla="*/ 194961 w 195464"/>
                <a:gd name="connsiteY3" fmla="*/ 87864 h 193488"/>
                <a:gd name="connsiteX4" fmla="*/ 170819 w 195464"/>
                <a:gd name="connsiteY4" fmla="*/ 45615 h 193488"/>
                <a:gd name="connsiteX5" fmla="*/ 137623 w 195464"/>
                <a:gd name="connsiteY5" fmla="*/ 9401 h 193488"/>
                <a:gd name="connsiteX6" fmla="*/ 113480 w 195464"/>
                <a:gd name="connsiteY6" fmla="*/ 3365 h 193488"/>
                <a:gd name="connsiteX7" fmla="*/ 68213 w 195464"/>
                <a:gd name="connsiteY7" fmla="*/ 3365 h 193488"/>
                <a:gd name="connsiteX8" fmla="*/ 35017 w 195464"/>
                <a:gd name="connsiteY8" fmla="*/ 45615 h 193488"/>
                <a:gd name="connsiteX9" fmla="*/ 16910 w 195464"/>
                <a:gd name="connsiteY9" fmla="*/ 69757 h 193488"/>
                <a:gd name="connsiteX10" fmla="*/ 4839 w 195464"/>
                <a:gd name="connsiteY10" fmla="*/ 105971 h 193488"/>
                <a:gd name="connsiteX11" fmla="*/ 1821 w 195464"/>
                <a:gd name="connsiteY11" fmla="*/ 124078 h 193488"/>
                <a:gd name="connsiteX12" fmla="*/ 31999 w 195464"/>
                <a:gd name="connsiteY12" fmla="*/ 163310 h 193488"/>
                <a:gd name="connsiteX13" fmla="*/ 31999 w 195464"/>
                <a:gd name="connsiteY13" fmla="*/ 169345 h 193488"/>
                <a:gd name="connsiteX14" fmla="*/ 35017 w 195464"/>
                <a:gd name="connsiteY14" fmla="*/ 178399 h 19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464" h="193488">
                  <a:moveTo>
                    <a:pt x="86320" y="193488"/>
                  </a:moveTo>
                  <a:cubicBezTo>
                    <a:pt x="102415" y="184686"/>
                    <a:pt x="118510" y="175884"/>
                    <a:pt x="134605" y="169345"/>
                  </a:cubicBezTo>
                  <a:cubicBezTo>
                    <a:pt x="150700" y="162806"/>
                    <a:pt x="172831" y="167836"/>
                    <a:pt x="182890" y="154256"/>
                  </a:cubicBezTo>
                  <a:cubicBezTo>
                    <a:pt x="192949" y="140676"/>
                    <a:pt x="196973" y="105971"/>
                    <a:pt x="194961" y="87864"/>
                  </a:cubicBezTo>
                  <a:cubicBezTo>
                    <a:pt x="192949" y="69757"/>
                    <a:pt x="180375" y="58692"/>
                    <a:pt x="170819" y="45615"/>
                  </a:cubicBezTo>
                  <a:cubicBezTo>
                    <a:pt x="161263" y="32538"/>
                    <a:pt x="147179" y="16443"/>
                    <a:pt x="137623" y="9401"/>
                  </a:cubicBezTo>
                  <a:cubicBezTo>
                    <a:pt x="128067" y="2359"/>
                    <a:pt x="125048" y="4371"/>
                    <a:pt x="113480" y="3365"/>
                  </a:cubicBezTo>
                  <a:cubicBezTo>
                    <a:pt x="101912" y="2359"/>
                    <a:pt x="81290" y="-3677"/>
                    <a:pt x="68213" y="3365"/>
                  </a:cubicBezTo>
                  <a:cubicBezTo>
                    <a:pt x="55136" y="10407"/>
                    <a:pt x="43567" y="34550"/>
                    <a:pt x="35017" y="45615"/>
                  </a:cubicBezTo>
                  <a:cubicBezTo>
                    <a:pt x="26467" y="56680"/>
                    <a:pt x="21940" y="59698"/>
                    <a:pt x="16910" y="69757"/>
                  </a:cubicBezTo>
                  <a:cubicBezTo>
                    <a:pt x="11880" y="79816"/>
                    <a:pt x="7354" y="96917"/>
                    <a:pt x="4839" y="105971"/>
                  </a:cubicBezTo>
                  <a:cubicBezTo>
                    <a:pt x="2324" y="115024"/>
                    <a:pt x="-2706" y="114521"/>
                    <a:pt x="1821" y="124078"/>
                  </a:cubicBezTo>
                  <a:cubicBezTo>
                    <a:pt x="6348" y="133635"/>
                    <a:pt x="26969" y="155766"/>
                    <a:pt x="31999" y="163310"/>
                  </a:cubicBezTo>
                  <a:cubicBezTo>
                    <a:pt x="37029" y="170854"/>
                    <a:pt x="31999" y="169345"/>
                    <a:pt x="31999" y="169345"/>
                  </a:cubicBezTo>
                  <a:cubicBezTo>
                    <a:pt x="32502" y="171860"/>
                    <a:pt x="33759" y="175129"/>
                    <a:pt x="35017" y="178399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Полилиния: фигура 144">
              <a:extLst>
                <a:ext uri="{FF2B5EF4-FFF2-40B4-BE49-F238E27FC236}">
                  <a16:creationId xmlns:a16="http://schemas.microsoft.com/office/drawing/2014/main" id="{77098F13-2A0C-49A2-B378-374F206C753B}"/>
                </a:ext>
              </a:extLst>
            </p:cNvPr>
            <p:cNvSpPr/>
            <p:nvPr/>
          </p:nvSpPr>
          <p:spPr>
            <a:xfrm>
              <a:off x="8845236" y="2284491"/>
              <a:ext cx="304800" cy="187105"/>
            </a:xfrm>
            <a:custGeom>
              <a:avLst/>
              <a:gdLst>
                <a:gd name="connsiteX0" fmla="*/ 0 w 304800"/>
                <a:gd name="connsiteY0" fmla="*/ 0 h 187105"/>
                <a:gd name="connsiteX1" fmla="*/ 105623 w 304800"/>
                <a:gd name="connsiteY1" fmla="*/ 60357 h 187105"/>
                <a:gd name="connsiteX2" fmla="*/ 156926 w 304800"/>
                <a:gd name="connsiteY2" fmla="*/ 105624 h 187105"/>
                <a:gd name="connsiteX3" fmla="*/ 226336 w 304800"/>
                <a:gd name="connsiteY3" fmla="*/ 162962 h 187105"/>
                <a:gd name="connsiteX4" fmla="*/ 271604 w 304800"/>
                <a:gd name="connsiteY4" fmla="*/ 175034 h 187105"/>
                <a:gd name="connsiteX5" fmla="*/ 304800 w 304800"/>
                <a:gd name="connsiteY5" fmla="*/ 187105 h 18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87105">
                  <a:moveTo>
                    <a:pt x="0" y="0"/>
                  </a:moveTo>
                  <a:cubicBezTo>
                    <a:pt x="39734" y="21376"/>
                    <a:pt x="79469" y="42753"/>
                    <a:pt x="105623" y="60357"/>
                  </a:cubicBezTo>
                  <a:cubicBezTo>
                    <a:pt x="131777" y="77961"/>
                    <a:pt x="136807" y="88523"/>
                    <a:pt x="156926" y="105624"/>
                  </a:cubicBezTo>
                  <a:cubicBezTo>
                    <a:pt x="177045" y="122725"/>
                    <a:pt x="207223" y="151394"/>
                    <a:pt x="226336" y="162962"/>
                  </a:cubicBezTo>
                  <a:cubicBezTo>
                    <a:pt x="245449" y="174530"/>
                    <a:pt x="258527" y="171010"/>
                    <a:pt x="271604" y="175034"/>
                  </a:cubicBezTo>
                  <a:cubicBezTo>
                    <a:pt x="284681" y="179058"/>
                    <a:pt x="294740" y="183081"/>
                    <a:pt x="304800" y="187105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Полилиния: фигура 146">
              <a:extLst>
                <a:ext uri="{FF2B5EF4-FFF2-40B4-BE49-F238E27FC236}">
                  <a16:creationId xmlns:a16="http://schemas.microsoft.com/office/drawing/2014/main" id="{93111B6F-B81D-4137-AD80-C6299D371D48}"/>
                </a:ext>
              </a:extLst>
            </p:cNvPr>
            <p:cNvSpPr/>
            <p:nvPr/>
          </p:nvSpPr>
          <p:spPr>
            <a:xfrm>
              <a:off x="8917663" y="2297878"/>
              <a:ext cx="232373" cy="28863"/>
            </a:xfrm>
            <a:custGeom>
              <a:avLst/>
              <a:gdLst>
                <a:gd name="connsiteX0" fmla="*/ 0 w 232373"/>
                <a:gd name="connsiteY0" fmla="*/ 28863 h 28863"/>
                <a:gd name="connsiteX1" fmla="*/ 78464 w 232373"/>
                <a:gd name="connsiteY1" fmla="*/ 16791 h 28863"/>
                <a:gd name="connsiteX2" fmla="*/ 156927 w 232373"/>
                <a:gd name="connsiteY2" fmla="*/ 1702 h 28863"/>
                <a:gd name="connsiteX3" fmla="*/ 196159 w 232373"/>
                <a:gd name="connsiteY3" fmla="*/ 1702 h 28863"/>
                <a:gd name="connsiteX4" fmla="*/ 232373 w 232373"/>
                <a:gd name="connsiteY4" fmla="*/ 13773 h 2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373" h="28863">
                  <a:moveTo>
                    <a:pt x="0" y="28863"/>
                  </a:moveTo>
                  <a:lnTo>
                    <a:pt x="78464" y="16791"/>
                  </a:lnTo>
                  <a:cubicBezTo>
                    <a:pt x="104619" y="12264"/>
                    <a:pt x="137311" y="4217"/>
                    <a:pt x="156927" y="1702"/>
                  </a:cubicBezTo>
                  <a:cubicBezTo>
                    <a:pt x="176543" y="-813"/>
                    <a:pt x="183585" y="-310"/>
                    <a:pt x="196159" y="1702"/>
                  </a:cubicBezTo>
                  <a:cubicBezTo>
                    <a:pt x="208733" y="3714"/>
                    <a:pt x="220553" y="8743"/>
                    <a:pt x="232373" y="13773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Полилиния: фигура 147">
              <a:extLst>
                <a:ext uri="{FF2B5EF4-FFF2-40B4-BE49-F238E27FC236}">
                  <a16:creationId xmlns:a16="http://schemas.microsoft.com/office/drawing/2014/main" id="{9391C408-C151-439B-BD37-9D344E198858}"/>
                </a:ext>
              </a:extLst>
            </p:cNvPr>
            <p:cNvSpPr/>
            <p:nvPr/>
          </p:nvSpPr>
          <p:spPr>
            <a:xfrm>
              <a:off x="8836182" y="2329758"/>
              <a:ext cx="172596" cy="652011"/>
            </a:xfrm>
            <a:custGeom>
              <a:avLst/>
              <a:gdLst>
                <a:gd name="connsiteX0" fmla="*/ 0 w 172596"/>
                <a:gd name="connsiteY0" fmla="*/ 0 h 652011"/>
                <a:gd name="connsiteX1" fmla="*/ 48285 w 172596"/>
                <a:gd name="connsiteY1" fmla="*/ 87517 h 652011"/>
                <a:gd name="connsiteX2" fmla="*/ 42250 w 172596"/>
                <a:gd name="connsiteY2" fmla="*/ 159945 h 652011"/>
                <a:gd name="connsiteX3" fmla="*/ 42250 w 172596"/>
                <a:gd name="connsiteY3" fmla="*/ 223319 h 652011"/>
                <a:gd name="connsiteX4" fmla="*/ 60357 w 172596"/>
                <a:gd name="connsiteY4" fmla="*/ 292729 h 652011"/>
                <a:gd name="connsiteX5" fmla="*/ 60357 w 172596"/>
                <a:gd name="connsiteY5" fmla="*/ 319890 h 652011"/>
                <a:gd name="connsiteX6" fmla="*/ 108642 w 172596"/>
                <a:gd name="connsiteY6" fmla="*/ 380246 h 652011"/>
                <a:gd name="connsiteX7" fmla="*/ 132784 w 172596"/>
                <a:gd name="connsiteY7" fmla="*/ 452674 h 652011"/>
                <a:gd name="connsiteX8" fmla="*/ 165980 w 172596"/>
                <a:gd name="connsiteY8" fmla="*/ 537173 h 652011"/>
                <a:gd name="connsiteX9" fmla="*/ 172016 w 172596"/>
                <a:gd name="connsiteY9" fmla="*/ 633743 h 652011"/>
                <a:gd name="connsiteX10" fmla="*/ 172016 w 172596"/>
                <a:gd name="connsiteY10" fmla="*/ 651850 h 65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96" h="652011">
                  <a:moveTo>
                    <a:pt x="0" y="0"/>
                  </a:moveTo>
                  <a:cubicBezTo>
                    <a:pt x="20621" y="30430"/>
                    <a:pt x="41243" y="60860"/>
                    <a:pt x="48285" y="87517"/>
                  </a:cubicBezTo>
                  <a:cubicBezTo>
                    <a:pt x="55327" y="114175"/>
                    <a:pt x="43256" y="137311"/>
                    <a:pt x="42250" y="159945"/>
                  </a:cubicBezTo>
                  <a:cubicBezTo>
                    <a:pt x="41244" y="182579"/>
                    <a:pt x="39232" y="201188"/>
                    <a:pt x="42250" y="223319"/>
                  </a:cubicBezTo>
                  <a:cubicBezTo>
                    <a:pt x="45268" y="245450"/>
                    <a:pt x="57339" y="276634"/>
                    <a:pt x="60357" y="292729"/>
                  </a:cubicBezTo>
                  <a:cubicBezTo>
                    <a:pt x="63375" y="308824"/>
                    <a:pt x="52310" y="305304"/>
                    <a:pt x="60357" y="319890"/>
                  </a:cubicBezTo>
                  <a:cubicBezTo>
                    <a:pt x="68404" y="334476"/>
                    <a:pt x="96571" y="358115"/>
                    <a:pt x="108642" y="380246"/>
                  </a:cubicBezTo>
                  <a:cubicBezTo>
                    <a:pt x="120713" y="402377"/>
                    <a:pt x="123228" y="426520"/>
                    <a:pt x="132784" y="452674"/>
                  </a:cubicBezTo>
                  <a:cubicBezTo>
                    <a:pt x="142340" y="478828"/>
                    <a:pt x="159441" y="506995"/>
                    <a:pt x="165980" y="537173"/>
                  </a:cubicBezTo>
                  <a:cubicBezTo>
                    <a:pt x="172519" y="567351"/>
                    <a:pt x="171010" y="614630"/>
                    <a:pt x="172016" y="633743"/>
                  </a:cubicBezTo>
                  <a:cubicBezTo>
                    <a:pt x="173022" y="652856"/>
                    <a:pt x="172519" y="652353"/>
                    <a:pt x="172016" y="65185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Полилиния: фигура 148">
              <a:extLst>
                <a:ext uri="{FF2B5EF4-FFF2-40B4-BE49-F238E27FC236}">
                  <a16:creationId xmlns:a16="http://schemas.microsoft.com/office/drawing/2014/main" id="{87291C57-C216-4F47-B4A0-6A7894F7878D}"/>
                </a:ext>
              </a:extLst>
            </p:cNvPr>
            <p:cNvSpPr/>
            <p:nvPr/>
          </p:nvSpPr>
          <p:spPr>
            <a:xfrm>
              <a:off x="8975002" y="2969537"/>
              <a:ext cx="51303" cy="181069"/>
            </a:xfrm>
            <a:custGeom>
              <a:avLst/>
              <a:gdLst>
                <a:gd name="connsiteX0" fmla="*/ 0 w 51303"/>
                <a:gd name="connsiteY0" fmla="*/ 181069 h 181069"/>
                <a:gd name="connsiteX1" fmla="*/ 33196 w 51303"/>
                <a:gd name="connsiteY1" fmla="*/ 135802 h 181069"/>
                <a:gd name="connsiteX2" fmla="*/ 51303 w 51303"/>
                <a:gd name="connsiteY2" fmla="*/ 99588 h 181069"/>
                <a:gd name="connsiteX3" fmla="*/ 33196 w 51303"/>
                <a:gd name="connsiteY3" fmla="*/ 63374 h 181069"/>
                <a:gd name="connsiteX4" fmla="*/ 30178 w 51303"/>
                <a:gd name="connsiteY4" fmla="*/ 15089 h 181069"/>
                <a:gd name="connsiteX5" fmla="*/ 36214 w 51303"/>
                <a:gd name="connsiteY5" fmla="*/ 0 h 18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03" h="181069">
                  <a:moveTo>
                    <a:pt x="0" y="181069"/>
                  </a:moveTo>
                  <a:cubicBezTo>
                    <a:pt x="12323" y="165225"/>
                    <a:pt x="24646" y="149382"/>
                    <a:pt x="33196" y="135802"/>
                  </a:cubicBezTo>
                  <a:cubicBezTo>
                    <a:pt x="41746" y="122222"/>
                    <a:pt x="51303" y="111659"/>
                    <a:pt x="51303" y="99588"/>
                  </a:cubicBezTo>
                  <a:cubicBezTo>
                    <a:pt x="51303" y="87517"/>
                    <a:pt x="36717" y="77457"/>
                    <a:pt x="33196" y="63374"/>
                  </a:cubicBezTo>
                  <a:cubicBezTo>
                    <a:pt x="29675" y="49291"/>
                    <a:pt x="29675" y="25651"/>
                    <a:pt x="30178" y="15089"/>
                  </a:cubicBezTo>
                  <a:cubicBezTo>
                    <a:pt x="30681" y="4527"/>
                    <a:pt x="33447" y="2263"/>
                    <a:pt x="36214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: фигура 149">
              <a:extLst>
                <a:ext uri="{FF2B5EF4-FFF2-40B4-BE49-F238E27FC236}">
                  <a16:creationId xmlns:a16="http://schemas.microsoft.com/office/drawing/2014/main" id="{4B2556C3-6316-4F9C-ACBA-1F254C768D2C}"/>
                </a:ext>
              </a:extLst>
            </p:cNvPr>
            <p:cNvSpPr/>
            <p:nvPr/>
          </p:nvSpPr>
          <p:spPr>
            <a:xfrm>
              <a:off x="9020269" y="3014804"/>
              <a:ext cx="120713" cy="51303"/>
            </a:xfrm>
            <a:custGeom>
              <a:avLst/>
              <a:gdLst>
                <a:gd name="connsiteX0" fmla="*/ 0 w 120713"/>
                <a:gd name="connsiteY0" fmla="*/ 51303 h 51303"/>
                <a:gd name="connsiteX1" fmla="*/ 84499 w 120713"/>
                <a:gd name="connsiteY1" fmla="*/ 24143 h 51303"/>
                <a:gd name="connsiteX2" fmla="*/ 120713 w 120713"/>
                <a:gd name="connsiteY2" fmla="*/ 0 h 5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713" h="51303">
                  <a:moveTo>
                    <a:pt x="0" y="51303"/>
                  </a:moveTo>
                  <a:cubicBezTo>
                    <a:pt x="32190" y="41998"/>
                    <a:pt x="64380" y="32693"/>
                    <a:pt x="84499" y="24143"/>
                  </a:cubicBezTo>
                  <a:cubicBezTo>
                    <a:pt x="104618" y="15592"/>
                    <a:pt x="112665" y="7796"/>
                    <a:pt x="120713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Полилиния: фигура 150">
              <a:extLst>
                <a:ext uri="{FF2B5EF4-FFF2-40B4-BE49-F238E27FC236}">
                  <a16:creationId xmlns:a16="http://schemas.microsoft.com/office/drawing/2014/main" id="{94BF6705-49C6-4DB3-8070-D20C93AFE69D}"/>
                </a:ext>
              </a:extLst>
            </p:cNvPr>
            <p:cNvSpPr/>
            <p:nvPr/>
          </p:nvSpPr>
          <p:spPr>
            <a:xfrm>
              <a:off x="5588405" y="3573810"/>
              <a:ext cx="3570197" cy="1566502"/>
            </a:xfrm>
            <a:custGeom>
              <a:avLst/>
              <a:gdLst>
                <a:gd name="connsiteX0" fmla="*/ 0 w 3570197"/>
                <a:gd name="connsiteY0" fmla="*/ 1566502 h 1566502"/>
                <a:gd name="connsiteX1" fmla="*/ 14572 w 3570197"/>
                <a:gd name="connsiteY1" fmla="*/ 1500928 h 1566502"/>
                <a:gd name="connsiteX2" fmla="*/ 58288 w 3570197"/>
                <a:gd name="connsiteY2" fmla="*/ 1530072 h 1566502"/>
                <a:gd name="connsiteX3" fmla="*/ 105648 w 3570197"/>
                <a:gd name="connsiteY3" fmla="*/ 1464498 h 1566502"/>
                <a:gd name="connsiteX4" fmla="*/ 156650 w 3570197"/>
                <a:gd name="connsiteY4" fmla="*/ 1420781 h 1566502"/>
                <a:gd name="connsiteX5" fmla="*/ 222224 w 3570197"/>
                <a:gd name="connsiteY5" fmla="*/ 1406209 h 1566502"/>
                <a:gd name="connsiteX6" fmla="*/ 196723 w 3570197"/>
                <a:gd name="connsiteY6" fmla="*/ 1362493 h 1566502"/>
                <a:gd name="connsiteX7" fmla="*/ 204009 w 3570197"/>
                <a:gd name="connsiteY7" fmla="*/ 1318776 h 1566502"/>
                <a:gd name="connsiteX8" fmla="*/ 225868 w 3570197"/>
                <a:gd name="connsiteY8" fmla="*/ 1311490 h 1566502"/>
                <a:gd name="connsiteX9" fmla="*/ 309657 w 3570197"/>
                <a:gd name="connsiteY9" fmla="*/ 1311490 h 1566502"/>
                <a:gd name="connsiteX10" fmla="*/ 357017 w 3570197"/>
                <a:gd name="connsiteY10" fmla="*/ 1267774 h 1566502"/>
                <a:gd name="connsiteX11" fmla="*/ 400733 w 3570197"/>
                <a:gd name="connsiteY11" fmla="*/ 1245916 h 1566502"/>
                <a:gd name="connsiteX12" fmla="*/ 455378 w 3570197"/>
                <a:gd name="connsiteY12" fmla="*/ 1227701 h 1566502"/>
                <a:gd name="connsiteX13" fmla="*/ 473593 w 3570197"/>
                <a:gd name="connsiteY13" fmla="*/ 1191270 h 1566502"/>
                <a:gd name="connsiteX14" fmla="*/ 488166 w 3570197"/>
                <a:gd name="connsiteY14" fmla="*/ 1158483 h 1566502"/>
                <a:gd name="connsiteX15" fmla="*/ 506381 w 3570197"/>
                <a:gd name="connsiteY15" fmla="*/ 1136625 h 1566502"/>
                <a:gd name="connsiteX16" fmla="*/ 524596 w 3570197"/>
                <a:gd name="connsiteY16" fmla="*/ 1100195 h 1566502"/>
                <a:gd name="connsiteX17" fmla="*/ 535525 w 3570197"/>
                <a:gd name="connsiteY17" fmla="*/ 1089266 h 1566502"/>
                <a:gd name="connsiteX18" fmla="*/ 564669 w 3570197"/>
                <a:gd name="connsiteY18" fmla="*/ 1092909 h 1566502"/>
                <a:gd name="connsiteX19" fmla="*/ 579241 w 3570197"/>
                <a:gd name="connsiteY19" fmla="*/ 1067408 h 1566502"/>
                <a:gd name="connsiteX20" fmla="*/ 579241 w 3570197"/>
                <a:gd name="connsiteY20" fmla="*/ 1041906 h 1566502"/>
                <a:gd name="connsiteX21" fmla="*/ 612028 w 3570197"/>
                <a:gd name="connsiteY21" fmla="*/ 1041906 h 1566502"/>
                <a:gd name="connsiteX22" fmla="*/ 630244 w 3570197"/>
                <a:gd name="connsiteY22" fmla="*/ 1067408 h 1566502"/>
                <a:gd name="connsiteX23" fmla="*/ 699461 w 3570197"/>
                <a:gd name="connsiteY23" fmla="*/ 1067408 h 1566502"/>
                <a:gd name="connsiteX24" fmla="*/ 714033 w 3570197"/>
                <a:gd name="connsiteY24" fmla="*/ 1071051 h 1566502"/>
                <a:gd name="connsiteX25" fmla="*/ 728605 w 3570197"/>
                <a:gd name="connsiteY25" fmla="*/ 1089266 h 1566502"/>
                <a:gd name="connsiteX26" fmla="*/ 714033 w 3570197"/>
                <a:gd name="connsiteY26" fmla="*/ 1118410 h 1566502"/>
                <a:gd name="connsiteX27" fmla="*/ 721319 w 3570197"/>
                <a:gd name="connsiteY27" fmla="*/ 1132982 h 1566502"/>
                <a:gd name="connsiteX28" fmla="*/ 768679 w 3570197"/>
                <a:gd name="connsiteY28" fmla="*/ 1147554 h 1566502"/>
                <a:gd name="connsiteX29" fmla="*/ 790537 w 3570197"/>
                <a:gd name="connsiteY29" fmla="*/ 1122053 h 1566502"/>
                <a:gd name="connsiteX30" fmla="*/ 805109 w 3570197"/>
                <a:gd name="connsiteY30" fmla="*/ 1136625 h 1566502"/>
                <a:gd name="connsiteX31" fmla="*/ 841539 w 3570197"/>
                <a:gd name="connsiteY31" fmla="*/ 1154840 h 1566502"/>
                <a:gd name="connsiteX32" fmla="*/ 856111 w 3570197"/>
                <a:gd name="connsiteY32" fmla="*/ 1147554 h 1566502"/>
                <a:gd name="connsiteX33" fmla="*/ 856111 w 3570197"/>
                <a:gd name="connsiteY33" fmla="*/ 1100195 h 1566502"/>
                <a:gd name="connsiteX34" fmla="*/ 885256 w 3570197"/>
                <a:gd name="connsiteY34" fmla="*/ 1063765 h 1566502"/>
                <a:gd name="connsiteX35" fmla="*/ 918043 w 3570197"/>
                <a:gd name="connsiteY35" fmla="*/ 1063765 h 1566502"/>
                <a:gd name="connsiteX36" fmla="*/ 950830 w 3570197"/>
                <a:gd name="connsiteY36" fmla="*/ 1060121 h 1566502"/>
                <a:gd name="connsiteX37" fmla="*/ 961759 w 3570197"/>
                <a:gd name="connsiteY37" fmla="*/ 1045549 h 1566502"/>
                <a:gd name="connsiteX38" fmla="*/ 979974 w 3570197"/>
                <a:gd name="connsiteY38" fmla="*/ 1038263 h 1566502"/>
                <a:gd name="connsiteX39" fmla="*/ 998189 w 3570197"/>
                <a:gd name="connsiteY39" fmla="*/ 1074694 h 1566502"/>
                <a:gd name="connsiteX40" fmla="*/ 1016405 w 3570197"/>
                <a:gd name="connsiteY40" fmla="*/ 1089266 h 1566502"/>
                <a:gd name="connsiteX41" fmla="*/ 1034620 w 3570197"/>
                <a:gd name="connsiteY41" fmla="*/ 1107481 h 1566502"/>
                <a:gd name="connsiteX42" fmla="*/ 1078336 w 3570197"/>
                <a:gd name="connsiteY42" fmla="*/ 1162126 h 1566502"/>
                <a:gd name="connsiteX43" fmla="*/ 1103837 w 3570197"/>
                <a:gd name="connsiteY43" fmla="*/ 1147554 h 1566502"/>
                <a:gd name="connsiteX44" fmla="*/ 1136624 w 3570197"/>
                <a:gd name="connsiteY44" fmla="*/ 1136625 h 1566502"/>
                <a:gd name="connsiteX45" fmla="*/ 1183984 w 3570197"/>
                <a:gd name="connsiteY45" fmla="*/ 1162126 h 1566502"/>
                <a:gd name="connsiteX46" fmla="*/ 1209485 w 3570197"/>
                <a:gd name="connsiteY46" fmla="*/ 1140268 h 1566502"/>
                <a:gd name="connsiteX47" fmla="*/ 1231343 w 3570197"/>
                <a:gd name="connsiteY47" fmla="*/ 1136625 h 1566502"/>
                <a:gd name="connsiteX48" fmla="*/ 1275060 w 3570197"/>
                <a:gd name="connsiteY48" fmla="*/ 1143911 h 1566502"/>
                <a:gd name="connsiteX49" fmla="*/ 1304204 w 3570197"/>
                <a:gd name="connsiteY49" fmla="*/ 1158483 h 1566502"/>
                <a:gd name="connsiteX50" fmla="*/ 1336991 w 3570197"/>
                <a:gd name="connsiteY50" fmla="*/ 1187627 h 1566502"/>
                <a:gd name="connsiteX51" fmla="*/ 1344277 w 3570197"/>
                <a:gd name="connsiteY51" fmla="*/ 1209486 h 1566502"/>
                <a:gd name="connsiteX52" fmla="*/ 1340634 w 3570197"/>
                <a:gd name="connsiteY52" fmla="*/ 1231344 h 1566502"/>
                <a:gd name="connsiteX53" fmla="*/ 1366135 w 3570197"/>
                <a:gd name="connsiteY53" fmla="*/ 1253202 h 1566502"/>
                <a:gd name="connsiteX54" fmla="*/ 1420781 w 3570197"/>
                <a:gd name="connsiteY54" fmla="*/ 1271417 h 1566502"/>
                <a:gd name="connsiteX55" fmla="*/ 1442639 w 3570197"/>
                <a:gd name="connsiteY55" fmla="*/ 1285989 h 1566502"/>
                <a:gd name="connsiteX56" fmla="*/ 1482712 w 3570197"/>
                <a:gd name="connsiteY56" fmla="*/ 1315133 h 1566502"/>
                <a:gd name="connsiteX57" fmla="*/ 1504570 w 3570197"/>
                <a:gd name="connsiteY57" fmla="*/ 1362493 h 1566502"/>
                <a:gd name="connsiteX58" fmla="*/ 1530071 w 3570197"/>
                <a:gd name="connsiteY58" fmla="*/ 1402566 h 1566502"/>
                <a:gd name="connsiteX59" fmla="*/ 1551930 w 3570197"/>
                <a:gd name="connsiteY59" fmla="*/ 1417138 h 1566502"/>
                <a:gd name="connsiteX60" fmla="*/ 1577431 w 3570197"/>
                <a:gd name="connsiteY60" fmla="*/ 1431710 h 1566502"/>
                <a:gd name="connsiteX61" fmla="*/ 1562859 w 3570197"/>
                <a:gd name="connsiteY61" fmla="*/ 1489999 h 1566502"/>
                <a:gd name="connsiteX62" fmla="*/ 1559216 w 3570197"/>
                <a:gd name="connsiteY62" fmla="*/ 1522786 h 1566502"/>
                <a:gd name="connsiteX63" fmla="*/ 1584717 w 3570197"/>
                <a:gd name="connsiteY63" fmla="*/ 1541001 h 1566502"/>
                <a:gd name="connsiteX64" fmla="*/ 1613861 w 3570197"/>
                <a:gd name="connsiteY64" fmla="*/ 1533715 h 1566502"/>
                <a:gd name="connsiteX65" fmla="*/ 1624790 w 3570197"/>
                <a:gd name="connsiteY65" fmla="*/ 1468141 h 1566502"/>
                <a:gd name="connsiteX66" fmla="*/ 1617504 w 3570197"/>
                <a:gd name="connsiteY66" fmla="*/ 1417138 h 1566502"/>
                <a:gd name="connsiteX67" fmla="*/ 1613861 w 3570197"/>
                <a:gd name="connsiteY67" fmla="*/ 1387994 h 1566502"/>
                <a:gd name="connsiteX68" fmla="*/ 1595646 w 3570197"/>
                <a:gd name="connsiteY68" fmla="*/ 1380708 h 1566502"/>
                <a:gd name="connsiteX69" fmla="*/ 1584717 w 3570197"/>
                <a:gd name="connsiteY69" fmla="*/ 1358850 h 1566502"/>
                <a:gd name="connsiteX70" fmla="*/ 1643005 w 3570197"/>
                <a:gd name="connsiteY70" fmla="*/ 1358850 h 1566502"/>
                <a:gd name="connsiteX71" fmla="*/ 1683079 w 3570197"/>
                <a:gd name="connsiteY71" fmla="*/ 1384351 h 1566502"/>
                <a:gd name="connsiteX72" fmla="*/ 1726795 w 3570197"/>
                <a:gd name="connsiteY72" fmla="*/ 1406209 h 1566502"/>
                <a:gd name="connsiteX73" fmla="*/ 1737724 w 3570197"/>
                <a:gd name="connsiteY73" fmla="*/ 1413495 h 1566502"/>
                <a:gd name="connsiteX74" fmla="*/ 1781440 w 3570197"/>
                <a:gd name="connsiteY74" fmla="*/ 1460855 h 1566502"/>
                <a:gd name="connsiteX75" fmla="*/ 1806942 w 3570197"/>
                <a:gd name="connsiteY75" fmla="*/ 1482713 h 1566502"/>
                <a:gd name="connsiteX76" fmla="*/ 1821514 w 3570197"/>
                <a:gd name="connsiteY76" fmla="*/ 1497285 h 1566502"/>
                <a:gd name="connsiteX77" fmla="*/ 1854301 w 3570197"/>
                <a:gd name="connsiteY77" fmla="*/ 1511857 h 1566502"/>
                <a:gd name="connsiteX78" fmla="*/ 1887088 w 3570197"/>
                <a:gd name="connsiteY78" fmla="*/ 1522786 h 1566502"/>
                <a:gd name="connsiteX79" fmla="*/ 1905303 w 3570197"/>
                <a:gd name="connsiteY79" fmla="*/ 1526429 h 1566502"/>
                <a:gd name="connsiteX80" fmla="*/ 1934448 w 3570197"/>
                <a:gd name="connsiteY80" fmla="*/ 1504571 h 1566502"/>
                <a:gd name="connsiteX81" fmla="*/ 1989093 w 3570197"/>
                <a:gd name="connsiteY81" fmla="*/ 1486356 h 1566502"/>
                <a:gd name="connsiteX82" fmla="*/ 2010951 w 3570197"/>
                <a:gd name="connsiteY82" fmla="*/ 1464498 h 1566502"/>
                <a:gd name="connsiteX83" fmla="*/ 2010951 w 3570197"/>
                <a:gd name="connsiteY83" fmla="*/ 1413495 h 1566502"/>
                <a:gd name="connsiteX84" fmla="*/ 2040095 w 3570197"/>
                <a:gd name="connsiteY84" fmla="*/ 1384351 h 1566502"/>
                <a:gd name="connsiteX85" fmla="*/ 2058311 w 3570197"/>
                <a:gd name="connsiteY85" fmla="*/ 1387994 h 1566502"/>
                <a:gd name="connsiteX86" fmla="*/ 2087455 w 3570197"/>
                <a:gd name="connsiteY86" fmla="*/ 1387994 h 1566502"/>
                <a:gd name="connsiteX87" fmla="*/ 2109313 w 3570197"/>
                <a:gd name="connsiteY87" fmla="*/ 1358850 h 1566502"/>
                <a:gd name="connsiteX88" fmla="*/ 2123885 w 3570197"/>
                <a:gd name="connsiteY88" fmla="*/ 1333349 h 1566502"/>
                <a:gd name="connsiteX89" fmla="*/ 2160315 w 3570197"/>
                <a:gd name="connsiteY89" fmla="*/ 1347921 h 1566502"/>
                <a:gd name="connsiteX90" fmla="*/ 2185817 w 3570197"/>
                <a:gd name="connsiteY90" fmla="*/ 1315133 h 1566502"/>
                <a:gd name="connsiteX91" fmla="*/ 2200389 w 3570197"/>
                <a:gd name="connsiteY91" fmla="*/ 1322419 h 1566502"/>
                <a:gd name="connsiteX92" fmla="*/ 2273249 w 3570197"/>
                <a:gd name="connsiteY92" fmla="*/ 1326063 h 1566502"/>
                <a:gd name="connsiteX93" fmla="*/ 2276892 w 3570197"/>
                <a:gd name="connsiteY93" fmla="*/ 1326063 h 1566502"/>
                <a:gd name="connsiteX94" fmla="*/ 2302393 w 3570197"/>
                <a:gd name="connsiteY94" fmla="*/ 1344278 h 1566502"/>
                <a:gd name="connsiteX95" fmla="*/ 2353396 w 3570197"/>
                <a:gd name="connsiteY95" fmla="*/ 1377065 h 1566502"/>
                <a:gd name="connsiteX96" fmla="*/ 2382540 w 3570197"/>
                <a:gd name="connsiteY96" fmla="*/ 1380708 h 1566502"/>
                <a:gd name="connsiteX97" fmla="*/ 2426256 w 3570197"/>
                <a:gd name="connsiteY97" fmla="*/ 1377065 h 1566502"/>
                <a:gd name="connsiteX98" fmla="*/ 2437185 w 3570197"/>
                <a:gd name="connsiteY98" fmla="*/ 1347921 h 1566502"/>
                <a:gd name="connsiteX99" fmla="*/ 2440828 w 3570197"/>
                <a:gd name="connsiteY99" fmla="*/ 1315133 h 1566502"/>
                <a:gd name="connsiteX100" fmla="*/ 2484545 w 3570197"/>
                <a:gd name="connsiteY100" fmla="*/ 1307847 h 1566502"/>
                <a:gd name="connsiteX101" fmla="*/ 2542833 w 3570197"/>
                <a:gd name="connsiteY101" fmla="*/ 1318776 h 1566502"/>
                <a:gd name="connsiteX102" fmla="*/ 2586550 w 3570197"/>
                <a:gd name="connsiteY102" fmla="*/ 1289632 h 1566502"/>
                <a:gd name="connsiteX103" fmla="*/ 2612051 w 3570197"/>
                <a:gd name="connsiteY103" fmla="*/ 1326063 h 1566502"/>
                <a:gd name="connsiteX104" fmla="*/ 2663053 w 3570197"/>
                <a:gd name="connsiteY104" fmla="*/ 1340635 h 1566502"/>
                <a:gd name="connsiteX105" fmla="*/ 2670339 w 3570197"/>
                <a:gd name="connsiteY105" fmla="*/ 1384351 h 1566502"/>
                <a:gd name="connsiteX106" fmla="*/ 2695840 w 3570197"/>
                <a:gd name="connsiteY106" fmla="*/ 1435353 h 1566502"/>
                <a:gd name="connsiteX107" fmla="*/ 2746843 w 3570197"/>
                <a:gd name="connsiteY107" fmla="*/ 1457212 h 1566502"/>
                <a:gd name="connsiteX108" fmla="*/ 2801488 w 3570197"/>
                <a:gd name="connsiteY108" fmla="*/ 1479070 h 1566502"/>
                <a:gd name="connsiteX109" fmla="*/ 2859777 w 3570197"/>
                <a:gd name="connsiteY109" fmla="*/ 1504571 h 1566502"/>
                <a:gd name="connsiteX110" fmla="*/ 2914422 w 3570197"/>
                <a:gd name="connsiteY110" fmla="*/ 1519143 h 1566502"/>
                <a:gd name="connsiteX111" fmla="*/ 2936280 w 3570197"/>
                <a:gd name="connsiteY111" fmla="*/ 1530072 h 1566502"/>
                <a:gd name="connsiteX112" fmla="*/ 2976354 w 3570197"/>
                <a:gd name="connsiteY112" fmla="*/ 1522786 h 1566502"/>
                <a:gd name="connsiteX113" fmla="*/ 3030999 w 3570197"/>
                <a:gd name="connsiteY113" fmla="*/ 1493642 h 1566502"/>
                <a:gd name="connsiteX114" fmla="*/ 3045571 w 3570197"/>
                <a:gd name="connsiteY114" fmla="*/ 1471784 h 1566502"/>
                <a:gd name="connsiteX115" fmla="*/ 3060143 w 3570197"/>
                <a:gd name="connsiteY115" fmla="*/ 1435353 h 1566502"/>
                <a:gd name="connsiteX116" fmla="*/ 3129361 w 3570197"/>
                <a:gd name="connsiteY116" fmla="*/ 1475427 h 1566502"/>
                <a:gd name="connsiteX117" fmla="*/ 3173077 w 3570197"/>
                <a:gd name="connsiteY117" fmla="*/ 1497285 h 1566502"/>
                <a:gd name="connsiteX118" fmla="*/ 3238652 w 3570197"/>
                <a:gd name="connsiteY118" fmla="*/ 1489999 h 1566502"/>
                <a:gd name="connsiteX119" fmla="*/ 3322441 w 3570197"/>
                <a:gd name="connsiteY119" fmla="*/ 1486356 h 1566502"/>
                <a:gd name="connsiteX120" fmla="*/ 3406231 w 3570197"/>
                <a:gd name="connsiteY120" fmla="*/ 1449925 h 1566502"/>
                <a:gd name="connsiteX121" fmla="*/ 3439018 w 3570197"/>
                <a:gd name="connsiteY121" fmla="*/ 1428067 h 1566502"/>
                <a:gd name="connsiteX122" fmla="*/ 3439018 w 3570197"/>
                <a:gd name="connsiteY122" fmla="*/ 1344278 h 1566502"/>
                <a:gd name="connsiteX123" fmla="*/ 3460876 w 3570197"/>
                <a:gd name="connsiteY123" fmla="*/ 1278703 h 1566502"/>
                <a:gd name="connsiteX124" fmla="*/ 3479091 w 3570197"/>
                <a:gd name="connsiteY124" fmla="*/ 1256845 h 1566502"/>
                <a:gd name="connsiteX125" fmla="*/ 3464519 w 3570197"/>
                <a:gd name="connsiteY125" fmla="*/ 1220415 h 1566502"/>
                <a:gd name="connsiteX126" fmla="*/ 3446304 w 3570197"/>
                <a:gd name="connsiteY126" fmla="*/ 1191270 h 1566502"/>
                <a:gd name="connsiteX127" fmla="*/ 3391659 w 3570197"/>
                <a:gd name="connsiteY127" fmla="*/ 1176698 h 1566502"/>
                <a:gd name="connsiteX128" fmla="*/ 3333370 w 3570197"/>
                <a:gd name="connsiteY128" fmla="*/ 1154840 h 1566502"/>
                <a:gd name="connsiteX129" fmla="*/ 3278725 w 3570197"/>
                <a:gd name="connsiteY129" fmla="*/ 1111124 h 1566502"/>
                <a:gd name="connsiteX130" fmla="*/ 3213150 w 3570197"/>
                <a:gd name="connsiteY130" fmla="*/ 1092909 h 1566502"/>
                <a:gd name="connsiteX131" fmla="*/ 3162148 w 3570197"/>
                <a:gd name="connsiteY131" fmla="*/ 1030977 h 1566502"/>
                <a:gd name="connsiteX132" fmla="*/ 3173077 w 3570197"/>
                <a:gd name="connsiteY132" fmla="*/ 1012762 h 1566502"/>
                <a:gd name="connsiteX133" fmla="*/ 3162148 w 3570197"/>
                <a:gd name="connsiteY133" fmla="*/ 994547 h 1566502"/>
                <a:gd name="connsiteX134" fmla="*/ 3092930 w 3570197"/>
                <a:gd name="connsiteY134" fmla="*/ 987261 h 1566502"/>
                <a:gd name="connsiteX135" fmla="*/ 3063786 w 3570197"/>
                <a:gd name="connsiteY135" fmla="*/ 950831 h 1566502"/>
                <a:gd name="connsiteX136" fmla="*/ 3052857 w 3570197"/>
                <a:gd name="connsiteY136" fmla="*/ 950831 h 1566502"/>
                <a:gd name="connsiteX137" fmla="*/ 3118432 w 3570197"/>
                <a:gd name="connsiteY137" fmla="*/ 899828 h 1566502"/>
                <a:gd name="connsiteX138" fmla="*/ 3147576 w 3570197"/>
                <a:gd name="connsiteY138" fmla="*/ 885256 h 1566502"/>
                <a:gd name="connsiteX139" fmla="*/ 3191292 w 3570197"/>
                <a:gd name="connsiteY139" fmla="*/ 856112 h 1566502"/>
                <a:gd name="connsiteX140" fmla="*/ 3224079 w 3570197"/>
                <a:gd name="connsiteY140" fmla="*/ 845183 h 1566502"/>
                <a:gd name="connsiteX141" fmla="*/ 3267796 w 3570197"/>
                <a:gd name="connsiteY141" fmla="*/ 801466 h 1566502"/>
                <a:gd name="connsiteX142" fmla="*/ 3286011 w 3570197"/>
                <a:gd name="connsiteY142" fmla="*/ 790537 h 1566502"/>
                <a:gd name="connsiteX143" fmla="*/ 3322441 w 3570197"/>
                <a:gd name="connsiteY143" fmla="*/ 750464 h 1566502"/>
                <a:gd name="connsiteX144" fmla="*/ 3282368 w 3570197"/>
                <a:gd name="connsiteY144" fmla="*/ 706748 h 1566502"/>
                <a:gd name="connsiteX145" fmla="*/ 3271439 w 3570197"/>
                <a:gd name="connsiteY145" fmla="*/ 684890 h 1566502"/>
                <a:gd name="connsiteX146" fmla="*/ 3245938 w 3570197"/>
                <a:gd name="connsiteY146" fmla="*/ 626601 h 1566502"/>
                <a:gd name="connsiteX147" fmla="*/ 3278725 w 3570197"/>
                <a:gd name="connsiteY147" fmla="*/ 564670 h 1566502"/>
                <a:gd name="connsiteX148" fmla="*/ 3329727 w 3570197"/>
                <a:gd name="connsiteY148" fmla="*/ 528239 h 1566502"/>
                <a:gd name="connsiteX149" fmla="*/ 3340656 w 3570197"/>
                <a:gd name="connsiteY149" fmla="*/ 495452 h 1566502"/>
                <a:gd name="connsiteX150" fmla="*/ 3442661 w 3570197"/>
                <a:gd name="connsiteY150" fmla="*/ 480880 h 1566502"/>
                <a:gd name="connsiteX151" fmla="*/ 3493664 w 3570197"/>
                <a:gd name="connsiteY151" fmla="*/ 488166 h 1566502"/>
                <a:gd name="connsiteX152" fmla="*/ 3530094 w 3570197"/>
                <a:gd name="connsiteY152" fmla="*/ 488166 h 1566502"/>
                <a:gd name="connsiteX153" fmla="*/ 3555595 w 3570197"/>
                <a:gd name="connsiteY153" fmla="*/ 477237 h 1566502"/>
                <a:gd name="connsiteX154" fmla="*/ 3570167 w 3570197"/>
                <a:gd name="connsiteY154" fmla="*/ 429878 h 1566502"/>
                <a:gd name="connsiteX155" fmla="*/ 3551952 w 3570197"/>
                <a:gd name="connsiteY155" fmla="*/ 426235 h 1566502"/>
                <a:gd name="connsiteX156" fmla="*/ 3522808 w 3570197"/>
                <a:gd name="connsiteY156" fmla="*/ 411663 h 1566502"/>
                <a:gd name="connsiteX157" fmla="*/ 3482734 w 3570197"/>
                <a:gd name="connsiteY157" fmla="*/ 386161 h 1566502"/>
                <a:gd name="connsiteX158" fmla="*/ 3424446 w 3570197"/>
                <a:gd name="connsiteY158" fmla="*/ 375232 h 1566502"/>
                <a:gd name="connsiteX159" fmla="*/ 3362515 w 3570197"/>
                <a:gd name="connsiteY159" fmla="*/ 346088 h 1566502"/>
                <a:gd name="connsiteX160" fmla="*/ 3351585 w 3570197"/>
                <a:gd name="connsiteY160" fmla="*/ 309658 h 1566502"/>
                <a:gd name="connsiteX161" fmla="*/ 3384373 w 3570197"/>
                <a:gd name="connsiteY161" fmla="*/ 262298 h 1566502"/>
                <a:gd name="connsiteX162" fmla="*/ 3435375 w 3570197"/>
                <a:gd name="connsiteY162" fmla="*/ 265941 h 1566502"/>
                <a:gd name="connsiteX163" fmla="*/ 3464519 w 3570197"/>
                <a:gd name="connsiteY163" fmla="*/ 218582 h 1566502"/>
                <a:gd name="connsiteX164" fmla="*/ 3398945 w 3570197"/>
                <a:gd name="connsiteY164" fmla="*/ 225868 h 1566502"/>
                <a:gd name="connsiteX165" fmla="*/ 3369801 w 3570197"/>
                <a:gd name="connsiteY165" fmla="*/ 233154 h 1566502"/>
                <a:gd name="connsiteX166" fmla="*/ 3286011 w 3570197"/>
                <a:gd name="connsiteY166" fmla="*/ 185795 h 1566502"/>
                <a:gd name="connsiteX167" fmla="*/ 3296940 w 3570197"/>
                <a:gd name="connsiteY167" fmla="*/ 171223 h 1566502"/>
                <a:gd name="connsiteX168" fmla="*/ 3362515 w 3570197"/>
                <a:gd name="connsiteY168" fmla="*/ 131149 h 1566502"/>
                <a:gd name="connsiteX169" fmla="*/ 3351585 w 3570197"/>
                <a:gd name="connsiteY169" fmla="*/ 80147 h 1566502"/>
                <a:gd name="connsiteX170" fmla="*/ 3337013 w 3570197"/>
                <a:gd name="connsiteY170" fmla="*/ 51003 h 1566502"/>
                <a:gd name="connsiteX171" fmla="*/ 3358871 w 3570197"/>
                <a:gd name="connsiteY171" fmla="*/ 29145 h 1566502"/>
                <a:gd name="connsiteX172" fmla="*/ 3373444 w 3570197"/>
                <a:gd name="connsiteY172" fmla="*/ 25502 h 1566502"/>
                <a:gd name="connsiteX173" fmla="*/ 3449947 w 3570197"/>
                <a:gd name="connsiteY173" fmla="*/ 0 h 1566502"/>
                <a:gd name="connsiteX174" fmla="*/ 3468162 w 3570197"/>
                <a:gd name="connsiteY174" fmla="*/ 25502 h 1566502"/>
                <a:gd name="connsiteX175" fmla="*/ 3508236 w 3570197"/>
                <a:gd name="connsiteY175" fmla="*/ 36431 h 1566502"/>
                <a:gd name="connsiteX176" fmla="*/ 3515522 w 3570197"/>
                <a:gd name="connsiteY176" fmla="*/ 36431 h 1566502"/>
                <a:gd name="connsiteX177" fmla="*/ 3537380 w 3570197"/>
                <a:gd name="connsiteY177" fmla="*/ 43717 h 1566502"/>
                <a:gd name="connsiteX178" fmla="*/ 3555595 w 3570197"/>
                <a:gd name="connsiteY178" fmla="*/ 47360 h 1566502"/>
                <a:gd name="connsiteX179" fmla="*/ 3562881 w 3570197"/>
                <a:gd name="connsiteY179" fmla="*/ 51003 h 156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3570197" h="1566502">
                  <a:moveTo>
                    <a:pt x="0" y="1566502"/>
                  </a:moveTo>
                  <a:cubicBezTo>
                    <a:pt x="2428" y="1536751"/>
                    <a:pt x="4857" y="1507000"/>
                    <a:pt x="14572" y="1500928"/>
                  </a:cubicBezTo>
                  <a:cubicBezTo>
                    <a:pt x="24287" y="1494856"/>
                    <a:pt x="43109" y="1536144"/>
                    <a:pt x="58288" y="1530072"/>
                  </a:cubicBezTo>
                  <a:cubicBezTo>
                    <a:pt x="73467" y="1524000"/>
                    <a:pt x="89254" y="1482713"/>
                    <a:pt x="105648" y="1464498"/>
                  </a:cubicBezTo>
                  <a:cubicBezTo>
                    <a:pt x="122042" y="1446283"/>
                    <a:pt x="137221" y="1430496"/>
                    <a:pt x="156650" y="1420781"/>
                  </a:cubicBezTo>
                  <a:cubicBezTo>
                    <a:pt x="176079" y="1411066"/>
                    <a:pt x="215545" y="1415924"/>
                    <a:pt x="222224" y="1406209"/>
                  </a:cubicBezTo>
                  <a:cubicBezTo>
                    <a:pt x="228903" y="1396494"/>
                    <a:pt x="199759" y="1377065"/>
                    <a:pt x="196723" y="1362493"/>
                  </a:cubicBezTo>
                  <a:cubicBezTo>
                    <a:pt x="193687" y="1347921"/>
                    <a:pt x="199152" y="1327276"/>
                    <a:pt x="204009" y="1318776"/>
                  </a:cubicBezTo>
                  <a:cubicBezTo>
                    <a:pt x="208866" y="1310276"/>
                    <a:pt x="208260" y="1312704"/>
                    <a:pt x="225868" y="1311490"/>
                  </a:cubicBezTo>
                  <a:cubicBezTo>
                    <a:pt x="243476" y="1310276"/>
                    <a:pt x="287799" y="1318776"/>
                    <a:pt x="309657" y="1311490"/>
                  </a:cubicBezTo>
                  <a:cubicBezTo>
                    <a:pt x="331515" y="1304204"/>
                    <a:pt x="341838" y="1278703"/>
                    <a:pt x="357017" y="1267774"/>
                  </a:cubicBezTo>
                  <a:cubicBezTo>
                    <a:pt x="372196" y="1256845"/>
                    <a:pt x="384340" y="1252595"/>
                    <a:pt x="400733" y="1245916"/>
                  </a:cubicBezTo>
                  <a:cubicBezTo>
                    <a:pt x="417126" y="1239237"/>
                    <a:pt x="443235" y="1236809"/>
                    <a:pt x="455378" y="1227701"/>
                  </a:cubicBezTo>
                  <a:cubicBezTo>
                    <a:pt x="467521" y="1218593"/>
                    <a:pt x="468128" y="1202806"/>
                    <a:pt x="473593" y="1191270"/>
                  </a:cubicBezTo>
                  <a:cubicBezTo>
                    <a:pt x="479058" y="1179734"/>
                    <a:pt x="482701" y="1167590"/>
                    <a:pt x="488166" y="1158483"/>
                  </a:cubicBezTo>
                  <a:cubicBezTo>
                    <a:pt x="493631" y="1149375"/>
                    <a:pt x="500309" y="1146340"/>
                    <a:pt x="506381" y="1136625"/>
                  </a:cubicBezTo>
                  <a:cubicBezTo>
                    <a:pt x="512453" y="1126910"/>
                    <a:pt x="519739" y="1108088"/>
                    <a:pt x="524596" y="1100195"/>
                  </a:cubicBezTo>
                  <a:cubicBezTo>
                    <a:pt x="529453" y="1092302"/>
                    <a:pt x="528846" y="1090480"/>
                    <a:pt x="535525" y="1089266"/>
                  </a:cubicBezTo>
                  <a:cubicBezTo>
                    <a:pt x="542204" y="1088052"/>
                    <a:pt x="557383" y="1096552"/>
                    <a:pt x="564669" y="1092909"/>
                  </a:cubicBezTo>
                  <a:cubicBezTo>
                    <a:pt x="571955" y="1089266"/>
                    <a:pt x="576812" y="1075908"/>
                    <a:pt x="579241" y="1067408"/>
                  </a:cubicBezTo>
                  <a:cubicBezTo>
                    <a:pt x="581670" y="1058908"/>
                    <a:pt x="573777" y="1046156"/>
                    <a:pt x="579241" y="1041906"/>
                  </a:cubicBezTo>
                  <a:cubicBezTo>
                    <a:pt x="584705" y="1037656"/>
                    <a:pt x="603528" y="1037656"/>
                    <a:pt x="612028" y="1041906"/>
                  </a:cubicBezTo>
                  <a:cubicBezTo>
                    <a:pt x="620528" y="1046156"/>
                    <a:pt x="615672" y="1063158"/>
                    <a:pt x="630244" y="1067408"/>
                  </a:cubicBezTo>
                  <a:cubicBezTo>
                    <a:pt x="644816" y="1071658"/>
                    <a:pt x="685496" y="1066801"/>
                    <a:pt x="699461" y="1067408"/>
                  </a:cubicBezTo>
                  <a:cubicBezTo>
                    <a:pt x="713426" y="1068015"/>
                    <a:pt x="709176" y="1067408"/>
                    <a:pt x="714033" y="1071051"/>
                  </a:cubicBezTo>
                  <a:cubicBezTo>
                    <a:pt x="718890" y="1074694"/>
                    <a:pt x="728605" y="1089266"/>
                    <a:pt x="728605" y="1089266"/>
                  </a:cubicBezTo>
                  <a:cubicBezTo>
                    <a:pt x="728605" y="1097159"/>
                    <a:pt x="714033" y="1118410"/>
                    <a:pt x="714033" y="1118410"/>
                  </a:cubicBezTo>
                  <a:cubicBezTo>
                    <a:pt x="712819" y="1125696"/>
                    <a:pt x="712211" y="1128125"/>
                    <a:pt x="721319" y="1132982"/>
                  </a:cubicBezTo>
                  <a:cubicBezTo>
                    <a:pt x="730427" y="1137839"/>
                    <a:pt x="757143" y="1149375"/>
                    <a:pt x="768679" y="1147554"/>
                  </a:cubicBezTo>
                  <a:cubicBezTo>
                    <a:pt x="780215" y="1145732"/>
                    <a:pt x="784465" y="1123875"/>
                    <a:pt x="790537" y="1122053"/>
                  </a:cubicBezTo>
                  <a:cubicBezTo>
                    <a:pt x="796609" y="1120231"/>
                    <a:pt x="796609" y="1131160"/>
                    <a:pt x="805109" y="1136625"/>
                  </a:cubicBezTo>
                  <a:cubicBezTo>
                    <a:pt x="813609" y="1142089"/>
                    <a:pt x="833039" y="1153019"/>
                    <a:pt x="841539" y="1154840"/>
                  </a:cubicBezTo>
                  <a:cubicBezTo>
                    <a:pt x="850039" y="1156661"/>
                    <a:pt x="853682" y="1156661"/>
                    <a:pt x="856111" y="1147554"/>
                  </a:cubicBezTo>
                  <a:cubicBezTo>
                    <a:pt x="858540" y="1138446"/>
                    <a:pt x="851253" y="1114160"/>
                    <a:pt x="856111" y="1100195"/>
                  </a:cubicBezTo>
                  <a:cubicBezTo>
                    <a:pt x="860969" y="1086230"/>
                    <a:pt x="874934" y="1069837"/>
                    <a:pt x="885256" y="1063765"/>
                  </a:cubicBezTo>
                  <a:cubicBezTo>
                    <a:pt x="895578" y="1057693"/>
                    <a:pt x="907114" y="1064372"/>
                    <a:pt x="918043" y="1063765"/>
                  </a:cubicBezTo>
                  <a:cubicBezTo>
                    <a:pt x="928972" y="1063158"/>
                    <a:pt x="943544" y="1063157"/>
                    <a:pt x="950830" y="1060121"/>
                  </a:cubicBezTo>
                  <a:cubicBezTo>
                    <a:pt x="958116" y="1057085"/>
                    <a:pt x="961759" y="1045549"/>
                    <a:pt x="961759" y="1045549"/>
                  </a:cubicBezTo>
                  <a:cubicBezTo>
                    <a:pt x="966616" y="1041906"/>
                    <a:pt x="973902" y="1033405"/>
                    <a:pt x="979974" y="1038263"/>
                  </a:cubicBezTo>
                  <a:cubicBezTo>
                    <a:pt x="986046" y="1043120"/>
                    <a:pt x="992117" y="1066194"/>
                    <a:pt x="998189" y="1074694"/>
                  </a:cubicBezTo>
                  <a:cubicBezTo>
                    <a:pt x="1004261" y="1083194"/>
                    <a:pt x="1010333" y="1083802"/>
                    <a:pt x="1016405" y="1089266"/>
                  </a:cubicBezTo>
                  <a:cubicBezTo>
                    <a:pt x="1022477" y="1094730"/>
                    <a:pt x="1024298" y="1095338"/>
                    <a:pt x="1034620" y="1107481"/>
                  </a:cubicBezTo>
                  <a:cubicBezTo>
                    <a:pt x="1044942" y="1119624"/>
                    <a:pt x="1066800" y="1155447"/>
                    <a:pt x="1078336" y="1162126"/>
                  </a:cubicBezTo>
                  <a:cubicBezTo>
                    <a:pt x="1089872" y="1168805"/>
                    <a:pt x="1094122" y="1151804"/>
                    <a:pt x="1103837" y="1147554"/>
                  </a:cubicBezTo>
                  <a:cubicBezTo>
                    <a:pt x="1113552" y="1143304"/>
                    <a:pt x="1123266" y="1134196"/>
                    <a:pt x="1136624" y="1136625"/>
                  </a:cubicBezTo>
                  <a:cubicBezTo>
                    <a:pt x="1149982" y="1139054"/>
                    <a:pt x="1183984" y="1162126"/>
                    <a:pt x="1183984" y="1162126"/>
                  </a:cubicBezTo>
                  <a:cubicBezTo>
                    <a:pt x="1196127" y="1162733"/>
                    <a:pt x="1201592" y="1144518"/>
                    <a:pt x="1209485" y="1140268"/>
                  </a:cubicBezTo>
                  <a:cubicBezTo>
                    <a:pt x="1217378" y="1136018"/>
                    <a:pt x="1220414" y="1136018"/>
                    <a:pt x="1231343" y="1136625"/>
                  </a:cubicBezTo>
                  <a:cubicBezTo>
                    <a:pt x="1242272" y="1137232"/>
                    <a:pt x="1262917" y="1140268"/>
                    <a:pt x="1275060" y="1143911"/>
                  </a:cubicBezTo>
                  <a:cubicBezTo>
                    <a:pt x="1287203" y="1147554"/>
                    <a:pt x="1293882" y="1151197"/>
                    <a:pt x="1304204" y="1158483"/>
                  </a:cubicBezTo>
                  <a:cubicBezTo>
                    <a:pt x="1314526" y="1165769"/>
                    <a:pt x="1330312" y="1179126"/>
                    <a:pt x="1336991" y="1187627"/>
                  </a:cubicBezTo>
                  <a:cubicBezTo>
                    <a:pt x="1343670" y="1196128"/>
                    <a:pt x="1343670" y="1202200"/>
                    <a:pt x="1344277" y="1209486"/>
                  </a:cubicBezTo>
                  <a:cubicBezTo>
                    <a:pt x="1344884" y="1216772"/>
                    <a:pt x="1336991" y="1224058"/>
                    <a:pt x="1340634" y="1231344"/>
                  </a:cubicBezTo>
                  <a:cubicBezTo>
                    <a:pt x="1344277" y="1238630"/>
                    <a:pt x="1352777" y="1246523"/>
                    <a:pt x="1366135" y="1253202"/>
                  </a:cubicBezTo>
                  <a:cubicBezTo>
                    <a:pt x="1379493" y="1259881"/>
                    <a:pt x="1408030" y="1265952"/>
                    <a:pt x="1420781" y="1271417"/>
                  </a:cubicBezTo>
                  <a:cubicBezTo>
                    <a:pt x="1433532" y="1276882"/>
                    <a:pt x="1432317" y="1278703"/>
                    <a:pt x="1442639" y="1285989"/>
                  </a:cubicBezTo>
                  <a:cubicBezTo>
                    <a:pt x="1452961" y="1293275"/>
                    <a:pt x="1472390" y="1302383"/>
                    <a:pt x="1482712" y="1315133"/>
                  </a:cubicBezTo>
                  <a:cubicBezTo>
                    <a:pt x="1493034" y="1327883"/>
                    <a:pt x="1496677" y="1347921"/>
                    <a:pt x="1504570" y="1362493"/>
                  </a:cubicBezTo>
                  <a:cubicBezTo>
                    <a:pt x="1512463" y="1377065"/>
                    <a:pt x="1522178" y="1393458"/>
                    <a:pt x="1530071" y="1402566"/>
                  </a:cubicBezTo>
                  <a:cubicBezTo>
                    <a:pt x="1537964" y="1411673"/>
                    <a:pt x="1544037" y="1412281"/>
                    <a:pt x="1551930" y="1417138"/>
                  </a:cubicBezTo>
                  <a:cubicBezTo>
                    <a:pt x="1559823" y="1421995"/>
                    <a:pt x="1575610" y="1419567"/>
                    <a:pt x="1577431" y="1431710"/>
                  </a:cubicBezTo>
                  <a:cubicBezTo>
                    <a:pt x="1579252" y="1443853"/>
                    <a:pt x="1565895" y="1474820"/>
                    <a:pt x="1562859" y="1489999"/>
                  </a:cubicBezTo>
                  <a:cubicBezTo>
                    <a:pt x="1559823" y="1505178"/>
                    <a:pt x="1555573" y="1514286"/>
                    <a:pt x="1559216" y="1522786"/>
                  </a:cubicBezTo>
                  <a:cubicBezTo>
                    <a:pt x="1562859" y="1531286"/>
                    <a:pt x="1575610" y="1539180"/>
                    <a:pt x="1584717" y="1541001"/>
                  </a:cubicBezTo>
                  <a:cubicBezTo>
                    <a:pt x="1593824" y="1542822"/>
                    <a:pt x="1607182" y="1545858"/>
                    <a:pt x="1613861" y="1533715"/>
                  </a:cubicBezTo>
                  <a:cubicBezTo>
                    <a:pt x="1620540" y="1521572"/>
                    <a:pt x="1624183" y="1487570"/>
                    <a:pt x="1624790" y="1468141"/>
                  </a:cubicBezTo>
                  <a:cubicBezTo>
                    <a:pt x="1625397" y="1448712"/>
                    <a:pt x="1619325" y="1430496"/>
                    <a:pt x="1617504" y="1417138"/>
                  </a:cubicBezTo>
                  <a:cubicBezTo>
                    <a:pt x="1615683" y="1403780"/>
                    <a:pt x="1617504" y="1394066"/>
                    <a:pt x="1613861" y="1387994"/>
                  </a:cubicBezTo>
                  <a:cubicBezTo>
                    <a:pt x="1610218" y="1381922"/>
                    <a:pt x="1600503" y="1385565"/>
                    <a:pt x="1595646" y="1380708"/>
                  </a:cubicBezTo>
                  <a:cubicBezTo>
                    <a:pt x="1590789" y="1375851"/>
                    <a:pt x="1576824" y="1362493"/>
                    <a:pt x="1584717" y="1358850"/>
                  </a:cubicBezTo>
                  <a:cubicBezTo>
                    <a:pt x="1592610" y="1355207"/>
                    <a:pt x="1626611" y="1354600"/>
                    <a:pt x="1643005" y="1358850"/>
                  </a:cubicBezTo>
                  <a:cubicBezTo>
                    <a:pt x="1659399" y="1363100"/>
                    <a:pt x="1669114" y="1376458"/>
                    <a:pt x="1683079" y="1384351"/>
                  </a:cubicBezTo>
                  <a:cubicBezTo>
                    <a:pt x="1697044" y="1392244"/>
                    <a:pt x="1717688" y="1401352"/>
                    <a:pt x="1726795" y="1406209"/>
                  </a:cubicBezTo>
                  <a:cubicBezTo>
                    <a:pt x="1735902" y="1411066"/>
                    <a:pt x="1728617" y="1404387"/>
                    <a:pt x="1737724" y="1413495"/>
                  </a:cubicBezTo>
                  <a:cubicBezTo>
                    <a:pt x="1746831" y="1422603"/>
                    <a:pt x="1769904" y="1449319"/>
                    <a:pt x="1781440" y="1460855"/>
                  </a:cubicBezTo>
                  <a:cubicBezTo>
                    <a:pt x="1792976" y="1472391"/>
                    <a:pt x="1800263" y="1476641"/>
                    <a:pt x="1806942" y="1482713"/>
                  </a:cubicBezTo>
                  <a:cubicBezTo>
                    <a:pt x="1813621" y="1488785"/>
                    <a:pt x="1813621" y="1492428"/>
                    <a:pt x="1821514" y="1497285"/>
                  </a:cubicBezTo>
                  <a:cubicBezTo>
                    <a:pt x="1829407" y="1502142"/>
                    <a:pt x="1843372" y="1507607"/>
                    <a:pt x="1854301" y="1511857"/>
                  </a:cubicBezTo>
                  <a:cubicBezTo>
                    <a:pt x="1865230" y="1516107"/>
                    <a:pt x="1878588" y="1520357"/>
                    <a:pt x="1887088" y="1522786"/>
                  </a:cubicBezTo>
                  <a:cubicBezTo>
                    <a:pt x="1895588" y="1525215"/>
                    <a:pt x="1897410" y="1529465"/>
                    <a:pt x="1905303" y="1526429"/>
                  </a:cubicBezTo>
                  <a:cubicBezTo>
                    <a:pt x="1913196" y="1523393"/>
                    <a:pt x="1920483" y="1511250"/>
                    <a:pt x="1934448" y="1504571"/>
                  </a:cubicBezTo>
                  <a:cubicBezTo>
                    <a:pt x="1948413" y="1497892"/>
                    <a:pt x="1976343" y="1493035"/>
                    <a:pt x="1989093" y="1486356"/>
                  </a:cubicBezTo>
                  <a:cubicBezTo>
                    <a:pt x="2001843" y="1479677"/>
                    <a:pt x="2007308" y="1476641"/>
                    <a:pt x="2010951" y="1464498"/>
                  </a:cubicBezTo>
                  <a:cubicBezTo>
                    <a:pt x="2014594" y="1452355"/>
                    <a:pt x="2006094" y="1426853"/>
                    <a:pt x="2010951" y="1413495"/>
                  </a:cubicBezTo>
                  <a:cubicBezTo>
                    <a:pt x="2015808" y="1400137"/>
                    <a:pt x="2032202" y="1388601"/>
                    <a:pt x="2040095" y="1384351"/>
                  </a:cubicBezTo>
                  <a:cubicBezTo>
                    <a:pt x="2047988" y="1380101"/>
                    <a:pt x="2050418" y="1387387"/>
                    <a:pt x="2058311" y="1387994"/>
                  </a:cubicBezTo>
                  <a:cubicBezTo>
                    <a:pt x="2066204" y="1388601"/>
                    <a:pt x="2078955" y="1392851"/>
                    <a:pt x="2087455" y="1387994"/>
                  </a:cubicBezTo>
                  <a:cubicBezTo>
                    <a:pt x="2095955" y="1383137"/>
                    <a:pt x="2103241" y="1367957"/>
                    <a:pt x="2109313" y="1358850"/>
                  </a:cubicBezTo>
                  <a:cubicBezTo>
                    <a:pt x="2115385" y="1349743"/>
                    <a:pt x="2115385" y="1335170"/>
                    <a:pt x="2123885" y="1333349"/>
                  </a:cubicBezTo>
                  <a:cubicBezTo>
                    <a:pt x="2132385" y="1331528"/>
                    <a:pt x="2149993" y="1350957"/>
                    <a:pt x="2160315" y="1347921"/>
                  </a:cubicBezTo>
                  <a:cubicBezTo>
                    <a:pt x="2170637" y="1344885"/>
                    <a:pt x="2185817" y="1315133"/>
                    <a:pt x="2185817" y="1315133"/>
                  </a:cubicBezTo>
                  <a:cubicBezTo>
                    <a:pt x="2192496" y="1310883"/>
                    <a:pt x="2185817" y="1320597"/>
                    <a:pt x="2200389" y="1322419"/>
                  </a:cubicBezTo>
                  <a:cubicBezTo>
                    <a:pt x="2214961" y="1324241"/>
                    <a:pt x="2260499" y="1325456"/>
                    <a:pt x="2273249" y="1326063"/>
                  </a:cubicBezTo>
                  <a:cubicBezTo>
                    <a:pt x="2285999" y="1326670"/>
                    <a:pt x="2276892" y="1326063"/>
                    <a:pt x="2276892" y="1326063"/>
                  </a:cubicBezTo>
                  <a:cubicBezTo>
                    <a:pt x="2281749" y="1329099"/>
                    <a:pt x="2289642" y="1335778"/>
                    <a:pt x="2302393" y="1344278"/>
                  </a:cubicBezTo>
                  <a:cubicBezTo>
                    <a:pt x="2315144" y="1352778"/>
                    <a:pt x="2340038" y="1370993"/>
                    <a:pt x="2353396" y="1377065"/>
                  </a:cubicBezTo>
                  <a:cubicBezTo>
                    <a:pt x="2366754" y="1383137"/>
                    <a:pt x="2370397" y="1380708"/>
                    <a:pt x="2382540" y="1380708"/>
                  </a:cubicBezTo>
                  <a:cubicBezTo>
                    <a:pt x="2394683" y="1380708"/>
                    <a:pt x="2417148" y="1382530"/>
                    <a:pt x="2426256" y="1377065"/>
                  </a:cubicBezTo>
                  <a:cubicBezTo>
                    <a:pt x="2435364" y="1371600"/>
                    <a:pt x="2434756" y="1358243"/>
                    <a:pt x="2437185" y="1347921"/>
                  </a:cubicBezTo>
                  <a:cubicBezTo>
                    <a:pt x="2439614" y="1337599"/>
                    <a:pt x="2432935" y="1321812"/>
                    <a:pt x="2440828" y="1315133"/>
                  </a:cubicBezTo>
                  <a:cubicBezTo>
                    <a:pt x="2448721" y="1308454"/>
                    <a:pt x="2467544" y="1307240"/>
                    <a:pt x="2484545" y="1307847"/>
                  </a:cubicBezTo>
                  <a:cubicBezTo>
                    <a:pt x="2501546" y="1308454"/>
                    <a:pt x="2525832" y="1321812"/>
                    <a:pt x="2542833" y="1318776"/>
                  </a:cubicBezTo>
                  <a:cubicBezTo>
                    <a:pt x="2559834" y="1315740"/>
                    <a:pt x="2575014" y="1288418"/>
                    <a:pt x="2586550" y="1289632"/>
                  </a:cubicBezTo>
                  <a:cubicBezTo>
                    <a:pt x="2598086" y="1290846"/>
                    <a:pt x="2599301" y="1317563"/>
                    <a:pt x="2612051" y="1326063"/>
                  </a:cubicBezTo>
                  <a:cubicBezTo>
                    <a:pt x="2624801" y="1334563"/>
                    <a:pt x="2653338" y="1330920"/>
                    <a:pt x="2663053" y="1340635"/>
                  </a:cubicBezTo>
                  <a:cubicBezTo>
                    <a:pt x="2672768" y="1350350"/>
                    <a:pt x="2664875" y="1368565"/>
                    <a:pt x="2670339" y="1384351"/>
                  </a:cubicBezTo>
                  <a:cubicBezTo>
                    <a:pt x="2675804" y="1400137"/>
                    <a:pt x="2683089" y="1423210"/>
                    <a:pt x="2695840" y="1435353"/>
                  </a:cubicBezTo>
                  <a:cubicBezTo>
                    <a:pt x="2708591" y="1447496"/>
                    <a:pt x="2729235" y="1449926"/>
                    <a:pt x="2746843" y="1457212"/>
                  </a:cubicBezTo>
                  <a:cubicBezTo>
                    <a:pt x="2764451" y="1464498"/>
                    <a:pt x="2782666" y="1471177"/>
                    <a:pt x="2801488" y="1479070"/>
                  </a:cubicBezTo>
                  <a:cubicBezTo>
                    <a:pt x="2820310" y="1486963"/>
                    <a:pt x="2840955" y="1497892"/>
                    <a:pt x="2859777" y="1504571"/>
                  </a:cubicBezTo>
                  <a:cubicBezTo>
                    <a:pt x="2878599" y="1511250"/>
                    <a:pt x="2901672" y="1514893"/>
                    <a:pt x="2914422" y="1519143"/>
                  </a:cubicBezTo>
                  <a:cubicBezTo>
                    <a:pt x="2927173" y="1523393"/>
                    <a:pt x="2925958" y="1529465"/>
                    <a:pt x="2936280" y="1530072"/>
                  </a:cubicBezTo>
                  <a:cubicBezTo>
                    <a:pt x="2946602" y="1530679"/>
                    <a:pt x="2960568" y="1528858"/>
                    <a:pt x="2976354" y="1522786"/>
                  </a:cubicBezTo>
                  <a:cubicBezTo>
                    <a:pt x="2992140" y="1516714"/>
                    <a:pt x="3019463" y="1502142"/>
                    <a:pt x="3030999" y="1493642"/>
                  </a:cubicBezTo>
                  <a:cubicBezTo>
                    <a:pt x="3042535" y="1485142"/>
                    <a:pt x="3040714" y="1481499"/>
                    <a:pt x="3045571" y="1471784"/>
                  </a:cubicBezTo>
                  <a:cubicBezTo>
                    <a:pt x="3050428" y="1462069"/>
                    <a:pt x="3046178" y="1434746"/>
                    <a:pt x="3060143" y="1435353"/>
                  </a:cubicBezTo>
                  <a:cubicBezTo>
                    <a:pt x="3074108" y="1435960"/>
                    <a:pt x="3110539" y="1465105"/>
                    <a:pt x="3129361" y="1475427"/>
                  </a:cubicBezTo>
                  <a:cubicBezTo>
                    <a:pt x="3148183" y="1485749"/>
                    <a:pt x="3154862" y="1494856"/>
                    <a:pt x="3173077" y="1497285"/>
                  </a:cubicBezTo>
                  <a:cubicBezTo>
                    <a:pt x="3191292" y="1499714"/>
                    <a:pt x="3213758" y="1491821"/>
                    <a:pt x="3238652" y="1489999"/>
                  </a:cubicBezTo>
                  <a:cubicBezTo>
                    <a:pt x="3263546" y="1488177"/>
                    <a:pt x="3294511" y="1493035"/>
                    <a:pt x="3322441" y="1486356"/>
                  </a:cubicBezTo>
                  <a:cubicBezTo>
                    <a:pt x="3350371" y="1479677"/>
                    <a:pt x="3386802" y="1459640"/>
                    <a:pt x="3406231" y="1449925"/>
                  </a:cubicBezTo>
                  <a:cubicBezTo>
                    <a:pt x="3425661" y="1440210"/>
                    <a:pt x="3433554" y="1445675"/>
                    <a:pt x="3439018" y="1428067"/>
                  </a:cubicBezTo>
                  <a:cubicBezTo>
                    <a:pt x="3444482" y="1410459"/>
                    <a:pt x="3435375" y="1369172"/>
                    <a:pt x="3439018" y="1344278"/>
                  </a:cubicBezTo>
                  <a:cubicBezTo>
                    <a:pt x="3442661" y="1319384"/>
                    <a:pt x="3454197" y="1293275"/>
                    <a:pt x="3460876" y="1278703"/>
                  </a:cubicBezTo>
                  <a:cubicBezTo>
                    <a:pt x="3467555" y="1264131"/>
                    <a:pt x="3478484" y="1266560"/>
                    <a:pt x="3479091" y="1256845"/>
                  </a:cubicBezTo>
                  <a:cubicBezTo>
                    <a:pt x="3479698" y="1247130"/>
                    <a:pt x="3469984" y="1231344"/>
                    <a:pt x="3464519" y="1220415"/>
                  </a:cubicBezTo>
                  <a:cubicBezTo>
                    <a:pt x="3459055" y="1209486"/>
                    <a:pt x="3458447" y="1198556"/>
                    <a:pt x="3446304" y="1191270"/>
                  </a:cubicBezTo>
                  <a:cubicBezTo>
                    <a:pt x="3434161" y="1183984"/>
                    <a:pt x="3410481" y="1182770"/>
                    <a:pt x="3391659" y="1176698"/>
                  </a:cubicBezTo>
                  <a:cubicBezTo>
                    <a:pt x="3372837" y="1170626"/>
                    <a:pt x="3352192" y="1165769"/>
                    <a:pt x="3333370" y="1154840"/>
                  </a:cubicBezTo>
                  <a:cubicBezTo>
                    <a:pt x="3314548" y="1143911"/>
                    <a:pt x="3298762" y="1121446"/>
                    <a:pt x="3278725" y="1111124"/>
                  </a:cubicBezTo>
                  <a:cubicBezTo>
                    <a:pt x="3258688" y="1100802"/>
                    <a:pt x="3232580" y="1106267"/>
                    <a:pt x="3213150" y="1092909"/>
                  </a:cubicBezTo>
                  <a:cubicBezTo>
                    <a:pt x="3193721" y="1079551"/>
                    <a:pt x="3168827" y="1044335"/>
                    <a:pt x="3162148" y="1030977"/>
                  </a:cubicBezTo>
                  <a:cubicBezTo>
                    <a:pt x="3155469" y="1017619"/>
                    <a:pt x="3173077" y="1018834"/>
                    <a:pt x="3173077" y="1012762"/>
                  </a:cubicBezTo>
                  <a:cubicBezTo>
                    <a:pt x="3173077" y="1006690"/>
                    <a:pt x="3175506" y="998797"/>
                    <a:pt x="3162148" y="994547"/>
                  </a:cubicBezTo>
                  <a:cubicBezTo>
                    <a:pt x="3148790" y="990297"/>
                    <a:pt x="3109324" y="994547"/>
                    <a:pt x="3092930" y="987261"/>
                  </a:cubicBezTo>
                  <a:cubicBezTo>
                    <a:pt x="3076536" y="979975"/>
                    <a:pt x="3063786" y="950831"/>
                    <a:pt x="3063786" y="950831"/>
                  </a:cubicBezTo>
                  <a:cubicBezTo>
                    <a:pt x="3057107" y="944759"/>
                    <a:pt x="3043749" y="959331"/>
                    <a:pt x="3052857" y="950831"/>
                  </a:cubicBezTo>
                  <a:cubicBezTo>
                    <a:pt x="3061965" y="942331"/>
                    <a:pt x="3102646" y="910757"/>
                    <a:pt x="3118432" y="899828"/>
                  </a:cubicBezTo>
                  <a:cubicBezTo>
                    <a:pt x="3134218" y="888899"/>
                    <a:pt x="3135433" y="892542"/>
                    <a:pt x="3147576" y="885256"/>
                  </a:cubicBezTo>
                  <a:cubicBezTo>
                    <a:pt x="3159719" y="877970"/>
                    <a:pt x="3178542" y="862791"/>
                    <a:pt x="3191292" y="856112"/>
                  </a:cubicBezTo>
                  <a:cubicBezTo>
                    <a:pt x="3204042" y="849433"/>
                    <a:pt x="3211328" y="854291"/>
                    <a:pt x="3224079" y="845183"/>
                  </a:cubicBezTo>
                  <a:cubicBezTo>
                    <a:pt x="3236830" y="836075"/>
                    <a:pt x="3257474" y="810574"/>
                    <a:pt x="3267796" y="801466"/>
                  </a:cubicBezTo>
                  <a:cubicBezTo>
                    <a:pt x="3278118" y="792358"/>
                    <a:pt x="3276904" y="799037"/>
                    <a:pt x="3286011" y="790537"/>
                  </a:cubicBezTo>
                  <a:cubicBezTo>
                    <a:pt x="3295119" y="782037"/>
                    <a:pt x="3323048" y="764429"/>
                    <a:pt x="3322441" y="750464"/>
                  </a:cubicBezTo>
                  <a:cubicBezTo>
                    <a:pt x="3321834" y="736499"/>
                    <a:pt x="3290868" y="717677"/>
                    <a:pt x="3282368" y="706748"/>
                  </a:cubicBezTo>
                  <a:cubicBezTo>
                    <a:pt x="3273868" y="695819"/>
                    <a:pt x="3277511" y="698248"/>
                    <a:pt x="3271439" y="684890"/>
                  </a:cubicBezTo>
                  <a:cubicBezTo>
                    <a:pt x="3265367" y="671532"/>
                    <a:pt x="3244724" y="646637"/>
                    <a:pt x="3245938" y="626601"/>
                  </a:cubicBezTo>
                  <a:cubicBezTo>
                    <a:pt x="3247152" y="606565"/>
                    <a:pt x="3264760" y="581064"/>
                    <a:pt x="3278725" y="564670"/>
                  </a:cubicBezTo>
                  <a:cubicBezTo>
                    <a:pt x="3292690" y="548276"/>
                    <a:pt x="3319405" y="539775"/>
                    <a:pt x="3329727" y="528239"/>
                  </a:cubicBezTo>
                  <a:cubicBezTo>
                    <a:pt x="3340049" y="516703"/>
                    <a:pt x="3321834" y="503345"/>
                    <a:pt x="3340656" y="495452"/>
                  </a:cubicBezTo>
                  <a:cubicBezTo>
                    <a:pt x="3359478" y="487559"/>
                    <a:pt x="3417160" y="482094"/>
                    <a:pt x="3442661" y="480880"/>
                  </a:cubicBezTo>
                  <a:cubicBezTo>
                    <a:pt x="3468162" y="479666"/>
                    <a:pt x="3479092" y="486952"/>
                    <a:pt x="3493664" y="488166"/>
                  </a:cubicBezTo>
                  <a:cubicBezTo>
                    <a:pt x="3508236" y="489380"/>
                    <a:pt x="3519772" y="489987"/>
                    <a:pt x="3530094" y="488166"/>
                  </a:cubicBezTo>
                  <a:cubicBezTo>
                    <a:pt x="3540416" y="486345"/>
                    <a:pt x="3548916" y="486952"/>
                    <a:pt x="3555595" y="477237"/>
                  </a:cubicBezTo>
                  <a:cubicBezTo>
                    <a:pt x="3562274" y="467522"/>
                    <a:pt x="3570774" y="438378"/>
                    <a:pt x="3570167" y="429878"/>
                  </a:cubicBezTo>
                  <a:cubicBezTo>
                    <a:pt x="3569560" y="421378"/>
                    <a:pt x="3559845" y="429271"/>
                    <a:pt x="3551952" y="426235"/>
                  </a:cubicBezTo>
                  <a:cubicBezTo>
                    <a:pt x="3544059" y="423199"/>
                    <a:pt x="3534344" y="418342"/>
                    <a:pt x="3522808" y="411663"/>
                  </a:cubicBezTo>
                  <a:cubicBezTo>
                    <a:pt x="3511272" y="404984"/>
                    <a:pt x="3499128" y="392233"/>
                    <a:pt x="3482734" y="386161"/>
                  </a:cubicBezTo>
                  <a:cubicBezTo>
                    <a:pt x="3466340" y="380089"/>
                    <a:pt x="3444482" y="381911"/>
                    <a:pt x="3424446" y="375232"/>
                  </a:cubicBezTo>
                  <a:cubicBezTo>
                    <a:pt x="3404410" y="368553"/>
                    <a:pt x="3374658" y="357017"/>
                    <a:pt x="3362515" y="346088"/>
                  </a:cubicBezTo>
                  <a:cubicBezTo>
                    <a:pt x="3350372" y="335159"/>
                    <a:pt x="3347942" y="323623"/>
                    <a:pt x="3351585" y="309658"/>
                  </a:cubicBezTo>
                  <a:cubicBezTo>
                    <a:pt x="3355228" y="295693"/>
                    <a:pt x="3370408" y="269584"/>
                    <a:pt x="3384373" y="262298"/>
                  </a:cubicBezTo>
                  <a:cubicBezTo>
                    <a:pt x="3398338" y="255012"/>
                    <a:pt x="3422017" y="273227"/>
                    <a:pt x="3435375" y="265941"/>
                  </a:cubicBezTo>
                  <a:cubicBezTo>
                    <a:pt x="3448733" y="258655"/>
                    <a:pt x="3470591" y="225261"/>
                    <a:pt x="3464519" y="218582"/>
                  </a:cubicBezTo>
                  <a:cubicBezTo>
                    <a:pt x="3458447" y="211903"/>
                    <a:pt x="3414731" y="223439"/>
                    <a:pt x="3398945" y="225868"/>
                  </a:cubicBezTo>
                  <a:cubicBezTo>
                    <a:pt x="3383159" y="228297"/>
                    <a:pt x="3388623" y="239833"/>
                    <a:pt x="3369801" y="233154"/>
                  </a:cubicBezTo>
                  <a:cubicBezTo>
                    <a:pt x="3350979" y="226475"/>
                    <a:pt x="3298155" y="196117"/>
                    <a:pt x="3286011" y="185795"/>
                  </a:cubicBezTo>
                  <a:cubicBezTo>
                    <a:pt x="3273867" y="175473"/>
                    <a:pt x="3284189" y="180331"/>
                    <a:pt x="3296940" y="171223"/>
                  </a:cubicBezTo>
                  <a:cubicBezTo>
                    <a:pt x="3309691" y="162115"/>
                    <a:pt x="3353408" y="146328"/>
                    <a:pt x="3362515" y="131149"/>
                  </a:cubicBezTo>
                  <a:cubicBezTo>
                    <a:pt x="3371622" y="115970"/>
                    <a:pt x="3355835" y="93505"/>
                    <a:pt x="3351585" y="80147"/>
                  </a:cubicBezTo>
                  <a:cubicBezTo>
                    <a:pt x="3347335" y="66789"/>
                    <a:pt x="3335799" y="59503"/>
                    <a:pt x="3337013" y="51003"/>
                  </a:cubicBezTo>
                  <a:cubicBezTo>
                    <a:pt x="3338227" y="42503"/>
                    <a:pt x="3352799" y="33395"/>
                    <a:pt x="3358871" y="29145"/>
                  </a:cubicBezTo>
                  <a:cubicBezTo>
                    <a:pt x="3364943" y="24895"/>
                    <a:pt x="3358265" y="30359"/>
                    <a:pt x="3373444" y="25502"/>
                  </a:cubicBezTo>
                  <a:cubicBezTo>
                    <a:pt x="3388623" y="20645"/>
                    <a:pt x="3434161" y="0"/>
                    <a:pt x="3449947" y="0"/>
                  </a:cubicBezTo>
                  <a:cubicBezTo>
                    <a:pt x="3465733" y="0"/>
                    <a:pt x="3458447" y="19430"/>
                    <a:pt x="3468162" y="25502"/>
                  </a:cubicBezTo>
                  <a:cubicBezTo>
                    <a:pt x="3477877" y="31574"/>
                    <a:pt x="3500343" y="34609"/>
                    <a:pt x="3508236" y="36431"/>
                  </a:cubicBezTo>
                  <a:cubicBezTo>
                    <a:pt x="3516129" y="38252"/>
                    <a:pt x="3515522" y="36431"/>
                    <a:pt x="3515522" y="36431"/>
                  </a:cubicBezTo>
                  <a:cubicBezTo>
                    <a:pt x="3520379" y="37645"/>
                    <a:pt x="3530701" y="41896"/>
                    <a:pt x="3537380" y="43717"/>
                  </a:cubicBezTo>
                  <a:cubicBezTo>
                    <a:pt x="3544059" y="45538"/>
                    <a:pt x="3555595" y="47360"/>
                    <a:pt x="3555595" y="47360"/>
                  </a:cubicBezTo>
                  <a:cubicBezTo>
                    <a:pt x="3559845" y="48574"/>
                    <a:pt x="3556809" y="47967"/>
                    <a:pt x="3562881" y="51003"/>
                  </a:cubicBezTo>
                </a:path>
              </a:pathLst>
            </a:custGeom>
            <a:noFill/>
            <a:ln w="38100">
              <a:solidFill>
                <a:srgbClr val="F8C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Полилиния: фигура 152">
              <a:extLst>
                <a:ext uri="{FF2B5EF4-FFF2-40B4-BE49-F238E27FC236}">
                  <a16:creationId xmlns:a16="http://schemas.microsoft.com/office/drawing/2014/main" id="{8751B41E-0187-47D3-889A-85189DDA42F3}"/>
                </a:ext>
              </a:extLst>
            </p:cNvPr>
            <p:cNvSpPr/>
            <p:nvPr/>
          </p:nvSpPr>
          <p:spPr>
            <a:xfrm>
              <a:off x="-28755" y="1673525"/>
              <a:ext cx="2128019" cy="3490822"/>
            </a:xfrm>
            <a:custGeom>
              <a:avLst/>
              <a:gdLst>
                <a:gd name="connsiteX0" fmla="*/ 0 w 2128019"/>
                <a:gd name="connsiteY0" fmla="*/ 0 h 3490822"/>
                <a:gd name="connsiteX1" fmla="*/ 51759 w 2128019"/>
                <a:gd name="connsiteY1" fmla="*/ 97766 h 3490822"/>
                <a:gd name="connsiteX2" fmla="*/ 5751 w 2128019"/>
                <a:gd name="connsiteY2" fmla="*/ 155275 h 3490822"/>
                <a:gd name="connsiteX3" fmla="*/ 5751 w 2128019"/>
                <a:gd name="connsiteY3" fmla="*/ 293298 h 3490822"/>
                <a:gd name="connsiteX4" fmla="*/ 51759 w 2128019"/>
                <a:gd name="connsiteY4" fmla="*/ 368060 h 3490822"/>
                <a:gd name="connsiteX5" fmla="*/ 51759 w 2128019"/>
                <a:gd name="connsiteY5" fmla="*/ 442822 h 3490822"/>
                <a:gd name="connsiteX6" fmla="*/ 23004 w 2128019"/>
                <a:gd name="connsiteY6" fmla="*/ 500332 h 3490822"/>
                <a:gd name="connsiteX7" fmla="*/ 28755 w 2128019"/>
                <a:gd name="connsiteY7" fmla="*/ 552090 h 3490822"/>
                <a:gd name="connsiteX8" fmla="*/ 28755 w 2128019"/>
                <a:gd name="connsiteY8" fmla="*/ 598098 h 3490822"/>
                <a:gd name="connsiteX9" fmla="*/ 80513 w 2128019"/>
                <a:gd name="connsiteY9" fmla="*/ 632603 h 3490822"/>
                <a:gd name="connsiteX10" fmla="*/ 103517 w 2128019"/>
                <a:gd name="connsiteY10" fmla="*/ 672860 h 3490822"/>
                <a:gd name="connsiteX11" fmla="*/ 120770 w 2128019"/>
                <a:gd name="connsiteY11" fmla="*/ 713117 h 3490822"/>
                <a:gd name="connsiteX12" fmla="*/ 161027 w 2128019"/>
                <a:gd name="connsiteY12" fmla="*/ 759124 h 3490822"/>
                <a:gd name="connsiteX13" fmla="*/ 155276 w 2128019"/>
                <a:gd name="connsiteY13" fmla="*/ 833886 h 3490822"/>
                <a:gd name="connsiteX14" fmla="*/ 155276 w 2128019"/>
                <a:gd name="connsiteY14" fmla="*/ 856890 h 3490822"/>
                <a:gd name="connsiteX15" fmla="*/ 161027 w 2128019"/>
                <a:gd name="connsiteY15" fmla="*/ 920150 h 3490822"/>
                <a:gd name="connsiteX16" fmla="*/ 195532 w 2128019"/>
                <a:gd name="connsiteY16" fmla="*/ 966158 h 3490822"/>
                <a:gd name="connsiteX17" fmla="*/ 241540 w 2128019"/>
                <a:gd name="connsiteY17" fmla="*/ 971909 h 3490822"/>
                <a:gd name="connsiteX18" fmla="*/ 276046 w 2128019"/>
                <a:gd name="connsiteY18" fmla="*/ 966158 h 3490822"/>
                <a:gd name="connsiteX19" fmla="*/ 310551 w 2128019"/>
                <a:gd name="connsiteY19" fmla="*/ 1017917 h 3490822"/>
                <a:gd name="connsiteX20" fmla="*/ 350808 w 2128019"/>
                <a:gd name="connsiteY20" fmla="*/ 1012166 h 3490822"/>
                <a:gd name="connsiteX21" fmla="*/ 414068 w 2128019"/>
                <a:gd name="connsiteY21" fmla="*/ 1006415 h 3490822"/>
                <a:gd name="connsiteX22" fmla="*/ 494581 w 2128019"/>
                <a:gd name="connsiteY22" fmla="*/ 1029418 h 3490822"/>
                <a:gd name="connsiteX23" fmla="*/ 477329 w 2128019"/>
                <a:gd name="connsiteY23" fmla="*/ 1075426 h 3490822"/>
                <a:gd name="connsiteX24" fmla="*/ 477329 w 2128019"/>
                <a:gd name="connsiteY24" fmla="*/ 1098430 h 3490822"/>
                <a:gd name="connsiteX25" fmla="*/ 506083 w 2128019"/>
                <a:gd name="connsiteY25" fmla="*/ 1144437 h 3490822"/>
                <a:gd name="connsiteX26" fmla="*/ 563593 w 2128019"/>
                <a:gd name="connsiteY26" fmla="*/ 1092679 h 3490822"/>
                <a:gd name="connsiteX27" fmla="*/ 598098 w 2128019"/>
                <a:gd name="connsiteY27" fmla="*/ 1081177 h 3490822"/>
                <a:gd name="connsiteX28" fmla="*/ 649857 w 2128019"/>
                <a:gd name="connsiteY28" fmla="*/ 1075426 h 3490822"/>
                <a:gd name="connsiteX29" fmla="*/ 713117 w 2128019"/>
                <a:gd name="connsiteY29" fmla="*/ 1081177 h 3490822"/>
                <a:gd name="connsiteX30" fmla="*/ 764876 w 2128019"/>
                <a:gd name="connsiteY30" fmla="*/ 1098430 h 3490822"/>
                <a:gd name="connsiteX31" fmla="*/ 787880 w 2128019"/>
                <a:gd name="connsiteY31" fmla="*/ 1127184 h 3490822"/>
                <a:gd name="connsiteX32" fmla="*/ 805132 w 2128019"/>
                <a:gd name="connsiteY32" fmla="*/ 1155939 h 3490822"/>
                <a:gd name="connsiteX33" fmla="*/ 845389 w 2128019"/>
                <a:gd name="connsiteY33" fmla="*/ 1196196 h 3490822"/>
                <a:gd name="connsiteX34" fmla="*/ 885646 w 2128019"/>
                <a:gd name="connsiteY34" fmla="*/ 1196196 h 3490822"/>
                <a:gd name="connsiteX35" fmla="*/ 879895 w 2128019"/>
                <a:gd name="connsiteY35" fmla="*/ 1270958 h 3490822"/>
                <a:gd name="connsiteX36" fmla="*/ 868393 w 2128019"/>
                <a:gd name="connsiteY36" fmla="*/ 1311215 h 3490822"/>
                <a:gd name="connsiteX37" fmla="*/ 879895 w 2128019"/>
                <a:gd name="connsiteY37" fmla="*/ 1357222 h 3490822"/>
                <a:gd name="connsiteX38" fmla="*/ 914400 w 2128019"/>
                <a:gd name="connsiteY38" fmla="*/ 1385977 h 3490822"/>
                <a:gd name="connsiteX39" fmla="*/ 920151 w 2128019"/>
                <a:gd name="connsiteY39" fmla="*/ 1443486 h 3490822"/>
                <a:gd name="connsiteX40" fmla="*/ 902898 w 2128019"/>
                <a:gd name="connsiteY40" fmla="*/ 1477992 h 3490822"/>
                <a:gd name="connsiteX41" fmla="*/ 862642 w 2128019"/>
                <a:gd name="connsiteY41" fmla="*/ 1518249 h 3490822"/>
                <a:gd name="connsiteX42" fmla="*/ 868393 w 2128019"/>
                <a:gd name="connsiteY42" fmla="*/ 1558505 h 3490822"/>
                <a:gd name="connsiteX43" fmla="*/ 897147 w 2128019"/>
                <a:gd name="connsiteY43" fmla="*/ 1604513 h 3490822"/>
                <a:gd name="connsiteX44" fmla="*/ 931653 w 2128019"/>
                <a:gd name="connsiteY44" fmla="*/ 1650520 h 3490822"/>
                <a:gd name="connsiteX45" fmla="*/ 948906 w 2128019"/>
                <a:gd name="connsiteY45" fmla="*/ 1679275 h 3490822"/>
                <a:gd name="connsiteX46" fmla="*/ 948906 w 2128019"/>
                <a:gd name="connsiteY46" fmla="*/ 1719532 h 3490822"/>
                <a:gd name="connsiteX47" fmla="*/ 983412 w 2128019"/>
                <a:gd name="connsiteY47" fmla="*/ 1771290 h 3490822"/>
                <a:gd name="connsiteX48" fmla="*/ 1006415 w 2128019"/>
                <a:gd name="connsiteY48" fmla="*/ 1817298 h 3490822"/>
                <a:gd name="connsiteX49" fmla="*/ 1052423 w 2128019"/>
                <a:gd name="connsiteY49" fmla="*/ 1874807 h 3490822"/>
                <a:gd name="connsiteX50" fmla="*/ 1144438 w 2128019"/>
                <a:gd name="connsiteY50" fmla="*/ 1938067 h 3490822"/>
                <a:gd name="connsiteX51" fmla="*/ 1092680 w 2128019"/>
                <a:gd name="connsiteY51" fmla="*/ 2024332 h 3490822"/>
                <a:gd name="connsiteX52" fmla="*/ 1201947 w 2128019"/>
                <a:gd name="connsiteY52" fmla="*/ 2035833 h 3490822"/>
                <a:gd name="connsiteX53" fmla="*/ 1299713 w 2128019"/>
                <a:gd name="connsiteY53" fmla="*/ 2070339 h 3490822"/>
                <a:gd name="connsiteX54" fmla="*/ 1311215 w 2128019"/>
                <a:gd name="connsiteY54" fmla="*/ 2076090 h 3490822"/>
                <a:gd name="connsiteX55" fmla="*/ 1293963 w 2128019"/>
                <a:gd name="connsiteY55" fmla="*/ 2116347 h 3490822"/>
                <a:gd name="connsiteX56" fmla="*/ 1362974 w 2128019"/>
                <a:gd name="connsiteY56" fmla="*/ 2168105 h 3490822"/>
                <a:gd name="connsiteX57" fmla="*/ 1374476 w 2128019"/>
                <a:gd name="connsiteY57" fmla="*/ 2202611 h 3490822"/>
                <a:gd name="connsiteX58" fmla="*/ 1362974 w 2128019"/>
                <a:gd name="connsiteY58" fmla="*/ 2242867 h 3490822"/>
                <a:gd name="connsiteX59" fmla="*/ 1293963 w 2128019"/>
                <a:gd name="connsiteY59" fmla="*/ 2277373 h 3490822"/>
                <a:gd name="connsiteX60" fmla="*/ 1265208 w 2128019"/>
                <a:gd name="connsiteY60" fmla="*/ 2334883 h 3490822"/>
                <a:gd name="connsiteX61" fmla="*/ 1224951 w 2128019"/>
                <a:gd name="connsiteY61" fmla="*/ 2357886 h 3490822"/>
                <a:gd name="connsiteX62" fmla="*/ 1132936 w 2128019"/>
                <a:gd name="connsiteY62" fmla="*/ 2329132 h 3490822"/>
                <a:gd name="connsiteX63" fmla="*/ 1063925 w 2128019"/>
                <a:gd name="connsiteY63" fmla="*/ 2306128 h 3490822"/>
                <a:gd name="connsiteX64" fmla="*/ 1040921 w 2128019"/>
                <a:gd name="connsiteY64" fmla="*/ 2306128 h 3490822"/>
                <a:gd name="connsiteX65" fmla="*/ 1029419 w 2128019"/>
                <a:gd name="connsiteY65" fmla="*/ 2317630 h 3490822"/>
                <a:gd name="connsiteX66" fmla="*/ 989163 w 2128019"/>
                <a:gd name="connsiteY66" fmla="*/ 2357886 h 3490822"/>
                <a:gd name="connsiteX67" fmla="*/ 1000664 w 2128019"/>
                <a:gd name="connsiteY67" fmla="*/ 2386641 h 3490822"/>
                <a:gd name="connsiteX68" fmla="*/ 1052423 w 2128019"/>
                <a:gd name="connsiteY68" fmla="*/ 2484407 h 3490822"/>
                <a:gd name="connsiteX69" fmla="*/ 1069676 w 2128019"/>
                <a:gd name="connsiteY69" fmla="*/ 2501660 h 3490822"/>
                <a:gd name="connsiteX70" fmla="*/ 1069676 w 2128019"/>
                <a:gd name="connsiteY70" fmla="*/ 2553418 h 3490822"/>
                <a:gd name="connsiteX71" fmla="*/ 1075427 w 2128019"/>
                <a:gd name="connsiteY71" fmla="*/ 2610928 h 3490822"/>
                <a:gd name="connsiteX72" fmla="*/ 1092680 w 2128019"/>
                <a:gd name="connsiteY72" fmla="*/ 2645433 h 3490822"/>
                <a:gd name="connsiteX73" fmla="*/ 1081178 w 2128019"/>
                <a:gd name="connsiteY73" fmla="*/ 2708694 h 3490822"/>
                <a:gd name="connsiteX74" fmla="*/ 1092680 w 2128019"/>
                <a:gd name="connsiteY74" fmla="*/ 2748950 h 3490822"/>
                <a:gd name="connsiteX75" fmla="*/ 1155940 w 2128019"/>
                <a:gd name="connsiteY75" fmla="*/ 2800709 h 3490822"/>
                <a:gd name="connsiteX76" fmla="*/ 1230702 w 2128019"/>
                <a:gd name="connsiteY76" fmla="*/ 2794958 h 3490822"/>
                <a:gd name="connsiteX77" fmla="*/ 1288212 w 2128019"/>
                <a:gd name="connsiteY77" fmla="*/ 2725947 h 3490822"/>
                <a:gd name="connsiteX78" fmla="*/ 1282461 w 2128019"/>
                <a:gd name="connsiteY78" fmla="*/ 2685690 h 3490822"/>
                <a:gd name="connsiteX79" fmla="*/ 1339970 w 2128019"/>
                <a:gd name="connsiteY79" fmla="*/ 2691441 h 3490822"/>
                <a:gd name="connsiteX80" fmla="*/ 1431985 w 2128019"/>
                <a:gd name="connsiteY80" fmla="*/ 2731698 h 3490822"/>
                <a:gd name="connsiteX81" fmla="*/ 1466491 w 2128019"/>
                <a:gd name="connsiteY81" fmla="*/ 2697192 h 3490822"/>
                <a:gd name="connsiteX82" fmla="*/ 1558506 w 2128019"/>
                <a:gd name="connsiteY82" fmla="*/ 2685690 h 3490822"/>
                <a:gd name="connsiteX83" fmla="*/ 1581510 w 2128019"/>
                <a:gd name="connsiteY83" fmla="*/ 2685690 h 3490822"/>
                <a:gd name="connsiteX84" fmla="*/ 1656272 w 2128019"/>
                <a:gd name="connsiteY84" fmla="*/ 2674188 h 3490822"/>
                <a:gd name="connsiteX85" fmla="*/ 1685027 w 2128019"/>
                <a:gd name="connsiteY85" fmla="*/ 2708694 h 3490822"/>
                <a:gd name="connsiteX86" fmla="*/ 1742536 w 2128019"/>
                <a:gd name="connsiteY86" fmla="*/ 2748950 h 3490822"/>
                <a:gd name="connsiteX87" fmla="*/ 1742536 w 2128019"/>
                <a:gd name="connsiteY87" fmla="*/ 2829464 h 3490822"/>
                <a:gd name="connsiteX88" fmla="*/ 1811547 w 2128019"/>
                <a:gd name="connsiteY88" fmla="*/ 2881222 h 3490822"/>
                <a:gd name="connsiteX89" fmla="*/ 1811547 w 2128019"/>
                <a:gd name="connsiteY89" fmla="*/ 2927230 h 3490822"/>
                <a:gd name="connsiteX90" fmla="*/ 1765540 w 2128019"/>
                <a:gd name="connsiteY90" fmla="*/ 2967486 h 3490822"/>
                <a:gd name="connsiteX91" fmla="*/ 1782793 w 2128019"/>
                <a:gd name="connsiteY91" fmla="*/ 3019245 h 3490822"/>
                <a:gd name="connsiteX92" fmla="*/ 1788544 w 2128019"/>
                <a:gd name="connsiteY92" fmla="*/ 3094007 h 3490822"/>
                <a:gd name="connsiteX93" fmla="*/ 1788544 w 2128019"/>
                <a:gd name="connsiteY93" fmla="*/ 3134264 h 3490822"/>
                <a:gd name="connsiteX94" fmla="*/ 1823049 w 2128019"/>
                <a:gd name="connsiteY94" fmla="*/ 3163018 h 3490822"/>
                <a:gd name="connsiteX95" fmla="*/ 1874808 w 2128019"/>
                <a:gd name="connsiteY95" fmla="*/ 3168769 h 3490822"/>
                <a:gd name="connsiteX96" fmla="*/ 1955321 w 2128019"/>
                <a:gd name="connsiteY96" fmla="*/ 3186022 h 3490822"/>
                <a:gd name="connsiteX97" fmla="*/ 1995578 w 2128019"/>
                <a:gd name="connsiteY97" fmla="*/ 3180271 h 3490822"/>
                <a:gd name="connsiteX98" fmla="*/ 2047336 w 2128019"/>
                <a:gd name="connsiteY98" fmla="*/ 3214777 h 3490822"/>
                <a:gd name="connsiteX99" fmla="*/ 2070340 w 2128019"/>
                <a:gd name="connsiteY99" fmla="*/ 3249283 h 3490822"/>
                <a:gd name="connsiteX100" fmla="*/ 2076091 w 2128019"/>
                <a:gd name="connsiteY100" fmla="*/ 3301041 h 3490822"/>
                <a:gd name="connsiteX101" fmla="*/ 2127849 w 2128019"/>
                <a:gd name="connsiteY101" fmla="*/ 3381554 h 3490822"/>
                <a:gd name="connsiteX102" fmla="*/ 2093344 w 2128019"/>
                <a:gd name="connsiteY102" fmla="*/ 3421811 h 3490822"/>
                <a:gd name="connsiteX103" fmla="*/ 2110597 w 2128019"/>
                <a:gd name="connsiteY103" fmla="*/ 3473569 h 3490822"/>
                <a:gd name="connsiteX104" fmla="*/ 2127849 w 2128019"/>
                <a:gd name="connsiteY104" fmla="*/ 3490822 h 34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128019" h="3490822">
                  <a:moveTo>
                    <a:pt x="0" y="0"/>
                  </a:moveTo>
                  <a:cubicBezTo>
                    <a:pt x="25400" y="35943"/>
                    <a:pt x="50801" y="71887"/>
                    <a:pt x="51759" y="97766"/>
                  </a:cubicBezTo>
                  <a:cubicBezTo>
                    <a:pt x="52717" y="123645"/>
                    <a:pt x="13419" y="122686"/>
                    <a:pt x="5751" y="155275"/>
                  </a:cubicBezTo>
                  <a:cubicBezTo>
                    <a:pt x="-1917" y="187864"/>
                    <a:pt x="-1917" y="257834"/>
                    <a:pt x="5751" y="293298"/>
                  </a:cubicBezTo>
                  <a:cubicBezTo>
                    <a:pt x="13419" y="328762"/>
                    <a:pt x="44091" y="343139"/>
                    <a:pt x="51759" y="368060"/>
                  </a:cubicBezTo>
                  <a:cubicBezTo>
                    <a:pt x="59427" y="392981"/>
                    <a:pt x="56551" y="420777"/>
                    <a:pt x="51759" y="442822"/>
                  </a:cubicBezTo>
                  <a:cubicBezTo>
                    <a:pt x="46967" y="464867"/>
                    <a:pt x="26838" y="482121"/>
                    <a:pt x="23004" y="500332"/>
                  </a:cubicBezTo>
                  <a:cubicBezTo>
                    <a:pt x="19170" y="518543"/>
                    <a:pt x="27797" y="535796"/>
                    <a:pt x="28755" y="552090"/>
                  </a:cubicBezTo>
                  <a:cubicBezTo>
                    <a:pt x="29713" y="568384"/>
                    <a:pt x="20129" y="584679"/>
                    <a:pt x="28755" y="598098"/>
                  </a:cubicBezTo>
                  <a:cubicBezTo>
                    <a:pt x="37381" y="611517"/>
                    <a:pt x="68053" y="620143"/>
                    <a:pt x="80513" y="632603"/>
                  </a:cubicBezTo>
                  <a:cubicBezTo>
                    <a:pt x="92973" y="645063"/>
                    <a:pt x="96808" y="659441"/>
                    <a:pt x="103517" y="672860"/>
                  </a:cubicBezTo>
                  <a:cubicBezTo>
                    <a:pt x="110227" y="686279"/>
                    <a:pt x="111185" y="698740"/>
                    <a:pt x="120770" y="713117"/>
                  </a:cubicBezTo>
                  <a:cubicBezTo>
                    <a:pt x="130355" y="727494"/>
                    <a:pt x="155276" y="738996"/>
                    <a:pt x="161027" y="759124"/>
                  </a:cubicBezTo>
                  <a:cubicBezTo>
                    <a:pt x="166778" y="779252"/>
                    <a:pt x="156234" y="817592"/>
                    <a:pt x="155276" y="833886"/>
                  </a:cubicBezTo>
                  <a:cubicBezTo>
                    <a:pt x="154318" y="850180"/>
                    <a:pt x="154318" y="842513"/>
                    <a:pt x="155276" y="856890"/>
                  </a:cubicBezTo>
                  <a:cubicBezTo>
                    <a:pt x="156234" y="871267"/>
                    <a:pt x="154318" y="901939"/>
                    <a:pt x="161027" y="920150"/>
                  </a:cubicBezTo>
                  <a:cubicBezTo>
                    <a:pt x="167736" y="938361"/>
                    <a:pt x="182113" y="957532"/>
                    <a:pt x="195532" y="966158"/>
                  </a:cubicBezTo>
                  <a:cubicBezTo>
                    <a:pt x="208951" y="974784"/>
                    <a:pt x="228121" y="971909"/>
                    <a:pt x="241540" y="971909"/>
                  </a:cubicBezTo>
                  <a:cubicBezTo>
                    <a:pt x="254959" y="971909"/>
                    <a:pt x="264544" y="958490"/>
                    <a:pt x="276046" y="966158"/>
                  </a:cubicBezTo>
                  <a:cubicBezTo>
                    <a:pt x="287548" y="973826"/>
                    <a:pt x="298091" y="1010249"/>
                    <a:pt x="310551" y="1017917"/>
                  </a:cubicBezTo>
                  <a:cubicBezTo>
                    <a:pt x="323011" y="1025585"/>
                    <a:pt x="333555" y="1014083"/>
                    <a:pt x="350808" y="1012166"/>
                  </a:cubicBezTo>
                  <a:cubicBezTo>
                    <a:pt x="368061" y="1010249"/>
                    <a:pt x="390106" y="1003540"/>
                    <a:pt x="414068" y="1006415"/>
                  </a:cubicBezTo>
                  <a:cubicBezTo>
                    <a:pt x="438030" y="1009290"/>
                    <a:pt x="484038" y="1017916"/>
                    <a:pt x="494581" y="1029418"/>
                  </a:cubicBezTo>
                  <a:cubicBezTo>
                    <a:pt x="505124" y="1040920"/>
                    <a:pt x="480204" y="1063924"/>
                    <a:pt x="477329" y="1075426"/>
                  </a:cubicBezTo>
                  <a:cubicBezTo>
                    <a:pt x="474454" y="1086928"/>
                    <a:pt x="472537" y="1086928"/>
                    <a:pt x="477329" y="1098430"/>
                  </a:cubicBezTo>
                  <a:cubicBezTo>
                    <a:pt x="482121" y="1109932"/>
                    <a:pt x="491706" y="1145395"/>
                    <a:pt x="506083" y="1144437"/>
                  </a:cubicBezTo>
                  <a:cubicBezTo>
                    <a:pt x="520460" y="1143479"/>
                    <a:pt x="548257" y="1103222"/>
                    <a:pt x="563593" y="1092679"/>
                  </a:cubicBezTo>
                  <a:cubicBezTo>
                    <a:pt x="578929" y="1082136"/>
                    <a:pt x="583721" y="1084052"/>
                    <a:pt x="598098" y="1081177"/>
                  </a:cubicBezTo>
                  <a:cubicBezTo>
                    <a:pt x="612475" y="1078302"/>
                    <a:pt x="630687" y="1075426"/>
                    <a:pt x="649857" y="1075426"/>
                  </a:cubicBezTo>
                  <a:cubicBezTo>
                    <a:pt x="669027" y="1075426"/>
                    <a:pt x="693947" y="1077343"/>
                    <a:pt x="713117" y="1081177"/>
                  </a:cubicBezTo>
                  <a:cubicBezTo>
                    <a:pt x="732287" y="1085011"/>
                    <a:pt x="752416" y="1090762"/>
                    <a:pt x="764876" y="1098430"/>
                  </a:cubicBezTo>
                  <a:cubicBezTo>
                    <a:pt x="777336" y="1106098"/>
                    <a:pt x="781171" y="1117599"/>
                    <a:pt x="787880" y="1127184"/>
                  </a:cubicBezTo>
                  <a:cubicBezTo>
                    <a:pt x="794589" y="1136769"/>
                    <a:pt x="795547" y="1144437"/>
                    <a:pt x="805132" y="1155939"/>
                  </a:cubicBezTo>
                  <a:cubicBezTo>
                    <a:pt x="814717" y="1167441"/>
                    <a:pt x="831970" y="1189487"/>
                    <a:pt x="845389" y="1196196"/>
                  </a:cubicBezTo>
                  <a:cubicBezTo>
                    <a:pt x="858808" y="1202906"/>
                    <a:pt x="879895" y="1183736"/>
                    <a:pt x="885646" y="1196196"/>
                  </a:cubicBezTo>
                  <a:cubicBezTo>
                    <a:pt x="891397" y="1208656"/>
                    <a:pt x="882770" y="1251788"/>
                    <a:pt x="879895" y="1270958"/>
                  </a:cubicBezTo>
                  <a:cubicBezTo>
                    <a:pt x="877020" y="1290128"/>
                    <a:pt x="868393" y="1296838"/>
                    <a:pt x="868393" y="1311215"/>
                  </a:cubicBezTo>
                  <a:cubicBezTo>
                    <a:pt x="868393" y="1325592"/>
                    <a:pt x="872227" y="1344762"/>
                    <a:pt x="879895" y="1357222"/>
                  </a:cubicBezTo>
                  <a:cubicBezTo>
                    <a:pt x="887563" y="1369682"/>
                    <a:pt x="907691" y="1371600"/>
                    <a:pt x="914400" y="1385977"/>
                  </a:cubicBezTo>
                  <a:cubicBezTo>
                    <a:pt x="921109" y="1400354"/>
                    <a:pt x="922068" y="1428150"/>
                    <a:pt x="920151" y="1443486"/>
                  </a:cubicBezTo>
                  <a:cubicBezTo>
                    <a:pt x="918234" y="1458822"/>
                    <a:pt x="912483" y="1465532"/>
                    <a:pt x="902898" y="1477992"/>
                  </a:cubicBezTo>
                  <a:cubicBezTo>
                    <a:pt x="893313" y="1490453"/>
                    <a:pt x="868393" y="1504830"/>
                    <a:pt x="862642" y="1518249"/>
                  </a:cubicBezTo>
                  <a:cubicBezTo>
                    <a:pt x="856891" y="1531668"/>
                    <a:pt x="862642" y="1544128"/>
                    <a:pt x="868393" y="1558505"/>
                  </a:cubicBezTo>
                  <a:cubicBezTo>
                    <a:pt x="874144" y="1572882"/>
                    <a:pt x="886604" y="1589177"/>
                    <a:pt x="897147" y="1604513"/>
                  </a:cubicBezTo>
                  <a:cubicBezTo>
                    <a:pt x="907690" y="1619849"/>
                    <a:pt x="923027" y="1638060"/>
                    <a:pt x="931653" y="1650520"/>
                  </a:cubicBezTo>
                  <a:cubicBezTo>
                    <a:pt x="940279" y="1662980"/>
                    <a:pt x="946031" y="1667773"/>
                    <a:pt x="948906" y="1679275"/>
                  </a:cubicBezTo>
                  <a:cubicBezTo>
                    <a:pt x="951781" y="1690777"/>
                    <a:pt x="943155" y="1704196"/>
                    <a:pt x="948906" y="1719532"/>
                  </a:cubicBezTo>
                  <a:cubicBezTo>
                    <a:pt x="954657" y="1734868"/>
                    <a:pt x="973827" y="1754996"/>
                    <a:pt x="983412" y="1771290"/>
                  </a:cubicBezTo>
                  <a:cubicBezTo>
                    <a:pt x="992997" y="1787584"/>
                    <a:pt x="994913" y="1800045"/>
                    <a:pt x="1006415" y="1817298"/>
                  </a:cubicBezTo>
                  <a:cubicBezTo>
                    <a:pt x="1017917" y="1834551"/>
                    <a:pt x="1029419" y="1854679"/>
                    <a:pt x="1052423" y="1874807"/>
                  </a:cubicBezTo>
                  <a:cubicBezTo>
                    <a:pt x="1075427" y="1894935"/>
                    <a:pt x="1137729" y="1913146"/>
                    <a:pt x="1144438" y="1938067"/>
                  </a:cubicBezTo>
                  <a:cubicBezTo>
                    <a:pt x="1151147" y="1962988"/>
                    <a:pt x="1083095" y="2008038"/>
                    <a:pt x="1092680" y="2024332"/>
                  </a:cubicBezTo>
                  <a:cubicBezTo>
                    <a:pt x="1102265" y="2040626"/>
                    <a:pt x="1167442" y="2028165"/>
                    <a:pt x="1201947" y="2035833"/>
                  </a:cubicBezTo>
                  <a:cubicBezTo>
                    <a:pt x="1236452" y="2043501"/>
                    <a:pt x="1281502" y="2063630"/>
                    <a:pt x="1299713" y="2070339"/>
                  </a:cubicBezTo>
                  <a:cubicBezTo>
                    <a:pt x="1317924" y="2077048"/>
                    <a:pt x="1312173" y="2068422"/>
                    <a:pt x="1311215" y="2076090"/>
                  </a:cubicBezTo>
                  <a:cubicBezTo>
                    <a:pt x="1310257" y="2083758"/>
                    <a:pt x="1285337" y="2101011"/>
                    <a:pt x="1293963" y="2116347"/>
                  </a:cubicBezTo>
                  <a:cubicBezTo>
                    <a:pt x="1302589" y="2131683"/>
                    <a:pt x="1349555" y="2153728"/>
                    <a:pt x="1362974" y="2168105"/>
                  </a:cubicBezTo>
                  <a:cubicBezTo>
                    <a:pt x="1376393" y="2182482"/>
                    <a:pt x="1374476" y="2190151"/>
                    <a:pt x="1374476" y="2202611"/>
                  </a:cubicBezTo>
                  <a:cubicBezTo>
                    <a:pt x="1374476" y="2215071"/>
                    <a:pt x="1376393" y="2230407"/>
                    <a:pt x="1362974" y="2242867"/>
                  </a:cubicBezTo>
                  <a:cubicBezTo>
                    <a:pt x="1349555" y="2255327"/>
                    <a:pt x="1310257" y="2262037"/>
                    <a:pt x="1293963" y="2277373"/>
                  </a:cubicBezTo>
                  <a:cubicBezTo>
                    <a:pt x="1277669" y="2292709"/>
                    <a:pt x="1276710" y="2321464"/>
                    <a:pt x="1265208" y="2334883"/>
                  </a:cubicBezTo>
                  <a:cubicBezTo>
                    <a:pt x="1253706" y="2348302"/>
                    <a:pt x="1246996" y="2358844"/>
                    <a:pt x="1224951" y="2357886"/>
                  </a:cubicBezTo>
                  <a:cubicBezTo>
                    <a:pt x="1202906" y="2356928"/>
                    <a:pt x="1159774" y="2337758"/>
                    <a:pt x="1132936" y="2329132"/>
                  </a:cubicBezTo>
                  <a:cubicBezTo>
                    <a:pt x="1106098" y="2320506"/>
                    <a:pt x="1063925" y="2306128"/>
                    <a:pt x="1063925" y="2306128"/>
                  </a:cubicBezTo>
                  <a:cubicBezTo>
                    <a:pt x="1048589" y="2302294"/>
                    <a:pt x="1046672" y="2304211"/>
                    <a:pt x="1040921" y="2306128"/>
                  </a:cubicBezTo>
                  <a:cubicBezTo>
                    <a:pt x="1035170" y="2308045"/>
                    <a:pt x="1029419" y="2317630"/>
                    <a:pt x="1029419" y="2317630"/>
                  </a:cubicBezTo>
                  <a:cubicBezTo>
                    <a:pt x="1020793" y="2326256"/>
                    <a:pt x="993956" y="2346384"/>
                    <a:pt x="989163" y="2357886"/>
                  </a:cubicBezTo>
                  <a:cubicBezTo>
                    <a:pt x="984371" y="2369388"/>
                    <a:pt x="990121" y="2365554"/>
                    <a:pt x="1000664" y="2386641"/>
                  </a:cubicBezTo>
                  <a:cubicBezTo>
                    <a:pt x="1011207" y="2407728"/>
                    <a:pt x="1040921" y="2465237"/>
                    <a:pt x="1052423" y="2484407"/>
                  </a:cubicBezTo>
                  <a:cubicBezTo>
                    <a:pt x="1063925" y="2503577"/>
                    <a:pt x="1066801" y="2490158"/>
                    <a:pt x="1069676" y="2501660"/>
                  </a:cubicBezTo>
                  <a:cubicBezTo>
                    <a:pt x="1072551" y="2513162"/>
                    <a:pt x="1068718" y="2535207"/>
                    <a:pt x="1069676" y="2553418"/>
                  </a:cubicBezTo>
                  <a:cubicBezTo>
                    <a:pt x="1070634" y="2571629"/>
                    <a:pt x="1071593" y="2595592"/>
                    <a:pt x="1075427" y="2610928"/>
                  </a:cubicBezTo>
                  <a:cubicBezTo>
                    <a:pt x="1079261" y="2626264"/>
                    <a:pt x="1091722" y="2629139"/>
                    <a:pt x="1092680" y="2645433"/>
                  </a:cubicBezTo>
                  <a:cubicBezTo>
                    <a:pt x="1093638" y="2661727"/>
                    <a:pt x="1081178" y="2691441"/>
                    <a:pt x="1081178" y="2708694"/>
                  </a:cubicBezTo>
                  <a:cubicBezTo>
                    <a:pt x="1081178" y="2725947"/>
                    <a:pt x="1080220" y="2733614"/>
                    <a:pt x="1092680" y="2748950"/>
                  </a:cubicBezTo>
                  <a:cubicBezTo>
                    <a:pt x="1105140" y="2764286"/>
                    <a:pt x="1132936" y="2793041"/>
                    <a:pt x="1155940" y="2800709"/>
                  </a:cubicBezTo>
                  <a:cubicBezTo>
                    <a:pt x="1178944" y="2808377"/>
                    <a:pt x="1208657" y="2807418"/>
                    <a:pt x="1230702" y="2794958"/>
                  </a:cubicBezTo>
                  <a:cubicBezTo>
                    <a:pt x="1252747" y="2782498"/>
                    <a:pt x="1279586" y="2744158"/>
                    <a:pt x="1288212" y="2725947"/>
                  </a:cubicBezTo>
                  <a:cubicBezTo>
                    <a:pt x="1296839" y="2707736"/>
                    <a:pt x="1273835" y="2691441"/>
                    <a:pt x="1282461" y="2685690"/>
                  </a:cubicBezTo>
                  <a:cubicBezTo>
                    <a:pt x="1291087" y="2679939"/>
                    <a:pt x="1315049" y="2683773"/>
                    <a:pt x="1339970" y="2691441"/>
                  </a:cubicBezTo>
                  <a:cubicBezTo>
                    <a:pt x="1364891" y="2699109"/>
                    <a:pt x="1410898" y="2730740"/>
                    <a:pt x="1431985" y="2731698"/>
                  </a:cubicBezTo>
                  <a:cubicBezTo>
                    <a:pt x="1453072" y="2732656"/>
                    <a:pt x="1445404" y="2704860"/>
                    <a:pt x="1466491" y="2697192"/>
                  </a:cubicBezTo>
                  <a:cubicBezTo>
                    <a:pt x="1487578" y="2689524"/>
                    <a:pt x="1539336" y="2687607"/>
                    <a:pt x="1558506" y="2685690"/>
                  </a:cubicBezTo>
                  <a:cubicBezTo>
                    <a:pt x="1577676" y="2683773"/>
                    <a:pt x="1565216" y="2687607"/>
                    <a:pt x="1581510" y="2685690"/>
                  </a:cubicBezTo>
                  <a:cubicBezTo>
                    <a:pt x="1597804" y="2683773"/>
                    <a:pt x="1639019" y="2670354"/>
                    <a:pt x="1656272" y="2674188"/>
                  </a:cubicBezTo>
                  <a:cubicBezTo>
                    <a:pt x="1673525" y="2678022"/>
                    <a:pt x="1670650" y="2696234"/>
                    <a:pt x="1685027" y="2708694"/>
                  </a:cubicBezTo>
                  <a:cubicBezTo>
                    <a:pt x="1699404" y="2721154"/>
                    <a:pt x="1732951" y="2728822"/>
                    <a:pt x="1742536" y="2748950"/>
                  </a:cubicBezTo>
                  <a:cubicBezTo>
                    <a:pt x="1752121" y="2769078"/>
                    <a:pt x="1731034" y="2807419"/>
                    <a:pt x="1742536" y="2829464"/>
                  </a:cubicBezTo>
                  <a:cubicBezTo>
                    <a:pt x="1754038" y="2851509"/>
                    <a:pt x="1800045" y="2864928"/>
                    <a:pt x="1811547" y="2881222"/>
                  </a:cubicBezTo>
                  <a:cubicBezTo>
                    <a:pt x="1823049" y="2897516"/>
                    <a:pt x="1819215" y="2912853"/>
                    <a:pt x="1811547" y="2927230"/>
                  </a:cubicBezTo>
                  <a:cubicBezTo>
                    <a:pt x="1803879" y="2941607"/>
                    <a:pt x="1770332" y="2952150"/>
                    <a:pt x="1765540" y="2967486"/>
                  </a:cubicBezTo>
                  <a:cubicBezTo>
                    <a:pt x="1760748" y="2982822"/>
                    <a:pt x="1778959" y="2998158"/>
                    <a:pt x="1782793" y="3019245"/>
                  </a:cubicBezTo>
                  <a:cubicBezTo>
                    <a:pt x="1786627" y="3040332"/>
                    <a:pt x="1787586" y="3074837"/>
                    <a:pt x="1788544" y="3094007"/>
                  </a:cubicBezTo>
                  <a:cubicBezTo>
                    <a:pt x="1789503" y="3113177"/>
                    <a:pt x="1788544" y="3134264"/>
                    <a:pt x="1788544" y="3134264"/>
                  </a:cubicBezTo>
                  <a:cubicBezTo>
                    <a:pt x="1794295" y="3145766"/>
                    <a:pt x="1808672" y="3157267"/>
                    <a:pt x="1823049" y="3163018"/>
                  </a:cubicBezTo>
                  <a:cubicBezTo>
                    <a:pt x="1837426" y="3168769"/>
                    <a:pt x="1852763" y="3164935"/>
                    <a:pt x="1874808" y="3168769"/>
                  </a:cubicBezTo>
                  <a:cubicBezTo>
                    <a:pt x="1896853" y="3172603"/>
                    <a:pt x="1935193" y="3184105"/>
                    <a:pt x="1955321" y="3186022"/>
                  </a:cubicBezTo>
                  <a:cubicBezTo>
                    <a:pt x="1975449" y="3187939"/>
                    <a:pt x="1980242" y="3175479"/>
                    <a:pt x="1995578" y="3180271"/>
                  </a:cubicBezTo>
                  <a:cubicBezTo>
                    <a:pt x="2010914" y="3185064"/>
                    <a:pt x="2034876" y="3203275"/>
                    <a:pt x="2047336" y="3214777"/>
                  </a:cubicBezTo>
                  <a:cubicBezTo>
                    <a:pt x="2059796" y="3226279"/>
                    <a:pt x="2065547" y="3234906"/>
                    <a:pt x="2070340" y="3249283"/>
                  </a:cubicBezTo>
                  <a:cubicBezTo>
                    <a:pt x="2075133" y="3263660"/>
                    <a:pt x="2066506" y="3278996"/>
                    <a:pt x="2076091" y="3301041"/>
                  </a:cubicBezTo>
                  <a:cubicBezTo>
                    <a:pt x="2085676" y="3323086"/>
                    <a:pt x="2124974" y="3361426"/>
                    <a:pt x="2127849" y="3381554"/>
                  </a:cubicBezTo>
                  <a:cubicBezTo>
                    <a:pt x="2130725" y="3401682"/>
                    <a:pt x="2096219" y="3406475"/>
                    <a:pt x="2093344" y="3421811"/>
                  </a:cubicBezTo>
                  <a:cubicBezTo>
                    <a:pt x="2090469" y="3437147"/>
                    <a:pt x="2104846" y="3462067"/>
                    <a:pt x="2110597" y="3473569"/>
                  </a:cubicBezTo>
                  <a:cubicBezTo>
                    <a:pt x="2116348" y="3485071"/>
                    <a:pt x="2122098" y="3487946"/>
                    <a:pt x="2127849" y="3490822"/>
                  </a:cubicBezTo>
                </a:path>
              </a:pathLst>
            </a:custGeom>
            <a:noFill/>
            <a:ln w="38100">
              <a:solidFill>
                <a:srgbClr val="F8C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Полилиния: фигура 153">
              <a:extLst>
                <a:ext uri="{FF2B5EF4-FFF2-40B4-BE49-F238E27FC236}">
                  <a16:creationId xmlns:a16="http://schemas.microsoft.com/office/drawing/2014/main" id="{48C88050-0DC1-4C10-B2D5-022479A44238}"/>
                </a:ext>
              </a:extLst>
            </p:cNvPr>
            <p:cNvSpPr/>
            <p:nvPr/>
          </p:nvSpPr>
          <p:spPr>
            <a:xfrm>
              <a:off x="-17253" y="931653"/>
              <a:ext cx="170796" cy="304800"/>
            </a:xfrm>
            <a:custGeom>
              <a:avLst/>
              <a:gdLst>
                <a:gd name="connsiteX0" fmla="*/ 0 w 170796"/>
                <a:gd name="connsiteY0" fmla="*/ 304800 h 304800"/>
                <a:gd name="connsiteX1" fmla="*/ 69011 w 170796"/>
                <a:gd name="connsiteY1" fmla="*/ 149524 h 304800"/>
                <a:gd name="connsiteX2" fmla="*/ 92015 w 170796"/>
                <a:gd name="connsiteY2" fmla="*/ 120770 h 304800"/>
                <a:gd name="connsiteX3" fmla="*/ 166778 w 170796"/>
                <a:gd name="connsiteY3" fmla="*/ 86264 h 304800"/>
                <a:gd name="connsiteX4" fmla="*/ 155276 w 170796"/>
                <a:gd name="connsiteY4" fmla="*/ 34505 h 304800"/>
                <a:gd name="connsiteX5" fmla="*/ 109268 w 170796"/>
                <a:gd name="connsiteY5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796" h="304800">
                  <a:moveTo>
                    <a:pt x="0" y="304800"/>
                  </a:moveTo>
                  <a:cubicBezTo>
                    <a:pt x="23004" y="253041"/>
                    <a:pt x="53675" y="180196"/>
                    <a:pt x="69011" y="149524"/>
                  </a:cubicBezTo>
                  <a:cubicBezTo>
                    <a:pt x="84347" y="118852"/>
                    <a:pt x="75721" y="131313"/>
                    <a:pt x="92015" y="120770"/>
                  </a:cubicBezTo>
                  <a:cubicBezTo>
                    <a:pt x="108309" y="110227"/>
                    <a:pt x="156235" y="100641"/>
                    <a:pt x="166778" y="86264"/>
                  </a:cubicBezTo>
                  <a:cubicBezTo>
                    <a:pt x="177321" y="71887"/>
                    <a:pt x="164861" y="48882"/>
                    <a:pt x="155276" y="34505"/>
                  </a:cubicBezTo>
                  <a:cubicBezTo>
                    <a:pt x="145691" y="20128"/>
                    <a:pt x="127479" y="10064"/>
                    <a:pt x="109268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Дуга 234">
              <a:extLst>
                <a:ext uri="{FF2B5EF4-FFF2-40B4-BE49-F238E27FC236}">
                  <a16:creationId xmlns:a16="http://schemas.microsoft.com/office/drawing/2014/main" id="{14447698-D711-4BA2-B67C-50474A12CD1D}"/>
                </a:ext>
              </a:extLst>
            </p:cNvPr>
            <p:cNvSpPr/>
            <p:nvPr/>
          </p:nvSpPr>
          <p:spPr>
            <a:xfrm>
              <a:off x="-28755" y="428530"/>
              <a:ext cx="914400" cy="914400"/>
            </a:xfrm>
            <a:prstGeom prst="arc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Полилиния: фигура 155">
              <a:extLst>
                <a:ext uri="{FF2B5EF4-FFF2-40B4-BE49-F238E27FC236}">
                  <a16:creationId xmlns:a16="http://schemas.microsoft.com/office/drawing/2014/main" id="{36C3C7DB-DDE4-45CE-8E3A-2D01260AD67B}"/>
                </a:ext>
              </a:extLst>
            </p:cNvPr>
            <p:cNvSpPr/>
            <p:nvPr/>
          </p:nvSpPr>
          <p:spPr>
            <a:xfrm>
              <a:off x="-37652" y="-16136"/>
              <a:ext cx="453285" cy="446442"/>
            </a:xfrm>
            <a:custGeom>
              <a:avLst/>
              <a:gdLst>
                <a:gd name="connsiteX0" fmla="*/ 0 w 453285"/>
                <a:gd name="connsiteY0" fmla="*/ 446442 h 446442"/>
                <a:gd name="connsiteX1" fmla="*/ 118334 w 453285"/>
                <a:gd name="connsiteY1" fmla="*/ 322729 h 446442"/>
                <a:gd name="connsiteX2" fmla="*/ 188259 w 453285"/>
                <a:gd name="connsiteY2" fmla="*/ 209774 h 446442"/>
                <a:gd name="connsiteX3" fmla="*/ 231290 w 453285"/>
                <a:gd name="connsiteY3" fmla="*/ 188258 h 446442"/>
                <a:gd name="connsiteX4" fmla="*/ 279699 w 453285"/>
                <a:gd name="connsiteY4" fmla="*/ 155985 h 446442"/>
                <a:gd name="connsiteX5" fmla="*/ 311972 w 453285"/>
                <a:gd name="connsiteY5" fmla="*/ 134470 h 446442"/>
                <a:gd name="connsiteX6" fmla="*/ 333487 w 453285"/>
                <a:gd name="connsiteY6" fmla="*/ 112955 h 446442"/>
                <a:gd name="connsiteX7" fmla="*/ 376518 w 453285"/>
                <a:gd name="connsiteY7" fmla="*/ 75303 h 446442"/>
                <a:gd name="connsiteX8" fmla="*/ 398033 w 453285"/>
                <a:gd name="connsiteY8" fmla="*/ 53788 h 446442"/>
                <a:gd name="connsiteX9" fmla="*/ 446443 w 453285"/>
                <a:gd name="connsiteY9" fmla="*/ 10757 h 446442"/>
                <a:gd name="connsiteX10" fmla="*/ 451821 w 453285"/>
                <a:gd name="connsiteY10" fmla="*/ 0 h 44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285" h="446442">
                  <a:moveTo>
                    <a:pt x="0" y="446442"/>
                  </a:moveTo>
                  <a:cubicBezTo>
                    <a:pt x="43478" y="404308"/>
                    <a:pt x="86957" y="362174"/>
                    <a:pt x="118334" y="322729"/>
                  </a:cubicBezTo>
                  <a:cubicBezTo>
                    <a:pt x="149711" y="283284"/>
                    <a:pt x="169433" y="232186"/>
                    <a:pt x="188259" y="209774"/>
                  </a:cubicBezTo>
                  <a:cubicBezTo>
                    <a:pt x="207085" y="187362"/>
                    <a:pt x="216050" y="197223"/>
                    <a:pt x="231290" y="188258"/>
                  </a:cubicBezTo>
                  <a:cubicBezTo>
                    <a:pt x="246530" y="179293"/>
                    <a:pt x="279699" y="155985"/>
                    <a:pt x="279699" y="155985"/>
                  </a:cubicBezTo>
                  <a:cubicBezTo>
                    <a:pt x="293146" y="147020"/>
                    <a:pt x="303007" y="141642"/>
                    <a:pt x="311972" y="134470"/>
                  </a:cubicBezTo>
                  <a:cubicBezTo>
                    <a:pt x="320937" y="127298"/>
                    <a:pt x="322729" y="122816"/>
                    <a:pt x="333487" y="112955"/>
                  </a:cubicBezTo>
                  <a:cubicBezTo>
                    <a:pt x="344245" y="103094"/>
                    <a:pt x="365760" y="85164"/>
                    <a:pt x="376518" y="75303"/>
                  </a:cubicBezTo>
                  <a:cubicBezTo>
                    <a:pt x="387276" y="65442"/>
                    <a:pt x="386379" y="64546"/>
                    <a:pt x="398033" y="53788"/>
                  </a:cubicBezTo>
                  <a:cubicBezTo>
                    <a:pt x="409687" y="43030"/>
                    <a:pt x="437478" y="19722"/>
                    <a:pt x="446443" y="10757"/>
                  </a:cubicBezTo>
                  <a:cubicBezTo>
                    <a:pt x="455408" y="1792"/>
                    <a:pt x="453614" y="896"/>
                    <a:pt x="451821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>
              <a:extLst>
                <a:ext uri="{FF2B5EF4-FFF2-40B4-BE49-F238E27FC236}">
                  <a16:creationId xmlns:a16="http://schemas.microsoft.com/office/drawing/2014/main" id="{7BC8868B-317B-463C-9366-173CC880FF0A}"/>
                </a:ext>
              </a:extLst>
            </p:cNvPr>
            <p:cNvSpPr/>
            <p:nvPr/>
          </p:nvSpPr>
          <p:spPr>
            <a:xfrm>
              <a:off x="3380567" y="2580959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4284290" y="2531315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5166918" y="2616000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>
              <a:extLst>
                <a:ext uri="{FF2B5EF4-FFF2-40B4-BE49-F238E27FC236}">
                  <a16:creationId xmlns:a16="http://schemas.microsoft.com/office/drawing/2014/main" id="{B544BD0E-E7BF-402E-BAE8-86773427ABD3}"/>
                </a:ext>
              </a:extLst>
            </p:cNvPr>
            <p:cNvSpPr/>
            <p:nvPr/>
          </p:nvSpPr>
          <p:spPr>
            <a:xfrm>
              <a:off x="5685639" y="275117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Прямоугольник 240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2940031" y="2316032"/>
              <a:ext cx="94027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Владимир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2" name="Прямоугольник 241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3787939" y="2240196"/>
              <a:ext cx="18615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Нижний</a:t>
              </a:r>
              <a:r>
                <a:rPr lang="en-US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 </a:t>
              </a:r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Новгород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3" name="Прямоугольник 242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4528695" y="2633378"/>
              <a:ext cx="10026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Чебоксары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4" name="Прямоугольник 243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5513192" y="2482908"/>
              <a:ext cx="8253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Казань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5" name="Овал 244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5896683" y="2813813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Прямоугольник 245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5755037" y="2720073"/>
              <a:ext cx="8253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Шали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7" name="Овал 246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2624824" y="2764148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Прямоугольник 247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1894601" y="2656711"/>
              <a:ext cx="7539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Москва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9" name="Овал 248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2209592" y="2209208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Прямоугольник 249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2102282" y="1959673"/>
              <a:ext cx="7377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Тверь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1" name="Овал 250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5978601" y="3915501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5788820" y="382348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Прямоугольник 252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5639378" y="3529113"/>
              <a:ext cx="8253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Тольятти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4" name="Прямоугольник 253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5357890" y="3935824"/>
              <a:ext cx="8253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Самара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5" name="Овал 254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7565061" y="482970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Прямоугольник 255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7292195" y="4623948"/>
              <a:ext cx="60869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Актобе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7" name="Овал 256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7555815" y="3241499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Прямоугольник 257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7473821" y="3294022"/>
              <a:ext cx="8253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Уфа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9" name="Овал 258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8750556" y="2253478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Прямоугольник 259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7727118" y="2307714"/>
              <a:ext cx="122591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Екатеринбург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1" name="Овал 260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8992095" y="3047108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Прямоугольник 261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8074022" y="2851946"/>
              <a:ext cx="100660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Челябинск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3" name="Овал 262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3200895" y="3282897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Прямоугольник 263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3126215" y="3189807"/>
              <a:ext cx="8253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Рязань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5" name="Овал 264">
              <a:extLst>
                <a:ext uri="{FF2B5EF4-FFF2-40B4-BE49-F238E27FC236}">
                  <a16:creationId xmlns:a16="http://schemas.microsoft.com/office/drawing/2014/main" id="{B544BD0E-E7BF-402E-BAE8-86773427ABD3}"/>
                </a:ext>
              </a:extLst>
            </p:cNvPr>
            <p:cNvSpPr/>
            <p:nvPr/>
          </p:nvSpPr>
          <p:spPr>
            <a:xfrm>
              <a:off x="6014539" y="2959101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Прямоугольник 265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5993571" y="2873333"/>
              <a:ext cx="101273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Алексеевское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8" name="Овал 267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4650133" y="351868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Прямоугольник 268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4680502" y="3403403"/>
              <a:ext cx="79046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Саранск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0" name="Овал 269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4267037" y="296838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Прямоугольник 270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4072817" y="3011342"/>
              <a:ext cx="8253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Арзамас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2" name="Овал 271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658978" y="660467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7237257" y="4600662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Прямоугольник 273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6401649" y="4591607"/>
              <a:ext cx="89685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Оренбург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5" name="Овал 274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3036378" y="2794403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Прямоугольник 275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2947151" y="2835243"/>
              <a:ext cx="105135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Орехово-Зуево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7" name="Прямоугольник 276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-9649" y="126689"/>
              <a:ext cx="12552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5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Санкт-Петербург</a:t>
              </a:r>
            </a:p>
          </p:txBody>
        </p:sp>
        <p:sp>
          <p:nvSpPr>
            <p:cNvPr id="278" name="Овал 277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923890" y="940131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Прямоугольник 278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954966" y="856643"/>
              <a:ext cx="73773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Тосно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0" name="Овал 279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912807" y="1394560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Прямоугольник 280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153543" y="1444441"/>
              <a:ext cx="9367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Великий</a:t>
              </a:r>
            </a:p>
            <a:p>
              <a:pPr algn="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Новгород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2" name="Овал 281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1455905" y="1638400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Прямоугольник 282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904227" y="1699221"/>
              <a:ext cx="73773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Валдай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4" name="Овал 283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1893709" y="2187040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Прямоугольник 284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1319864" y="2225694"/>
              <a:ext cx="73773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Торжок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6" name="Овал 285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1860458" y="1832364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Прямоугольник 286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1896361" y="1605332"/>
              <a:ext cx="7377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Вышний Волочек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8" name="Скругленный прямоугольник 287"/>
            <p:cNvSpPr/>
            <p:nvPr/>
          </p:nvSpPr>
          <p:spPr>
            <a:xfrm>
              <a:off x="7523430" y="4933923"/>
              <a:ext cx="125489" cy="125489"/>
            </a:xfrm>
            <a:prstGeom prst="roundRect">
              <a:avLst/>
            </a:prstGeom>
            <a:solidFill>
              <a:srgbClr val="FF0000">
                <a:alpha val="4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89" name="Прямая со стрелкой 288"/>
            <p:cNvCxnSpPr>
              <a:stCxn id="288" idx="3"/>
            </p:cNvCxnSpPr>
            <p:nvPr/>
          </p:nvCxnSpPr>
          <p:spPr>
            <a:xfrm flipV="1">
              <a:off x="7648919" y="4480549"/>
              <a:ext cx="481444" cy="5161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Прямоугольник 289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8008927" y="3858126"/>
              <a:ext cx="10979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Пункт пропуска «Сагарчин»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r>
                <a:rPr lang="ru-RU" sz="9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 границе</a:t>
              </a:r>
              <a:br>
                <a:rPr lang="ru-RU" sz="9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</a:br>
              <a:r>
                <a:rPr lang="ru-RU" sz="9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с Казахстаном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91" name="Прямая соединительная линия 290"/>
            <p:cNvCxnSpPr/>
            <p:nvPr/>
          </p:nvCxnSpPr>
          <p:spPr>
            <a:xfrm>
              <a:off x="8130363" y="4480549"/>
              <a:ext cx="8446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2" name="Группа 291"/>
            <p:cNvGrpSpPr/>
            <p:nvPr/>
          </p:nvGrpSpPr>
          <p:grpSpPr>
            <a:xfrm>
              <a:off x="695177" y="746364"/>
              <a:ext cx="6903687" cy="4242789"/>
              <a:chOff x="695177" y="746364"/>
              <a:chExt cx="6903687" cy="4242789"/>
            </a:xfrm>
          </p:grpSpPr>
          <p:grpSp>
            <p:nvGrpSpPr>
              <p:cNvPr id="295" name="Группа 294"/>
              <p:cNvGrpSpPr/>
              <p:nvPr/>
            </p:nvGrpSpPr>
            <p:grpSpPr>
              <a:xfrm>
                <a:off x="695177" y="746364"/>
                <a:ext cx="6903687" cy="4242789"/>
                <a:chOff x="695177" y="746364"/>
                <a:chExt cx="6903687" cy="4242789"/>
              </a:xfrm>
            </p:grpSpPr>
            <p:grpSp>
              <p:nvGrpSpPr>
                <p:cNvPr id="297" name="Группа 296"/>
                <p:cNvGrpSpPr/>
                <p:nvPr/>
              </p:nvGrpSpPr>
              <p:grpSpPr>
                <a:xfrm>
                  <a:off x="695177" y="746364"/>
                  <a:ext cx="6903687" cy="4242789"/>
                  <a:chOff x="695177" y="746364"/>
                  <a:chExt cx="6903687" cy="4242789"/>
                </a:xfrm>
              </p:grpSpPr>
              <p:grpSp>
                <p:nvGrpSpPr>
                  <p:cNvPr id="299" name="Группа 298">
                    <a:extLst>
                      <a:ext uri="{FF2B5EF4-FFF2-40B4-BE49-F238E27FC236}">
                        <a16:creationId xmlns:a16="http://schemas.microsoft.com/office/drawing/2014/main" id="{40C0277D-A507-4A08-BEEA-D85C73B5E76A}"/>
                      </a:ext>
                    </a:extLst>
                  </p:cNvPr>
                  <p:cNvGrpSpPr/>
                  <p:nvPr/>
                </p:nvGrpSpPr>
                <p:grpSpPr>
                  <a:xfrm>
                    <a:off x="695177" y="746364"/>
                    <a:ext cx="6903687" cy="4242789"/>
                    <a:chOff x="695177" y="746364"/>
                    <a:chExt cx="6903687" cy="4242789"/>
                  </a:xfrm>
                </p:grpSpPr>
                <p:sp>
                  <p:nvSpPr>
                    <p:cNvPr id="302" name="Полилиния: фигура 75">
                      <a:extLst>
                        <a:ext uri="{FF2B5EF4-FFF2-40B4-BE49-F238E27FC236}">
                          <a16:creationId xmlns:a16="http://schemas.microsoft.com/office/drawing/2014/main" id="{2BF625B9-6812-4B3E-98B0-E8AF1EA3F8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0369" y="1289539"/>
                      <a:ext cx="1133231" cy="957733"/>
                    </a:xfrm>
                    <a:custGeom>
                      <a:avLst/>
                      <a:gdLst>
                        <a:gd name="connsiteX0" fmla="*/ 0 w 1438031"/>
                        <a:gd name="connsiteY0" fmla="*/ 0 h 1488831"/>
                        <a:gd name="connsiteX1" fmla="*/ 15631 w 1438031"/>
                        <a:gd name="connsiteY1" fmla="*/ 50800 h 1488831"/>
                        <a:gd name="connsiteX2" fmla="*/ 50800 w 1438031"/>
                        <a:gd name="connsiteY2" fmla="*/ 70339 h 1488831"/>
                        <a:gd name="connsiteX3" fmla="*/ 97693 w 1438031"/>
                        <a:gd name="connsiteY3" fmla="*/ 109416 h 1488831"/>
                        <a:gd name="connsiteX4" fmla="*/ 93785 w 1438031"/>
                        <a:gd name="connsiteY4" fmla="*/ 140677 h 1488831"/>
                        <a:gd name="connsiteX5" fmla="*/ 140677 w 1438031"/>
                        <a:gd name="connsiteY5" fmla="*/ 195385 h 1488831"/>
                        <a:gd name="connsiteX6" fmla="*/ 183662 w 1438031"/>
                        <a:gd name="connsiteY6" fmla="*/ 207108 h 1488831"/>
                        <a:gd name="connsiteX7" fmla="*/ 199293 w 1438031"/>
                        <a:gd name="connsiteY7" fmla="*/ 269631 h 1488831"/>
                        <a:gd name="connsiteX8" fmla="*/ 269631 w 1438031"/>
                        <a:gd name="connsiteY8" fmla="*/ 371231 h 1488831"/>
                        <a:gd name="connsiteX9" fmla="*/ 277446 w 1438031"/>
                        <a:gd name="connsiteY9" fmla="*/ 461108 h 1488831"/>
                        <a:gd name="connsiteX10" fmla="*/ 304800 w 1438031"/>
                        <a:gd name="connsiteY10" fmla="*/ 543169 h 1488831"/>
                        <a:gd name="connsiteX11" fmla="*/ 367323 w 1438031"/>
                        <a:gd name="connsiteY11" fmla="*/ 597877 h 1488831"/>
                        <a:gd name="connsiteX12" fmla="*/ 496277 w 1438031"/>
                        <a:gd name="connsiteY12" fmla="*/ 625231 h 1488831"/>
                        <a:gd name="connsiteX13" fmla="*/ 648677 w 1438031"/>
                        <a:gd name="connsiteY13" fmla="*/ 691662 h 1488831"/>
                        <a:gd name="connsiteX14" fmla="*/ 719016 w 1438031"/>
                        <a:gd name="connsiteY14" fmla="*/ 762000 h 1488831"/>
                        <a:gd name="connsiteX15" fmla="*/ 754185 w 1438031"/>
                        <a:gd name="connsiteY15" fmla="*/ 777631 h 1488831"/>
                        <a:gd name="connsiteX16" fmla="*/ 804985 w 1438031"/>
                        <a:gd name="connsiteY16" fmla="*/ 777631 h 1488831"/>
                        <a:gd name="connsiteX17" fmla="*/ 844062 w 1438031"/>
                        <a:gd name="connsiteY17" fmla="*/ 828431 h 1488831"/>
                        <a:gd name="connsiteX18" fmla="*/ 887046 w 1438031"/>
                        <a:gd name="connsiteY18" fmla="*/ 898769 h 1488831"/>
                        <a:gd name="connsiteX19" fmla="*/ 953477 w 1438031"/>
                        <a:gd name="connsiteY19" fmla="*/ 973016 h 1488831"/>
                        <a:gd name="connsiteX20" fmla="*/ 1004277 w 1438031"/>
                        <a:gd name="connsiteY20" fmla="*/ 1039446 h 1488831"/>
                        <a:gd name="connsiteX21" fmla="*/ 1043354 w 1438031"/>
                        <a:gd name="connsiteY21" fmla="*/ 1086339 h 1488831"/>
                        <a:gd name="connsiteX22" fmla="*/ 1074616 w 1438031"/>
                        <a:gd name="connsiteY22" fmla="*/ 1195754 h 1488831"/>
                        <a:gd name="connsiteX23" fmla="*/ 1144954 w 1438031"/>
                        <a:gd name="connsiteY23" fmla="*/ 1258277 h 1488831"/>
                        <a:gd name="connsiteX24" fmla="*/ 1195754 w 1438031"/>
                        <a:gd name="connsiteY24" fmla="*/ 1289539 h 1488831"/>
                        <a:gd name="connsiteX25" fmla="*/ 1262185 w 1438031"/>
                        <a:gd name="connsiteY25" fmla="*/ 1363785 h 1488831"/>
                        <a:gd name="connsiteX26" fmla="*/ 1285631 w 1438031"/>
                        <a:gd name="connsiteY26" fmla="*/ 1402862 h 1488831"/>
                        <a:gd name="connsiteX27" fmla="*/ 1410677 w 1438031"/>
                        <a:gd name="connsiteY27" fmla="*/ 1473200 h 1488831"/>
                        <a:gd name="connsiteX28" fmla="*/ 1438031 w 1438031"/>
                        <a:gd name="connsiteY28" fmla="*/ 1488831 h 1488831"/>
                        <a:gd name="connsiteX0" fmla="*/ 0 w 1438031"/>
                        <a:gd name="connsiteY0" fmla="*/ 0 h 1488831"/>
                        <a:gd name="connsiteX1" fmla="*/ 15631 w 1438031"/>
                        <a:gd name="connsiteY1" fmla="*/ 50800 h 1488831"/>
                        <a:gd name="connsiteX2" fmla="*/ 50800 w 1438031"/>
                        <a:gd name="connsiteY2" fmla="*/ 70339 h 1488831"/>
                        <a:gd name="connsiteX3" fmla="*/ 97693 w 1438031"/>
                        <a:gd name="connsiteY3" fmla="*/ 109416 h 1488831"/>
                        <a:gd name="connsiteX4" fmla="*/ 93785 w 1438031"/>
                        <a:gd name="connsiteY4" fmla="*/ 140677 h 1488831"/>
                        <a:gd name="connsiteX5" fmla="*/ 140677 w 1438031"/>
                        <a:gd name="connsiteY5" fmla="*/ 195385 h 1488831"/>
                        <a:gd name="connsiteX6" fmla="*/ 183662 w 1438031"/>
                        <a:gd name="connsiteY6" fmla="*/ 207108 h 1488831"/>
                        <a:gd name="connsiteX7" fmla="*/ 199293 w 1438031"/>
                        <a:gd name="connsiteY7" fmla="*/ 269631 h 1488831"/>
                        <a:gd name="connsiteX8" fmla="*/ 269631 w 1438031"/>
                        <a:gd name="connsiteY8" fmla="*/ 371231 h 1488831"/>
                        <a:gd name="connsiteX9" fmla="*/ 304800 w 1438031"/>
                        <a:gd name="connsiteY9" fmla="*/ 543169 h 1488831"/>
                        <a:gd name="connsiteX10" fmla="*/ 367323 w 1438031"/>
                        <a:gd name="connsiteY10" fmla="*/ 597877 h 1488831"/>
                        <a:gd name="connsiteX11" fmla="*/ 496277 w 1438031"/>
                        <a:gd name="connsiteY11" fmla="*/ 625231 h 1488831"/>
                        <a:gd name="connsiteX12" fmla="*/ 648677 w 1438031"/>
                        <a:gd name="connsiteY12" fmla="*/ 691662 h 1488831"/>
                        <a:gd name="connsiteX13" fmla="*/ 719016 w 1438031"/>
                        <a:gd name="connsiteY13" fmla="*/ 762000 h 1488831"/>
                        <a:gd name="connsiteX14" fmla="*/ 754185 w 1438031"/>
                        <a:gd name="connsiteY14" fmla="*/ 777631 h 1488831"/>
                        <a:gd name="connsiteX15" fmla="*/ 804985 w 1438031"/>
                        <a:gd name="connsiteY15" fmla="*/ 777631 h 1488831"/>
                        <a:gd name="connsiteX16" fmla="*/ 844062 w 1438031"/>
                        <a:gd name="connsiteY16" fmla="*/ 828431 h 1488831"/>
                        <a:gd name="connsiteX17" fmla="*/ 887046 w 1438031"/>
                        <a:gd name="connsiteY17" fmla="*/ 898769 h 1488831"/>
                        <a:gd name="connsiteX18" fmla="*/ 953477 w 1438031"/>
                        <a:gd name="connsiteY18" fmla="*/ 973016 h 1488831"/>
                        <a:gd name="connsiteX19" fmla="*/ 1004277 w 1438031"/>
                        <a:gd name="connsiteY19" fmla="*/ 1039446 h 1488831"/>
                        <a:gd name="connsiteX20" fmla="*/ 1043354 w 1438031"/>
                        <a:gd name="connsiteY20" fmla="*/ 1086339 h 1488831"/>
                        <a:gd name="connsiteX21" fmla="*/ 1074616 w 1438031"/>
                        <a:gd name="connsiteY21" fmla="*/ 1195754 h 1488831"/>
                        <a:gd name="connsiteX22" fmla="*/ 1144954 w 1438031"/>
                        <a:gd name="connsiteY22" fmla="*/ 1258277 h 1488831"/>
                        <a:gd name="connsiteX23" fmla="*/ 1195754 w 1438031"/>
                        <a:gd name="connsiteY23" fmla="*/ 1289539 h 1488831"/>
                        <a:gd name="connsiteX24" fmla="*/ 1262185 w 1438031"/>
                        <a:gd name="connsiteY24" fmla="*/ 1363785 h 1488831"/>
                        <a:gd name="connsiteX25" fmla="*/ 1285631 w 1438031"/>
                        <a:gd name="connsiteY25" fmla="*/ 1402862 h 1488831"/>
                        <a:gd name="connsiteX26" fmla="*/ 1410677 w 1438031"/>
                        <a:gd name="connsiteY26" fmla="*/ 1473200 h 1488831"/>
                        <a:gd name="connsiteX27" fmla="*/ 1438031 w 1438031"/>
                        <a:gd name="connsiteY27" fmla="*/ 1488831 h 1488831"/>
                        <a:gd name="connsiteX0" fmla="*/ 0 w 1438031"/>
                        <a:gd name="connsiteY0" fmla="*/ 0 h 1488831"/>
                        <a:gd name="connsiteX1" fmla="*/ 15631 w 1438031"/>
                        <a:gd name="connsiteY1" fmla="*/ 50800 h 1488831"/>
                        <a:gd name="connsiteX2" fmla="*/ 50800 w 1438031"/>
                        <a:gd name="connsiteY2" fmla="*/ 70339 h 1488831"/>
                        <a:gd name="connsiteX3" fmla="*/ 97693 w 1438031"/>
                        <a:gd name="connsiteY3" fmla="*/ 109416 h 1488831"/>
                        <a:gd name="connsiteX4" fmla="*/ 93785 w 1438031"/>
                        <a:gd name="connsiteY4" fmla="*/ 140677 h 1488831"/>
                        <a:gd name="connsiteX5" fmla="*/ 140677 w 1438031"/>
                        <a:gd name="connsiteY5" fmla="*/ 195385 h 1488831"/>
                        <a:gd name="connsiteX6" fmla="*/ 183662 w 1438031"/>
                        <a:gd name="connsiteY6" fmla="*/ 207108 h 1488831"/>
                        <a:gd name="connsiteX7" fmla="*/ 199293 w 1438031"/>
                        <a:gd name="connsiteY7" fmla="*/ 269631 h 1488831"/>
                        <a:gd name="connsiteX8" fmla="*/ 304800 w 1438031"/>
                        <a:gd name="connsiteY8" fmla="*/ 543169 h 1488831"/>
                        <a:gd name="connsiteX9" fmla="*/ 367323 w 1438031"/>
                        <a:gd name="connsiteY9" fmla="*/ 597877 h 1488831"/>
                        <a:gd name="connsiteX10" fmla="*/ 496277 w 1438031"/>
                        <a:gd name="connsiteY10" fmla="*/ 625231 h 1488831"/>
                        <a:gd name="connsiteX11" fmla="*/ 648677 w 1438031"/>
                        <a:gd name="connsiteY11" fmla="*/ 691662 h 1488831"/>
                        <a:gd name="connsiteX12" fmla="*/ 719016 w 1438031"/>
                        <a:gd name="connsiteY12" fmla="*/ 762000 h 1488831"/>
                        <a:gd name="connsiteX13" fmla="*/ 754185 w 1438031"/>
                        <a:gd name="connsiteY13" fmla="*/ 777631 h 1488831"/>
                        <a:gd name="connsiteX14" fmla="*/ 804985 w 1438031"/>
                        <a:gd name="connsiteY14" fmla="*/ 777631 h 1488831"/>
                        <a:gd name="connsiteX15" fmla="*/ 844062 w 1438031"/>
                        <a:gd name="connsiteY15" fmla="*/ 828431 h 1488831"/>
                        <a:gd name="connsiteX16" fmla="*/ 887046 w 1438031"/>
                        <a:gd name="connsiteY16" fmla="*/ 898769 h 1488831"/>
                        <a:gd name="connsiteX17" fmla="*/ 953477 w 1438031"/>
                        <a:gd name="connsiteY17" fmla="*/ 973016 h 1488831"/>
                        <a:gd name="connsiteX18" fmla="*/ 1004277 w 1438031"/>
                        <a:gd name="connsiteY18" fmla="*/ 1039446 h 1488831"/>
                        <a:gd name="connsiteX19" fmla="*/ 1043354 w 1438031"/>
                        <a:gd name="connsiteY19" fmla="*/ 1086339 h 1488831"/>
                        <a:gd name="connsiteX20" fmla="*/ 1074616 w 1438031"/>
                        <a:gd name="connsiteY20" fmla="*/ 1195754 h 1488831"/>
                        <a:gd name="connsiteX21" fmla="*/ 1144954 w 1438031"/>
                        <a:gd name="connsiteY21" fmla="*/ 1258277 h 1488831"/>
                        <a:gd name="connsiteX22" fmla="*/ 1195754 w 1438031"/>
                        <a:gd name="connsiteY22" fmla="*/ 1289539 h 1488831"/>
                        <a:gd name="connsiteX23" fmla="*/ 1262185 w 1438031"/>
                        <a:gd name="connsiteY23" fmla="*/ 1363785 h 1488831"/>
                        <a:gd name="connsiteX24" fmla="*/ 1285631 w 1438031"/>
                        <a:gd name="connsiteY24" fmla="*/ 1402862 h 1488831"/>
                        <a:gd name="connsiteX25" fmla="*/ 1410677 w 1438031"/>
                        <a:gd name="connsiteY25" fmla="*/ 1473200 h 1488831"/>
                        <a:gd name="connsiteX26" fmla="*/ 1438031 w 1438031"/>
                        <a:gd name="connsiteY26" fmla="*/ 1488831 h 1488831"/>
                        <a:gd name="connsiteX0" fmla="*/ 0 w 1438031"/>
                        <a:gd name="connsiteY0" fmla="*/ 0 h 1488831"/>
                        <a:gd name="connsiteX1" fmla="*/ 15631 w 1438031"/>
                        <a:gd name="connsiteY1" fmla="*/ 50800 h 1488831"/>
                        <a:gd name="connsiteX2" fmla="*/ 50800 w 1438031"/>
                        <a:gd name="connsiteY2" fmla="*/ 70339 h 1488831"/>
                        <a:gd name="connsiteX3" fmla="*/ 97693 w 1438031"/>
                        <a:gd name="connsiteY3" fmla="*/ 109416 h 1488831"/>
                        <a:gd name="connsiteX4" fmla="*/ 93785 w 1438031"/>
                        <a:gd name="connsiteY4" fmla="*/ 140677 h 1488831"/>
                        <a:gd name="connsiteX5" fmla="*/ 140677 w 1438031"/>
                        <a:gd name="connsiteY5" fmla="*/ 195385 h 1488831"/>
                        <a:gd name="connsiteX6" fmla="*/ 183662 w 1438031"/>
                        <a:gd name="connsiteY6" fmla="*/ 207108 h 1488831"/>
                        <a:gd name="connsiteX7" fmla="*/ 304800 w 1438031"/>
                        <a:gd name="connsiteY7" fmla="*/ 543169 h 1488831"/>
                        <a:gd name="connsiteX8" fmla="*/ 367323 w 1438031"/>
                        <a:gd name="connsiteY8" fmla="*/ 597877 h 1488831"/>
                        <a:gd name="connsiteX9" fmla="*/ 496277 w 1438031"/>
                        <a:gd name="connsiteY9" fmla="*/ 625231 h 1488831"/>
                        <a:gd name="connsiteX10" fmla="*/ 648677 w 1438031"/>
                        <a:gd name="connsiteY10" fmla="*/ 691662 h 1488831"/>
                        <a:gd name="connsiteX11" fmla="*/ 719016 w 1438031"/>
                        <a:gd name="connsiteY11" fmla="*/ 762000 h 1488831"/>
                        <a:gd name="connsiteX12" fmla="*/ 754185 w 1438031"/>
                        <a:gd name="connsiteY12" fmla="*/ 777631 h 1488831"/>
                        <a:gd name="connsiteX13" fmla="*/ 804985 w 1438031"/>
                        <a:gd name="connsiteY13" fmla="*/ 777631 h 1488831"/>
                        <a:gd name="connsiteX14" fmla="*/ 844062 w 1438031"/>
                        <a:gd name="connsiteY14" fmla="*/ 828431 h 1488831"/>
                        <a:gd name="connsiteX15" fmla="*/ 887046 w 1438031"/>
                        <a:gd name="connsiteY15" fmla="*/ 898769 h 1488831"/>
                        <a:gd name="connsiteX16" fmla="*/ 953477 w 1438031"/>
                        <a:gd name="connsiteY16" fmla="*/ 973016 h 1488831"/>
                        <a:gd name="connsiteX17" fmla="*/ 1004277 w 1438031"/>
                        <a:gd name="connsiteY17" fmla="*/ 1039446 h 1488831"/>
                        <a:gd name="connsiteX18" fmla="*/ 1043354 w 1438031"/>
                        <a:gd name="connsiteY18" fmla="*/ 1086339 h 1488831"/>
                        <a:gd name="connsiteX19" fmla="*/ 1074616 w 1438031"/>
                        <a:gd name="connsiteY19" fmla="*/ 1195754 h 1488831"/>
                        <a:gd name="connsiteX20" fmla="*/ 1144954 w 1438031"/>
                        <a:gd name="connsiteY20" fmla="*/ 1258277 h 1488831"/>
                        <a:gd name="connsiteX21" fmla="*/ 1195754 w 1438031"/>
                        <a:gd name="connsiteY21" fmla="*/ 1289539 h 1488831"/>
                        <a:gd name="connsiteX22" fmla="*/ 1262185 w 1438031"/>
                        <a:gd name="connsiteY22" fmla="*/ 1363785 h 1488831"/>
                        <a:gd name="connsiteX23" fmla="*/ 1285631 w 1438031"/>
                        <a:gd name="connsiteY23" fmla="*/ 1402862 h 1488831"/>
                        <a:gd name="connsiteX24" fmla="*/ 1410677 w 1438031"/>
                        <a:gd name="connsiteY24" fmla="*/ 1473200 h 1488831"/>
                        <a:gd name="connsiteX25" fmla="*/ 1438031 w 1438031"/>
                        <a:gd name="connsiteY25" fmla="*/ 1488831 h 1488831"/>
                        <a:gd name="connsiteX0" fmla="*/ 0 w 1438031"/>
                        <a:gd name="connsiteY0" fmla="*/ 0 h 1488831"/>
                        <a:gd name="connsiteX1" fmla="*/ 15631 w 1438031"/>
                        <a:gd name="connsiteY1" fmla="*/ 50800 h 1488831"/>
                        <a:gd name="connsiteX2" fmla="*/ 50800 w 1438031"/>
                        <a:gd name="connsiteY2" fmla="*/ 70339 h 1488831"/>
                        <a:gd name="connsiteX3" fmla="*/ 97693 w 1438031"/>
                        <a:gd name="connsiteY3" fmla="*/ 109416 h 1488831"/>
                        <a:gd name="connsiteX4" fmla="*/ 93785 w 1438031"/>
                        <a:gd name="connsiteY4" fmla="*/ 140677 h 1488831"/>
                        <a:gd name="connsiteX5" fmla="*/ 140677 w 1438031"/>
                        <a:gd name="connsiteY5" fmla="*/ 195385 h 1488831"/>
                        <a:gd name="connsiteX6" fmla="*/ 304800 w 1438031"/>
                        <a:gd name="connsiteY6" fmla="*/ 543169 h 1488831"/>
                        <a:gd name="connsiteX7" fmla="*/ 367323 w 1438031"/>
                        <a:gd name="connsiteY7" fmla="*/ 597877 h 1488831"/>
                        <a:gd name="connsiteX8" fmla="*/ 496277 w 1438031"/>
                        <a:gd name="connsiteY8" fmla="*/ 625231 h 1488831"/>
                        <a:gd name="connsiteX9" fmla="*/ 648677 w 1438031"/>
                        <a:gd name="connsiteY9" fmla="*/ 691662 h 1488831"/>
                        <a:gd name="connsiteX10" fmla="*/ 719016 w 1438031"/>
                        <a:gd name="connsiteY10" fmla="*/ 762000 h 1488831"/>
                        <a:gd name="connsiteX11" fmla="*/ 754185 w 1438031"/>
                        <a:gd name="connsiteY11" fmla="*/ 777631 h 1488831"/>
                        <a:gd name="connsiteX12" fmla="*/ 804985 w 1438031"/>
                        <a:gd name="connsiteY12" fmla="*/ 777631 h 1488831"/>
                        <a:gd name="connsiteX13" fmla="*/ 844062 w 1438031"/>
                        <a:gd name="connsiteY13" fmla="*/ 828431 h 1488831"/>
                        <a:gd name="connsiteX14" fmla="*/ 887046 w 1438031"/>
                        <a:gd name="connsiteY14" fmla="*/ 898769 h 1488831"/>
                        <a:gd name="connsiteX15" fmla="*/ 953477 w 1438031"/>
                        <a:gd name="connsiteY15" fmla="*/ 973016 h 1488831"/>
                        <a:gd name="connsiteX16" fmla="*/ 1004277 w 1438031"/>
                        <a:gd name="connsiteY16" fmla="*/ 1039446 h 1488831"/>
                        <a:gd name="connsiteX17" fmla="*/ 1043354 w 1438031"/>
                        <a:gd name="connsiteY17" fmla="*/ 1086339 h 1488831"/>
                        <a:gd name="connsiteX18" fmla="*/ 1074616 w 1438031"/>
                        <a:gd name="connsiteY18" fmla="*/ 1195754 h 1488831"/>
                        <a:gd name="connsiteX19" fmla="*/ 1144954 w 1438031"/>
                        <a:gd name="connsiteY19" fmla="*/ 1258277 h 1488831"/>
                        <a:gd name="connsiteX20" fmla="*/ 1195754 w 1438031"/>
                        <a:gd name="connsiteY20" fmla="*/ 1289539 h 1488831"/>
                        <a:gd name="connsiteX21" fmla="*/ 1262185 w 1438031"/>
                        <a:gd name="connsiteY21" fmla="*/ 1363785 h 1488831"/>
                        <a:gd name="connsiteX22" fmla="*/ 1285631 w 1438031"/>
                        <a:gd name="connsiteY22" fmla="*/ 1402862 h 1488831"/>
                        <a:gd name="connsiteX23" fmla="*/ 1410677 w 1438031"/>
                        <a:gd name="connsiteY23" fmla="*/ 1473200 h 1488831"/>
                        <a:gd name="connsiteX24" fmla="*/ 1438031 w 1438031"/>
                        <a:gd name="connsiteY24" fmla="*/ 1488831 h 1488831"/>
                        <a:gd name="connsiteX0" fmla="*/ 0 w 1438031"/>
                        <a:gd name="connsiteY0" fmla="*/ 0 h 1488831"/>
                        <a:gd name="connsiteX1" fmla="*/ 15631 w 1438031"/>
                        <a:gd name="connsiteY1" fmla="*/ 50800 h 1488831"/>
                        <a:gd name="connsiteX2" fmla="*/ 50800 w 1438031"/>
                        <a:gd name="connsiteY2" fmla="*/ 70339 h 1488831"/>
                        <a:gd name="connsiteX3" fmla="*/ 97693 w 1438031"/>
                        <a:gd name="connsiteY3" fmla="*/ 109416 h 1488831"/>
                        <a:gd name="connsiteX4" fmla="*/ 93785 w 1438031"/>
                        <a:gd name="connsiteY4" fmla="*/ 140677 h 1488831"/>
                        <a:gd name="connsiteX5" fmla="*/ 304800 w 1438031"/>
                        <a:gd name="connsiteY5" fmla="*/ 543169 h 1488831"/>
                        <a:gd name="connsiteX6" fmla="*/ 367323 w 1438031"/>
                        <a:gd name="connsiteY6" fmla="*/ 597877 h 1488831"/>
                        <a:gd name="connsiteX7" fmla="*/ 496277 w 1438031"/>
                        <a:gd name="connsiteY7" fmla="*/ 625231 h 1488831"/>
                        <a:gd name="connsiteX8" fmla="*/ 648677 w 1438031"/>
                        <a:gd name="connsiteY8" fmla="*/ 691662 h 1488831"/>
                        <a:gd name="connsiteX9" fmla="*/ 719016 w 1438031"/>
                        <a:gd name="connsiteY9" fmla="*/ 762000 h 1488831"/>
                        <a:gd name="connsiteX10" fmla="*/ 754185 w 1438031"/>
                        <a:gd name="connsiteY10" fmla="*/ 777631 h 1488831"/>
                        <a:gd name="connsiteX11" fmla="*/ 804985 w 1438031"/>
                        <a:gd name="connsiteY11" fmla="*/ 777631 h 1488831"/>
                        <a:gd name="connsiteX12" fmla="*/ 844062 w 1438031"/>
                        <a:gd name="connsiteY12" fmla="*/ 828431 h 1488831"/>
                        <a:gd name="connsiteX13" fmla="*/ 887046 w 1438031"/>
                        <a:gd name="connsiteY13" fmla="*/ 898769 h 1488831"/>
                        <a:gd name="connsiteX14" fmla="*/ 953477 w 1438031"/>
                        <a:gd name="connsiteY14" fmla="*/ 973016 h 1488831"/>
                        <a:gd name="connsiteX15" fmla="*/ 1004277 w 1438031"/>
                        <a:gd name="connsiteY15" fmla="*/ 1039446 h 1488831"/>
                        <a:gd name="connsiteX16" fmla="*/ 1043354 w 1438031"/>
                        <a:gd name="connsiteY16" fmla="*/ 1086339 h 1488831"/>
                        <a:gd name="connsiteX17" fmla="*/ 1074616 w 1438031"/>
                        <a:gd name="connsiteY17" fmla="*/ 1195754 h 1488831"/>
                        <a:gd name="connsiteX18" fmla="*/ 1144954 w 1438031"/>
                        <a:gd name="connsiteY18" fmla="*/ 1258277 h 1488831"/>
                        <a:gd name="connsiteX19" fmla="*/ 1195754 w 1438031"/>
                        <a:gd name="connsiteY19" fmla="*/ 1289539 h 1488831"/>
                        <a:gd name="connsiteX20" fmla="*/ 1262185 w 1438031"/>
                        <a:gd name="connsiteY20" fmla="*/ 1363785 h 1488831"/>
                        <a:gd name="connsiteX21" fmla="*/ 1285631 w 1438031"/>
                        <a:gd name="connsiteY21" fmla="*/ 1402862 h 1488831"/>
                        <a:gd name="connsiteX22" fmla="*/ 1410677 w 1438031"/>
                        <a:gd name="connsiteY22" fmla="*/ 1473200 h 1488831"/>
                        <a:gd name="connsiteX23" fmla="*/ 1438031 w 1438031"/>
                        <a:gd name="connsiteY23" fmla="*/ 1488831 h 1488831"/>
                        <a:gd name="connsiteX0" fmla="*/ 0 w 1438031"/>
                        <a:gd name="connsiteY0" fmla="*/ 0 h 1488831"/>
                        <a:gd name="connsiteX1" fmla="*/ 15631 w 1438031"/>
                        <a:gd name="connsiteY1" fmla="*/ 50800 h 1488831"/>
                        <a:gd name="connsiteX2" fmla="*/ 50800 w 1438031"/>
                        <a:gd name="connsiteY2" fmla="*/ 70339 h 1488831"/>
                        <a:gd name="connsiteX3" fmla="*/ 97693 w 1438031"/>
                        <a:gd name="connsiteY3" fmla="*/ 109416 h 1488831"/>
                        <a:gd name="connsiteX4" fmla="*/ 304800 w 1438031"/>
                        <a:gd name="connsiteY4" fmla="*/ 543169 h 1488831"/>
                        <a:gd name="connsiteX5" fmla="*/ 367323 w 1438031"/>
                        <a:gd name="connsiteY5" fmla="*/ 597877 h 1488831"/>
                        <a:gd name="connsiteX6" fmla="*/ 496277 w 1438031"/>
                        <a:gd name="connsiteY6" fmla="*/ 625231 h 1488831"/>
                        <a:gd name="connsiteX7" fmla="*/ 648677 w 1438031"/>
                        <a:gd name="connsiteY7" fmla="*/ 691662 h 1488831"/>
                        <a:gd name="connsiteX8" fmla="*/ 719016 w 1438031"/>
                        <a:gd name="connsiteY8" fmla="*/ 762000 h 1488831"/>
                        <a:gd name="connsiteX9" fmla="*/ 754185 w 1438031"/>
                        <a:gd name="connsiteY9" fmla="*/ 777631 h 1488831"/>
                        <a:gd name="connsiteX10" fmla="*/ 804985 w 1438031"/>
                        <a:gd name="connsiteY10" fmla="*/ 777631 h 1488831"/>
                        <a:gd name="connsiteX11" fmla="*/ 844062 w 1438031"/>
                        <a:gd name="connsiteY11" fmla="*/ 828431 h 1488831"/>
                        <a:gd name="connsiteX12" fmla="*/ 887046 w 1438031"/>
                        <a:gd name="connsiteY12" fmla="*/ 898769 h 1488831"/>
                        <a:gd name="connsiteX13" fmla="*/ 953477 w 1438031"/>
                        <a:gd name="connsiteY13" fmla="*/ 973016 h 1488831"/>
                        <a:gd name="connsiteX14" fmla="*/ 1004277 w 1438031"/>
                        <a:gd name="connsiteY14" fmla="*/ 1039446 h 1488831"/>
                        <a:gd name="connsiteX15" fmla="*/ 1043354 w 1438031"/>
                        <a:gd name="connsiteY15" fmla="*/ 1086339 h 1488831"/>
                        <a:gd name="connsiteX16" fmla="*/ 1074616 w 1438031"/>
                        <a:gd name="connsiteY16" fmla="*/ 1195754 h 1488831"/>
                        <a:gd name="connsiteX17" fmla="*/ 1144954 w 1438031"/>
                        <a:gd name="connsiteY17" fmla="*/ 1258277 h 1488831"/>
                        <a:gd name="connsiteX18" fmla="*/ 1195754 w 1438031"/>
                        <a:gd name="connsiteY18" fmla="*/ 1289539 h 1488831"/>
                        <a:gd name="connsiteX19" fmla="*/ 1262185 w 1438031"/>
                        <a:gd name="connsiteY19" fmla="*/ 1363785 h 1488831"/>
                        <a:gd name="connsiteX20" fmla="*/ 1285631 w 1438031"/>
                        <a:gd name="connsiteY20" fmla="*/ 1402862 h 1488831"/>
                        <a:gd name="connsiteX21" fmla="*/ 1410677 w 1438031"/>
                        <a:gd name="connsiteY21" fmla="*/ 1473200 h 1488831"/>
                        <a:gd name="connsiteX22" fmla="*/ 1438031 w 1438031"/>
                        <a:gd name="connsiteY22" fmla="*/ 1488831 h 1488831"/>
                        <a:gd name="connsiteX0" fmla="*/ 0 w 1438031"/>
                        <a:gd name="connsiteY0" fmla="*/ 0 h 1488831"/>
                        <a:gd name="connsiteX1" fmla="*/ 15631 w 1438031"/>
                        <a:gd name="connsiteY1" fmla="*/ 50800 h 1488831"/>
                        <a:gd name="connsiteX2" fmla="*/ 50800 w 1438031"/>
                        <a:gd name="connsiteY2" fmla="*/ 70339 h 1488831"/>
                        <a:gd name="connsiteX3" fmla="*/ 304800 w 1438031"/>
                        <a:gd name="connsiteY3" fmla="*/ 543169 h 1488831"/>
                        <a:gd name="connsiteX4" fmla="*/ 367323 w 1438031"/>
                        <a:gd name="connsiteY4" fmla="*/ 597877 h 1488831"/>
                        <a:gd name="connsiteX5" fmla="*/ 496277 w 1438031"/>
                        <a:gd name="connsiteY5" fmla="*/ 625231 h 1488831"/>
                        <a:gd name="connsiteX6" fmla="*/ 648677 w 1438031"/>
                        <a:gd name="connsiteY6" fmla="*/ 691662 h 1488831"/>
                        <a:gd name="connsiteX7" fmla="*/ 719016 w 1438031"/>
                        <a:gd name="connsiteY7" fmla="*/ 762000 h 1488831"/>
                        <a:gd name="connsiteX8" fmla="*/ 754185 w 1438031"/>
                        <a:gd name="connsiteY8" fmla="*/ 777631 h 1488831"/>
                        <a:gd name="connsiteX9" fmla="*/ 804985 w 1438031"/>
                        <a:gd name="connsiteY9" fmla="*/ 777631 h 1488831"/>
                        <a:gd name="connsiteX10" fmla="*/ 844062 w 1438031"/>
                        <a:gd name="connsiteY10" fmla="*/ 828431 h 1488831"/>
                        <a:gd name="connsiteX11" fmla="*/ 887046 w 1438031"/>
                        <a:gd name="connsiteY11" fmla="*/ 898769 h 1488831"/>
                        <a:gd name="connsiteX12" fmla="*/ 953477 w 1438031"/>
                        <a:gd name="connsiteY12" fmla="*/ 973016 h 1488831"/>
                        <a:gd name="connsiteX13" fmla="*/ 1004277 w 1438031"/>
                        <a:gd name="connsiteY13" fmla="*/ 1039446 h 1488831"/>
                        <a:gd name="connsiteX14" fmla="*/ 1043354 w 1438031"/>
                        <a:gd name="connsiteY14" fmla="*/ 1086339 h 1488831"/>
                        <a:gd name="connsiteX15" fmla="*/ 1074616 w 1438031"/>
                        <a:gd name="connsiteY15" fmla="*/ 1195754 h 1488831"/>
                        <a:gd name="connsiteX16" fmla="*/ 1144954 w 1438031"/>
                        <a:gd name="connsiteY16" fmla="*/ 1258277 h 1488831"/>
                        <a:gd name="connsiteX17" fmla="*/ 1195754 w 1438031"/>
                        <a:gd name="connsiteY17" fmla="*/ 1289539 h 1488831"/>
                        <a:gd name="connsiteX18" fmla="*/ 1262185 w 1438031"/>
                        <a:gd name="connsiteY18" fmla="*/ 1363785 h 1488831"/>
                        <a:gd name="connsiteX19" fmla="*/ 1285631 w 1438031"/>
                        <a:gd name="connsiteY19" fmla="*/ 1402862 h 1488831"/>
                        <a:gd name="connsiteX20" fmla="*/ 1410677 w 1438031"/>
                        <a:gd name="connsiteY20" fmla="*/ 1473200 h 1488831"/>
                        <a:gd name="connsiteX21" fmla="*/ 1438031 w 1438031"/>
                        <a:gd name="connsiteY21" fmla="*/ 1488831 h 1488831"/>
                        <a:gd name="connsiteX0" fmla="*/ 10786 w 1448817"/>
                        <a:gd name="connsiteY0" fmla="*/ 1310 h 1490141"/>
                        <a:gd name="connsiteX1" fmla="*/ 26417 w 1448817"/>
                        <a:gd name="connsiteY1" fmla="*/ 52110 h 1490141"/>
                        <a:gd name="connsiteX2" fmla="*/ 315586 w 1448817"/>
                        <a:gd name="connsiteY2" fmla="*/ 544479 h 1490141"/>
                        <a:gd name="connsiteX3" fmla="*/ 378109 w 1448817"/>
                        <a:gd name="connsiteY3" fmla="*/ 599187 h 1490141"/>
                        <a:gd name="connsiteX4" fmla="*/ 507063 w 1448817"/>
                        <a:gd name="connsiteY4" fmla="*/ 626541 h 1490141"/>
                        <a:gd name="connsiteX5" fmla="*/ 659463 w 1448817"/>
                        <a:gd name="connsiteY5" fmla="*/ 692972 h 1490141"/>
                        <a:gd name="connsiteX6" fmla="*/ 729802 w 1448817"/>
                        <a:gd name="connsiteY6" fmla="*/ 763310 h 1490141"/>
                        <a:gd name="connsiteX7" fmla="*/ 764971 w 1448817"/>
                        <a:gd name="connsiteY7" fmla="*/ 778941 h 1490141"/>
                        <a:gd name="connsiteX8" fmla="*/ 815771 w 1448817"/>
                        <a:gd name="connsiteY8" fmla="*/ 778941 h 1490141"/>
                        <a:gd name="connsiteX9" fmla="*/ 854848 w 1448817"/>
                        <a:gd name="connsiteY9" fmla="*/ 829741 h 1490141"/>
                        <a:gd name="connsiteX10" fmla="*/ 897832 w 1448817"/>
                        <a:gd name="connsiteY10" fmla="*/ 900079 h 1490141"/>
                        <a:gd name="connsiteX11" fmla="*/ 964263 w 1448817"/>
                        <a:gd name="connsiteY11" fmla="*/ 974326 h 1490141"/>
                        <a:gd name="connsiteX12" fmla="*/ 1015063 w 1448817"/>
                        <a:gd name="connsiteY12" fmla="*/ 1040756 h 1490141"/>
                        <a:gd name="connsiteX13" fmla="*/ 1054140 w 1448817"/>
                        <a:gd name="connsiteY13" fmla="*/ 1087649 h 1490141"/>
                        <a:gd name="connsiteX14" fmla="*/ 1085402 w 1448817"/>
                        <a:gd name="connsiteY14" fmla="*/ 1197064 h 1490141"/>
                        <a:gd name="connsiteX15" fmla="*/ 1155740 w 1448817"/>
                        <a:gd name="connsiteY15" fmla="*/ 1259587 h 1490141"/>
                        <a:gd name="connsiteX16" fmla="*/ 1206540 w 1448817"/>
                        <a:gd name="connsiteY16" fmla="*/ 1290849 h 1490141"/>
                        <a:gd name="connsiteX17" fmla="*/ 1272971 w 1448817"/>
                        <a:gd name="connsiteY17" fmla="*/ 1365095 h 1490141"/>
                        <a:gd name="connsiteX18" fmla="*/ 1296417 w 1448817"/>
                        <a:gd name="connsiteY18" fmla="*/ 1404172 h 1490141"/>
                        <a:gd name="connsiteX19" fmla="*/ 1421463 w 1448817"/>
                        <a:gd name="connsiteY19" fmla="*/ 1474510 h 1490141"/>
                        <a:gd name="connsiteX20" fmla="*/ 1448817 w 1448817"/>
                        <a:gd name="connsiteY20" fmla="*/ 1490141 h 1490141"/>
                        <a:gd name="connsiteX0" fmla="*/ 0 w 1438031"/>
                        <a:gd name="connsiteY0" fmla="*/ 0 h 1488831"/>
                        <a:gd name="connsiteX1" fmla="*/ 304800 w 1438031"/>
                        <a:gd name="connsiteY1" fmla="*/ 543169 h 1488831"/>
                        <a:gd name="connsiteX2" fmla="*/ 367323 w 1438031"/>
                        <a:gd name="connsiteY2" fmla="*/ 597877 h 1488831"/>
                        <a:gd name="connsiteX3" fmla="*/ 496277 w 1438031"/>
                        <a:gd name="connsiteY3" fmla="*/ 625231 h 1488831"/>
                        <a:gd name="connsiteX4" fmla="*/ 648677 w 1438031"/>
                        <a:gd name="connsiteY4" fmla="*/ 691662 h 1488831"/>
                        <a:gd name="connsiteX5" fmla="*/ 719016 w 1438031"/>
                        <a:gd name="connsiteY5" fmla="*/ 762000 h 1488831"/>
                        <a:gd name="connsiteX6" fmla="*/ 754185 w 1438031"/>
                        <a:gd name="connsiteY6" fmla="*/ 777631 h 1488831"/>
                        <a:gd name="connsiteX7" fmla="*/ 804985 w 1438031"/>
                        <a:gd name="connsiteY7" fmla="*/ 777631 h 1488831"/>
                        <a:gd name="connsiteX8" fmla="*/ 844062 w 1438031"/>
                        <a:gd name="connsiteY8" fmla="*/ 828431 h 1488831"/>
                        <a:gd name="connsiteX9" fmla="*/ 887046 w 1438031"/>
                        <a:gd name="connsiteY9" fmla="*/ 898769 h 1488831"/>
                        <a:gd name="connsiteX10" fmla="*/ 953477 w 1438031"/>
                        <a:gd name="connsiteY10" fmla="*/ 973016 h 1488831"/>
                        <a:gd name="connsiteX11" fmla="*/ 1004277 w 1438031"/>
                        <a:gd name="connsiteY11" fmla="*/ 1039446 h 1488831"/>
                        <a:gd name="connsiteX12" fmla="*/ 1043354 w 1438031"/>
                        <a:gd name="connsiteY12" fmla="*/ 1086339 h 1488831"/>
                        <a:gd name="connsiteX13" fmla="*/ 1074616 w 1438031"/>
                        <a:gd name="connsiteY13" fmla="*/ 1195754 h 1488831"/>
                        <a:gd name="connsiteX14" fmla="*/ 1144954 w 1438031"/>
                        <a:gd name="connsiteY14" fmla="*/ 1258277 h 1488831"/>
                        <a:gd name="connsiteX15" fmla="*/ 1195754 w 1438031"/>
                        <a:gd name="connsiteY15" fmla="*/ 1289539 h 1488831"/>
                        <a:gd name="connsiteX16" fmla="*/ 1262185 w 1438031"/>
                        <a:gd name="connsiteY16" fmla="*/ 1363785 h 1488831"/>
                        <a:gd name="connsiteX17" fmla="*/ 1285631 w 1438031"/>
                        <a:gd name="connsiteY17" fmla="*/ 1402862 h 1488831"/>
                        <a:gd name="connsiteX18" fmla="*/ 1410677 w 1438031"/>
                        <a:gd name="connsiteY18" fmla="*/ 1473200 h 1488831"/>
                        <a:gd name="connsiteX19" fmla="*/ 1438031 w 1438031"/>
                        <a:gd name="connsiteY19" fmla="*/ 1488831 h 1488831"/>
                        <a:gd name="connsiteX0" fmla="*/ 0 w 1133231"/>
                        <a:gd name="connsiteY0" fmla="*/ 0 h 945662"/>
                        <a:gd name="connsiteX1" fmla="*/ 62523 w 1133231"/>
                        <a:gd name="connsiteY1" fmla="*/ 54708 h 945662"/>
                        <a:gd name="connsiteX2" fmla="*/ 191477 w 1133231"/>
                        <a:gd name="connsiteY2" fmla="*/ 82062 h 945662"/>
                        <a:gd name="connsiteX3" fmla="*/ 343877 w 1133231"/>
                        <a:gd name="connsiteY3" fmla="*/ 148493 h 945662"/>
                        <a:gd name="connsiteX4" fmla="*/ 414216 w 1133231"/>
                        <a:gd name="connsiteY4" fmla="*/ 218831 h 945662"/>
                        <a:gd name="connsiteX5" fmla="*/ 449385 w 1133231"/>
                        <a:gd name="connsiteY5" fmla="*/ 234462 h 945662"/>
                        <a:gd name="connsiteX6" fmla="*/ 500185 w 1133231"/>
                        <a:gd name="connsiteY6" fmla="*/ 234462 h 945662"/>
                        <a:gd name="connsiteX7" fmla="*/ 539262 w 1133231"/>
                        <a:gd name="connsiteY7" fmla="*/ 285262 h 945662"/>
                        <a:gd name="connsiteX8" fmla="*/ 582246 w 1133231"/>
                        <a:gd name="connsiteY8" fmla="*/ 355600 h 945662"/>
                        <a:gd name="connsiteX9" fmla="*/ 648677 w 1133231"/>
                        <a:gd name="connsiteY9" fmla="*/ 429847 h 945662"/>
                        <a:gd name="connsiteX10" fmla="*/ 699477 w 1133231"/>
                        <a:gd name="connsiteY10" fmla="*/ 496277 h 945662"/>
                        <a:gd name="connsiteX11" fmla="*/ 738554 w 1133231"/>
                        <a:gd name="connsiteY11" fmla="*/ 543170 h 945662"/>
                        <a:gd name="connsiteX12" fmla="*/ 769816 w 1133231"/>
                        <a:gd name="connsiteY12" fmla="*/ 652585 h 945662"/>
                        <a:gd name="connsiteX13" fmla="*/ 840154 w 1133231"/>
                        <a:gd name="connsiteY13" fmla="*/ 715108 h 945662"/>
                        <a:gd name="connsiteX14" fmla="*/ 890954 w 1133231"/>
                        <a:gd name="connsiteY14" fmla="*/ 746370 h 945662"/>
                        <a:gd name="connsiteX15" fmla="*/ 957385 w 1133231"/>
                        <a:gd name="connsiteY15" fmla="*/ 820616 h 945662"/>
                        <a:gd name="connsiteX16" fmla="*/ 980831 w 1133231"/>
                        <a:gd name="connsiteY16" fmla="*/ 859693 h 945662"/>
                        <a:gd name="connsiteX17" fmla="*/ 1105877 w 1133231"/>
                        <a:gd name="connsiteY17" fmla="*/ 930031 h 945662"/>
                        <a:gd name="connsiteX18" fmla="*/ 1133231 w 1133231"/>
                        <a:gd name="connsiteY18" fmla="*/ 945662 h 945662"/>
                        <a:gd name="connsiteX0" fmla="*/ 0 w 1130213"/>
                        <a:gd name="connsiteY0" fmla="*/ 0 h 957733"/>
                        <a:gd name="connsiteX1" fmla="*/ 62523 w 1130213"/>
                        <a:gd name="connsiteY1" fmla="*/ 54708 h 957733"/>
                        <a:gd name="connsiteX2" fmla="*/ 191477 w 1130213"/>
                        <a:gd name="connsiteY2" fmla="*/ 82062 h 957733"/>
                        <a:gd name="connsiteX3" fmla="*/ 343877 w 1130213"/>
                        <a:gd name="connsiteY3" fmla="*/ 148493 h 957733"/>
                        <a:gd name="connsiteX4" fmla="*/ 414216 w 1130213"/>
                        <a:gd name="connsiteY4" fmla="*/ 218831 h 957733"/>
                        <a:gd name="connsiteX5" fmla="*/ 449385 w 1130213"/>
                        <a:gd name="connsiteY5" fmla="*/ 234462 h 957733"/>
                        <a:gd name="connsiteX6" fmla="*/ 500185 w 1130213"/>
                        <a:gd name="connsiteY6" fmla="*/ 234462 h 957733"/>
                        <a:gd name="connsiteX7" fmla="*/ 539262 w 1130213"/>
                        <a:gd name="connsiteY7" fmla="*/ 285262 h 957733"/>
                        <a:gd name="connsiteX8" fmla="*/ 582246 w 1130213"/>
                        <a:gd name="connsiteY8" fmla="*/ 355600 h 957733"/>
                        <a:gd name="connsiteX9" fmla="*/ 648677 w 1130213"/>
                        <a:gd name="connsiteY9" fmla="*/ 429847 h 957733"/>
                        <a:gd name="connsiteX10" fmla="*/ 699477 w 1130213"/>
                        <a:gd name="connsiteY10" fmla="*/ 496277 h 957733"/>
                        <a:gd name="connsiteX11" fmla="*/ 738554 w 1130213"/>
                        <a:gd name="connsiteY11" fmla="*/ 543170 h 957733"/>
                        <a:gd name="connsiteX12" fmla="*/ 769816 w 1130213"/>
                        <a:gd name="connsiteY12" fmla="*/ 652585 h 957733"/>
                        <a:gd name="connsiteX13" fmla="*/ 840154 w 1130213"/>
                        <a:gd name="connsiteY13" fmla="*/ 715108 h 957733"/>
                        <a:gd name="connsiteX14" fmla="*/ 890954 w 1130213"/>
                        <a:gd name="connsiteY14" fmla="*/ 746370 h 957733"/>
                        <a:gd name="connsiteX15" fmla="*/ 957385 w 1130213"/>
                        <a:gd name="connsiteY15" fmla="*/ 820616 h 957733"/>
                        <a:gd name="connsiteX16" fmla="*/ 980831 w 1130213"/>
                        <a:gd name="connsiteY16" fmla="*/ 859693 h 957733"/>
                        <a:gd name="connsiteX17" fmla="*/ 1105877 w 1130213"/>
                        <a:gd name="connsiteY17" fmla="*/ 930031 h 957733"/>
                        <a:gd name="connsiteX18" fmla="*/ 1130213 w 1130213"/>
                        <a:gd name="connsiteY18" fmla="*/ 957733 h 957733"/>
                        <a:gd name="connsiteX0" fmla="*/ 0 w 1133231"/>
                        <a:gd name="connsiteY0" fmla="*/ 0 h 957733"/>
                        <a:gd name="connsiteX1" fmla="*/ 62523 w 1133231"/>
                        <a:gd name="connsiteY1" fmla="*/ 54708 h 957733"/>
                        <a:gd name="connsiteX2" fmla="*/ 191477 w 1133231"/>
                        <a:gd name="connsiteY2" fmla="*/ 82062 h 957733"/>
                        <a:gd name="connsiteX3" fmla="*/ 343877 w 1133231"/>
                        <a:gd name="connsiteY3" fmla="*/ 148493 h 957733"/>
                        <a:gd name="connsiteX4" fmla="*/ 414216 w 1133231"/>
                        <a:gd name="connsiteY4" fmla="*/ 218831 h 957733"/>
                        <a:gd name="connsiteX5" fmla="*/ 449385 w 1133231"/>
                        <a:gd name="connsiteY5" fmla="*/ 234462 h 957733"/>
                        <a:gd name="connsiteX6" fmla="*/ 500185 w 1133231"/>
                        <a:gd name="connsiteY6" fmla="*/ 234462 h 957733"/>
                        <a:gd name="connsiteX7" fmla="*/ 539262 w 1133231"/>
                        <a:gd name="connsiteY7" fmla="*/ 285262 h 957733"/>
                        <a:gd name="connsiteX8" fmla="*/ 582246 w 1133231"/>
                        <a:gd name="connsiteY8" fmla="*/ 355600 h 957733"/>
                        <a:gd name="connsiteX9" fmla="*/ 648677 w 1133231"/>
                        <a:gd name="connsiteY9" fmla="*/ 429847 h 957733"/>
                        <a:gd name="connsiteX10" fmla="*/ 699477 w 1133231"/>
                        <a:gd name="connsiteY10" fmla="*/ 496277 h 957733"/>
                        <a:gd name="connsiteX11" fmla="*/ 738554 w 1133231"/>
                        <a:gd name="connsiteY11" fmla="*/ 543170 h 957733"/>
                        <a:gd name="connsiteX12" fmla="*/ 769816 w 1133231"/>
                        <a:gd name="connsiteY12" fmla="*/ 652585 h 957733"/>
                        <a:gd name="connsiteX13" fmla="*/ 840154 w 1133231"/>
                        <a:gd name="connsiteY13" fmla="*/ 715108 h 957733"/>
                        <a:gd name="connsiteX14" fmla="*/ 890954 w 1133231"/>
                        <a:gd name="connsiteY14" fmla="*/ 746370 h 957733"/>
                        <a:gd name="connsiteX15" fmla="*/ 957385 w 1133231"/>
                        <a:gd name="connsiteY15" fmla="*/ 820616 h 957733"/>
                        <a:gd name="connsiteX16" fmla="*/ 980831 w 1133231"/>
                        <a:gd name="connsiteY16" fmla="*/ 859693 h 957733"/>
                        <a:gd name="connsiteX17" fmla="*/ 1105877 w 1133231"/>
                        <a:gd name="connsiteY17" fmla="*/ 930031 h 957733"/>
                        <a:gd name="connsiteX18" fmla="*/ 1133231 w 1133231"/>
                        <a:gd name="connsiteY18" fmla="*/ 957733 h 957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133231" h="957733">
                          <a:moveTo>
                            <a:pt x="0" y="0"/>
                          </a:moveTo>
                          <a:cubicBezTo>
                            <a:pt x="61220" y="99646"/>
                            <a:pt x="30610" y="41031"/>
                            <a:pt x="62523" y="54708"/>
                          </a:cubicBezTo>
                          <a:cubicBezTo>
                            <a:pt x="94436" y="68385"/>
                            <a:pt x="144585" y="66431"/>
                            <a:pt x="191477" y="82062"/>
                          </a:cubicBezTo>
                          <a:cubicBezTo>
                            <a:pt x="238369" y="97693"/>
                            <a:pt x="306754" y="125698"/>
                            <a:pt x="343877" y="148493"/>
                          </a:cubicBezTo>
                          <a:cubicBezTo>
                            <a:pt x="381000" y="171288"/>
                            <a:pt x="396631" y="204503"/>
                            <a:pt x="414216" y="218831"/>
                          </a:cubicBezTo>
                          <a:cubicBezTo>
                            <a:pt x="431801" y="233159"/>
                            <a:pt x="435057" y="231857"/>
                            <a:pt x="449385" y="234462"/>
                          </a:cubicBezTo>
                          <a:cubicBezTo>
                            <a:pt x="463713" y="237067"/>
                            <a:pt x="485206" y="225995"/>
                            <a:pt x="500185" y="234462"/>
                          </a:cubicBezTo>
                          <a:cubicBezTo>
                            <a:pt x="515164" y="242929"/>
                            <a:pt x="525585" y="265072"/>
                            <a:pt x="539262" y="285262"/>
                          </a:cubicBezTo>
                          <a:cubicBezTo>
                            <a:pt x="552939" y="305452"/>
                            <a:pt x="564010" y="331503"/>
                            <a:pt x="582246" y="355600"/>
                          </a:cubicBezTo>
                          <a:cubicBezTo>
                            <a:pt x="600482" y="379697"/>
                            <a:pt x="629139" y="406401"/>
                            <a:pt x="648677" y="429847"/>
                          </a:cubicBezTo>
                          <a:cubicBezTo>
                            <a:pt x="668215" y="453293"/>
                            <a:pt x="684498" y="477390"/>
                            <a:pt x="699477" y="496277"/>
                          </a:cubicBezTo>
                          <a:cubicBezTo>
                            <a:pt x="714456" y="515164"/>
                            <a:pt x="726831" y="517119"/>
                            <a:pt x="738554" y="543170"/>
                          </a:cubicBezTo>
                          <a:cubicBezTo>
                            <a:pt x="750277" y="569221"/>
                            <a:pt x="752883" y="623929"/>
                            <a:pt x="769816" y="652585"/>
                          </a:cubicBezTo>
                          <a:cubicBezTo>
                            <a:pt x="786749" y="681241"/>
                            <a:pt x="819964" y="699477"/>
                            <a:pt x="840154" y="715108"/>
                          </a:cubicBezTo>
                          <a:cubicBezTo>
                            <a:pt x="860344" y="730739"/>
                            <a:pt x="871416" y="728785"/>
                            <a:pt x="890954" y="746370"/>
                          </a:cubicBezTo>
                          <a:cubicBezTo>
                            <a:pt x="910493" y="763955"/>
                            <a:pt x="942406" y="801729"/>
                            <a:pt x="957385" y="820616"/>
                          </a:cubicBezTo>
                          <a:cubicBezTo>
                            <a:pt x="972364" y="839503"/>
                            <a:pt x="956082" y="841457"/>
                            <a:pt x="980831" y="859693"/>
                          </a:cubicBezTo>
                          <a:cubicBezTo>
                            <a:pt x="1005580" y="877929"/>
                            <a:pt x="1105877" y="930031"/>
                            <a:pt x="1105877" y="930031"/>
                          </a:cubicBezTo>
                          <a:cubicBezTo>
                            <a:pt x="1114995" y="935241"/>
                            <a:pt x="1124113" y="952523"/>
                            <a:pt x="1133231" y="957733"/>
                          </a:cubicBezTo>
                        </a:path>
                      </a:pathLst>
                    </a:custGeom>
                    <a:noFill/>
                    <a:ln w="63500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3" name="Полилиния: фигура 76">
                      <a:extLst>
                        <a:ext uri="{FF2B5EF4-FFF2-40B4-BE49-F238E27FC236}">
                          <a16:creationId xmlns:a16="http://schemas.microsoft.com/office/drawing/2014/main" id="{8F540619-BAA0-4890-B20C-B453E2E3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6587" y="2446214"/>
                      <a:ext cx="128953" cy="183662"/>
                    </a:xfrm>
                    <a:custGeom>
                      <a:avLst/>
                      <a:gdLst>
                        <a:gd name="connsiteX0" fmla="*/ 0 w 636954"/>
                        <a:gd name="connsiteY0" fmla="*/ 0 h 437662"/>
                        <a:gd name="connsiteX1" fmla="*/ 85969 w 636954"/>
                        <a:gd name="connsiteY1" fmla="*/ 50800 h 437662"/>
                        <a:gd name="connsiteX2" fmla="*/ 117231 w 636954"/>
                        <a:gd name="connsiteY2" fmla="*/ 140677 h 437662"/>
                        <a:gd name="connsiteX3" fmla="*/ 132861 w 636954"/>
                        <a:gd name="connsiteY3" fmla="*/ 218831 h 437662"/>
                        <a:gd name="connsiteX4" fmla="*/ 160215 w 636954"/>
                        <a:gd name="connsiteY4" fmla="*/ 277447 h 437662"/>
                        <a:gd name="connsiteX5" fmla="*/ 246184 w 636954"/>
                        <a:gd name="connsiteY5" fmla="*/ 324339 h 437662"/>
                        <a:gd name="connsiteX6" fmla="*/ 328246 w 636954"/>
                        <a:gd name="connsiteY6" fmla="*/ 308708 h 437662"/>
                        <a:gd name="connsiteX7" fmla="*/ 410308 w 636954"/>
                        <a:gd name="connsiteY7" fmla="*/ 296985 h 437662"/>
                        <a:gd name="connsiteX8" fmla="*/ 488461 w 636954"/>
                        <a:gd name="connsiteY8" fmla="*/ 328247 h 437662"/>
                        <a:gd name="connsiteX9" fmla="*/ 566615 w 636954"/>
                        <a:gd name="connsiteY9" fmla="*/ 359508 h 437662"/>
                        <a:gd name="connsiteX10" fmla="*/ 609600 w 636954"/>
                        <a:gd name="connsiteY10" fmla="*/ 398585 h 437662"/>
                        <a:gd name="connsiteX11" fmla="*/ 636954 w 636954"/>
                        <a:gd name="connsiteY11" fmla="*/ 437662 h 437662"/>
                        <a:gd name="connsiteX0" fmla="*/ 0 w 550985"/>
                        <a:gd name="connsiteY0" fmla="*/ 0 h 386862"/>
                        <a:gd name="connsiteX1" fmla="*/ 31262 w 550985"/>
                        <a:gd name="connsiteY1" fmla="*/ 89877 h 386862"/>
                        <a:gd name="connsiteX2" fmla="*/ 46892 w 550985"/>
                        <a:gd name="connsiteY2" fmla="*/ 168031 h 386862"/>
                        <a:gd name="connsiteX3" fmla="*/ 74246 w 550985"/>
                        <a:gd name="connsiteY3" fmla="*/ 226647 h 386862"/>
                        <a:gd name="connsiteX4" fmla="*/ 160215 w 550985"/>
                        <a:gd name="connsiteY4" fmla="*/ 273539 h 386862"/>
                        <a:gd name="connsiteX5" fmla="*/ 242277 w 550985"/>
                        <a:gd name="connsiteY5" fmla="*/ 257908 h 386862"/>
                        <a:gd name="connsiteX6" fmla="*/ 324339 w 550985"/>
                        <a:gd name="connsiteY6" fmla="*/ 246185 h 386862"/>
                        <a:gd name="connsiteX7" fmla="*/ 402492 w 550985"/>
                        <a:gd name="connsiteY7" fmla="*/ 277447 h 386862"/>
                        <a:gd name="connsiteX8" fmla="*/ 480646 w 550985"/>
                        <a:gd name="connsiteY8" fmla="*/ 308708 h 386862"/>
                        <a:gd name="connsiteX9" fmla="*/ 523631 w 550985"/>
                        <a:gd name="connsiteY9" fmla="*/ 347785 h 386862"/>
                        <a:gd name="connsiteX10" fmla="*/ 550985 w 550985"/>
                        <a:gd name="connsiteY10" fmla="*/ 386862 h 386862"/>
                        <a:gd name="connsiteX0" fmla="*/ 0 w 519723"/>
                        <a:gd name="connsiteY0" fmla="*/ 0 h 296985"/>
                        <a:gd name="connsiteX1" fmla="*/ 15630 w 519723"/>
                        <a:gd name="connsiteY1" fmla="*/ 78154 h 296985"/>
                        <a:gd name="connsiteX2" fmla="*/ 42984 w 519723"/>
                        <a:gd name="connsiteY2" fmla="*/ 136770 h 296985"/>
                        <a:gd name="connsiteX3" fmla="*/ 128953 w 519723"/>
                        <a:gd name="connsiteY3" fmla="*/ 183662 h 296985"/>
                        <a:gd name="connsiteX4" fmla="*/ 211015 w 519723"/>
                        <a:gd name="connsiteY4" fmla="*/ 168031 h 296985"/>
                        <a:gd name="connsiteX5" fmla="*/ 293077 w 519723"/>
                        <a:gd name="connsiteY5" fmla="*/ 156308 h 296985"/>
                        <a:gd name="connsiteX6" fmla="*/ 371230 w 519723"/>
                        <a:gd name="connsiteY6" fmla="*/ 187570 h 296985"/>
                        <a:gd name="connsiteX7" fmla="*/ 449384 w 519723"/>
                        <a:gd name="connsiteY7" fmla="*/ 218831 h 296985"/>
                        <a:gd name="connsiteX8" fmla="*/ 492369 w 519723"/>
                        <a:gd name="connsiteY8" fmla="*/ 257908 h 296985"/>
                        <a:gd name="connsiteX9" fmla="*/ 519723 w 519723"/>
                        <a:gd name="connsiteY9" fmla="*/ 296985 h 296985"/>
                        <a:gd name="connsiteX0" fmla="*/ 0 w 492369"/>
                        <a:gd name="connsiteY0" fmla="*/ 0 h 257908"/>
                        <a:gd name="connsiteX1" fmla="*/ 15630 w 492369"/>
                        <a:gd name="connsiteY1" fmla="*/ 78154 h 257908"/>
                        <a:gd name="connsiteX2" fmla="*/ 42984 w 492369"/>
                        <a:gd name="connsiteY2" fmla="*/ 136770 h 257908"/>
                        <a:gd name="connsiteX3" fmla="*/ 128953 w 492369"/>
                        <a:gd name="connsiteY3" fmla="*/ 183662 h 257908"/>
                        <a:gd name="connsiteX4" fmla="*/ 211015 w 492369"/>
                        <a:gd name="connsiteY4" fmla="*/ 168031 h 257908"/>
                        <a:gd name="connsiteX5" fmla="*/ 293077 w 492369"/>
                        <a:gd name="connsiteY5" fmla="*/ 156308 h 257908"/>
                        <a:gd name="connsiteX6" fmla="*/ 371230 w 492369"/>
                        <a:gd name="connsiteY6" fmla="*/ 187570 h 257908"/>
                        <a:gd name="connsiteX7" fmla="*/ 449384 w 492369"/>
                        <a:gd name="connsiteY7" fmla="*/ 218831 h 257908"/>
                        <a:gd name="connsiteX8" fmla="*/ 492369 w 492369"/>
                        <a:gd name="connsiteY8" fmla="*/ 257908 h 257908"/>
                        <a:gd name="connsiteX0" fmla="*/ 0 w 449384"/>
                        <a:gd name="connsiteY0" fmla="*/ 0 h 218831"/>
                        <a:gd name="connsiteX1" fmla="*/ 15630 w 449384"/>
                        <a:gd name="connsiteY1" fmla="*/ 78154 h 218831"/>
                        <a:gd name="connsiteX2" fmla="*/ 42984 w 449384"/>
                        <a:gd name="connsiteY2" fmla="*/ 136770 h 218831"/>
                        <a:gd name="connsiteX3" fmla="*/ 128953 w 449384"/>
                        <a:gd name="connsiteY3" fmla="*/ 183662 h 218831"/>
                        <a:gd name="connsiteX4" fmla="*/ 211015 w 449384"/>
                        <a:gd name="connsiteY4" fmla="*/ 168031 h 218831"/>
                        <a:gd name="connsiteX5" fmla="*/ 293077 w 449384"/>
                        <a:gd name="connsiteY5" fmla="*/ 156308 h 218831"/>
                        <a:gd name="connsiteX6" fmla="*/ 371230 w 449384"/>
                        <a:gd name="connsiteY6" fmla="*/ 187570 h 218831"/>
                        <a:gd name="connsiteX7" fmla="*/ 449384 w 449384"/>
                        <a:gd name="connsiteY7" fmla="*/ 218831 h 218831"/>
                        <a:gd name="connsiteX0" fmla="*/ 0 w 371230"/>
                        <a:gd name="connsiteY0" fmla="*/ 0 h 187570"/>
                        <a:gd name="connsiteX1" fmla="*/ 15630 w 371230"/>
                        <a:gd name="connsiteY1" fmla="*/ 78154 h 187570"/>
                        <a:gd name="connsiteX2" fmla="*/ 42984 w 371230"/>
                        <a:gd name="connsiteY2" fmla="*/ 136770 h 187570"/>
                        <a:gd name="connsiteX3" fmla="*/ 128953 w 371230"/>
                        <a:gd name="connsiteY3" fmla="*/ 183662 h 187570"/>
                        <a:gd name="connsiteX4" fmla="*/ 211015 w 371230"/>
                        <a:gd name="connsiteY4" fmla="*/ 168031 h 187570"/>
                        <a:gd name="connsiteX5" fmla="*/ 293077 w 371230"/>
                        <a:gd name="connsiteY5" fmla="*/ 156308 h 187570"/>
                        <a:gd name="connsiteX6" fmla="*/ 371230 w 371230"/>
                        <a:gd name="connsiteY6" fmla="*/ 187570 h 187570"/>
                        <a:gd name="connsiteX0" fmla="*/ 0 w 293077"/>
                        <a:gd name="connsiteY0" fmla="*/ 0 h 184678"/>
                        <a:gd name="connsiteX1" fmla="*/ 15630 w 293077"/>
                        <a:gd name="connsiteY1" fmla="*/ 78154 h 184678"/>
                        <a:gd name="connsiteX2" fmla="*/ 42984 w 293077"/>
                        <a:gd name="connsiteY2" fmla="*/ 136770 h 184678"/>
                        <a:gd name="connsiteX3" fmla="*/ 128953 w 293077"/>
                        <a:gd name="connsiteY3" fmla="*/ 183662 h 184678"/>
                        <a:gd name="connsiteX4" fmla="*/ 211015 w 293077"/>
                        <a:gd name="connsiteY4" fmla="*/ 168031 h 184678"/>
                        <a:gd name="connsiteX5" fmla="*/ 293077 w 293077"/>
                        <a:gd name="connsiteY5" fmla="*/ 156308 h 184678"/>
                        <a:gd name="connsiteX0" fmla="*/ 0 w 211015"/>
                        <a:gd name="connsiteY0" fmla="*/ 0 h 184678"/>
                        <a:gd name="connsiteX1" fmla="*/ 15630 w 211015"/>
                        <a:gd name="connsiteY1" fmla="*/ 78154 h 184678"/>
                        <a:gd name="connsiteX2" fmla="*/ 42984 w 211015"/>
                        <a:gd name="connsiteY2" fmla="*/ 136770 h 184678"/>
                        <a:gd name="connsiteX3" fmla="*/ 128953 w 211015"/>
                        <a:gd name="connsiteY3" fmla="*/ 183662 h 184678"/>
                        <a:gd name="connsiteX4" fmla="*/ 211015 w 211015"/>
                        <a:gd name="connsiteY4" fmla="*/ 168031 h 184678"/>
                        <a:gd name="connsiteX0" fmla="*/ 0 w 128953"/>
                        <a:gd name="connsiteY0" fmla="*/ 0 h 183662"/>
                        <a:gd name="connsiteX1" fmla="*/ 15630 w 128953"/>
                        <a:gd name="connsiteY1" fmla="*/ 78154 h 183662"/>
                        <a:gd name="connsiteX2" fmla="*/ 42984 w 128953"/>
                        <a:gd name="connsiteY2" fmla="*/ 136770 h 183662"/>
                        <a:gd name="connsiteX3" fmla="*/ 128953 w 128953"/>
                        <a:gd name="connsiteY3" fmla="*/ 183662 h 183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8953" h="183662">
                          <a:moveTo>
                            <a:pt x="0" y="0"/>
                          </a:moveTo>
                          <a:cubicBezTo>
                            <a:pt x="7815" y="28005"/>
                            <a:pt x="8466" y="55359"/>
                            <a:pt x="15630" y="78154"/>
                          </a:cubicBezTo>
                          <a:cubicBezTo>
                            <a:pt x="22794" y="100949"/>
                            <a:pt x="24097" y="119185"/>
                            <a:pt x="42984" y="136770"/>
                          </a:cubicBezTo>
                          <a:cubicBezTo>
                            <a:pt x="61871" y="154355"/>
                            <a:pt x="100948" y="178452"/>
                            <a:pt x="128953" y="183662"/>
                          </a:cubicBezTo>
                        </a:path>
                      </a:pathLst>
                    </a:custGeom>
                    <a:noFill/>
                    <a:ln w="63500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4" name="Полилиния: фигура 83">
                      <a:extLst>
                        <a:ext uri="{FF2B5EF4-FFF2-40B4-BE49-F238E27FC236}">
                          <a16:creationId xmlns:a16="http://schemas.microsoft.com/office/drawing/2014/main" id="{DEBD5EAF-64C2-4940-8CBC-7E4E77FBD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5012" y="3000166"/>
                      <a:ext cx="223429" cy="881028"/>
                    </a:xfrm>
                    <a:custGeom>
                      <a:avLst/>
                      <a:gdLst>
                        <a:gd name="connsiteX0" fmla="*/ 1189 w 223429"/>
                        <a:gd name="connsiteY0" fmla="*/ 0 h 881028"/>
                        <a:gd name="connsiteX1" fmla="*/ 14538 w 223429"/>
                        <a:gd name="connsiteY1" fmla="*/ 76757 h 881028"/>
                        <a:gd name="connsiteX2" fmla="*/ 1189 w 223429"/>
                        <a:gd name="connsiteY2" fmla="*/ 186885 h 881028"/>
                        <a:gd name="connsiteX3" fmla="*/ 51248 w 223429"/>
                        <a:gd name="connsiteY3" fmla="*/ 290339 h 881028"/>
                        <a:gd name="connsiteX4" fmla="*/ 114655 w 223429"/>
                        <a:gd name="connsiteY4" fmla="*/ 360421 h 881028"/>
                        <a:gd name="connsiteX5" fmla="*/ 188074 w 223429"/>
                        <a:gd name="connsiteY5" fmla="*/ 440514 h 881028"/>
                        <a:gd name="connsiteX6" fmla="*/ 201423 w 223429"/>
                        <a:gd name="connsiteY6" fmla="*/ 510596 h 881028"/>
                        <a:gd name="connsiteX7" fmla="*/ 194749 w 223429"/>
                        <a:gd name="connsiteY7" fmla="*/ 577341 h 881028"/>
                        <a:gd name="connsiteX8" fmla="*/ 184737 w 223429"/>
                        <a:gd name="connsiteY8" fmla="*/ 624062 h 881028"/>
                        <a:gd name="connsiteX9" fmla="*/ 221446 w 223429"/>
                        <a:gd name="connsiteY9" fmla="*/ 697481 h 881028"/>
                        <a:gd name="connsiteX10" fmla="*/ 218109 w 223429"/>
                        <a:gd name="connsiteY10" fmla="*/ 767562 h 881028"/>
                        <a:gd name="connsiteX11" fmla="*/ 214772 w 223429"/>
                        <a:gd name="connsiteY11" fmla="*/ 827633 h 881028"/>
                        <a:gd name="connsiteX12" fmla="*/ 221446 w 223429"/>
                        <a:gd name="connsiteY12" fmla="*/ 881028 h 8810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3429" h="881028">
                          <a:moveTo>
                            <a:pt x="1189" y="0"/>
                          </a:moveTo>
                          <a:cubicBezTo>
                            <a:pt x="7863" y="22805"/>
                            <a:pt x="14538" y="45610"/>
                            <a:pt x="14538" y="76757"/>
                          </a:cubicBezTo>
                          <a:cubicBezTo>
                            <a:pt x="14538" y="107904"/>
                            <a:pt x="-4929" y="151288"/>
                            <a:pt x="1189" y="186885"/>
                          </a:cubicBezTo>
                          <a:cubicBezTo>
                            <a:pt x="7307" y="222482"/>
                            <a:pt x="32337" y="261416"/>
                            <a:pt x="51248" y="290339"/>
                          </a:cubicBezTo>
                          <a:cubicBezTo>
                            <a:pt x="70159" y="319262"/>
                            <a:pt x="114655" y="360421"/>
                            <a:pt x="114655" y="360421"/>
                          </a:cubicBezTo>
                          <a:cubicBezTo>
                            <a:pt x="137459" y="385450"/>
                            <a:pt x="173613" y="415485"/>
                            <a:pt x="188074" y="440514"/>
                          </a:cubicBezTo>
                          <a:cubicBezTo>
                            <a:pt x="202535" y="465543"/>
                            <a:pt x="200311" y="487792"/>
                            <a:pt x="201423" y="510596"/>
                          </a:cubicBezTo>
                          <a:cubicBezTo>
                            <a:pt x="202535" y="533400"/>
                            <a:pt x="197530" y="558430"/>
                            <a:pt x="194749" y="577341"/>
                          </a:cubicBezTo>
                          <a:cubicBezTo>
                            <a:pt x="191968" y="596252"/>
                            <a:pt x="180288" y="604039"/>
                            <a:pt x="184737" y="624062"/>
                          </a:cubicBezTo>
                          <a:cubicBezTo>
                            <a:pt x="189187" y="644085"/>
                            <a:pt x="215884" y="673564"/>
                            <a:pt x="221446" y="697481"/>
                          </a:cubicBezTo>
                          <a:cubicBezTo>
                            <a:pt x="227008" y="721398"/>
                            <a:pt x="219221" y="745870"/>
                            <a:pt x="218109" y="767562"/>
                          </a:cubicBezTo>
                          <a:cubicBezTo>
                            <a:pt x="216997" y="789254"/>
                            <a:pt x="214216" y="808722"/>
                            <a:pt x="214772" y="827633"/>
                          </a:cubicBezTo>
                          <a:cubicBezTo>
                            <a:pt x="215328" y="846544"/>
                            <a:pt x="218387" y="863786"/>
                            <a:pt x="221446" y="881028"/>
                          </a:cubicBezTo>
                        </a:path>
                      </a:pathLst>
                    </a:custGeom>
                    <a:noFill/>
                    <a:ln w="63500">
                      <a:solidFill>
                        <a:srgbClr val="7030A0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5" name="Полилиния: фигура 85">
                      <a:extLst>
                        <a:ext uri="{FF2B5EF4-FFF2-40B4-BE49-F238E27FC236}">
                          <a16:creationId xmlns:a16="http://schemas.microsoft.com/office/drawing/2014/main" id="{93A6D9A0-4921-4B3E-BD9B-7EA6042D6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0228" y="3827799"/>
                      <a:ext cx="1688636" cy="1161354"/>
                    </a:xfrm>
                    <a:custGeom>
                      <a:avLst/>
                      <a:gdLst>
                        <a:gd name="connsiteX0" fmla="*/ 0 w 1688636"/>
                        <a:gd name="connsiteY0" fmla="*/ 0 h 1161354"/>
                        <a:gd name="connsiteX1" fmla="*/ 90105 w 1688636"/>
                        <a:gd name="connsiteY1" fmla="*/ 13348 h 1161354"/>
                        <a:gd name="connsiteX2" fmla="*/ 166861 w 1688636"/>
                        <a:gd name="connsiteY2" fmla="*/ 63407 h 1161354"/>
                        <a:gd name="connsiteX3" fmla="*/ 190222 w 1688636"/>
                        <a:gd name="connsiteY3" fmla="*/ 126814 h 1161354"/>
                        <a:gd name="connsiteX4" fmla="*/ 203571 w 1688636"/>
                        <a:gd name="connsiteY4" fmla="*/ 160186 h 1161354"/>
                        <a:gd name="connsiteX5" fmla="*/ 163524 w 1688636"/>
                        <a:gd name="connsiteY5" fmla="*/ 196896 h 1161354"/>
                        <a:gd name="connsiteX6" fmla="*/ 196896 w 1688636"/>
                        <a:gd name="connsiteY6" fmla="*/ 233605 h 1161354"/>
                        <a:gd name="connsiteX7" fmla="*/ 270315 w 1688636"/>
                        <a:gd name="connsiteY7" fmla="*/ 263640 h 1161354"/>
                        <a:gd name="connsiteX8" fmla="*/ 307025 w 1688636"/>
                        <a:gd name="connsiteY8" fmla="*/ 290338 h 1161354"/>
                        <a:gd name="connsiteX9" fmla="*/ 390455 w 1688636"/>
                        <a:gd name="connsiteY9" fmla="*/ 297013 h 1161354"/>
                        <a:gd name="connsiteX10" fmla="*/ 453863 w 1688636"/>
                        <a:gd name="connsiteY10" fmla="*/ 327048 h 1161354"/>
                        <a:gd name="connsiteX11" fmla="*/ 543968 w 1688636"/>
                        <a:gd name="connsiteY11" fmla="*/ 333722 h 1161354"/>
                        <a:gd name="connsiteX12" fmla="*/ 637410 w 1688636"/>
                        <a:gd name="connsiteY12" fmla="*/ 323710 h 1161354"/>
                        <a:gd name="connsiteX13" fmla="*/ 690806 w 1688636"/>
                        <a:gd name="connsiteY13" fmla="*/ 387118 h 1161354"/>
                        <a:gd name="connsiteX14" fmla="*/ 750876 w 1688636"/>
                        <a:gd name="connsiteY14" fmla="*/ 427165 h 1161354"/>
                        <a:gd name="connsiteX15" fmla="*/ 820957 w 1688636"/>
                        <a:gd name="connsiteY15" fmla="*/ 457200 h 1161354"/>
                        <a:gd name="connsiteX16" fmla="*/ 884365 w 1688636"/>
                        <a:gd name="connsiteY16" fmla="*/ 483897 h 1161354"/>
                        <a:gd name="connsiteX17" fmla="*/ 927749 w 1688636"/>
                        <a:gd name="connsiteY17" fmla="*/ 517270 h 1161354"/>
                        <a:gd name="connsiteX18" fmla="*/ 987819 w 1688636"/>
                        <a:gd name="connsiteY18" fmla="*/ 580677 h 1161354"/>
                        <a:gd name="connsiteX19" fmla="*/ 1067912 w 1688636"/>
                        <a:gd name="connsiteY19" fmla="*/ 660770 h 1161354"/>
                        <a:gd name="connsiteX20" fmla="*/ 1184715 w 1688636"/>
                        <a:gd name="connsiteY20" fmla="*/ 720840 h 1161354"/>
                        <a:gd name="connsiteX21" fmla="*/ 1318204 w 1688636"/>
                        <a:gd name="connsiteY21" fmla="*/ 730852 h 1161354"/>
                        <a:gd name="connsiteX22" fmla="*/ 1404972 w 1688636"/>
                        <a:gd name="connsiteY22" fmla="*/ 740864 h 1161354"/>
                        <a:gd name="connsiteX23" fmla="*/ 1438344 w 1688636"/>
                        <a:gd name="connsiteY23" fmla="*/ 800934 h 1161354"/>
                        <a:gd name="connsiteX24" fmla="*/ 1414984 w 1688636"/>
                        <a:gd name="connsiteY24" fmla="*/ 891039 h 1161354"/>
                        <a:gd name="connsiteX25" fmla="*/ 1401635 w 1688636"/>
                        <a:gd name="connsiteY25" fmla="*/ 991156 h 1161354"/>
                        <a:gd name="connsiteX26" fmla="*/ 1458368 w 1688636"/>
                        <a:gd name="connsiteY26" fmla="*/ 1051226 h 1161354"/>
                        <a:gd name="connsiteX27" fmla="*/ 1531787 w 1688636"/>
                        <a:gd name="connsiteY27" fmla="*/ 1077924 h 1161354"/>
                        <a:gd name="connsiteX28" fmla="*/ 1601868 w 1688636"/>
                        <a:gd name="connsiteY28" fmla="*/ 1124645 h 1161354"/>
                        <a:gd name="connsiteX29" fmla="*/ 1688636 w 1688636"/>
                        <a:gd name="connsiteY29" fmla="*/ 1161354 h 11613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1688636" h="1161354">
                          <a:moveTo>
                            <a:pt x="0" y="0"/>
                          </a:moveTo>
                          <a:cubicBezTo>
                            <a:pt x="31147" y="1390"/>
                            <a:pt x="62295" y="2780"/>
                            <a:pt x="90105" y="13348"/>
                          </a:cubicBezTo>
                          <a:cubicBezTo>
                            <a:pt x="117915" y="23916"/>
                            <a:pt x="150175" y="44496"/>
                            <a:pt x="166861" y="63407"/>
                          </a:cubicBezTo>
                          <a:cubicBezTo>
                            <a:pt x="183547" y="82318"/>
                            <a:pt x="184104" y="110684"/>
                            <a:pt x="190222" y="126814"/>
                          </a:cubicBezTo>
                          <a:cubicBezTo>
                            <a:pt x="196340" y="142944"/>
                            <a:pt x="208021" y="148506"/>
                            <a:pt x="203571" y="160186"/>
                          </a:cubicBezTo>
                          <a:cubicBezTo>
                            <a:pt x="199121" y="171866"/>
                            <a:pt x="164637" y="184660"/>
                            <a:pt x="163524" y="196896"/>
                          </a:cubicBezTo>
                          <a:cubicBezTo>
                            <a:pt x="162412" y="209133"/>
                            <a:pt x="179098" y="222481"/>
                            <a:pt x="196896" y="233605"/>
                          </a:cubicBezTo>
                          <a:cubicBezTo>
                            <a:pt x="214694" y="244729"/>
                            <a:pt x="251960" y="254185"/>
                            <a:pt x="270315" y="263640"/>
                          </a:cubicBezTo>
                          <a:cubicBezTo>
                            <a:pt x="288670" y="273095"/>
                            <a:pt x="287002" y="284776"/>
                            <a:pt x="307025" y="290338"/>
                          </a:cubicBezTo>
                          <a:cubicBezTo>
                            <a:pt x="327048" y="295900"/>
                            <a:pt x="365982" y="290895"/>
                            <a:pt x="390455" y="297013"/>
                          </a:cubicBezTo>
                          <a:cubicBezTo>
                            <a:pt x="414928" y="303131"/>
                            <a:pt x="428278" y="320930"/>
                            <a:pt x="453863" y="327048"/>
                          </a:cubicBezTo>
                          <a:cubicBezTo>
                            <a:pt x="479448" y="333166"/>
                            <a:pt x="513377" y="334278"/>
                            <a:pt x="543968" y="333722"/>
                          </a:cubicBezTo>
                          <a:cubicBezTo>
                            <a:pt x="574559" y="333166"/>
                            <a:pt x="612937" y="314811"/>
                            <a:pt x="637410" y="323710"/>
                          </a:cubicBezTo>
                          <a:cubicBezTo>
                            <a:pt x="661883" y="332609"/>
                            <a:pt x="671895" y="369876"/>
                            <a:pt x="690806" y="387118"/>
                          </a:cubicBezTo>
                          <a:cubicBezTo>
                            <a:pt x="709717" y="404360"/>
                            <a:pt x="729184" y="415485"/>
                            <a:pt x="750876" y="427165"/>
                          </a:cubicBezTo>
                          <a:cubicBezTo>
                            <a:pt x="772568" y="438845"/>
                            <a:pt x="820957" y="457200"/>
                            <a:pt x="820957" y="457200"/>
                          </a:cubicBezTo>
                          <a:cubicBezTo>
                            <a:pt x="843205" y="466655"/>
                            <a:pt x="866566" y="473885"/>
                            <a:pt x="884365" y="483897"/>
                          </a:cubicBezTo>
                          <a:cubicBezTo>
                            <a:pt x="902164" y="493909"/>
                            <a:pt x="910507" y="501140"/>
                            <a:pt x="927749" y="517270"/>
                          </a:cubicBezTo>
                          <a:cubicBezTo>
                            <a:pt x="944991" y="533400"/>
                            <a:pt x="964459" y="556760"/>
                            <a:pt x="987819" y="580677"/>
                          </a:cubicBezTo>
                          <a:cubicBezTo>
                            <a:pt x="1011179" y="604594"/>
                            <a:pt x="1035096" y="637410"/>
                            <a:pt x="1067912" y="660770"/>
                          </a:cubicBezTo>
                          <a:cubicBezTo>
                            <a:pt x="1100728" y="684131"/>
                            <a:pt x="1143000" y="709160"/>
                            <a:pt x="1184715" y="720840"/>
                          </a:cubicBezTo>
                          <a:cubicBezTo>
                            <a:pt x="1226430" y="732520"/>
                            <a:pt x="1281495" y="727515"/>
                            <a:pt x="1318204" y="730852"/>
                          </a:cubicBezTo>
                          <a:cubicBezTo>
                            <a:pt x="1354914" y="734189"/>
                            <a:pt x="1384949" y="729184"/>
                            <a:pt x="1404972" y="740864"/>
                          </a:cubicBezTo>
                          <a:cubicBezTo>
                            <a:pt x="1424995" y="752544"/>
                            <a:pt x="1436675" y="775905"/>
                            <a:pt x="1438344" y="800934"/>
                          </a:cubicBezTo>
                          <a:cubicBezTo>
                            <a:pt x="1440013" y="825963"/>
                            <a:pt x="1421102" y="859335"/>
                            <a:pt x="1414984" y="891039"/>
                          </a:cubicBezTo>
                          <a:cubicBezTo>
                            <a:pt x="1408866" y="922743"/>
                            <a:pt x="1394404" y="964458"/>
                            <a:pt x="1401635" y="991156"/>
                          </a:cubicBezTo>
                          <a:cubicBezTo>
                            <a:pt x="1408866" y="1017854"/>
                            <a:pt x="1436676" y="1036765"/>
                            <a:pt x="1458368" y="1051226"/>
                          </a:cubicBezTo>
                          <a:cubicBezTo>
                            <a:pt x="1480060" y="1065687"/>
                            <a:pt x="1507870" y="1065688"/>
                            <a:pt x="1531787" y="1077924"/>
                          </a:cubicBezTo>
                          <a:cubicBezTo>
                            <a:pt x="1555704" y="1090160"/>
                            <a:pt x="1575726" y="1110740"/>
                            <a:pt x="1601868" y="1124645"/>
                          </a:cubicBezTo>
                          <a:cubicBezTo>
                            <a:pt x="1628010" y="1138550"/>
                            <a:pt x="1658323" y="1149952"/>
                            <a:pt x="1688636" y="1161354"/>
                          </a:cubicBezTo>
                        </a:path>
                      </a:pathLst>
                    </a:custGeom>
                    <a:noFill/>
                    <a:ln w="63500">
                      <a:solidFill>
                        <a:srgbClr val="7030A0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6" name="Полилиния: фигура 84">
                      <a:extLst>
                        <a:ext uri="{FF2B5EF4-FFF2-40B4-BE49-F238E27FC236}">
                          <a16:creationId xmlns:a16="http://schemas.microsoft.com/office/drawing/2014/main" id="{BFFA7082-2DFE-4615-9BC5-F6599B6E22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6028" y="3764355"/>
                      <a:ext cx="401445" cy="123793"/>
                    </a:xfrm>
                    <a:custGeom>
                      <a:avLst/>
                      <a:gdLst>
                        <a:gd name="connsiteX0" fmla="*/ 0 w 377107"/>
                        <a:gd name="connsiteY0" fmla="*/ 116839 h 116839"/>
                        <a:gd name="connsiteX1" fmla="*/ 60070 w 377107"/>
                        <a:gd name="connsiteY1" fmla="*/ 100153 h 116839"/>
                        <a:gd name="connsiteX2" fmla="*/ 146838 w 377107"/>
                        <a:gd name="connsiteY2" fmla="*/ 93479 h 116839"/>
                        <a:gd name="connsiteX3" fmla="*/ 200234 w 377107"/>
                        <a:gd name="connsiteY3" fmla="*/ 43420 h 116839"/>
                        <a:gd name="connsiteX4" fmla="*/ 220257 w 377107"/>
                        <a:gd name="connsiteY4" fmla="*/ 3373 h 116839"/>
                        <a:gd name="connsiteX5" fmla="*/ 253630 w 377107"/>
                        <a:gd name="connsiteY5" fmla="*/ 3373 h 116839"/>
                        <a:gd name="connsiteX6" fmla="*/ 327049 w 377107"/>
                        <a:gd name="connsiteY6" fmla="*/ 13385 h 116839"/>
                        <a:gd name="connsiteX7" fmla="*/ 377107 w 377107"/>
                        <a:gd name="connsiteY7" fmla="*/ 66781 h 116839"/>
                        <a:gd name="connsiteX0" fmla="*/ 0 w 401445"/>
                        <a:gd name="connsiteY0" fmla="*/ 123793 h 123793"/>
                        <a:gd name="connsiteX1" fmla="*/ 84408 w 401445"/>
                        <a:gd name="connsiteY1" fmla="*/ 100153 h 123793"/>
                        <a:gd name="connsiteX2" fmla="*/ 171176 w 401445"/>
                        <a:gd name="connsiteY2" fmla="*/ 93479 h 123793"/>
                        <a:gd name="connsiteX3" fmla="*/ 224572 w 401445"/>
                        <a:gd name="connsiteY3" fmla="*/ 43420 h 123793"/>
                        <a:gd name="connsiteX4" fmla="*/ 244595 w 401445"/>
                        <a:gd name="connsiteY4" fmla="*/ 3373 h 123793"/>
                        <a:gd name="connsiteX5" fmla="*/ 277968 w 401445"/>
                        <a:gd name="connsiteY5" fmla="*/ 3373 h 123793"/>
                        <a:gd name="connsiteX6" fmla="*/ 351387 w 401445"/>
                        <a:gd name="connsiteY6" fmla="*/ 13385 h 123793"/>
                        <a:gd name="connsiteX7" fmla="*/ 401445 w 401445"/>
                        <a:gd name="connsiteY7" fmla="*/ 66781 h 123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01445" h="123793">
                          <a:moveTo>
                            <a:pt x="0" y="123793"/>
                          </a:moveTo>
                          <a:cubicBezTo>
                            <a:pt x="17798" y="117396"/>
                            <a:pt x="55879" y="105205"/>
                            <a:pt x="84408" y="100153"/>
                          </a:cubicBezTo>
                          <a:cubicBezTo>
                            <a:pt x="112937" y="95101"/>
                            <a:pt x="147815" y="102934"/>
                            <a:pt x="171176" y="93479"/>
                          </a:cubicBezTo>
                          <a:cubicBezTo>
                            <a:pt x="194537" y="84024"/>
                            <a:pt x="212336" y="58438"/>
                            <a:pt x="224572" y="43420"/>
                          </a:cubicBezTo>
                          <a:cubicBezTo>
                            <a:pt x="236808" y="28402"/>
                            <a:pt x="235696" y="10047"/>
                            <a:pt x="244595" y="3373"/>
                          </a:cubicBezTo>
                          <a:cubicBezTo>
                            <a:pt x="253494" y="-3301"/>
                            <a:pt x="260169" y="1704"/>
                            <a:pt x="277968" y="3373"/>
                          </a:cubicBezTo>
                          <a:cubicBezTo>
                            <a:pt x="295767" y="5042"/>
                            <a:pt x="330808" y="2817"/>
                            <a:pt x="351387" y="13385"/>
                          </a:cubicBezTo>
                          <a:cubicBezTo>
                            <a:pt x="371967" y="23953"/>
                            <a:pt x="386706" y="45367"/>
                            <a:pt x="401445" y="66781"/>
                          </a:cubicBezTo>
                        </a:path>
                      </a:pathLst>
                    </a:custGeom>
                    <a:noFill/>
                    <a:ln w="63500"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7" name="Полилиния: фигура 75">
                      <a:extLst>
                        <a:ext uri="{FF2B5EF4-FFF2-40B4-BE49-F238E27FC236}">
                          <a16:creationId xmlns:a16="http://schemas.microsoft.com/office/drawing/2014/main" id="{2BF625B9-6812-4B3E-98B0-E8AF1EA3F8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5177" y="746364"/>
                      <a:ext cx="304800" cy="543169"/>
                    </a:xfrm>
                    <a:custGeom>
                      <a:avLst/>
                      <a:gdLst>
                        <a:gd name="connsiteX0" fmla="*/ 0 w 1438031"/>
                        <a:gd name="connsiteY0" fmla="*/ 0 h 1488831"/>
                        <a:gd name="connsiteX1" fmla="*/ 15631 w 1438031"/>
                        <a:gd name="connsiteY1" fmla="*/ 50800 h 1488831"/>
                        <a:gd name="connsiteX2" fmla="*/ 50800 w 1438031"/>
                        <a:gd name="connsiteY2" fmla="*/ 70339 h 1488831"/>
                        <a:gd name="connsiteX3" fmla="*/ 97693 w 1438031"/>
                        <a:gd name="connsiteY3" fmla="*/ 109416 h 1488831"/>
                        <a:gd name="connsiteX4" fmla="*/ 93785 w 1438031"/>
                        <a:gd name="connsiteY4" fmla="*/ 140677 h 1488831"/>
                        <a:gd name="connsiteX5" fmla="*/ 140677 w 1438031"/>
                        <a:gd name="connsiteY5" fmla="*/ 195385 h 1488831"/>
                        <a:gd name="connsiteX6" fmla="*/ 183662 w 1438031"/>
                        <a:gd name="connsiteY6" fmla="*/ 207108 h 1488831"/>
                        <a:gd name="connsiteX7" fmla="*/ 199293 w 1438031"/>
                        <a:gd name="connsiteY7" fmla="*/ 269631 h 1488831"/>
                        <a:gd name="connsiteX8" fmla="*/ 269631 w 1438031"/>
                        <a:gd name="connsiteY8" fmla="*/ 371231 h 1488831"/>
                        <a:gd name="connsiteX9" fmla="*/ 277446 w 1438031"/>
                        <a:gd name="connsiteY9" fmla="*/ 461108 h 1488831"/>
                        <a:gd name="connsiteX10" fmla="*/ 304800 w 1438031"/>
                        <a:gd name="connsiteY10" fmla="*/ 543169 h 1488831"/>
                        <a:gd name="connsiteX11" fmla="*/ 367323 w 1438031"/>
                        <a:gd name="connsiteY11" fmla="*/ 597877 h 1488831"/>
                        <a:gd name="connsiteX12" fmla="*/ 496277 w 1438031"/>
                        <a:gd name="connsiteY12" fmla="*/ 625231 h 1488831"/>
                        <a:gd name="connsiteX13" fmla="*/ 648677 w 1438031"/>
                        <a:gd name="connsiteY13" fmla="*/ 691662 h 1488831"/>
                        <a:gd name="connsiteX14" fmla="*/ 719016 w 1438031"/>
                        <a:gd name="connsiteY14" fmla="*/ 762000 h 1488831"/>
                        <a:gd name="connsiteX15" fmla="*/ 754185 w 1438031"/>
                        <a:gd name="connsiteY15" fmla="*/ 777631 h 1488831"/>
                        <a:gd name="connsiteX16" fmla="*/ 804985 w 1438031"/>
                        <a:gd name="connsiteY16" fmla="*/ 777631 h 1488831"/>
                        <a:gd name="connsiteX17" fmla="*/ 844062 w 1438031"/>
                        <a:gd name="connsiteY17" fmla="*/ 828431 h 1488831"/>
                        <a:gd name="connsiteX18" fmla="*/ 887046 w 1438031"/>
                        <a:gd name="connsiteY18" fmla="*/ 898769 h 1488831"/>
                        <a:gd name="connsiteX19" fmla="*/ 953477 w 1438031"/>
                        <a:gd name="connsiteY19" fmla="*/ 973016 h 1488831"/>
                        <a:gd name="connsiteX20" fmla="*/ 1004277 w 1438031"/>
                        <a:gd name="connsiteY20" fmla="*/ 1039446 h 1488831"/>
                        <a:gd name="connsiteX21" fmla="*/ 1043354 w 1438031"/>
                        <a:gd name="connsiteY21" fmla="*/ 1086339 h 1488831"/>
                        <a:gd name="connsiteX22" fmla="*/ 1074616 w 1438031"/>
                        <a:gd name="connsiteY22" fmla="*/ 1195754 h 1488831"/>
                        <a:gd name="connsiteX23" fmla="*/ 1144954 w 1438031"/>
                        <a:gd name="connsiteY23" fmla="*/ 1258277 h 1488831"/>
                        <a:gd name="connsiteX24" fmla="*/ 1195754 w 1438031"/>
                        <a:gd name="connsiteY24" fmla="*/ 1289539 h 1488831"/>
                        <a:gd name="connsiteX25" fmla="*/ 1262185 w 1438031"/>
                        <a:gd name="connsiteY25" fmla="*/ 1363785 h 1488831"/>
                        <a:gd name="connsiteX26" fmla="*/ 1285631 w 1438031"/>
                        <a:gd name="connsiteY26" fmla="*/ 1402862 h 1488831"/>
                        <a:gd name="connsiteX27" fmla="*/ 1410677 w 1438031"/>
                        <a:gd name="connsiteY27" fmla="*/ 1473200 h 1488831"/>
                        <a:gd name="connsiteX28" fmla="*/ 1438031 w 1438031"/>
                        <a:gd name="connsiteY28" fmla="*/ 1488831 h 1488831"/>
                        <a:gd name="connsiteX0" fmla="*/ 0 w 1410677"/>
                        <a:gd name="connsiteY0" fmla="*/ 0 h 1473200"/>
                        <a:gd name="connsiteX1" fmla="*/ 15631 w 1410677"/>
                        <a:gd name="connsiteY1" fmla="*/ 50800 h 1473200"/>
                        <a:gd name="connsiteX2" fmla="*/ 50800 w 1410677"/>
                        <a:gd name="connsiteY2" fmla="*/ 70339 h 1473200"/>
                        <a:gd name="connsiteX3" fmla="*/ 97693 w 1410677"/>
                        <a:gd name="connsiteY3" fmla="*/ 109416 h 1473200"/>
                        <a:gd name="connsiteX4" fmla="*/ 93785 w 1410677"/>
                        <a:gd name="connsiteY4" fmla="*/ 140677 h 1473200"/>
                        <a:gd name="connsiteX5" fmla="*/ 140677 w 1410677"/>
                        <a:gd name="connsiteY5" fmla="*/ 195385 h 1473200"/>
                        <a:gd name="connsiteX6" fmla="*/ 183662 w 1410677"/>
                        <a:gd name="connsiteY6" fmla="*/ 207108 h 1473200"/>
                        <a:gd name="connsiteX7" fmla="*/ 199293 w 1410677"/>
                        <a:gd name="connsiteY7" fmla="*/ 269631 h 1473200"/>
                        <a:gd name="connsiteX8" fmla="*/ 269631 w 1410677"/>
                        <a:gd name="connsiteY8" fmla="*/ 371231 h 1473200"/>
                        <a:gd name="connsiteX9" fmla="*/ 277446 w 1410677"/>
                        <a:gd name="connsiteY9" fmla="*/ 461108 h 1473200"/>
                        <a:gd name="connsiteX10" fmla="*/ 304800 w 1410677"/>
                        <a:gd name="connsiteY10" fmla="*/ 543169 h 1473200"/>
                        <a:gd name="connsiteX11" fmla="*/ 367323 w 1410677"/>
                        <a:gd name="connsiteY11" fmla="*/ 597877 h 1473200"/>
                        <a:gd name="connsiteX12" fmla="*/ 496277 w 1410677"/>
                        <a:gd name="connsiteY12" fmla="*/ 625231 h 1473200"/>
                        <a:gd name="connsiteX13" fmla="*/ 648677 w 1410677"/>
                        <a:gd name="connsiteY13" fmla="*/ 691662 h 1473200"/>
                        <a:gd name="connsiteX14" fmla="*/ 719016 w 1410677"/>
                        <a:gd name="connsiteY14" fmla="*/ 762000 h 1473200"/>
                        <a:gd name="connsiteX15" fmla="*/ 754185 w 1410677"/>
                        <a:gd name="connsiteY15" fmla="*/ 777631 h 1473200"/>
                        <a:gd name="connsiteX16" fmla="*/ 804985 w 1410677"/>
                        <a:gd name="connsiteY16" fmla="*/ 777631 h 1473200"/>
                        <a:gd name="connsiteX17" fmla="*/ 844062 w 1410677"/>
                        <a:gd name="connsiteY17" fmla="*/ 828431 h 1473200"/>
                        <a:gd name="connsiteX18" fmla="*/ 887046 w 1410677"/>
                        <a:gd name="connsiteY18" fmla="*/ 898769 h 1473200"/>
                        <a:gd name="connsiteX19" fmla="*/ 953477 w 1410677"/>
                        <a:gd name="connsiteY19" fmla="*/ 973016 h 1473200"/>
                        <a:gd name="connsiteX20" fmla="*/ 1004277 w 1410677"/>
                        <a:gd name="connsiteY20" fmla="*/ 1039446 h 1473200"/>
                        <a:gd name="connsiteX21" fmla="*/ 1043354 w 1410677"/>
                        <a:gd name="connsiteY21" fmla="*/ 1086339 h 1473200"/>
                        <a:gd name="connsiteX22" fmla="*/ 1074616 w 1410677"/>
                        <a:gd name="connsiteY22" fmla="*/ 1195754 h 1473200"/>
                        <a:gd name="connsiteX23" fmla="*/ 1144954 w 1410677"/>
                        <a:gd name="connsiteY23" fmla="*/ 1258277 h 1473200"/>
                        <a:gd name="connsiteX24" fmla="*/ 1195754 w 1410677"/>
                        <a:gd name="connsiteY24" fmla="*/ 1289539 h 1473200"/>
                        <a:gd name="connsiteX25" fmla="*/ 1262185 w 1410677"/>
                        <a:gd name="connsiteY25" fmla="*/ 1363785 h 1473200"/>
                        <a:gd name="connsiteX26" fmla="*/ 1285631 w 1410677"/>
                        <a:gd name="connsiteY26" fmla="*/ 1402862 h 1473200"/>
                        <a:gd name="connsiteX27" fmla="*/ 1410677 w 1410677"/>
                        <a:gd name="connsiteY27" fmla="*/ 1473200 h 1473200"/>
                        <a:gd name="connsiteX0" fmla="*/ 0 w 1285631"/>
                        <a:gd name="connsiteY0" fmla="*/ 0 h 1402862"/>
                        <a:gd name="connsiteX1" fmla="*/ 15631 w 1285631"/>
                        <a:gd name="connsiteY1" fmla="*/ 50800 h 1402862"/>
                        <a:gd name="connsiteX2" fmla="*/ 50800 w 1285631"/>
                        <a:gd name="connsiteY2" fmla="*/ 70339 h 1402862"/>
                        <a:gd name="connsiteX3" fmla="*/ 97693 w 1285631"/>
                        <a:gd name="connsiteY3" fmla="*/ 109416 h 1402862"/>
                        <a:gd name="connsiteX4" fmla="*/ 93785 w 1285631"/>
                        <a:gd name="connsiteY4" fmla="*/ 140677 h 1402862"/>
                        <a:gd name="connsiteX5" fmla="*/ 140677 w 1285631"/>
                        <a:gd name="connsiteY5" fmla="*/ 195385 h 1402862"/>
                        <a:gd name="connsiteX6" fmla="*/ 183662 w 1285631"/>
                        <a:gd name="connsiteY6" fmla="*/ 207108 h 1402862"/>
                        <a:gd name="connsiteX7" fmla="*/ 199293 w 1285631"/>
                        <a:gd name="connsiteY7" fmla="*/ 269631 h 1402862"/>
                        <a:gd name="connsiteX8" fmla="*/ 269631 w 1285631"/>
                        <a:gd name="connsiteY8" fmla="*/ 371231 h 1402862"/>
                        <a:gd name="connsiteX9" fmla="*/ 277446 w 1285631"/>
                        <a:gd name="connsiteY9" fmla="*/ 461108 h 1402862"/>
                        <a:gd name="connsiteX10" fmla="*/ 304800 w 1285631"/>
                        <a:gd name="connsiteY10" fmla="*/ 543169 h 1402862"/>
                        <a:gd name="connsiteX11" fmla="*/ 367323 w 1285631"/>
                        <a:gd name="connsiteY11" fmla="*/ 597877 h 1402862"/>
                        <a:gd name="connsiteX12" fmla="*/ 496277 w 1285631"/>
                        <a:gd name="connsiteY12" fmla="*/ 625231 h 1402862"/>
                        <a:gd name="connsiteX13" fmla="*/ 648677 w 1285631"/>
                        <a:gd name="connsiteY13" fmla="*/ 691662 h 1402862"/>
                        <a:gd name="connsiteX14" fmla="*/ 719016 w 1285631"/>
                        <a:gd name="connsiteY14" fmla="*/ 762000 h 1402862"/>
                        <a:gd name="connsiteX15" fmla="*/ 754185 w 1285631"/>
                        <a:gd name="connsiteY15" fmla="*/ 777631 h 1402862"/>
                        <a:gd name="connsiteX16" fmla="*/ 804985 w 1285631"/>
                        <a:gd name="connsiteY16" fmla="*/ 777631 h 1402862"/>
                        <a:gd name="connsiteX17" fmla="*/ 844062 w 1285631"/>
                        <a:gd name="connsiteY17" fmla="*/ 828431 h 1402862"/>
                        <a:gd name="connsiteX18" fmla="*/ 887046 w 1285631"/>
                        <a:gd name="connsiteY18" fmla="*/ 898769 h 1402862"/>
                        <a:gd name="connsiteX19" fmla="*/ 953477 w 1285631"/>
                        <a:gd name="connsiteY19" fmla="*/ 973016 h 1402862"/>
                        <a:gd name="connsiteX20" fmla="*/ 1004277 w 1285631"/>
                        <a:gd name="connsiteY20" fmla="*/ 1039446 h 1402862"/>
                        <a:gd name="connsiteX21" fmla="*/ 1043354 w 1285631"/>
                        <a:gd name="connsiteY21" fmla="*/ 1086339 h 1402862"/>
                        <a:gd name="connsiteX22" fmla="*/ 1074616 w 1285631"/>
                        <a:gd name="connsiteY22" fmla="*/ 1195754 h 1402862"/>
                        <a:gd name="connsiteX23" fmla="*/ 1144954 w 1285631"/>
                        <a:gd name="connsiteY23" fmla="*/ 1258277 h 1402862"/>
                        <a:gd name="connsiteX24" fmla="*/ 1195754 w 1285631"/>
                        <a:gd name="connsiteY24" fmla="*/ 1289539 h 1402862"/>
                        <a:gd name="connsiteX25" fmla="*/ 1262185 w 1285631"/>
                        <a:gd name="connsiteY25" fmla="*/ 1363785 h 1402862"/>
                        <a:gd name="connsiteX26" fmla="*/ 1285631 w 1285631"/>
                        <a:gd name="connsiteY26" fmla="*/ 1402862 h 1402862"/>
                        <a:gd name="connsiteX0" fmla="*/ 0 w 1262185"/>
                        <a:gd name="connsiteY0" fmla="*/ 0 h 1363785"/>
                        <a:gd name="connsiteX1" fmla="*/ 15631 w 1262185"/>
                        <a:gd name="connsiteY1" fmla="*/ 50800 h 1363785"/>
                        <a:gd name="connsiteX2" fmla="*/ 50800 w 1262185"/>
                        <a:gd name="connsiteY2" fmla="*/ 70339 h 1363785"/>
                        <a:gd name="connsiteX3" fmla="*/ 97693 w 1262185"/>
                        <a:gd name="connsiteY3" fmla="*/ 109416 h 1363785"/>
                        <a:gd name="connsiteX4" fmla="*/ 93785 w 1262185"/>
                        <a:gd name="connsiteY4" fmla="*/ 140677 h 1363785"/>
                        <a:gd name="connsiteX5" fmla="*/ 140677 w 1262185"/>
                        <a:gd name="connsiteY5" fmla="*/ 195385 h 1363785"/>
                        <a:gd name="connsiteX6" fmla="*/ 183662 w 1262185"/>
                        <a:gd name="connsiteY6" fmla="*/ 207108 h 1363785"/>
                        <a:gd name="connsiteX7" fmla="*/ 199293 w 1262185"/>
                        <a:gd name="connsiteY7" fmla="*/ 269631 h 1363785"/>
                        <a:gd name="connsiteX8" fmla="*/ 269631 w 1262185"/>
                        <a:gd name="connsiteY8" fmla="*/ 371231 h 1363785"/>
                        <a:gd name="connsiteX9" fmla="*/ 277446 w 1262185"/>
                        <a:gd name="connsiteY9" fmla="*/ 461108 h 1363785"/>
                        <a:gd name="connsiteX10" fmla="*/ 304800 w 1262185"/>
                        <a:gd name="connsiteY10" fmla="*/ 543169 h 1363785"/>
                        <a:gd name="connsiteX11" fmla="*/ 367323 w 1262185"/>
                        <a:gd name="connsiteY11" fmla="*/ 597877 h 1363785"/>
                        <a:gd name="connsiteX12" fmla="*/ 496277 w 1262185"/>
                        <a:gd name="connsiteY12" fmla="*/ 625231 h 1363785"/>
                        <a:gd name="connsiteX13" fmla="*/ 648677 w 1262185"/>
                        <a:gd name="connsiteY13" fmla="*/ 691662 h 1363785"/>
                        <a:gd name="connsiteX14" fmla="*/ 719016 w 1262185"/>
                        <a:gd name="connsiteY14" fmla="*/ 762000 h 1363785"/>
                        <a:gd name="connsiteX15" fmla="*/ 754185 w 1262185"/>
                        <a:gd name="connsiteY15" fmla="*/ 777631 h 1363785"/>
                        <a:gd name="connsiteX16" fmla="*/ 804985 w 1262185"/>
                        <a:gd name="connsiteY16" fmla="*/ 777631 h 1363785"/>
                        <a:gd name="connsiteX17" fmla="*/ 844062 w 1262185"/>
                        <a:gd name="connsiteY17" fmla="*/ 828431 h 1363785"/>
                        <a:gd name="connsiteX18" fmla="*/ 887046 w 1262185"/>
                        <a:gd name="connsiteY18" fmla="*/ 898769 h 1363785"/>
                        <a:gd name="connsiteX19" fmla="*/ 953477 w 1262185"/>
                        <a:gd name="connsiteY19" fmla="*/ 973016 h 1363785"/>
                        <a:gd name="connsiteX20" fmla="*/ 1004277 w 1262185"/>
                        <a:gd name="connsiteY20" fmla="*/ 1039446 h 1363785"/>
                        <a:gd name="connsiteX21" fmla="*/ 1043354 w 1262185"/>
                        <a:gd name="connsiteY21" fmla="*/ 1086339 h 1363785"/>
                        <a:gd name="connsiteX22" fmla="*/ 1074616 w 1262185"/>
                        <a:gd name="connsiteY22" fmla="*/ 1195754 h 1363785"/>
                        <a:gd name="connsiteX23" fmla="*/ 1144954 w 1262185"/>
                        <a:gd name="connsiteY23" fmla="*/ 1258277 h 1363785"/>
                        <a:gd name="connsiteX24" fmla="*/ 1195754 w 1262185"/>
                        <a:gd name="connsiteY24" fmla="*/ 1289539 h 1363785"/>
                        <a:gd name="connsiteX25" fmla="*/ 1262185 w 1262185"/>
                        <a:gd name="connsiteY25" fmla="*/ 1363785 h 1363785"/>
                        <a:gd name="connsiteX0" fmla="*/ 0 w 1195754"/>
                        <a:gd name="connsiteY0" fmla="*/ 0 h 1289539"/>
                        <a:gd name="connsiteX1" fmla="*/ 15631 w 1195754"/>
                        <a:gd name="connsiteY1" fmla="*/ 50800 h 1289539"/>
                        <a:gd name="connsiteX2" fmla="*/ 50800 w 1195754"/>
                        <a:gd name="connsiteY2" fmla="*/ 70339 h 1289539"/>
                        <a:gd name="connsiteX3" fmla="*/ 97693 w 1195754"/>
                        <a:gd name="connsiteY3" fmla="*/ 109416 h 1289539"/>
                        <a:gd name="connsiteX4" fmla="*/ 93785 w 1195754"/>
                        <a:gd name="connsiteY4" fmla="*/ 140677 h 1289539"/>
                        <a:gd name="connsiteX5" fmla="*/ 140677 w 1195754"/>
                        <a:gd name="connsiteY5" fmla="*/ 195385 h 1289539"/>
                        <a:gd name="connsiteX6" fmla="*/ 183662 w 1195754"/>
                        <a:gd name="connsiteY6" fmla="*/ 207108 h 1289539"/>
                        <a:gd name="connsiteX7" fmla="*/ 199293 w 1195754"/>
                        <a:gd name="connsiteY7" fmla="*/ 269631 h 1289539"/>
                        <a:gd name="connsiteX8" fmla="*/ 269631 w 1195754"/>
                        <a:gd name="connsiteY8" fmla="*/ 371231 h 1289539"/>
                        <a:gd name="connsiteX9" fmla="*/ 277446 w 1195754"/>
                        <a:gd name="connsiteY9" fmla="*/ 461108 h 1289539"/>
                        <a:gd name="connsiteX10" fmla="*/ 304800 w 1195754"/>
                        <a:gd name="connsiteY10" fmla="*/ 543169 h 1289539"/>
                        <a:gd name="connsiteX11" fmla="*/ 367323 w 1195754"/>
                        <a:gd name="connsiteY11" fmla="*/ 597877 h 1289539"/>
                        <a:gd name="connsiteX12" fmla="*/ 496277 w 1195754"/>
                        <a:gd name="connsiteY12" fmla="*/ 625231 h 1289539"/>
                        <a:gd name="connsiteX13" fmla="*/ 648677 w 1195754"/>
                        <a:gd name="connsiteY13" fmla="*/ 691662 h 1289539"/>
                        <a:gd name="connsiteX14" fmla="*/ 719016 w 1195754"/>
                        <a:gd name="connsiteY14" fmla="*/ 762000 h 1289539"/>
                        <a:gd name="connsiteX15" fmla="*/ 754185 w 1195754"/>
                        <a:gd name="connsiteY15" fmla="*/ 777631 h 1289539"/>
                        <a:gd name="connsiteX16" fmla="*/ 804985 w 1195754"/>
                        <a:gd name="connsiteY16" fmla="*/ 777631 h 1289539"/>
                        <a:gd name="connsiteX17" fmla="*/ 844062 w 1195754"/>
                        <a:gd name="connsiteY17" fmla="*/ 828431 h 1289539"/>
                        <a:gd name="connsiteX18" fmla="*/ 887046 w 1195754"/>
                        <a:gd name="connsiteY18" fmla="*/ 898769 h 1289539"/>
                        <a:gd name="connsiteX19" fmla="*/ 953477 w 1195754"/>
                        <a:gd name="connsiteY19" fmla="*/ 973016 h 1289539"/>
                        <a:gd name="connsiteX20" fmla="*/ 1004277 w 1195754"/>
                        <a:gd name="connsiteY20" fmla="*/ 1039446 h 1289539"/>
                        <a:gd name="connsiteX21" fmla="*/ 1043354 w 1195754"/>
                        <a:gd name="connsiteY21" fmla="*/ 1086339 h 1289539"/>
                        <a:gd name="connsiteX22" fmla="*/ 1074616 w 1195754"/>
                        <a:gd name="connsiteY22" fmla="*/ 1195754 h 1289539"/>
                        <a:gd name="connsiteX23" fmla="*/ 1144954 w 1195754"/>
                        <a:gd name="connsiteY23" fmla="*/ 1258277 h 1289539"/>
                        <a:gd name="connsiteX24" fmla="*/ 1195754 w 1195754"/>
                        <a:gd name="connsiteY24" fmla="*/ 1289539 h 1289539"/>
                        <a:gd name="connsiteX0" fmla="*/ 0 w 1144954"/>
                        <a:gd name="connsiteY0" fmla="*/ 0 h 1258277"/>
                        <a:gd name="connsiteX1" fmla="*/ 15631 w 1144954"/>
                        <a:gd name="connsiteY1" fmla="*/ 50800 h 1258277"/>
                        <a:gd name="connsiteX2" fmla="*/ 50800 w 1144954"/>
                        <a:gd name="connsiteY2" fmla="*/ 70339 h 1258277"/>
                        <a:gd name="connsiteX3" fmla="*/ 97693 w 1144954"/>
                        <a:gd name="connsiteY3" fmla="*/ 109416 h 1258277"/>
                        <a:gd name="connsiteX4" fmla="*/ 93785 w 1144954"/>
                        <a:gd name="connsiteY4" fmla="*/ 140677 h 1258277"/>
                        <a:gd name="connsiteX5" fmla="*/ 140677 w 1144954"/>
                        <a:gd name="connsiteY5" fmla="*/ 195385 h 1258277"/>
                        <a:gd name="connsiteX6" fmla="*/ 183662 w 1144954"/>
                        <a:gd name="connsiteY6" fmla="*/ 207108 h 1258277"/>
                        <a:gd name="connsiteX7" fmla="*/ 199293 w 1144954"/>
                        <a:gd name="connsiteY7" fmla="*/ 269631 h 1258277"/>
                        <a:gd name="connsiteX8" fmla="*/ 269631 w 1144954"/>
                        <a:gd name="connsiteY8" fmla="*/ 371231 h 1258277"/>
                        <a:gd name="connsiteX9" fmla="*/ 277446 w 1144954"/>
                        <a:gd name="connsiteY9" fmla="*/ 461108 h 1258277"/>
                        <a:gd name="connsiteX10" fmla="*/ 304800 w 1144954"/>
                        <a:gd name="connsiteY10" fmla="*/ 543169 h 1258277"/>
                        <a:gd name="connsiteX11" fmla="*/ 367323 w 1144954"/>
                        <a:gd name="connsiteY11" fmla="*/ 597877 h 1258277"/>
                        <a:gd name="connsiteX12" fmla="*/ 496277 w 1144954"/>
                        <a:gd name="connsiteY12" fmla="*/ 625231 h 1258277"/>
                        <a:gd name="connsiteX13" fmla="*/ 648677 w 1144954"/>
                        <a:gd name="connsiteY13" fmla="*/ 691662 h 1258277"/>
                        <a:gd name="connsiteX14" fmla="*/ 719016 w 1144954"/>
                        <a:gd name="connsiteY14" fmla="*/ 762000 h 1258277"/>
                        <a:gd name="connsiteX15" fmla="*/ 754185 w 1144954"/>
                        <a:gd name="connsiteY15" fmla="*/ 777631 h 1258277"/>
                        <a:gd name="connsiteX16" fmla="*/ 804985 w 1144954"/>
                        <a:gd name="connsiteY16" fmla="*/ 777631 h 1258277"/>
                        <a:gd name="connsiteX17" fmla="*/ 844062 w 1144954"/>
                        <a:gd name="connsiteY17" fmla="*/ 828431 h 1258277"/>
                        <a:gd name="connsiteX18" fmla="*/ 887046 w 1144954"/>
                        <a:gd name="connsiteY18" fmla="*/ 898769 h 1258277"/>
                        <a:gd name="connsiteX19" fmla="*/ 953477 w 1144954"/>
                        <a:gd name="connsiteY19" fmla="*/ 973016 h 1258277"/>
                        <a:gd name="connsiteX20" fmla="*/ 1004277 w 1144954"/>
                        <a:gd name="connsiteY20" fmla="*/ 1039446 h 1258277"/>
                        <a:gd name="connsiteX21" fmla="*/ 1043354 w 1144954"/>
                        <a:gd name="connsiteY21" fmla="*/ 1086339 h 1258277"/>
                        <a:gd name="connsiteX22" fmla="*/ 1074616 w 1144954"/>
                        <a:gd name="connsiteY22" fmla="*/ 1195754 h 1258277"/>
                        <a:gd name="connsiteX23" fmla="*/ 1144954 w 1144954"/>
                        <a:gd name="connsiteY23" fmla="*/ 1258277 h 1258277"/>
                        <a:gd name="connsiteX0" fmla="*/ 0 w 1074616"/>
                        <a:gd name="connsiteY0" fmla="*/ 0 h 1195754"/>
                        <a:gd name="connsiteX1" fmla="*/ 15631 w 1074616"/>
                        <a:gd name="connsiteY1" fmla="*/ 50800 h 1195754"/>
                        <a:gd name="connsiteX2" fmla="*/ 50800 w 1074616"/>
                        <a:gd name="connsiteY2" fmla="*/ 70339 h 1195754"/>
                        <a:gd name="connsiteX3" fmla="*/ 97693 w 1074616"/>
                        <a:gd name="connsiteY3" fmla="*/ 109416 h 1195754"/>
                        <a:gd name="connsiteX4" fmla="*/ 93785 w 1074616"/>
                        <a:gd name="connsiteY4" fmla="*/ 140677 h 1195754"/>
                        <a:gd name="connsiteX5" fmla="*/ 140677 w 1074616"/>
                        <a:gd name="connsiteY5" fmla="*/ 195385 h 1195754"/>
                        <a:gd name="connsiteX6" fmla="*/ 183662 w 1074616"/>
                        <a:gd name="connsiteY6" fmla="*/ 207108 h 1195754"/>
                        <a:gd name="connsiteX7" fmla="*/ 199293 w 1074616"/>
                        <a:gd name="connsiteY7" fmla="*/ 269631 h 1195754"/>
                        <a:gd name="connsiteX8" fmla="*/ 269631 w 1074616"/>
                        <a:gd name="connsiteY8" fmla="*/ 371231 h 1195754"/>
                        <a:gd name="connsiteX9" fmla="*/ 277446 w 1074616"/>
                        <a:gd name="connsiteY9" fmla="*/ 461108 h 1195754"/>
                        <a:gd name="connsiteX10" fmla="*/ 304800 w 1074616"/>
                        <a:gd name="connsiteY10" fmla="*/ 543169 h 1195754"/>
                        <a:gd name="connsiteX11" fmla="*/ 367323 w 1074616"/>
                        <a:gd name="connsiteY11" fmla="*/ 597877 h 1195754"/>
                        <a:gd name="connsiteX12" fmla="*/ 496277 w 1074616"/>
                        <a:gd name="connsiteY12" fmla="*/ 625231 h 1195754"/>
                        <a:gd name="connsiteX13" fmla="*/ 648677 w 1074616"/>
                        <a:gd name="connsiteY13" fmla="*/ 691662 h 1195754"/>
                        <a:gd name="connsiteX14" fmla="*/ 719016 w 1074616"/>
                        <a:gd name="connsiteY14" fmla="*/ 762000 h 1195754"/>
                        <a:gd name="connsiteX15" fmla="*/ 754185 w 1074616"/>
                        <a:gd name="connsiteY15" fmla="*/ 777631 h 1195754"/>
                        <a:gd name="connsiteX16" fmla="*/ 804985 w 1074616"/>
                        <a:gd name="connsiteY16" fmla="*/ 777631 h 1195754"/>
                        <a:gd name="connsiteX17" fmla="*/ 844062 w 1074616"/>
                        <a:gd name="connsiteY17" fmla="*/ 828431 h 1195754"/>
                        <a:gd name="connsiteX18" fmla="*/ 887046 w 1074616"/>
                        <a:gd name="connsiteY18" fmla="*/ 898769 h 1195754"/>
                        <a:gd name="connsiteX19" fmla="*/ 953477 w 1074616"/>
                        <a:gd name="connsiteY19" fmla="*/ 973016 h 1195754"/>
                        <a:gd name="connsiteX20" fmla="*/ 1004277 w 1074616"/>
                        <a:gd name="connsiteY20" fmla="*/ 1039446 h 1195754"/>
                        <a:gd name="connsiteX21" fmla="*/ 1043354 w 1074616"/>
                        <a:gd name="connsiteY21" fmla="*/ 1086339 h 1195754"/>
                        <a:gd name="connsiteX22" fmla="*/ 1074616 w 1074616"/>
                        <a:gd name="connsiteY22" fmla="*/ 1195754 h 1195754"/>
                        <a:gd name="connsiteX0" fmla="*/ 0 w 1043354"/>
                        <a:gd name="connsiteY0" fmla="*/ 0 h 1086339"/>
                        <a:gd name="connsiteX1" fmla="*/ 15631 w 1043354"/>
                        <a:gd name="connsiteY1" fmla="*/ 50800 h 1086339"/>
                        <a:gd name="connsiteX2" fmla="*/ 50800 w 1043354"/>
                        <a:gd name="connsiteY2" fmla="*/ 70339 h 1086339"/>
                        <a:gd name="connsiteX3" fmla="*/ 97693 w 1043354"/>
                        <a:gd name="connsiteY3" fmla="*/ 109416 h 1086339"/>
                        <a:gd name="connsiteX4" fmla="*/ 93785 w 1043354"/>
                        <a:gd name="connsiteY4" fmla="*/ 140677 h 1086339"/>
                        <a:gd name="connsiteX5" fmla="*/ 140677 w 1043354"/>
                        <a:gd name="connsiteY5" fmla="*/ 195385 h 1086339"/>
                        <a:gd name="connsiteX6" fmla="*/ 183662 w 1043354"/>
                        <a:gd name="connsiteY6" fmla="*/ 207108 h 1086339"/>
                        <a:gd name="connsiteX7" fmla="*/ 199293 w 1043354"/>
                        <a:gd name="connsiteY7" fmla="*/ 269631 h 1086339"/>
                        <a:gd name="connsiteX8" fmla="*/ 269631 w 1043354"/>
                        <a:gd name="connsiteY8" fmla="*/ 371231 h 1086339"/>
                        <a:gd name="connsiteX9" fmla="*/ 277446 w 1043354"/>
                        <a:gd name="connsiteY9" fmla="*/ 461108 h 1086339"/>
                        <a:gd name="connsiteX10" fmla="*/ 304800 w 1043354"/>
                        <a:gd name="connsiteY10" fmla="*/ 543169 h 1086339"/>
                        <a:gd name="connsiteX11" fmla="*/ 367323 w 1043354"/>
                        <a:gd name="connsiteY11" fmla="*/ 597877 h 1086339"/>
                        <a:gd name="connsiteX12" fmla="*/ 496277 w 1043354"/>
                        <a:gd name="connsiteY12" fmla="*/ 625231 h 1086339"/>
                        <a:gd name="connsiteX13" fmla="*/ 648677 w 1043354"/>
                        <a:gd name="connsiteY13" fmla="*/ 691662 h 1086339"/>
                        <a:gd name="connsiteX14" fmla="*/ 719016 w 1043354"/>
                        <a:gd name="connsiteY14" fmla="*/ 762000 h 1086339"/>
                        <a:gd name="connsiteX15" fmla="*/ 754185 w 1043354"/>
                        <a:gd name="connsiteY15" fmla="*/ 777631 h 1086339"/>
                        <a:gd name="connsiteX16" fmla="*/ 804985 w 1043354"/>
                        <a:gd name="connsiteY16" fmla="*/ 777631 h 1086339"/>
                        <a:gd name="connsiteX17" fmla="*/ 844062 w 1043354"/>
                        <a:gd name="connsiteY17" fmla="*/ 828431 h 1086339"/>
                        <a:gd name="connsiteX18" fmla="*/ 887046 w 1043354"/>
                        <a:gd name="connsiteY18" fmla="*/ 898769 h 1086339"/>
                        <a:gd name="connsiteX19" fmla="*/ 953477 w 1043354"/>
                        <a:gd name="connsiteY19" fmla="*/ 973016 h 1086339"/>
                        <a:gd name="connsiteX20" fmla="*/ 1004277 w 1043354"/>
                        <a:gd name="connsiteY20" fmla="*/ 1039446 h 1086339"/>
                        <a:gd name="connsiteX21" fmla="*/ 1043354 w 1043354"/>
                        <a:gd name="connsiteY21" fmla="*/ 1086339 h 1086339"/>
                        <a:gd name="connsiteX0" fmla="*/ 0 w 1004277"/>
                        <a:gd name="connsiteY0" fmla="*/ 0 h 1039446"/>
                        <a:gd name="connsiteX1" fmla="*/ 15631 w 1004277"/>
                        <a:gd name="connsiteY1" fmla="*/ 50800 h 1039446"/>
                        <a:gd name="connsiteX2" fmla="*/ 50800 w 1004277"/>
                        <a:gd name="connsiteY2" fmla="*/ 70339 h 1039446"/>
                        <a:gd name="connsiteX3" fmla="*/ 97693 w 1004277"/>
                        <a:gd name="connsiteY3" fmla="*/ 109416 h 1039446"/>
                        <a:gd name="connsiteX4" fmla="*/ 93785 w 1004277"/>
                        <a:gd name="connsiteY4" fmla="*/ 140677 h 1039446"/>
                        <a:gd name="connsiteX5" fmla="*/ 140677 w 1004277"/>
                        <a:gd name="connsiteY5" fmla="*/ 195385 h 1039446"/>
                        <a:gd name="connsiteX6" fmla="*/ 183662 w 1004277"/>
                        <a:gd name="connsiteY6" fmla="*/ 207108 h 1039446"/>
                        <a:gd name="connsiteX7" fmla="*/ 199293 w 1004277"/>
                        <a:gd name="connsiteY7" fmla="*/ 269631 h 1039446"/>
                        <a:gd name="connsiteX8" fmla="*/ 269631 w 1004277"/>
                        <a:gd name="connsiteY8" fmla="*/ 371231 h 1039446"/>
                        <a:gd name="connsiteX9" fmla="*/ 277446 w 1004277"/>
                        <a:gd name="connsiteY9" fmla="*/ 461108 h 1039446"/>
                        <a:gd name="connsiteX10" fmla="*/ 304800 w 1004277"/>
                        <a:gd name="connsiteY10" fmla="*/ 543169 h 1039446"/>
                        <a:gd name="connsiteX11" fmla="*/ 367323 w 1004277"/>
                        <a:gd name="connsiteY11" fmla="*/ 597877 h 1039446"/>
                        <a:gd name="connsiteX12" fmla="*/ 496277 w 1004277"/>
                        <a:gd name="connsiteY12" fmla="*/ 625231 h 1039446"/>
                        <a:gd name="connsiteX13" fmla="*/ 648677 w 1004277"/>
                        <a:gd name="connsiteY13" fmla="*/ 691662 h 1039446"/>
                        <a:gd name="connsiteX14" fmla="*/ 719016 w 1004277"/>
                        <a:gd name="connsiteY14" fmla="*/ 762000 h 1039446"/>
                        <a:gd name="connsiteX15" fmla="*/ 754185 w 1004277"/>
                        <a:gd name="connsiteY15" fmla="*/ 777631 h 1039446"/>
                        <a:gd name="connsiteX16" fmla="*/ 804985 w 1004277"/>
                        <a:gd name="connsiteY16" fmla="*/ 777631 h 1039446"/>
                        <a:gd name="connsiteX17" fmla="*/ 844062 w 1004277"/>
                        <a:gd name="connsiteY17" fmla="*/ 828431 h 1039446"/>
                        <a:gd name="connsiteX18" fmla="*/ 887046 w 1004277"/>
                        <a:gd name="connsiteY18" fmla="*/ 898769 h 1039446"/>
                        <a:gd name="connsiteX19" fmla="*/ 953477 w 1004277"/>
                        <a:gd name="connsiteY19" fmla="*/ 973016 h 1039446"/>
                        <a:gd name="connsiteX20" fmla="*/ 1004277 w 1004277"/>
                        <a:gd name="connsiteY20" fmla="*/ 1039446 h 1039446"/>
                        <a:gd name="connsiteX0" fmla="*/ 0 w 953477"/>
                        <a:gd name="connsiteY0" fmla="*/ 0 h 973016"/>
                        <a:gd name="connsiteX1" fmla="*/ 15631 w 953477"/>
                        <a:gd name="connsiteY1" fmla="*/ 50800 h 973016"/>
                        <a:gd name="connsiteX2" fmla="*/ 50800 w 953477"/>
                        <a:gd name="connsiteY2" fmla="*/ 70339 h 973016"/>
                        <a:gd name="connsiteX3" fmla="*/ 97693 w 953477"/>
                        <a:gd name="connsiteY3" fmla="*/ 109416 h 973016"/>
                        <a:gd name="connsiteX4" fmla="*/ 93785 w 953477"/>
                        <a:gd name="connsiteY4" fmla="*/ 140677 h 973016"/>
                        <a:gd name="connsiteX5" fmla="*/ 140677 w 953477"/>
                        <a:gd name="connsiteY5" fmla="*/ 195385 h 973016"/>
                        <a:gd name="connsiteX6" fmla="*/ 183662 w 953477"/>
                        <a:gd name="connsiteY6" fmla="*/ 207108 h 973016"/>
                        <a:gd name="connsiteX7" fmla="*/ 199293 w 953477"/>
                        <a:gd name="connsiteY7" fmla="*/ 269631 h 973016"/>
                        <a:gd name="connsiteX8" fmla="*/ 269631 w 953477"/>
                        <a:gd name="connsiteY8" fmla="*/ 371231 h 973016"/>
                        <a:gd name="connsiteX9" fmla="*/ 277446 w 953477"/>
                        <a:gd name="connsiteY9" fmla="*/ 461108 h 973016"/>
                        <a:gd name="connsiteX10" fmla="*/ 304800 w 953477"/>
                        <a:gd name="connsiteY10" fmla="*/ 543169 h 973016"/>
                        <a:gd name="connsiteX11" fmla="*/ 367323 w 953477"/>
                        <a:gd name="connsiteY11" fmla="*/ 597877 h 973016"/>
                        <a:gd name="connsiteX12" fmla="*/ 496277 w 953477"/>
                        <a:gd name="connsiteY12" fmla="*/ 625231 h 973016"/>
                        <a:gd name="connsiteX13" fmla="*/ 648677 w 953477"/>
                        <a:gd name="connsiteY13" fmla="*/ 691662 h 973016"/>
                        <a:gd name="connsiteX14" fmla="*/ 719016 w 953477"/>
                        <a:gd name="connsiteY14" fmla="*/ 762000 h 973016"/>
                        <a:gd name="connsiteX15" fmla="*/ 754185 w 953477"/>
                        <a:gd name="connsiteY15" fmla="*/ 777631 h 973016"/>
                        <a:gd name="connsiteX16" fmla="*/ 804985 w 953477"/>
                        <a:gd name="connsiteY16" fmla="*/ 777631 h 973016"/>
                        <a:gd name="connsiteX17" fmla="*/ 844062 w 953477"/>
                        <a:gd name="connsiteY17" fmla="*/ 828431 h 973016"/>
                        <a:gd name="connsiteX18" fmla="*/ 887046 w 953477"/>
                        <a:gd name="connsiteY18" fmla="*/ 898769 h 973016"/>
                        <a:gd name="connsiteX19" fmla="*/ 953477 w 953477"/>
                        <a:gd name="connsiteY19" fmla="*/ 973016 h 973016"/>
                        <a:gd name="connsiteX0" fmla="*/ 0 w 887046"/>
                        <a:gd name="connsiteY0" fmla="*/ 0 h 898769"/>
                        <a:gd name="connsiteX1" fmla="*/ 15631 w 887046"/>
                        <a:gd name="connsiteY1" fmla="*/ 50800 h 898769"/>
                        <a:gd name="connsiteX2" fmla="*/ 50800 w 887046"/>
                        <a:gd name="connsiteY2" fmla="*/ 70339 h 898769"/>
                        <a:gd name="connsiteX3" fmla="*/ 97693 w 887046"/>
                        <a:gd name="connsiteY3" fmla="*/ 109416 h 898769"/>
                        <a:gd name="connsiteX4" fmla="*/ 93785 w 887046"/>
                        <a:gd name="connsiteY4" fmla="*/ 140677 h 898769"/>
                        <a:gd name="connsiteX5" fmla="*/ 140677 w 887046"/>
                        <a:gd name="connsiteY5" fmla="*/ 195385 h 898769"/>
                        <a:gd name="connsiteX6" fmla="*/ 183662 w 887046"/>
                        <a:gd name="connsiteY6" fmla="*/ 207108 h 898769"/>
                        <a:gd name="connsiteX7" fmla="*/ 199293 w 887046"/>
                        <a:gd name="connsiteY7" fmla="*/ 269631 h 898769"/>
                        <a:gd name="connsiteX8" fmla="*/ 269631 w 887046"/>
                        <a:gd name="connsiteY8" fmla="*/ 371231 h 898769"/>
                        <a:gd name="connsiteX9" fmla="*/ 277446 w 887046"/>
                        <a:gd name="connsiteY9" fmla="*/ 461108 h 898769"/>
                        <a:gd name="connsiteX10" fmla="*/ 304800 w 887046"/>
                        <a:gd name="connsiteY10" fmla="*/ 543169 h 898769"/>
                        <a:gd name="connsiteX11" fmla="*/ 367323 w 887046"/>
                        <a:gd name="connsiteY11" fmla="*/ 597877 h 898769"/>
                        <a:gd name="connsiteX12" fmla="*/ 496277 w 887046"/>
                        <a:gd name="connsiteY12" fmla="*/ 625231 h 898769"/>
                        <a:gd name="connsiteX13" fmla="*/ 648677 w 887046"/>
                        <a:gd name="connsiteY13" fmla="*/ 691662 h 898769"/>
                        <a:gd name="connsiteX14" fmla="*/ 719016 w 887046"/>
                        <a:gd name="connsiteY14" fmla="*/ 762000 h 898769"/>
                        <a:gd name="connsiteX15" fmla="*/ 754185 w 887046"/>
                        <a:gd name="connsiteY15" fmla="*/ 777631 h 898769"/>
                        <a:gd name="connsiteX16" fmla="*/ 804985 w 887046"/>
                        <a:gd name="connsiteY16" fmla="*/ 777631 h 898769"/>
                        <a:gd name="connsiteX17" fmla="*/ 844062 w 887046"/>
                        <a:gd name="connsiteY17" fmla="*/ 828431 h 898769"/>
                        <a:gd name="connsiteX18" fmla="*/ 887046 w 887046"/>
                        <a:gd name="connsiteY18" fmla="*/ 898769 h 898769"/>
                        <a:gd name="connsiteX0" fmla="*/ 0 w 844062"/>
                        <a:gd name="connsiteY0" fmla="*/ 0 h 828431"/>
                        <a:gd name="connsiteX1" fmla="*/ 15631 w 844062"/>
                        <a:gd name="connsiteY1" fmla="*/ 50800 h 828431"/>
                        <a:gd name="connsiteX2" fmla="*/ 50800 w 844062"/>
                        <a:gd name="connsiteY2" fmla="*/ 70339 h 828431"/>
                        <a:gd name="connsiteX3" fmla="*/ 97693 w 844062"/>
                        <a:gd name="connsiteY3" fmla="*/ 109416 h 828431"/>
                        <a:gd name="connsiteX4" fmla="*/ 93785 w 844062"/>
                        <a:gd name="connsiteY4" fmla="*/ 140677 h 828431"/>
                        <a:gd name="connsiteX5" fmla="*/ 140677 w 844062"/>
                        <a:gd name="connsiteY5" fmla="*/ 195385 h 828431"/>
                        <a:gd name="connsiteX6" fmla="*/ 183662 w 844062"/>
                        <a:gd name="connsiteY6" fmla="*/ 207108 h 828431"/>
                        <a:gd name="connsiteX7" fmla="*/ 199293 w 844062"/>
                        <a:gd name="connsiteY7" fmla="*/ 269631 h 828431"/>
                        <a:gd name="connsiteX8" fmla="*/ 269631 w 844062"/>
                        <a:gd name="connsiteY8" fmla="*/ 371231 h 828431"/>
                        <a:gd name="connsiteX9" fmla="*/ 277446 w 844062"/>
                        <a:gd name="connsiteY9" fmla="*/ 461108 h 828431"/>
                        <a:gd name="connsiteX10" fmla="*/ 304800 w 844062"/>
                        <a:gd name="connsiteY10" fmla="*/ 543169 h 828431"/>
                        <a:gd name="connsiteX11" fmla="*/ 367323 w 844062"/>
                        <a:gd name="connsiteY11" fmla="*/ 597877 h 828431"/>
                        <a:gd name="connsiteX12" fmla="*/ 496277 w 844062"/>
                        <a:gd name="connsiteY12" fmla="*/ 625231 h 828431"/>
                        <a:gd name="connsiteX13" fmla="*/ 648677 w 844062"/>
                        <a:gd name="connsiteY13" fmla="*/ 691662 h 828431"/>
                        <a:gd name="connsiteX14" fmla="*/ 719016 w 844062"/>
                        <a:gd name="connsiteY14" fmla="*/ 762000 h 828431"/>
                        <a:gd name="connsiteX15" fmla="*/ 754185 w 844062"/>
                        <a:gd name="connsiteY15" fmla="*/ 777631 h 828431"/>
                        <a:gd name="connsiteX16" fmla="*/ 804985 w 844062"/>
                        <a:gd name="connsiteY16" fmla="*/ 777631 h 828431"/>
                        <a:gd name="connsiteX17" fmla="*/ 844062 w 844062"/>
                        <a:gd name="connsiteY17" fmla="*/ 828431 h 828431"/>
                        <a:gd name="connsiteX0" fmla="*/ 0 w 804985"/>
                        <a:gd name="connsiteY0" fmla="*/ 0 h 778038"/>
                        <a:gd name="connsiteX1" fmla="*/ 15631 w 804985"/>
                        <a:gd name="connsiteY1" fmla="*/ 50800 h 778038"/>
                        <a:gd name="connsiteX2" fmla="*/ 50800 w 804985"/>
                        <a:gd name="connsiteY2" fmla="*/ 70339 h 778038"/>
                        <a:gd name="connsiteX3" fmla="*/ 97693 w 804985"/>
                        <a:gd name="connsiteY3" fmla="*/ 109416 h 778038"/>
                        <a:gd name="connsiteX4" fmla="*/ 93785 w 804985"/>
                        <a:gd name="connsiteY4" fmla="*/ 140677 h 778038"/>
                        <a:gd name="connsiteX5" fmla="*/ 140677 w 804985"/>
                        <a:gd name="connsiteY5" fmla="*/ 195385 h 778038"/>
                        <a:gd name="connsiteX6" fmla="*/ 183662 w 804985"/>
                        <a:gd name="connsiteY6" fmla="*/ 207108 h 778038"/>
                        <a:gd name="connsiteX7" fmla="*/ 199293 w 804985"/>
                        <a:gd name="connsiteY7" fmla="*/ 269631 h 778038"/>
                        <a:gd name="connsiteX8" fmla="*/ 269631 w 804985"/>
                        <a:gd name="connsiteY8" fmla="*/ 371231 h 778038"/>
                        <a:gd name="connsiteX9" fmla="*/ 277446 w 804985"/>
                        <a:gd name="connsiteY9" fmla="*/ 461108 h 778038"/>
                        <a:gd name="connsiteX10" fmla="*/ 304800 w 804985"/>
                        <a:gd name="connsiteY10" fmla="*/ 543169 h 778038"/>
                        <a:gd name="connsiteX11" fmla="*/ 367323 w 804985"/>
                        <a:gd name="connsiteY11" fmla="*/ 597877 h 778038"/>
                        <a:gd name="connsiteX12" fmla="*/ 496277 w 804985"/>
                        <a:gd name="connsiteY12" fmla="*/ 625231 h 778038"/>
                        <a:gd name="connsiteX13" fmla="*/ 648677 w 804985"/>
                        <a:gd name="connsiteY13" fmla="*/ 691662 h 778038"/>
                        <a:gd name="connsiteX14" fmla="*/ 719016 w 804985"/>
                        <a:gd name="connsiteY14" fmla="*/ 762000 h 778038"/>
                        <a:gd name="connsiteX15" fmla="*/ 754185 w 804985"/>
                        <a:gd name="connsiteY15" fmla="*/ 777631 h 778038"/>
                        <a:gd name="connsiteX16" fmla="*/ 804985 w 804985"/>
                        <a:gd name="connsiteY16" fmla="*/ 777631 h 778038"/>
                        <a:gd name="connsiteX0" fmla="*/ 0 w 754185"/>
                        <a:gd name="connsiteY0" fmla="*/ 0 h 777631"/>
                        <a:gd name="connsiteX1" fmla="*/ 15631 w 754185"/>
                        <a:gd name="connsiteY1" fmla="*/ 50800 h 777631"/>
                        <a:gd name="connsiteX2" fmla="*/ 50800 w 754185"/>
                        <a:gd name="connsiteY2" fmla="*/ 70339 h 777631"/>
                        <a:gd name="connsiteX3" fmla="*/ 97693 w 754185"/>
                        <a:gd name="connsiteY3" fmla="*/ 109416 h 777631"/>
                        <a:gd name="connsiteX4" fmla="*/ 93785 w 754185"/>
                        <a:gd name="connsiteY4" fmla="*/ 140677 h 777631"/>
                        <a:gd name="connsiteX5" fmla="*/ 140677 w 754185"/>
                        <a:gd name="connsiteY5" fmla="*/ 195385 h 777631"/>
                        <a:gd name="connsiteX6" fmla="*/ 183662 w 754185"/>
                        <a:gd name="connsiteY6" fmla="*/ 207108 h 777631"/>
                        <a:gd name="connsiteX7" fmla="*/ 199293 w 754185"/>
                        <a:gd name="connsiteY7" fmla="*/ 269631 h 777631"/>
                        <a:gd name="connsiteX8" fmla="*/ 269631 w 754185"/>
                        <a:gd name="connsiteY8" fmla="*/ 371231 h 777631"/>
                        <a:gd name="connsiteX9" fmla="*/ 277446 w 754185"/>
                        <a:gd name="connsiteY9" fmla="*/ 461108 h 777631"/>
                        <a:gd name="connsiteX10" fmla="*/ 304800 w 754185"/>
                        <a:gd name="connsiteY10" fmla="*/ 543169 h 777631"/>
                        <a:gd name="connsiteX11" fmla="*/ 367323 w 754185"/>
                        <a:gd name="connsiteY11" fmla="*/ 597877 h 777631"/>
                        <a:gd name="connsiteX12" fmla="*/ 496277 w 754185"/>
                        <a:gd name="connsiteY12" fmla="*/ 625231 h 777631"/>
                        <a:gd name="connsiteX13" fmla="*/ 648677 w 754185"/>
                        <a:gd name="connsiteY13" fmla="*/ 691662 h 777631"/>
                        <a:gd name="connsiteX14" fmla="*/ 719016 w 754185"/>
                        <a:gd name="connsiteY14" fmla="*/ 762000 h 777631"/>
                        <a:gd name="connsiteX15" fmla="*/ 754185 w 754185"/>
                        <a:gd name="connsiteY15" fmla="*/ 777631 h 777631"/>
                        <a:gd name="connsiteX0" fmla="*/ 0 w 719016"/>
                        <a:gd name="connsiteY0" fmla="*/ 0 h 762000"/>
                        <a:gd name="connsiteX1" fmla="*/ 15631 w 719016"/>
                        <a:gd name="connsiteY1" fmla="*/ 50800 h 762000"/>
                        <a:gd name="connsiteX2" fmla="*/ 50800 w 719016"/>
                        <a:gd name="connsiteY2" fmla="*/ 70339 h 762000"/>
                        <a:gd name="connsiteX3" fmla="*/ 97693 w 719016"/>
                        <a:gd name="connsiteY3" fmla="*/ 109416 h 762000"/>
                        <a:gd name="connsiteX4" fmla="*/ 93785 w 719016"/>
                        <a:gd name="connsiteY4" fmla="*/ 140677 h 762000"/>
                        <a:gd name="connsiteX5" fmla="*/ 140677 w 719016"/>
                        <a:gd name="connsiteY5" fmla="*/ 195385 h 762000"/>
                        <a:gd name="connsiteX6" fmla="*/ 183662 w 719016"/>
                        <a:gd name="connsiteY6" fmla="*/ 207108 h 762000"/>
                        <a:gd name="connsiteX7" fmla="*/ 199293 w 719016"/>
                        <a:gd name="connsiteY7" fmla="*/ 269631 h 762000"/>
                        <a:gd name="connsiteX8" fmla="*/ 269631 w 719016"/>
                        <a:gd name="connsiteY8" fmla="*/ 371231 h 762000"/>
                        <a:gd name="connsiteX9" fmla="*/ 277446 w 719016"/>
                        <a:gd name="connsiteY9" fmla="*/ 461108 h 762000"/>
                        <a:gd name="connsiteX10" fmla="*/ 304800 w 719016"/>
                        <a:gd name="connsiteY10" fmla="*/ 543169 h 762000"/>
                        <a:gd name="connsiteX11" fmla="*/ 367323 w 719016"/>
                        <a:gd name="connsiteY11" fmla="*/ 597877 h 762000"/>
                        <a:gd name="connsiteX12" fmla="*/ 496277 w 719016"/>
                        <a:gd name="connsiteY12" fmla="*/ 625231 h 762000"/>
                        <a:gd name="connsiteX13" fmla="*/ 648677 w 719016"/>
                        <a:gd name="connsiteY13" fmla="*/ 691662 h 762000"/>
                        <a:gd name="connsiteX14" fmla="*/ 719016 w 719016"/>
                        <a:gd name="connsiteY14" fmla="*/ 762000 h 762000"/>
                        <a:gd name="connsiteX0" fmla="*/ 0 w 648677"/>
                        <a:gd name="connsiteY0" fmla="*/ 0 h 691662"/>
                        <a:gd name="connsiteX1" fmla="*/ 15631 w 648677"/>
                        <a:gd name="connsiteY1" fmla="*/ 50800 h 691662"/>
                        <a:gd name="connsiteX2" fmla="*/ 50800 w 648677"/>
                        <a:gd name="connsiteY2" fmla="*/ 70339 h 691662"/>
                        <a:gd name="connsiteX3" fmla="*/ 97693 w 648677"/>
                        <a:gd name="connsiteY3" fmla="*/ 109416 h 691662"/>
                        <a:gd name="connsiteX4" fmla="*/ 93785 w 648677"/>
                        <a:gd name="connsiteY4" fmla="*/ 140677 h 691662"/>
                        <a:gd name="connsiteX5" fmla="*/ 140677 w 648677"/>
                        <a:gd name="connsiteY5" fmla="*/ 195385 h 691662"/>
                        <a:gd name="connsiteX6" fmla="*/ 183662 w 648677"/>
                        <a:gd name="connsiteY6" fmla="*/ 207108 h 691662"/>
                        <a:gd name="connsiteX7" fmla="*/ 199293 w 648677"/>
                        <a:gd name="connsiteY7" fmla="*/ 269631 h 691662"/>
                        <a:gd name="connsiteX8" fmla="*/ 269631 w 648677"/>
                        <a:gd name="connsiteY8" fmla="*/ 371231 h 691662"/>
                        <a:gd name="connsiteX9" fmla="*/ 277446 w 648677"/>
                        <a:gd name="connsiteY9" fmla="*/ 461108 h 691662"/>
                        <a:gd name="connsiteX10" fmla="*/ 304800 w 648677"/>
                        <a:gd name="connsiteY10" fmla="*/ 543169 h 691662"/>
                        <a:gd name="connsiteX11" fmla="*/ 367323 w 648677"/>
                        <a:gd name="connsiteY11" fmla="*/ 597877 h 691662"/>
                        <a:gd name="connsiteX12" fmla="*/ 496277 w 648677"/>
                        <a:gd name="connsiteY12" fmla="*/ 625231 h 691662"/>
                        <a:gd name="connsiteX13" fmla="*/ 648677 w 648677"/>
                        <a:gd name="connsiteY13" fmla="*/ 691662 h 691662"/>
                        <a:gd name="connsiteX0" fmla="*/ 0 w 496277"/>
                        <a:gd name="connsiteY0" fmla="*/ 0 h 625231"/>
                        <a:gd name="connsiteX1" fmla="*/ 15631 w 496277"/>
                        <a:gd name="connsiteY1" fmla="*/ 50800 h 625231"/>
                        <a:gd name="connsiteX2" fmla="*/ 50800 w 496277"/>
                        <a:gd name="connsiteY2" fmla="*/ 70339 h 625231"/>
                        <a:gd name="connsiteX3" fmla="*/ 97693 w 496277"/>
                        <a:gd name="connsiteY3" fmla="*/ 109416 h 625231"/>
                        <a:gd name="connsiteX4" fmla="*/ 93785 w 496277"/>
                        <a:gd name="connsiteY4" fmla="*/ 140677 h 625231"/>
                        <a:gd name="connsiteX5" fmla="*/ 140677 w 496277"/>
                        <a:gd name="connsiteY5" fmla="*/ 195385 h 625231"/>
                        <a:gd name="connsiteX6" fmla="*/ 183662 w 496277"/>
                        <a:gd name="connsiteY6" fmla="*/ 207108 h 625231"/>
                        <a:gd name="connsiteX7" fmla="*/ 199293 w 496277"/>
                        <a:gd name="connsiteY7" fmla="*/ 269631 h 625231"/>
                        <a:gd name="connsiteX8" fmla="*/ 269631 w 496277"/>
                        <a:gd name="connsiteY8" fmla="*/ 371231 h 625231"/>
                        <a:gd name="connsiteX9" fmla="*/ 277446 w 496277"/>
                        <a:gd name="connsiteY9" fmla="*/ 461108 h 625231"/>
                        <a:gd name="connsiteX10" fmla="*/ 304800 w 496277"/>
                        <a:gd name="connsiteY10" fmla="*/ 543169 h 625231"/>
                        <a:gd name="connsiteX11" fmla="*/ 367323 w 496277"/>
                        <a:gd name="connsiteY11" fmla="*/ 597877 h 625231"/>
                        <a:gd name="connsiteX12" fmla="*/ 496277 w 496277"/>
                        <a:gd name="connsiteY12" fmla="*/ 625231 h 625231"/>
                        <a:gd name="connsiteX0" fmla="*/ 0 w 367323"/>
                        <a:gd name="connsiteY0" fmla="*/ 0 h 597877"/>
                        <a:gd name="connsiteX1" fmla="*/ 15631 w 367323"/>
                        <a:gd name="connsiteY1" fmla="*/ 50800 h 597877"/>
                        <a:gd name="connsiteX2" fmla="*/ 50800 w 367323"/>
                        <a:gd name="connsiteY2" fmla="*/ 70339 h 597877"/>
                        <a:gd name="connsiteX3" fmla="*/ 97693 w 367323"/>
                        <a:gd name="connsiteY3" fmla="*/ 109416 h 597877"/>
                        <a:gd name="connsiteX4" fmla="*/ 93785 w 367323"/>
                        <a:gd name="connsiteY4" fmla="*/ 140677 h 597877"/>
                        <a:gd name="connsiteX5" fmla="*/ 140677 w 367323"/>
                        <a:gd name="connsiteY5" fmla="*/ 195385 h 597877"/>
                        <a:gd name="connsiteX6" fmla="*/ 183662 w 367323"/>
                        <a:gd name="connsiteY6" fmla="*/ 207108 h 597877"/>
                        <a:gd name="connsiteX7" fmla="*/ 199293 w 367323"/>
                        <a:gd name="connsiteY7" fmla="*/ 269631 h 597877"/>
                        <a:gd name="connsiteX8" fmla="*/ 269631 w 367323"/>
                        <a:gd name="connsiteY8" fmla="*/ 371231 h 597877"/>
                        <a:gd name="connsiteX9" fmla="*/ 277446 w 367323"/>
                        <a:gd name="connsiteY9" fmla="*/ 461108 h 597877"/>
                        <a:gd name="connsiteX10" fmla="*/ 304800 w 367323"/>
                        <a:gd name="connsiteY10" fmla="*/ 543169 h 597877"/>
                        <a:gd name="connsiteX11" fmla="*/ 367323 w 367323"/>
                        <a:gd name="connsiteY11" fmla="*/ 597877 h 597877"/>
                        <a:gd name="connsiteX0" fmla="*/ 0 w 304800"/>
                        <a:gd name="connsiteY0" fmla="*/ 0 h 543169"/>
                        <a:gd name="connsiteX1" fmla="*/ 15631 w 304800"/>
                        <a:gd name="connsiteY1" fmla="*/ 50800 h 543169"/>
                        <a:gd name="connsiteX2" fmla="*/ 50800 w 304800"/>
                        <a:gd name="connsiteY2" fmla="*/ 70339 h 543169"/>
                        <a:gd name="connsiteX3" fmla="*/ 97693 w 304800"/>
                        <a:gd name="connsiteY3" fmla="*/ 109416 h 543169"/>
                        <a:gd name="connsiteX4" fmla="*/ 93785 w 304800"/>
                        <a:gd name="connsiteY4" fmla="*/ 140677 h 543169"/>
                        <a:gd name="connsiteX5" fmla="*/ 140677 w 304800"/>
                        <a:gd name="connsiteY5" fmla="*/ 195385 h 543169"/>
                        <a:gd name="connsiteX6" fmla="*/ 183662 w 304800"/>
                        <a:gd name="connsiteY6" fmla="*/ 207108 h 543169"/>
                        <a:gd name="connsiteX7" fmla="*/ 199293 w 304800"/>
                        <a:gd name="connsiteY7" fmla="*/ 269631 h 543169"/>
                        <a:gd name="connsiteX8" fmla="*/ 269631 w 304800"/>
                        <a:gd name="connsiteY8" fmla="*/ 371231 h 543169"/>
                        <a:gd name="connsiteX9" fmla="*/ 277446 w 304800"/>
                        <a:gd name="connsiteY9" fmla="*/ 461108 h 543169"/>
                        <a:gd name="connsiteX10" fmla="*/ 304800 w 304800"/>
                        <a:gd name="connsiteY10" fmla="*/ 543169 h 5431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04800" h="543169">
                          <a:moveTo>
                            <a:pt x="0" y="0"/>
                          </a:moveTo>
                          <a:cubicBezTo>
                            <a:pt x="3582" y="19538"/>
                            <a:pt x="7164" y="39077"/>
                            <a:pt x="15631" y="50800"/>
                          </a:cubicBezTo>
                          <a:cubicBezTo>
                            <a:pt x="24098" y="62523"/>
                            <a:pt x="37123" y="60570"/>
                            <a:pt x="50800" y="70339"/>
                          </a:cubicBezTo>
                          <a:cubicBezTo>
                            <a:pt x="64477" y="80108"/>
                            <a:pt x="90529" y="97693"/>
                            <a:pt x="97693" y="109416"/>
                          </a:cubicBezTo>
                          <a:cubicBezTo>
                            <a:pt x="104857" y="121139"/>
                            <a:pt x="86621" y="126349"/>
                            <a:pt x="93785" y="140677"/>
                          </a:cubicBezTo>
                          <a:cubicBezTo>
                            <a:pt x="100949" y="155005"/>
                            <a:pt x="125698" y="184313"/>
                            <a:pt x="140677" y="195385"/>
                          </a:cubicBezTo>
                          <a:cubicBezTo>
                            <a:pt x="155656" y="206457"/>
                            <a:pt x="173893" y="194734"/>
                            <a:pt x="183662" y="207108"/>
                          </a:cubicBezTo>
                          <a:cubicBezTo>
                            <a:pt x="193431" y="219482"/>
                            <a:pt x="184965" y="242277"/>
                            <a:pt x="199293" y="269631"/>
                          </a:cubicBezTo>
                          <a:cubicBezTo>
                            <a:pt x="213621" y="296985"/>
                            <a:pt x="256606" y="339318"/>
                            <a:pt x="269631" y="371231"/>
                          </a:cubicBezTo>
                          <a:cubicBezTo>
                            <a:pt x="282656" y="403144"/>
                            <a:pt x="271585" y="432452"/>
                            <a:pt x="277446" y="461108"/>
                          </a:cubicBezTo>
                          <a:cubicBezTo>
                            <a:pt x="283307" y="489764"/>
                            <a:pt x="289821" y="520374"/>
                            <a:pt x="304800" y="543169"/>
                          </a:cubicBezTo>
                        </a:path>
                      </a:pathLst>
                    </a:custGeom>
                    <a:noFill/>
                    <a:ln w="63500">
                      <a:solidFill>
                        <a:srgbClr val="D54FD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08" name="Полилиния: фигура 66">
                      <a:extLst>
                        <a:ext uri="{FF2B5EF4-FFF2-40B4-BE49-F238E27FC236}">
                          <a16:creationId xmlns:a16="http://schemas.microsoft.com/office/drawing/2014/main" id="{8C503776-D2B4-4C03-A708-81DB35644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651" y="2645861"/>
                      <a:ext cx="3008282" cy="353510"/>
                    </a:xfrm>
                    <a:custGeom>
                      <a:avLst/>
                      <a:gdLst>
                        <a:gd name="connsiteX0" fmla="*/ 0 w 6035040"/>
                        <a:gd name="connsiteY0" fmla="*/ 188544 h 742859"/>
                        <a:gd name="connsiteX1" fmla="*/ 55418 w 6035040"/>
                        <a:gd name="connsiteY1" fmla="*/ 177460 h 742859"/>
                        <a:gd name="connsiteX2" fmla="*/ 72043 w 6035040"/>
                        <a:gd name="connsiteY2" fmla="*/ 188544 h 742859"/>
                        <a:gd name="connsiteX3" fmla="*/ 182880 w 6035040"/>
                        <a:gd name="connsiteY3" fmla="*/ 116500 h 742859"/>
                        <a:gd name="connsiteX4" fmla="*/ 299258 w 6035040"/>
                        <a:gd name="connsiteY4" fmla="*/ 66624 h 742859"/>
                        <a:gd name="connsiteX5" fmla="*/ 487680 w 6035040"/>
                        <a:gd name="connsiteY5" fmla="*/ 122 h 742859"/>
                        <a:gd name="connsiteX6" fmla="*/ 559723 w 6035040"/>
                        <a:gd name="connsiteY6" fmla="*/ 49998 h 742859"/>
                        <a:gd name="connsiteX7" fmla="*/ 692727 w 6035040"/>
                        <a:gd name="connsiteY7" fmla="*/ 44457 h 742859"/>
                        <a:gd name="connsiteX8" fmla="*/ 753687 w 6035040"/>
                        <a:gd name="connsiteY8" fmla="*/ 22289 h 742859"/>
                        <a:gd name="connsiteX9" fmla="*/ 798022 w 6035040"/>
                        <a:gd name="connsiteY9" fmla="*/ 55540 h 742859"/>
                        <a:gd name="connsiteX10" fmla="*/ 847898 w 6035040"/>
                        <a:gd name="connsiteY10" fmla="*/ 49998 h 742859"/>
                        <a:gd name="connsiteX11" fmla="*/ 958734 w 6035040"/>
                        <a:gd name="connsiteY11" fmla="*/ 110958 h 742859"/>
                        <a:gd name="connsiteX12" fmla="*/ 1025236 w 6035040"/>
                        <a:gd name="connsiteY12" fmla="*/ 210711 h 742859"/>
                        <a:gd name="connsiteX13" fmla="*/ 1141614 w 6035040"/>
                        <a:gd name="connsiteY13" fmla="*/ 255046 h 742859"/>
                        <a:gd name="connsiteX14" fmla="*/ 1291243 w 6035040"/>
                        <a:gd name="connsiteY14" fmla="*/ 382508 h 742859"/>
                        <a:gd name="connsiteX15" fmla="*/ 1330036 w 6035040"/>
                        <a:gd name="connsiteY15" fmla="*/ 382508 h 742859"/>
                        <a:gd name="connsiteX16" fmla="*/ 1374371 w 6035040"/>
                        <a:gd name="connsiteY16" fmla="*/ 404675 h 742859"/>
                        <a:gd name="connsiteX17" fmla="*/ 1496291 w 6035040"/>
                        <a:gd name="connsiteY17" fmla="*/ 388049 h 742859"/>
                        <a:gd name="connsiteX18" fmla="*/ 1573876 w 6035040"/>
                        <a:gd name="connsiteY18" fmla="*/ 404675 h 742859"/>
                        <a:gd name="connsiteX19" fmla="*/ 1640378 w 6035040"/>
                        <a:gd name="connsiteY19" fmla="*/ 437926 h 742859"/>
                        <a:gd name="connsiteX20" fmla="*/ 1684713 w 6035040"/>
                        <a:gd name="connsiteY20" fmla="*/ 426842 h 742859"/>
                        <a:gd name="connsiteX21" fmla="*/ 1784465 w 6035040"/>
                        <a:gd name="connsiteY21" fmla="*/ 493344 h 742859"/>
                        <a:gd name="connsiteX22" fmla="*/ 1895302 w 6035040"/>
                        <a:gd name="connsiteY22" fmla="*/ 487802 h 742859"/>
                        <a:gd name="connsiteX23" fmla="*/ 2028305 w 6035040"/>
                        <a:gd name="connsiteY23" fmla="*/ 465635 h 742859"/>
                        <a:gd name="connsiteX24" fmla="*/ 2233353 w 6035040"/>
                        <a:gd name="connsiteY24" fmla="*/ 537678 h 742859"/>
                        <a:gd name="connsiteX25" fmla="*/ 2410691 w 6035040"/>
                        <a:gd name="connsiteY25" fmla="*/ 532137 h 742859"/>
                        <a:gd name="connsiteX26" fmla="*/ 2532611 w 6035040"/>
                        <a:gd name="connsiteY26" fmla="*/ 565388 h 742859"/>
                        <a:gd name="connsiteX27" fmla="*/ 2743200 w 6035040"/>
                        <a:gd name="connsiteY27" fmla="*/ 559846 h 742859"/>
                        <a:gd name="connsiteX28" fmla="*/ 2865120 w 6035040"/>
                        <a:gd name="connsiteY28" fmla="*/ 604180 h 742859"/>
                        <a:gd name="connsiteX29" fmla="*/ 3014749 w 6035040"/>
                        <a:gd name="connsiteY29" fmla="*/ 626348 h 742859"/>
                        <a:gd name="connsiteX30" fmla="*/ 3136669 w 6035040"/>
                        <a:gd name="connsiteY30" fmla="*/ 576471 h 742859"/>
                        <a:gd name="connsiteX31" fmla="*/ 3347258 w 6035040"/>
                        <a:gd name="connsiteY31" fmla="*/ 609722 h 742859"/>
                        <a:gd name="connsiteX32" fmla="*/ 3469178 w 6035040"/>
                        <a:gd name="connsiteY32" fmla="*/ 609722 h 742859"/>
                        <a:gd name="connsiteX33" fmla="*/ 3530138 w 6035040"/>
                        <a:gd name="connsiteY33" fmla="*/ 637431 h 742859"/>
                        <a:gd name="connsiteX34" fmla="*/ 3740727 w 6035040"/>
                        <a:gd name="connsiteY34" fmla="*/ 582013 h 742859"/>
                        <a:gd name="connsiteX35" fmla="*/ 3967942 w 6035040"/>
                        <a:gd name="connsiteY35" fmla="*/ 626348 h 742859"/>
                        <a:gd name="connsiteX36" fmla="*/ 4084320 w 6035040"/>
                        <a:gd name="connsiteY36" fmla="*/ 637431 h 742859"/>
                        <a:gd name="connsiteX37" fmla="*/ 4222865 w 6035040"/>
                        <a:gd name="connsiteY37" fmla="*/ 615264 h 742859"/>
                        <a:gd name="connsiteX38" fmla="*/ 4339243 w 6035040"/>
                        <a:gd name="connsiteY38" fmla="*/ 659598 h 742859"/>
                        <a:gd name="connsiteX39" fmla="*/ 4483331 w 6035040"/>
                        <a:gd name="connsiteY39" fmla="*/ 715017 h 742859"/>
                        <a:gd name="connsiteX40" fmla="*/ 4555374 w 6035040"/>
                        <a:gd name="connsiteY40" fmla="*/ 720558 h 742859"/>
                        <a:gd name="connsiteX41" fmla="*/ 4688378 w 6035040"/>
                        <a:gd name="connsiteY41" fmla="*/ 742726 h 742859"/>
                        <a:gd name="connsiteX42" fmla="*/ 4932218 w 6035040"/>
                        <a:gd name="connsiteY42" fmla="*/ 726100 h 742859"/>
                        <a:gd name="connsiteX43" fmla="*/ 5126182 w 6035040"/>
                        <a:gd name="connsiteY43" fmla="*/ 659598 h 742859"/>
                        <a:gd name="connsiteX44" fmla="*/ 5209309 w 6035040"/>
                        <a:gd name="connsiteY44" fmla="*/ 642973 h 742859"/>
                        <a:gd name="connsiteX45" fmla="*/ 5281353 w 6035040"/>
                        <a:gd name="connsiteY45" fmla="*/ 642973 h 742859"/>
                        <a:gd name="connsiteX46" fmla="*/ 5364480 w 6035040"/>
                        <a:gd name="connsiteY46" fmla="*/ 626348 h 742859"/>
                        <a:gd name="connsiteX47" fmla="*/ 5497483 w 6035040"/>
                        <a:gd name="connsiteY47" fmla="*/ 582013 h 742859"/>
                        <a:gd name="connsiteX48" fmla="*/ 5658196 w 6035040"/>
                        <a:gd name="connsiteY48" fmla="*/ 582013 h 742859"/>
                        <a:gd name="connsiteX49" fmla="*/ 5713614 w 6035040"/>
                        <a:gd name="connsiteY49" fmla="*/ 537678 h 742859"/>
                        <a:gd name="connsiteX50" fmla="*/ 5802283 w 6035040"/>
                        <a:gd name="connsiteY50" fmla="*/ 515511 h 742859"/>
                        <a:gd name="connsiteX51" fmla="*/ 5874327 w 6035040"/>
                        <a:gd name="connsiteY51" fmla="*/ 471177 h 742859"/>
                        <a:gd name="connsiteX52" fmla="*/ 5929745 w 6035040"/>
                        <a:gd name="connsiteY52" fmla="*/ 460093 h 742859"/>
                        <a:gd name="connsiteX53" fmla="*/ 6035040 w 6035040"/>
                        <a:gd name="connsiteY53" fmla="*/ 432384 h 742859"/>
                        <a:gd name="connsiteX0" fmla="*/ 0 w 6321582"/>
                        <a:gd name="connsiteY0" fmla="*/ 230683 h 742859"/>
                        <a:gd name="connsiteX1" fmla="*/ 341960 w 6321582"/>
                        <a:gd name="connsiteY1" fmla="*/ 177460 h 742859"/>
                        <a:gd name="connsiteX2" fmla="*/ 358585 w 6321582"/>
                        <a:gd name="connsiteY2" fmla="*/ 188544 h 742859"/>
                        <a:gd name="connsiteX3" fmla="*/ 469422 w 6321582"/>
                        <a:gd name="connsiteY3" fmla="*/ 116500 h 742859"/>
                        <a:gd name="connsiteX4" fmla="*/ 585800 w 6321582"/>
                        <a:gd name="connsiteY4" fmla="*/ 66624 h 742859"/>
                        <a:gd name="connsiteX5" fmla="*/ 774222 w 6321582"/>
                        <a:gd name="connsiteY5" fmla="*/ 122 h 742859"/>
                        <a:gd name="connsiteX6" fmla="*/ 846265 w 6321582"/>
                        <a:gd name="connsiteY6" fmla="*/ 49998 h 742859"/>
                        <a:gd name="connsiteX7" fmla="*/ 979269 w 6321582"/>
                        <a:gd name="connsiteY7" fmla="*/ 44457 h 742859"/>
                        <a:gd name="connsiteX8" fmla="*/ 1040229 w 6321582"/>
                        <a:gd name="connsiteY8" fmla="*/ 22289 h 742859"/>
                        <a:gd name="connsiteX9" fmla="*/ 1084564 w 6321582"/>
                        <a:gd name="connsiteY9" fmla="*/ 55540 h 742859"/>
                        <a:gd name="connsiteX10" fmla="*/ 1134440 w 6321582"/>
                        <a:gd name="connsiteY10" fmla="*/ 49998 h 742859"/>
                        <a:gd name="connsiteX11" fmla="*/ 1245276 w 6321582"/>
                        <a:gd name="connsiteY11" fmla="*/ 110958 h 742859"/>
                        <a:gd name="connsiteX12" fmla="*/ 1311778 w 6321582"/>
                        <a:gd name="connsiteY12" fmla="*/ 210711 h 742859"/>
                        <a:gd name="connsiteX13" fmla="*/ 1428156 w 6321582"/>
                        <a:gd name="connsiteY13" fmla="*/ 255046 h 742859"/>
                        <a:gd name="connsiteX14" fmla="*/ 1577785 w 6321582"/>
                        <a:gd name="connsiteY14" fmla="*/ 382508 h 742859"/>
                        <a:gd name="connsiteX15" fmla="*/ 1616578 w 6321582"/>
                        <a:gd name="connsiteY15" fmla="*/ 382508 h 742859"/>
                        <a:gd name="connsiteX16" fmla="*/ 1660913 w 6321582"/>
                        <a:gd name="connsiteY16" fmla="*/ 404675 h 742859"/>
                        <a:gd name="connsiteX17" fmla="*/ 1782833 w 6321582"/>
                        <a:gd name="connsiteY17" fmla="*/ 388049 h 742859"/>
                        <a:gd name="connsiteX18" fmla="*/ 1860418 w 6321582"/>
                        <a:gd name="connsiteY18" fmla="*/ 404675 h 742859"/>
                        <a:gd name="connsiteX19" fmla="*/ 1926920 w 6321582"/>
                        <a:gd name="connsiteY19" fmla="*/ 437926 h 742859"/>
                        <a:gd name="connsiteX20" fmla="*/ 1971255 w 6321582"/>
                        <a:gd name="connsiteY20" fmla="*/ 426842 h 742859"/>
                        <a:gd name="connsiteX21" fmla="*/ 2071007 w 6321582"/>
                        <a:gd name="connsiteY21" fmla="*/ 493344 h 742859"/>
                        <a:gd name="connsiteX22" fmla="*/ 2181844 w 6321582"/>
                        <a:gd name="connsiteY22" fmla="*/ 487802 h 742859"/>
                        <a:gd name="connsiteX23" fmla="*/ 2314847 w 6321582"/>
                        <a:gd name="connsiteY23" fmla="*/ 465635 h 742859"/>
                        <a:gd name="connsiteX24" fmla="*/ 2519895 w 6321582"/>
                        <a:gd name="connsiteY24" fmla="*/ 537678 h 742859"/>
                        <a:gd name="connsiteX25" fmla="*/ 2697233 w 6321582"/>
                        <a:gd name="connsiteY25" fmla="*/ 532137 h 742859"/>
                        <a:gd name="connsiteX26" fmla="*/ 2819153 w 6321582"/>
                        <a:gd name="connsiteY26" fmla="*/ 565388 h 742859"/>
                        <a:gd name="connsiteX27" fmla="*/ 3029742 w 6321582"/>
                        <a:gd name="connsiteY27" fmla="*/ 559846 h 742859"/>
                        <a:gd name="connsiteX28" fmla="*/ 3151662 w 6321582"/>
                        <a:gd name="connsiteY28" fmla="*/ 604180 h 742859"/>
                        <a:gd name="connsiteX29" fmla="*/ 3301291 w 6321582"/>
                        <a:gd name="connsiteY29" fmla="*/ 626348 h 742859"/>
                        <a:gd name="connsiteX30" fmla="*/ 3423211 w 6321582"/>
                        <a:gd name="connsiteY30" fmla="*/ 576471 h 742859"/>
                        <a:gd name="connsiteX31" fmla="*/ 3633800 w 6321582"/>
                        <a:gd name="connsiteY31" fmla="*/ 609722 h 742859"/>
                        <a:gd name="connsiteX32" fmla="*/ 3755720 w 6321582"/>
                        <a:gd name="connsiteY32" fmla="*/ 609722 h 742859"/>
                        <a:gd name="connsiteX33" fmla="*/ 3816680 w 6321582"/>
                        <a:gd name="connsiteY33" fmla="*/ 637431 h 742859"/>
                        <a:gd name="connsiteX34" fmla="*/ 4027269 w 6321582"/>
                        <a:gd name="connsiteY34" fmla="*/ 582013 h 742859"/>
                        <a:gd name="connsiteX35" fmla="*/ 4254484 w 6321582"/>
                        <a:gd name="connsiteY35" fmla="*/ 626348 h 742859"/>
                        <a:gd name="connsiteX36" fmla="*/ 4370862 w 6321582"/>
                        <a:gd name="connsiteY36" fmla="*/ 637431 h 742859"/>
                        <a:gd name="connsiteX37" fmla="*/ 4509407 w 6321582"/>
                        <a:gd name="connsiteY37" fmla="*/ 615264 h 742859"/>
                        <a:gd name="connsiteX38" fmla="*/ 4625785 w 6321582"/>
                        <a:gd name="connsiteY38" fmla="*/ 659598 h 742859"/>
                        <a:gd name="connsiteX39" fmla="*/ 4769873 w 6321582"/>
                        <a:gd name="connsiteY39" fmla="*/ 715017 h 742859"/>
                        <a:gd name="connsiteX40" fmla="*/ 4841916 w 6321582"/>
                        <a:gd name="connsiteY40" fmla="*/ 720558 h 742859"/>
                        <a:gd name="connsiteX41" fmla="*/ 4974920 w 6321582"/>
                        <a:gd name="connsiteY41" fmla="*/ 742726 h 742859"/>
                        <a:gd name="connsiteX42" fmla="*/ 5218760 w 6321582"/>
                        <a:gd name="connsiteY42" fmla="*/ 726100 h 742859"/>
                        <a:gd name="connsiteX43" fmla="*/ 5412724 w 6321582"/>
                        <a:gd name="connsiteY43" fmla="*/ 659598 h 742859"/>
                        <a:gd name="connsiteX44" fmla="*/ 5495851 w 6321582"/>
                        <a:gd name="connsiteY44" fmla="*/ 642973 h 742859"/>
                        <a:gd name="connsiteX45" fmla="*/ 5567895 w 6321582"/>
                        <a:gd name="connsiteY45" fmla="*/ 642973 h 742859"/>
                        <a:gd name="connsiteX46" fmla="*/ 5651022 w 6321582"/>
                        <a:gd name="connsiteY46" fmla="*/ 626348 h 742859"/>
                        <a:gd name="connsiteX47" fmla="*/ 5784025 w 6321582"/>
                        <a:gd name="connsiteY47" fmla="*/ 582013 h 742859"/>
                        <a:gd name="connsiteX48" fmla="*/ 5944738 w 6321582"/>
                        <a:gd name="connsiteY48" fmla="*/ 582013 h 742859"/>
                        <a:gd name="connsiteX49" fmla="*/ 6000156 w 6321582"/>
                        <a:gd name="connsiteY49" fmla="*/ 537678 h 742859"/>
                        <a:gd name="connsiteX50" fmla="*/ 6088825 w 6321582"/>
                        <a:gd name="connsiteY50" fmla="*/ 515511 h 742859"/>
                        <a:gd name="connsiteX51" fmla="*/ 6160869 w 6321582"/>
                        <a:gd name="connsiteY51" fmla="*/ 471177 h 742859"/>
                        <a:gd name="connsiteX52" fmla="*/ 6216287 w 6321582"/>
                        <a:gd name="connsiteY52" fmla="*/ 460093 h 742859"/>
                        <a:gd name="connsiteX53" fmla="*/ 6321582 w 6321582"/>
                        <a:gd name="connsiteY53" fmla="*/ 432384 h 742859"/>
                        <a:gd name="connsiteX0" fmla="*/ 0 w 6321582"/>
                        <a:gd name="connsiteY0" fmla="*/ 230683 h 742859"/>
                        <a:gd name="connsiteX1" fmla="*/ 316676 w 6321582"/>
                        <a:gd name="connsiteY1" fmla="*/ 211170 h 742859"/>
                        <a:gd name="connsiteX2" fmla="*/ 358585 w 6321582"/>
                        <a:gd name="connsiteY2" fmla="*/ 188544 h 742859"/>
                        <a:gd name="connsiteX3" fmla="*/ 469422 w 6321582"/>
                        <a:gd name="connsiteY3" fmla="*/ 116500 h 742859"/>
                        <a:gd name="connsiteX4" fmla="*/ 585800 w 6321582"/>
                        <a:gd name="connsiteY4" fmla="*/ 66624 h 742859"/>
                        <a:gd name="connsiteX5" fmla="*/ 774222 w 6321582"/>
                        <a:gd name="connsiteY5" fmla="*/ 122 h 742859"/>
                        <a:gd name="connsiteX6" fmla="*/ 846265 w 6321582"/>
                        <a:gd name="connsiteY6" fmla="*/ 49998 h 742859"/>
                        <a:gd name="connsiteX7" fmla="*/ 979269 w 6321582"/>
                        <a:gd name="connsiteY7" fmla="*/ 44457 h 742859"/>
                        <a:gd name="connsiteX8" fmla="*/ 1040229 w 6321582"/>
                        <a:gd name="connsiteY8" fmla="*/ 22289 h 742859"/>
                        <a:gd name="connsiteX9" fmla="*/ 1084564 w 6321582"/>
                        <a:gd name="connsiteY9" fmla="*/ 55540 h 742859"/>
                        <a:gd name="connsiteX10" fmla="*/ 1134440 w 6321582"/>
                        <a:gd name="connsiteY10" fmla="*/ 49998 h 742859"/>
                        <a:gd name="connsiteX11" fmla="*/ 1245276 w 6321582"/>
                        <a:gd name="connsiteY11" fmla="*/ 110958 h 742859"/>
                        <a:gd name="connsiteX12" fmla="*/ 1311778 w 6321582"/>
                        <a:gd name="connsiteY12" fmla="*/ 210711 h 742859"/>
                        <a:gd name="connsiteX13" fmla="*/ 1428156 w 6321582"/>
                        <a:gd name="connsiteY13" fmla="*/ 255046 h 742859"/>
                        <a:gd name="connsiteX14" fmla="*/ 1577785 w 6321582"/>
                        <a:gd name="connsiteY14" fmla="*/ 382508 h 742859"/>
                        <a:gd name="connsiteX15" fmla="*/ 1616578 w 6321582"/>
                        <a:gd name="connsiteY15" fmla="*/ 382508 h 742859"/>
                        <a:gd name="connsiteX16" fmla="*/ 1660913 w 6321582"/>
                        <a:gd name="connsiteY16" fmla="*/ 404675 h 742859"/>
                        <a:gd name="connsiteX17" fmla="*/ 1782833 w 6321582"/>
                        <a:gd name="connsiteY17" fmla="*/ 388049 h 742859"/>
                        <a:gd name="connsiteX18" fmla="*/ 1860418 w 6321582"/>
                        <a:gd name="connsiteY18" fmla="*/ 404675 h 742859"/>
                        <a:gd name="connsiteX19" fmla="*/ 1926920 w 6321582"/>
                        <a:gd name="connsiteY19" fmla="*/ 437926 h 742859"/>
                        <a:gd name="connsiteX20" fmla="*/ 1971255 w 6321582"/>
                        <a:gd name="connsiteY20" fmla="*/ 426842 h 742859"/>
                        <a:gd name="connsiteX21" fmla="*/ 2071007 w 6321582"/>
                        <a:gd name="connsiteY21" fmla="*/ 493344 h 742859"/>
                        <a:gd name="connsiteX22" fmla="*/ 2181844 w 6321582"/>
                        <a:gd name="connsiteY22" fmla="*/ 487802 h 742859"/>
                        <a:gd name="connsiteX23" fmla="*/ 2314847 w 6321582"/>
                        <a:gd name="connsiteY23" fmla="*/ 465635 h 742859"/>
                        <a:gd name="connsiteX24" fmla="*/ 2519895 w 6321582"/>
                        <a:gd name="connsiteY24" fmla="*/ 537678 h 742859"/>
                        <a:gd name="connsiteX25" fmla="*/ 2697233 w 6321582"/>
                        <a:gd name="connsiteY25" fmla="*/ 532137 h 742859"/>
                        <a:gd name="connsiteX26" fmla="*/ 2819153 w 6321582"/>
                        <a:gd name="connsiteY26" fmla="*/ 565388 h 742859"/>
                        <a:gd name="connsiteX27" fmla="*/ 3029742 w 6321582"/>
                        <a:gd name="connsiteY27" fmla="*/ 559846 h 742859"/>
                        <a:gd name="connsiteX28" fmla="*/ 3151662 w 6321582"/>
                        <a:gd name="connsiteY28" fmla="*/ 604180 h 742859"/>
                        <a:gd name="connsiteX29" fmla="*/ 3301291 w 6321582"/>
                        <a:gd name="connsiteY29" fmla="*/ 626348 h 742859"/>
                        <a:gd name="connsiteX30" fmla="*/ 3423211 w 6321582"/>
                        <a:gd name="connsiteY30" fmla="*/ 576471 h 742859"/>
                        <a:gd name="connsiteX31" fmla="*/ 3633800 w 6321582"/>
                        <a:gd name="connsiteY31" fmla="*/ 609722 h 742859"/>
                        <a:gd name="connsiteX32" fmla="*/ 3755720 w 6321582"/>
                        <a:gd name="connsiteY32" fmla="*/ 609722 h 742859"/>
                        <a:gd name="connsiteX33" fmla="*/ 3816680 w 6321582"/>
                        <a:gd name="connsiteY33" fmla="*/ 637431 h 742859"/>
                        <a:gd name="connsiteX34" fmla="*/ 4027269 w 6321582"/>
                        <a:gd name="connsiteY34" fmla="*/ 582013 h 742859"/>
                        <a:gd name="connsiteX35" fmla="*/ 4254484 w 6321582"/>
                        <a:gd name="connsiteY35" fmla="*/ 626348 h 742859"/>
                        <a:gd name="connsiteX36" fmla="*/ 4370862 w 6321582"/>
                        <a:gd name="connsiteY36" fmla="*/ 637431 h 742859"/>
                        <a:gd name="connsiteX37" fmla="*/ 4509407 w 6321582"/>
                        <a:gd name="connsiteY37" fmla="*/ 615264 h 742859"/>
                        <a:gd name="connsiteX38" fmla="*/ 4625785 w 6321582"/>
                        <a:gd name="connsiteY38" fmla="*/ 659598 h 742859"/>
                        <a:gd name="connsiteX39" fmla="*/ 4769873 w 6321582"/>
                        <a:gd name="connsiteY39" fmla="*/ 715017 h 742859"/>
                        <a:gd name="connsiteX40" fmla="*/ 4841916 w 6321582"/>
                        <a:gd name="connsiteY40" fmla="*/ 720558 h 742859"/>
                        <a:gd name="connsiteX41" fmla="*/ 4974920 w 6321582"/>
                        <a:gd name="connsiteY41" fmla="*/ 742726 h 742859"/>
                        <a:gd name="connsiteX42" fmla="*/ 5218760 w 6321582"/>
                        <a:gd name="connsiteY42" fmla="*/ 726100 h 742859"/>
                        <a:gd name="connsiteX43" fmla="*/ 5412724 w 6321582"/>
                        <a:gd name="connsiteY43" fmla="*/ 659598 h 742859"/>
                        <a:gd name="connsiteX44" fmla="*/ 5495851 w 6321582"/>
                        <a:gd name="connsiteY44" fmla="*/ 642973 h 742859"/>
                        <a:gd name="connsiteX45" fmla="*/ 5567895 w 6321582"/>
                        <a:gd name="connsiteY45" fmla="*/ 642973 h 742859"/>
                        <a:gd name="connsiteX46" fmla="*/ 5651022 w 6321582"/>
                        <a:gd name="connsiteY46" fmla="*/ 626348 h 742859"/>
                        <a:gd name="connsiteX47" fmla="*/ 5784025 w 6321582"/>
                        <a:gd name="connsiteY47" fmla="*/ 582013 h 742859"/>
                        <a:gd name="connsiteX48" fmla="*/ 5944738 w 6321582"/>
                        <a:gd name="connsiteY48" fmla="*/ 582013 h 742859"/>
                        <a:gd name="connsiteX49" fmla="*/ 6000156 w 6321582"/>
                        <a:gd name="connsiteY49" fmla="*/ 537678 h 742859"/>
                        <a:gd name="connsiteX50" fmla="*/ 6088825 w 6321582"/>
                        <a:gd name="connsiteY50" fmla="*/ 515511 h 742859"/>
                        <a:gd name="connsiteX51" fmla="*/ 6160869 w 6321582"/>
                        <a:gd name="connsiteY51" fmla="*/ 471177 h 742859"/>
                        <a:gd name="connsiteX52" fmla="*/ 6216287 w 6321582"/>
                        <a:gd name="connsiteY52" fmla="*/ 460093 h 742859"/>
                        <a:gd name="connsiteX53" fmla="*/ 6321582 w 6321582"/>
                        <a:gd name="connsiteY53" fmla="*/ 432384 h 742859"/>
                        <a:gd name="connsiteX0" fmla="*/ 0 w 6321582"/>
                        <a:gd name="connsiteY0" fmla="*/ 230683 h 742859"/>
                        <a:gd name="connsiteX1" fmla="*/ 316676 w 6321582"/>
                        <a:gd name="connsiteY1" fmla="*/ 211170 h 742859"/>
                        <a:gd name="connsiteX2" fmla="*/ 378602 w 6321582"/>
                        <a:gd name="connsiteY2" fmla="*/ 188544 h 742859"/>
                        <a:gd name="connsiteX3" fmla="*/ 469422 w 6321582"/>
                        <a:gd name="connsiteY3" fmla="*/ 116500 h 742859"/>
                        <a:gd name="connsiteX4" fmla="*/ 585800 w 6321582"/>
                        <a:gd name="connsiteY4" fmla="*/ 66624 h 742859"/>
                        <a:gd name="connsiteX5" fmla="*/ 774222 w 6321582"/>
                        <a:gd name="connsiteY5" fmla="*/ 122 h 742859"/>
                        <a:gd name="connsiteX6" fmla="*/ 846265 w 6321582"/>
                        <a:gd name="connsiteY6" fmla="*/ 49998 h 742859"/>
                        <a:gd name="connsiteX7" fmla="*/ 979269 w 6321582"/>
                        <a:gd name="connsiteY7" fmla="*/ 44457 h 742859"/>
                        <a:gd name="connsiteX8" fmla="*/ 1040229 w 6321582"/>
                        <a:gd name="connsiteY8" fmla="*/ 22289 h 742859"/>
                        <a:gd name="connsiteX9" fmla="*/ 1084564 w 6321582"/>
                        <a:gd name="connsiteY9" fmla="*/ 55540 h 742859"/>
                        <a:gd name="connsiteX10" fmla="*/ 1134440 w 6321582"/>
                        <a:gd name="connsiteY10" fmla="*/ 49998 h 742859"/>
                        <a:gd name="connsiteX11" fmla="*/ 1245276 w 6321582"/>
                        <a:gd name="connsiteY11" fmla="*/ 110958 h 742859"/>
                        <a:gd name="connsiteX12" fmla="*/ 1311778 w 6321582"/>
                        <a:gd name="connsiteY12" fmla="*/ 210711 h 742859"/>
                        <a:gd name="connsiteX13" fmla="*/ 1428156 w 6321582"/>
                        <a:gd name="connsiteY13" fmla="*/ 255046 h 742859"/>
                        <a:gd name="connsiteX14" fmla="*/ 1577785 w 6321582"/>
                        <a:gd name="connsiteY14" fmla="*/ 382508 h 742859"/>
                        <a:gd name="connsiteX15" fmla="*/ 1616578 w 6321582"/>
                        <a:gd name="connsiteY15" fmla="*/ 382508 h 742859"/>
                        <a:gd name="connsiteX16" fmla="*/ 1660913 w 6321582"/>
                        <a:gd name="connsiteY16" fmla="*/ 404675 h 742859"/>
                        <a:gd name="connsiteX17" fmla="*/ 1782833 w 6321582"/>
                        <a:gd name="connsiteY17" fmla="*/ 388049 h 742859"/>
                        <a:gd name="connsiteX18" fmla="*/ 1860418 w 6321582"/>
                        <a:gd name="connsiteY18" fmla="*/ 404675 h 742859"/>
                        <a:gd name="connsiteX19" fmla="*/ 1926920 w 6321582"/>
                        <a:gd name="connsiteY19" fmla="*/ 437926 h 742859"/>
                        <a:gd name="connsiteX20" fmla="*/ 1971255 w 6321582"/>
                        <a:gd name="connsiteY20" fmla="*/ 426842 h 742859"/>
                        <a:gd name="connsiteX21" fmla="*/ 2071007 w 6321582"/>
                        <a:gd name="connsiteY21" fmla="*/ 493344 h 742859"/>
                        <a:gd name="connsiteX22" fmla="*/ 2181844 w 6321582"/>
                        <a:gd name="connsiteY22" fmla="*/ 487802 h 742859"/>
                        <a:gd name="connsiteX23" fmla="*/ 2314847 w 6321582"/>
                        <a:gd name="connsiteY23" fmla="*/ 465635 h 742859"/>
                        <a:gd name="connsiteX24" fmla="*/ 2519895 w 6321582"/>
                        <a:gd name="connsiteY24" fmla="*/ 537678 h 742859"/>
                        <a:gd name="connsiteX25" fmla="*/ 2697233 w 6321582"/>
                        <a:gd name="connsiteY25" fmla="*/ 532137 h 742859"/>
                        <a:gd name="connsiteX26" fmla="*/ 2819153 w 6321582"/>
                        <a:gd name="connsiteY26" fmla="*/ 565388 h 742859"/>
                        <a:gd name="connsiteX27" fmla="*/ 3029742 w 6321582"/>
                        <a:gd name="connsiteY27" fmla="*/ 559846 h 742859"/>
                        <a:gd name="connsiteX28" fmla="*/ 3151662 w 6321582"/>
                        <a:gd name="connsiteY28" fmla="*/ 604180 h 742859"/>
                        <a:gd name="connsiteX29" fmla="*/ 3301291 w 6321582"/>
                        <a:gd name="connsiteY29" fmla="*/ 626348 h 742859"/>
                        <a:gd name="connsiteX30" fmla="*/ 3423211 w 6321582"/>
                        <a:gd name="connsiteY30" fmla="*/ 576471 h 742859"/>
                        <a:gd name="connsiteX31" fmla="*/ 3633800 w 6321582"/>
                        <a:gd name="connsiteY31" fmla="*/ 609722 h 742859"/>
                        <a:gd name="connsiteX32" fmla="*/ 3755720 w 6321582"/>
                        <a:gd name="connsiteY32" fmla="*/ 609722 h 742859"/>
                        <a:gd name="connsiteX33" fmla="*/ 3816680 w 6321582"/>
                        <a:gd name="connsiteY33" fmla="*/ 637431 h 742859"/>
                        <a:gd name="connsiteX34" fmla="*/ 4027269 w 6321582"/>
                        <a:gd name="connsiteY34" fmla="*/ 582013 h 742859"/>
                        <a:gd name="connsiteX35" fmla="*/ 4254484 w 6321582"/>
                        <a:gd name="connsiteY35" fmla="*/ 626348 h 742859"/>
                        <a:gd name="connsiteX36" fmla="*/ 4370862 w 6321582"/>
                        <a:gd name="connsiteY36" fmla="*/ 637431 h 742859"/>
                        <a:gd name="connsiteX37" fmla="*/ 4509407 w 6321582"/>
                        <a:gd name="connsiteY37" fmla="*/ 615264 h 742859"/>
                        <a:gd name="connsiteX38" fmla="*/ 4625785 w 6321582"/>
                        <a:gd name="connsiteY38" fmla="*/ 659598 h 742859"/>
                        <a:gd name="connsiteX39" fmla="*/ 4769873 w 6321582"/>
                        <a:gd name="connsiteY39" fmla="*/ 715017 h 742859"/>
                        <a:gd name="connsiteX40" fmla="*/ 4841916 w 6321582"/>
                        <a:gd name="connsiteY40" fmla="*/ 720558 h 742859"/>
                        <a:gd name="connsiteX41" fmla="*/ 4974920 w 6321582"/>
                        <a:gd name="connsiteY41" fmla="*/ 742726 h 742859"/>
                        <a:gd name="connsiteX42" fmla="*/ 5218760 w 6321582"/>
                        <a:gd name="connsiteY42" fmla="*/ 726100 h 742859"/>
                        <a:gd name="connsiteX43" fmla="*/ 5412724 w 6321582"/>
                        <a:gd name="connsiteY43" fmla="*/ 659598 h 742859"/>
                        <a:gd name="connsiteX44" fmla="*/ 5495851 w 6321582"/>
                        <a:gd name="connsiteY44" fmla="*/ 642973 h 742859"/>
                        <a:gd name="connsiteX45" fmla="*/ 5567895 w 6321582"/>
                        <a:gd name="connsiteY45" fmla="*/ 642973 h 742859"/>
                        <a:gd name="connsiteX46" fmla="*/ 5651022 w 6321582"/>
                        <a:gd name="connsiteY46" fmla="*/ 626348 h 742859"/>
                        <a:gd name="connsiteX47" fmla="*/ 5784025 w 6321582"/>
                        <a:gd name="connsiteY47" fmla="*/ 582013 h 742859"/>
                        <a:gd name="connsiteX48" fmla="*/ 5944738 w 6321582"/>
                        <a:gd name="connsiteY48" fmla="*/ 582013 h 742859"/>
                        <a:gd name="connsiteX49" fmla="*/ 6000156 w 6321582"/>
                        <a:gd name="connsiteY49" fmla="*/ 537678 h 742859"/>
                        <a:gd name="connsiteX50" fmla="*/ 6088825 w 6321582"/>
                        <a:gd name="connsiteY50" fmla="*/ 515511 h 742859"/>
                        <a:gd name="connsiteX51" fmla="*/ 6160869 w 6321582"/>
                        <a:gd name="connsiteY51" fmla="*/ 471177 h 742859"/>
                        <a:gd name="connsiteX52" fmla="*/ 6216287 w 6321582"/>
                        <a:gd name="connsiteY52" fmla="*/ 460093 h 742859"/>
                        <a:gd name="connsiteX53" fmla="*/ 6321582 w 6321582"/>
                        <a:gd name="connsiteY53" fmla="*/ 432384 h 742859"/>
                        <a:gd name="connsiteX0" fmla="*/ 0 w 6321582"/>
                        <a:gd name="connsiteY0" fmla="*/ 230683 h 742859"/>
                        <a:gd name="connsiteX1" fmla="*/ 301665 w 6321582"/>
                        <a:gd name="connsiteY1" fmla="*/ 216173 h 742859"/>
                        <a:gd name="connsiteX2" fmla="*/ 378602 w 6321582"/>
                        <a:gd name="connsiteY2" fmla="*/ 188544 h 742859"/>
                        <a:gd name="connsiteX3" fmla="*/ 469422 w 6321582"/>
                        <a:gd name="connsiteY3" fmla="*/ 116500 h 742859"/>
                        <a:gd name="connsiteX4" fmla="*/ 585800 w 6321582"/>
                        <a:gd name="connsiteY4" fmla="*/ 66624 h 742859"/>
                        <a:gd name="connsiteX5" fmla="*/ 774222 w 6321582"/>
                        <a:gd name="connsiteY5" fmla="*/ 122 h 742859"/>
                        <a:gd name="connsiteX6" fmla="*/ 846265 w 6321582"/>
                        <a:gd name="connsiteY6" fmla="*/ 49998 h 742859"/>
                        <a:gd name="connsiteX7" fmla="*/ 979269 w 6321582"/>
                        <a:gd name="connsiteY7" fmla="*/ 44457 h 742859"/>
                        <a:gd name="connsiteX8" fmla="*/ 1040229 w 6321582"/>
                        <a:gd name="connsiteY8" fmla="*/ 22289 h 742859"/>
                        <a:gd name="connsiteX9" fmla="*/ 1084564 w 6321582"/>
                        <a:gd name="connsiteY9" fmla="*/ 55540 h 742859"/>
                        <a:gd name="connsiteX10" fmla="*/ 1134440 w 6321582"/>
                        <a:gd name="connsiteY10" fmla="*/ 49998 h 742859"/>
                        <a:gd name="connsiteX11" fmla="*/ 1245276 w 6321582"/>
                        <a:gd name="connsiteY11" fmla="*/ 110958 h 742859"/>
                        <a:gd name="connsiteX12" fmla="*/ 1311778 w 6321582"/>
                        <a:gd name="connsiteY12" fmla="*/ 210711 h 742859"/>
                        <a:gd name="connsiteX13" fmla="*/ 1428156 w 6321582"/>
                        <a:gd name="connsiteY13" fmla="*/ 255046 h 742859"/>
                        <a:gd name="connsiteX14" fmla="*/ 1577785 w 6321582"/>
                        <a:gd name="connsiteY14" fmla="*/ 382508 h 742859"/>
                        <a:gd name="connsiteX15" fmla="*/ 1616578 w 6321582"/>
                        <a:gd name="connsiteY15" fmla="*/ 382508 h 742859"/>
                        <a:gd name="connsiteX16" fmla="*/ 1660913 w 6321582"/>
                        <a:gd name="connsiteY16" fmla="*/ 404675 h 742859"/>
                        <a:gd name="connsiteX17" fmla="*/ 1782833 w 6321582"/>
                        <a:gd name="connsiteY17" fmla="*/ 388049 h 742859"/>
                        <a:gd name="connsiteX18" fmla="*/ 1860418 w 6321582"/>
                        <a:gd name="connsiteY18" fmla="*/ 404675 h 742859"/>
                        <a:gd name="connsiteX19" fmla="*/ 1926920 w 6321582"/>
                        <a:gd name="connsiteY19" fmla="*/ 437926 h 742859"/>
                        <a:gd name="connsiteX20" fmla="*/ 1971255 w 6321582"/>
                        <a:gd name="connsiteY20" fmla="*/ 426842 h 742859"/>
                        <a:gd name="connsiteX21" fmla="*/ 2071007 w 6321582"/>
                        <a:gd name="connsiteY21" fmla="*/ 493344 h 742859"/>
                        <a:gd name="connsiteX22" fmla="*/ 2181844 w 6321582"/>
                        <a:gd name="connsiteY22" fmla="*/ 487802 h 742859"/>
                        <a:gd name="connsiteX23" fmla="*/ 2314847 w 6321582"/>
                        <a:gd name="connsiteY23" fmla="*/ 465635 h 742859"/>
                        <a:gd name="connsiteX24" fmla="*/ 2519895 w 6321582"/>
                        <a:gd name="connsiteY24" fmla="*/ 537678 h 742859"/>
                        <a:gd name="connsiteX25" fmla="*/ 2697233 w 6321582"/>
                        <a:gd name="connsiteY25" fmla="*/ 532137 h 742859"/>
                        <a:gd name="connsiteX26" fmla="*/ 2819153 w 6321582"/>
                        <a:gd name="connsiteY26" fmla="*/ 565388 h 742859"/>
                        <a:gd name="connsiteX27" fmla="*/ 3029742 w 6321582"/>
                        <a:gd name="connsiteY27" fmla="*/ 559846 h 742859"/>
                        <a:gd name="connsiteX28" fmla="*/ 3151662 w 6321582"/>
                        <a:gd name="connsiteY28" fmla="*/ 604180 h 742859"/>
                        <a:gd name="connsiteX29" fmla="*/ 3301291 w 6321582"/>
                        <a:gd name="connsiteY29" fmla="*/ 626348 h 742859"/>
                        <a:gd name="connsiteX30" fmla="*/ 3423211 w 6321582"/>
                        <a:gd name="connsiteY30" fmla="*/ 576471 h 742859"/>
                        <a:gd name="connsiteX31" fmla="*/ 3633800 w 6321582"/>
                        <a:gd name="connsiteY31" fmla="*/ 609722 h 742859"/>
                        <a:gd name="connsiteX32" fmla="*/ 3755720 w 6321582"/>
                        <a:gd name="connsiteY32" fmla="*/ 609722 h 742859"/>
                        <a:gd name="connsiteX33" fmla="*/ 3816680 w 6321582"/>
                        <a:gd name="connsiteY33" fmla="*/ 637431 h 742859"/>
                        <a:gd name="connsiteX34" fmla="*/ 4027269 w 6321582"/>
                        <a:gd name="connsiteY34" fmla="*/ 582013 h 742859"/>
                        <a:gd name="connsiteX35" fmla="*/ 4254484 w 6321582"/>
                        <a:gd name="connsiteY35" fmla="*/ 626348 h 742859"/>
                        <a:gd name="connsiteX36" fmla="*/ 4370862 w 6321582"/>
                        <a:gd name="connsiteY36" fmla="*/ 637431 h 742859"/>
                        <a:gd name="connsiteX37" fmla="*/ 4509407 w 6321582"/>
                        <a:gd name="connsiteY37" fmla="*/ 615264 h 742859"/>
                        <a:gd name="connsiteX38" fmla="*/ 4625785 w 6321582"/>
                        <a:gd name="connsiteY38" fmla="*/ 659598 h 742859"/>
                        <a:gd name="connsiteX39" fmla="*/ 4769873 w 6321582"/>
                        <a:gd name="connsiteY39" fmla="*/ 715017 h 742859"/>
                        <a:gd name="connsiteX40" fmla="*/ 4841916 w 6321582"/>
                        <a:gd name="connsiteY40" fmla="*/ 720558 h 742859"/>
                        <a:gd name="connsiteX41" fmla="*/ 4974920 w 6321582"/>
                        <a:gd name="connsiteY41" fmla="*/ 742726 h 742859"/>
                        <a:gd name="connsiteX42" fmla="*/ 5218760 w 6321582"/>
                        <a:gd name="connsiteY42" fmla="*/ 726100 h 742859"/>
                        <a:gd name="connsiteX43" fmla="*/ 5412724 w 6321582"/>
                        <a:gd name="connsiteY43" fmla="*/ 659598 h 742859"/>
                        <a:gd name="connsiteX44" fmla="*/ 5495851 w 6321582"/>
                        <a:gd name="connsiteY44" fmla="*/ 642973 h 742859"/>
                        <a:gd name="connsiteX45" fmla="*/ 5567895 w 6321582"/>
                        <a:gd name="connsiteY45" fmla="*/ 642973 h 742859"/>
                        <a:gd name="connsiteX46" fmla="*/ 5651022 w 6321582"/>
                        <a:gd name="connsiteY46" fmla="*/ 626348 h 742859"/>
                        <a:gd name="connsiteX47" fmla="*/ 5784025 w 6321582"/>
                        <a:gd name="connsiteY47" fmla="*/ 582013 h 742859"/>
                        <a:gd name="connsiteX48" fmla="*/ 5944738 w 6321582"/>
                        <a:gd name="connsiteY48" fmla="*/ 582013 h 742859"/>
                        <a:gd name="connsiteX49" fmla="*/ 6000156 w 6321582"/>
                        <a:gd name="connsiteY49" fmla="*/ 537678 h 742859"/>
                        <a:gd name="connsiteX50" fmla="*/ 6088825 w 6321582"/>
                        <a:gd name="connsiteY50" fmla="*/ 515511 h 742859"/>
                        <a:gd name="connsiteX51" fmla="*/ 6160869 w 6321582"/>
                        <a:gd name="connsiteY51" fmla="*/ 471177 h 742859"/>
                        <a:gd name="connsiteX52" fmla="*/ 6216287 w 6321582"/>
                        <a:gd name="connsiteY52" fmla="*/ 460093 h 742859"/>
                        <a:gd name="connsiteX53" fmla="*/ 6321582 w 6321582"/>
                        <a:gd name="connsiteY53" fmla="*/ 432384 h 74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6321582" h="742859">
                          <a:moveTo>
                            <a:pt x="0" y="230683"/>
                          </a:moveTo>
                          <a:cubicBezTo>
                            <a:pt x="21705" y="225141"/>
                            <a:pt x="238565" y="223196"/>
                            <a:pt x="301665" y="216173"/>
                          </a:cubicBezTo>
                          <a:cubicBezTo>
                            <a:pt x="364765" y="209150"/>
                            <a:pt x="350643" y="205156"/>
                            <a:pt x="378602" y="188544"/>
                          </a:cubicBezTo>
                          <a:cubicBezTo>
                            <a:pt x="406562" y="171932"/>
                            <a:pt x="434889" y="136820"/>
                            <a:pt x="469422" y="116500"/>
                          </a:cubicBezTo>
                          <a:cubicBezTo>
                            <a:pt x="503955" y="96180"/>
                            <a:pt x="535000" y="86020"/>
                            <a:pt x="585800" y="66624"/>
                          </a:cubicBezTo>
                          <a:cubicBezTo>
                            <a:pt x="636600" y="47228"/>
                            <a:pt x="730811" y="2893"/>
                            <a:pt x="774222" y="122"/>
                          </a:cubicBezTo>
                          <a:cubicBezTo>
                            <a:pt x="817633" y="-2649"/>
                            <a:pt x="812091" y="42609"/>
                            <a:pt x="846265" y="49998"/>
                          </a:cubicBezTo>
                          <a:cubicBezTo>
                            <a:pt x="880439" y="57387"/>
                            <a:pt x="946942" y="49075"/>
                            <a:pt x="979269" y="44457"/>
                          </a:cubicBezTo>
                          <a:cubicBezTo>
                            <a:pt x="1011596" y="39839"/>
                            <a:pt x="1022680" y="20442"/>
                            <a:pt x="1040229" y="22289"/>
                          </a:cubicBezTo>
                          <a:cubicBezTo>
                            <a:pt x="1057778" y="24136"/>
                            <a:pt x="1068862" y="50922"/>
                            <a:pt x="1084564" y="55540"/>
                          </a:cubicBezTo>
                          <a:cubicBezTo>
                            <a:pt x="1100266" y="60158"/>
                            <a:pt x="1107655" y="40762"/>
                            <a:pt x="1134440" y="49998"/>
                          </a:cubicBezTo>
                          <a:cubicBezTo>
                            <a:pt x="1161225" y="59234"/>
                            <a:pt x="1215720" y="84173"/>
                            <a:pt x="1245276" y="110958"/>
                          </a:cubicBezTo>
                          <a:cubicBezTo>
                            <a:pt x="1274832" y="137743"/>
                            <a:pt x="1281298" y="186696"/>
                            <a:pt x="1311778" y="210711"/>
                          </a:cubicBezTo>
                          <a:cubicBezTo>
                            <a:pt x="1342258" y="234726"/>
                            <a:pt x="1383822" y="226413"/>
                            <a:pt x="1428156" y="255046"/>
                          </a:cubicBezTo>
                          <a:cubicBezTo>
                            <a:pt x="1472490" y="283679"/>
                            <a:pt x="1546381" y="361264"/>
                            <a:pt x="1577785" y="382508"/>
                          </a:cubicBezTo>
                          <a:cubicBezTo>
                            <a:pt x="1609189" y="403752"/>
                            <a:pt x="1602723" y="378814"/>
                            <a:pt x="1616578" y="382508"/>
                          </a:cubicBezTo>
                          <a:cubicBezTo>
                            <a:pt x="1630433" y="386202"/>
                            <a:pt x="1633204" y="403752"/>
                            <a:pt x="1660913" y="404675"/>
                          </a:cubicBezTo>
                          <a:cubicBezTo>
                            <a:pt x="1688622" y="405598"/>
                            <a:pt x="1749582" y="388049"/>
                            <a:pt x="1782833" y="388049"/>
                          </a:cubicBezTo>
                          <a:cubicBezTo>
                            <a:pt x="1816084" y="388049"/>
                            <a:pt x="1836403" y="396362"/>
                            <a:pt x="1860418" y="404675"/>
                          </a:cubicBezTo>
                          <a:cubicBezTo>
                            <a:pt x="1884433" y="412988"/>
                            <a:pt x="1908447" y="434232"/>
                            <a:pt x="1926920" y="437926"/>
                          </a:cubicBezTo>
                          <a:cubicBezTo>
                            <a:pt x="1945393" y="441620"/>
                            <a:pt x="1947241" y="417606"/>
                            <a:pt x="1971255" y="426842"/>
                          </a:cubicBezTo>
                          <a:cubicBezTo>
                            <a:pt x="1995269" y="436078"/>
                            <a:pt x="2035909" y="483184"/>
                            <a:pt x="2071007" y="493344"/>
                          </a:cubicBezTo>
                          <a:cubicBezTo>
                            <a:pt x="2106105" y="503504"/>
                            <a:pt x="2141204" y="492420"/>
                            <a:pt x="2181844" y="487802"/>
                          </a:cubicBezTo>
                          <a:cubicBezTo>
                            <a:pt x="2222484" y="483184"/>
                            <a:pt x="2258505" y="457322"/>
                            <a:pt x="2314847" y="465635"/>
                          </a:cubicBezTo>
                          <a:cubicBezTo>
                            <a:pt x="2371189" y="473948"/>
                            <a:pt x="2456164" y="526594"/>
                            <a:pt x="2519895" y="537678"/>
                          </a:cubicBezTo>
                          <a:cubicBezTo>
                            <a:pt x="2583626" y="548762"/>
                            <a:pt x="2647357" y="527519"/>
                            <a:pt x="2697233" y="532137"/>
                          </a:cubicBezTo>
                          <a:cubicBezTo>
                            <a:pt x="2747109" y="536755"/>
                            <a:pt x="2763735" y="560770"/>
                            <a:pt x="2819153" y="565388"/>
                          </a:cubicBezTo>
                          <a:cubicBezTo>
                            <a:pt x="2874571" y="570006"/>
                            <a:pt x="2974324" y="553381"/>
                            <a:pt x="3029742" y="559846"/>
                          </a:cubicBezTo>
                          <a:cubicBezTo>
                            <a:pt x="3085160" y="566311"/>
                            <a:pt x="3106404" y="593096"/>
                            <a:pt x="3151662" y="604180"/>
                          </a:cubicBezTo>
                          <a:cubicBezTo>
                            <a:pt x="3196920" y="615264"/>
                            <a:pt x="3256033" y="630966"/>
                            <a:pt x="3301291" y="626348"/>
                          </a:cubicBezTo>
                          <a:cubicBezTo>
                            <a:pt x="3346549" y="621730"/>
                            <a:pt x="3367793" y="579242"/>
                            <a:pt x="3423211" y="576471"/>
                          </a:cubicBezTo>
                          <a:cubicBezTo>
                            <a:pt x="3478629" y="573700"/>
                            <a:pt x="3578382" y="604180"/>
                            <a:pt x="3633800" y="609722"/>
                          </a:cubicBezTo>
                          <a:cubicBezTo>
                            <a:pt x="3689218" y="615264"/>
                            <a:pt x="3725240" y="605104"/>
                            <a:pt x="3755720" y="609722"/>
                          </a:cubicBezTo>
                          <a:cubicBezTo>
                            <a:pt x="3786200" y="614340"/>
                            <a:pt x="3771422" y="642049"/>
                            <a:pt x="3816680" y="637431"/>
                          </a:cubicBezTo>
                          <a:cubicBezTo>
                            <a:pt x="3861938" y="632813"/>
                            <a:pt x="3954302" y="583860"/>
                            <a:pt x="4027269" y="582013"/>
                          </a:cubicBezTo>
                          <a:cubicBezTo>
                            <a:pt x="4100236" y="580166"/>
                            <a:pt x="4197219" y="617112"/>
                            <a:pt x="4254484" y="626348"/>
                          </a:cubicBezTo>
                          <a:cubicBezTo>
                            <a:pt x="4311750" y="635584"/>
                            <a:pt x="4328375" y="639278"/>
                            <a:pt x="4370862" y="637431"/>
                          </a:cubicBezTo>
                          <a:cubicBezTo>
                            <a:pt x="4413349" y="635584"/>
                            <a:pt x="4466920" y="611569"/>
                            <a:pt x="4509407" y="615264"/>
                          </a:cubicBezTo>
                          <a:cubicBezTo>
                            <a:pt x="4551894" y="618959"/>
                            <a:pt x="4625785" y="659598"/>
                            <a:pt x="4625785" y="659598"/>
                          </a:cubicBezTo>
                          <a:cubicBezTo>
                            <a:pt x="4669196" y="676223"/>
                            <a:pt x="4733851" y="704857"/>
                            <a:pt x="4769873" y="715017"/>
                          </a:cubicBezTo>
                          <a:cubicBezTo>
                            <a:pt x="4805895" y="725177"/>
                            <a:pt x="4807742" y="715940"/>
                            <a:pt x="4841916" y="720558"/>
                          </a:cubicBezTo>
                          <a:cubicBezTo>
                            <a:pt x="4876090" y="725176"/>
                            <a:pt x="4912113" y="741802"/>
                            <a:pt x="4974920" y="742726"/>
                          </a:cubicBezTo>
                          <a:cubicBezTo>
                            <a:pt x="5037727" y="743650"/>
                            <a:pt x="5145793" y="739955"/>
                            <a:pt x="5218760" y="726100"/>
                          </a:cubicBezTo>
                          <a:cubicBezTo>
                            <a:pt x="5291727" y="712245"/>
                            <a:pt x="5366542" y="673452"/>
                            <a:pt x="5412724" y="659598"/>
                          </a:cubicBezTo>
                          <a:cubicBezTo>
                            <a:pt x="5458906" y="645744"/>
                            <a:pt x="5469989" y="645744"/>
                            <a:pt x="5495851" y="642973"/>
                          </a:cubicBezTo>
                          <a:cubicBezTo>
                            <a:pt x="5521713" y="640202"/>
                            <a:pt x="5542033" y="645744"/>
                            <a:pt x="5567895" y="642973"/>
                          </a:cubicBezTo>
                          <a:cubicBezTo>
                            <a:pt x="5593757" y="640202"/>
                            <a:pt x="5615000" y="636508"/>
                            <a:pt x="5651022" y="626348"/>
                          </a:cubicBezTo>
                          <a:cubicBezTo>
                            <a:pt x="5687044" y="616188"/>
                            <a:pt x="5735072" y="589402"/>
                            <a:pt x="5784025" y="582013"/>
                          </a:cubicBezTo>
                          <a:cubicBezTo>
                            <a:pt x="5832978" y="574624"/>
                            <a:pt x="5908716" y="589402"/>
                            <a:pt x="5944738" y="582013"/>
                          </a:cubicBezTo>
                          <a:cubicBezTo>
                            <a:pt x="5980760" y="574624"/>
                            <a:pt x="5976142" y="548762"/>
                            <a:pt x="6000156" y="537678"/>
                          </a:cubicBezTo>
                          <a:cubicBezTo>
                            <a:pt x="6024170" y="526594"/>
                            <a:pt x="6062039" y="526595"/>
                            <a:pt x="6088825" y="515511"/>
                          </a:cubicBezTo>
                          <a:cubicBezTo>
                            <a:pt x="6115611" y="504427"/>
                            <a:pt x="6139625" y="480413"/>
                            <a:pt x="6160869" y="471177"/>
                          </a:cubicBezTo>
                          <a:cubicBezTo>
                            <a:pt x="6182113" y="461941"/>
                            <a:pt x="6189502" y="466558"/>
                            <a:pt x="6216287" y="460093"/>
                          </a:cubicBezTo>
                          <a:cubicBezTo>
                            <a:pt x="6243072" y="453628"/>
                            <a:pt x="6282327" y="443006"/>
                            <a:pt x="6321582" y="432384"/>
                          </a:cubicBezTo>
                        </a:path>
                      </a:pathLst>
                    </a:custGeom>
                    <a:noFill/>
                    <a:ln w="63500">
                      <a:solidFill>
                        <a:srgbClr val="E84F1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300" name="Полилиния 299"/>
                  <p:cNvSpPr/>
                  <p:nvPr/>
                </p:nvSpPr>
                <p:spPr>
                  <a:xfrm>
                    <a:off x="2349651" y="2380419"/>
                    <a:ext cx="30135" cy="77911"/>
                  </a:xfrm>
                  <a:custGeom>
                    <a:avLst/>
                    <a:gdLst>
                      <a:gd name="connsiteX0" fmla="*/ 129540 w 129540"/>
                      <a:gd name="connsiteY0" fmla="*/ 163830 h 163830"/>
                      <a:gd name="connsiteX1" fmla="*/ 99060 w 129540"/>
                      <a:gd name="connsiteY1" fmla="*/ 76200 h 163830"/>
                      <a:gd name="connsiteX2" fmla="*/ 60960 w 129540"/>
                      <a:gd name="connsiteY2" fmla="*/ 22860 h 163830"/>
                      <a:gd name="connsiteX3" fmla="*/ 0 w 129540"/>
                      <a:gd name="connsiteY3" fmla="*/ 0 h 163830"/>
                      <a:gd name="connsiteX0" fmla="*/ 68580 w 68580"/>
                      <a:gd name="connsiteY0" fmla="*/ 140969 h 140969"/>
                      <a:gd name="connsiteX1" fmla="*/ 38100 w 68580"/>
                      <a:gd name="connsiteY1" fmla="*/ 53339 h 140969"/>
                      <a:gd name="connsiteX2" fmla="*/ 0 w 68580"/>
                      <a:gd name="connsiteY2" fmla="*/ -1 h 140969"/>
                      <a:gd name="connsiteX0" fmla="*/ 30480 w 30480"/>
                      <a:gd name="connsiteY0" fmla="*/ 87630 h 87630"/>
                      <a:gd name="connsiteX1" fmla="*/ 0 w 30480"/>
                      <a:gd name="connsiteY1" fmla="*/ 0 h 87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480" h="87630">
                        <a:moveTo>
                          <a:pt x="30480" y="87630"/>
                        </a:moveTo>
                        <a:cubicBezTo>
                          <a:pt x="20955" y="55562"/>
                          <a:pt x="11430" y="23495"/>
                          <a:pt x="0" y="0"/>
                        </a:cubicBezTo>
                      </a:path>
                    </a:pathLst>
                  </a:custGeom>
                  <a:noFill/>
                  <a:ln w="635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1" name="Полилиния 300"/>
                  <p:cNvSpPr/>
                  <p:nvPr/>
                </p:nvSpPr>
                <p:spPr>
                  <a:xfrm>
                    <a:off x="2251611" y="2309652"/>
                    <a:ext cx="103976" cy="85855"/>
                  </a:xfrm>
                  <a:custGeom>
                    <a:avLst/>
                    <a:gdLst>
                      <a:gd name="connsiteX0" fmla="*/ 129540 w 129540"/>
                      <a:gd name="connsiteY0" fmla="*/ 163830 h 163830"/>
                      <a:gd name="connsiteX1" fmla="*/ 99060 w 129540"/>
                      <a:gd name="connsiteY1" fmla="*/ 76200 h 163830"/>
                      <a:gd name="connsiteX2" fmla="*/ 60960 w 129540"/>
                      <a:gd name="connsiteY2" fmla="*/ 22860 h 163830"/>
                      <a:gd name="connsiteX3" fmla="*/ 0 w 129540"/>
                      <a:gd name="connsiteY3" fmla="*/ 0 h 163830"/>
                      <a:gd name="connsiteX0" fmla="*/ 99060 w 99060"/>
                      <a:gd name="connsiteY0" fmla="*/ 76200 h 76200"/>
                      <a:gd name="connsiteX1" fmla="*/ 60960 w 99060"/>
                      <a:gd name="connsiteY1" fmla="*/ 22860 h 76200"/>
                      <a:gd name="connsiteX2" fmla="*/ 0 w 99060"/>
                      <a:gd name="connsiteY2" fmla="*/ 0 h 76200"/>
                      <a:gd name="connsiteX0" fmla="*/ 105165 w 105165"/>
                      <a:gd name="connsiteY0" fmla="*/ 93171 h 93171"/>
                      <a:gd name="connsiteX1" fmla="*/ 60960 w 105165"/>
                      <a:gd name="connsiteY1" fmla="*/ 22860 h 93171"/>
                      <a:gd name="connsiteX2" fmla="*/ 0 w 105165"/>
                      <a:gd name="connsiteY2" fmla="*/ 0 h 93171"/>
                      <a:gd name="connsiteX0" fmla="*/ 86851 w 86851"/>
                      <a:gd name="connsiteY0" fmla="*/ 96565 h 96565"/>
                      <a:gd name="connsiteX1" fmla="*/ 42646 w 86851"/>
                      <a:gd name="connsiteY1" fmla="*/ 26254 h 96565"/>
                      <a:gd name="connsiteX2" fmla="*/ 0 w 86851"/>
                      <a:gd name="connsiteY2" fmla="*/ 0 h 96565"/>
                      <a:gd name="connsiteX0" fmla="*/ 105165 w 105165"/>
                      <a:gd name="connsiteY0" fmla="*/ 96565 h 96565"/>
                      <a:gd name="connsiteX1" fmla="*/ 60960 w 105165"/>
                      <a:gd name="connsiteY1" fmla="*/ 26254 h 96565"/>
                      <a:gd name="connsiteX2" fmla="*/ 0 w 105165"/>
                      <a:gd name="connsiteY2" fmla="*/ 0 h 96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165" h="96565">
                        <a:moveTo>
                          <a:pt x="105165" y="96565"/>
                        </a:moveTo>
                        <a:cubicBezTo>
                          <a:pt x="93735" y="73070"/>
                          <a:pt x="77470" y="38954"/>
                          <a:pt x="60960" y="26254"/>
                        </a:cubicBezTo>
                        <a:cubicBezTo>
                          <a:pt x="44450" y="13554"/>
                          <a:pt x="22225" y="5080"/>
                          <a:pt x="0" y="0"/>
                        </a:cubicBezTo>
                      </a:path>
                    </a:pathLst>
                  </a:custGeom>
                  <a:solidFill>
                    <a:srgbClr val="00B050"/>
                  </a:solidFill>
                  <a:ln w="635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298" name="Полилиния 297"/>
                <p:cNvSpPr/>
                <p:nvPr/>
              </p:nvSpPr>
              <p:spPr>
                <a:xfrm>
                  <a:off x="2121031" y="2234153"/>
                  <a:ext cx="138260" cy="75414"/>
                </a:xfrm>
                <a:custGeom>
                  <a:avLst/>
                  <a:gdLst>
                    <a:gd name="connsiteX0" fmla="*/ 0 w 138260"/>
                    <a:gd name="connsiteY0" fmla="*/ 0 h 75414"/>
                    <a:gd name="connsiteX1" fmla="*/ 40849 w 138260"/>
                    <a:gd name="connsiteY1" fmla="*/ 37707 h 75414"/>
                    <a:gd name="connsiteX2" fmla="*/ 75414 w 138260"/>
                    <a:gd name="connsiteY2" fmla="*/ 65987 h 75414"/>
                    <a:gd name="connsiteX3" fmla="*/ 138260 w 138260"/>
                    <a:gd name="connsiteY3" fmla="*/ 75414 h 75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260" h="75414">
                      <a:moveTo>
                        <a:pt x="0" y="0"/>
                      </a:moveTo>
                      <a:cubicBezTo>
                        <a:pt x="14140" y="13354"/>
                        <a:pt x="28280" y="26709"/>
                        <a:pt x="40849" y="37707"/>
                      </a:cubicBezTo>
                      <a:cubicBezTo>
                        <a:pt x="53418" y="48705"/>
                        <a:pt x="59179" y="59703"/>
                        <a:pt x="75414" y="65987"/>
                      </a:cubicBezTo>
                      <a:cubicBezTo>
                        <a:pt x="91649" y="72271"/>
                        <a:pt x="114954" y="73842"/>
                        <a:pt x="138260" y="75414"/>
                      </a:cubicBezTo>
                    </a:path>
                  </a:pathLst>
                </a:custGeom>
                <a:noFill/>
                <a:ln w="60325">
                  <a:solidFill>
                    <a:srgbClr val="7030A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94" name="Полилиния: фигура 76">
                <a:extLst>
                  <a:ext uri="{FF2B5EF4-FFF2-40B4-BE49-F238E27FC236}">
                    <a16:creationId xmlns:a16="http://schemas.microsoft.com/office/drawing/2014/main" id="{8F540619-BAA0-4890-B20C-B453E2E3BE9B}"/>
                  </a:ext>
                </a:extLst>
              </p:cNvPr>
              <p:cNvSpPr/>
              <p:nvPr/>
            </p:nvSpPr>
            <p:spPr>
              <a:xfrm>
                <a:off x="2508163" y="2603624"/>
                <a:ext cx="403559" cy="163677"/>
              </a:xfrm>
              <a:custGeom>
                <a:avLst/>
                <a:gdLst>
                  <a:gd name="connsiteX0" fmla="*/ 0 w 636954"/>
                  <a:gd name="connsiteY0" fmla="*/ 0 h 437662"/>
                  <a:gd name="connsiteX1" fmla="*/ 85969 w 636954"/>
                  <a:gd name="connsiteY1" fmla="*/ 50800 h 437662"/>
                  <a:gd name="connsiteX2" fmla="*/ 117231 w 636954"/>
                  <a:gd name="connsiteY2" fmla="*/ 140677 h 437662"/>
                  <a:gd name="connsiteX3" fmla="*/ 132861 w 636954"/>
                  <a:gd name="connsiteY3" fmla="*/ 218831 h 437662"/>
                  <a:gd name="connsiteX4" fmla="*/ 160215 w 636954"/>
                  <a:gd name="connsiteY4" fmla="*/ 277447 h 437662"/>
                  <a:gd name="connsiteX5" fmla="*/ 246184 w 636954"/>
                  <a:gd name="connsiteY5" fmla="*/ 324339 h 437662"/>
                  <a:gd name="connsiteX6" fmla="*/ 328246 w 636954"/>
                  <a:gd name="connsiteY6" fmla="*/ 308708 h 437662"/>
                  <a:gd name="connsiteX7" fmla="*/ 410308 w 636954"/>
                  <a:gd name="connsiteY7" fmla="*/ 296985 h 437662"/>
                  <a:gd name="connsiteX8" fmla="*/ 488461 w 636954"/>
                  <a:gd name="connsiteY8" fmla="*/ 328247 h 437662"/>
                  <a:gd name="connsiteX9" fmla="*/ 566615 w 636954"/>
                  <a:gd name="connsiteY9" fmla="*/ 359508 h 437662"/>
                  <a:gd name="connsiteX10" fmla="*/ 609600 w 636954"/>
                  <a:gd name="connsiteY10" fmla="*/ 398585 h 437662"/>
                  <a:gd name="connsiteX11" fmla="*/ 636954 w 636954"/>
                  <a:gd name="connsiteY11" fmla="*/ 437662 h 437662"/>
                  <a:gd name="connsiteX0" fmla="*/ 0 w 550985"/>
                  <a:gd name="connsiteY0" fmla="*/ 0 h 386862"/>
                  <a:gd name="connsiteX1" fmla="*/ 31262 w 550985"/>
                  <a:gd name="connsiteY1" fmla="*/ 89877 h 386862"/>
                  <a:gd name="connsiteX2" fmla="*/ 46892 w 550985"/>
                  <a:gd name="connsiteY2" fmla="*/ 168031 h 386862"/>
                  <a:gd name="connsiteX3" fmla="*/ 74246 w 550985"/>
                  <a:gd name="connsiteY3" fmla="*/ 226647 h 386862"/>
                  <a:gd name="connsiteX4" fmla="*/ 160215 w 550985"/>
                  <a:gd name="connsiteY4" fmla="*/ 273539 h 386862"/>
                  <a:gd name="connsiteX5" fmla="*/ 242277 w 550985"/>
                  <a:gd name="connsiteY5" fmla="*/ 257908 h 386862"/>
                  <a:gd name="connsiteX6" fmla="*/ 324339 w 550985"/>
                  <a:gd name="connsiteY6" fmla="*/ 246185 h 386862"/>
                  <a:gd name="connsiteX7" fmla="*/ 402492 w 550985"/>
                  <a:gd name="connsiteY7" fmla="*/ 277447 h 386862"/>
                  <a:gd name="connsiteX8" fmla="*/ 480646 w 550985"/>
                  <a:gd name="connsiteY8" fmla="*/ 308708 h 386862"/>
                  <a:gd name="connsiteX9" fmla="*/ 523631 w 550985"/>
                  <a:gd name="connsiteY9" fmla="*/ 347785 h 386862"/>
                  <a:gd name="connsiteX10" fmla="*/ 550985 w 550985"/>
                  <a:gd name="connsiteY10" fmla="*/ 386862 h 386862"/>
                  <a:gd name="connsiteX0" fmla="*/ 0 w 519723"/>
                  <a:gd name="connsiteY0" fmla="*/ 0 h 296985"/>
                  <a:gd name="connsiteX1" fmla="*/ 15630 w 519723"/>
                  <a:gd name="connsiteY1" fmla="*/ 78154 h 296985"/>
                  <a:gd name="connsiteX2" fmla="*/ 42984 w 519723"/>
                  <a:gd name="connsiteY2" fmla="*/ 136770 h 296985"/>
                  <a:gd name="connsiteX3" fmla="*/ 128953 w 519723"/>
                  <a:gd name="connsiteY3" fmla="*/ 183662 h 296985"/>
                  <a:gd name="connsiteX4" fmla="*/ 211015 w 519723"/>
                  <a:gd name="connsiteY4" fmla="*/ 168031 h 296985"/>
                  <a:gd name="connsiteX5" fmla="*/ 293077 w 519723"/>
                  <a:gd name="connsiteY5" fmla="*/ 156308 h 296985"/>
                  <a:gd name="connsiteX6" fmla="*/ 371230 w 519723"/>
                  <a:gd name="connsiteY6" fmla="*/ 187570 h 296985"/>
                  <a:gd name="connsiteX7" fmla="*/ 449384 w 519723"/>
                  <a:gd name="connsiteY7" fmla="*/ 218831 h 296985"/>
                  <a:gd name="connsiteX8" fmla="*/ 492369 w 519723"/>
                  <a:gd name="connsiteY8" fmla="*/ 257908 h 296985"/>
                  <a:gd name="connsiteX9" fmla="*/ 519723 w 519723"/>
                  <a:gd name="connsiteY9" fmla="*/ 296985 h 296985"/>
                  <a:gd name="connsiteX0" fmla="*/ 0 w 504093"/>
                  <a:gd name="connsiteY0" fmla="*/ 0 h 218831"/>
                  <a:gd name="connsiteX1" fmla="*/ 27354 w 504093"/>
                  <a:gd name="connsiteY1" fmla="*/ 58616 h 218831"/>
                  <a:gd name="connsiteX2" fmla="*/ 113323 w 504093"/>
                  <a:gd name="connsiteY2" fmla="*/ 105508 h 218831"/>
                  <a:gd name="connsiteX3" fmla="*/ 195385 w 504093"/>
                  <a:gd name="connsiteY3" fmla="*/ 89877 h 218831"/>
                  <a:gd name="connsiteX4" fmla="*/ 277447 w 504093"/>
                  <a:gd name="connsiteY4" fmla="*/ 78154 h 218831"/>
                  <a:gd name="connsiteX5" fmla="*/ 355600 w 504093"/>
                  <a:gd name="connsiteY5" fmla="*/ 109416 h 218831"/>
                  <a:gd name="connsiteX6" fmla="*/ 433754 w 504093"/>
                  <a:gd name="connsiteY6" fmla="*/ 140677 h 218831"/>
                  <a:gd name="connsiteX7" fmla="*/ 476739 w 504093"/>
                  <a:gd name="connsiteY7" fmla="*/ 179754 h 218831"/>
                  <a:gd name="connsiteX8" fmla="*/ 504093 w 504093"/>
                  <a:gd name="connsiteY8" fmla="*/ 218831 h 218831"/>
                  <a:gd name="connsiteX0" fmla="*/ 0 w 476739"/>
                  <a:gd name="connsiteY0" fmla="*/ 0 h 160215"/>
                  <a:gd name="connsiteX1" fmla="*/ 85969 w 476739"/>
                  <a:gd name="connsiteY1" fmla="*/ 46892 h 160215"/>
                  <a:gd name="connsiteX2" fmla="*/ 168031 w 476739"/>
                  <a:gd name="connsiteY2" fmla="*/ 31261 h 160215"/>
                  <a:gd name="connsiteX3" fmla="*/ 250093 w 476739"/>
                  <a:gd name="connsiteY3" fmla="*/ 19538 h 160215"/>
                  <a:gd name="connsiteX4" fmla="*/ 328246 w 476739"/>
                  <a:gd name="connsiteY4" fmla="*/ 50800 h 160215"/>
                  <a:gd name="connsiteX5" fmla="*/ 406400 w 476739"/>
                  <a:gd name="connsiteY5" fmla="*/ 82061 h 160215"/>
                  <a:gd name="connsiteX6" fmla="*/ 449385 w 476739"/>
                  <a:gd name="connsiteY6" fmla="*/ 121138 h 160215"/>
                  <a:gd name="connsiteX7" fmla="*/ 476739 w 476739"/>
                  <a:gd name="connsiteY7" fmla="*/ 160215 h 160215"/>
                  <a:gd name="connsiteX0" fmla="*/ 0 w 390770"/>
                  <a:gd name="connsiteY0" fmla="*/ 27974 h 141297"/>
                  <a:gd name="connsiteX1" fmla="*/ 82062 w 390770"/>
                  <a:gd name="connsiteY1" fmla="*/ 12343 h 141297"/>
                  <a:gd name="connsiteX2" fmla="*/ 164124 w 390770"/>
                  <a:gd name="connsiteY2" fmla="*/ 620 h 141297"/>
                  <a:gd name="connsiteX3" fmla="*/ 242277 w 390770"/>
                  <a:gd name="connsiteY3" fmla="*/ 31882 h 141297"/>
                  <a:gd name="connsiteX4" fmla="*/ 320431 w 390770"/>
                  <a:gd name="connsiteY4" fmla="*/ 63143 h 141297"/>
                  <a:gd name="connsiteX5" fmla="*/ 363416 w 390770"/>
                  <a:gd name="connsiteY5" fmla="*/ 102220 h 141297"/>
                  <a:gd name="connsiteX6" fmla="*/ 390770 w 390770"/>
                  <a:gd name="connsiteY6" fmla="*/ 141297 h 141297"/>
                  <a:gd name="connsiteX0" fmla="*/ 0 w 403559"/>
                  <a:gd name="connsiteY0" fmla="*/ 27974 h 163677"/>
                  <a:gd name="connsiteX1" fmla="*/ 82062 w 403559"/>
                  <a:gd name="connsiteY1" fmla="*/ 12343 h 163677"/>
                  <a:gd name="connsiteX2" fmla="*/ 164124 w 403559"/>
                  <a:gd name="connsiteY2" fmla="*/ 620 h 163677"/>
                  <a:gd name="connsiteX3" fmla="*/ 242277 w 403559"/>
                  <a:gd name="connsiteY3" fmla="*/ 31882 h 163677"/>
                  <a:gd name="connsiteX4" fmla="*/ 320431 w 403559"/>
                  <a:gd name="connsiteY4" fmla="*/ 63143 h 163677"/>
                  <a:gd name="connsiteX5" fmla="*/ 363416 w 403559"/>
                  <a:gd name="connsiteY5" fmla="*/ 102220 h 163677"/>
                  <a:gd name="connsiteX6" fmla="*/ 403559 w 403559"/>
                  <a:gd name="connsiteY6" fmla="*/ 163677 h 163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3559" h="163677">
                    <a:moveTo>
                      <a:pt x="0" y="27974"/>
                    </a:moveTo>
                    <a:cubicBezTo>
                      <a:pt x="28005" y="33184"/>
                      <a:pt x="54708" y="16902"/>
                      <a:pt x="82062" y="12343"/>
                    </a:cubicBezTo>
                    <a:cubicBezTo>
                      <a:pt x="109416" y="7784"/>
                      <a:pt x="137422" y="-2636"/>
                      <a:pt x="164124" y="620"/>
                    </a:cubicBezTo>
                    <a:cubicBezTo>
                      <a:pt x="190826" y="3876"/>
                      <a:pt x="242277" y="31882"/>
                      <a:pt x="242277" y="31882"/>
                    </a:cubicBezTo>
                    <a:cubicBezTo>
                      <a:pt x="268328" y="42303"/>
                      <a:pt x="300241" y="51420"/>
                      <a:pt x="320431" y="63143"/>
                    </a:cubicBezTo>
                    <a:cubicBezTo>
                      <a:pt x="340621" y="74866"/>
                      <a:pt x="351693" y="89194"/>
                      <a:pt x="363416" y="102220"/>
                    </a:cubicBezTo>
                    <a:cubicBezTo>
                      <a:pt x="375139" y="115246"/>
                      <a:pt x="395743" y="150651"/>
                      <a:pt x="403559" y="163677"/>
                    </a:cubicBezTo>
                  </a:path>
                </a:pathLst>
              </a:custGeom>
              <a:noFill/>
              <a:ln w="63500">
                <a:solidFill>
                  <a:srgbClr val="D54F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45" name="TextBox 344"/>
          <p:cNvSpPr txBox="1"/>
          <p:nvPr/>
        </p:nvSpPr>
        <p:spPr>
          <a:xfrm>
            <a:off x="-1000787" y="517870"/>
            <a:ext cx="9361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Схема прохождения Международного</a:t>
            </a:r>
            <a:br>
              <a:rPr lang="ru-RU" sz="16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</a:br>
            <a:r>
              <a:rPr lang="ru-RU" sz="16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транспортного маршрута «Европа – Западный Китай»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756057" y="4236183"/>
            <a:ext cx="6355222" cy="797654"/>
            <a:chOff x="2587921" y="949017"/>
            <a:chExt cx="6355222" cy="797654"/>
          </a:xfrm>
        </p:grpSpPr>
        <p:sp>
          <p:nvSpPr>
            <p:cNvPr id="347" name="Прямоугольник 346">
              <a:extLst>
                <a:ext uri="{FF2B5EF4-FFF2-40B4-BE49-F238E27FC236}">
                  <a16:creationId xmlns:a16="http://schemas.microsoft.com/office/drawing/2014/main" id="{24C28443-2E1B-4B31-BFCB-AD580C335570}"/>
                </a:ext>
              </a:extLst>
            </p:cNvPr>
            <p:cNvSpPr/>
            <p:nvPr/>
          </p:nvSpPr>
          <p:spPr>
            <a:xfrm>
              <a:off x="2587921" y="949017"/>
              <a:ext cx="6355222" cy="797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914400">
                <a:lnSpc>
                  <a:spcPts val="1100"/>
                </a:lnSpc>
                <a:defRPr/>
              </a:pPr>
              <a:r>
                <a:rPr lang="ru-RU" sz="800" b="1" kern="0" dirty="0" smtClean="0">
                  <a:ln w="0"/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Участок МТМ ЕЗК — «Москва – Нижний Новгород – Казань»</a:t>
              </a:r>
              <a:endParaRPr lang="en-US" sz="800" b="1" kern="0" dirty="0">
                <a:ln w="0"/>
                <a:solidFill>
                  <a:srgbClr val="4C4544"/>
                </a:solidFill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  <a:p>
              <a:pPr algn="r" defTabSz="914400">
                <a:lnSpc>
                  <a:spcPts val="1100"/>
                </a:lnSpc>
              </a:pPr>
              <a:r>
                <a:rPr lang="ru-RU" sz="800" kern="0" dirty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Региональный проект строительства обхода г. Тольятти с мостовым переходом через р. Волга </a:t>
              </a:r>
            </a:p>
            <a:p>
              <a:pPr algn="r" defTabSz="914400">
                <a:lnSpc>
                  <a:spcPts val="1100"/>
                </a:lnSpc>
              </a:pPr>
              <a:r>
                <a:rPr lang="ru-RU" sz="800" kern="0" dirty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Участки МТМ ЕЗК в ведении Федерального дорожного агентства «Росавтодор</a:t>
              </a:r>
              <a:r>
                <a:rPr lang="ru-RU" sz="800" kern="0" dirty="0" smtClean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»</a:t>
              </a:r>
            </a:p>
            <a:p>
              <a:pPr algn="r" defTabSz="914400">
                <a:lnSpc>
                  <a:spcPts val="1100"/>
                </a:lnSpc>
              </a:pPr>
              <a:r>
                <a:rPr lang="ru-RU" sz="800" kern="0" dirty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Участки МТМ ЕЗК, по которым ведется строительство</a:t>
              </a:r>
            </a:p>
            <a:p>
              <a:pPr algn="r" defTabSz="914400">
                <a:lnSpc>
                  <a:spcPts val="1100"/>
                </a:lnSpc>
              </a:pPr>
              <a:r>
                <a:rPr lang="ru-RU" sz="800" kern="0" dirty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Участки МТМ </a:t>
              </a:r>
              <a:r>
                <a:rPr lang="ru-RU" sz="800" kern="0" dirty="0" smtClean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ЕЗК </a:t>
              </a:r>
              <a:r>
                <a:rPr lang="ru-RU" sz="800" kern="0" dirty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в </a:t>
              </a:r>
              <a:r>
                <a:rPr lang="ru-RU" sz="800" kern="0" dirty="0" smtClean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эксплуатации</a:t>
              </a:r>
            </a:p>
          </p:txBody>
        </p:sp>
        <p:sp>
          <p:nvSpPr>
            <p:cNvPr id="348" name="Прямоугольник 347">
              <a:extLst>
                <a:ext uri="{FF2B5EF4-FFF2-40B4-BE49-F238E27FC236}">
                  <a16:creationId xmlns:a16="http://schemas.microsoft.com/office/drawing/2014/main" id="{2B2B8461-E3E8-44D3-A714-A73C8B31D211}"/>
                </a:ext>
              </a:extLst>
            </p:cNvPr>
            <p:cNvSpPr/>
            <p:nvPr/>
          </p:nvSpPr>
          <p:spPr>
            <a:xfrm>
              <a:off x="3619521" y="1327992"/>
              <a:ext cx="119158" cy="45719"/>
            </a:xfrm>
            <a:prstGeom prst="rect">
              <a:avLst/>
            </a:prstGeom>
            <a:solidFill>
              <a:srgbClr val="8A2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349" name="Прямоугольник 348">
              <a:extLst>
                <a:ext uri="{FF2B5EF4-FFF2-40B4-BE49-F238E27FC236}">
                  <a16:creationId xmlns:a16="http://schemas.microsoft.com/office/drawing/2014/main" id="{0A53F124-1C63-45AC-99B0-0170E6491880}"/>
                </a:ext>
              </a:extLst>
            </p:cNvPr>
            <p:cNvSpPr/>
            <p:nvPr/>
          </p:nvSpPr>
          <p:spPr>
            <a:xfrm>
              <a:off x="3803736" y="1327992"/>
              <a:ext cx="119158" cy="45719"/>
            </a:xfrm>
            <a:prstGeom prst="rect">
              <a:avLst/>
            </a:prstGeom>
            <a:solidFill>
              <a:srgbClr val="8A2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350" name="Прямоугольник 349">
              <a:extLst>
                <a:ext uri="{FF2B5EF4-FFF2-40B4-BE49-F238E27FC236}">
                  <a16:creationId xmlns:a16="http://schemas.microsoft.com/office/drawing/2014/main" id="{816F2E95-9D7B-42E0-AB84-EBFB46230078}"/>
                </a:ext>
              </a:extLst>
            </p:cNvPr>
            <p:cNvSpPr/>
            <p:nvPr/>
          </p:nvSpPr>
          <p:spPr>
            <a:xfrm>
              <a:off x="3987951" y="1327992"/>
              <a:ext cx="119158" cy="45719"/>
            </a:xfrm>
            <a:prstGeom prst="rect">
              <a:avLst/>
            </a:prstGeom>
            <a:solidFill>
              <a:srgbClr val="8A2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354" name="Прямоугольник 353">
              <a:extLst>
                <a:ext uri="{FF2B5EF4-FFF2-40B4-BE49-F238E27FC236}">
                  <a16:creationId xmlns:a16="http://schemas.microsoft.com/office/drawing/2014/main" id="{4F901A12-19D4-495D-B42F-2CD3A84F1B67}"/>
                </a:ext>
              </a:extLst>
            </p:cNvPr>
            <p:cNvSpPr/>
            <p:nvPr/>
          </p:nvSpPr>
          <p:spPr>
            <a:xfrm>
              <a:off x="3612695" y="1050482"/>
              <a:ext cx="491345" cy="45719"/>
            </a:xfrm>
            <a:prstGeom prst="rect">
              <a:avLst/>
            </a:prstGeom>
            <a:solidFill>
              <a:srgbClr val="E84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355" name="Прямоугольник 354">
              <a:extLst>
                <a:ext uri="{FF2B5EF4-FFF2-40B4-BE49-F238E27FC236}">
                  <a16:creationId xmlns:a16="http://schemas.microsoft.com/office/drawing/2014/main" id="{3FA096B2-CEB5-4524-B17E-5B079D5950B4}"/>
                </a:ext>
              </a:extLst>
            </p:cNvPr>
            <p:cNvSpPr/>
            <p:nvPr/>
          </p:nvSpPr>
          <p:spPr>
            <a:xfrm>
              <a:off x="3619521" y="1470013"/>
              <a:ext cx="491345" cy="49460"/>
            </a:xfrm>
            <a:prstGeom prst="rect">
              <a:avLst/>
            </a:prstGeom>
            <a:solidFill>
              <a:srgbClr val="D54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356" name="Прямоугольник 355">
              <a:extLst>
                <a:ext uri="{FF2B5EF4-FFF2-40B4-BE49-F238E27FC236}">
                  <a16:creationId xmlns:a16="http://schemas.microsoft.com/office/drawing/2014/main" id="{3FA096B2-CEB5-4524-B17E-5B079D5950B4}"/>
                </a:ext>
              </a:extLst>
            </p:cNvPr>
            <p:cNvSpPr/>
            <p:nvPr/>
          </p:nvSpPr>
          <p:spPr>
            <a:xfrm>
              <a:off x="3615764" y="1594299"/>
              <a:ext cx="491345" cy="5147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357" name="Прямоугольник 356">
              <a:extLst>
                <a:ext uri="{FF2B5EF4-FFF2-40B4-BE49-F238E27FC236}">
                  <a16:creationId xmlns:a16="http://schemas.microsoft.com/office/drawing/2014/main" id="{4F901A12-19D4-495D-B42F-2CD3A84F1B67}"/>
                </a:ext>
              </a:extLst>
            </p:cNvPr>
            <p:cNvSpPr/>
            <p:nvPr/>
          </p:nvSpPr>
          <p:spPr>
            <a:xfrm>
              <a:off x="3612695" y="1189029"/>
              <a:ext cx="491345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8540824" y="724089"/>
            <a:ext cx="75557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3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0C9CA875-E8FC-492F-8F33-0FDA360C9FE9}"/>
              </a:ext>
            </a:extLst>
          </p:cNvPr>
          <p:cNvSpPr/>
          <p:nvPr/>
        </p:nvSpPr>
        <p:spPr>
          <a:xfrm>
            <a:off x="3800287" y="1097622"/>
            <a:ext cx="2073003" cy="882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25513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tabLst>
                <a:tab pos="361950" algn="l"/>
                <a:tab pos="4752975" algn="l"/>
                <a:tab pos="5024438" algn="l"/>
              </a:tabLst>
              <a:defRPr/>
            </a:pPr>
            <a:r>
              <a:rPr lang="ru-RU" altLang="ru-RU" sz="2400" b="1" dirty="0">
                <a:solidFill>
                  <a:srgbClr val="E84F18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2 390 км</a:t>
            </a:r>
          </a:p>
          <a:p>
            <a:pPr algn="ctr" defTabSz="925513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tabLst>
                <a:tab pos="361950" algn="l"/>
                <a:tab pos="4752975" algn="l"/>
                <a:tab pos="5024438" algn="l"/>
              </a:tabLst>
              <a:defRPr/>
            </a:pPr>
            <a:r>
              <a:rPr lang="ru-RU" altLang="ru-RU" sz="12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Протяженность МТМ ЕЗК</a:t>
            </a:r>
            <a:br>
              <a:rPr lang="ru-RU" altLang="ru-RU" sz="12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</a:br>
            <a:r>
              <a:rPr lang="ru-RU" altLang="ru-RU" sz="12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по территории РФ</a:t>
            </a:r>
            <a:endParaRPr lang="ru-RU" altLang="ru-RU" sz="1200" b="1" dirty="0">
              <a:solidFill>
                <a:srgbClr val="33333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0C9CA875-E8FC-492F-8F33-0FDA360C9FE9}"/>
              </a:ext>
            </a:extLst>
          </p:cNvPr>
          <p:cNvSpPr/>
          <p:nvPr/>
        </p:nvSpPr>
        <p:spPr>
          <a:xfrm>
            <a:off x="6384225" y="1098273"/>
            <a:ext cx="1867819" cy="1146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25513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tabLst>
                <a:tab pos="361950" algn="l"/>
                <a:tab pos="4752975" algn="l"/>
                <a:tab pos="5024438" algn="l"/>
              </a:tabLst>
              <a:defRPr/>
            </a:pPr>
            <a:r>
              <a:rPr lang="ru-RU" altLang="ru-RU" sz="2400" b="1" dirty="0" smtClean="0">
                <a:solidFill>
                  <a:srgbClr val="E84F18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8 500 </a:t>
            </a:r>
            <a:r>
              <a:rPr lang="ru-RU" altLang="ru-RU" sz="2400" b="1" dirty="0">
                <a:solidFill>
                  <a:srgbClr val="E84F18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км</a:t>
            </a:r>
          </a:p>
          <a:p>
            <a:pPr algn="ctr" defTabSz="925513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tabLst>
                <a:tab pos="361950" algn="l"/>
                <a:tab pos="4752975" algn="l"/>
                <a:tab pos="5024438" algn="l"/>
              </a:tabLst>
              <a:defRPr/>
            </a:pPr>
            <a:r>
              <a:rPr lang="ru-RU" altLang="ru-RU" sz="12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Общая протяженность</a:t>
            </a:r>
          </a:p>
          <a:p>
            <a:pPr algn="ctr" defTabSz="925513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tabLst>
                <a:tab pos="361950" algn="l"/>
                <a:tab pos="4752975" algn="l"/>
                <a:tab pos="5024438" algn="l"/>
              </a:tabLst>
              <a:defRPr/>
            </a:pPr>
            <a:r>
              <a:rPr lang="ru-RU" altLang="ru-RU" sz="12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МТМ ЕЗК</a:t>
            </a:r>
            <a:r>
              <a:rPr lang="ru-RU" altLang="ru-RU" sz="14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/>
            </a:r>
            <a:br>
              <a:rPr lang="ru-RU" altLang="ru-RU" sz="14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</a:br>
            <a:r>
              <a:rPr lang="ru-RU" altLang="ru-RU" sz="8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(от границы РФ с Финляндией</a:t>
            </a:r>
            <a:br>
              <a:rPr lang="ru-RU" altLang="ru-RU" sz="8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</a:br>
            <a:r>
              <a:rPr lang="ru-RU" altLang="ru-RU" sz="800" b="1" dirty="0" smtClean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до г. Ляньюньган (Китай)) </a:t>
            </a:r>
            <a:endParaRPr lang="ru-RU" altLang="ru-RU" sz="800" b="1" dirty="0">
              <a:solidFill>
                <a:srgbClr val="33333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9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411510"/>
            <a:ext cx="74168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Социально-экономические эффекты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8424" y="571689"/>
            <a:ext cx="75557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4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1" y="990968"/>
            <a:ext cx="8307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Маршрут сформирован таким образом, чтобы обеспечить </a:t>
            </a:r>
            <a:r>
              <a:rPr lang="ru-RU" sz="1200" b="1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максимальный</a:t>
            </a:r>
            <a:r>
              <a:rPr lang="ru-RU" sz="12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 </a:t>
            </a:r>
            <a:r>
              <a:rPr lang="ru-RU" sz="1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социально-экономический эффект от </a:t>
            </a:r>
            <a:r>
              <a:rPr lang="ru-RU" sz="12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его реализации</a:t>
            </a:r>
            <a:r>
              <a:rPr lang="ru-RU" sz="1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9551" y="1453718"/>
            <a:ext cx="27363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45 млн чел.</a:t>
            </a:r>
            <a:endParaRPr lang="ru-RU" sz="2400" b="1" dirty="0">
              <a:solidFill>
                <a:srgbClr val="F79646"/>
              </a:solidFill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>
              <a:spcAft>
                <a:spcPts val="0"/>
              </a:spcAft>
            </a:pPr>
            <a: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1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проживает в российской</a:t>
            </a:r>
            <a:br>
              <a:rPr lang="ru-RU" sz="1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1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части МТМ ЕЗК</a:t>
            </a:r>
            <a:endParaRPr lang="ru-RU" sz="1200" dirty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47864" y="1452633"/>
            <a:ext cx="56526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E8511B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до </a:t>
            </a:r>
            <a:r>
              <a:rPr lang="ru-RU" sz="2400" b="1" dirty="0">
                <a:solidFill>
                  <a:srgbClr val="E8511B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62 </a:t>
            </a:r>
            <a:r>
              <a:rPr lang="ru-RU" sz="2400" b="1" dirty="0" smtClean="0">
                <a:solidFill>
                  <a:srgbClr val="E8511B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млн чел.</a:t>
            </a:r>
            <a:br>
              <a:rPr lang="ru-RU" sz="2400" b="1" dirty="0" smtClean="0">
                <a:solidFill>
                  <a:srgbClr val="E8511B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1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(</a:t>
            </a:r>
            <a:r>
              <a:rPr lang="ru-RU" sz="12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примерно 40% от всего населения России). </a:t>
            </a:r>
            <a:endParaRPr lang="ru-RU" sz="1200" dirty="0" smtClean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При учете всех территорий, входящих в зону тяготения МТМ ЕЗК</a:t>
            </a:r>
            <a:endParaRPr lang="ru-RU" sz="1200" dirty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9551" y="2437518"/>
            <a:ext cx="56526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323B8D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70 млн тонн</a:t>
            </a:r>
            <a:r>
              <a:rPr lang="ru-RU" sz="2400" b="1" dirty="0" smtClean="0">
                <a:solidFill>
                  <a:srgbClr val="E8511B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400" b="1" dirty="0" smtClean="0">
                <a:solidFill>
                  <a:srgbClr val="E8511B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1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грузопотока привлечет маршрут МТМ ЕЗК </a:t>
            </a:r>
            <a:r>
              <a:rPr lang="ru-RU" sz="1200" b="1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к 2025 г.</a:t>
            </a:r>
            <a:endParaRPr lang="ru-RU" sz="1200" b="1" dirty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11560" y="2437518"/>
            <a:ext cx="79928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39551" y="3091997"/>
            <a:ext cx="4572000" cy="28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90" b="1" dirty="0">
                <a:latin typeface="PT Serif" panose="020A0603040505020204" pitchFamily="18" charset="-52"/>
                <a:cs typeface="Gotham Pro" panose="02000503040000020004" pitchFamily="50" charset="0"/>
              </a:rPr>
              <a:t>В зоне тяготения дороги эти отрасли составляют: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83992" y="3475264"/>
            <a:ext cx="19080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70%</a:t>
            </a:r>
            <a:endParaRPr lang="ru-RU" sz="2400" b="1" dirty="0">
              <a:solidFill>
                <a:srgbClr val="F79646"/>
              </a:solidFill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>
              <a:spcAft>
                <a:spcPts val="0"/>
              </a:spcAft>
            </a:pPr>
            <a: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автомобильной</a:t>
            </a:r>
            <a:b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промышленности России</a:t>
            </a:r>
            <a:endParaRPr lang="en-US" sz="800" dirty="0" smtClean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24699" y="3475264"/>
            <a:ext cx="19080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5</a:t>
            </a:r>
            <a:r>
              <a:rPr lang="en-US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0%</a:t>
            </a:r>
            <a:endParaRPr lang="ru-RU" sz="2400" b="1" dirty="0">
              <a:solidFill>
                <a:srgbClr val="F79646"/>
              </a:solidFill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>
              <a:spcAft>
                <a:spcPts val="0"/>
              </a:spcAft>
            </a:pPr>
            <a: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аэрокосмической и оборонной промышленности России</a:t>
            </a:r>
            <a:endParaRPr lang="en-US" sz="800" dirty="0" smtClean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212123" y="4255025"/>
            <a:ext cx="19080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4</a:t>
            </a:r>
            <a:r>
              <a:rPr lang="en-US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0%</a:t>
            </a:r>
            <a:endParaRPr lang="ru-RU" sz="2400" b="1" dirty="0">
              <a:solidFill>
                <a:srgbClr val="F79646"/>
              </a:solidFill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>
              <a:spcAft>
                <a:spcPts val="0"/>
              </a:spcAft>
            </a:pPr>
            <a: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металлургии</a:t>
            </a:r>
            <a:endParaRPr lang="en-US" sz="800" dirty="0" smtClean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83992" y="4255025"/>
            <a:ext cx="19080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3</a:t>
            </a:r>
            <a:r>
              <a:rPr lang="en-US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0%</a:t>
            </a:r>
            <a:endParaRPr lang="ru-RU" sz="2400" b="1" dirty="0">
              <a:solidFill>
                <a:srgbClr val="F79646"/>
              </a:solidFill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>
              <a:spcAft>
                <a:spcPts val="0"/>
              </a:spcAft>
            </a:pPr>
            <a: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машиностроения</a:t>
            </a:r>
            <a:b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и </a:t>
            </a: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приборостроения</a:t>
            </a:r>
            <a:endParaRPr lang="en-US" sz="800" dirty="0" smtClean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724128" y="3454806"/>
            <a:ext cx="30479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25</a:t>
            </a:r>
            <a:r>
              <a:rPr lang="en-US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%</a:t>
            </a:r>
            <a:endParaRPr lang="ru-RU" sz="2400" b="1" dirty="0">
              <a:solidFill>
                <a:srgbClr val="F79646"/>
              </a:solidFill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>
              <a:spcAft>
                <a:spcPts val="0"/>
              </a:spcAft>
            </a:pPr>
            <a: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переработки нефти, химии, нефтехимии и газохимии, производства минеральных удобрений России</a:t>
            </a:r>
            <a:endParaRPr lang="en-US" sz="800" dirty="0" smtClean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724128" y="4172334"/>
            <a:ext cx="19882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20</a:t>
            </a:r>
            <a:r>
              <a:rPr lang="en-US" sz="2400" b="1" dirty="0" smtClean="0">
                <a:solidFill>
                  <a:srgbClr val="F79646"/>
                </a:solidFill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%</a:t>
            </a:r>
            <a:endParaRPr lang="ru-RU" sz="2400" b="1" dirty="0">
              <a:solidFill>
                <a:srgbClr val="F79646"/>
              </a:solidFill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  <a:p>
            <a:pPr>
              <a:spcAft>
                <a:spcPts val="0"/>
              </a:spcAft>
            </a:pPr>
            <a: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/>
            </a:r>
            <a:br>
              <a:rPr lang="ru-RU" sz="2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производства продуктов </a:t>
            </a: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питания</a:t>
            </a:r>
            <a:b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</a:br>
            <a:r>
              <a:rPr lang="ru-RU" sz="800" dirty="0" smtClean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и </a:t>
            </a:r>
            <a:r>
              <a:rPr lang="ru-RU" sz="800" dirty="0">
                <a:latin typeface="Gotham Pro" panose="02000503040000020004" pitchFamily="50" charset="0"/>
                <a:ea typeface="Calibri" panose="020F0502020204030204" pitchFamily="34" charset="0"/>
                <a:cs typeface="Gotham Pro" panose="02000503040000020004" pitchFamily="50" charset="0"/>
              </a:rPr>
              <a:t>сельского хозяйства России</a:t>
            </a:r>
            <a:endParaRPr lang="en-US" sz="800" dirty="0" smtClean="0">
              <a:latin typeface="Gotham Pro" panose="02000503040000020004" pitchFamily="50" charset="0"/>
              <a:ea typeface="Calibri" panose="020F0502020204030204" pitchFamily="34" charset="0"/>
              <a:cs typeface="Gotham Pro" panose="02000503040000020004" pitchFamily="50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13038" y="4262913"/>
            <a:ext cx="370953" cy="371647"/>
            <a:chOff x="-2122488" y="4090987"/>
            <a:chExt cx="1697038" cy="1700213"/>
          </a:xfrm>
          <a:solidFill>
            <a:srgbClr val="E8511B"/>
          </a:solidFill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2122488" y="4090987"/>
              <a:ext cx="1697038" cy="1700213"/>
            </a:xfrm>
            <a:custGeom>
              <a:avLst/>
              <a:gdLst>
                <a:gd name="T0" fmla="*/ 1012 w 2024"/>
                <a:gd name="T1" fmla="*/ 0 h 2024"/>
                <a:gd name="T2" fmla="*/ 0 w 2024"/>
                <a:gd name="T3" fmla="*/ 1012 h 2024"/>
                <a:gd name="T4" fmla="*/ 1012 w 2024"/>
                <a:gd name="T5" fmla="*/ 2024 h 2024"/>
                <a:gd name="T6" fmla="*/ 2024 w 2024"/>
                <a:gd name="T7" fmla="*/ 1012 h 2024"/>
                <a:gd name="T8" fmla="*/ 1012 w 2024"/>
                <a:gd name="T9" fmla="*/ 0 h 2024"/>
                <a:gd name="T10" fmla="*/ 1012 w 2024"/>
                <a:gd name="T11" fmla="*/ 1962 h 2024"/>
                <a:gd name="T12" fmla="*/ 61 w 2024"/>
                <a:gd name="T13" fmla="*/ 1012 h 2024"/>
                <a:gd name="T14" fmla="*/ 1012 w 2024"/>
                <a:gd name="T15" fmla="*/ 61 h 2024"/>
                <a:gd name="T16" fmla="*/ 1962 w 2024"/>
                <a:gd name="T17" fmla="*/ 1012 h 2024"/>
                <a:gd name="T18" fmla="*/ 1012 w 2024"/>
                <a:gd name="T19" fmla="*/ 1962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24" h="2024">
                  <a:moveTo>
                    <a:pt x="1012" y="0"/>
                  </a:moveTo>
                  <a:cubicBezTo>
                    <a:pt x="453" y="0"/>
                    <a:pt x="0" y="454"/>
                    <a:pt x="0" y="1012"/>
                  </a:cubicBezTo>
                  <a:cubicBezTo>
                    <a:pt x="0" y="1570"/>
                    <a:pt x="453" y="2024"/>
                    <a:pt x="1012" y="2024"/>
                  </a:cubicBezTo>
                  <a:cubicBezTo>
                    <a:pt x="1570" y="2024"/>
                    <a:pt x="2024" y="1570"/>
                    <a:pt x="2024" y="1012"/>
                  </a:cubicBezTo>
                  <a:cubicBezTo>
                    <a:pt x="2024" y="454"/>
                    <a:pt x="1570" y="0"/>
                    <a:pt x="1012" y="0"/>
                  </a:cubicBezTo>
                  <a:close/>
                  <a:moveTo>
                    <a:pt x="1012" y="1962"/>
                  </a:moveTo>
                  <a:cubicBezTo>
                    <a:pt x="487" y="1962"/>
                    <a:pt x="61" y="1536"/>
                    <a:pt x="61" y="1012"/>
                  </a:cubicBezTo>
                  <a:cubicBezTo>
                    <a:pt x="61" y="488"/>
                    <a:pt x="487" y="61"/>
                    <a:pt x="1012" y="61"/>
                  </a:cubicBezTo>
                  <a:cubicBezTo>
                    <a:pt x="1536" y="61"/>
                    <a:pt x="1962" y="488"/>
                    <a:pt x="1962" y="1012"/>
                  </a:cubicBezTo>
                  <a:cubicBezTo>
                    <a:pt x="1962" y="1536"/>
                    <a:pt x="1536" y="1962"/>
                    <a:pt x="1012" y="19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-1944688" y="4270375"/>
              <a:ext cx="1339850" cy="1339850"/>
            </a:xfrm>
            <a:custGeom>
              <a:avLst/>
              <a:gdLst>
                <a:gd name="T0" fmla="*/ 1597 w 1597"/>
                <a:gd name="T1" fmla="*/ 692 h 1597"/>
                <a:gd name="T2" fmla="*/ 1400 w 1597"/>
                <a:gd name="T3" fmla="*/ 619 h 1597"/>
                <a:gd name="T4" fmla="*/ 1355 w 1597"/>
                <a:gd name="T5" fmla="*/ 509 h 1597"/>
                <a:gd name="T6" fmla="*/ 1439 w 1597"/>
                <a:gd name="T7" fmla="*/ 413 h 1597"/>
                <a:gd name="T8" fmla="*/ 1439 w 1597"/>
                <a:gd name="T9" fmla="*/ 309 h 1597"/>
                <a:gd name="T10" fmla="*/ 1236 w 1597"/>
                <a:gd name="T11" fmla="*/ 137 h 1597"/>
                <a:gd name="T12" fmla="*/ 1096 w 1597"/>
                <a:gd name="T13" fmla="*/ 246 h 1597"/>
                <a:gd name="T14" fmla="*/ 987 w 1597"/>
                <a:gd name="T15" fmla="*/ 200 h 1597"/>
                <a:gd name="T16" fmla="*/ 979 w 1597"/>
                <a:gd name="T17" fmla="*/ 73 h 1597"/>
                <a:gd name="T18" fmla="*/ 692 w 1597"/>
                <a:gd name="T19" fmla="*/ 0 h 1597"/>
                <a:gd name="T20" fmla="*/ 619 w 1597"/>
                <a:gd name="T21" fmla="*/ 198 h 1597"/>
                <a:gd name="T22" fmla="*/ 509 w 1597"/>
                <a:gd name="T23" fmla="*/ 242 h 1597"/>
                <a:gd name="T24" fmla="*/ 413 w 1597"/>
                <a:gd name="T25" fmla="*/ 158 h 1597"/>
                <a:gd name="T26" fmla="*/ 309 w 1597"/>
                <a:gd name="T27" fmla="*/ 158 h 1597"/>
                <a:gd name="T28" fmla="*/ 137 w 1597"/>
                <a:gd name="T29" fmla="*/ 361 h 1597"/>
                <a:gd name="T30" fmla="*/ 246 w 1597"/>
                <a:gd name="T31" fmla="*/ 501 h 1597"/>
                <a:gd name="T32" fmla="*/ 200 w 1597"/>
                <a:gd name="T33" fmla="*/ 610 h 1597"/>
                <a:gd name="T34" fmla="*/ 73 w 1597"/>
                <a:gd name="T35" fmla="*/ 619 h 1597"/>
                <a:gd name="T36" fmla="*/ 0 w 1597"/>
                <a:gd name="T37" fmla="*/ 905 h 1597"/>
                <a:gd name="T38" fmla="*/ 197 w 1597"/>
                <a:gd name="T39" fmla="*/ 979 h 1597"/>
                <a:gd name="T40" fmla="*/ 242 w 1597"/>
                <a:gd name="T41" fmla="*/ 1089 h 1597"/>
                <a:gd name="T42" fmla="*/ 158 w 1597"/>
                <a:gd name="T43" fmla="*/ 1184 h 1597"/>
                <a:gd name="T44" fmla="*/ 158 w 1597"/>
                <a:gd name="T45" fmla="*/ 1288 h 1597"/>
                <a:gd name="T46" fmla="*/ 361 w 1597"/>
                <a:gd name="T47" fmla="*/ 1461 h 1597"/>
                <a:gd name="T48" fmla="*/ 501 w 1597"/>
                <a:gd name="T49" fmla="*/ 1351 h 1597"/>
                <a:gd name="T50" fmla="*/ 610 w 1597"/>
                <a:gd name="T51" fmla="*/ 1397 h 1597"/>
                <a:gd name="T52" fmla="*/ 619 w 1597"/>
                <a:gd name="T53" fmla="*/ 1524 h 1597"/>
                <a:gd name="T54" fmla="*/ 905 w 1597"/>
                <a:gd name="T55" fmla="*/ 1597 h 1597"/>
                <a:gd name="T56" fmla="*/ 979 w 1597"/>
                <a:gd name="T57" fmla="*/ 1400 h 1597"/>
                <a:gd name="T58" fmla="*/ 1089 w 1597"/>
                <a:gd name="T59" fmla="*/ 1355 h 1597"/>
                <a:gd name="T60" fmla="*/ 1184 w 1597"/>
                <a:gd name="T61" fmla="*/ 1439 h 1597"/>
                <a:gd name="T62" fmla="*/ 1288 w 1597"/>
                <a:gd name="T63" fmla="*/ 1439 h 1597"/>
                <a:gd name="T64" fmla="*/ 1460 w 1597"/>
                <a:gd name="T65" fmla="*/ 1236 h 1597"/>
                <a:gd name="T66" fmla="*/ 1351 w 1597"/>
                <a:gd name="T67" fmla="*/ 1097 h 1597"/>
                <a:gd name="T68" fmla="*/ 1397 w 1597"/>
                <a:gd name="T69" fmla="*/ 987 h 1597"/>
                <a:gd name="T70" fmla="*/ 1524 w 1597"/>
                <a:gd name="T71" fmla="*/ 979 h 1597"/>
                <a:gd name="T72" fmla="*/ 1376 w 1597"/>
                <a:gd name="T73" fmla="*/ 917 h 1597"/>
                <a:gd name="T74" fmla="*/ 1286 w 1597"/>
                <a:gd name="T75" fmla="*/ 1086 h 1597"/>
                <a:gd name="T76" fmla="*/ 1404 w 1597"/>
                <a:gd name="T77" fmla="*/ 1236 h 1597"/>
                <a:gd name="T78" fmla="*/ 1123 w 1597"/>
                <a:gd name="T79" fmla="*/ 1291 h 1597"/>
                <a:gd name="T80" fmla="*/ 940 w 1597"/>
                <a:gd name="T81" fmla="*/ 1347 h 1597"/>
                <a:gd name="T82" fmla="*/ 917 w 1597"/>
                <a:gd name="T83" fmla="*/ 1536 h 1597"/>
                <a:gd name="T84" fmla="*/ 680 w 1597"/>
                <a:gd name="T85" fmla="*/ 1376 h 1597"/>
                <a:gd name="T86" fmla="*/ 511 w 1597"/>
                <a:gd name="T87" fmla="*/ 1286 h 1597"/>
                <a:gd name="T88" fmla="*/ 474 w 1597"/>
                <a:gd name="T89" fmla="*/ 1291 h 1597"/>
                <a:gd name="T90" fmla="*/ 193 w 1597"/>
                <a:gd name="T91" fmla="*/ 1236 h 1597"/>
                <a:gd name="T92" fmla="*/ 311 w 1597"/>
                <a:gd name="T93" fmla="*/ 1086 h 1597"/>
                <a:gd name="T94" fmla="*/ 221 w 1597"/>
                <a:gd name="T95" fmla="*/ 917 h 1597"/>
                <a:gd name="T96" fmla="*/ 61 w 1597"/>
                <a:gd name="T97" fmla="*/ 680 h 1597"/>
                <a:gd name="T98" fmla="*/ 250 w 1597"/>
                <a:gd name="T99" fmla="*/ 657 h 1597"/>
                <a:gd name="T100" fmla="*/ 306 w 1597"/>
                <a:gd name="T101" fmla="*/ 474 h 1597"/>
                <a:gd name="T102" fmla="*/ 361 w 1597"/>
                <a:gd name="T103" fmla="*/ 193 h 1597"/>
                <a:gd name="T104" fmla="*/ 511 w 1597"/>
                <a:gd name="T105" fmla="*/ 311 h 1597"/>
                <a:gd name="T106" fmla="*/ 680 w 1597"/>
                <a:gd name="T107" fmla="*/ 221 h 1597"/>
                <a:gd name="T108" fmla="*/ 917 w 1597"/>
                <a:gd name="T109" fmla="*/ 61 h 1597"/>
                <a:gd name="T110" fmla="*/ 940 w 1597"/>
                <a:gd name="T111" fmla="*/ 251 h 1597"/>
                <a:gd name="T112" fmla="*/ 1123 w 1597"/>
                <a:gd name="T113" fmla="*/ 306 h 1597"/>
                <a:gd name="T114" fmla="*/ 1404 w 1597"/>
                <a:gd name="T115" fmla="*/ 361 h 1597"/>
                <a:gd name="T116" fmla="*/ 1286 w 1597"/>
                <a:gd name="T117" fmla="*/ 511 h 1597"/>
                <a:gd name="T118" fmla="*/ 1376 w 1597"/>
                <a:gd name="T119" fmla="*/ 680 h 1597"/>
                <a:gd name="T120" fmla="*/ 1536 w 1597"/>
                <a:gd name="T121" fmla="*/ 917 h 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7" h="1597">
                  <a:moveTo>
                    <a:pt x="1597" y="905"/>
                  </a:moveTo>
                  <a:cubicBezTo>
                    <a:pt x="1597" y="692"/>
                    <a:pt x="1597" y="692"/>
                    <a:pt x="1597" y="692"/>
                  </a:cubicBezTo>
                  <a:cubicBezTo>
                    <a:pt x="1597" y="652"/>
                    <a:pt x="1564" y="619"/>
                    <a:pt x="1524" y="619"/>
                  </a:cubicBezTo>
                  <a:cubicBezTo>
                    <a:pt x="1400" y="619"/>
                    <a:pt x="1400" y="619"/>
                    <a:pt x="1400" y="619"/>
                  </a:cubicBezTo>
                  <a:cubicBezTo>
                    <a:pt x="1397" y="610"/>
                    <a:pt x="1397" y="610"/>
                    <a:pt x="1397" y="610"/>
                  </a:cubicBezTo>
                  <a:cubicBezTo>
                    <a:pt x="1386" y="575"/>
                    <a:pt x="1372" y="541"/>
                    <a:pt x="1355" y="509"/>
                  </a:cubicBezTo>
                  <a:cubicBezTo>
                    <a:pt x="1351" y="501"/>
                    <a:pt x="1351" y="501"/>
                    <a:pt x="1351" y="501"/>
                  </a:cubicBezTo>
                  <a:cubicBezTo>
                    <a:pt x="1439" y="413"/>
                    <a:pt x="1439" y="413"/>
                    <a:pt x="1439" y="413"/>
                  </a:cubicBezTo>
                  <a:cubicBezTo>
                    <a:pt x="1453" y="399"/>
                    <a:pt x="1460" y="381"/>
                    <a:pt x="1460" y="361"/>
                  </a:cubicBezTo>
                  <a:cubicBezTo>
                    <a:pt x="1460" y="342"/>
                    <a:pt x="1453" y="323"/>
                    <a:pt x="1439" y="309"/>
                  </a:cubicBezTo>
                  <a:cubicBezTo>
                    <a:pt x="1288" y="158"/>
                    <a:pt x="1288" y="158"/>
                    <a:pt x="1288" y="158"/>
                  </a:cubicBezTo>
                  <a:cubicBezTo>
                    <a:pt x="1274" y="145"/>
                    <a:pt x="1256" y="137"/>
                    <a:pt x="1236" y="137"/>
                  </a:cubicBezTo>
                  <a:cubicBezTo>
                    <a:pt x="1217" y="137"/>
                    <a:pt x="1198" y="145"/>
                    <a:pt x="1184" y="158"/>
                  </a:cubicBezTo>
                  <a:cubicBezTo>
                    <a:pt x="1096" y="246"/>
                    <a:pt x="1096" y="246"/>
                    <a:pt x="1096" y="246"/>
                  </a:cubicBezTo>
                  <a:cubicBezTo>
                    <a:pt x="1088" y="242"/>
                    <a:pt x="1088" y="242"/>
                    <a:pt x="1088" y="242"/>
                  </a:cubicBezTo>
                  <a:cubicBezTo>
                    <a:pt x="1056" y="225"/>
                    <a:pt x="1022" y="211"/>
                    <a:pt x="987" y="200"/>
                  </a:cubicBezTo>
                  <a:cubicBezTo>
                    <a:pt x="979" y="198"/>
                    <a:pt x="979" y="198"/>
                    <a:pt x="979" y="198"/>
                  </a:cubicBezTo>
                  <a:cubicBezTo>
                    <a:pt x="979" y="73"/>
                    <a:pt x="979" y="73"/>
                    <a:pt x="979" y="73"/>
                  </a:cubicBezTo>
                  <a:cubicBezTo>
                    <a:pt x="979" y="33"/>
                    <a:pt x="946" y="0"/>
                    <a:pt x="905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651" y="0"/>
                    <a:pt x="619" y="33"/>
                    <a:pt x="619" y="73"/>
                  </a:cubicBezTo>
                  <a:cubicBezTo>
                    <a:pt x="619" y="198"/>
                    <a:pt x="619" y="198"/>
                    <a:pt x="619" y="198"/>
                  </a:cubicBezTo>
                  <a:cubicBezTo>
                    <a:pt x="610" y="200"/>
                    <a:pt x="610" y="200"/>
                    <a:pt x="610" y="200"/>
                  </a:cubicBezTo>
                  <a:cubicBezTo>
                    <a:pt x="575" y="211"/>
                    <a:pt x="541" y="225"/>
                    <a:pt x="509" y="242"/>
                  </a:cubicBezTo>
                  <a:cubicBezTo>
                    <a:pt x="501" y="246"/>
                    <a:pt x="501" y="246"/>
                    <a:pt x="501" y="246"/>
                  </a:cubicBezTo>
                  <a:cubicBezTo>
                    <a:pt x="413" y="158"/>
                    <a:pt x="413" y="158"/>
                    <a:pt x="413" y="158"/>
                  </a:cubicBezTo>
                  <a:cubicBezTo>
                    <a:pt x="399" y="145"/>
                    <a:pt x="380" y="137"/>
                    <a:pt x="361" y="137"/>
                  </a:cubicBezTo>
                  <a:cubicBezTo>
                    <a:pt x="341" y="137"/>
                    <a:pt x="323" y="145"/>
                    <a:pt x="309" y="158"/>
                  </a:cubicBezTo>
                  <a:cubicBezTo>
                    <a:pt x="158" y="309"/>
                    <a:pt x="158" y="309"/>
                    <a:pt x="158" y="309"/>
                  </a:cubicBezTo>
                  <a:cubicBezTo>
                    <a:pt x="144" y="323"/>
                    <a:pt x="137" y="342"/>
                    <a:pt x="137" y="361"/>
                  </a:cubicBezTo>
                  <a:cubicBezTo>
                    <a:pt x="137" y="381"/>
                    <a:pt x="144" y="399"/>
                    <a:pt x="158" y="413"/>
                  </a:cubicBezTo>
                  <a:cubicBezTo>
                    <a:pt x="246" y="501"/>
                    <a:pt x="246" y="501"/>
                    <a:pt x="246" y="501"/>
                  </a:cubicBezTo>
                  <a:cubicBezTo>
                    <a:pt x="242" y="509"/>
                    <a:pt x="242" y="509"/>
                    <a:pt x="242" y="509"/>
                  </a:cubicBezTo>
                  <a:cubicBezTo>
                    <a:pt x="225" y="541"/>
                    <a:pt x="211" y="575"/>
                    <a:pt x="200" y="610"/>
                  </a:cubicBezTo>
                  <a:cubicBezTo>
                    <a:pt x="197" y="619"/>
                    <a:pt x="197" y="619"/>
                    <a:pt x="197" y="619"/>
                  </a:cubicBezTo>
                  <a:cubicBezTo>
                    <a:pt x="73" y="619"/>
                    <a:pt x="73" y="619"/>
                    <a:pt x="73" y="619"/>
                  </a:cubicBezTo>
                  <a:cubicBezTo>
                    <a:pt x="33" y="619"/>
                    <a:pt x="0" y="652"/>
                    <a:pt x="0" y="692"/>
                  </a:cubicBezTo>
                  <a:cubicBezTo>
                    <a:pt x="0" y="905"/>
                    <a:pt x="0" y="905"/>
                    <a:pt x="0" y="905"/>
                  </a:cubicBezTo>
                  <a:cubicBezTo>
                    <a:pt x="0" y="946"/>
                    <a:pt x="33" y="979"/>
                    <a:pt x="73" y="979"/>
                  </a:cubicBezTo>
                  <a:cubicBezTo>
                    <a:pt x="197" y="979"/>
                    <a:pt x="197" y="979"/>
                    <a:pt x="197" y="979"/>
                  </a:cubicBezTo>
                  <a:cubicBezTo>
                    <a:pt x="200" y="987"/>
                    <a:pt x="200" y="987"/>
                    <a:pt x="200" y="987"/>
                  </a:cubicBezTo>
                  <a:cubicBezTo>
                    <a:pt x="211" y="1022"/>
                    <a:pt x="225" y="1057"/>
                    <a:pt x="242" y="1089"/>
                  </a:cubicBezTo>
                  <a:cubicBezTo>
                    <a:pt x="246" y="1097"/>
                    <a:pt x="246" y="1097"/>
                    <a:pt x="246" y="1097"/>
                  </a:cubicBezTo>
                  <a:cubicBezTo>
                    <a:pt x="158" y="1184"/>
                    <a:pt x="158" y="1184"/>
                    <a:pt x="158" y="1184"/>
                  </a:cubicBezTo>
                  <a:cubicBezTo>
                    <a:pt x="144" y="1198"/>
                    <a:pt x="137" y="1217"/>
                    <a:pt x="137" y="1236"/>
                  </a:cubicBezTo>
                  <a:cubicBezTo>
                    <a:pt x="137" y="1256"/>
                    <a:pt x="144" y="1274"/>
                    <a:pt x="158" y="1288"/>
                  </a:cubicBezTo>
                  <a:cubicBezTo>
                    <a:pt x="309" y="1439"/>
                    <a:pt x="309" y="1439"/>
                    <a:pt x="309" y="1439"/>
                  </a:cubicBezTo>
                  <a:cubicBezTo>
                    <a:pt x="323" y="1453"/>
                    <a:pt x="341" y="1461"/>
                    <a:pt x="361" y="1461"/>
                  </a:cubicBezTo>
                  <a:cubicBezTo>
                    <a:pt x="381" y="1461"/>
                    <a:pt x="399" y="1453"/>
                    <a:pt x="413" y="1439"/>
                  </a:cubicBezTo>
                  <a:cubicBezTo>
                    <a:pt x="501" y="1351"/>
                    <a:pt x="501" y="1351"/>
                    <a:pt x="501" y="1351"/>
                  </a:cubicBezTo>
                  <a:cubicBezTo>
                    <a:pt x="508" y="1355"/>
                    <a:pt x="508" y="1355"/>
                    <a:pt x="508" y="1355"/>
                  </a:cubicBezTo>
                  <a:cubicBezTo>
                    <a:pt x="541" y="1372"/>
                    <a:pt x="575" y="1386"/>
                    <a:pt x="610" y="1397"/>
                  </a:cubicBezTo>
                  <a:cubicBezTo>
                    <a:pt x="619" y="1400"/>
                    <a:pt x="619" y="1400"/>
                    <a:pt x="619" y="1400"/>
                  </a:cubicBezTo>
                  <a:cubicBezTo>
                    <a:pt x="619" y="1524"/>
                    <a:pt x="619" y="1524"/>
                    <a:pt x="619" y="1524"/>
                  </a:cubicBezTo>
                  <a:cubicBezTo>
                    <a:pt x="619" y="1564"/>
                    <a:pt x="651" y="1597"/>
                    <a:pt x="692" y="1597"/>
                  </a:cubicBezTo>
                  <a:cubicBezTo>
                    <a:pt x="905" y="1597"/>
                    <a:pt x="905" y="1597"/>
                    <a:pt x="905" y="1597"/>
                  </a:cubicBezTo>
                  <a:cubicBezTo>
                    <a:pt x="946" y="1597"/>
                    <a:pt x="979" y="1564"/>
                    <a:pt x="979" y="1524"/>
                  </a:cubicBezTo>
                  <a:cubicBezTo>
                    <a:pt x="979" y="1400"/>
                    <a:pt x="979" y="1400"/>
                    <a:pt x="979" y="1400"/>
                  </a:cubicBezTo>
                  <a:cubicBezTo>
                    <a:pt x="987" y="1397"/>
                    <a:pt x="987" y="1397"/>
                    <a:pt x="987" y="1397"/>
                  </a:cubicBezTo>
                  <a:cubicBezTo>
                    <a:pt x="1022" y="1386"/>
                    <a:pt x="1056" y="1372"/>
                    <a:pt x="1089" y="1355"/>
                  </a:cubicBezTo>
                  <a:cubicBezTo>
                    <a:pt x="1096" y="1351"/>
                    <a:pt x="1096" y="1351"/>
                    <a:pt x="1096" y="1351"/>
                  </a:cubicBezTo>
                  <a:cubicBezTo>
                    <a:pt x="1184" y="1439"/>
                    <a:pt x="1184" y="1439"/>
                    <a:pt x="1184" y="1439"/>
                  </a:cubicBezTo>
                  <a:cubicBezTo>
                    <a:pt x="1198" y="1453"/>
                    <a:pt x="1217" y="1461"/>
                    <a:pt x="1236" y="1461"/>
                  </a:cubicBezTo>
                  <a:cubicBezTo>
                    <a:pt x="1256" y="1461"/>
                    <a:pt x="1274" y="1453"/>
                    <a:pt x="1288" y="1439"/>
                  </a:cubicBezTo>
                  <a:cubicBezTo>
                    <a:pt x="1439" y="1288"/>
                    <a:pt x="1439" y="1288"/>
                    <a:pt x="1439" y="1288"/>
                  </a:cubicBezTo>
                  <a:cubicBezTo>
                    <a:pt x="1453" y="1274"/>
                    <a:pt x="1460" y="1256"/>
                    <a:pt x="1460" y="1236"/>
                  </a:cubicBezTo>
                  <a:cubicBezTo>
                    <a:pt x="1460" y="1217"/>
                    <a:pt x="1453" y="1198"/>
                    <a:pt x="1439" y="1184"/>
                  </a:cubicBezTo>
                  <a:cubicBezTo>
                    <a:pt x="1351" y="1097"/>
                    <a:pt x="1351" y="1097"/>
                    <a:pt x="1351" y="1097"/>
                  </a:cubicBezTo>
                  <a:cubicBezTo>
                    <a:pt x="1355" y="1089"/>
                    <a:pt x="1355" y="1089"/>
                    <a:pt x="1355" y="1089"/>
                  </a:cubicBezTo>
                  <a:cubicBezTo>
                    <a:pt x="1372" y="1057"/>
                    <a:pt x="1386" y="1022"/>
                    <a:pt x="1397" y="987"/>
                  </a:cubicBezTo>
                  <a:cubicBezTo>
                    <a:pt x="1400" y="979"/>
                    <a:pt x="1400" y="979"/>
                    <a:pt x="1400" y="979"/>
                  </a:cubicBezTo>
                  <a:cubicBezTo>
                    <a:pt x="1524" y="979"/>
                    <a:pt x="1524" y="979"/>
                    <a:pt x="1524" y="979"/>
                  </a:cubicBezTo>
                  <a:cubicBezTo>
                    <a:pt x="1564" y="979"/>
                    <a:pt x="1597" y="946"/>
                    <a:pt x="1597" y="905"/>
                  </a:cubicBezTo>
                  <a:close/>
                  <a:moveTo>
                    <a:pt x="1376" y="917"/>
                  </a:moveTo>
                  <a:cubicBezTo>
                    <a:pt x="1362" y="917"/>
                    <a:pt x="1350" y="927"/>
                    <a:pt x="1347" y="940"/>
                  </a:cubicBezTo>
                  <a:cubicBezTo>
                    <a:pt x="1333" y="992"/>
                    <a:pt x="1313" y="1041"/>
                    <a:pt x="1286" y="1086"/>
                  </a:cubicBezTo>
                  <a:cubicBezTo>
                    <a:pt x="1279" y="1098"/>
                    <a:pt x="1281" y="1113"/>
                    <a:pt x="1291" y="1123"/>
                  </a:cubicBezTo>
                  <a:cubicBezTo>
                    <a:pt x="1404" y="1236"/>
                    <a:pt x="1404" y="1236"/>
                    <a:pt x="1404" y="1236"/>
                  </a:cubicBezTo>
                  <a:cubicBezTo>
                    <a:pt x="1236" y="1404"/>
                    <a:pt x="1236" y="1404"/>
                    <a:pt x="1236" y="1404"/>
                  </a:cubicBezTo>
                  <a:cubicBezTo>
                    <a:pt x="1123" y="1291"/>
                    <a:pt x="1123" y="1291"/>
                    <a:pt x="1123" y="1291"/>
                  </a:cubicBezTo>
                  <a:cubicBezTo>
                    <a:pt x="1113" y="1281"/>
                    <a:pt x="1098" y="1279"/>
                    <a:pt x="1086" y="1286"/>
                  </a:cubicBezTo>
                  <a:cubicBezTo>
                    <a:pt x="1041" y="1313"/>
                    <a:pt x="992" y="1333"/>
                    <a:pt x="940" y="1347"/>
                  </a:cubicBezTo>
                  <a:cubicBezTo>
                    <a:pt x="927" y="1350"/>
                    <a:pt x="917" y="1362"/>
                    <a:pt x="917" y="1376"/>
                  </a:cubicBezTo>
                  <a:cubicBezTo>
                    <a:pt x="917" y="1536"/>
                    <a:pt x="917" y="1536"/>
                    <a:pt x="917" y="1536"/>
                  </a:cubicBezTo>
                  <a:cubicBezTo>
                    <a:pt x="680" y="1536"/>
                    <a:pt x="680" y="1536"/>
                    <a:pt x="680" y="1536"/>
                  </a:cubicBezTo>
                  <a:cubicBezTo>
                    <a:pt x="680" y="1376"/>
                    <a:pt x="680" y="1376"/>
                    <a:pt x="680" y="1376"/>
                  </a:cubicBezTo>
                  <a:cubicBezTo>
                    <a:pt x="680" y="1362"/>
                    <a:pt x="670" y="1350"/>
                    <a:pt x="657" y="1347"/>
                  </a:cubicBezTo>
                  <a:cubicBezTo>
                    <a:pt x="605" y="1333"/>
                    <a:pt x="556" y="1313"/>
                    <a:pt x="511" y="1286"/>
                  </a:cubicBezTo>
                  <a:cubicBezTo>
                    <a:pt x="506" y="1284"/>
                    <a:pt x="501" y="1282"/>
                    <a:pt x="496" y="1282"/>
                  </a:cubicBezTo>
                  <a:cubicBezTo>
                    <a:pt x="487" y="1282"/>
                    <a:pt x="480" y="1285"/>
                    <a:pt x="474" y="1291"/>
                  </a:cubicBezTo>
                  <a:cubicBezTo>
                    <a:pt x="361" y="1404"/>
                    <a:pt x="361" y="1404"/>
                    <a:pt x="361" y="1404"/>
                  </a:cubicBezTo>
                  <a:cubicBezTo>
                    <a:pt x="193" y="1236"/>
                    <a:pt x="193" y="1236"/>
                    <a:pt x="193" y="1236"/>
                  </a:cubicBezTo>
                  <a:cubicBezTo>
                    <a:pt x="306" y="1123"/>
                    <a:pt x="306" y="1123"/>
                    <a:pt x="306" y="1123"/>
                  </a:cubicBezTo>
                  <a:cubicBezTo>
                    <a:pt x="316" y="1113"/>
                    <a:pt x="318" y="1098"/>
                    <a:pt x="311" y="1086"/>
                  </a:cubicBezTo>
                  <a:cubicBezTo>
                    <a:pt x="284" y="1041"/>
                    <a:pt x="264" y="992"/>
                    <a:pt x="250" y="940"/>
                  </a:cubicBezTo>
                  <a:cubicBezTo>
                    <a:pt x="247" y="927"/>
                    <a:pt x="235" y="917"/>
                    <a:pt x="221" y="917"/>
                  </a:cubicBezTo>
                  <a:cubicBezTo>
                    <a:pt x="61" y="917"/>
                    <a:pt x="61" y="917"/>
                    <a:pt x="61" y="917"/>
                  </a:cubicBezTo>
                  <a:cubicBezTo>
                    <a:pt x="61" y="680"/>
                    <a:pt x="61" y="680"/>
                    <a:pt x="61" y="680"/>
                  </a:cubicBezTo>
                  <a:cubicBezTo>
                    <a:pt x="221" y="680"/>
                    <a:pt x="221" y="680"/>
                    <a:pt x="221" y="680"/>
                  </a:cubicBezTo>
                  <a:cubicBezTo>
                    <a:pt x="235" y="680"/>
                    <a:pt x="247" y="671"/>
                    <a:pt x="250" y="657"/>
                  </a:cubicBezTo>
                  <a:cubicBezTo>
                    <a:pt x="264" y="605"/>
                    <a:pt x="284" y="556"/>
                    <a:pt x="311" y="511"/>
                  </a:cubicBezTo>
                  <a:cubicBezTo>
                    <a:pt x="318" y="499"/>
                    <a:pt x="316" y="484"/>
                    <a:pt x="306" y="474"/>
                  </a:cubicBezTo>
                  <a:cubicBezTo>
                    <a:pt x="193" y="361"/>
                    <a:pt x="193" y="361"/>
                    <a:pt x="193" y="361"/>
                  </a:cubicBezTo>
                  <a:cubicBezTo>
                    <a:pt x="361" y="193"/>
                    <a:pt x="361" y="193"/>
                    <a:pt x="361" y="193"/>
                  </a:cubicBezTo>
                  <a:cubicBezTo>
                    <a:pt x="474" y="306"/>
                    <a:pt x="474" y="306"/>
                    <a:pt x="474" y="306"/>
                  </a:cubicBezTo>
                  <a:cubicBezTo>
                    <a:pt x="484" y="316"/>
                    <a:pt x="499" y="318"/>
                    <a:pt x="511" y="311"/>
                  </a:cubicBezTo>
                  <a:cubicBezTo>
                    <a:pt x="556" y="284"/>
                    <a:pt x="605" y="264"/>
                    <a:pt x="657" y="251"/>
                  </a:cubicBezTo>
                  <a:cubicBezTo>
                    <a:pt x="670" y="247"/>
                    <a:pt x="680" y="235"/>
                    <a:pt x="680" y="221"/>
                  </a:cubicBezTo>
                  <a:cubicBezTo>
                    <a:pt x="680" y="61"/>
                    <a:pt x="680" y="61"/>
                    <a:pt x="680" y="61"/>
                  </a:cubicBezTo>
                  <a:cubicBezTo>
                    <a:pt x="917" y="61"/>
                    <a:pt x="917" y="61"/>
                    <a:pt x="917" y="61"/>
                  </a:cubicBezTo>
                  <a:cubicBezTo>
                    <a:pt x="917" y="221"/>
                    <a:pt x="917" y="221"/>
                    <a:pt x="917" y="221"/>
                  </a:cubicBezTo>
                  <a:cubicBezTo>
                    <a:pt x="917" y="235"/>
                    <a:pt x="927" y="247"/>
                    <a:pt x="940" y="251"/>
                  </a:cubicBezTo>
                  <a:cubicBezTo>
                    <a:pt x="992" y="264"/>
                    <a:pt x="1041" y="284"/>
                    <a:pt x="1086" y="311"/>
                  </a:cubicBezTo>
                  <a:cubicBezTo>
                    <a:pt x="1098" y="318"/>
                    <a:pt x="1113" y="316"/>
                    <a:pt x="1123" y="306"/>
                  </a:cubicBezTo>
                  <a:cubicBezTo>
                    <a:pt x="1236" y="193"/>
                    <a:pt x="1236" y="193"/>
                    <a:pt x="1236" y="193"/>
                  </a:cubicBezTo>
                  <a:cubicBezTo>
                    <a:pt x="1404" y="361"/>
                    <a:pt x="1404" y="361"/>
                    <a:pt x="1404" y="361"/>
                  </a:cubicBezTo>
                  <a:cubicBezTo>
                    <a:pt x="1291" y="474"/>
                    <a:pt x="1291" y="474"/>
                    <a:pt x="1291" y="474"/>
                  </a:cubicBezTo>
                  <a:cubicBezTo>
                    <a:pt x="1281" y="484"/>
                    <a:pt x="1279" y="499"/>
                    <a:pt x="1286" y="511"/>
                  </a:cubicBezTo>
                  <a:cubicBezTo>
                    <a:pt x="1313" y="556"/>
                    <a:pt x="1333" y="605"/>
                    <a:pt x="1347" y="657"/>
                  </a:cubicBezTo>
                  <a:cubicBezTo>
                    <a:pt x="1350" y="671"/>
                    <a:pt x="1362" y="680"/>
                    <a:pt x="1376" y="680"/>
                  </a:cubicBezTo>
                  <a:cubicBezTo>
                    <a:pt x="1536" y="680"/>
                    <a:pt x="1536" y="680"/>
                    <a:pt x="1536" y="680"/>
                  </a:cubicBezTo>
                  <a:cubicBezTo>
                    <a:pt x="1536" y="917"/>
                    <a:pt x="1536" y="917"/>
                    <a:pt x="1536" y="917"/>
                  </a:cubicBezTo>
                  <a:lnTo>
                    <a:pt x="1376" y="9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-1514475" y="4951413"/>
              <a:ext cx="569913" cy="342900"/>
            </a:xfrm>
            <a:custGeom>
              <a:avLst/>
              <a:gdLst>
                <a:gd name="T0" fmla="*/ 669 w 680"/>
                <a:gd name="T1" fmla="*/ 221 h 408"/>
                <a:gd name="T2" fmla="*/ 508 w 680"/>
                <a:gd name="T3" fmla="*/ 79 h 408"/>
                <a:gd name="T4" fmla="*/ 467 w 680"/>
                <a:gd name="T5" fmla="*/ 125 h 408"/>
                <a:gd name="T6" fmla="*/ 568 w 680"/>
                <a:gd name="T7" fmla="*/ 213 h 408"/>
                <a:gd name="T8" fmla="*/ 287 w 680"/>
                <a:gd name="T9" fmla="*/ 213 h 408"/>
                <a:gd name="T10" fmla="*/ 61 w 680"/>
                <a:gd name="T11" fmla="*/ 0 h 408"/>
                <a:gd name="T12" fmla="*/ 0 w 680"/>
                <a:gd name="T13" fmla="*/ 0 h 408"/>
                <a:gd name="T14" fmla="*/ 287 w 680"/>
                <a:gd name="T15" fmla="*/ 274 h 408"/>
                <a:gd name="T16" fmla="*/ 568 w 680"/>
                <a:gd name="T17" fmla="*/ 274 h 408"/>
                <a:gd name="T18" fmla="*/ 467 w 680"/>
                <a:gd name="T19" fmla="*/ 362 h 408"/>
                <a:gd name="T20" fmla="*/ 508 w 680"/>
                <a:gd name="T21" fmla="*/ 408 h 408"/>
                <a:gd name="T22" fmla="*/ 669 w 680"/>
                <a:gd name="T23" fmla="*/ 267 h 408"/>
                <a:gd name="T24" fmla="*/ 680 w 680"/>
                <a:gd name="T25" fmla="*/ 244 h 408"/>
                <a:gd name="T26" fmla="*/ 669 w 680"/>
                <a:gd name="T27" fmla="*/ 22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0" h="408">
                  <a:moveTo>
                    <a:pt x="669" y="221"/>
                  </a:moveTo>
                  <a:cubicBezTo>
                    <a:pt x="508" y="79"/>
                    <a:pt x="508" y="79"/>
                    <a:pt x="508" y="79"/>
                  </a:cubicBezTo>
                  <a:cubicBezTo>
                    <a:pt x="467" y="125"/>
                    <a:pt x="467" y="125"/>
                    <a:pt x="467" y="125"/>
                  </a:cubicBezTo>
                  <a:cubicBezTo>
                    <a:pt x="568" y="213"/>
                    <a:pt x="568" y="213"/>
                    <a:pt x="568" y="213"/>
                  </a:cubicBezTo>
                  <a:cubicBezTo>
                    <a:pt x="287" y="213"/>
                    <a:pt x="287" y="213"/>
                    <a:pt x="287" y="213"/>
                  </a:cubicBezTo>
                  <a:cubicBezTo>
                    <a:pt x="166" y="213"/>
                    <a:pt x="68" y="118"/>
                    <a:pt x="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52"/>
                    <a:pt x="132" y="274"/>
                    <a:pt x="287" y="274"/>
                  </a:cubicBezTo>
                  <a:cubicBezTo>
                    <a:pt x="568" y="274"/>
                    <a:pt x="568" y="274"/>
                    <a:pt x="568" y="274"/>
                  </a:cubicBezTo>
                  <a:cubicBezTo>
                    <a:pt x="467" y="362"/>
                    <a:pt x="467" y="362"/>
                    <a:pt x="467" y="362"/>
                  </a:cubicBezTo>
                  <a:cubicBezTo>
                    <a:pt x="508" y="408"/>
                    <a:pt x="508" y="408"/>
                    <a:pt x="508" y="408"/>
                  </a:cubicBezTo>
                  <a:cubicBezTo>
                    <a:pt x="669" y="267"/>
                    <a:pt x="669" y="267"/>
                    <a:pt x="669" y="267"/>
                  </a:cubicBezTo>
                  <a:cubicBezTo>
                    <a:pt x="676" y="261"/>
                    <a:pt x="680" y="253"/>
                    <a:pt x="680" y="244"/>
                  </a:cubicBezTo>
                  <a:cubicBezTo>
                    <a:pt x="680" y="235"/>
                    <a:pt x="676" y="226"/>
                    <a:pt x="669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-1604963" y="4587875"/>
              <a:ext cx="569913" cy="342900"/>
            </a:xfrm>
            <a:custGeom>
              <a:avLst/>
              <a:gdLst>
                <a:gd name="T0" fmla="*/ 394 w 680"/>
                <a:gd name="T1" fmla="*/ 134 h 409"/>
                <a:gd name="T2" fmla="*/ 112 w 680"/>
                <a:gd name="T3" fmla="*/ 134 h 409"/>
                <a:gd name="T4" fmla="*/ 213 w 680"/>
                <a:gd name="T5" fmla="*/ 46 h 409"/>
                <a:gd name="T6" fmla="*/ 172 w 680"/>
                <a:gd name="T7" fmla="*/ 0 h 409"/>
                <a:gd name="T8" fmla="*/ 11 w 680"/>
                <a:gd name="T9" fmla="*/ 142 h 409"/>
                <a:gd name="T10" fmla="*/ 0 w 680"/>
                <a:gd name="T11" fmla="*/ 165 h 409"/>
                <a:gd name="T12" fmla="*/ 11 w 680"/>
                <a:gd name="T13" fmla="*/ 188 h 409"/>
                <a:gd name="T14" fmla="*/ 172 w 680"/>
                <a:gd name="T15" fmla="*/ 329 h 409"/>
                <a:gd name="T16" fmla="*/ 213 w 680"/>
                <a:gd name="T17" fmla="*/ 283 h 409"/>
                <a:gd name="T18" fmla="*/ 112 w 680"/>
                <a:gd name="T19" fmla="*/ 195 h 409"/>
                <a:gd name="T20" fmla="*/ 394 w 680"/>
                <a:gd name="T21" fmla="*/ 195 h 409"/>
                <a:gd name="T22" fmla="*/ 619 w 680"/>
                <a:gd name="T23" fmla="*/ 409 h 409"/>
                <a:gd name="T24" fmla="*/ 680 w 680"/>
                <a:gd name="T25" fmla="*/ 409 h 409"/>
                <a:gd name="T26" fmla="*/ 394 w 680"/>
                <a:gd name="T27" fmla="*/ 13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0" h="409">
                  <a:moveTo>
                    <a:pt x="394" y="134"/>
                  </a:moveTo>
                  <a:cubicBezTo>
                    <a:pt x="112" y="134"/>
                    <a:pt x="112" y="134"/>
                    <a:pt x="112" y="134"/>
                  </a:cubicBezTo>
                  <a:cubicBezTo>
                    <a:pt x="213" y="46"/>
                    <a:pt x="213" y="46"/>
                    <a:pt x="213" y="46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" y="147"/>
                    <a:pt x="0" y="156"/>
                    <a:pt x="0" y="165"/>
                  </a:cubicBezTo>
                  <a:cubicBezTo>
                    <a:pt x="0" y="174"/>
                    <a:pt x="4" y="182"/>
                    <a:pt x="11" y="188"/>
                  </a:cubicBezTo>
                  <a:cubicBezTo>
                    <a:pt x="172" y="329"/>
                    <a:pt x="172" y="329"/>
                    <a:pt x="172" y="329"/>
                  </a:cubicBezTo>
                  <a:cubicBezTo>
                    <a:pt x="213" y="283"/>
                    <a:pt x="213" y="283"/>
                    <a:pt x="213" y="283"/>
                  </a:cubicBezTo>
                  <a:cubicBezTo>
                    <a:pt x="112" y="195"/>
                    <a:pt x="112" y="195"/>
                    <a:pt x="112" y="195"/>
                  </a:cubicBezTo>
                  <a:cubicBezTo>
                    <a:pt x="394" y="195"/>
                    <a:pt x="394" y="195"/>
                    <a:pt x="394" y="195"/>
                  </a:cubicBezTo>
                  <a:cubicBezTo>
                    <a:pt x="514" y="195"/>
                    <a:pt x="612" y="290"/>
                    <a:pt x="619" y="409"/>
                  </a:cubicBezTo>
                  <a:cubicBezTo>
                    <a:pt x="680" y="409"/>
                    <a:pt x="680" y="409"/>
                    <a:pt x="680" y="409"/>
                  </a:cubicBezTo>
                  <a:cubicBezTo>
                    <a:pt x="674" y="256"/>
                    <a:pt x="548" y="134"/>
                    <a:pt x="394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2767359" y="3501964"/>
            <a:ext cx="368545" cy="369157"/>
            <a:chOff x="2566987" y="4916488"/>
            <a:chExt cx="955676" cy="957263"/>
          </a:xfrm>
          <a:solidFill>
            <a:srgbClr val="E8511B"/>
          </a:solidFill>
        </p:grpSpPr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3035300" y="5364163"/>
              <a:ext cx="41275" cy="41275"/>
            </a:xfrm>
            <a:custGeom>
              <a:avLst/>
              <a:gdLst>
                <a:gd name="T0" fmla="*/ 73 w 88"/>
                <a:gd name="T1" fmla="*/ 72 h 88"/>
                <a:gd name="T2" fmla="*/ 73 w 88"/>
                <a:gd name="T3" fmla="*/ 15 h 88"/>
                <a:gd name="T4" fmla="*/ 16 w 88"/>
                <a:gd name="T5" fmla="*/ 15 h 88"/>
                <a:gd name="T6" fmla="*/ 16 w 88"/>
                <a:gd name="T7" fmla="*/ 72 h 88"/>
                <a:gd name="T8" fmla="*/ 73 w 88"/>
                <a:gd name="T9" fmla="*/ 7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73" y="72"/>
                  </a:moveTo>
                  <a:cubicBezTo>
                    <a:pt x="88" y="56"/>
                    <a:pt x="88" y="31"/>
                    <a:pt x="73" y="15"/>
                  </a:cubicBezTo>
                  <a:cubicBezTo>
                    <a:pt x="57" y="0"/>
                    <a:pt x="32" y="0"/>
                    <a:pt x="16" y="15"/>
                  </a:cubicBezTo>
                  <a:cubicBezTo>
                    <a:pt x="0" y="31"/>
                    <a:pt x="0" y="56"/>
                    <a:pt x="16" y="72"/>
                  </a:cubicBezTo>
                  <a:cubicBezTo>
                    <a:pt x="32" y="88"/>
                    <a:pt x="57" y="88"/>
                    <a:pt x="73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13"/>
            <p:cNvSpPr>
              <a:spLocks noEditPoints="1"/>
            </p:cNvSpPr>
            <p:nvPr/>
          </p:nvSpPr>
          <p:spPr bwMode="auto">
            <a:xfrm>
              <a:off x="3138488" y="5097463"/>
              <a:ext cx="204788" cy="204788"/>
            </a:xfrm>
            <a:custGeom>
              <a:avLst/>
              <a:gdLst>
                <a:gd name="T0" fmla="*/ 361 w 439"/>
                <a:gd name="T1" fmla="*/ 361 h 439"/>
                <a:gd name="T2" fmla="*/ 361 w 439"/>
                <a:gd name="T3" fmla="*/ 78 h 439"/>
                <a:gd name="T4" fmla="*/ 78 w 439"/>
                <a:gd name="T5" fmla="*/ 78 h 439"/>
                <a:gd name="T6" fmla="*/ 78 w 439"/>
                <a:gd name="T7" fmla="*/ 361 h 439"/>
                <a:gd name="T8" fmla="*/ 361 w 439"/>
                <a:gd name="T9" fmla="*/ 361 h 439"/>
                <a:gd name="T10" fmla="*/ 134 w 439"/>
                <a:gd name="T11" fmla="*/ 135 h 439"/>
                <a:gd name="T12" fmla="*/ 304 w 439"/>
                <a:gd name="T13" fmla="*/ 135 h 439"/>
                <a:gd name="T14" fmla="*/ 304 w 439"/>
                <a:gd name="T15" fmla="*/ 305 h 439"/>
                <a:gd name="T16" fmla="*/ 134 w 439"/>
                <a:gd name="T17" fmla="*/ 305 h 439"/>
                <a:gd name="T18" fmla="*/ 134 w 439"/>
                <a:gd name="T19" fmla="*/ 13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9" h="439">
                  <a:moveTo>
                    <a:pt x="361" y="361"/>
                  </a:moveTo>
                  <a:cubicBezTo>
                    <a:pt x="439" y="283"/>
                    <a:pt x="439" y="156"/>
                    <a:pt x="361" y="78"/>
                  </a:cubicBezTo>
                  <a:cubicBezTo>
                    <a:pt x="283" y="0"/>
                    <a:pt x="156" y="0"/>
                    <a:pt x="78" y="78"/>
                  </a:cubicBezTo>
                  <a:cubicBezTo>
                    <a:pt x="0" y="156"/>
                    <a:pt x="0" y="283"/>
                    <a:pt x="78" y="361"/>
                  </a:cubicBezTo>
                  <a:cubicBezTo>
                    <a:pt x="156" y="439"/>
                    <a:pt x="283" y="439"/>
                    <a:pt x="361" y="361"/>
                  </a:cubicBezTo>
                  <a:close/>
                  <a:moveTo>
                    <a:pt x="134" y="135"/>
                  </a:moveTo>
                  <a:cubicBezTo>
                    <a:pt x="181" y="88"/>
                    <a:pt x="257" y="88"/>
                    <a:pt x="304" y="135"/>
                  </a:cubicBezTo>
                  <a:cubicBezTo>
                    <a:pt x="351" y="182"/>
                    <a:pt x="351" y="258"/>
                    <a:pt x="304" y="305"/>
                  </a:cubicBezTo>
                  <a:cubicBezTo>
                    <a:pt x="257" y="351"/>
                    <a:pt x="181" y="351"/>
                    <a:pt x="134" y="305"/>
                  </a:cubicBezTo>
                  <a:cubicBezTo>
                    <a:pt x="88" y="258"/>
                    <a:pt x="88" y="182"/>
                    <a:pt x="134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14"/>
            <p:cNvSpPr>
              <a:spLocks noEditPoints="1"/>
            </p:cNvSpPr>
            <p:nvPr/>
          </p:nvSpPr>
          <p:spPr bwMode="auto">
            <a:xfrm>
              <a:off x="2746375" y="4916488"/>
              <a:ext cx="776288" cy="776288"/>
            </a:xfrm>
            <a:custGeom>
              <a:avLst/>
              <a:gdLst>
                <a:gd name="T0" fmla="*/ 41 w 1665"/>
                <a:gd name="T1" fmla="*/ 985 h 1664"/>
                <a:gd name="T2" fmla="*/ 281 w 1665"/>
                <a:gd name="T3" fmla="*/ 902 h 1664"/>
                <a:gd name="T4" fmla="*/ 229 w 1665"/>
                <a:gd name="T5" fmla="*/ 1111 h 1664"/>
                <a:gd name="T6" fmla="*/ 126 w 1665"/>
                <a:gd name="T7" fmla="*/ 1256 h 1664"/>
                <a:gd name="T8" fmla="*/ 13 w 1665"/>
                <a:gd name="T9" fmla="*/ 1652 h 1664"/>
                <a:gd name="T10" fmla="*/ 44 w 1665"/>
                <a:gd name="T11" fmla="*/ 1664 h 1664"/>
                <a:gd name="T12" fmla="*/ 485 w 1665"/>
                <a:gd name="T13" fmla="*/ 1431 h 1664"/>
                <a:gd name="T14" fmla="*/ 749 w 1665"/>
                <a:gd name="T15" fmla="*/ 1370 h 1664"/>
                <a:gd name="T16" fmla="*/ 692 w 1665"/>
                <a:gd name="T17" fmla="*/ 1596 h 1664"/>
                <a:gd name="T18" fmla="*/ 720 w 1665"/>
                <a:gd name="T19" fmla="*/ 1664 h 1664"/>
                <a:gd name="T20" fmla="*/ 1164 w 1665"/>
                <a:gd name="T21" fmla="*/ 1116 h 1664"/>
                <a:gd name="T22" fmla="*/ 1566 w 1665"/>
                <a:gd name="T23" fmla="*/ 522 h 1664"/>
                <a:gd name="T24" fmla="*/ 1653 w 1665"/>
                <a:gd name="T25" fmla="*/ 12 h 1664"/>
                <a:gd name="T26" fmla="*/ 1143 w 1665"/>
                <a:gd name="T27" fmla="*/ 99 h 1664"/>
                <a:gd name="T28" fmla="*/ 549 w 1665"/>
                <a:gd name="T29" fmla="*/ 501 h 1664"/>
                <a:gd name="T30" fmla="*/ 1 w 1665"/>
                <a:gd name="T31" fmla="*/ 945 h 1664"/>
                <a:gd name="T32" fmla="*/ 352 w 1665"/>
                <a:gd name="T33" fmla="*/ 1483 h 1664"/>
                <a:gd name="T34" fmla="*/ 182 w 1665"/>
                <a:gd name="T35" fmla="*/ 1313 h 1664"/>
                <a:gd name="T36" fmla="*/ 420 w 1665"/>
                <a:gd name="T37" fmla="*/ 1380 h 1664"/>
                <a:gd name="T38" fmla="*/ 535 w 1665"/>
                <a:gd name="T39" fmla="*/ 1358 h 1664"/>
                <a:gd name="T40" fmla="*/ 318 w 1665"/>
                <a:gd name="T41" fmla="*/ 1165 h 1664"/>
                <a:gd name="T42" fmla="*/ 357 w 1665"/>
                <a:gd name="T43" fmla="*/ 978 h 1664"/>
                <a:gd name="T44" fmla="*/ 535 w 1665"/>
                <a:gd name="T45" fmla="*/ 1358 h 1664"/>
                <a:gd name="T46" fmla="*/ 806 w 1665"/>
                <a:gd name="T47" fmla="*/ 1574 h 1664"/>
                <a:gd name="T48" fmla="*/ 827 w 1665"/>
                <a:gd name="T49" fmla="*/ 1335 h 1664"/>
                <a:gd name="T50" fmla="*/ 1111 w 1665"/>
                <a:gd name="T51" fmla="*/ 1380 h 1664"/>
                <a:gd name="T52" fmla="*/ 1231 w 1665"/>
                <a:gd name="T53" fmla="*/ 155 h 1664"/>
                <a:gd name="T54" fmla="*/ 1510 w 1665"/>
                <a:gd name="T55" fmla="*/ 434 h 1664"/>
                <a:gd name="T56" fmla="*/ 1146 w 1665"/>
                <a:gd name="T57" fmla="*/ 184 h 1664"/>
                <a:gd name="T58" fmla="*/ 1201 w 1665"/>
                <a:gd name="T59" fmla="*/ 973 h 1664"/>
                <a:gd name="T60" fmla="*/ 767 w 1665"/>
                <a:gd name="T61" fmla="*/ 1275 h 1664"/>
                <a:gd name="T62" fmla="*/ 588 w 1665"/>
                <a:gd name="T63" fmla="*/ 580 h 1664"/>
                <a:gd name="T64" fmla="*/ 285 w 1665"/>
                <a:gd name="T65" fmla="*/ 554 h 1664"/>
                <a:gd name="T66" fmla="*/ 330 w 1665"/>
                <a:gd name="T67" fmla="*/ 838 h 1664"/>
                <a:gd name="T68" fmla="*/ 91 w 1665"/>
                <a:gd name="T69" fmla="*/ 859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5" h="1664">
                  <a:moveTo>
                    <a:pt x="26" y="982"/>
                  </a:moveTo>
                  <a:cubicBezTo>
                    <a:pt x="31" y="984"/>
                    <a:pt x="36" y="985"/>
                    <a:pt x="41" y="985"/>
                  </a:cubicBezTo>
                  <a:cubicBezTo>
                    <a:pt x="51" y="985"/>
                    <a:pt x="62" y="981"/>
                    <a:pt x="69" y="973"/>
                  </a:cubicBezTo>
                  <a:cubicBezTo>
                    <a:pt x="150" y="893"/>
                    <a:pt x="249" y="898"/>
                    <a:pt x="281" y="902"/>
                  </a:cubicBezTo>
                  <a:cubicBezTo>
                    <a:pt x="295" y="916"/>
                    <a:pt x="295" y="916"/>
                    <a:pt x="295" y="916"/>
                  </a:cubicBezTo>
                  <a:cubicBezTo>
                    <a:pt x="268" y="982"/>
                    <a:pt x="245" y="1047"/>
                    <a:pt x="229" y="1111"/>
                  </a:cubicBezTo>
                  <a:cubicBezTo>
                    <a:pt x="223" y="1134"/>
                    <a:pt x="225" y="1158"/>
                    <a:pt x="234" y="1180"/>
                  </a:cubicBezTo>
                  <a:cubicBezTo>
                    <a:pt x="195" y="1198"/>
                    <a:pt x="158" y="1224"/>
                    <a:pt x="126" y="1256"/>
                  </a:cubicBezTo>
                  <a:cubicBezTo>
                    <a:pt x="23" y="1359"/>
                    <a:pt x="2" y="1610"/>
                    <a:pt x="1" y="1621"/>
                  </a:cubicBezTo>
                  <a:cubicBezTo>
                    <a:pt x="0" y="1632"/>
                    <a:pt x="5" y="1644"/>
                    <a:pt x="13" y="1652"/>
                  </a:cubicBezTo>
                  <a:cubicBezTo>
                    <a:pt x="20" y="1660"/>
                    <a:pt x="31" y="1664"/>
                    <a:pt x="41" y="1664"/>
                  </a:cubicBezTo>
                  <a:cubicBezTo>
                    <a:pt x="42" y="1664"/>
                    <a:pt x="43" y="1664"/>
                    <a:pt x="44" y="1664"/>
                  </a:cubicBezTo>
                  <a:cubicBezTo>
                    <a:pt x="55" y="1663"/>
                    <a:pt x="306" y="1642"/>
                    <a:pt x="409" y="1539"/>
                  </a:cubicBezTo>
                  <a:cubicBezTo>
                    <a:pt x="441" y="1507"/>
                    <a:pt x="467" y="1470"/>
                    <a:pt x="485" y="1431"/>
                  </a:cubicBezTo>
                  <a:cubicBezTo>
                    <a:pt x="508" y="1440"/>
                    <a:pt x="533" y="1441"/>
                    <a:pt x="554" y="1436"/>
                  </a:cubicBezTo>
                  <a:cubicBezTo>
                    <a:pt x="618" y="1420"/>
                    <a:pt x="683" y="1397"/>
                    <a:pt x="749" y="1370"/>
                  </a:cubicBezTo>
                  <a:cubicBezTo>
                    <a:pt x="763" y="1384"/>
                    <a:pt x="763" y="1384"/>
                    <a:pt x="763" y="1384"/>
                  </a:cubicBezTo>
                  <a:cubicBezTo>
                    <a:pt x="767" y="1416"/>
                    <a:pt x="772" y="1515"/>
                    <a:pt x="692" y="1596"/>
                  </a:cubicBezTo>
                  <a:cubicBezTo>
                    <a:pt x="680" y="1607"/>
                    <a:pt x="677" y="1624"/>
                    <a:pt x="683" y="1639"/>
                  </a:cubicBezTo>
                  <a:cubicBezTo>
                    <a:pt x="689" y="1654"/>
                    <a:pt x="704" y="1664"/>
                    <a:pt x="720" y="1664"/>
                  </a:cubicBezTo>
                  <a:cubicBezTo>
                    <a:pt x="878" y="1664"/>
                    <a:pt x="1100" y="1570"/>
                    <a:pt x="1181" y="1417"/>
                  </a:cubicBezTo>
                  <a:cubicBezTo>
                    <a:pt x="1217" y="1351"/>
                    <a:pt x="1241" y="1247"/>
                    <a:pt x="1164" y="1116"/>
                  </a:cubicBezTo>
                  <a:cubicBezTo>
                    <a:pt x="1196" y="1088"/>
                    <a:pt x="1228" y="1060"/>
                    <a:pt x="1257" y="1030"/>
                  </a:cubicBezTo>
                  <a:cubicBezTo>
                    <a:pt x="1389" y="898"/>
                    <a:pt x="1493" y="727"/>
                    <a:pt x="1566" y="522"/>
                  </a:cubicBezTo>
                  <a:cubicBezTo>
                    <a:pt x="1656" y="266"/>
                    <a:pt x="1665" y="50"/>
                    <a:pt x="1665" y="41"/>
                  </a:cubicBezTo>
                  <a:cubicBezTo>
                    <a:pt x="1665" y="30"/>
                    <a:pt x="1661" y="20"/>
                    <a:pt x="1653" y="12"/>
                  </a:cubicBezTo>
                  <a:cubicBezTo>
                    <a:pt x="1645" y="4"/>
                    <a:pt x="1635" y="0"/>
                    <a:pt x="1624" y="0"/>
                  </a:cubicBezTo>
                  <a:cubicBezTo>
                    <a:pt x="1615" y="0"/>
                    <a:pt x="1399" y="9"/>
                    <a:pt x="1143" y="99"/>
                  </a:cubicBezTo>
                  <a:cubicBezTo>
                    <a:pt x="938" y="172"/>
                    <a:pt x="767" y="276"/>
                    <a:pt x="635" y="408"/>
                  </a:cubicBezTo>
                  <a:cubicBezTo>
                    <a:pt x="605" y="437"/>
                    <a:pt x="577" y="469"/>
                    <a:pt x="549" y="501"/>
                  </a:cubicBezTo>
                  <a:cubicBezTo>
                    <a:pt x="418" y="424"/>
                    <a:pt x="314" y="448"/>
                    <a:pt x="248" y="484"/>
                  </a:cubicBezTo>
                  <a:cubicBezTo>
                    <a:pt x="95" y="565"/>
                    <a:pt x="1" y="787"/>
                    <a:pt x="1" y="945"/>
                  </a:cubicBezTo>
                  <a:cubicBezTo>
                    <a:pt x="1" y="961"/>
                    <a:pt x="11" y="976"/>
                    <a:pt x="26" y="982"/>
                  </a:cubicBezTo>
                  <a:close/>
                  <a:moveTo>
                    <a:pt x="352" y="1483"/>
                  </a:moveTo>
                  <a:cubicBezTo>
                    <a:pt x="297" y="1538"/>
                    <a:pt x="168" y="1567"/>
                    <a:pt x="87" y="1578"/>
                  </a:cubicBezTo>
                  <a:cubicBezTo>
                    <a:pt x="98" y="1497"/>
                    <a:pt x="127" y="1368"/>
                    <a:pt x="182" y="1313"/>
                  </a:cubicBezTo>
                  <a:cubicBezTo>
                    <a:pt x="213" y="1282"/>
                    <a:pt x="249" y="1259"/>
                    <a:pt x="285" y="1246"/>
                  </a:cubicBezTo>
                  <a:cubicBezTo>
                    <a:pt x="420" y="1380"/>
                    <a:pt x="420" y="1380"/>
                    <a:pt x="420" y="1380"/>
                  </a:cubicBezTo>
                  <a:cubicBezTo>
                    <a:pt x="406" y="1416"/>
                    <a:pt x="383" y="1452"/>
                    <a:pt x="352" y="1483"/>
                  </a:cubicBezTo>
                  <a:close/>
                  <a:moveTo>
                    <a:pt x="535" y="1358"/>
                  </a:moveTo>
                  <a:cubicBezTo>
                    <a:pt x="523" y="1361"/>
                    <a:pt x="510" y="1357"/>
                    <a:pt x="500" y="1347"/>
                  </a:cubicBezTo>
                  <a:cubicBezTo>
                    <a:pt x="305" y="1153"/>
                    <a:pt x="555" y="1402"/>
                    <a:pt x="318" y="1165"/>
                  </a:cubicBezTo>
                  <a:cubicBezTo>
                    <a:pt x="308" y="1155"/>
                    <a:pt x="304" y="1142"/>
                    <a:pt x="307" y="1130"/>
                  </a:cubicBezTo>
                  <a:cubicBezTo>
                    <a:pt x="319" y="1081"/>
                    <a:pt x="336" y="1029"/>
                    <a:pt x="357" y="978"/>
                  </a:cubicBezTo>
                  <a:cubicBezTo>
                    <a:pt x="687" y="1308"/>
                    <a:pt x="687" y="1308"/>
                    <a:pt x="687" y="1308"/>
                  </a:cubicBezTo>
                  <a:cubicBezTo>
                    <a:pt x="636" y="1329"/>
                    <a:pt x="584" y="1346"/>
                    <a:pt x="535" y="1358"/>
                  </a:cubicBezTo>
                  <a:close/>
                  <a:moveTo>
                    <a:pt x="1111" y="1380"/>
                  </a:moveTo>
                  <a:cubicBezTo>
                    <a:pt x="1058" y="1477"/>
                    <a:pt x="926" y="1550"/>
                    <a:pt x="806" y="1574"/>
                  </a:cubicBezTo>
                  <a:cubicBezTo>
                    <a:pt x="844" y="1502"/>
                    <a:pt x="853" y="1411"/>
                    <a:pt x="839" y="1355"/>
                  </a:cubicBezTo>
                  <a:cubicBezTo>
                    <a:pt x="835" y="1342"/>
                    <a:pt x="827" y="1335"/>
                    <a:pt x="827" y="1335"/>
                  </a:cubicBezTo>
                  <a:cubicBezTo>
                    <a:pt x="924" y="1288"/>
                    <a:pt x="1015" y="1231"/>
                    <a:pt x="1101" y="1167"/>
                  </a:cubicBezTo>
                  <a:cubicBezTo>
                    <a:pt x="1142" y="1243"/>
                    <a:pt x="1146" y="1314"/>
                    <a:pt x="1111" y="1380"/>
                  </a:cubicBezTo>
                  <a:close/>
                  <a:moveTo>
                    <a:pt x="1510" y="434"/>
                  </a:moveTo>
                  <a:cubicBezTo>
                    <a:pt x="1231" y="155"/>
                    <a:pt x="1231" y="155"/>
                    <a:pt x="1231" y="155"/>
                  </a:cubicBezTo>
                  <a:cubicBezTo>
                    <a:pt x="1383" y="107"/>
                    <a:pt x="1515" y="90"/>
                    <a:pt x="1582" y="83"/>
                  </a:cubicBezTo>
                  <a:cubicBezTo>
                    <a:pt x="1575" y="150"/>
                    <a:pt x="1558" y="282"/>
                    <a:pt x="1510" y="434"/>
                  </a:cubicBezTo>
                  <a:close/>
                  <a:moveTo>
                    <a:pt x="692" y="464"/>
                  </a:moveTo>
                  <a:cubicBezTo>
                    <a:pt x="810" y="346"/>
                    <a:pt x="963" y="251"/>
                    <a:pt x="1146" y="184"/>
                  </a:cubicBezTo>
                  <a:cubicBezTo>
                    <a:pt x="1481" y="519"/>
                    <a:pt x="1481" y="519"/>
                    <a:pt x="1481" y="519"/>
                  </a:cubicBezTo>
                  <a:cubicBezTo>
                    <a:pt x="1414" y="702"/>
                    <a:pt x="1319" y="855"/>
                    <a:pt x="1201" y="973"/>
                  </a:cubicBezTo>
                  <a:cubicBezTo>
                    <a:pt x="1165" y="1009"/>
                    <a:pt x="1126" y="1044"/>
                    <a:pt x="1085" y="1077"/>
                  </a:cubicBezTo>
                  <a:cubicBezTo>
                    <a:pt x="988" y="1155"/>
                    <a:pt x="881" y="1222"/>
                    <a:pt x="767" y="1275"/>
                  </a:cubicBezTo>
                  <a:cubicBezTo>
                    <a:pt x="390" y="898"/>
                    <a:pt x="390" y="898"/>
                    <a:pt x="390" y="898"/>
                  </a:cubicBezTo>
                  <a:cubicBezTo>
                    <a:pt x="443" y="784"/>
                    <a:pt x="510" y="677"/>
                    <a:pt x="588" y="580"/>
                  </a:cubicBezTo>
                  <a:cubicBezTo>
                    <a:pt x="621" y="539"/>
                    <a:pt x="656" y="500"/>
                    <a:pt x="692" y="464"/>
                  </a:cubicBezTo>
                  <a:close/>
                  <a:moveTo>
                    <a:pt x="285" y="554"/>
                  </a:moveTo>
                  <a:cubicBezTo>
                    <a:pt x="351" y="519"/>
                    <a:pt x="422" y="523"/>
                    <a:pt x="498" y="564"/>
                  </a:cubicBezTo>
                  <a:cubicBezTo>
                    <a:pt x="434" y="650"/>
                    <a:pt x="377" y="741"/>
                    <a:pt x="330" y="838"/>
                  </a:cubicBezTo>
                  <a:cubicBezTo>
                    <a:pt x="330" y="838"/>
                    <a:pt x="323" y="829"/>
                    <a:pt x="309" y="826"/>
                  </a:cubicBezTo>
                  <a:cubicBezTo>
                    <a:pt x="304" y="825"/>
                    <a:pt x="198" y="802"/>
                    <a:pt x="91" y="859"/>
                  </a:cubicBezTo>
                  <a:cubicBezTo>
                    <a:pt x="115" y="739"/>
                    <a:pt x="188" y="607"/>
                    <a:pt x="285" y="5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2930525" y="5680076"/>
              <a:ext cx="93663" cy="93663"/>
            </a:xfrm>
            <a:custGeom>
              <a:avLst/>
              <a:gdLst>
                <a:gd name="T0" fmla="*/ 72 w 201"/>
                <a:gd name="T1" fmla="*/ 185 h 201"/>
                <a:gd name="T2" fmla="*/ 185 w 201"/>
                <a:gd name="T3" fmla="*/ 72 h 201"/>
                <a:gd name="T4" fmla="*/ 185 w 201"/>
                <a:gd name="T5" fmla="*/ 15 h 201"/>
                <a:gd name="T6" fmla="*/ 129 w 201"/>
                <a:gd name="T7" fmla="*/ 15 h 201"/>
                <a:gd name="T8" fmla="*/ 16 w 201"/>
                <a:gd name="T9" fmla="*/ 128 h 201"/>
                <a:gd name="T10" fmla="*/ 16 w 201"/>
                <a:gd name="T11" fmla="*/ 185 h 201"/>
                <a:gd name="T12" fmla="*/ 72 w 201"/>
                <a:gd name="T13" fmla="*/ 18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201">
                  <a:moveTo>
                    <a:pt x="72" y="185"/>
                  </a:moveTo>
                  <a:cubicBezTo>
                    <a:pt x="185" y="72"/>
                    <a:pt x="185" y="72"/>
                    <a:pt x="185" y="72"/>
                  </a:cubicBezTo>
                  <a:cubicBezTo>
                    <a:pt x="201" y="56"/>
                    <a:pt x="201" y="31"/>
                    <a:pt x="185" y="15"/>
                  </a:cubicBezTo>
                  <a:cubicBezTo>
                    <a:pt x="170" y="0"/>
                    <a:pt x="145" y="0"/>
                    <a:pt x="129" y="15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0" y="144"/>
                    <a:pt x="0" y="169"/>
                    <a:pt x="16" y="185"/>
                  </a:cubicBezTo>
                  <a:cubicBezTo>
                    <a:pt x="31" y="201"/>
                    <a:pt x="57" y="201"/>
                    <a:pt x="72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auto">
            <a:xfrm>
              <a:off x="2667000" y="5416551"/>
              <a:ext cx="93663" cy="93663"/>
            </a:xfrm>
            <a:custGeom>
              <a:avLst/>
              <a:gdLst>
                <a:gd name="T0" fmla="*/ 73 w 201"/>
                <a:gd name="T1" fmla="*/ 185 h 201"/>
                <a:gd name="T2" fmla="*/ 186 w 201"/>
                <a:gd name="T3" fmla="*/ 72 h 201"/>
                <a:gd name="T4" fmla="*/ 186 w 201"/>
                <a:gd name="T5" fmla="*/ 16 h 201"/>
                <a:gd name="T6" fmla="*/ 129 w 201"/>
                <a:gd name="T7" fmla="*/ 16 h 201"/>
                <a:gd name="T8" fmla="*/ 16 w 201"/>
                <a:gd name="T9" fmla="*/ 129 h 201"/>
                <a:gd name="T10" fmla="*/ 16 w 201"/>
                <a:gd name="T11" fmla="*/ 185 h 201"/>
                <a:gd name="T12" fmla="*/ 73 w 201"/>
                <a:gd name="T13" fmla="*/ 18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201">
                  <a:moveTo>
                    <a:pt x="73" y="185"/>
                  </a:moveTo>
                  <a:cubicBezTo>
                    <a:pt x="186" y="72"/>
                    <a:pt x="186" y="72"/>
                    <a:pt x="186" y="72"/>
                  </a:cubicBezTo>
                  <a:cubicBezTo>
                    <a:pt x="201" y="56"/>
                    <a:pt x="201" y="31"/>
                    <a:pt x="186" y="16"/>
                  </a:cubicBezTo>
                  <a:cubicBezTo>
                    <a:pt x="170" y="0"/>
                    <a:pt x="145" y="0"/>
                    <a:pt x="129" y="16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0" y="144"/>
                    <a:pt x="0" y="170"/>
                    <a:pt x="16" y="185"/>
                  </a:cubicBezTo>
                  <a:cubicBezTo>
                    <a:pt x="32" y="201"/>
                    <a:pt x="57" y="201"/>
                    <a:pt x="73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17"/>
            <p:cNvSpPr>
              <a:spLocks/>
            </p:cNvSpPr>
            <p:nvPr/>
          </p:nvSpPr>
          <p:spPr bwMode="auto">
            <a:xfrm>
              <a:off x="2724150" y="5707063"/>
              <a:ext cx="168275" cy="166688"/>
            </a:xfrm>
            <a:custGeom>
              <a:avLst/>
              <a:gdLst>
                <a:gd name="T0" fmla="*/ 287 w 359"/>
                <a:gd name="T1" fmla="*/ 16 h 359"/>
                <a:gd name="T2" fmla="*/ 16 w 359"/>
                <a:gd name="T3" fmla="*/ 287 h 359"/>
                <a:gd name="T4" fmla="*/ 16 w 359"/>
                <a:gd name="T5" fmla="*/ 343 h 359"/>
                <a:gd name="T6" fmla="*/ 73 w 359"/>
                <a:gd name="T7" fmla="*/ 343 h 359"/>
                <a:gd name="T8" fmla="*/ 344 w 359"/>
                <a:gd name="T9" fmla="*/ 72 h 359"/>
                <a:gd name="T10" fmla="*/ 344 w 359"/>
                <a:gd name="T11" fmla="*/ 16 h 359"/>
                <a:gd name="T12" fmla="*/ 287 w 359"/>
                <a:gd name="T13" fmla="*/ 1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" h="359">
                  <a:moveTo>
                    <a:pt x="287" y="16"/>
                  </a:moveTo>
                  <a:cubicBezTo>
                    <a:pt x="16" y="287"/>
                    <a:pt x="16" y="287"/>
                    <a:pt x="16" y="287"/>
                  </a:cubicBezTo>
                  <a:cubicBezTo>
                    <a:pt x="0" y="302"/>
                    <a:pt x="0" y="328"/>
                    <a:pt x="16" y="343"/>
                  </a:cubicBezTo>
                  <a:cubicBezTo>
                    <a:pt x="32" y="359"/>
                    <a:pt x="57" y="359"/>
                    <a:pt x="73" y="343"/>
                  </a:cubicBezTo>
                  <a:cubicBezTo>
                    <a:pt x="344" y="72"/>
                    <a:pt x="344" y="72"/>
                    <a:pt x="344" y="72"/>
                  </a:cubicBezTo>
                  <a:cubicBezTo>
                    <a:pt x="359" y="57"/>
                    <a:pt x="359" y="31"/>
                    <a:pt x="344" y="16"/>
                  </a:cubicBezTo>
                  <a:cubicBezTo>
                    <a:pt x="328" y="0"/>
                    <a:pt x="303" y="0"/>
                    <a:pt x="28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18"/>
            <p:cNvSpPr>
              <a:spLocks/>
            </p:cNvSpPr>
            <p:nvPr/>
          </p:nvSpPr>
          <p:spPr bwMode="auto">
            <a:xfrm>
              <a:off x="2574925" y="5707063"/>
              <a:ext cx="168275" cy="166688"/>
            </a:xfrm>
            <a:custGeom>
              <a:avLst/>
              <a:gdLst>
                <a:gd name="T0" fmla="*/ 287 w 359"/>
                <a:gd name="T1" fmla="*/ 16 h 359"/>
                <a:gd name="T2" fmla="*/ 16 w 359"/>
                <a:gd name="T3" fmla="*/ 287 h 359"/>
                <a:gd name="T4" fmla="*/ 16 w 359"/>
                <a:gd name="T5" fmla="*/ 343 h 359"/>
                <a:gd name="T6" fmla="*/ 73 w 359"/>
                <a:gd name="T7" fmla="*/ 343 h 359"/>
                <a:gd name="T8" fmla="*/ 344 w 359"/>
                <a:gd name="T9" fmla="*/ 72 h 359"/>
                <a:gd name="T10" fmla="*/ 344 w 359"/>
                <a:gd name="T11" fmla="*/ 16 h 359"/>
                <a:gd name="T12" fmla="*/ 287 w 359"/>
                <a:gd name="T13" fmla="*/ 1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" h="359">
                  <a:moveTo>
                    <a:pt x="287" y="16"/>
                  </a:moveTo>
                  <a:cubicBezTo>
                    <a:pt x="16" y="287"/>
                    <a:pt x="16" y="287"/>
                    <a:pt x="16" y="287"/>
                  </a:cubicBezTo>
                  <a:cubicBezTo>
                    <a:pt x="0" y="302"/>
                    <a:pt x="0" y="328"/>
                    <a:pt x="16" y="343"/>
                  </a:cubicBezTo>
                  <a:cubicBezTo>
                    <a:pt x="32" y="359"/>
                    <a:pt x="57" y="359"/>
                    <a:pt x="73" y="343"/>
                  </a:cubicBezTo>
                  <a:cubicBezTo>
                    <a:pt x="344" y="72"/>
                    <a:pt x="344" y="72"/>
                    <a:pt x="344" y="72"/>
                  </a:cubicBezTo>
                  <a:cubicBezTo>
                    <a:pt x="359" y="57"/>
                    <a:pt x="359" y="31"/>
                    <a:pt x="344" y="16"/>
                  </a:cubicBezTo>
                  <a:cubicBezTo>
                    <a:pt x="328" y="0"/>
                    <a:pt x="303" y="0"/>
                    <a:pt x="28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19"/>
            <p:cNvSpPr>
              <a:spLocks/>
            </p:cNvSpPr>
            <p:nvPr/>
          </p:nvSpPr>
          <p:spPr bwMode="auto">
            <a:xfrm>
              <a:off x="2566987" y="5548313"/>
              <a:ext cx="166688" cy="168275"/>
            </a:xfrm>
            <a:custGeom>
              <a:avLst/>
              <a:gdLst>
                <a:gd name="T0" fmla="*/ 72 w 359"/>
                <a:gd name="T1" fmla="*/ 343 h 359"/>
                <a:gd name="T2" fmla="*/ 343 w 359"/>
                <a:gd name="T3" fmla="*/ 72 h 359"/>
                <a:gd name="T4" fmla="*/ 343 w 359"/>
                <a:gd name="T5" fmla="*/ 15 h 359"/>
                <a:gd name="T6" fmla="*/ 287 w 359"/>
                <a:gd name="T7" fmla="*/ 15 h 359"/>
                <a:gd name="T8" fmla="*/ 16 w 359"/>
                <a:gd name="T9" fmla="*/ 286 h 359"/>
                <a:gd name="T10" fmla="*/ 16 w 359"/>
                <a:gd name="T11" fmla="*/ 343 h 359"/>
                <a:gd name="T12" fmla="*/ 72 w 359"/>
                <a:gd name="T13" fmla="*/ 343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" h="359">
                  <a:moveTo>
                    <a:pt x="72" y="343"/>
                  </a:moveTo>
                  <a:cubicBezTo>
                    <a:pt x="343" y="72"/>
                    <a:pt x="343" y="72"/>
                    <a:pt x="343" y="72"/>
                  </a:cubicBezTo>
                  <a:cubicBezTo>
                    <a:pt x="359" y="56"/>
                    <a:pt x="359" y="31"/>
                    <a:pt x="343" y="15"/>
                  </a:cubicBezTo>
                  <a:cubicBezTo>
                    <a:pt x="328" y="0"/>
                    <a:pt x="302" y="0"/>
                    <a:pt x="287" y="15"/>
                  </a:cubicBezTo>
                  <a:cubicBezTo>
                    <a:pt x="16" y="286"/>
                    <a:pt x="16" y="286"/>
                    <a:pt x="16" y="286"/>
                  </a:cubicBezTo>
                  <a:cubicBezTo>
                    <a:pt x="0" y="302"/>
                    <a:pt x="0" y="327"/>
                    <a:pt x="16" y="343"/>
                  </a:cubicBezTo>
                  <a:cubicBezTo>
                    <a:pt x="31" y="359"/>
                    <a:pt x="57" y="359"/>
                    <a:pt x="72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20"/>
            <p:cNvSpPr>
              <a:spLocks/>
            </p:cNvSpPr>
            <p:nvPr/>
          </p:nvSpPr>
          <p:spPr bwMode="auto">
            <a:xfrm>
              <a:off x="3087688" y="5284788"/>
              <a:ext cx="68263" cy="66675"/>
            </a:xfrm>
            <a:custGeom>
              <a:avLst/>
              <a:gdLst>
                <a:gd name="T0" fmla="*/ 72 w 144"/>
                <a:gd name="T1" fmla="*/ 129 h 144"/>
                <a:gd name="T2" fmla="*/ 128 w 144"/>
                <a:gd name="T3" fmla="*/ 72 h 144"/>
                <a:gd name="T4" fmla="*/ 128 w 144"/>
                <a:gd name="T5" fmla="*/ 16 h 144"/>
                <a:gd name="T6" fmla="*/ 72 w 144"/>
                <a:gd name="T7" fmla="*/ 16 h 144"/>
                <a:gd name="T8" fmla="*/ 15 w 144"/>
                <a:gd name="T9" fmla="*/ 72 h 144"/>
                <a:gd name="T10" fmla="*/ 15 w 144"/>
                <a:gd name="T11" fmla="*/ 129 h 144"/>
                <a:gd name="T12" fmla="*/ 72 w 144"/>
                <a:gd name="T13" fmla="*/ 12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44">
                  <a:moveTo>
                    <a:pt x="72" y="129"/>
                  </a:moveTo>
                  <a:cubicBezTo>
                    <a:pt x="128" y="72"/>
                    <a:pt x="128" y="72"/>
                    <a:pt x="128" y="72"/>
                  </a:cubicBezTo>
                  <a:cubicBezTo>
                    <a:pt x="144" y="57"/>
                    <a:pt x="144" y="31"/>
                    <a:pt x="128" y="16"/>
                  </a:cubicBezTo>
                  <a:cubicBezTo>
                    <a:pt x="113" y="0"/>
                    <a:pt x="87" y="0"/>
                    <a:pt x="72" y="16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0" y="88"/>
                    <a:pt x="0" y="113"/>
                    <a:pt x="15" y="129"/>
                  </a:cubicBezTo>
                  <a:cubicBezTo>
                    <a:pt x="31" y="144"/>
                    <a:pt x="56" y="144"/>
                    <a:pt x="72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0" name="Freeform 24"/>
          <p:cNvSpPr>
            <a:spLocks noEditPoints="1"/>
          </p:cNvSpPr>
          <p:nvPr/>
        </p:nvSpPr>
        <p:spPr bwMode="auto">
          <a:xfrm>
            <a:off x="2761675" y="4262914"/>
            <a:ext cx="368270" cy="368270"/>
          </a:xfrm>
          <a:custGeom>
            <a:avLst/>
            <a:gdLst>
              <a:gd name="T0" fmla="*/ 2045 w 2048"/>
              <a:gd name="T1" fmla="*/ 21 h 2048"/>
              <a:gd name="T2" fmla="*/ 2039 w 2048"/>
              <a:gd name="T3" fmla="*/ 11 h 2048"/>
              <a:gd name="T4" fmla="*/ 2029 w 2048"/>
              <a:gd name="T5" fmla="*/ 4 h 2048"/>
              <a:gd name="T6" fmla="*/ 2014 w 2048"/>
              <a:gd name="T7" fmla="*/ 0 h 2048"/>
              <a:gd name="T8" fmla="*/ 897 w 2048"/>
              <a:gd name="T9" fmla="*/ 10 h 2048"/>
              <a:gd name="T10" fmla="*/ 10 w 2048"/>
              <a:gd name="T11" fmla="*/ 898 h 2048"/>
              <a:gd name="T12" fmla="*/ 0 w 2048"/>
              <a:gd name="T13" fmla="*/ 919 h 2048"/>
              <a:gd name="T14" fmla="*/ 0 w 2048"/>
              <a:gd name="T15" fmla="*/ 1126 h 2048"/>
              <a:gd name="T16" fmla="*/ 290 w 2048"/>
              <a:gd name="T17" fmla="*/ 1161 h 2048"/>
              <a:gd name="T18" fmla="*/ 444 w 2048"/>
              <a:gd name="T19" fmla="*/ 1351 h 2048"/>
              <a:gd name="T20" fmla="*/ 0 w 2048"/>
              <a:gd name="T21" fmla="*/ 1809 h 2048"/>
              <a:gd name="T22" fmla="*/ 34 w 2048"/>
              <a:gd name="T23" fmla="*/ 2048 h 2048"/>
              <a:gd name="T24" fmla="*/ 1140 w 2048"/>
              <a:gd name="T25" fmla="*/ 2045 h 2048"/>
              <a:gd name="T26" fmla="*/ 1151 w 2048"/>
              <a:gd name="T27" fmla="*/ 2038 h 2048"/>
              <a:gd name="T28" fmla="*/ 1833 w 2048"/>
              <a:gd name="T29" fmla="*/ 1321 h 2048"/>
              <a:gd name="T30" fmla="*/ 2048 w 2048"/>
              <a:gd name="T31" fmla="*/ 1092 h 2048"/>
              <a:gd name="T32" fmla="*/ 2048 w 2048"/>
              <a:gd name="T33" fmla="*/ 886 h 2048"/>
              <a:gd name="T34" fmla="*/ 2045 w 2048"/>
              <a:gd name="T35" fmla="*/ 874 h 2048"/>
              <a:gd name="T36" fmla="*/ 2029 w 2048"/>
              <a:gd name="T37" fmla="*/ 857 h 2048"/>
              <a:gd name="T38" fmla="*/ 2014 w 2048"/>
              <a:gd name="T39" fmla="*/ 853 h 2048"/>
              <a:gd name="T40" fmla="*/ 1749 w 2048"/>
              <a:gd name="T41" fmla="*/ 855 h 2048"/>
              <a:gd name="T42" fmla="*/ 1588 w 2048"/>
              <a:gd name="T43" fmla="*/ 713 h 2048"/>
              <a:gd name="T44" fmla="*/ 2048 w 2048"/>
              <a:gd name="T45" fmla="*/ 239 h 2048"/>
              <a:gd name="T46" fmla="*/ 2048 w 2048"/>
              <a:gd name="T47" fmla="*/ 33 h 2048"/>
              <a:gd name="T48" fmla="*/ 1980 w 2048"/>
              <a:gd name="T49" fmla="*/ 225 h 2048"/>
              <a:gd name="T50" fmla="*/ 1529 w 2048"/>
              <a:gd name="T51" fmla="*/ 676 h 2048"/>
              <a:gd name="T52" fmla="*/ 1161 w 2048"/>
              <a:gd name="T53" fmla="*/ 936 h 2048"/>
              <a:gd name="T54" fmla="*/ 1980 w 2048"/>
              <a:gd name="T55" fmla="*/ 225 h 2048"/>
              <a:gd name="T56" fmla="*/ 1931 w 2048"/>
              <a:gd name="T57" fmla="*/ 68 h 2048"/>
              <a:gd name="T58" fmla="*/ 117 w 2048"/>
              <a:gd name="T59" fmla="*/ 887 h 2048"/>
              <a:gd name="T60" fmla="*/ 444 w 2048"/>
              <a:gd name="T61" fmla="*/ 1621 h 2048"/>
              <a:gd name="T62" fmla="*/ 117 w 2048"/>
              <a:gd name="T63" fmla="*/ 1775 h 2048"/>
              <a:gd name="T64" fmla="*/ 444 w 2048"/>
              <a:gd name="T65" fmla="*/ 1621 h 2048"/>
              <a:gd name="T66" fmla="*/ 68 w 2048"/>
              <a:gd name="T67" fmla="*/ 1843 h 2048"/>
              <a:gd name="T68" fmla="*/ 512 w 2048"/>
              <a:gd name="T69" fmla="*/ 1621 h 2048"/>
              <a:gd name="T70" fmla="*/ 290 w 2048"/>
              <a:gd name="T71" fmla="*/ 1092 h 2048"/>
              <a:gd name="T72" fmla="*/ 68 w 2048"/>
              <a:gd name="T73" fmla="*/ 956 h 2048"/>
              <a:gd name="T74" fmla="*/ 1092 w 2048"/>
              <a:gd name="T75" fmla="*/ 1092 h 2048"/>
              <a:gd name="T76" fmla="*/ 649 w 2048"/>
              <a:gd name="T77" fmla="*/ 1314 h 2048"/>
              <a:gd name="T78" fmla="*/ 870 w 2048"/>
              <a:gd name="T79" fmla="*/ 1843 h 2048"/>
              <a:gd name="T80" fmla="*/ 1092 w 2048"/>
              <a:gd name="T81" fmla="*/ 1980 h 2048"/>
              <a:gd name="T82" fmla="*/ 1784 w 2048"/>
              <a:gd name="T83" fmla="*/ 1274 h 2048"/>
              <a:gd name="T84" fmla="*/ 1161 w 2048"/>
              <a:gd name="T85" fmla="*/ 1823 h 2048"/>
              <a:gd name="T86" fmla="*/ 1980 w 2048"/>
              <a:gd name="T87" fmla="*/ 970 h 2048"/>
              <a:gd name="T88" fmla="*/ 1784 w 2048"/>
              <a:gd name="T89" fmla="*/ 1274 h 2048"/>
              <a:gd name="T90" fmla="*/ 1749 w 2048"/>
              <a:gd name="T91" fmla="*/ 920 h 2048"/>
              <a:gd name="T92" fmla="*/ 1931 w 2048"/>
              <a:gd name="T93" fmla="*/ 922 h 2048"/>
              <a:gd name="T94" fmla="*/ 1112 w 2048"/>
              <a:gd name="T95" fmla="*/ 1775 h 2048"/>
              <a:gd name="T96" fmla="*/ 717 w 2048"/>
              <a:gd name="T97" fmla="*/ 1621 h 2048"/>
              <a:gd name="T98" fmla="*/ 870 w 2048"/>
              <a:gd name="T99" fmla="*/ 1161 h 2048"/>
              <a:gd name="T100" fmla="*/ 1151 w 2048"/>
              <a:gd name="T101" fmla="*/ 1151 h 2048"/>
              <a:gd name="T102" fmla="*/ 1741 w 2048"/>
              <a:gd name="T103" fmla="*/ 922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48" h="2048">
                <a:moveTo>
                  <a:pt x="2045" y="21"/>
                </a:moveTo>
                <a:cubicBezTo>
                  <a:pt x="2045" y="21"/>
                  <a:pt x="2045" y="21"/>
                  <a:pt x="2045" y="21"/>
                </a:cubicBezTo>
                <a:cubicBezTo>
                  <a:pt x="2045" y="21"/>
                  <a:pt x="2045" y="20"/>
                  <a:pt x="2045" y="20"/>
                </a:cubicBezTo>
                <a:cubicBezTo>
                  <a:pt x="2043" y="17"/>
                  <a:pt x="2041" y="14"/>
                  <a:pt x="2039" y="11"/>
                </a:cubicBezTo>
                <a:cubicBezTo>
                  <a:pt x="2038" y="10"/>
                  <a:pt x="2037" y="9"/>
                  <a:pt x="2036" y="9"/>
                </a:cubicBezTo>
                <a:cubicBezTo>
                  <a:pt x="2034" y="7"/>
                  <a:pt x="2032" y="5"/>
                  <a:pt x="2029" y="4"/>
                </a:cubicBezTo>
                <a:cubicBezTo>
                  <a:pt x="2028" y="3"/>
                  <a:pt x="2027" y="3"/>
                  <a:pt x="2026" y="2"/>
                </a:cubicBezTo>
                <a:cubicBezTo>
                  <a:pt x="2022" y="1"/>
                  <a:pt x="2018" y="0"/>
                  <a:pt x="2014" y="0"/>
                </a:cubicBezTo>
                <a:cubicBezTo>
                  <a:pt x="922" y="0"/>
                  <a:pt x="922" y="0"/>
                  <a:pt x="922" y="0"/>
                </a:cubicBezTo>
                <a:cubicBezTo>
                  <a:pt x="913" y="0"/>
                  <a:pt x="904" y="4"/>
                  <a:pt x="897" y="10"/>
                </a:cubicBezTo>
                <a:cubicBezTo>
                  <a:pt x="10" y="897"/>
                  <a:pt x="10" y="897"/>
                  <a:pt x="10" y="897"/>
                </a:cubicBezTo>
                <a:cubicBezTo>
                  <a:pt x="10" y="898"/>
                  <a:pt x="10" y="898"/>
                  <a:pt x="10" y="898"/>
                </a:cubicBezTo>
                <a:cubicBezTo>
                  <a:pt x="7" y="900"/>
                  <a:pt x="5" y="904"/>
                  <a:pt x="3" y="907"/>
                </a:cubicBezTo>
                <a:cubicBezTo>
                  <a:pt x="2" y="911"/>
                  <a:pt x="1" y="915"/>
                  <a:pt x="0" y="919"/>
                </a:cubicBezTo>
                <a:cubicBezTo>
                  <a:pt x="0" y="920"/>
                  <a:pt x="0" y="921"/>
                  <a:pt x="0" y="922"/>
                </a:cubicBezTo>
                <a:cubicBezTo>
                  <a:pt x="0" y="1126"/>
                  <a:pt x="0" y="1126"/>
                  <a:pt x="0" y="1126"/>
                </a:cubicBezTo>
                <a:cubicBezTo>
                  <a:pt x="0" y="1145"/>
                  <a:pt x="15" y="1161"/>
                  <a:pt x="34" y="1161"/>
                </a:cubicBezTo>
                <a:cubicBezTo>
                  <a:pt x="290" y="1161"/>
                  <a:pt x="290" y="1161"/>
                  <a:pt x="290" y="1161"/>
                </a:cubicBezTo>
                <a:cubicBezTo>
                  <a:pt x="375" y="1161"/>
                  <a:pt x="444" y="1229"/>
                  <a:pt x="444" y="1314"/>
                </a:cubicBezTo>
                <a:cubicBezTo>
                  <a:pt x="444" y="1351"/>
                  <a:pt x="444" y="1351"/>
                  <a:pt x="444" y="1351"/>
                </a:cubicBezTo>
                <a:cubicBezTo>
                  <a:pt x="10" y="1785"/>
                  <a:pt x="10" y="1785"/>
                  <a:pt x="10" y="1785"/>
                </a:cubicBezTo>
                <a:cubicBezTo>
                  <a:pt x="4" y="1791"/>
                  <a:pt x="0" y="1800"/>
                  <a:pt x="0" y="1809"/>
                </a:cubicBezTo>
                <a:cubicBezTo>
                  <a:pt x="0" y="2014"/>
                  <a:pt x="0" y="2014"/>
                  <a:pt x="0" y="2014"/>
                </a:cubicBezTo>
                <a:cubicBezTo>
                  <a:pt x="0" y="2033"/>
                  <a:pt x="15" y="2048"/>
                  <a:pt x="34" y="2048"/>
                </a:cubicBezTo>
                <a:cubicBezTo>
                  <a:pt x="1126" y="2048"/>
                  <a:pt x="1126" y="2048"/>
                  <a:pt x="1126" y="2048"/>
                </a:cubicBezTo>
                <a:cubicBezTo>
                  <a:pt x="1131" y="2048"/>
                  <a:pt x="1136" y="2047"/>
                  <a:pt x="1140" y="2045"/>
                </a:cubicBezTo>
                <a:cubicBezTo>
                  <a:pt x="1140" y="2045"/>
                  <a:pt x="1141" y="2045"/>
                  <a:pt x="1141" y="2044"/>
                </a:cubicBezTo>
                <a:cubicBezTo>
                  <a:pt x="1145" y="2043"/>
                  <a:pt x="1148" y="2040"/>
                  <a:pt x="1151" y="2038"/>
                </a:cubicBezTo>
                <a:cubicBezTo>
                  <a:pt x="1151" y="2037"/>
                  <a:pt x="1151" y="2037"/>
                  <a:pt x="1151" y="2037"/>
                </a:cubicBezTo>
                <a:cubicBezTo>
                  <a:pt x="1833" y="1321"/>
                  <a:pt x="1833" y="1321"/>
                  <a:pt x="1833" y="1321"/>
                </a:cubicBezTo>
                <a:cubicBezTo>
                  <a:pt x="2038" y="1116"/>
                  <a:pt x="2038" y="1116"/>
                  <a:pt x="2038" y="1116"/>
                </a:cubicBezTo>
                <a:cubicBezTo>
                  <a:pt x="2044" y="1110"/>
                  <a:pt x="2048" y="1101"/>
                  <a:pt x="2048" y="1092"/>
                </a:cubicBezTo>
                <a:cubicBezTo>
                  <a:pt x="2048" y="887"/>
                  <a:pt x="2048" y="887"/>
                  <a:pt x="2048" y="887"/>
                </a:cubicBezTo>
                <a:cubicBezTo>
                  <a:pt x="2048" y="887"/>
                  <a:pt x="2048" y="887"/>
                  <a:pt x="2048" y="886"/>
                </a:cubicBezTo>
                <a:cubicBezTo>
                  <a:pt x="2048" y="882"/>
                  <a:pt x="2047" y="878"/>
                  <a:pt x="2045" y="874"/>
                </a:cubicBezTo>
                <a:cubicBezTo>
                  <a:pt x="2045" y="874"/>
                  <a:pt x="2045" y="874"/>
                  <a:pt x="2045" y="874"/>
                </a:cubicBezTo>
                <a:cubicBezTo>
                  <a:pt x="2045" y="874"/>
                  <a:pt x="2045" y="874"/>
                  <a:pt x="2045" y="873"/>
                </a:cubicBezTo>
                <a:cubicBezTo>
                  <a:pt x="2041" y="866"/>
                  <a:pt x="2036" y="861"/>
                  <a:pt x="2029" y="857"/>
                </a:cubicBezTo>
                <a:cubicBezTo>
                  <a:pt x="2028" y="857"/>
                  <a:pt x="2027" y="856"/>
                  <a:pt x="2026" y="856"/>
                </a:cubicBezTo>
                <a:cubicBezTo>
                  <a:pt x="2022" y="854"/>
                  <a:pt x="2018" y="853"/>
                  <a:pt x="2014" y="853"/>
                </a:cubicBezTo>
                <a:cubicBezTo>
                  <a:pt x="1758" y="853"/>
                  <a:pt x="1758" y="853"/>
                  <a:pt x="1758" y="853"/>
                </a:cubicBezTo>
                <a:cubicBezTo>
                  <a:pt x="1755" y="854"/>
                  <a:pt x="1752" y="854"/>
                  <a:pt x="1749" y="855"/>
                </a:cubicBezTo>
                <a:cubicBezTo>
                  <a:pt x="1747" y="854"/>
                  <a:pt x="1744" y="854"/>
                  <a:pt x="1741" y="853"/>
                </a:cubicBezTo>
                <a:cubicBezTo>
                  <a:pt x="1661" y="853"/>
                  <a:pt x="1595" y="792"/>
                  <a:pt x="1588" y="713"/>
                </a:cubicBezTo>
                <a:cubicBezTo>
                  <a:pt x="2038" y="263"/>
                  <a:pt x="2038" y="263"/>
                  <a:pt x="2038" y="263"/>
                </a:cubicBezTo>
                <a:cubicBezTo>
                  <a:pt x="2044" y="257"/>
                  <a:pt x="2048" y="248"/>
                  <a:pt x="2048" y="239"/>
                </a:cubicBezTo>
                <a:cubicBezTo>
                  <a:pt x="2048" y="34"/>
                  <a:pt x="2048" y="34"/>
                  <a:pt x="2048" y="34"/>
                </a:cubicBezTo>
                <a:cubicBezTo>
                  <a:pt x="2048" y="34"/>
                  <a:pt x="2048" y="33"/>
                  <a:pt x="2048" y="33"/>
                </a:cubicBezTo>
                <a:cubicBezTo>
                  <a:pt x="2048" y="29"/>
                  <a:pt x="2047" y="25"/>
                  <a:pt x="2045" y="21"/>
                </a:cubicBezTo>
                <a:close/>
                <a:moveTo>
                  <a:pt x="1980" y="225"/>
                </a:moveTo>
                <a:cubicBezTo>
                  <a:pt x="1529" y="676"/>
                  <a:pt x="1529" y="676"/>
                  <a:pt x="1529" y="676"/>
                </a:cubicBezTo>
                <a:cubicBezTo>
                  <a:pt x="1529" y="676"/>
                  <a:pt x="1529" y="676"/>
                  <a:pt x="1529" y="676"/>
                </a:cubicBezTo>
                <a:cubicBezTo>
                  <a:pt x="1161" y="1044"/>
                  <a:pt x="1161" y="1044"/>
                  <a:pt x="1161" y="1044"/>
                </a:cubicBezTo>
                <a:cubicBezTo>
                  <a:pt x="1161" y="936"/>
                  <a:pt x="1161" y="936"/>
                  <a:pt x="1161" y="936"/>
                </a:cubicBezTo>
                <a:cubicBezTo>
                  <a:pt x="1980" y="117"/>
                  <a:pt x="1980" y="117"/>
                  <a:pt x="1980" y="117"/>
                </a:cubicBezTo>
                <a:lnTo>
                  <a:pt x="1980" y="225"/>
                </a:lnTo>
                <a:close/>
                <a:moveTo>
                  <a:pt x="936" y="68"/>
                </a:moveTo>
                <a:cubicBezTo>
                  <a:pt x="1931" y="68"/>
                  <a:pt x="1931" y="68"/>
                  <a:pt x="1931" y="68"/>
                </a:cubicBezTo>
                <a:cubicBezTo>
                  <a:pt x="1112" y="887"/>
                  <a:pt x="1112" y="887"/>
                  <a:pt x="1112" y="887"/>
                </a:cubicBezTo>
                <a:cubicBezTo>
                  <a:pt x="117" y="887"/>
                  <a:pt x="117" y="887"/>
                  <a:pt x="117" y="887"/>
                </a:cubicBezTo>
                <a:lnTo>
                  <a:pt x="936" y="68"/>
                </a:lnTo>
                <a:close/>
                <a:moveTo>
                  <a:pt x="444" y="1621"/>
                </a:moveTo>
                <a:cubicBezTo>
                  <a:pt x="444" y="1706"/>
                  <a:pt x="375" y="1775"/>
                  <a:pt x="290" y="1775"/>
                </a:cubicBezTo>
                <a:cubicBezTo>
                  <a:pt x="117" y="1775"/>
                  <a:pt x="117" y="1775"/>
                  <a:pt x="117" y="1775"/>
                </a:cubicBezTo>
                <a:cubicBezTo>
                  <a:pt x="444" y="1448"/>
                  <a:pt x="444" y="1448"/>
                  <a:pt x="444" y="1448"/>
                </a:cubicBezTo>
                <a:lnTo>
                  <a:pt x="444" y="1621"/>
                </a:lnTo>
                <a:close/>
                <a:moveTo>
                  <a:pt x="68" y="1980"/>
                </a:moveTo>
                <a:cubicBezTo>
                  <a:pt x="68" y="1843"/>
                  <a:pt x="68" y="1843"/>
                  <a:pt x="68" y="1843"/>
                </a:cubicBezTo>
                <a:cubicBezTo>
                  <a:pt x="290" y="1843"/>
                  <a:pt x="290" y="1843"/>
                  <a:pt x="290" y="1843"/>
                </a:cubicBezTo>
                <a:cubicBezTo>
                  <a:pt x="413" y="1843"/>
                  <a:pt x="512" y="1744"/>
                  <a:pt x="512" y="1621"/>
                </a:cubicBezTo>
                <a:cubicBezTo>
                  <a:pt x="512" y="1314"/>
                  <a:pt x="512" y="1314"/>
                  <a:pt x="512" y="1314"/>
                </a:cubicBezTo>
                <a:cubicBezTo>
                  <a:pt x="512" y="1192"/>
                  <a:pt x="413" y="1092"/>
                  <a:pt x="290" y="1092"/>
                </a:cubicBezTo>
                <a:cubicBezTo>
                  <a:pt x="68" y="1092"/>
                  <a:pt x="68" y="1092"/>
                  <a:pt x="68" y="1092"/>
                </a:cubicBezTo>
                <a:cubicBezTo>
                  <a:pt x="68" y="956"/>
                  <a:pt x="68" y="956"/>
                  <a:pt x="68" y="956"/>
                </a:cubicBezTo>
                <a:cubicBezTo>
                  <a:pt x="1092" y="956"/>
                  <a:pt x="1092" y="956"/>
                  <a:pt x="1092" y="956"/>
                </a:cubicBezTo>
                <a:cubicBezTo>
                  <a:pt x="1092" y="1092"/>
                  <a:pt x="1092" y="1092"/>
                  <a:pt x="1092" y="1092"/>
                </a:cubicBezTo>
                <a:cubicBezTo>
                  <a:pt x="870" y="1092"/>
                  <a:pt x="870" y="1092"/>
                  <a:pt x="870" y="1092"/>
                </a:cubicBezTo>
                <a:cubicBezTo>
                  <a:pt x="748" y="1092"/>
                  <a:pt x="649" y="1192"/>
                  <a:pt x="649" y="1314"/>
                </a:cubicBezTo>
                <a:cubicBezTo>
                  <a:pt x="649" y="1621"/>
                  <a:pt x="649" y="1621"/>
                  <a:pt x="649" y="1621"/>
                </a:cubicBezTo>
                <a:cubicBezTo>
                  <a:pt x="649" y="1744"/>
                  <a:pt x="748" y="1843"/>
                  <a:pt x="870" y="1843"/>
                </a:cubicBezTo>
                <a:cubicBezTo>
                  <a:pt x="1092" y="1843"/>
                  <a:pt x="1092" y="1843"/>
                  <a:pt x="1092" y="1843"/>
                </a:cubicBezTo>
                <a:cubicBezTo>
                  <a:pt x="1092" y="1980"/>
                  <a:pt x="1092" y="1980"/>
                  <a:pt x="1092" y="1980"/>
                </a:cubicBezTo>
                <a:lnTo>
                  <a:pt x="68" y="1980"/>
                </a:lnTo>
                <a:close/>
                <a:moveTo>
                  <a:pt x="1784" y="1274"/>
                </a:moveTo>
                <a:cubicBezTo>
                  <a:pt x="1161" y="1929"/>
                  <a:pt x="1161" y="1929"/>
                  <a:pt x="1161" y="1929"/>
                </a:cubicBezTo>
                <a:cubicBezTo>
                  <a:pt x="1161" y="1823"/>
                  <a:pt x="1161" y="1823"/>
                  <a:pt x="1161" y="1823"/>
                </a:cubicBezTo>
                <a:cubicBezTo>
                  <a:pt x="1833" y="1116"/>
                  <a:pt x="1833" y="1116"/>
                  <a:pt x="1833" y="1116"/>
                </a:cubicBezTo>
                <a:cubicBezTo>
                  <a:pt x="1980" y="970"/>
                  <a:pt x="1980" y="970"/>
                  <a:pt x="1980" y="970"/>
                </a:cubicBezTo>
                <a:cubicBezTo>
                  <a:pt x="1980" y="1078"/>
                  <a:pt x="1980" y="1078"/>
                  <a:pt x="1980" y="1078"/>
                </a:cubicBezTo>
                <a:lnTo>
                  <a:pt x="1784" y="1274"/>
                </a:lnTo>
                <a:close/>
                <a:moveTo>
                  <a:pt x="1741" y="922"/>
                </a:moveTo>
                <a:cubicBezTo>
                  <a:pt x="1744" y="921"/>
                  <a:pt x="1747" y="921"/>
                  <a:pt x="1749" y="920"/>
                </a:cubicBezTo>
                <a:cubicBezTo>
                  <a:pt x="1752" y="921"/>
                  <a:pt x="1755" y="921"/>
                  <a:pt x="1758" y="922"/>
                </a:cubicBezTo>
                <a:cubicBezTo>
                  <a:pt x="1931" y="922"/>
                  <a:pt x="1931" y="922"/>
                  <a:pt x="1931" y="922"/>
                </a:cubicBezTo>
                <a:cubicBezTo>
                  <a:pt x="1784" y="1069"/>
                  <a:pt x="1784" y="1069"/>
                  <a:pt x="1784" y="1069"/>
                </a:cubicBezTo>
                <a:cubicBezTo>
                  <a:pt x="1112" y="1775"/>
                  <a:pt x="1112" y="1775"/>
                  <a:pt x="1112" y="1775"/>
                </a:cubicBezTo>
                <a:cubicBezTo>
                  <a:pt x="870" y="1775"/>
                  <a:pt x="870" y="1775"/>
                  <a:pt x="870" y="1775"/>
                </a:cubicBezTo>
                <a:cubicBezTo>
                  <a:pt x="786" y="1775"/>
                  <a:pt x="717" y="1706"/>
                  <a:pt x="717" y="1621"/>
                </a:cubicBezTo>
                <a:cubicBezTo>
                  <a:pt x="717" y="1314"/>
                  <a:pt x="717" y="1314"/>
                  <a:pt x="717" y="1314"/>
                </a:cubicBezTo>
                <a:cubicBezTo>
                  <a:pt x="717" y="1229"/>
                  <a:pt x="786" y="1161"/>
                  <a:pt x="870" y="1161"/>
                </a:cubicBezTo>
                <a:cubicBezTo>
                  <a:pt x="1126" y="1161"/>
                  <a:pt x="1126" y="1161"/>
                  <a:pt x="1126" y="1161"/>
                </a:cubicBezTo>
                <a:cubicBezTo>
                  <a:pt x="1135" y="1161"/>
                  <a:pt x="1144" y="1157"/>
                  <a:pt x="1151" y="1151"/>
                </a:cubicBezTo>
                <a:cubicBezTo>
                  <a:pt x="1531" y="770"/>
                  <a:pt x="1531" y="770"/>
                  <a:pt x="1531" y="770"/>
                </a:cubicBezTo>
                <a:cubicBezTo>
                  <a:pt x="1561" y="861"/>
                  <a:pt x="1646" y="921"/>
                  <a:pt x="1741" y="922"/>
                </a:cubicBezTo>
                <a:close/>
              </a:path>
            </a:pathLst>
          </a:custGeom>
          <a:solidFill>
            <a:srgbClr val="E8511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4" name="Группа 73"/>
          <p:cNvGrpSpPr/>
          <p:nvPr/>
        </p:nvGrpSpPr>
        <p:grpSpPr>
          <a:xfrm>
            <a:off x="5320150" y="3489529"/>
            <a:ext cx="276775" cy="381592"/>
            <a:chOff x="2165350" y="4632326"/>
            <a:chExt cx="909637" cy="1254124"/>
          </a:xfrm>
          <a:solidFill>
            <a:srgbClr val="E8511B"/>
          </a:solidFill>
        </p:grpSpPr>
        <p:sp>
          <p:nvSpPr>
            <p:cNvPr id="70" name="Freeform 34"/>
            <p:cNvSpPr>
              <a:spLocks noEditPoints="1"/>
            </p:cNvSpPr>
            <p:nvPr/>
          </p:nvSpPr>
          <p:spPr bwMode="auto">
            <a:xfrm>
              <a:off x="2165350" y="4633913"/>
              <a:ext cx="909637" cy="1252537"/>
            </a:xfrm>
            <a:custGeom>
              <a:avLst/>
              <a:gdLst>
                <a:gd name="T0" fmla="*/ 1454 w 1485"/>
                <a:gd name="T1" fmla="*/ 1453 h 2044"/>
                <a:gd name="T2" fmla="*/ 1455 w 1485"/>
                <a:gd name="T3" fmla="*/ 1377 h 2044"/>
                <a:gd name="T4" fmla="*/ 1369 w 1485"/>
                <a:gd name="T5" fmla="*/ 742 h 2044"/>
                <a:gd name="T6" fmla="*/ 1482 w 1485"/>
                <a:gd name="T7" fmla="*/ 630 h 2044"/>
                <a:gd name="T8" fmla="*/ 1369 w 1485"/>
                <a:gd name="T9" fmla="*/ 517 h 2044"/>
                <a:gd name="T10" fmla="*/ 1454 w 1485"/>
                <a:gd name="T11" fmla="*/ 78 h 2044"/>
                <a:gd name="T12" fmla="*/ 1442 w 1485"/>
                <a:gd name="T13" fmla="*/ 0 h 2044"/>
                <a:gd name="T14" fmla="*/ 628 w 1485"/>
                <a:gd name="T15" fmla="*/ 13 h 2044"/>
                <a:gd name="T16" fmla="*/ 617 w 1485"/>
                <a:gd name="T17" fmla="*/ 43 h 2044"/>
                <a:gd name="T18" fmla="*/ 662 w 1485"/>
                <a:gd name="T19" fmla="*/ 80 h 2044"/>
                <a:gd name="T20" fmla="*/ 1289 w 1485"/>
                <a:gd name="T21" fmla="*/ 153 h 2044"/>
                <a:gd name="T22" fmla="*/ 1314 w 1485"/>
                <a:gd name="T23" fmla="*/ 590 h 2044"/>
                <a:gd name="T24" fmla="*/ 744 w 1485"/>
                <a:gd name="T25" fmla="*/ 590 h 2044"/>
                <a:gd name="T26" fmla="*/ 743 w 1485"/>
                <a:gd name="T27" fmla="*/ 590 h 2044"/>
                <a:gd name="T28" fmla="*/ 195 w 1485"/>
                <a:gd name="T29" fmla="*/ 517 h 2044"/>
                <a:gd name="T30" fmla="*/ 1167 w 1485"/>
                <a:gd name="T31" fmla="*/ 231 h 2044"/>
                <a:gd name="T32" fmla="*/ 1167 w 1485"/>
                <a:gd name="T33" fmla="*/ 151 h 2044"/>
                <a:gd name="T34" fmla="*/ 170 w 1485"/>
                <a:gd name="T35" fmla="*/ 80 h 2044"/>
                <a:gd name="T36" fmla="*/ 299 w 1485"/>
                <a:gd name="T37" fmla="*/ 80 h 2044"/>
                <a:gd name="T38" fmla="*/ 337 w 1485"/>
                <a:gd name="T39" fmla="*/ 38 h 2044"/>
                <a:gd name="T40" fmla="*/ 42 w 1485"/>
                <a:gd name="T41" fmla="*/ 0 h 2044"/>
                <a:gd name="T42" fmla="*/ 30 w 1485"/>
                <a:gd name="T43" fmla="*/ 78 h 2044"/>
                <a:gd name="T44" fmla="*/ 115 w 1485"/>
                <a:gd name="T45" fmla="*/ 517 h 2044"/>
                <a:gd name="T46" fmla="*/ 2 w 1485"/>
                <a:gd name="T47" fmla="*/ 630 h 2044"/>
                <a:gd name="T48" fmla="*/ 115 w 1485"/>
                <a:gd name="T49" fmla="*/ 742 h 2044"/>
                <a:gd name="T50" fmla="*/ 30 w 1485"/>
                <a:gd name="T51" fmla="*/ 1377 h 2044"/>
                <a:gd name="T52" fmla="*/ 31 w 1485"/>
                <a:gd name="T53" fmla="*/ 1453 h 2044"/>
                <a:gd name="T54" fmla="*/ 115 w 1485"/>
                <a:gd name="T55" fmla="*/ 1891 h 2044"/>
                <a:gd name="T56" fmla="*/ 3 w 1485"/>
                <a:gd name="T57" fmla="*/ 2010 h 2044"/>
                <a:gd name="T58" fmla="*/ 1442 w 1485"/>
                <a:gd name="T59" fmla="*/ 2044 h 2044"/>
                <a:gd name="T60" fmla="*/ 1454 w 1485"/>
                <a:gd name="T61" fmla="*/ 1966 h 2044"/>
                <a:gd name="T62" fmla="*/ 1369 w 1485"/>
                <a:gd name="T63" fmla="*/ 1530 h 2044"/>
                <a:gd name="T64" fmla="*/ 1289 w 1485"/>
                <a:gd name="T65" fmla="*/ 742 h 2044"/>
                <a:gd name="T66" fmla="*/ 1316 w 1485"/>
                <a:gd name="T67" fmla="*/ 1375 h 2044"/>
                <a:gd name="T68" fmla="*/ 1131 w 1485"/>
                <a:gd name="T69" fmla="*/ 1213 h 2044"/>
                <a:gd name="T70" fmla="*/ 1060 w 1485"/>
                <a:gd name="T71" fmla="*/ 1178 h 2044"/>
                <a:gd name="T72" fmla="*/ 391 w 1485"/>
                <a:gd name="T73" fmla="*/ 1022 h 2044"/>
                <a:gd name="T74" fmla="*/ 1058 w 1485"/>
                <a:gd name="T75" fmla="*/ 862 h 2044"/>
                <a:gd name="T76" fmla="*/ 1129 w 1485"/>
                <a:gd name="T77" fmla="*/ 826 h 2044"/>
                <a:gd name="T78" fmla="*/ 1314 w 1485"/>
                <a:gd name="T79" fmla="*/ 669 h 2044"/>
                <a:gd name="T80" fmla="*/ 493 w 1485"/>
                <a:gd name="T81" fmla="*/ 1375 h 2044"/>
                <a:gd name="T82" fmla="*/ 195 w 1485"/>
                <a:gd name="T83" fmla="*/ 1299 h 2044"/>
                <a:gd name="T84" fmla="*/ 170 w 1485"/>
                <a:gd name="T85" fmla="*/ 669 h 2044"/>
                <a:gd name="T86" fmla="*/ 311 w 1485"/>
                <a:gd name="T87" fmla="*/ 1022 h 2044"/>
                <a:gd name="T88" fmla="*/ 195 w 1485"/>
                <a:gd name="T89" fmla="*/ 1891 h 2044"/>
                <a:gd name="T90" fmla="*/ 172 w 1485"/>
                <a:gd name="T91" fmla="*/ 1454 h 2044"/>
                <a:gd name="T92" fmla="*/ 1289 w 1485"/>
                <a:gd name="T93" fmla="*/ 1530 h 2044"/>
                <a:gd name="T94" fmla="*/ 339 w 1485"/>
                <a:gd name="T95" fmla="*/ 1813 h 2044"/>
                <a:gd name="T96" fmla="*/ 339 w 1485"/>
                <a:gd name="T97" fmla="*/ 1893 h 2044"/>
                <a:gd name="T98" fmla="*/ 1314 w 1485"/>
                <a:gd name="T99" fmla="*/ 1964 h 2044"/>
                <a:gd name="T100" fmla="*/ 170 w 1485"/>
                <a:gd name="T101" fmla="*/ 1964 h 2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5" h="2044">
                  <a:moveTo>
                    <a:pt x="1369" y="1530"/>
                  </a:moveTo>
                  <a:cubicBezTo>
                    <a:pt x="1369" y="1489"/>
                    <a:pt x="1432" y="1460"/>
                    <a:pt x="1454" y="1453"/>
                  </a:cubicBezTo>
                  <a:cubicBezTo>
                    <a:pt x="1470" y="1448"/>
                    <a:pt x="1481" y="1433"/>
                    <a:pt x="1482" y="1417"/>
                  </a:cubicBezTo>
                  <a:cubicBezTo>
                    <a:pt x="1483" y="1399"/>
                    <a:pt x="1472" y="1383"/>
                    <a:pt x="1455" y="1377"/>
                  </a:cubicBezTo>
                  <a:cubicBezTo>
                    <a:pt x="1433" y="1369"/>
                    <a:pt x="1369" y="1338"/>
                    <a:pt x="1369" y="1299"/>
                  </a:cubicBezTo>
                  <a:cubicBezTo>
                    <a:pt x="1369" y="742"/>
                    <a:pt x="1369" y="742"/>
                    <a:pt x="1369" y="742"/>
                  </a:cubicBezTo>
                  <a:cubicBezTo>
                    <a:pt x="1369" y="704"/>
                    <a:pt x="1431" y="675"/>
                    <a:pt x="1454" y="668"/>
                  </a:cubicBezTo>
                  <a:cubicBezTo>
                    <a:pt x="1470" y="663"/>
                    <a:pt x="1482" y="647"/>
                    <a:pt x="1482" y="630"/>
                  </a:cubicBezTo>
                  <a:cubicBezTo>
                    <a:pt x="1482" y="613"/>
                    <a:pt x="1471" y="597"/>
                    <a:pt x="1454" y="591"/>
                  </a:cubicBezTo>
                  <a:cubicBezTo>
                    <a:pt x="1436" y="586"/>
                    <a:pt x="1369" y="556"/>
                    <a:pt x="1369" y="517"/>
                  </a:cubicBezTo>
                  <a:cubicBezTo>
                    <a:pt x="1369" y="153"/>
                    <a:pt x="1369" y="153"/>
                    <a:pt x="1369" y="153"/>
                  </a:cubicBezTo>
                  <a:cubicBezTo>
                    <a:pt x="1369" y="114"/>
                    <a:pt x="1432" y="85"/>
                    <a:pt x="1454" y="78"/>
                  </a:cubicBezTo>
                  <a:cubicBezTo>
                    <a:pt x="1473" y="72"/>
                    <a:pt x="1485" y="53"/>
                    <a:pt x="1482" y="34"/>
                  </a:cubicBezTo>
                  <a:cubicBezTo>
                    <a:pt x="1479" y="14"/>
                    <a:pt x="1462" y="0"/>
                    <a:pt x="1442" y="0"/>
                  </a:cubicBezTo>
                  <a:cubicBezTo>
                    <a:pt x="657" y="0"/>
                    <a:pt x="657" y="0"/>
                    <a:pt x="657" y="0"/>
                  </a:cubicBezTo>
                  <a:cubicBezTo>
                    <a:pt x="646" y="0"/>
                    <a:pt x="635" y="5"/>
                    <a:pt x="628" y="13"/>
                  </a:cubicBezTo>
                  <a:cubicBezTo>
                    <a:pt x="620" y="21"/>
                    <a:pt x="616" y="31"/>
                    <a:pt x="617" y="42"/>
                  </a:cubicBezTo>
                  <a:cubicBezTo>
                    <a:pt x="617" y="42"/>
                    <a:pt x="617" y="43"/>
                    <a:pt x="617" y="43"/>
                  </a:cubicBezTo>
                  <a:cubicBezTo>
                    <a:pt x="618" y="64"/>
                    <a:pt x="636" y="81"/>
                    <a:pt x="658" y="80"/>
                  </a:cubicBezTo>
                  <a:cubicBezTo>
                    <a:pt x="659" y="80"/>
                    <a:pt x="660" y="80"/>
                    <a:pt x="662" y="80"/>
                  </a:cubicBezTo>
                  <a:cubicBezTo>
                    <a:pt x="1314" y="80"/>
                    <a:pt x="1314" y="80"/>
                    <a:pt x="1314" y="80"/>
                  </a:cubicBezTo>
                  <a:cubicBezTo>
                    <a:pt x="1299" y="100"/>
                    <a:pt x="1289" y="125"/>
                    <a:pt x="1289" y="153"/>
                  </a:cubicBezTo>
                  <a:cubicBezTo>
                    <a:pt x="1289" y="517"/>
                    <a:pt x="1289" y="517"/>
                    <a:pt x="1289" y="517"/>
                  </a:cubicBezTo>
                  <a:cubicBezTo>
                    <a:pt x="1289" y="545"/>
                    <a:pt x="1299" y="569"/>
                    <a:pt x="1314" y="590"/>
                  </a:cubicBezTo>
                  <a:cubicBezTo>
                    <a:pt x="1079" y="590"/>
                    <a:pt x="1079" y="590"/>
                    <a:pt x="1079" y="590"/>
                  </a:cubicBezTo>
                  <a:cubicBezTo>
                    <a:pt x="744" y="590"/>
                    <a:pt x="744" y="590"/>
                    <a:pt x="744" y="590"/>
                  </a:cubicBezTo>
                  <a:cubicBezTo>
                    <a:pt x="744" y="590"/>
                    <a:pt x="743" y="590"/>
                    <a:pt x="743" y="590"/>
                  </a:cubicBezTo>
                  <a:cubicBezTo>
                    <a:pt x="743" y="590"/>
                    <a:pt x="743" y="590"/>
                    <a:pt x="743" y="590"/>
                  </a:cubicBezTo>
                  <a:cubicBezTo>
                    <a:pt x="170" y="590"/>
                    <a:pt x="170" y="590"/>
                    <a:pt x="170" y="590"/>
                  </a:cubicBezTo>
                  <a:cubicBezTo>
                    <a:pt x="185" y="569"/>
                    <a:pt x="195" y="545"/>
                    <a:pt x="195" y="517"/>
                  </a:cubicBezTo>
                  <a:cubicBezTo>
                    <a:pt x="195" y="231"/>
                    <a:pt x="195" y="231"/>
                    <a:pt x="195" y="231"/>
                  </a:cubicBezTo>
                  <a:cubicBezTo>
                    <a:pt x="1167" y="231"/>
                    <a:pt x="1167" y="231"/>
                    <a:pt x="1167" y="231"/>
                  </a:cubicBezTo>
                  <a:cubicBezTo>
                    <a:pt x="1189" y="231"/>
                    <a:pt x="1207" y="213"/>
                    <a:pt x="1207" y="191"/>
                  </a:cubicBezTo>
                  <a:cubicBezTo>
                    <a:pt x="1207" y="169"/>
                    <a:pt x="1189" y="151"/>
                    <a:pt x="1167" y="151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95" y="124"/>
                    <a:pt x="185" y="100"/>
                    <a:pt x="170" y="80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4" y="80"/>
                    <a:pt x="296" y="80"/>
                    <a:pt x="299" y="80"/>
                  </a:cubicBezTo>
                  <a:cubicBezTo>
                    <a:pt x="320" y="79"/>
                    <a:pt x="337" y="61"/>
                    <a:pt x="337" y="40"/>
                  </a:cubicBezTo>
                  <a:cubicBezTo>
                    <a:pt x="337" y="39"/>
                    <a:pt x="337" y="39"/>
                    <a:pt x="337" y="38"/>
                  </a:cubicBezTo>
                  <a:cubicBezTo>
                    <a:pt x="336" y="17"/>
                    <a:pt x="318" y="0"/>
                    <a:pt x="29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3" y="0"/>
                    <a:pt x="6" y="14"/>
                    <a:pt x="3" y="34"/>
                  </a:cubicBezTo>
                  <a:cubicBezTo>
                    <a:pt x="0" y="53"/>
                    <a:pt x="11" y="72"/>
                    <a:pt x="30" y="78"/>
                  </a:cubicBezTo>
                  <a:cubicBezTo>
                    <a:pt x="48" y="84"/>
                    <a:pt x="115" y="113"/>
                    <a:pt x="115" y="153"/>
                  </a:cubicBezTo>
                  <a:cubicBezTo>
                    <a:pt x="115" y="517"/>
                    <a:pt x="115" y="517"/>
                    <a:pt x="115" y="517"/>
                  </a:cubicBezTo>
                  <a:cubicBezTo>
                    <a:pt x="115" y="555"/>
                    <a:pt x="52" y="584"/>
                    <a:pt x="30" y="591"/>
                  </a:cubicBezTo>
                  <a:cubicBezTo>
                    <a:pt x="14" y="597"/>
                    <a:pt x="2" y="613"/>
                    <a:pt x="2" y="630"/>
                  </a:cubicBezTo>
                  <a:cubicBezTo>
                    <a:pt x="3" y="647"/>
                    <a:pt x="14" y="663"/>
                    <a:pt x="31" y="668"/>
                  </a:cubicBezTo>
                  <a:cubicBezTo>
                    <a:pt x="50" y="674"/>
                    <a:pt x="115" y="703"/>
                    <a:pt x="115" y="742"/>
                  </a:cubicBezTo>
                  <a:cubicBezTo>
                    <a:pt x="115" y="1299"/>
                    <a:pt x="115" y="1299"/>
                    <a:pt x="115" y="1299"/>
                  </a:cubicBezTo>
                  <a:cubicBezTo>
                    <a:pt x="115" y="1338"/>
                    <a:pt x="52" y="1369"/>
                    <a:pt x="30" y="1377"/>
                  </a:cubicBezTo>
                  <a:cubicBezTo>
                    <a:pt x="13" y="1382"/>
                    <a:pt x="2" y="1398"/>
                    <a:pt x="2" y="1415"/>
                  </a:cubicBezTo>
                  <a:cubicBezTo>
                    <a:pt x="2" y="1432"/>
                    <a:pt x="14" y="1448"/>
                    <a:pt x="31" y="1453"/>
                  </a:cubicBezTo>
                  <a:cubicBezTo>
                    <a:pt x="49" y="1458"/>
                    <a:pt x="115" y="1486"/>
                    <a:pt x="115" y="1525"/>
                  </a:cubicBezTo>
                  <a:cubicBezTo>
                    <a:pt x="115" y="1891"/>
                    <a:pt x="115" y="1891"/>
                    <a:pt x="115" y="1891"/>
                  </a:cubicBezTo>
                  <a:cubicBezTo>
                    <a:pt x="115" y="1930"/>
                    <a:pt x="52" y="1959"/>
                    <a:pt x="30" y="1966"/>
                  </a:cubicBezTo>
                  <a:cubicBezTo>
                    <a:pt x="11" y="1972"/>
                    <a:pt x="0" y="1991"/>
                    <a:pt x="3" y="2010"/>
                  </a:cubicBezTo>
                  <a:cubicBezTo>
                    <a:pt x="6" y="2030"/>
                    <a:pt x="23" y="2044"/>
                    <a:pt x="42" y="2044"/>
                  </a:cubicBezTo>
                  <a:cubicBezTo>
                    <a:pt x="1442" y="2044"/>
                    <a:pt x="1442" y="2044"/>
                    <a:pt x="1442" y="2044"/>
                  </a:cubicBezTo>
                  <a:cubicBezTo>
                    <a:pt x="1462" y="2044"/>
                    <a:pt x="1479" y="2030"/>
                    <a:pt x="1482" y="2010"/>
                  </a:cubicBezTo>
                  <a:cubicBezTo>
                    <a:pt x="1485" y="1991"/>
                    <a:pt x="1473" y="1972"/>
                    <a:pt x="1454" y="1966"/>
                  </a:cubicBezTo>
                  <a:cubicBezTo>
                    <a:pt x="1436" y="1960"/>
                    <a:pt x="1369" y="1931"/>
                    <a:pt x="1369" y="1891"/>
                  </a:cubicBezTo>
                  <a:lnTo>
                    <a:pt x="1369" y="1530"/>
                  </a:lnTo>
                  <a:close/>
                  <a:moveTo>
                    <a:pt x="1314" y="669"/>
                  </a:moveTo>
                  <a:cubicBezTo>
                    <a:pt x="1299" y="690"/>
                    <a:pt x="1289" y="714"/>
                    <a:pt x="1289" y="742"/>
                  </a:cubicBezTo>
                  <a:cubicBezTo>
                    <a:pt x="1289" y="1299"/>
                    <a:pt x="1289" y="1299"/>
                    <a:pt x="1289" y="1299"/>
                  </a:cubicBezTo>
                  <a:cubicBezTo>
                    <a:pt x="1289" y="1329"/>
                    <a:pt x="1300" y="1354"/>
                    <a:pt x="1316" y="1375"/>
                  </a:cubicBezTo>
                  <a:cubicBezTo>
                    <a:pt x="994" y="1375"/>
                    <a:pt x="994" y="1375"/>
                    <a:pt x="994" y="1375"/>
                  </a:cubicBezTo>
                  <a:cubicBezTo>
                    <a:pt x="1052" y="1333"/>
                    <a:pt x="1099" y="1278"/>
                    <a:pt x="1131" y="1213"/>
                  </a:cubicBezTo>
                  <a:cubicBezTo>
                    <a:pt x="1141" y="1194"/>
                    <a:pt x="1133" y="1170"/>
                    <a:pt x="1113" y="1160"/>
                  </a:cubicBezTo>
                  <a:cubicBezTo>
                    <a:pt x="1093" y="1150"/>
                    <a:pt x="1069" y="1158"/>
                    <a:pt x="1060" y="1178"/>
                  </a:cubicBezTo>
                  <a:cubicBezTo>
                    <a:pt x="1000" y="1299"/>
                    <a:pt x="878" y="1375"/>
                    <a:pt x="743" y="1375"/>
                  </a:cubicBezTo>
                  <a:cubicBezTo>
                    <a:pt x="549" y="1375"/>
                    <a:pt x="391" y="1216"/>
                    <a:pt x="391" y="1022"/>
                  </a:cubicBezTo>
                  <a:cubicBezTo>
                    <a:pt x="391" y="828"/>
                    <a:pt x="549" y="669"/>
                    <a:pt x="743" y="669"/>
                  </a:cubicBezTo>
                  <a:cubicBezTo>
                    <a:pt x="877" y="669"/>
                    <a:pt x="997" y="743"/>
                    <a:pt x="1058" y="862"/>
                  </a:cubicBezTo>
                  <a:cubicBezTo>
                    <a:pt x="1068" y="882"/>
                    <a:pt x="1092" y="889"/>
                    <a:pt x="1111" y="879"/>
                  </a:cubicBezTo>
                  <a:cubicBezTo>
                    <a:pt x="1131" y="869"/>
                    <a:pt x="1139" y="845"/>
                    <a:pt x="1129" y="826"/>
                  </a:cubicBezTo>
                  <a:cubicBezTo>
                    <a:pt x="1096" y="762"/>
                    <a:pt x="1050" y="709"/>
                    <a:pt x="994" y="669"/>
                  </a:cubicBezTo>
                  <a:lnTo>
                    <a:pt x="1314" y="669"/>
                  </a:lnTo>
                  <a:close/>
                  <a:moveTo>
                    <a:pt x="311" y="1022"/>
                  </a:moveTo>
                  <a:cubicBezTo>
                    <a:pt x="311" y="1167"/>
                    <a:pt x="383" y="1296"/>
                    <a:pt x="493" y="1375"/>
                  </a:cubicBezTo>
                  <a:cubicBezTo>
                    <a:pt x="169" y="1375"/>
                    <a:pt x="169" y="1375"/>
                    <a:pt x="169" y="1375"/>
                  </a:cubicBezTo>
                  <a:cubicBezTo>
                    <a:pt x="184" y="1354"/>
                    <a:pt x="195" y="1329"/>
                    <a:pt x="195" y="1299"/>
                  </a:cubicBezTo>
                  <a:cubicBezTo>
                    <a:pt x="195" y="742"/>
                    <a:pt x="195" y="742"/>
                    <a:pt x="195" y="742"/>
                  </a:cubicBezTo>
                  <a:cubicBezTo>
                    <a:pt x="195" y="714"/>
                    <a:pt x="185" y="690"/>
                    <a:pt x="170" y="669"/>
                  </a:cubicBezTo>
                  <a:cubicBezTo>
                    <a:pt x="493" y="669"/>
                    <a:pt x="493" y="669"/>
                    <a:pt x="493" y="669"/>
                  </a:cubicBezTo>
                  <a:cubicBezTo>
                    <a:pt x="383" y="748"/>
                    <a:pt x="311" y="877"/>
                    <a:pt x="311" y="1022"/>
                  </a:cubicBezTo>
                  <a:close/>
                  <a:moveTo>
                    <a:pt x="170" y="1964"/>
                  </a:moveTo>
                  <a:cubicBezTo>
                    <a:pt x="185" y="1944"/>
                    <a:pt x="195" y="1919"/>
                    <a:pt x="195" y="1891"/>
                  </a:cubicBezTo>
                  <a:cubicBezTo>
                    <a:pt x="195" y="1525"/>
                    <a:pt x="195" y="1525"/>
                    <a:pt x="195" y="1525"/>
                  </a:cubicBezTo>
                  <a:cubicBezTo>
                    <a:pt x="195" y="1498"/>
                    <a:pt x="186" y="1474"/>
                    <a:pt x="172" y="1454"/>
                  </a:cubicBezTo>
                  <a:cubicBezTo>
                    <a:pt x="1315" y="1454"/>
                    <a:pt x="1315" y="1454"/>
                    <a:pt x="1315" y="1454"/>
                  </a:cubicBezTo>
                  <a:cubicBezTo>
                    <a:pt x="1300" y="1476"/>
                    <a:pt x="1289" y="1501"/>
                    <a:pt x="1289" y="1530"/>
                  </a:cubicBezTo>
                  <a:cubicBezTo>
                    <a:pt x="1289" y="1813"/>
                    <a:pt x="1289" y="1813"/>
                    <a:pt x="1289" y="1813"/>
                  </a:cubicBezTo>
                  <a:cubicBezTo>
                    <a:pt x="339" y="1813"/>
                    <a:pt x="339" y="1813"/>
                    <a:pt x="339" y="1813"/>
                  </a:cubicBezTo>
                  <a:cubicBezTo>
                    <a:pt x="317" y="1813"/>
                    <a:pt x="299" y="1831"/>
                    <a:pt x="299" y="1853"/>
                  </a:cubicBezTo>
                  <a:cubicBezTo>
                    <a:pt x="299" y="1875"/>
                    <a:pt x="317" y="1893"/>
                    <a:pt x="339" y="1893"/>
                  </a:cubicBezTo>
                  <a:cubicBezTo>
                    <a:pt x="1289" y="1893"/>
                    <a:pt x="1289" y="1893"/>
                    <a:pt x="1289" y="1893"/>
                  </a:cubicBezTo>
                  <a:cubicBezTo>
                    <a:pt x="1290" y="1920"/>
                    <a:pt x="1300" y="1944"/>
                    <a:pt x="1314" y="1964"/>
                  </a:cubicBezTo>
                  <a:lnTo>
                    <a:pt x="170" y="1964"/>
                  </a:lnTo>
                  <a:close/>
                  <a:moveTo>
                    <a:pt x="170" y="1964"/>
                  </a:moveTo>
                  <a:cubicBezTo>
                    <a:pt x="170" y="1964"/>
                    <a:pt x="170" y="1964"/>
                    <a:pt x="170" y="19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35"/>
            <p:cNvSpPr>
              <a:spLocks noEditPoints="1"/>
            </p:cNvSpPr>
            <p:nvPr/>
          </p:nvSpPr>
          <p:spPr bwMode="auto">
            <a:xfrm>
              <a:off x="2430463" y="4632326"/>
              <a:ext cx="52387" cy="50800"/>
            </a:xfrm>
            <a:custGeom>
              <a:avLst/>
              <a:gdLst>
                <a:gd name="T0" fmla="*/ 43 w 86"/>
                <a:gd name="T1" fmla="*/ 83 h 83"/>
                <a:gd name="T2" fmla="*/ 80 w 86"/>
                <a:gd name="T3" fmla="*/ 57 h 83"/>
                <a:gd name="T4" fmla="*/ 68 w 86"/>
                <a:gd name="T5" fmla="*/ 12 h 83"/>
                <a:gd name="T6" fmla="*/ 21 w 86"/>
                <a:gd name="T7" fmla="*/ 10 h 83"/>
                <a:gd name="T8" fmla="*/ 4 w 86"/>
                <a:gd name="T9" fmla="*/ 52 h 83"/>
                <a:gd name="T10" fmla="*/ 43 w 86"/>
                <a:gd name="T11" fmla="*/ 83 h 83"/>
                <a:gd name="T12" fmla="*/ 43 w 86"/>
                <a:gd name="T13" fmla="*/ 83 h 83"/>
                <a:gd name="T14" fmla="*/ 43 w 86"/>
                <a:gd name="T1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83">
                  <a:moveTo>
                    <a:pt x="43" y="83"/>
                  </a:moveTo>
                  <a:cubicBezTo>
                    <a:pt x="60" y="83"/>
                    <a:pt x="75" y="72"/>
                    <a:pt x="80" y="57"/>
                  </a:cubicBezTo>
                  <a:cubicBezTo>
                    <a:pt x="86" y="41"/>
                    <a:pt x="81" y="23"/>
                    <a:pt x="68" y="12"/>
                  </a:cubicBezTo>
                  <a:cubicBezTo>
                    <a:pt x="55" y="2"/>
                    <a:pt x="36" y="0"/>
                    <a:pt x="21" y="10"/>
                  </a:cubicBezTo>
                  <a:cubicBezTo>
                    <a:pt x="7" y="19"/>
                    <a:pt x="0" y="36"/>
                    <a:pt x="4" y="52"/>
                  </a:cubicBezTo>
                  <a:cubicBezTo>
                    <a:pt x="8" y="70"/>
                    <a:pt x="24" y="83"/>
                    <a:pt x="43" y="83"/>
                  </a:cubicBezTo>
                  <a:close/>
                  <a:moveTo>
                    <a:pt x="43" y="83"/>
                  </a:moveTo>
                  <a:cubicBezTo>
                    <a:pt x="43" y="83"/>
                    <a:pt x="43" y="83"/>
                    <a:pt x="43" y="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36"/>
            <p:cNvSpPr>
              <a:spLocks noEditPoints="1"/>
            </p:cNvSpPr>
            <p:nvPr/>
          </p:nvSpPr>
          <p:spPr bwMode="auto">
            <a:xfrm>
              <a:off x="2835275" y="5232400"/>
              <a:ext cx="50800" cy="53975"/>
            </a:xfrm>
            <a:custGeom>
              <a:avLst/>
              <a:gdLst>
                <a:gd name="T0" fmla="*/ 26 w 83"/>
                <a:gd name="T1" fmla="*/ 7 h 87"/>
                <a:gd name="T2" fmla="*/ 1 w 83"/>
                <a:gd name="T3" fmla="*/ 47 h 87"/>
                <a:gd name="T4" fmla="*/ 30 w 83"/>
                <a:gd name="T5" fmla="*/ 83 h 87"/>
                <a:gd name="T6" fmla="*/ 74 w 83"/>
                <a:gd name="T7" fmla="*/ 67 h 87"/>
                <a:gd name="T8" fmla="*/ 73 w 83"/>
                <a:gd name="T9" fmla="*/ 21 h 87"/>
                <a:gd name="T10" fmla="*/ 26 w 83"/>
                <a:gd name="T11" fmla="*/ 7 h 87"/>
                <a:gd name="T12" fmla="*/ 26 w 83"/>
                <a:gd name="T13" fmla="*/ 7 h 87"/>
                <a:gd name="T14" fmla="*/ 26 w 83"/>
                <a:gd name="T15" fmla="*/ 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87">
                  <a:moveTo>
                    <a:pt x="26" y="7"/>
                  </a:moveTo>
                  <a:cubicBezTo>
                    <a:pt x="10" y="14"/>
                    <a:pt x="0" y="30"/>
                    <a:pt x="1" y="47"/>
                  </a:cubicBezTo>
                  <a:cubicBezTo>
                    <a:pt x="2" y="63"/>
                    <a:pt x="14" y="78"/>
                    <a:pt x="30" y="83"/>
                  </a:cubicBezTo>
                  <a:cubicBezTo>
                    <a:pt x="46" y="87"/>
                    <a:pt x="64" y="80"/>
                    <a:pt x="74" y="67"/>
                  </a:cubicBezTo>
                  <a:cubicBezTo>
                    <a:pt x="83" y="53"/>
                    <a:pt x="83" y="34"/>
                    <a:pt x="73" y="21"/>
                  </a:cubicBezTo>
                  <a:cubicBezTo>
                    <a:pt x="63" y="6"/>
                    <a:pt x="42" y="0"/>
                    <a:pt x="26" y="7"/>
                  </a:cubicBezTo>
                  <a:close/>
                  <a:moveTo>
                    <a:pt x="26" y="7"/>
                  </a:moveTo>
                  <a:cubicBezTo>
                    <a:pt x="26" y="7"/>
                    <a:pt x="26" y="7"/>
                    <a:pt x="26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37"/>
            <p:cNvSpPr>
              <a:spLocks noEditPoints="1"/>
            </p:cNvSpPr>
            <p:nvPr/>
          </p:nvSpPr>
          <p:spPr bwMode="auto">
            <a:xfrm>
              <a:off x="2517775" y="5100638"/>
              <a:ext cx="204787" cy="314325"/>
            </a:xfrm>
            <a:custGeom>
              <a:avLst/>
              <a:gdLst>
                <a:gd name="T0" fmla="*/ 199 w 332"/>
                <a:gd name="T1" fmla="*/ 25 h 513"/>
                <a:gd name="T2" fmla="*/ 162 w 332"/>
                <a:gd name="T3" fmla="*/ 0 h 513"/>
                <a:gd name="T4" fmla="*/ 162 w 332"/>
                <a:gd name="T5" fmla="*/ 0 h 513"/>
                <a:gd name="T6" fmla="*/ 125 w 332"/>
                <a:gd name="T7" fmla="*/ 26 h 513"/>
                <a:gd name="T8" fmla="*/ 19 w 332"/>
                <a:gd name="T9" fmla="*/ 299 h 513"/>
                <a:gd name="T10" fmla="*/ 36 w 332"/>
                <a:gd name="T11" fmla="*/ 445 h 513"/>
                <a:gd name="T12" fmla="*/ 166 w 332"/>
                <a:gd name="T13" fmla="*/ 513 h 513"/>
                <a:gd name="T14" fmla="*/ 297 w 332"/>
                <a:gd name="T15" fmla="*/ 443 h 513"/>
                <a:gd name="T16" fmla="*/ 312 w 332"/>
                <a:gd name="T17" fmla="*/ 295 h 513"/>
                <a:gd name="T18" fmla="*/ 199 w 332"/>
                <a:gd name="T19" fmla="*/ 25 h 513"/>
                <a:gd name="T20" fmla="*/ 231 w 332"/>
                <a:gd name="T21" fmla="*/ 399 h 513"/>
                <a:gd name="T22" fmla="*/ 166 w 332"/>
                <a:gd name="T23" fmla="*/ 433 h 513"/>
                <a:gd name="T24" fmla="*/ 102 w 332"/>
                <a:gd name="T25" fmla="*/ 400 h 513"/>
                <a:gd name="T26" fmla="*/ 94 w 332"/>
                <a:gd name="T27" fmla="*/ 328 h 513"/>
                <a:gd name="T28" fmla="*/ 164 w 332"/>
                <a:gd name="T29" fmla="*/ 147 h 513"/>
                <a:gd name="T30" fmla="*/ 238 w 332"/>
                <a:gd name="T31" fmla="*/ 326 h 513"/>
                <a:gd name="T32" fmla="*/ 231 w 332"/>
                <a:gd name="T33" fmla="*/ 399 h 513"/>
                <a:gd name="T34" fmla="*/ 231 w 332"/>
                <a:gd name="T35" fmla="*/ 399 h 513"/>
                <a:gd name="T36" fmla="*/ 231 w 332"/>
                <a:gd name="T37" fmla="*/ 399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2" h="513">
                  <a:moveTo>
                    <a:pt x="199" y="25"/>
                  </a:moveTo>
                  <a:cubicBezTo>
                    <a:pt x="193" y="10"/>
                    <a:pt x="179" y="0"/>
                    <a:pt x="162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46" y="0"/>
                    <a:pt x="131" y="10"/>
                    <a:pt x="125" y="26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0" y="347"/>
                    <a:pt x="7" y="402"/>
                    <a:pt x="36" y="445"/>
                  </a:cubicBezTo>
                  <a:cubicBezTo>
                    <a:pt x="66" y="488"/>
                    <a:pt x="114" y="513"/>
                    <a:pt x="166" y="513"/>
                  </a:cubicBezTo>
                  <a:cubicBezTo>
                    <a:pt x="219" y="513"/>
                    <a:pt x="268" y="487"/>
                    <a:pt x="297" y="443"/>
                  </a:cubicBezTo>
                  <a:cubicBezTo>
                    <a:pt x="327" y="399"/>
                    <a:pt x="332" y="344"/>
                    <a:pt x="312" y="295"/>
                  </a:cubicBezTo>
                  <a:lnTo>
                    <a:pt x="199" y="25"/>
                  </a:lnTo>
                  <a:close/>
                  <a:moveTo>
                    <a:pt x="231" y="399"/>
                  </a:moveTo>
                  <a:cubicBezTo>
                    <a:pt x="216" y="421"/>
                    <a:pt x="193" y="433"/>
                    <a:pt x="166" y="433"/>
                  </a:cubicBezTo>
                  <a:cubicBezTo>
                    <a:pt x="140" y="433"/>
                    <a:pt x="117" y="421"/>
                    <a:pt x="102" y="400"/>
                  </a:cubicBezTo>
                  <a:cubicBezTo>
                    <a:pt x="87" y="378"/>
                    <a:pt x="84" y="352"/>
                    <a:pt x="94" y="328"/>
                  </a:cubicBezTo>
                  <a:cubicBezTo>
                    <a:pt x="164" y="147"/>
                    <a:pt x="164" y="147"/>
                    <a:pt x="164" y="147"/>
                  </a:cubicBezTo>
                  <a:cubicBezTo>
                    <a:pt x="238" y="326"/>
                    <a:pt x="238" y="326"/>
                    <a:pt x="238" y="326"/>
                  </a:cubicBezTo>
                  <a:cubicBezTo>
                    <a:pt x="248" y="350"/>
                    <a:pt x="246" y="377"/>
                    <a:pt x="231" y="399"/>
                  </a:cubicBezTo>
                  <a:close/>
                  <a:moveTo>
                    <a:pt x="231" y="399"/>
                  </a:moveTo>
                  <a:cubicBezTo>
                    <a:pt x="231" y="399"/>
                    <a:pt x="231" y="399"/>
                    <a:pt x="231" y="3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5279891" y="4281566"/>
            <a:ext cx="401559" cy="329829"/>
            <a:chOff x="7608888" y="2598738"/>
            <a:chExt cx="995362" cy="817562"/>
          </a:xfrm>
          <a:solidFill>
            <a:srgbClr val="E8511B"/>
          </a:solidFill>
        </p:grpSpPr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7608888" y="2957513"/>
              <a:ext cx="457200" cy="457200"/>
            </a:xfrm>
            <a:custGeom>
              <a:avLst/>
              <a:gdLst>
                <a:gd name="T0" fmla="*/ 462 w 924"/>
                <a:gd name="T1" fmla="*/ 0 h 924"/>
                <a:gd name="T2" fmla="*/ 0 w 924"/>
                <a:gd name="T3" fmla="*/ 462 h 924"/>
                <a:gd name="T4" fmla="*/ 462 w 924"/>
                <a:gd name="T5" fmla="*/ 924 h 924"/>
                <a:gd name="T6" fmla="*/ 924 w 924"/>
                <a:gd name="T7" fmla="*/ 462 h 924"/>
                <a:gd name="T8" fmla="*/ 462 w 924"/>
                <a:gd name="T9" fmla="*/ 0 h 924"/>
                <a:gd name="T10" fmla="*/ 462 w 924"/>
                <a:gd name="T11" fmla="*/ 840 h 924"/>
                <a:gd name="T12" fmla="*/ 84 w 924"/>
                <a:gd name="T13" fmla="*/ 462 h 924"/>
                <a:gd name="T14" fmla="*/ 462 w 924"/>
                <a:gd name="T15" fmla="*/ 84 h 924"/>
                <a:gd name="T16" fmla="*/ 840 w 924"/>
                <a:gd name="T17" fmla="*/ 462 h 924"/>
                <a:gd name="T18" fmla="*/ 462 w 924"/>
                <a:gd name="T19" fmla="*/ 840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4" h="924">
                  <a:moveTo>
                    <a:pt x="462" y="0"/>
                  </a:moveTo>
                  <a:cubicBezTo>
                    <a:pt x="207" y="0"/>
                    <a:pt x="0" y="207"/>
                    <a:pt x="0" y="462"/>
                  </a:cubicBezTo>
                  <a:cubicBezTo>
                    <a:pt x="0" y="717"/>
                    <a:pt x="207" y="924"/>
                    <a:pt x="462" y="924"/>
                  </a:cubicBezTo>
                  <a:cubicBezTo>
                    <a:pt x="717" y="924"/>
                    <a:pt x="924" y="717"/>
                    <a:pt x="924" y="462"/>
                  </a:cubicBezTo>
                  <a:cubicBezTo>
                    <a:pt x="924" y="207"/>
                    <a:pt x="717" y="0"/>
                    <a:pt x="462" y="0"/>
                  </a:cubicBezTo>
                  <a:close/>
                  <a:moveTo>
                    <a:pt x="462" y="840"/>
                  </a:moveTo>
                  <a:cubicBezTo>
                    <a:pt x="254" y="840"/>
                    <a:pt x="84" y="670"/>
                    <a:pt x="84" y="462"/>
                  </a:cubicBezTo>
                  <a:cubicBezTo>
                    <a:pt x="84" y="254"/>
                    <a:pt x="254" y="84"/>
                    <a:pt x="462" y="84"/>
                  </a:cubicBezTo>
                  <a:cubicBezTo>
                    <a:pt x="670" y="84"/>
                    <a:pt x="840" y="254"/>
                    <a:pt x="840" y="462"/>
                  </a:cubicBezTo>
                  <a:cubicBezTo>
                    <a:pt x="840" y="670"/>
                    <a:pt x="670" y="840"/>
                    <a:pt x="462" y="8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42"/>
            <p:cNvSpPr>
              <a:spLocks noEditPoints="1"/>
            </p:cNvSpPr>
            <p:nvPr/>
          </p:nvSpPr>
          <p:spPr bwMode="auto">
            <a:xfrm>
              <a:off x="7756525" y="3105150"/>
              <a:ext cx="160337" cy="160337"/>
            </a:xfrm>
            <a:custGeom>
              <a:avLst/>
              <a:gdLst>
                <a:gd name="T0" fmla="*/ 162 w 324"/>
                <a:gd name="T1" fmla="*/ 0 h 324"/>
                <a:gd name="T2" fmla="*/ 0 w 324"/>
                <a:gd name="T3" fmla="*/ 162 h 324"/>
                <a:gd name="T4" fmla="*/ 162 w 324"/>
                <a:gd name="T5" fmla="*/ 324 h 324"/>
                <a:gd name="T6" fmla="*/ 324 w 324"/>
                <a:gd name="T7" fmla="*/ 162 h 324"/>
                <a:gd name="T8" fmla="*/ 162 w 324"/>
                <a:gd name="T9" fmla="*/ 0 h 324"/>
                <a:gd name="T10" fmla="*/ 162 w 324"/>
                <a:gd name="T11" fmla="*/ 240 h 324"/>
                <a:gd name="T12" fmla="*/ 84 w 324"/>
                <a:gd name="T13" fmla="*/ 162 h 324"/>
                <a:gd name="T14" fmla="*/ 162 w 324"/>
                <a:gd name="T15" fmla="*/ 84 h 324"/>
                <a:gd name="T16" fmla="*/ 240 w 324"/>
                <a:gd name="T17" fmla="*/ 162 h 324"/>
                <a:gd name="T18" fmla="*/ 162 w 324"/>
                <a:gd name="T19" fmla="*/ 24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4" h="324">
                  <a:moveTo>
                    <a:pt x="162" y="0"/>
                  </a:moveTo>
                  <a:cubicBezTo>
                    <a:pt x="73" y="0"/>
                    <a:pt x="0" y="73"/>
                    <a:pt x="0" y="162"/>
                  </a:cubicBezTo>
                  <a:cubicBezTo>
                    <a:pt x="0" y="251"/>
                    <a:pt x="73" y="324"/>
                    <a:pt x="162" y="324"/>
                  </a:cubicBezTo>
                  <a:cubicBezTo>
                    <a:pt x="251" y="324"/>
                    <a:pt x="324" y="251"/>
                    <a:pt x="324" y="162"/>
                  </a:cubicBezTo>
                  <a:cubicBezTo>
                    <a:pt x="324" y="73"/>
                    <a:pt x="251" y="0"/>
                    <a:pt x="162" y="0"/>
                  </a:cubicBezTo>
                  <a:close/>
                  <a:moveTo>
                    <a:pt x="162" y="240"/>
                  </a:moveTo>
                  <a:cubicBezTo>
                    <a:pt x="119" y="240"/>
                    <a:pt x="84" y="205"/>
                    <a:pt x="84" y="162"/>
                  </a:cubicBezTo>
                  <a:cubicBezTo>
                    <a:pt x="84" y="119"/>
                    <a:pt x="119" y="84"/>
                    <a:pt x="162" y="84"/>
                  </a:cubicBezTo>
                  <a:cubicBezTo>
                    <a:pt x="205" y="84"/>
                    <a:pt x="240" y="119"/>
                    <a:pt x="240" y="162"/>
                  </a:cubicBezTo>
                  <a:cubicBezTo>
                    <a:pt x="240" y="205"/>
                    <a:pt x="205" y="240"/>
                    <a:pt x="162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43"/>
            <p:cNvSpPr>
              <a:spLocks noEditPoints="1"/>
            </p:cNvSpPr>
            <p:nvPr/>
          </p:nvSpPr>
          <p:spPr bwMode="auto">
            <a:xfrm>
              <a:off x="7621588" y="2598738"/>
              <a:ext cx="982662" cy="817562"/>
            </a:xfrm>
            <a:custGeom>
              <a:avLst/>
              <a:gdLst>
                <a:gd name="T0" fmla="*/ 1868 w 1988"/>
                <a:gd name="T1" fmla="*/ 1036 h 1648"/>
                <a:gd name="T2" fmla="*/ 1644 w 1988"/>
                <a:gd name="T3" fmla="*/ 600 h 1648"/>
                <a:gd name="T4" fmla="*/ 1508 w 1988"/>
                <a:gd name="T5" fmla="*/ 584 h 1648"/>
                <a:gd name="T6" fmla="*/ 1568 w 1988"/>
                <a:gd name="T7" fmla="*/ 210 h 1648"/>
                <a:gd name="T8" fmla="*/ 1420 w 1988"/>
                <a:gd name="T9" fmla="*/ 284 h 1648"/>
                <a:gd name="T10" fmla="*/ 1404 w 1988"/>
                <a:gd name="T11" fmla="*/ 600 h 1648"/>
                <a:gd name="T12" fmla="*/ 1125 w 1988"/>
                <a:gd name="T13" fmla="*/ 589 h 1648"/>
                <a:gd name="T14" fmla="*/ 984 w 1988"/>
                <a:gd name="T15" fmla="*/ 94 h 1648"/>
                <a:gd name="T16" fmla="*/ 1080 w 1988"/>
                <a:gd name="T17" fmla="*/ 88 h 1648"/>
                <a:gd name="T18" fmla="*/ 152 w 1988"/>
                <a:gd name="T19" fmla="*/ 0 h 1648"/>
                <a:gd name="T20" fmla="*/ 256 w 1988"/>
                <a:gd name="T21" fmla="*/ 88 h 1648"/>
                <a:gd name="T22" fmla="*/ 272 w 1988"/>
                <a:gd name="T23" fmla="*/ 487 h 1648"/>
                <a:gd name="T24" fmla="*/ 0 w 1988"/>
                <a:gd name="T25" fmla="*/ 631 h 1648"/>
                <a:gd name="T26" fmla="*/ 436 w 1988"/>
                <a:gd name="T27" fmla="*/ 568 h 1648"/>
                <a:gd name="T28" fmla="*/ 1052 w 1988"/>
                <a:gd name="T29" fmla="*/ 1348 h 1648"/>
                <a:gd name="T30" fmla="*/ 1305 w 1988"/>
                <a:gd name="T31" fmla="*/ 1361 h 1648"/>
                <a:gd name="T32" fmla="*/ 1988 w 1988"/>
                <a:gd name="T33" fmla="*/ 1304 h 1648"/>
                <a:gd name="T34" fmla="*/ 834 w 1988"/>
                <a:gd name="T35" fmla="*/ 600 h 1648"/>
                <a:gd name="T36" fmla="*/ 436 w 1988"/>
                <a:gd name="T37" fmla="*/ 480 h 1648"/>
                <a:gd name="T38" fmla="*/ 365 w 1988"/>
                <a:gd name="T39" fmla="*/ 478 h 1648"/>
                <a:gd name="T40" fmla="*/ 360 w 1988"/>
                <a:gd name="T41" fmla="*/ 104 h 1648"/>
                <a:gd name="T42" fmla="*/ 871 w 1988"/>
                <a:gd name="T43" fmla="*/ 88 h 1648"/>
                <a:gd name="T44" fmla="*/ 1031 w 1988"/>
                <a:gd name="T45" fmla="*/ 579 h 1648"/>
                <a:gd name="T46" fmla="*/ 1015 w 1988"/>
                <a:gd name="T47" fmla="*/ 600 h 1648"/>
                <a:gd name="T48" fmla="*/ 1100 w 1988"/>
                <a:gd name="T49" fmla="*/ 949 h 1648"/>
                <a:gd name="T50" fmla="*/ 958 w 1988"/>
                <a:gd name="T51" fmla="*/ 697 h 1648"/>
                <a:gd name="T52" fmla="*/ 1644 w 1988"/>
                <a:gd name="T53" fmla="*/ 688 h 1648"/>
                <a:gd name="T54" fmla="*/ 1780 w 1988"/>
                <a:gd name="T55" fmla="*/ 965 h 1648"/>
                <a:gd name="T56" fmla="*/ 1764 w 1988"/>
                <a:gd name="T57" fmla="*/ 981 h 1648"/>
                <a:gd name="T58" fmla="*/ 1644 w 1988"/>
                <a:gd name="T59" fmla="*/ 960 h 1648"/>
                <a:gd name="T60" fmla="*/ 1100 w 1988"/>
                <a:gd name="T61" fmla="*/ 949 h 1648"/>
                <a:gd name="T62" fmla="*/ 1289 w 1988"/>
                <a:gd name="T63" fmla="*/ 1260 h 1648"/>
                <a:gd name="T64" fmla="*/ 1140 w 1988"/>
                <a:gd name="T65" fmla="*/ 1244 h 1648"/>
                <a:gd name="T66" fmla="*/ 1130 w 1988"/>
                <a:gd name="T67" fmla="*/ 1067 h 1648"/>
                <a:gd name="T68" fmla="*/ 1146 w 1988"/>
                <a:gd name="T69" fmla="*/ 1048 h 1648"/>
                <a:gd name="T70" fmla="*/ 1391 w 1988"/>
                <a:gd name="T71" fmla="*/ 1057 h 1648"/>
                <a:gd name="T72" fmla="*/ 1305 w 1988"/>
                <a:gd name="T73" fmla="*/ 1247 h 1648"/>
                <a:gd name="T74" fmla="*/ 1388 w 1988"/>
                <a:gd name="T75" fmla="*/ 1304 h 1648"/>
                <a:gd name="T76" fmla="*/ 1900 w 1988"/>
                <a:gd name="T77" fmla="*/ 1304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88" h="1648">
                  <a:moveTo>
                    <a:pt x="1873" y="1048"/>
                  </a:moveTo>
                  <a:cubicBezTo>
                    <a:pt x="1870" y="1045"/>
                    <a:pt x="1868" y="1040"/>
                    <a:pt x="1868" y="1036"/>
                  </a:cubicBezTo>
                  <a:cubicBezTo>
                    <a:pt x="1868" y="824"/>
                    <a:pt x="1868" y="824"/>
                    <a:pt x="1868" y="824"/>
                  </a:cubicBezTo>
                  <a:cubicBezTo>
                    <a:pt x="1868" y="700"/>
                    <a:pt x="1768" y="600"/>
                    <a:pt x="1644" y="600"/>
                  </a:cubicBezTo>
                  <a:cubicBezTo>
                    <a:pt x="1524" y="600"/>
                    <a:pt x="1524" y="600"/>
                    <a:pt x="1524" y="600"/>
                  </a:cubicBezTo>
                  <a:cubicBezTo>
                    <a:pt x="1515" y="600"/>
                    <a:pt x="1508" y="593"/>
                    <a:pt x="1508" y="584"/>
                  </a:cubicBezTo>
                  <a:cubicBezTo>
                    <a:pt x="1508" y="284"/>
                    <a:pt x="1508" y="284"/>
                    <a:pt x="1508" y="284"/>
                  </a:cubicBezTo>
                  <a:cubicBezTo>
                    <a:pt x="1508" y="248"/>
                    <a:pt x="1534" y="217"/>
                    <a:pt x="1568" y="210"/>
                  </a:cubicBezTo>
                  <a:cubicBezTo>
                    <a:pt x="1568" y="121"/>
                    <a:pt x="1568" y="121"/>
                    <a:pt x="1568" y="121"/>
                  </a:cubicBezTo>
                  <a:cubicBezTo>
                    <a:pt x="1485" y="129"/>
                    <a:pt x="1420" y="199"/>
                    <a:pt x="1420" y="284"/>
                  </a:cubicBezTo>
                  <a:cubicBezTo>
                    <a:pt x="1420" y="584"/>
                    <a:pt x="1420" y="584"/>
                    <a:pt x="1420" y="584"/>
                  </a:cubicBezTo>
                  <a:cubicBezTo>
                    <a:pt x="1420" y="593"/>
                    <a:pt x="1413" y="600"/>
                    <a:pt x="1404" y="600"/>
                  </a:cubicBezTo>
                  <a:cubicBezTo>
                    <a:pt x="1141" y="600"/>
                    <a:pt x="1141" y="600"/>
                    <a:pt x="1141" y="600"/>
                  </a:cubicBezTo>
                  <a:cubicBezTo>
                    <a:pt x="1134" y="600"/>
                    <a:pt x="1127" y="595"/>
                    <a:pt x="1125" y="589"/>
                  </a:cubicBezTo>
                  <a:cubicBezTo>
                    <a:pt x="981" y="109"/>
                    <a:pt x="981" y="109"/>
                    <a:pt x="981" y="109"/>
                  </a:cubicBezTo>
                  <a:cubicBezTo>
                    <a:pt x="980" y="104"/>
                    <a:pt x="981" y="99"/>
                    <a:pt x="984" y="94"/>
                  </a:cubicBezTo>
                  <a:cubicBezTo>
                    <a:pt x="987" y="90"/>
                    <a:pt x="992" y="88"/>
                    <a:pt x="997" y="88"/>
                  </a:cubicBezTo>
                  <a:cubicBezTo>
                    <a:pt x="1080" y="88"/>
                    <a:pt x="1080" y="88"/>
                    <a:pt x="1080" y="88"/>
                  </a:cubicBezTo>
                  <a:cubicBezTo>
                    <a:pt x="1080" y="0"/>
                    <a:pt x="1080" y="0"/>
                    <a:pt x="1080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256" y="88"/>
                    <a:pt x="256" y="88"/>
                    <a:pt x="256" y="88"/>
                  </a:cubicBezTo>
                  <a:cubicBezTo>
                    <a:pt x="265" y="88"/>
                    <a:pt x="272" y="95"/>
                    <a:pt x="272" y="104"/>
                  </a:cubicBezTo>
                  <a:cubicBezTo>
                    <a:pt x="272" y="487"/>
                    <a:pt x="272" y="487"/>
                    <a:pt x="272" y="487"/>
                  </a:cubicBezTo>
                  <a:cubicBezTo>
                    <a:pt x="272" y="494"/>
                    <a:pt x="267" y="501"/>
                    <a:pt x="260" y="502"/>
                  </a:cubicBezTo>
                  <a:cubicBezTo>
                    <a:pt x="166" y="527"/>
                    <a:pt x="76" y="571"/>
                    <a:pt x="0" y="631"/>
                  </a:cubicBezTo>
                  <a:cubicBezTo>
                    <a:pt x="56" y="699"/>
                    <a:pt x="56" y="699"/>
                    <a:pt x="56" y="699"/>
                  </a:cubicBezTo>
                  <a:cubicBezTo>
                    <a:pt x="164" y="614"/>
                    <a:pt x="299" y="568"/>
                    <a:pt x="436" y="568"/>
                  </a:cubicBezTo>
                  <a:cubicBezTo>
                    <a:pt x="776" y="568"/>
                    <a:pt x="1052" y="844"/>
                    <a:pt x="1052" y="1184"/>
                  </a:cubicBezTo>
                  <a:cubicBezTo>
                    <a:pt x="1052" y="1348"/>
                    <a:pt x="1052" y="1348"/>
                    <a:pt x="1052" y="1348"/>
                  </a:cubicBezTo>
                  <a:cubicBezTo>
                    <a:pt x="1289" y="1348"/>
                    <a:pt x="1289" y="1348"/>
                    <a:pt x="1289" y="1348"/>
                  </a:cubicBezTo>
                  <a:cubicBezTo>
                    <a:pt x="1297" y="1348"/>
                    <a:pt x="1304" y="1354"/>
                    <a:pt x="1305" y="1361"/>
                  </a:cubicBezTo>
                  <a:cubicBezTo>
                    <a:pt x="1333" y="1527"/>
                    <a:pt x="1475" y="1648"/>
                    <a:pt x="1644" y="1648"/>
                  </a:cubicBezTo>
                  <a:cubicBezTo>
                    <a:pt x="1834" y="1648"/>
                    <a:pt x="1988" y="1494"/>
                    <a:pt x="1988" y="1304"/>
                  </a:cubicBezTo>
                  <a:cubicBezTo>
                    <a:pt x="1988" y="1207"/>
                    <a:pt x="1946" y="1113"/>
                    <a:pt x="1873" y="1048"/>
                  </a:cubicBezTo>
                  <a:close/>
                  <a:moveTo>
                    <a:pt x="834" y="600"/>
                  </a:moveTo>
                  <a:cubicBezTo>
                    <a:pt x="830" y="600"/>
                    <a:pt x="827" y="599"/>
                    <a:pt x="825" y="597"/>
                  </a:cubicBezTo>
                  <a:cubicBezTo>
                    <a:pt x="709" y="521"/>
                    <a:pt x="575" y="480"/>
                    <a:pt x="436" y="480"/>
                  </a:cubicBezTo>
                  <a:cubicBezTo>
                    <a:pt x="417" y="480"/>
                    <a:pt x="397" y="481"/>
                    <a:pt x="377" y="482"/>
                  </a:cubicBezTo>
                  <a:cubicBezTo>
                    <a:pt x="373" y="483"/>
                    <a:pt x="368" y="481"/>
                    <a:pt x="365" y="478"/>
                  </a:cubicBezTo>
                  <a:cubicBezTo>
                    <a:pt x="362" y="475"/>
                    <a:pt x="360" y="471"/>
                    <a:pt x="360" y="467"/>
                  </a:cubicBezTo>
                  <a:cubicBezTo>
                    <a:pt x="360" y="104"/>
                    <a:pt x="360" y="104"/>
                    <a:pt x="360" y="104"/>
                  </a:cubicBezTo>
                  <a:cubicBezTo>
                    <a:pt x="360" y="95"/>
                    <a:pt x="367" y="88"/>
                    <a:pt x="376" y="88"/>
                  </a:cubicBezTo>
                  <a:cubicBezTo>
                    <a:pt x="871" y="88"/>
                    <a:pt x="871" y="88"/>
                    <a:pt x="871" y="88"/>
                  </a:cubicBezTo>
                  <a:cubicBezTo>
                    <a:pt x="878" y="88"/>
                    <a:pt x="885" y="93"/>
                    <a:pt x="887" y="99"/>
                  </a:cubicBezTo>
                  <a:cubicBezTo>
                    <a:pt x="1031" y="579"/>
                    <a:pt x="1031" y="579"/>
                    <a:pt x="1031" y="579"/>
                  </a:cubicBezTo>
                  <a:cubicBezTo>
                    <a:pt x="1032" y="584"/>
                    <a:pt x="1031" y="589"/>
                    <a:pt x="1028" y="594"/>
                  </a:cubicBezTo>
                  <a:cubicBezTo>
                    <a:pt x="1025" y="598"/>
                    <a:pt x="1020" y="600"/>
                    <a:pt x="1015" y="600"/>
                  </a:cubicBezTo>
                  <a:lnTo>
                    <a:pt x="834" y="600"/>
                  </a:lnTo>
                  <a:close/>
                  <a:moveTo>
                    <a:pt x="1100" y="949"/>
                  </a:moveTo>
                  <a:cubicBezTo>
                    <a:pt x="1069" y="863"/>
                    <a:pt x="1022" y="784"/>
                    <a:pt x="960" y="715"/>
                  </a:cubicBezTo>
                  <a:cubicBezTo>
                    <a:pt x="956" y="710"/>
                    <a:pt x="955" y="703"/>
                    <a:pt x="958" y="697"/>
                  </a:cubicBezTo>
                  <a:cubicBezTo>
                    <a:pt x="960" y="692"/>
                    <a:pt x="966" y="688"/>
                    <a:pt x="972" y="688"/>
                  </a:cubicBezTo>
                  <a:cubicBezTo>
                    <a:pt x="1644" y="688"/>
                    <a:pt x="1644" y="688"/>
                    <a:pt x="1644" y="688"/>
                  </a:cubicBezTo>
                  <a:cubicBezTo>
                    <a:pt x="1719" y="688"/>
                    <a:pt x="1780" y="749"/>
                    <a:pt x="1780" y="824"/>
                  </a:cubicBezTo>
                  <a:cubicBezTo>
                    <a:pt x="1780" y="965"/>
                    <a:pt x="1780" y="965"/>
                    <a:pt x="1780" y="965"/>
                  </a:cubicBezTo>
                  <a:cubicBezTo>
                    <a:pt x="1780" y="970"/>
                    <a:pt x="1777" y="975"/>
                    <a:pt x="1773" y="978"/>
                  </a:cubicBezTo>
                  <a:cubicBezTo>
                    <a:pt x="1770" y="980"/>
                    <a:pt x="1767" y="981"/>
                    <a:pt x="1764" y="981"/>
                  </a:cubicBezTo>
                  <a:cubicBezTo>
                    <a:pt x="1762" y="981"/>
                    <a:pt x="1760" y="980"/>
                    <a:pt x="1759" y="980"/>
                  </a:cubicBezTo>
                  <a:cubicBezTo>
                    <a:pt x="1722" y="967"/>
                    <a:pt x="1683" y="960"/>
                    <a:pt x="1644" y="960"/>
                  </a:cubicBezTo>
                  <a:cubicBezTo>
                    <a:pt x="1115" y="960"/>
                    <a:pt x="1115" y="960"/>
                    <a:pt x="1115" y="960"/>
                  </a:cubicBezTo>
                  <a:cubicBezTo>
                    <a:pt x="1108" y="960"/>
                    <a:pt x="1102" y="956"/>
                    <a:pt x="1100" y="949"/>
                  </a:cubicBezTo>
                  <a:close/>
                  <a:moveTo>
                    <a:pt x="1305" y="1247"/>
                  </a:moveTo>
                  <a:cubicBezTo>
                    <a:pt x="1304" y="1254"/>
                    <a:pt x="1297" y="1260"/>
                    <a:pt x="1289" y="1260"/>
                  </a:cubicBezTo>
                  <a:cubicBezTo>
                    <a:pt x="1156" y="1260"/>
                    <a:pt x="1156" y="1260"/>
                    <a:pt x="1156" y="1260"/>
                  </a:cubicBezTo>
                  <a:cubicBezTo>
                    <a:pt x="1147" y="1260"/>
                    <a:pt x="1140" y="1253"/>
                    <a:pt x="1140" y="1244"/>
                  </a:cubicBezTo>
                  <a:cubicBezTo>
                    <a:pt x="1140" y="1184"/>
                    <a:pt x="1140" y="1184"/>
                    <a:pt x="1140" y="1184"/>
                  </a:cubicBezTo>
                  <a:cubicBezTo>
                    <a:pt x="1140" y="1145"/>
                    <a:pt x="1137" y="1105"/>
                    <a:pt x="1130" y="1067"/>
                  </a:cubicBezTo>
                  <a:cubicBezTo>
                    <a:pt x="1129" y="1062"/>
                    <a:pt x="1131" y="1057"/>
                    <a:pt x="1134" y="1054"/>
                  </a:cubicBezTo>
                  <a:cubicBezTo>
                    <a:pt x="1137" y="1050"/>
                    <a:pt x="1141" y="1048"/>
                    <a:pt x="1146" y="1048"/>
                  </a:cubicBezTo>
                  <a:cubicBezTo>
                    <a:pt x="1376" y="1048"/>
                    <a:pt x="1376" y="1048"/>
                    <a:pt x="1376" y="1048"/>
                  </a:cubicBezTo>
                  <a:cubicBezTo>
                    <a:pt x="1382" y="1048"/>
                    <a:pt x="1388" y="1052"/>
                    <a:pt x="1391" y="1057"/>
                  </a:cubicBezTo>
                  <a:cubicBezTo>
                    <a:pt x="1393" y="1063"/>
                    <a:pt x="1392" y="1070"/>
                    <a:pt x="1388" y="1075"/>
                  </a:cubicBezTo>
                  <a:cubicBezTo>
                    <a:pt x="1344" y="1123"/>
                    <a:pt x="1316" y="1183"/>
                    <a:pt x="1305" y="1247"/>
                  </a:cubicBezTo>
                  <a:close/>
                  <a:moveTo>
                    <a:pt x="1644" y="1560"/>
                  </a:moveTo>
                  <a:cubicBezTo>
                    <a:pt x="1503" y="1560"/>
                    <a:pt x="1388" y="1445"/>
                    <a:pt x="1388" y="1304"/>
                  </a:cubicBezTo>
                  <a:cubicBezTo>
                    <a:pt x="1388" y="1163"/>
                    <a:pt x="1503" y="1048"/>
                    <a:pt x="1644" y="1048"/>
                  </a:cubicBezTo>
                  <a:cubicBezTo>
                    <a:pt x="1785" y="1048"/>
                    <a:pt x="1900" y="1163"/>
                    <a:pt x="1900" y="1304"/>
                  </a:cubicBezTo>
                  <a:cubicBezTo>
                    <a:pt x="1900" y="1445"/>
                    <a:pt x="1785" y="1560"/>
                    <a:pt x="1644" y="15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Oval 44"/>
            <p:cNvSpPr>
              <a:spLocks noChangeArrowheads="1"/>
            </p:cNvSpPr>
            <p:nvPr/>
          </p:nvSpPr>
          <p:spPr bwMode="auto">
            <a:xfrm>
              <a:off x="8413750" y="3224213"/>
              <a:ext cx="41275" cy="41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6" name="Freeform 48"/>
          <p:cNvSpPr>
            <a:spLocks noEditPoints="1"/>
          </p:cNvSpPr>
          <p:nvPr/>
        </p:nvSpPr>
        <p:spPr bwMode="auto">
          <a:xfrm>
            <a:off x="615799" y="3505673"/>
            <a:ext cx="374650" cy="365125"/>
          </a:xfrm>
          <a:custGeom>
            <a:avLst/>
            <a:gdLst>
              <a:gd name="T0" fmla="*/ 2016 w 2055"/>
              <a:gd name="T1" fmla="*/ 871 h 2010"/>
              <a:gd name="T2" fmla="*/ 1821 w 2055"/>
              <a:gd name="T3" fmla="*/ 709 h 2010"/>
              <a:gd name="T4" fmla="*/ 1897 w 2055"/>
              <a:gd name="T5" fmla="*/ 541 h 2010"/>
              <a:gd name="T6" fmla="*/ 1585 w 2055"/>
              <a:gd name="T7" fmla="*/ 468 h 2010"/>
              <a:gd name="T8" fmla="*/ 1427 w 2055"/>
              <a:gd name="T9" fmla="*/ 401 h 2010"/>
              <a:gd name="T10" fmla="*/ 1162 w 2055"/>
              <a:gd name="T11" fmla="*/ 231 h 2010"/>
              <a:gd name="T12" fmla="*/ 1078 w 2055"/>
              <a:gd name="T13" fmla="*/ 42 h 2010"/>
              <a:gd name="T14" fmla="*/ 306 w 2055"/>
              <a:gd name="T15" fmla="*/ 288 h 2010"/>
              <a:gd name="T16" fmla="*/ 133 w 2055"/>
              <a:gd name="T17" fmla="*/ 759 h 2010"/>
              <a:gd name="T18" fmla="*/ 0 w 2055"/>
              <a:gd name="T19" fmla="*/ 1688 h 2010"/>
              <a:gd name="T20" fmla="*/ 516 w 2055"/>
              <a:gd name="T21" fmla="*/ 1688 h 2010"/>
              <a:gd name="T22" fmla="*/ 1078 w 2055"/>
              <a:gd name="T23" fmla="*/ 1968 h 2010"/>
              <a:gd name="T24" fmla="*/ 1162 w 2055"/>
              <a:gd name="T25" fmla="*/ 1814 h 2010"/>
              <a:gd name="T26" fmla="*/ 1428 w 2055"/>
              <a:gd name="T27" fmla="*/ 1642 h 2010"/>
              <a:gd name="T28" fmla="*/ 1586 w 2055"/>
              <a:gd name="T29" fmla="*/ 1576 h 2010"/>
              <a:gd name="T30" fmla="*/ 1900 w 2055"/>
              <a:gd name="T31" fmla="*/ 1503 h 2010"/>
              <a:gd name="T32" fmla="*/ 1823 w 2055"/>
              <a:gd name="T33" fmla="*/ 1335 h 2010"/>
              <a:gd name="T34" fmla="*/ 2017 w 2055"/>
              <a:gd name="T35" fmla="*/ 1174 h 2010"/>
              <a:gd name="T36" fmla="*/ 320 w 2055"/>
              <a:gd name="T37" fmla="*/ 1794 h 2010"/>
              <a:gd name="T38" fmla="*/ 83 w 2055"/>
              <a:gd name="T39" fmla="*/ 1554 h 2010"/>
              <a:gd name="T40" fmla="*/ 432 w 2055"/>
              <a:gd name="T41" fmla="*/ 1583 h 2010"/>
              <a:gd name="T42" fmla="*/ 881 w 2055"/>
              <a:gd name="T43" fmla="*/ 1068 h 2010"/>
              <a:gd name="T44" fmla="*/ 1078 w 2055"/>
              <a:gd name="T45" fmla="*/ 1151 h 2010"/>
              <a:gd name="T46" fmla="*/ 840 w 2055"/>
              <a:gd name="T47" fmla="*/ 1253 h 2010"/>
              <a:gd name="T48" fmla="*/ 1078 w 2055"/>
              <a:gd name="T49" fmla="*/ 1500 h 2010"/>
              <a:gd name="T50" fmla="*/ 83 w 2055"/>
              <a:gd name="T51" fmla="*/ 999 h 2010"/>
              <a:gd name="T52" fmla="*/ 1078 w 2055"/>
              <a:gd name="T53" fmla="*/ 811 h 2010"/>
              <a:gd name="T54" fmla="*/ 446 w 2055"/>
              <a:gd name="T55" fmla="*/ 707 h 2010"/>
              <a:gd name="T56" fmla="*/ 911 w 2055"/>
              <a:gd name="T57" fmla="*/ 727 h 2010"/>
              <a:gd name="T58" fmla="*/ 995 w 2055"/>
              <a:gd name="T59" fmla="*/ 727 h 2010"/>
              <a:gd name="T60" fmla="*/ 359 w 2055"/>
              <a:gd name="T61" fmla="*/ 714 h 2010"/>
              <a:gd name="T62" fmla="*/ 384 w 2055"/>
              <a:gd name="T63" fmla="*/ 317 h 2010"/>
              <a:gd name="T64" fmla="*/ 1078 w 2055"/>
              <a:gd name="T65" fmla="*/ 727 h 2010"/>
              <a:gd name="T66" fmla="*/ 1381 w 2055"/>
              <a:gd name="T67" fmla="*/ 775 h 2010"/>
              <a:gd name="T68" fmla="*/ 1354 w 2055"/>
              <a:gd name="T69" fmla="*/ 1281 h 2010"/>
              <a:gd name="T70" fmla="*/ 1161 w 2055"/>
              <a:gd name="T71" fmla="*/ 1277 h 2010"/>
              <a:gd name="T72" fmla="*/ 1847 w 2055"/>
              <a:gd name="T73" fmla="*/ 1106 h 2010"/>
              <a:gd name="T74" fmla="*/ 1734 w 2055"/>
              <a:gd name="T75" fmla="*/ 1374 h 2010"/>
              <a:gd name="T76" fmla="*/ 1616 w 2055"/>
              <a:gd name="T77" fmla="*/ 1492 h 2010"/>
              <a:gd name="T78" fmla="*/ 1348 w 2055"/>
              <a:gd name="T79" fmla="*/ 1605 h 2010"/>
              <a:gd name="T80" fmla="*/ 1161 w 2055"/>
              <a:gd name="T81" fmla="*/ 1365 h 2010"/>
              <a:gd name="T82" fmla="*/ 1345 w 2055"/>
              <a:gd name="T83" fmla="*/ 674 h 2010"/>
              <a:gd name="T84" fmla="*/ 1161 w 2055"/>
              <a:gd name="T85" fmla="*/ 315 h 2010"/>
              <a:gd name="T86" fmla="*/ 1380 w 2055"/>
              <a:gd name="T87" fmla="*/ 476 h 2010"/>
              <a:gd name="T88" fmla="*/ 1711 w 2055"/>
              <a:gd name="T89" fmla="*/ 472 h 2010"/>
              <a:gd name="T90" fmla="*/ 1729 w 2055"/>
              <a:gd name="T91" fmla="*/ 719 h 2010"/>
              <a:gd name="T92" fmla="*/ 1972 w 2055"/>
              <a:gd name="T93" fmla="*/ 949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55" h="2010">
                <a:moveTo>
                  <a:pt x="2055" y="1132"/>
                </a:moveTo>
                <a:cubicBezTo>
                  <a:pt x="2055" y="912"/>
                  <a:pt x="2055" y="912"/>
                  <a:pt x="2055" y="912"/>
                </a:cubicBezTo>
                <a:cubicBezTo>
                  <a:pt x="2054" y="891"/>
                  <a:pt x="2038" y="873"/>
                  <a:pt x="2016" y="871"/>
                </a:cubicBezTo>
                <a:cubicBezTo>
                  <a:pt x="1883" y="858"/>
                  <a:pt x="1883" y="858"/>
                  <a:pt x="1883" y="858"/>
                </a:cubicBezTo>
                <a:cubicBezTo>
                  <a:pt x="1880" y="848"/>
                  <a:pt x="1880" y="848"/>
                  <a:pt x="1880" y="848"/>
                </a:cubicBezTo>
                <a:cubicBezTo>
                  <a:pt x="1865" y="799"/>
                  <a:pt x="1846" y="752"/>
                  <a:pt x="1821" y="709"/>
                </a:cubicBezTo>
                <a:cubicBezTo>
                  <a:pt x="1815" y="699"/>
                  <a:pt x="1815" y="699"/>
                  <a:pt x="1815" y="699"/>
                </a:cubicBezTo>
                <a:cubicBezTo>
                  <a:pt x="1900" y="597"/>
                  <a:pt x="1900" y="597"/>
                  <a:pt x="1900" y="597"/>
                </a:cubicBezTo>
                <a:cubicBezTo>
                  <a:pt x="1914" y="581"/>
                  <a:pt x="1913" y="557"/>
                  <a:pt x="1897" y="541"/>
                </a:cubicBezTo>
                <a:cubicBezTo>
                  <a:pt x="1744" y="386"/>
                  <a:pt x="1744" y="386"/>
                  <a:pt x="1744" y="386"/>
                </a:cubicBezTo>
                <a:cubicBezTo>
                  <a:pt x="1729" y="371"/>
                  <a:pt x="1704" y="370"/>
                  <a:pt x="1688" y="383"/>
                </a:cubicBezTo>
                <a:cubicBezTo>
                  <a:pt x="1585" y="468"/>
                  <a:pt x="1585" y="468"/>
                  <a:pt x="1585" y="468"/>
                </a:cubicBezTo>
                <a:cubicBezTo>
                  <a:pt x="1576" y="463"/>
                  <a:pt x="1576" y="463"/>
                  <a:pt x="1576" y="463"/>
                </a:cubicBezTo>
                <a:cubicBezTo>
                  <a:pt x="1533" y="438"/>
                  <a:pt x="1486" y="419"/>
                  <a:pt x="1438" y="404"/>
                </a:cubicBezTo>
                <a:cubicBezTo>
                  <a:pt x="1427" y="401"/>
                  <a:pt x="1427" y="401"/>
                  <a:pt x="1427" y="401"/>
                </a:cubicBezTo>
                <a:cubicBezTo>
                  <a:pt x="1415" y="268"/>
                  <a:pt x="1415" y="268"/>
                  <a:pt x="1415" y="268"/>
                </a:cubicBezTo>
                <a:cubicBezTo>
                  <a:pt x="1413" y="247"/>
                  <a:pt x="1395" y="231"/>
                  <a:pt x="1374" y="231"/>
                </a:cubicBezTo>
                <a:cubicBezTo>
                  <a:pt x="1162" y="231"/>
                  <a:pt x="1162" y="231"/>
                  <a:pt x="1162" y="231"/>
                </a:cubicBezTo>
                <a:cubicBezTo>
                  <a:pt x="1162" y="42"/>
                  <a:pt x="1162" y="42"/>
                  <a:pt x="1162" y="42"/>
                </a:cubicBezTo>
                <a:cubicBezTo>
                  <a:pt x="1162" y="19"/>
                  <a:pt x="1143" y="0"/>
                  <a:pt x="1120" y="0"/>
                </a:cubicBezTo>
                <a:cubicBezTo>
                  <a:pt x="1097" y="0"/>
                  <a:pt x="1078" y="19"/>
                  <a:pt x="1078" y="42"/>
                </a:cubicBezTo>
                <a:cubicBezTo>
                  <a:pt x="1078" y="162"/>
                  <a:pt x="1078" y="162"/>
                  <a:pt x="1078" y="162"/>
                </a:cubicBezTo>
                <a:cubicBezTo>
                  <a:pt x="487" y="162"/>
                  <a:pt x="487" y="162"/>
                  <a:pt x="487" y="162"/>
                </a:cubicBezTo>
                <a:cubicBezTo>
                  <a:pt x="407" y="162"/>
                  <a:pt x="334" y="213"/>
                  <a:pt x="306" y="288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3" y="759"/>
                  <a:pt x="133" y="759"/>
                  <a:pt x="133" y="759"/>
                </a:cubicBezTo>
                <a:cubicBezTo>
                  <a:pt x="85" y="804"/>
                  <a:pt x="85" y="804"/>
                  <a:pt x="85" y="804"/>
                </a:cubicBezTo>
                <a:cubicBezTo>
                  <a:pt x="31" y="855"/>
                  <a:pt x="0" y="926"/>
                  <a:pt x="0" y="1000"/>
                </a:cubicBezTo>
                <a:cubicBezTo>
                  <a:pt x="0" y="1688"/>
                  <a:pt x="0" y="1688"/>
                  <a:pt x="0" y="1688"/>
                </a:cubicBezTo>
                <a:cubicBezTo>
                  <a:pt x="0" y="1793"/>
                  <a:pt x="88" y="1878"/>
                  <a:pt x="195" y="1878"/>
                </a:cubicBezTo>
                <a:cubicBezTo>
                  <a:pt x="321" y="1878"/>
                  <a:pt x="321" y="1878"/>
                  <a:pt x="321" y="1878"/>
                </a:cubicBezTo>
                <a:cubicBezTo>
                  <a:pt x="428" y="1878"/>
                  <a:pt x="516" y="1793"/>
                  <a:pt x="516" y="1688"/>
                </a:cubicBezTo>
                <a:cubicBezTo>
                  <a:pt x="516" y="1583"/>
                  <a:pt x="516" y="1583"/>
                  <a:pt x="516" y="1583"/>
                </a:cubicBezTo>
                <a:cubicBezTo>
                  <a:pt x="1078" y="1583"/>
                  <a:pt x="1078" y="1583"/>
                  <a:pt x="1078" y="1583"/>
                </a:cubicBezTo>
                <a:cubicBezTo>
                  <a:pt x="1078" y="1968"/>
                  <a:pt x="1078" y="1968"/>
                  <a:pt x="1078" y="1968"/>
                </a:cubicBezTo>
                <a:cubicBezTo>
                  <a:pt x="1078" y="1991"/>
                  <a:pt x="1097" y="2010"/>
                  <a:pt x="1120" y="2010"/>
                </a:cubicBezTo>
                <a:cubicBezTo>
                  <a:pt x="1143" y="2010"/>
                  <a:pt x="1162" y="1991"/>
                  <a:pt x="1162" y="1968"/>
                </a:cubicBezTo>
                <a:cubicBezTo>
                  <a:pt x="1162" y="1814"/>
                  <a:pt x="1162" y="1814"/>
                  <a:pt x="1162" y="1814"/>
                </a:cubicBezTo>
                <a:cubicBezTo>
                  <a:pt x="1374" y="1814"/>
                  <a:pt x="1374" y="1814"/>
                  <a:pt x="1374" y="1814"/>
                </a:cubicBezTo>
                <a:cubicBezTo>
                  <a:pt x="1395" y="1814"/>
                  <a:pt x="1413" y="1798"/>
                  <a:pt x="1415" y="1776"/>
                </a:cubicBezTo>
                <a:cubicBezTo>
                  <a:pt x="1428" y="1642"/>
                  <a:pt x="1428" y="1642"/>
                  <a:pt x="1428" y="1642"/>
                </a:cubicBezTo>
                <a:cubicBezTo>
                  <a:pt x="1438" y="1639"/>
                  <a:pt x="1438" y="1639"/>
                  <a:pt x="1438" y="1639"/>
                </a:cubicBezTo>
                <a:cubicBezTo>
                  <a:pt x="1487" y="1625"/>
                  <a:pt x="1534" y="1606"/>
                  <a:pt x="1577" y="1581"/>
                </a:cubicBezTo>
                <a:cubicBezTo>
                  <a:pt x="1586" y="1576"/>
                  <a:pt x="1586" y="1576"/>
                  <a:pt x="1586" y="1576"/>
                </a:cubicBezTo>
                <a:cubicBezTo>
                  <a:pt x="1689" y="1661"/>
                  <a:pt x="1689" y="1661"/>
                  <a:pt x="1689" y="1661"/>
                </a:cubicBezTo>
                <a:cubicBezTo>
                  <a:pt x="1706" y="1675"/>
                  <a:pt x="1730" y="1673"/>
                  <a:pt x="1745" y="1658"/>
                </a:cubicBezTo>
                <a:cubicBezTo>
                  <a:pt x="1900" y="1503"/>
                  <a:pt x="1900" y="1503"/>
                  <a:pt x="1900" y="1503"/>
                </a:cubicBezTo>
                <a:cubicBezTo>
                  <a:pt x="1915" y="1488"/>
                  <a:pt x="1916" y="1463"/>
                  <a:pt x="1902" y="1447"/>
                </a:cubicBezTo>
                <a:cubicBezTo>
                  <a:pt x="1817" y="1344"/>
                  <a:pt x="1817" y="1344"/>
                  <a:pt x="1817" y="1344"/>
                </a:cubicBezTo>
                <a:cubicBezTo>
                  <a:pt x="1823" y="1335"/>
                  <a:pt x="1823" y="1335"/>
                  <a:pt x="1823" y="1335"/>
                </a:cubicBezTo>
                <a:cubicBezTo>
                  <a:pt x="1848" y="1291"/>
                  <a:pt x="1867" y="1244"/>
                  <a:pt x="1881" y="1197"/>
                </a:cubicBezTo>
                <a:cubicBezTo>
                  <a:pt x="1884" y="1187"/>
                  <a:pt x="1884" y="1187"/>
                  <a:pt x="1884" y="1187"/>
                </a:cubicBezTo>
                <a:cubicBezTo>
                  <a:pt x="2017" y="1174"/>
                  <a:pt x="2017" y="1174"/>
                  <a:pt x="2017" y="1174"/>
                </a:cubicBezTo>
                <a:cubicBezTo>
                  <a:pt x="2038" y="1172"/>
                  <a:pt x="2055" y="1154"/>
                  <a:pt x="2055" y="1132"/>
                </a:cubicBezTo>
                <a:close/>
                <a:moveTo>
                  <a:pt x="432" y="1688"/>
                </a:moveTo>
                <a:cubicBezTo>
                  <a:pt x="432" y="1746"/>
                  <a:pt x="382" y="1794"/>
                  <a:pt x="320" y="1794"/>
                </a:cubicBezTo>
                <a:cubicBezTo>
                  <a:pt x="195" y="1794"/>
                  <a:pt x="195" y="1794"/>
                  <a:pt x="195" y="1794"/>
                </a:cubicBezTo>
                <a:cubicBezTo>
                  <a:pt x="133" y="1794"/>
                  <a:pt x="83" y="1746"/>
                  <a:pt x="83" y="1688"/>
                </a:cubicBezTo>
                <a:cubicBezTo>
                  <a:pt x="83" y="1554"/>
                  <a:pt x="83" y="1554"/>
                  <a:pt x="83" y="1554"/>
                </a:cubicBezTo>
                <a:cubicBezTo>
                  <a:pt x="106" y="1565"/>
                  <a:pt x="106" y="1565"/>
                  <a:pt x="106" y="1565"/>
                </a:cubicBezTo>
                <a:cubicBezTo>
                  <a:pt x="133" y="1577"/>
                  <a:pt x="164" y="1584"/>
                  <a:pt x="194" y="1583"/>
                </a:cubicBezTo>
                <a:cubicBezTo>
                  <a:pt x="432" y="1583"/>
                  <a:pt x="432" y="1583"/>
                  <a:pt x="432" y="1583"/>
                </a:cubicBezTo>
                <a:lnTo>
                  <a:pt x="432" y="1688"/>
                </a:lnTo>
                <a:close/>
                <a:moveTo>
                  <a:pt x="1078" y="1068"/>
                </a:moveTo>
                <a:cubicBezTo>
                  <a:pt x="881" y="1068"/>
                  <a:pt x="881" y="1068"/>
                  <a:pt x="881" y="1068"/>
                </a:cubicBezTo>
                <a:cubicBezTo>
                  <a:pt x="858" y="1068"/>
                  <a:pt x="840" y="1086"/>
                  <a:pt x="840" y="1109"/>
                </a:cubicBezTo>
                <a:cubicBezTo>
                  <a:pt x="840" y="1132"/>
                  <a:pt x="858" y="1151"/>
                  <a:pt x="881" y="1151"/>
                </a:cubicBezTo>
                <a:cubicBezTo>
                  <a:pt x="1078" y="1151"/>
                  <a:pt x="1078" y="1151"/>
                  <a:pt x="1078" y="1151"/>
                </a:cubicBezTo>
                <a:cubicBezTo>
                  <a:pt x="1078" y="1212"/>
                  <a:pt x="1078" y="1212"/>
                  <a:pt x="1078" y="1212"/>
                </a:cubicBezTo>
                <a:cubicBezTo>
                  <a:pt x="881" y="1212"/>
                  <a:pt x="881" y="1212"/>
                  <a:pt x="881" y="1212"/>
                </a:cubicBezTo>
                <a:cubicBezTo>
                  <a:pt x="858" y="1212"/>
                  <a:pt x="840" y="1230"/>
                  <a:pt x="840" y="1253"/>
                </a:cubicBezTo>
                <a:cubicBezTo>
                  <a:pt x="840" y="1276"/>
                  <a:pt x="858" y="1295"/>
                  <a:pt x="881" y="1295"/>
                </a:cubicBezTo>
                <a:cubicBezTo>
                  <a:pt x="1078" y="1295"/>
                  <a:pt x="1078" y="1295"/>
                  <a:pt x="1078" y="1295"/>
                </a:cubicBezTo>
                <a:cubicBezTo>
                  <a:pt x="1078" y="1500"/>
                  <a:pt x="1078" y="1500"/>
                  <a:pt x="1078" y="1500"/>
                </a:cubicBezTo>
                <a:cubicBezTo>
                  <a:pt x="195" y="1500"/>
                  <a:pt x="195" y="1500"/>
                  <a:pt x="195" y="1500"/>
                </a:cubicBezTo>
                <a:cubicBezTo>
                  <a:pt x="133" y="1500"/>
                  <a:pt x="83" y="1452"/>
                  <a:pt x="83" y="1392"/>
                </a:cubicBezTo>
                <a:cubicBezTo>
                  <a:pt x="83" y="999"/>
                  <a:pt x="83" y="999"/>
                  <a:pt x="83" y="999"/>
                </a:cubicBezTo>
                <a:cubicBezTo>
                  <a:pt x="83" y="948"/>
                  <a:pt x="105" y="898"/>
                  <a:pt x="142" y="864"/>
                </a:cubicBezTo>
                <a:cubicBezTo>
                  <a:pt x="199" y="811"/>
                  <a:pt x="199" y="811"/>
                  <a:pt x="199" y="811"/>
                </a:cubicBezTo>
                <a:cubicBezTo>
                  <a:pt x="1078" y="811"/>
                  <a:pt x="1078" y="811"/>
                  <a:pt x="1078" y="811"/>
                </a:cubicBezTo>
                <a:lnTo>
                  <a:pt x="1078" y="1068"/>
                </a:lnTo>
                <a:close/>
                <a:moveTo>
                  <a:pt x="440" y="727"/>
                </a:moveTo>
                <a:cubicBezTo>
                  <a:pt x="446" y="707"/>
                  <a:pt x="446" y="707"/>
                  <a:pt x="446" y="707"/>
                </a:cubicBezTo>
                <a:cubicBezTo>
                  <a:pt x="475" y="603"/>
                  <a:pt x="569" y="531"/>
                  <a:pt x="676" y="531"/>
                </a:cubicBezTo>
                <a:cubicBezTo>
                  <a:pt x="783" y="531"/>
                  <a:pt x="877" y="603"/>
                  <a:pt x="905" y="707"/>
                </a:cubicBezTo>
                <a:cubicBezTo>
                  <a:pt x="911" y="727"/>
                  <a:pt x="911" y="727"/>
                  <a:pt x="911" y="727"/>
                </a:cubicBezTo>
                <a:lnTo>
                  <a:pt x="440" y="727"/>
                </a:lnTo>
                <a:close/>
                <a:moveTo>
                  <a:pt x="1078" y="727"/>
                </a:moveTo>
                <a:cubicBezTo>
                  <a:pt x="995" y="727"/>
                  <a:pt x="995" y="727"/>
                  <a:pt x="995" y="727"/>
                </a:cubicBezTo>
                <a:cubicBezTo>
                  <a:pt x="992" y="714"/>
                  <a:pt x="992" y="714"/>
                  <a:pt x="992" y="714"/>
                </a:cubicBezTo>
                <a:cubicBezTo>
                  <a:pt x="965" y="562"/>
                  <a:pt x="829" y="448"/>
                  <a:pt x="676" y="448"/>
                </a:cubicBezTo>
                <a:cubicBezTo>
                  <a:pt x="522" y="448"/>
                  <a:pt x="386" y="562"/>
                  <a:pt x="359" y="714"/>
                </a:cubicBezTo>
                <a:cubicBezTo>
                  <a:pt x="357" y="727"/>
                  <a:pt x="357" y="727"/>
                  <a:pt x="357" y="727"/>
                </a:cubicBezTo>
                <a:cubicBezTo>
                  <a:pt x="231" y="727"/>
                  <a:pt x="231" y="727"/>
                  <a:pt x="231" y="727"/>
                </a:cubicBezTo>
                <a:cubicBezTo>
                  <a:pt x="384" y="317"/>
                  <a:pt x="384" y="317"/>
                  <a:pt x="384" y="317"/>
                </a:cubicBezTo>
                <a:cubicBezTo>
                  <a:pt x="400" y="274"/>
                  <a:pt x="440" y="246"/>
                  <a:pt x="486" y="246"/>
                </a:cubicBezTo>
                <a:cubicBezTo>
                  <a:pt x="1078" y="246"/>
                  <a:pt x="1078" y="246"/>
                  <a:pt x="1078" y="246"/>
                </a:cubicBezTo>
                <a:lnTo>
                  <a:pt x="1078" y="727"/>
                </a:lnTo>
                <a:close/>
                <a:moveTo>
                  <a:pt x="1161" y="767"/>
                </a:moveTo>
                <a:cubicBezTo>
                  <a:pt x="1172" y="764"/>
                  <a:pt x="1172" y="764"/>
                  <a:pt x="1172" y="764"/>
                </a:cubicBezTo>
                <a:cubicBezTo>
                  <a:pt x="1241" y="739"/>
                  <a:pt x="1315" y="743"/>
                  <a:pt x="1381" y="775"/>
                </a:cubicBezTo>
                <a:cubicBezTo>
                  <a:pt x="1447" y="807"/>
                  <a:pt x="1497" y="862"/>
                  <a:pt x="1521" y="931"/>
                </a:cubicBezTo>
                <a:cubicBezTo>
                  <a:pt x="1546" y="1000"/>
                  <a:pt x="1542" y="1074"/>
                  <a:pt x="1510" y="1140"/>
                </a:cubicBezTo>
                <a:cubicBezTo>
                  <a:pt x="1479" y="1206"/>
                  <a:pt x="1423" y="1256"/>
                  <a:pt x="1354" y="1281"/>
                </a:cubicBezTo>
                <a:cubicBezTo>
                  <a:pt x="1325" y="1291"/>
                  <a:pt x="1294" y="1296"/>
                  <a:pt x="1263" y="1296"/>
                </a:cubicBezTo>
                <a:cubicBezTo>
                  <a:pt x="1232" y="1296"/>
                  <a:pt x="1201" y="1291"/>
                  <a:pt x="1172" y="1281"/>
                </a:cubicBezTo>
                <a:cubicBezTo>
                  <a:pt x="1161" y="1277"/>
                  <a:pt x="1161" y="1277"/>
                  <a:pt x="1161" y="1277"/>
                </a:cubicBezTo>
                <a:lnTo>
                  <a:pt x="1161" y="767"/>
                </a:lnTo>
                <a:close/>
                <a:moveTo>
                  <a:pt x="1972" y="1094"/>
                </a:moveTo>
                <a:cubicBezTo>
                  <a:pt x="1847" y="1106"/>
                  <a:pt x="1847" y="1106"/>
                  <a:pt x="1847" y="1106"/>
                </a:cubicBezTo>
                <a:cubicBezTo>
                  <a:pt x="1829" y="1108"/>
                  <a:pt x="1814" y="1121"/>
                  <a:pt x="1810" y="1139"/>
                </a:cubicBezTo>
                <a:cubicBezTo>
                  <a:pt x="1795" y="1205"/>
                  <a:pt x="1768" y="1268"/>
                  <a:pt x="1731" y="1325"/>
                </a:cubicBezTo>
                <a:cubicBezTo>
                  <a:pt x="1721" y="1340"/>
                  <a:pt x="1722" y="1360"/>
                  <a:pt x="1734" y="1374"/>
                </a:cubicBezTo>
                <a:cubicBezTo>
                  <a:pt x="1813" y="1471"/>
                  <a:pt x="1813" y="1471"/>
                  <a:pt x="1813" y="1471"/>
                </a:cubicBezTo>
                <a:cubicBezTo>
                  <a:pt x="1712" y="1572"/>
                  <a:pt x="1712" y="1572"/>
                  <a:pt x="1712" y="1572"/>
                </a:cubicBezTo>
                <a:cubicBezTo>
                  <a:pt x="1616" y="1492"/>
                  <a:pt x="1616" y="1492"/>
                  <a:pt x="1616" y="1492"/>
                </a:cubicBezTo>
                <a:cubicBezTo>
                  <a:pt x="1601" y="1480"/>
                  <a:pt x="1581" y="1479"/>
                  <a:pt x="1566" y="1490"/>
                </a:cubicBezTo>
                <a:cubicBezTo>
                  <a:pt x="1509" y="1528"/>
                  <a:pt x="1446" y="1554"/>
                  <a:pt x="1380" y="1568"/>
                </a:cubicBezTo>
                <a:cubicBezTo>
                  <a:pt x="1362" y="1572"/>
                  <a:pt x="1349" y="1587"/>
                  <a:pt x="1348" y="1605"/>
                </a:cubicBezTo>
                <a:cubicBezTo>
                  <a:pt x="1336" y="1730"/>
                  <a:pt x="1336" y="1730"/>
                  <a:pt x="1336" y="1730"/>
                </a:cubicBezTo>
                <a:cubicBezTo>
                  <a:pt x="1161" y="1730"/>
                  <a:pt x="1161" y="1730"/>
                  <a:pt x="1161" y="1730"/>
                </a:cubicBezTo>
                <a:cubicBezTo>
                  <a:pt x="1161" y="1365"/>
                  <a:pt x="1161" y="1365"/>
                  <a:pt x="1161" y="1365"/>
                </a:cubicBezTo>
                <a:cubicBezTo>
                  <a:pt x="1181" y="1369"/>
                  <a:pt x="1181" y="1369"/>
                  <a:pt x="1181" y="1369"/>
                </a:cubicBezTo>
                <a:cubicBezTo>
                  <a:pt x="1372" y="1414"/>
                  <a:pt x="1565" y="1295"/>
                  <a:pt x="1610" y="1104"/>
                </a:cubicBezTo>
                <a:cubicBezTo>
                  <a:pt x="1655" y="912"/>
                  <a:pt x="1536" y="720"/>
                  <a:pt x="1345" y="674"/>
                </a:cubicBezTo>
                <a:cubicBezTo>
                  <a:pt x="1290" y="662"/>
                  <a:pt x="1235" y="662"/>
                  <a:pt x="1181" y="674"/>
                </a:cubicBezTo>
                <a:cubicBezTo>
                  <a:pt x="1161" y="679"/>
                  <a:pt x="1161" y="679"/>
                  <a:pt x="1161" y="679"/>
                </a:cubicBezTo>
                <a:cubicBezTo>
                  <a:pt x="1161" y="315"/>
                  <a:pt x="1161" y="315"/>
                  <a:pt x="1161" y="315"/>
                </a:cubicBezTo>
                <a:cubicBezTo>
                  <a:pt x="1335" y="315"/>
                  <a:pt x="1335" y="315"/>
                  <a:pt x="1335" y="315"/>
                </a:cubicBezTo>
                <a:cubicBezTo>
                  <a:pt x="1348" y="439"/>
                  <a:pt x="1348" y="439"/>
                  <a:pt x="1348" y="439"/>
                </a:cubicBezTo>
                <a:cubicBezTo>
                  <a:pt x="1349" y="457"/>
                  <a:pt x="1363" y="472"/>
                  <a:pt x="1380" y="476"/>
                </a:cubicBezTo>
                <a:cubicBezTo>
                  <a:pt x="1446" y="491"/>
                  <a:pt x="1509" y="517"/>
                  <a:pt x="1566" y="554"/>
                </a:cubicBezTo>
                <a:cubicBezTo>
                  <a:pt x="1582" y="564"/>
                  <a:pt x="1601" y="563"/>
                  <a:pt x="1616" y="551"/>
                </a:cubicBezTo>
                <a:cubicBezTo>
                  <a:pt x="1711" y="472"/>
                  <a:pt x="1711" y="472"/>
                  <a:pt x="1711" y="472"/>
                </a:cubicBezTo>
                <a:cubicBezTo>
                  <a:pt x="1812" y="573"/>
                  <a:pt x="1812" y="573"/>
                  <a:pt x="1812" y="573"/>
                </a:cubicBezTo>
                <a:cubicBezTo>
                  <a:pt x="1731" y="670"/>
                  <a:pt x="1731" y="670"/>
                  <a:pt x="1731" y="670"/>
                </a:cubicBezTo>
                <a:cubicBezTo>
                  <a:pt x="1720" y="684"/>
                  <a:pt x="1719" y="704"/>
                  <a:pt x="1729" y="719"/>
                </a:cubicBezTo>
                <a:cubicBezTo>
                  <a:pt x="1767" y="776"/>
                  <a:pt x="1793" y="839"/>
                  <a:pt x="1807" y="905"/>
                </a:cubicBezTo>
                <a:cubicBezTo>
                  <a:pt x="1811" y="923"/>
                  <a:pt x="1827" y="936"/>
                  <a:pt x="1845" y="938"/>
                </a:cubicBezTo>
                <a:cubicBezTo>
                  <a:pt x="1972" y="949"/>
                  <a:pt x="1972" y="949"/>
                  <a:pt x="1972" y="949"/>
                </a:cubicBezTo>
                <a:lnTo>
                  <a:pt x="1972" y="1094"/>
                </a:lnTo>
                <a:close/>
              </a:path>
            </a:pathLst>
          </a:custGeom>
          <a:solidFill>
            <a:srgbClr val="E8511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5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411510"/>
            <a:ext cx="78488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7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Макроэкономический эффект от </a:t>
            </a:r>
            <a:r>
              <a:rPr lang="ru-RU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реализации</a:t>
            </a:r>
            <a:br>
              <a:rPr lang="ru-RU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</a:br>
            <a:r>
              <a:rPr lang="ru-RU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проекта МТМ </a:t>
            </a:r>
            <a:r>
              <a:rPr lang="ru-RU" sz="247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«Европа </a:t>
            </a:r>
            <a:r>
              <a:rPr lang="ru-RU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- </a:t>
            </a:r>
            <a:r>
              <a:rPr lang="ru-RU" sz="247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Западный Китай</a:t>
            </a:r>
            <a:r>
              <a:rPr lang="ru-RU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»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8388424" y="571689"/>
            <a:ext cx="75557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5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0871" y="3694203"/>
            <a:ext cx="90501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323B8D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</a:rPr>
              <a:t>Наибольший эффект по приросту </a:t>
            </a:r>
            <a:r>
              <a:rPr lang="ru-RU" sz="1100" b="1" dirty="0" smtClean="0">
                <a:solidFill>
                  <a:srgbClr val="323B8D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</a:rPr>
              <a:t>ВРП</a:t>
            </a:r>
            <a:r>
              <a:rPr lang="en-US" sz="1100" b="1" dirty="0" smtClean="0">
                <a:solidFill>
                  <a:srgbClr val="323B8D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</a:rPr>
              <a:t> (</a:t>
            </a:r>
            <a:r>
              <a:rPr lang="ru-RU" sz="1100" b="1" dirty="0" smtClean="0">
                <a:solidFill>
                  <a:srgbClr val="323B8D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</a:rPr>
              <a:t>млрд руб.</a:t>
            </a:r>
            <a:r>
              <a:rPr lang="en-US" sz="1100" b="1" dirty="0" smtClean="0">
                <a:solidFill>
                  <a:srgbClr val="323B8D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</a:rPr>
              <a:t>)</a:t>
            </a:r>
            <a:r>
              <a:rPr lang="ru-RU" sz="1100" b="1" dirty="0" smtClean="0">
                <a:solidFill>
                  <a:srgbClr val="323B8D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</a:rPr>
              <a:t> из участков нового строительства</a:t>
            </a:r>
            <a:endParaRPr lang="ru-RU" sz="1100" b="1" dirty="0">
              <a:solidFill>
                <a:srgbClr val="323B8D"/>
              </a:solidFill>
              <a:latin typeface="Gotham Pro" panose="02000503040000020004" pitchFamily="50" charset="0"/>
              <a:ea typeface="Roboto" panose="02000000000000000000" pitchFamily="2" charset="0"/>
              <a:cs typeface="Gotham Pro" panose="02000503040000020004" pitchFamily="50" charset="0"/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539552" y="3884012"/>
          <a:ext cx="8280920" cy="1030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544994" y="1733884"/>
            <a:ext cx="1779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Удельный прирост ВВП</a:t>
            </a:r>
          </a:p>
          <a:p>
            <a:r>
              <a:rPr lang="ru-RU" sz="10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на 1 руб. инвестиций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04049" y="1658692"/>
            <a:ext cx="1293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  <a:sym typeface="Tahoma"/>
              </a:rPr>
              <a:t>2,43</a:t>
            </a:r>
            <a:endParaRPr lang="ru-RU" sz="2800" b="1" dirty="0">
              <a:solidFill>
                <a:srgbClr val="E94E14"/>
              </a:solidFill>
              <a:latin typeface="Gotham Pro" panose="02000503040000020004" pitchFamily="50" charset="0"/>
              <a:ea typeface="Roboto" panose="02000000000000000000" pitchFamily="2" charset="0"/>
              <a:cs typeface="Gotham Pro" panose="02000503040000020004" pitchFamily="50" charset="0"/>
              <a:sym typeface="Tahom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46726" y="2148345"/>
            <a:ext cx="3891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Прямые налоговые </a:t>
            </a:r>
          </a:p>
          <a:p>
            <a:r>
              <a:rPr lang="ru-RU" sz="10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поступления в </a:t>
            </a:r>
            <a:r>
              <a:rPr lang="ru-RU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бюджет </a:t>
            </a:r>
            <a:r>
              <a:rPr lang="en-US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10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(млрд </a:t>
            </a:r>
            <a:r>
              <a:rPr lang="ru-RU" sz="10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руб.)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04049" y="2086790"/>
            <a:ext cx="1293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  <a:sym typeface="Tahoma"/>
              </a:rPr>
              <a:t>600</a:t>
            </a:r>
            <a:endParaRPr lang="ru-RU" sz="2800" b="1" dirty="0">
              <a:solidFill>
                <a:srgbClr val="E94E14"/>
              </a:solidFill>
              <a:latin typeface="Gotham Pro" panose="02000503040000020004" pitchFamily="50" charset="0"/>
              <a:ea typeface="Roboto" panose="02000000000000000000" pitchFamily="2" charset="0"/>
              <a:cs typeface="Gotham Pro" panose="02000503040000020004" pitchFamily="50" charset="0"/>
              <a:sym typeface="Tahom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47203" y="2564523"/>
            <a:ext cx="3169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Новые рабочие места</a:t>
            </a:r>
            <a:r>
              <a:rPr lang="en-US" sz="10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в </a:t>
            </a:r>
            <a:r>
              <a:rPr lang="ru-RU" sz="10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отраслях-потребителях затрат </a:t>
            </a:r>
            <a:r>
              <a:rPr lang="ru-RU" sz="10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(тыс. шт.)</a:t>
            </a:r>
            <a:endParaRPr lang="ru-RU" sz="1000" dirty="0"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81297" y="2502968"/>
            <a:ext cx="1936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  <a:sym typeface="Tahoma"/>
              </a:rPr>
              <a:t>40 – 50 </a:t>
            </a:r>
            <a:endParaRPr lang="ru-RU" sz="2800" b="1" dirty="0">
              <a:solidFill>
                <a:srgbClr val="E94E14"/>
              </a:solidFill>
              <a:latin typeface="Gotham Pro" panose="02000503040000020004" pitchFamily="50" charset="0"/>
              <a:ea typeface="Roboto" panose="02000000000000000000" pitchFamily="2" charset="0"/>
              <a:cs typeface="Gotham Pro" panose="02000503040000020004" pitchFamily="50" charset="0"/>
              <a:sym typeface="Tahom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49388" y="2931066"/>
            <a:ext cx="196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  <a:sym typeface="Tahoma"/>
              </a:rPr>
              <a:t>75 – </a:t>
            </a:r>
            <a:r>
              <a:rPr lang="ru-RU" sz="28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  <a:sym typeface="Tahoma"/>
              </a:rPr>
              <a:t>85</a:t>
            </a:r>
            <a:endParaRPr lang="ru-RU" sz="2800" b="1" dirty="0">
              <a:solidFill>
                <a:srgbClr val="E94E14"/>
              </a:solidFill>
              <a:latin typeface="Gotham Pro" panose="02000503040000020004" pitchFamily="50" charset="0"/>
              <a:ea typeface="Roboto" panose="02000000000000000000" pitchFamily="2" charset="0"/>
              <a:cs typeface="Gotham Pro" panose="02000503040000020004" pitchFamily="50" charset="0"/>
              <a:sym typeface="Tahoma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44994" y="2990046"/>
            <a:ext cx="323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Новые рабочие места</a:t>
            </a:r>
            <a:r>
              <a:rPr lang="en-US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/>
            </a:r>
            <a:br>
              <a:rPr lang="en-US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</a:br>
            <a:r>
              <a:rPr lang="ru-RU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в </a:t>
            </a:r>
            <a:r>
              <a:rPr lang="ru-RU" sz="10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новых отраслях </a:t>
            </a:r>
            <a:r>
              <a:rPr lang="en-US" sz="10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10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(тыс. шт.)</a:t>
            </a:r>
            <a:endParaRPr lang="ru-RU" sz="1000" dirty="0"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588179" y="1537364"/>
            <a:ext cx="0" cy="1799702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3206" y="2990046"/>
            <a:ext cx="179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Налоги и сборы</a:t>
            </a:r>
          </a:p>
          <a:p>
            <a:r>
              <a:rPr lang="ru-RU" sz="10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598 млрд руб.</a:t>
            </a:r>
            <a:endParaRPr lang="ru-RU" sz="1000" b="1" dirty="0">
              <a:solidFill>
                <a:srgbClr val="E94E14"/>
              </a:solidFill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254" y="2552713"/>
            <a:ext cx="179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Заработная плата</a:t>
            </a:r>
          </a:p>
          <a:p>
            <a:r>
              <a:rPr lang="ru-RU" sz="10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908 млрд руб.</a:t>
            </a:r>
            <a:endParaRPr lang="ru-RU" sz="1000" b="1" dirty="0">
              <a:solidFill>
                <a:srgbClr val="E94E14"/>
              </a:solidFill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863" y="2140197"/>
            <a:ext cx="179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Амортизация</a:t>
            </a:r>
          </a:p>
          <a:p>
            <a:r>
              <a:rPr lang="ru-RU" sz="10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124 млрд руб.</a:t>
            </a:r>
            <a:endParaRPr lang="ru-RU" sz="1000" b="1" dirty="0">
              <a:solidFill>
                <a:srgbClr val="E94E14"/>
              </a:solidFill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863" y="1727681"/>
            <a:ext cx="179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Прибыль</a:t>
            </a:r>
          </a:p>
          <a:p>
            <a:r>
              <a:rPr lang="ru-RU" sz="10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820 млрд руб.</a:t>
            </a:r>
            <a:endParaRPr lang="ru-RU" sz="1000" b="1" dirty="0">
              <a:solidFill>
                <a:srgbClr val="E94E14"/>
              </a:solidFill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0" y="2965230"/>
            <a:ext cx="2588179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0" y="2552713"/>
            <a:ext cx="2588179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0" y="2140197"/>
            <a:ext cx="2588179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Группа 51"/>
          <p:cNvGrpSpPr/>
          <p:nvPr/>
        </p:nvGrpSpPr>
        <p:grpSpPr>
          <a:xfrm>
            <a:off x="2628488" y="2180859"/>
            <a:ext cx="1808417" cy="1108903"/>
            <a:chOff x="2628488" y="2282763"/>
            <a:chExt cx="1808417" cy="1108903"/>
          </a:xfrm>
        </p:grpSpPr>
        <p:sp>
          <p:nvSpPr>
            <p:cNvPr id="50" name="TextBox 49"/>
            <p:cNvSpPr txBox="1"/>
            <p:nvPr/>
          </p:nvSpPr>
          <p:spPr>
            <a:xfrm>
              <a:off x="2795559" y="2282763"/>
              <a:ext cx="15186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ru-RU" sz="3500" b="1" dirty="0" smtClean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pitchFamily="2" charset="0"/>
                  <a:cs typeface="Gotham Pro" panose="02000503040000020004" pitchFamily="50" charset="0"/>
                </a:rPr>
                <a:t>2 450</a:t>
              </a:r>
              <a:r>
                <a:rPr lang="en-US" sz="2100" b="1" dirty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pitchFamily="2" charset="0"/>
                  <a:cs typeface="Gotham Pro" panose="02000503040000020004" pitchFamily="50" charset="0"/>
                </a:rPr>
                <a:t/>
              </a:r>
              <a:br>
                <a:rPr lang="en-US" sz="2100" b="1" dirty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pitchFamily="2" charset="0"/>
                  <a:cs typeface="Gotham Pro" panose="02000503040000020004" pitchFamily="50" charset="0"/>
                </a:rPr>
              </a:br>
              <a:r>
                <a:rPr lang="ru-RU" sz="1900" b="1" dirty="0" smtClean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pitchFamily="2" charset="0"/>
                  <a:cs typeface="Gotham Pro" panose="02000503040000020004" pitchFamily="50" charset="0"/>
                </a:rPr>
                <a:t>млрд руб.</a:t>
              </a:r>
              <a:endParaRPr lang="ru-RU" sz="1900" b="1" dirty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pitchFamily="2" charset="0"/>
                <a:cs typeface="Gotham Pro" panose="02000503040000020004" pitchFamily="50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28488" y="2930001"/>
              <a:ext cx="1808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Общий эффект</a:t>
              </a:r>
              <a:r>
                <a:rPr lang="en-US" sz="1200" b="1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/>
              </a:r>
              <a:br>
                <a:rPr lang="en-US" sz="1200" b="1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</a:br>
              <a:r>
                <a:rPr lang="ru-RU" sz="1200" b="1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на ВВП</a:t>
              </a:r>
              <a:endParaRPr lang="ru-RU" sz="12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3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Box 266"/>
          <p:cNvSpPr txBox="1"/>
          <p:nvPr/>
        </p:nvSpPr>
        <p:spPr>
          <a:xfrm>
            <a:off x="8388424" y="571689"/>
            <a:ext cx="75557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6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539552" y="411510"/>
            <a:ext cx="9361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7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МТМ ЕЗК: развитие </a:t>
            </a:r>
            <a:r>
              <a:rPr lang="ru-RU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внутриконтинентальной</a:t>
            </a:r>
            <a:r>
              <a:rPr lang="en-US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/>
            </a:r>
            <a:br>
              <a:rPr lang="en-US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</a:br>
            <a:r>
              <a:rPr lang="ru-RU" sz="247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торговли </a:t>
            </a:r>
            <a:r>
              <a:rPr lang="ru-RU" sz="247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и текущая грузовая база</a:t>
            </a:r>
            <a:endParaRPr lang="ru-RU" sz="2470" dirty="0" smtClean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graphicFrame>
        <p:nvGraphicFramePr>
          <p:cNvPr id="188" name="Диаграмма 187">
            <a:extLst>
              <a:ext uri="{FF2B5EF4-FFF2-40B4-BE49-F238E27FC236}">
                <a16:creationId xmlns:a16="http://schemas.microsoft.com/office/drawing/2014/main" id="{D254C64F-7C6D-47D6-BE23-4793A70797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300985"/>
              </p:ext>
            </p:extLst>
          </p:nvPr>
        </p:nvGraphicFramePr>
        <p:xfrm>
          <a:off x="467201" y="3432771"/>
          <a:ext cx="4032791" cy="151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9" name="TextBox 188">
            <a:extLst>
              <a:ext uri="{FF2B5EF4-FFF2-40B4-BE49-F238E27FC236}">
                <a16:creationId xmlns:a16="http://schemas.microsoft.com/office/drawing/2014/main" id="{1C2BC57B-439F-4C2F-827F-16569D9CA393}"/>
              </a:ext>
            </a:extLst>
          </p:cNvPr>
          <p:cNvSpPr txBox="1"/>
          <p:nvPr/>
        </p:nvSpPr>
        <p:spPr>
          <a:xfrm>
            <a:off x="858702" y="3176263"/>
            <a:ext cx="3360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4F81BD">
                    <a:lumMod val="75000"/>
                  </a:srgbClr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+5%</a:t>
            </a:r>
            <a:r>
              <a:rPr lang="en-US" sz="1000" dirty="0">
                <a:solidFill>
                  <a:prstClr val="black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—</a:t>
            </a:r>
            <a:r>
              <a:rPr lang="ru-RU" sz="1000" dirty="0">
                <a:solidFill>
                  <a:prstClr val="black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средние темы роста мировой торговли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D20232B-2BF4-40E3-8029-2E52C97418A8}"/>
              </a:ext>
            </a:extLst>
          </p:cNvPr>
          <p:cNvSpPr txBox="1"/>
          <p:nvPr/>
        </p:nvSpPr>
        <p:spPr>
          <a:xfrm>
            <a:off x="865433" y="3382503"/>
            <a:ext cx="38976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+9%</a:t>
            </a:r>
            <a:r>
              <a:rPr lang="en-US" sz="1000" dirty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 </a:t>
            </a:r>
            <a:r>
              <a:rPr lang="en-US" sz="1000" dirty="0">
                <a:solidFill>
                  <a:prstClr val="black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—</a:t>
            </a:r>
            <a:r>
              <a:rPr lang="ru-RU" sz="1000" dirty="0">
                <a:solidFill>
                  <a:prstClr val="black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средние темы роста товарооборота ЕС-Китай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E56DD01E-4890-4182-AF76-00C611735BAD}"/>
              </a:ext>
            </a:extLst>
          </p:cNvPr>
          <p:cNvSpPr txBox="1"/>
          <p:nvPr/>
        </p:nvSpPr>
        <p:spPr>
          <a:xfrm>
            <a:off x="890418" y="2966703"/>
            <a:ext cx="3216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Объем торговли ЕС-Китай, млрд евро</a:t>
            </a:r>
          </a:p>
        </p:txBody>
      </p:sp>
      <p:grpSp>
        <p:nvGrpSpPr>
          <p:cNvPr id="192" name="Группа 191"/>
          <p:cNvGrpSpPr/>
          <p:nvPr/>
        </p:nvGrpSpPr>
        <p:grpSpPr>
          <a:xfrm>
            <a:off x="631532" y="1872353"/>
            <a:ext cx="4067027" cy="1015663"/>
            <a:chOff x="355657" y="2412272"/>
            <a:chExt cx="6238623" cy="1557978"/>
          </a:xfrm>
        </p:grpSpPr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id="{FE1A6C38-6E81-4E07-A06B-086EC88F2B58}"/>
                </a:ext>
              </a:extLst>
            </p:cNvPr>
            <p:cNvSpPr/>
            <p:nvPr/>
          </p:nvSpPr>
          <p:spPr>
            <a:xfrm>
              <a:off x="787629" y="2412272"/>
              <a:ext cx="5806651" cy="1557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000" b="1" dirty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Коридор ЕЗК </a:t>
              </a:r>
              <a:r>
                <a:rPr lang="ru-RU" sz="1000" dirty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свяжет прямым скоростным автодорожным сообщением 3 основных экономических центра Евразии </a:t>
              </a:r>
              <a:r>
                <a:rPr lang="en-US" sz="1000" dirty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—</a:t>
              </a:r>
              <a:r>
                <a:rPr lang="ru-RU" sz="1000" dirty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 </a:t>
              </a:r>
              <a:r>
                <a:rPr lang="ru-RU" sz="1000" dirty="0" smtClean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ЕС,</a:t>
              </a:r>
              <a:r>
                <a:rPr lang="en-US" sz="1000" dirty="0" smtClean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 </a:t>
              </a:r>
              <a:r>
                <a:rPr lang="ru-RU" sz="1000" dirty="0" smtClean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страны</a:t>
              </a:r>
              <a:r>
                <a:rPr lang="en-US" sz="1000" dirty="0" smtClean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/>
              </a:r>
              <a:br>
                <a:rPr lang="en-US" sz="1000" dirty="0" smtClean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</a:br>
              <a:r>
                <a:rPr lang="ru-RU" sz="1000" dirty="0" smtClean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ЕАЭС</a:t>
              </a:r>
              <a:r>
                <a:rPr lang="en-US" sz="1000" dirty="0" smtClean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 </a:t>
              </a:r>
              <a:r>
                <a:rPr lang="ru-RU" sz="1000" dirty="0">
                  <a:solidFill>
                    <a:srgbClr val="E94E14"/>
                  </a:solidFill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и Китай</a:t>
              </a:r>
              <a:r>
                <a:rPr lang="ru-RU" sz="1000" dirty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, на долю которых </a:t>
              </a:r>
              <a:r>
                <a:rPr lang="ru-RU" sz="1000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приходится</a:t>
              </a:r>
            </a:p>
            <a:p>
              <a:pPr>
                <a:defRPr/>
              </a:pPr>
              <a:r>
                <a:rPr lang="ru-RU" sz="1000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более </a:t>
              </a:r>
              <a:r>
                <a:rPr lang="ru-RU" sz="1000" dirty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70% ВВП </a:t>
              </a:r>
              <a:r>
                <a:rPr lang="ru-RU" sz="1000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континента</a:t>
              </a:r>
            </a:p>
            <a:p>
              <a:pPr>
                <a:defRPr/>
              </a:pPr>
              <a:r>
                <a:rPr lang="ru-RU" sz="1000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и </a:t>
              </a:r>
              <a:r>
                <a:rPr lang="ru-RU" sz="1000" dirty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около 42% мирового ВВП</a:t>
              </a:r>
            </a:p>
          </p:txBody>
        </p:sp>
        <p:pic>
          <p:nvPicPr>
            <p:cNvPr id="378" name="Рисунок 377">
              <a:extLst>
                <a:ext uri="{FF2B5EF4-FFF2-40B4-BE49-F238E27FC236}">
                  <a16:creationId xmlns:a16="http://schemas.microsoft.com/office/drawing/2014/main" id="{EEFF9617-D8A6-44CC-A084-80097030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02065" y="2671341"/>
              <a:ext cx="591269" cy="284086"/>
            </a:xfrm>
            <a:prstGeom prst="rect">
              <a:avLst/>
            </a:prstGeom>
          </p:spPr>
        </p:pic>
      </p:grpSp>
      <p:grpSp>
        <p:nvGrpSpPr>
          <p:cNvPr id="379" name="Группа 378"/>
          <p:cNvGrpSpPr/>
          <p:nvPr/>
        </p:nvGrpSpPr>
        <p:grpSpPr>
          <a:xfrm>
            <a:off x="634363" y="1419622"/>
            <a:ext cx="3563368" cy="325273"/>
            <a:chOff x="360000" y="1424430"/>
            <a:chExt cx="5466035" cy="498953"/>
          </a:xfrm>
        </p:grpSpPr>
        <p:sp>
          <p:nvSpPr>
            <p:cNvPr id="380" name="Объект 2">
              <a:extLst>
                <a:ext uri="{FF2B5EF4-FFF2-40B4-BE49-F238E27FC236}">
                  <a16:creationId xmlns:a16="http://schemas.microsoft.com/office/drawing/2014/main" id="{FBA3AA5E-AA03-4D22-BB15-F802EEAFCF61}"/>
                </a:ext>
              </a:extLst>
            </p:cNvPr>
            <p:cNvSpPr txBox="1">
              <a:spLocks/>
            </p:cNvSpPr>
            <p:nvPr/>
          </p:nvSpPr>
          <p:spPr>
            <a:xfrm>
              <a:off x="787628" y="1424430"/>
              <a:ext cx="5038407" cy="4989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600"/>
                </a:spcBef>
                <a:buNone/>
                <a:defRPr/>
              </a:pPr>
              <a:r>
                <a:rPr lang="ru-RU" sz="1000" b="1" dirty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Евразия – самый емкий и динамично </a:t>
              </a:r>
              <a:r>
                <a:rPr lang="ru-RU" sz="1000" b="1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растущий</a:t>
              </a:r>
              <a:r>
                <a:rPr lang="en-US" sz="1000" b="1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 </a:t>
              </a:r>
              <a:r>
                <a:rPr lang="ru-RU" sz="1000" b="1" dirty="0" smtClean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международный </a:t>
              </a:r>
              <a:r>
                <a:rPr lang="ru-RU" sz="1000" b="1" dirty="0">
                  <a:latin typeface="Gotham Pro" panose="02000503040000020004" pitchFamily="50" charset="0"/>
                  <a:ea typeface="Roboto" panose="02000000000000000000" charset="0"/>
                  <a:cs typeface="Gotham Pro" panose="02000503040000020004" pitchFamily="50" charset="0"/>
                </a:rPr>
                <a:t>торговый рынок</a:t>
              </a:r>
            </a:p>
          </p:txBody>
        </p:sp>
        <p:pic>
          <p:nvPicPr>
            <p:cNvPr id="381" name="Рисунок 380">
              <a:extLst>
                <a:ext uri="{FF2B5EF4-FFF2-40B4-BE49-F238E27FC236}">
                  <a16:creationId xmlns:a16="http://schemas.microsoft.com/office/drawing/2014/main" id="{1D923EC4-7D4A-4559-9147-7A214E41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0000" y="1518369"/>
              <a:ext cx="410990" cy="385315"/>
            </a:xfrm>
            <a:prstGeom prst="rect">
              <a:avLst/>
            </a:prstGeom>
          </p:spPr>
        </p:pic>
      </p:grpSp>
      <p:pic>
        <p:nvPicPr>
          <p:cNvPr id="382" name="Рисунок 381">
            <a:extLst>
              <a:ext uri="{FF2B5EF4-FFF2-40B4-BE49-F238E27FC236}">
                <a16:creationId xmlns:a16="http://schemas.microsoft.com/office/drawing/2014/main" id="{FF57BDF9-589C-415E-9266-1309EA3BC6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620" y="3262207"/>
            <a:ext cx="187797" cy="236787"/>
          </a:xfrm>
          <a:prstGeom prst="rect">
            <a:avLst/>
          </a:prstGeom>
          <a:ln>
            <a:noFill/>
          </a:ln>
        </p:spPr>
      </p:pic>
      <p:grpSp>
        <p:nvGrpSpPr>
          <p:cNvPr id="383" name="Группа 382"/>
          <p:cNvGrpSpPr/>
          <p:nvPr/>
        </p:nvGrpSpPr>
        <p:grpSpPr>
          <a:xfrm>
            <a:off x="5324670" y="1273284"/>
            <a:ext cx="3301713" cy="1834509"/>
            <a:chOff x="1882208" y="1588180"/>
            <a:chExt cx="5064668" cy="2814048"/>
          </a:xfrm>
        </p:grpSpPr>
        <p:grpSp>
          <p:nvGrpSpPr>
            <p:cNvPr id="384" name="Группа 383"/>
            <p:cNvGrpSpPr/>
            <p:nvPr/>
          </p:nvGrpSpPr>
          <p:grpSpPr>
            <a:xfrm>
              <a:off x="1886178" y="1588180"/>
              <a:ext cx="5060698" cy="2814048"/>
              <a:chOff x="11035653" y="2196035"/>
              <a:chExt cx="5060698" cy="2814048"/>
            </a:xfrm>
          </p:grpSpPr>
          <p:sp>
            <p:nvSpPr>
              <p:cNvPr id="403" name="Shape"/>
              <p:cNvSpPr/>
              <p:nvPr/>
            </p:nvSpPr>
            <p:spPr>
              <a:xfrm>
                <a:off x="12290230" y="3328727"/>
                <a:ext cx="125249" cy="62541"/>
              </a:xfrm>
              <a:custGeom>
                <a:avLst/>
                <a:gdLst>
                  <a:gd name="connsiteX0" fmla="*/ 11590 w 41833"/>
                  <a:gd name="connsiteY0" fmla="*/ 16904 h 25465"/>
                  <a:gd name="connsiteX1" fmla="*/ 11590 w 41833"/>
                  <a:gd name="connsiteY1" fmla="*/ 15965 h 25465"/>
                  <a:gd name="connsiteX2" fmla="*/ 12117 w 41833"/>
                  <a:gd name="connsiteY2" fmla="*/ 16904 h 25465"/>
                  <a:gd name="connsiteX3" fmla="*/ 11590 w 41833"/>
                  <a:gd name="connsiteY3" fmla="*/ 16904 h 25465"/>
                  <a:gd name="connsiteX4" fmla="*/ 41833 w 41833"/>
                  <a:gd name="connsiteY4" fmla="*/ 25465 h 25465"/>
                  <a:gd name="connsiteX5" fmla="*/ 21600 w 41833"/>
                  <a:gd name="connsiteY5" fmla="*/ 11270 h 25465"/>
                  <a:gd name="connsiteX6" fmla="*/ 21073 w 41833"/>
                  <a:gd name="connsiteY6" fmla="*/ 10330 h 25465"/>
                  <a:gd name="connsiteX7" fmla="*/ 21600 w 41833"/>
                  <a:gd name="connsiteY7" fmla="*/ 9391 h 25465"/>
                  <a:gd name="connsiteX8" fmla="*/ 21073 w 41833"/>
                  <a:gd name="connsiteY8" fmla="*/ 9391 h 25465"/>
                  <a:gd name="connsiteX9" fmla="*/ 21600 w 41833"/>
                  <a:gd name="connsiteY9" fmla="*/ 7513 h 25465"/>
                  <a:gd name="connsiteX10" fmla="*/ 20546 w 41833"/>
                  <a:gd name="connsiteY10" fmla="*/ 7513 h 25465"/>
                  <a:gd name="connsiteX11" fmla="*/ 20020 w 41833"/>
                  <a:gd name="connsiteY11" fmla="*/ 6574 h 25465"/>
                  <a:gd name="connsiteX12" fmla="*/ 18966 w 41833"/>
                  <a:gd name="connsiteY12" fmla="*/ 6574 h 25465"/>
                  <a:gd name="connsiteX13" fmla="*/ 18439 w 41833"/>
                  <a:gd name="connsiteY13" fmla="*/ 6574 h 25465"/>
                  <a:gd name="connsiteX14" fmla="*/ 17912 w 41833"/>
                  <a:gd name="connsiteY14" fmla="*/ 5635 h 25465"/>
                  <a:gd name="connsiteX15" fmla="*/ 17385 w 41833"/>
                  <a:gd name="connsiteY15" fmla="*/ 5635 h 25465"/>
                  <a:gd name="connsiteX16" fmla="*/ 16859 w 41833"/>
                  <a:gd name="connsiteY16" fmla="*/ 5635 h 25465"/>
                  <a:gd name="connsiteX17" fmla="*/ 16332 w 41833"/>
                  <a:gd name="connsiteY17" fmla="*/ 5635 h 25465"/>
                  <a:gd name="connsiteX18" fmla="*/ 15805 w 41833"/>
                  <a:gd name="connsiteY18" fmla="*/ 5635 h 25465"/>
                  <a:gd name="connsiteX19" fmla="*/ 15278 w 41833"/>
                  <a:gd name="connsiteY19" fmla="*/ 3757 h 25465"/>
                  <a:gd name="connsiteX20" fmla="*/ 13698 w 41833"/>
                  <a:gd name="connsiteY20" fmla="*/ 2817 h 25465"/>
                  <a:gd name="connsiteX21" fmla="*/ 13698 w 41833"/>
                  <a:gd name="connsiteY21" fmla="*/ 1878 h 25465"/>
                  <a:gd name="connsiteX22" fmla="*/ 13698 w 41833"/>
                  <a:gd name="connsiteY22" fmla="*/ 939 h 25465"/>
                  <a:gd name="connsiteX23" fmla="*/ 12117 w 41833"/>
                  <a:gd name="connsiteY23" fmla="*/ 0 h 25465"/>
                  <a:gd name="connsiteX24" fmla="*/ 11590 w 41833"/>
                  <a:gd name="connsiteY24" fmla="*/ 0 h 25465"/>
                  <a:gd name="connsiteX25" fmla="*/ 11590 w 41833"/>
                  <a:gd name="connsiteY25" fmla="*/ 939 h 25465"/>
                  <a:gd name="connsiteX26" fmla="*/ 10010 w 41833"/>
                  <a:gd name="connsiteY26" fmla="*/ 939 h 25465"/>
                  <a:gd name="connsiteX27" fmla="*/ 9483 w 41833"/>
                  <a:gd name="connsiteY27" fmla="*/ 1878 h 25465"/>
                  <a:gd name="connsiteX28" fmla="*/ 9483 w 41833"/>
                  <a:gd name="connsiteY28" fmla="*/ 2817 h 25465"/>
                  <a:gd name="connsiteX29" fmla="*/ 8956 w 41833"/>
                  <a:gd name="connsiteY29" fmla="*/ 2817 h 25465"/>
                  <a:gd name="connsiteX30" fmla="*/ 8429 w 41833"/>
                  <a:gd name="connsiteY30" fmla="*/ 2817 h 25465"/>
                  <a:gd name="connsiteX31" fmla="*/ 7902 w 41833"/>
                  <a:gd name="connsiteY31" fmla="*/ 1878 h 25465"/>
                  <a:gd name="connsiteX32" fmla="*/ 7902 w 41833"/>
                  <a:gd name="connsiteY32" fmla="*/ 1878 h 25465"/>
                  <a:gd name="connsiteX33" fmla="*/ 7376 w 41833"/>
                  <a:gd name="connsiteY33" fmla="*/ 1878 h 25465"/>
                  <a:gd name="connsiteX34" fmla="*/ 7376 w 41833"/>
                  <a:gd name="connsiteY34" fmla="*/ 2817 h 25465"/>
                  <a:gd name="connsiteX35" fmla="*/ 7376 w 41833"/>
                  <a:gd name="connsiteY35" fmla="*/ 1878 h 25465"/>
                  <a:gd name="connsiteX36" fmla="*/ 6849 w 41833"/>
                  <a:gd name="connsiteY36" fmla="*/ 1878 h 25465"/>
                  <a:gd name="connsiteX37" fmla="*/ 6322 w 41833"/>
                  <a:gd name="connsiteY37" fmla="*/ 1878 h 25465"/>
                  <a:gd name="connsiteX38" fmla="*/ 5795 w 41833"/>
                  <a:gd name="connsiteY38" fmla="*/ 1878 h 25465"/>
                  <a:gd name="connsiteX39" fmla="*/ 5268 w 41833"/>
                  <a:gd name="connsiteY39" fmla="*/ 1878 h 25465"/>
                  <a:gd name="connsiteX40" fmla="*/ 4215 w 41833"/>
                  <a:gd name="connsiteY40" fmla="*/ 939 h 25465"/>
                  <a:gd name="connsiteX41" fmla="*/ 2634 w 41833"/>
                  <a:gd name="connsiteY41" fmla="*/ 939 h 25465"/>
                  <a:gd name="connsiteX42" fmla="*/ 1580 w 41833"/>
                  <a:gd name="connsiteY42" fmla="*/ 1878 h 25465"/>
                  <a:gd name="connsiteX43" fmla="*/ 1580 w 41833"/>
                  <a:gd name="connsiteY43" fmla="*/ 2817 h 25465"/>
                  <a:gd name="connsiteX44" fmla="*/ 1580 w 41833"/>
                  <a:gd name="connsiteY44" fmla="*/ 3757 h 25465"/>
                  <a:gd name="connsiteX45" fmla="*/ 2107 w 41833"/>
                  <a:gd name="connsiteY45" fmla="*/ 3757 h 25465"/>
                  <a:gd name="connsiteX46" fmla="*/ 1580 w 41833"/>
                  <a:gd name="connsiteY46" fmla="*/ 3757 h 25465"/>
                  <a:gd name="connsiteX47" fmla="*/ 1580 w 41833"/>
                  <a:gd name="connsiteY47" fmla="*/ 5635 h 25465"/>
                  <a:gd name="connsiteX48" fmla="*/ 527 w 41833"/>
                  <a:gd name="connsiteY48" fmla="*/ 7513 h 25465"/>
                  <a:gd name="connsiteX49" fmla="*/ 527 w 41833"/>
                  <a:gd name="connsiteY49" fmla="*/ 9391 h 25465"/>
                  <a:gd name="connsiteX50" fmla="*/ 527 w 41833"/>
                  <a:gd name="connsiteY50" fmla="*/ 8452 h 25465"/>
                  <a:gd name="connsiteX51" fmla="*/ 0 w 41833"/>
                  <a:gd name="connsiteY51" fmla="*/ 9391 h 25465"/>
                  <a:gd name="connsiteX52" fmla="*/ 0 w 41833"/>
                  <a:gd name="connsiteY52" fmla="*/ 10330 h 25465"/>
                  <a:gd name="connsiteX53" fmla="*/ 527 w 41833"/>
                  <a:gd name="connsiteY53" fmla="*/ 11270 h 25465"/>
                  <a:gd name="connsiteX54" fmla="*/ 527 w 41833"/>
                  <a:gd name="connsiteY54" fmla="*/ 12209 h 25465"/>
                  <a:gd name="connsiteX55" fmla="*/ 1054 w 41833"/>
                  <a:gd name="connsiteY55" fmla="*/ 11270 h 25465"/>
                  <a:gd name="connsiteX56" fmla="*/ 2107 w 41833"/>
                  <a:gd name="connsiteY56" fmla="*/ 12209 h 25465"/>
                  <a:gd name="connsiteX57" fmla="*/ 2634 w 41833"/>
                  <a:gd name="connsiteY57" fmla="*/ 12209 h 25465"/>
                  <a:gd name="connsiteX58" fmla="*/ 3161 w 41833"/>
                  <a:gd name="connsiteY58" fmla="*/ 12209 h 25465"/>
                  <a:gd name="connsiteX59" fmla="*/ 3688 w 41833"/>
                  <a:gd name="connsiteY59" fmla="*/ 12209 h 25465"/>
                  <a:gd name="connsiteX60" fmla="*/ 4741 w 41833"/>
                  <a:gd name="connsiteY60" fmla="*/ 11270 h 25465"/>
                  <a:gd name="connsiteX61" fmla="*/ 5268 w 41833"/>
                  <a:gd name="connsiteY61" fmla="*/ 11270 h 25465"/>
                  <a:gd name="connsiteX62" fmla="*/ 5795 w 41833"/>
                  <a:gd name="connsiteY62" fmla="*/ 10330 h 25465"/>
                  <a:gd name="connsiteX63" fmla="*/ 7376 w 41833"/>
                  <a:gd name="connsiteY63" fmla="*/ 11270 h 25465"/>
                  <a:gd name="connsiteX64" fmla="*/ 7902 w 41833"/>
                  <a:gd name="connsiteY64" fmla="*/ 11270 h 25465"/>
                  <a:gd name="connsiteX65" fmla="*/ 8429 w 41833"/>
                  <a:gd name="connsiteY65" fmla="*/ 12209 h 25465"/>
                  <a:gd name="connsiteX66" fmla="*/ 8429 w 41833"/>
                  <a:gd name="connsiteY66" fmla="*/ 13148 h 25465"/>
                  <a:gd name="connsiteX67" fmla="*/ 8429 w 41833"/>
                  <a:gd name="connsiteY67" fmla="*/ 13148 h 25465"/>
                  <a:gd name="connsiteX68" fmla="*/ 8956 w 41833"/>
                  <a:gd name="connsiteY68" fmla="*/ 14087 h 25465"/>
                  <a:gd name="connsiteX69" fmla="*/ 8956 w 41833"/>
                  <a:gd name="connsiteY69" fmla="*/ 15026 h 25465"/>
                  <a:gd name="connsiteX70" fmla="*/ 9483 w 41833"/>
                  <a:gd name="connsiteY70" fmla="*/ 15026 h 25465"/>
                  <a:gd name="connsiteX71" fmla="*/ 10010 w 41833"/>
                  <a:gd name="connsiteY71" fmla="*/ 15965 h 25465"/>
                  <a:gd name="connsiteX72" fmla="*/ 8956 w 41833"/>
                  <a:gd name="connsiteY72" fmla="*/ 15965 h 25465"/>
                  <a:gd name="connsiteX73" fmla="*/ 8429 w 41833"/>
                  <a:gd name="connsiteY73" fmla="*/ 15965 h 25465"/>
                  <a:gd name="connsiteX74" fmla="*/ 8429 w 41833"/>
                  <a:gd name="connsiteY74" fmla="*/ 15965 h 25465"/>
                  <a:gd name="connsiteX75" fmla="*/ 8429 w 41833"/>
                  <a:gd name="connsiteY75" fmla="*/ 16904 h 25465"/>
                  <a:gd name="connsiteX76" fmla="*/ 8429 w 41833"/>
                  <a:gd name="connsiteY76" fmla="*/ 17843 h 25465"/>
                  <a:gd name="connsiteX77" fmla="*/ 7376 w 41833"/>
                  <a:gd name="connsiteY77" fmla="*/ 18783 h 25465"/>
                  <a:gd name="connsiteX78" fmla="*/ 8429 w 41833"/>
                  <a:gd name="connsiteY78" fmla="*/ 19722 h 25465"/>
                  <a:gd name="connsiteX79" fmla="*/ 8429 w 41833"/>
                  <a:gd name="connsiteY79" fmla="*/ 18783 h 25465"/>
                  <a:gd name="connsiteX80" fmla="*/ 9483 w 41833"/>
                  <a:gd name="connsiteY80" fmla="*/ 19722 h 25465"/>
                  <a:gd name="connsiteX81" fmla="*/ 9483 w 41833"/>
                  <a:gd name="connsiteY81" fmla="*/ 17843 h 25465"/>
                  <a:gd name="connsiteX82" fmla="*/ 10010 w 41833"/>
                  <a:gd name="connsiteY82" fmla="*/ 17843 h 25465"/>
                  <a:gd name="connsiteX83" fmla="*/ 10537 w 41833"/>
                  <a:gd name="connsiteY83" fmla="*/ 15965 h 25465"/>
                  <a:gd name="connsiteX84" fmla="*/ 11590 w 41833"/>
                  <a:gd name="connsiteY84" fmla="*/ 15026 h 25465"/>
                  <a:gd name="connsiteX85" fmla="*/ 12117 w 41833"/>
                  <a:gd name="connsiteY85" fmla="*/ 15026 h 25465"/>
                  <a:gd name="connsiteX86" fmla="*/ 11590 w 41833"/>
                  <a:gd name="connsiteY86" fmla="*/ 14087 h 25465"/>
                  <a:gd name="connsiteX87" fmla="*/ 12644 w 41833"/>
                  <a:gd name="connsiteY87" fmla="*/ 15965 h 25465"/>
                  <a:gd name="connsiteX88" fmla="*/ 11590 w 41833"/>
                  <a:gd name="connsiteY88" fmla="*/ 15965 h 25465"/>
                  <a:gd name="connsiteX89" fmla="*/ 11590 w 41833"/>
                  <a:gd name="connsiteY89" fmla="*/ 15965 h 25465"/>
                  <a:gd name="connsiteX90" fmla="*/ 12644 w 41833"/>
                  <a:gd name="connsiteY90" fmla="*/ 16904 h 25465"/>
                  <a:gd name="connsiteX91" fmla="*/ 13698 w 41833"/>
                  <a:gd name="connsiteY91" fmla="*/ 16904 h 25465"/>
                  <a:gd name="connsiteX92" fmla="*/ 13698 w 41833"/>
                  <a:gd name="connsiteY92" fmla="*/ 17843 h 25465"/>
                  <a:gd name="connsiteX93" fmla="*/ 12644 w 41833"/>
                  <a:gd name="connsiteY93" fmla="*/ 18783 h 25465"/>
                  <a:gd name="connsiteX94" fmla="*/ 13698 w 41833"/>
                  <a:gd name="connsiteY94" fmla="*/ 18783 h 25465"/>
                  <a:gd name="connsiteX95" fmla="*/ 14224 w 41833"/>
                  <a:gd name="connsiteY95" fmla="*/ 19722 h 25465"/>
                  <a:gd name="connsiteX96" fmla="*/ 14224 w 41833"/>
                  <a:gd name="connsiteY96" fmla="*/ 21600 h 25465"/>
                  <a:gd name="connsiteX97" fmla="*/ 15278 w 41833"/>
                  <a:gd name="connsiteY97" fmla="*/ 21600 h 25465"/>
                  <a:gd name="connsiteX98" fmla="*/ 15805 w 41833"/>
                  <a:gd name="connsiteY98" fmla="*/ 20661 h 25465"/>
                  <a:gd name="connsiteX99" fmla="*/ 16332 w 41833"/>
                  <a:gd name="connsiteY99" fmla="*/ 20661 h 25465"/>
                  <a:gd name="connsiteX100" fmla="*/ 16332 w 41833"/>
                  <a:gd name="connsiteY100" fmla="*/ 19722 h 25465"/>
                  <a:gd name="connsiteX101" fmla="*/ 16859 w 41833"/>
                  <a:gd name="connsiteY101" fmla="*/ 19722 h 25465"/>
                  <a:gd name="connsiteX102" fmla="*/ 17385 w 41833"/>
                  <a:gd name="connsiteY102" fmla="*/ 19722 h 25465"/>
                  <a:gd name="connsiteX103" fmla="*/ 17912 w 41833"/>
                  <a:gd name="connsiteY103" fmla="*/ 18783 h 25465"/>
                  <a:gd name="connsiteX104" fmla="*/ 16332 w 41833"/>
                  <a:gd name="connsiteY104" fmla="*/ 18783 h 25465"/>
                  <a:gd name="connsiteX105" fmla="*/ 15805 w 41833"/>
                  <a:gd name="connsiteY105" fmla="*/ 17843 h 25465"/>
                  <a:gd name="connsiteX106" fmla="*/ 16332 w 41833"/>
                  <a:gd name="connsiteY106" fmla="*/ 15965 h 25465"/>
                  <a:gd name="connsiteX107" fmla="*/ 15805 w 41833"/>
                  <a:gd name="connsiteY107" fmla="*/ 16904 h 25465"/>
                  <a:gd name="connsiteX108" fmla="*/ 16859 w 41833"/>
                  <a:gd name="connsiteY108" fmla="*/ 15965 h 25465"/>
                  <a:gd name="connsiteX109" fmla="*/ 17912 w 41833"/>
                  <a:gd name="connsiteY109" fmla="*/ 15026 h 25465"/>
                  <a:gd name="connsiteX110" fmla="*/ 17912 w 41833"/>
                  <a:gd name="connsiteY110" fmla="*/ 15026 h 25465"/>
                  <a:gd name="connsiteX111" fmla="*/ 18439 w 41833"/>
                  <a:gd name="connsiteY111" fmla="*/ 15026 h 25465"/>
                  <a:gd name="connsiteX112" fmla="*/ 18966 w 41833"/>
                  <a:gd name="connsiteY112" fmla="*/ 14087 h 25465"/>
                  <a:gd name="connsiteX113" fmla="*/ 19493 w 41833"/>
                  <a:gd name="connsiteY113" fmla="*/ 14087 h 25465"/>
                  <a:gd name="connsiteX114" fmla="*/ 20020 w 41833"/>
                  <a:gd name="connsiteY114" fmla="*/ 12209 h 25465"/>
                  <a:gd name="connsiteX115" fmla="*/ 20546 w 41833"/>
                  <a:gd name="connsiteY115" fmla="*/ 12209 h 25465"/>
                  <a:gd name="connsiteX116" fmla="*/ 21073 w 41833"/>
                  <a:gd name="connsiteY116" fmla="*/ 12209 h 25465"/>
                  <a:gd name="connsiteX117" fmla="*/ 41833 w 41833"/>
                  <a:gd name="connsiteY117" fmla="*/ 25465 h 25465"/>
                  <a:gd name="connsiteX0" fmla="*/ 11590 w 21600"/>
                  <a:gd name="connsiteY0" fmla="*/ 16904 h 21600"/>
                  <a:gd name="connsiteX1" fmla="*/ 11590 w 21600"/>
                  <a:gd name="connsiteY1" fmla="*/ 15965 h 21600"/>
                  <a:gd name="connsiteX2" fmla="*/ 12117 w 21600"/>
                  <a:gd name="connsiteY2" fmla="*/ 16904 h 21600"/>
                  <a:gd name="connsiteX3" fmla="*/ 11590 w 21600"/>
                  <a:gd name="connsiteY3" fmla="*/ 16904 h 21600"/>
                  <a:gd name="connsiteX4" fmla="*/ 21073 w 21600"/>
                  <a:gd name="connsiteY4" fmla="*/ 12209 h 21600"/>
                  <a:gd name="connsiteX5" fmla="*/ 21600 w 21600"/>
                  <a:gd name="connsiteY5" fmla="*/ 11270 h 21600"/>
                  <a:gd name="connsiteX6" fmla="*/ 21073 w 21600"/>
                  <a:gd name="connsiteY6" fmla="*/ 10330 h 21600"/>
                  <a:gd name="connsiteX7" fmla="*/ 21600 w 21600"/>
                  <a:gd name="connsiteY7" fmla="*/ 9391 h 21600"/>
                  <a:gd name="connsiteX8" fmla="*/ 21073 w 21600"/>
                  <a:gd name="connsiteY8" fmla="*/ 9391 h 21600"/>
                  <a:gd name="connsiteX9" fmla="*/ 21600 w 21600"/>
                  <a:gd name="connsiteY9" fmla="*/ 7513 h 21600"/>
                  <a:gd name="connsiteX10" fmla="*/ 20546 w 21600"/>
                  <a:gd name="connsiteY10" fmla="*/ 7513 h 21600"/>
                  <a:gd name="connsiteX11" fmla="*/ 20020 w 21600"/>
                  <a:gd name="connsiteY11" fmla="*/ 6574 h 21600"/>
                  <a:gd name="connsiteX12" fmla="*/ 18966 w 21600"/>
                  <a:gd name="connsiteY12" fmla="*/ 6574 h 21600"/>
                  <a:gd name="connsiteX13" fmla="*/ 18439 w 21600"/>
                  <a:gd name="connsiteY13" fmla="*/ 6574 h 21600"/>
                  <a:gd name="connsiteX14" fmla="*/ 17912 w 21600"/>
                  <a:gd name="connsiteY14" fmla="*/ 5635 h 21600"/>
                  <a:gd name="connsiteX15" fmla="*/ 17385 w 21600"/>
                  <a:gd name="connsiteY15" fmla="*/ 5635 h 21600"/>
                  <a:gd name="connsiteX16" fmla="*/ 16859 w 21600"/>
                  <a:gd name="connsiteY16" fmla="*/ 5635 h 21600"/>
                  <a:gd name="connsiteX17" fmla="*/ 16332 w 21600"/>
                  <a:gd name="connsiteY17" fmla="*/ 5635 h 21600"/>
                  <a:gd name="connsiteX18" fmla="*/ 15805 w 21600"/>
                  <a:gd name="connsiteY18" fmla="*/ 5635 h 21600"/>
                  <a:gd name="connsiteX19" fmla="*/ 15278 w 21600"/>
                  <a:gd name="connsiteY19" fmla="*/ 3757 h 21600"/>
                  <a:gd name="connsiteX20" fmla="*/ 13698 w 21600"/>
                  <a:gd name="connsiteY20" fmla="*/ 2817 h 21600"/>
                  <a:gd name="connsiteX21" fmla="*/ 13698 w 21600"/>
                  <a:gd name="connsiteY21" fmla="*/ 1878 h 21600"/>
                  <a:gd name="connsiteX22" fmla="*/ 13698 w 21600"/>
                  <a:gd name="connsiteY22" fmla="*/ 939 h 21600"/>
                  <a:gd name="connsiteX23" fmla="*/ 12117 w 21600"/>
                  <a:gd name="connsiteY23" fmla="*/ 0 h 21600"/>
                  <a:gd name="connsiteX24" fmla="*/ 11590 w 21600"/>
                  <a:gd name="connsiteY24" fmla="*/ 0 h 21600"/>
                  <a:gd name="connsiteX25" fmla="*/ 11590 w 21600"/>
                  <a:gd name="connsiteY25" fmla="*/ 939 h 21600"/>
                  <a:gd name="connsiteX26" fmla="*/ 10010 w 21600"/>
                  <a:gd name="connsiteY26" fmla="*/ 939 h 21600"/>
                  <a:gd name="connsiteX27" fmla="*/ 9483 w 21600"/>
                  <a:gd name="connsiteY27" fmla="*/ 1878 h 21600"/>
                  <a:gd name="connsiteX28" fmla="*/ 9483 w 21600"/>
                  <a:gd name="connsiteY28" fmla="*/ 2817 h 21600"/>
                  <a:gd name="connsiteX29" fmla="*/ 8956 w 21600"/>
                  <a:gd name="connsiteY29" fmla="*/ 2817 h 21600"/>
                  <a:gd name="connsiteX30" fmla="*/ 8429 w 21600"/>
                  <a:gd name="connsiteY30" fmla="*/ 2817 h 21600"/>
                  <a:gd name="connsiteX31" fmla="*/ 7902 w 21600"/>
                  <a:gd name="connsiteY31" fmla="*/ 1878 h 21600"/>
                  <a:gd name="connsiteX32" fmla="*/ 7902 w 21600"/>
                  <a:gd name="connsiteY32" fmla="*/ 1878 h 21600"/>
                  <a:gd name="connsiteX33" fmla="*/ 7376 w 21600"/>
                  <a:gd name="connsiteY33" fmla="*/ 1878 h 21600"/>
                  <a:gd name="connsiteX34" fmla="*/ 7376 w 21600"/>
                  <a:gd name="connsiteY34" fmla="*/ 2817 h 21600"/>
                  <a:gd name="connsiteX35" fmla="*/ 7376 w 21600"/>
                  <a:gd name="connsiteY35" fmla="*/ 1878 h 21600"/>
                  <a:gd name="connsiteX36" fmla="*/ 6849 w 21600"/>
                  <a:gd name="connsiteY36" fmla="*/ 1878 h 21600"/>
                  <a:gd name="connsiteX37" fmla="*/ 6322 w 21600"/>
                  <a:gd name="connsiteY37" fmla="*/ 1878 h 21600"/>
                  <a:gd name="connsiteX38" fmla="*/ 5795 w 21600"/>
                  <a:gd name="connsiteY38" fmla="*/ 1878 h 21600"/>
                  <a:gd name="connsiteX39" fmla="*/ 5268 w 21600"/>
                  <a:gd name="connsiteY39" fmla="*/ 1878 h 21600"/>
                  <a:gd name="connsiteX40" fmla="*/ 4215 w 21600"/>
                  <a:gd name="connsiteY40" fmla="*/ 939 h 21600"/>
                  <a:gd name="connsiteX41" fmla="*/ 2634 w 21600"/>
                  <a:gd name="connsiteY41" fmla="*/ 939 h 21600"/>
                  <a:gd name="connsiteX42" fmla="*/ 1580 w 21600"/>
                  <a:gd name="connsiteY42" fmla="*/ 1878 h 21600"/>
                  <a:gd name="connsiteX43" fmla="*/ 1580 w 21600"/>
                  <a:gd name="connsiteY43" fmla="*/ 2817 h 21600"/>
                  <a:gd name="connsiteX44" fmla="*/ 1580 w 21600"/>
                  <a:gd name="connsiteY44" fmla="*/ 3757 h 21600"/>
                  <a:gd name="connsiteX45" fmla="*/ 2107 w 21600"/>
                  <a:gd name="connsiteY45" fmla="*/ 3757 h 21600"/>
                  <a:gd name="connsiteX46" fmla="*/ 1580 w 21600"/>
                  <a:gd name="connsiteY46" fmla="*/ 3757 h 21600"/>
                  <a:gd name="connsiteX47" fmla="*/ 1580 w 21600"/>
                  <a:gd name="connsiteY47" fmla="*/ 5635 h 21600"/>
                  <a:gd name="connsiteX48" fmla="*/ 527 w 21600"/>
                  <a:gd name="connsiteY48" fmla="*/ 7513 h 21600"/>
                  <a:gd name="connsiteX49" fmla="*/ 527 w 21600"/>
                  <a:gd name="connsiteY49" fmla="*/ 9391 h 21600"/>
                  <a:gd name="connsiteX50" fmla="*/ 527 w 21600"/>
                  <a:gd name="connsiteY50" fmla="*/ 8452 h 21600"/>
                  <a:gd name="connsiteX51" fmla="*/ 0 w 21600"/>
                  <a:gd name="connsiteY51" fmla="*/ 9391 h 21600"/>
                  <a:gd name="connsiteX52" fmla="*/ 0 w 21600"/>
                  <a:gd name="connsiteY52" fmla="*/ 10330 h 21600"/>
                  <a:gd name="connsiteX53" fmla="*/ 527 w 21600"/>
                  <a:gd name="connsiteY53" fmla="*/ 11270 h 21600"/>
                  <a:gd name="connsiteX54" fmla="*/ 527 w 21600"/>
                  <a:gd name="connsiteY54" fmla="*/ 12209 h 21600"/>
                  <a:gd name="connsiteX55" fmla="*/ 1054 w 21600"/>
                  <a:gd name="connsiteY55" fmla="*/ 11270 h 21600"/>
                  <a:gd name="connsiteX56" fmla="*/ 2107 w 21600"/>
                  <a:gd name="connsiteY56" fmla="*/ 12209 h 21600"/>
                  <a:gd name="connsiteX57" fmla="*/ 2634 w 21600"/>
                  <a:gd name="connsiteY57" fmla="*/ 12209 h 21600"/>
                  <a:gd name="connsiteX58" fmla="*/ 3161 w 21600"/>
                  <a:gd name="connsiteY58" fmla="*/ 12209 h 21600"/>
                  <a:gd name="connsiteX59" fmla="*/ 3688 w 21600"/>
                  <a:gd name="connsiteY59" fmla="*/ 12209 h 21600"/>
                  <a:gd name="connsiteX60" fmla="*/ 4741 w 21600"/>
                  <a:gd name="connsiteY60" fmla="*/ 11270 h 21600"/>
                  <a:gd name="connsiteX61" fmla="*/ 5268 w 21600"/>
                  <a:gd name="connsiteY61" fmla="*/ 11270 h 21600"/>
                  <a:gd name="connsiteX62" fmla="*/ 5795 w 21600"/>
                  <a:gd name="connsiteY62" fmla="*/ 10330 h 21600"/>
                  <a:gd name="connsiteX63" fmla="*/ 7376 w 21600"/>
                  <a:gd name="connsiteY63" fmla="*/ 11270 h 21600"/>
                  <a:gd name="connsiteX64" fmla="*/ 7902 w 21600"/>
                  <a:gd name="connsiteY64" fmla="*/ 11270 h 21600"/>
                  <a:gd name="connsiteX65" fmla="*/ 8429 w 21600"/>
                  <a:gd name="connsiteY65" fmla="*/ 12209 h 21600"/>
                  <a:gd name="connsiteX66" fmla="*/ 8429 w 21600"/>
                  <a:gd name="connsiteY66" fmla="*/ 13148 h 21600"/>
                  <a:gd name="connsiteX67" fmla="*/ 8429 w 21600"/>
                  <a:gd name="connsiteY67" fmla="*/ 13148 h 21600"/>
                  <a:gd name="connsiteX68" fmla="*/ 8956 w 21600"/>
                  <a:gd name="connsiteY68" fmla="*/ 14087 h 21600"/>
                  <a:gd name="connsiteX69" fmla="*/ 8956 w 21600"/>
                  <a:gd name="connsiteY69" fmla="*/ 15026 h 21600"/>
                  <a:gd name="connsiteX70" fmla="*/ 9483 w 21600"/>
                  <a:gd name="connsiteY70" fmla="*/ 15026 h 21600"/>
                  <a:gd name="connsiteX71" fmla="*/ 10010 w 21600"/>
                  <a:gd name="connsiteY71" fmla="*/ 15965 h 21600"/>
                  <a:gd name="connsiteX72" fmla="*/ 8956 w 21600"/>
                  <a:gd name="connsiteY72" fmla="*/ 15965 h 21600"/>
                  <a:gd name="connsiteX73" fmla="*/ 8429 w 21600"/>
                  <a:gd name="connsiteY73" fmla="*/ 15965 h 21600"/>
                  <a:gd name="connsiteX74" fmla="*/ 8429 w 21600"/>
                  <a:gd name="connsiteY74" fmla="*/ 15965 h 21600"/>
                  <a:gd name="connsiteX75" fmla="*/ 8429 w 21600"/>
                  <a:gd name="connsiteY75" fmla="*/ 16904 h 21600"/>
                  <a:gd name="connsiteX76" fmla="*/ 8429 w 21600"/>
                  <a:gd name="connsiteY76" fmla="*/ 17843 h 21600"/>
                  <a:gd name="connsiteX77" fmla="*/ 7376 w 21600"/>
                  <a:gd name="connsiteY77" fmla="*/ 18783 h 21600"/>
                  <a:gd name="connsiteX78" fmla="*/ 8429 w 21600"/>
                  <a:gd name="connsiteY78" fmla="*/ 19722 h 21600"/>
                  <a:gd name="connsiteX79" fmla="*/ 8429 w 21600"/>
                  <a:gd name="connsiteY79" fmla="*/ 18783 h 21600"/>
                  <a:gd name="connsiteX80" fmla="*/ 9483 w 21600"/>
                  <a:gd name="connsiteY80" fmla="*/ 19722 h 21600"/>
                  <a:gd name="connsiteX81" fmla="*/ 9483 w 21600"/>
                  <a:gd name="connsiteY81" fmla="*/ 17843 h 21600"/>
                  <a:gd name="connsiteX82" fmla="*/ 10010 w 21600"/>
                  <a:gd name="connsiteY82" fmla="*/ 17843 h 21600"/>
                  <a:gd name="connsiteX83" fmla="*/ 10537 w 21600"/>
                  <a:gd name="connsiteY83" fmla="*/ 15965 h 21600"/>
                  <a:gd name="connsiteX84" fmla="*/ 11590 w 21600"/>
                  <a:gd name="connsiteY84" fmla="*/ 15026 h 21600"/>
                  <a:gd name="connsiteX85" fmla="*/ 12117 w 21600"/>
                  <a:gd name="connsiteY85" fmla="*/ 15026 h 21600"/>
                  <a:gd name="connsiteX86" fmla="*/ 11590 w 21600"/>
                  <a:gd name="connsiteY86" fmla="*/ 14087 h 21600"/>
                  <a:gd name="connsiteX87" fmla="*/ 12644 w 21600"/>
                  <a:gd name="connsiteY87" fmla="*/ 15965 h 21600"/>
                  <a:gd name="connsiteX88" fmla="*/ 11590 w 21600"/>
                  <a:gd name="connsiteY88" fmla="*/ 15965 h 21600"/>
                  <a:gd name="connsiteX89" fmla="*/ 11590 w 21600"/>
                  <a:gd name="connsiteY89" fmla="*/ 15965 h 21600"/>
                  <a:gd name="connsiteX90" fmla="*/ 12644 w 21600"/>
                  <a:gd name="connsiteY90" fmla="*/ 16904 h 21600"/>
                  <a:gd name="connsiteX91" fmla="*/ 13698 w 21600"/>
                  <a:gd name="connsiteY91" fmla="*/ 16904 h 21600"/>
                  <a:gd name="connsiteX92" fmla="*/ 13698 w 21600"/>
                  <a:gd name="connsiteY92" fmla="*/ 17843 h 21600"/>
                  <a:gd name="connsiteX93" fmla="*/ 12644 w 21600"/>
                  <a:gd name="connsiteY93" fmla="*/ 18783 h 21600"/>
                  <a:gd name="connsiteX94" fmla="*/ 13698 w 21600"/>
                  <a:gd name="connsiteY94" fmla="*/ 18783 h 21600"/>
                  <a:gd name="connsiteX95" fmla="*/ 14224 w 21600"/>
                  <a:gd name="connsiteY95" fmla="*/ 19722 h 21600"/>
                  <a:gd name="connsiteX96" fmla="*/ 14224 w 21600"/>
                  <a:gd name="connsiteY96" fmla="*/ 21600 h 21600"/>
                  <a:gd name="connsiteX97" fmla="*/ 15278 w 21600"/>
                  <a:gd name="connsiteY97" fmla="*/ 21600 h 21600"/>
                  <a:gd name="connsiteX98" fmla="*/ 15805 w 21600"/>
                  <a:gd name="connsiteY98" fmla="*/ 20661 h 21600"/>
                  <a:gd name="connsiteX99" fmla="*/ 16332 w 21600"/>
                  <a:gd name="connsiteY99" fmla="*/ 20661 h 21600"/>
                  <a:gd name="connsiteX100" fmla="*/ 16332 w 21600"/>
                  <a:gd name="connsiteY100" fmla="*/ 19722 h 21600"/>
                  <a:gd name="connsiteX101" fmla="*/ 16859 w 21600"/>
                  <a:gd name="connsiteY101" fmla="*/ 19722 h 21600"/>
                  <a:gd name="connsiteX102" fmla="*/ 17385 w 21600"/>
                  <a:gd name="connsiteY102" fmla="*/ 19722 h 21600"/>
                  <a:gd name="connsiteX103" fmla="*/ 17912 w 21600"/>
                  <a:gd name="connsiteY103" fmla="*/ 18783 h 21600"/>
                  <a:gd name="connsiteX104" fmla="*/ 16332 w 21600"/>
                  <a:gd name="connsiteY104" fmla="*/ 18783 h 21600"/>
                  <a:gd name="connsiteX105" fmla="*/ 15805 w 21600"/>
                  <a:gd name="connsiteY105" fmla="*/ 17843 h 21600"/>
                  <a:gd name="connsiteX106" fmla="*/ 16332 w 21600"/>
                  <a:gd name="connsiteY106" fmla="*/ 15965 h 21600"/>
                  <a:gd name="connsiteX107" fmla="*/ 15805 w 21600"/>
                  <a:gd name="connsiteY107" fmla="*/ 16904 h 21600"/>
                  <a:gd name="connsiteX108" fmla="*/ 16859 w 21600"/>
                  <a:gd name="connsiteY108" fmla="*/ 15965 h 21600"/>
                  <a:gd name="connsiteX109" fmla="*/ 17912 w 21600"/>
                  <a:gd name="connsiteY109" fmla="*/ 15026 h 21600"/>
                  <a:gd name="connsiteX110" fmla="*/ 17912 w 21600"/>
                  <a:gd name="connsiteY110" fmla="*/ 15026 h 21600"/>
                  <a:gd name="connsiteX111" fmla="*/ 18439 w 21600"/>
                  <a:gd name="connsiteY111" fmla="*/ 15026 h 21600"/>
                  <a:gd name="connsiteX112" fmla="*/ 18966 w 21600"/>
                  <a:gd name="connsiteY112" fmla="*/ 14087 h 21600"/>
                  <a:gd name="connsiteX113" fmla="*/ 19493 w 21600"/>
                  <a:gd name="connsiteY113" fmla="*/ 14087 h 21600"/>
                  <a:gd name="connsiteX114" fmla="*/ 20020 w 21600"/>
                  <a:gd name="connsiteY114" fmla="*/ 12209 h 21600"/>
                  <a:gd name="connsiteX115" fmla="*/ 20546 w 21600"/>
                  <a:gd name="connsiteY115" fmla="*/ 12209 h 21600"/>
                  <a:gd name="connsiteX116" fmla="*/ 21073 w 21600"/>
                  <a:gd name="connsiteY116" fmla="*/ 12209 h 21600"/>
                  <a:gd name="connsiteX0" fmla="*/ 11590 w 21600"/>
                  <a:gd name="connsiteY0" fmla="*/ 16904 h 21600"/>
                  <a:gd name="connsiteX1" fmla="*/ 11590 w 21600"/>
                  <a:gd name="connsiteY1" fmla="*/ 15965 h 21600"/>
                  <a:gd name="connsiteX2" fmla="*/ 12117 w 21600"/>
                  <a:gd name="connsiteY2" fmla="*/ 16904 h 21600"/>
                  <a:gd name="connsiteX3" fmla="*/ 11590 w 21600"/>
                  <a:gd name="connsiteY3" fmla="*/ 16904 h 21600"/>
                  <a:gd name="connsiteX4" fmla="*/ 20546 w 21600"/>
                  <a:gd name="connsiteY4" fmla="*/ 12209 h 21600"/>
                  <a:gd name="connsiteX5" fmla="*/ 21600 w 21600"/>
                  <a:gd name="connsiteY5" fmla="*/ 11270 h 21600"/>
                  <a:gd name="connsiteX6" fmla="*/ 21073 w 21600"/>
                  <a:gd name="connsiteY6" fmla="*/ 10330 h 21600"/>
                  <a:gd name="connsiteX7" fmla="*/ 21600 w 21600"/>
                  <a:gd name="connsiteY7" fmla="*/ 9391 h 21600"/>
                  <a:gd name="connsiteX8" fmla="*/ 21073 w 21600"/>
                  <a:gd name="connsiteY8" fmla="*/ 9391 h 21600"/>
                  <a:gd name="connsiteX9" fmla="*/ 21600 w 21600"/>
                  <a:gd name="connsiteY9" fmla="*/ 7513 h 21600"/>
                  <a:gd name="connsiteX10" fmla="*/ 20546 w 21600"/>
                  <a:gd name="connsiteY10" fmla="*/ 7513 h 21600"/>
                  <a:gd name="connsiteX11" fmla="*/ 20020 w 21600"/>
                  <a:gd name="connsiteY11" fmla="*/ 6574 h 21600"/>
                  <a:gd name="connsiteX12" fmla="*/ 18966 w 21600"/>
                  <a:gd name="connsiteY12" fmla="*/ 6574 h 21600"/>
                  <a:gd name="connsiteX13" fmla="*/ 18439 w 21600"/>
                  <a:gd name="connsiteY13" fmla="*/ 6574 h 21600"/>
                  <a:gd name="connsiteX14" fmla="*/ 17912 w 21600"/>
                  <a:gd name="connsiteY14" fmla="*/ 5635 h 21600"/>
                  <a:gd name="connsiteX15" fmla="*/ 17385 w 21600"/>
                  <a:gd name="connsiteY15" fmla="*/ 5635 h 21600"/>
                  <a:gd name="connsiteX16" fmla="*/ 16859 w 21600"/>
                  <a:gd name="connsiteY16" fmla="*/ 5635 h 21600"/>
                  <a:gd name="connsiteX17" fmla="*/ 16332 w 21600"/>
                  <a:gd name="connsiteY17" fmla="*/ 5635 h 21600"/>
                  <a:gd name="connsiteX18" fmla="*/ 15805 w 21600"/>
                  <a:gd name="connsiteY18" fmla="*/ 5635 h 21600"/>
                  <a:gd name="connsiteX19" fmla="*/ 15278 w 21600"/>
                  <a:gd name="connsiteY19" fmla="*/ 3757 h 21600"/>
                  <a:gd name="connsiteX20" fmla="*/ 13698 w 21600"/>
                  <a:gd name="connsiteY20" fmla="*/ 2817 h 21600"/>
                  <a:gd name="connsiteX21" fmla="*/ 13698 w 21600"/>
                  <a:gd name="connsiteY21" fmla="*/ 1878 h 21600"/>
                  <a:gd name="connsiteX22" fmla="*/ 13698 w 21600"/>
                  <a:gd name="connsiteY22" fmla="*/ 939 h 21600"/>
                  <a:gd name="connsiteX23" fmla="*/ 12117 w 21600"/>
                  <a:gd name="connsiteY23" fmla="*/ 0 h 21600"/>
                  <a:gd name="connsiteX24" fmla="*/ 11590 w 21600"/>
                  <a:gd name="connsiteY24" fmla="*/ 0 h 21600"/>
                  <a:gd name="connsiteX25" fmla="*/ 11590 w 21600"/>
                  <a:gd name="connsiteY25" fmla="*/ 939 h 21600"/>
                  <a:gd name="connsiteX26" fmla="*/ 10010 w 21600"/>
                  <a:gd name="connsiteY26" fmla="*/ 939 h 21600"/>
                  <a:gd name="connsiteX27" fmla="*/ 9483 w 21600"/>
                  <a:gd name="connsiteY27" fmla="*/ 1878 h 21600"/>
                  <a:gd name="connsiteX28" fmla="*/ 9483 w 21600"/>
                  <a:gd name="connsiteY28" fmla="*/ 2817 h 21600"/>
                  <a:gd name="connsiteX29" fmla="*/ 8956 w 21600"/>
                  <a:gd name="connsiteY29" fmla="*/ 2817 h 21600"/>
                  <a:gd name="connsiteX30" fmla="*/ 8429 w 21600"/>
                  <a:gd name="connsiteY30" fmla="*/ 2817 h 21600"/>
                  <a:gd name="connsiteX31" fmla="*/ 7902 w 21600"/>
                  <a:gd name="connsiteY31" fmla="*/ 1878 h 21600"/>
                  <a:gd name="connsiteX32" fmla="*/ 7902 w 21600"/>
                  <a:gd name="connsiteY32" fmla="*/ 1878 h 21600"/>
                  <a:gd name="connsiteX33" fmla="*/ 7376 w 21600"/>
                  <a:gd name="connsiteY33" fmla="*/ 1878 h 21600"/>
                  <a:gd name="connsiteX34" fmla="*/ 7376 w 21600"/>
                  <a:gd name="connsiteY34" fmla="*/ 2817 h 21600"/>
                  <a:gd name="connsiteX35" fmla="*/ 7376 w 21600"/>
                  <a:gd name="connsiteY35" fmla="*/ 1878 h 21600"/>
                  <a:gd name="connsiteX36" fmla="*/ 6849 w 21600"/>
                  <a:gd name="connsiteY36" fmla="*/ 1878 h 21600"/>
                  <a:gd name="connsiteX37" fmla="*/ 6322 w 21600"/>
                  <a:gd name="connsiteY37" fmla="*/ 1878 h 21600"/>
                  <a:gd name="connsiteX38" fmla="*/ 5795 w 21600"/>
                  <a:gd name="connsiteY38" fmla="*/ 1878 h 21600"/>
                  <a:gd name="connsiteX39" fmla="*/ 5268 w 21600"/>
                  <a:gd name="connsiteY39" fmla="*/ 1878 h 21600"/>
                  <a:gd name="connsiteX40" fmla="*/ 4215 w 21600"/>
                  <a:gd name="connsiteY40" fmla="*/ 939 h 21600"/>
                  <a:gd name="connsiteX41" fmla="*/ 2634 w 21600"/>
                  <a:gd name="connsiteY41" fmla="*/ 939 h 21600"/>
                  <a:gd name="connsiteX42" fmla="*/ 1580 w 21600"/>
                  <a:gd name="connsiteY42" fmla="*/ 1878 h 21600"/>
                  <a:gd name="connsiteX43" fmla="*/ 1580 w 21600"/>
                  <a:gd name="connsiteY43" fmla="*/ 2817 h 21600"/>
                  <a:gd name="connsiteX44" fmla="*/ 1580 w 21600"/>
                  <a:gd name="connsiteY44" fmla="*/ 3757 h 21600"/>
                  <a:gd name="connsiteX45" fmla="*/ 2107 w 21600"/>
                  <a:gd name="connsiteY45" fmla="*/ 3757 h 21600"/>
                  <a:gd name="connsiteX46" fmla="*/ 1580 w 21600"/>
                  <a:gd name="connsiteY46" fmla="*/ 3757 h 21600"/>
                  <a:gd name="connsiteX47" fmla="*/ 1580 w 21600"/>
                  <a:gd name="connsiteY47" fmla="*/ 5635 h 21600"/>
                  <a:gd name="connsiteX48" fmla="*/ 527 w 21600"/>
                  <a:gd name="connsiteY48" fmla="*/ 7513 h 21600"/>
                  <a:gd name="connsiteX49" fmla="*/ 527 w 21600"/>
                  <a:gd name="connsiteY49" fmla="*/ 9391 h 21600"/>
                  <a:gd name="connsiteX50" fmla="*/ 527 w 21600"/>
                  <a:gd name="connsiteY50" fmla="*/ 8452 h 21600"/>
                  <a:gd name="connsiteX51" fmla="*/ 0 w 21600"/>
                  <a:gd name="connsiteY51" fmla="*/ 9391 h 21600"/>
                  <a:gd name="connsiteX52" fmla="*/ 0 w 21600"/>
                  <a:gd name="connsiteY52" fmla="*/ 10330 h 21600"/>
                  <a:gd name="connsiteX53" fmla="*/ 527 w 21600"/>
                  <a:gd name="connsiteY53" fmla="*/ 11270 h 21600"/>
                  <a:gd name="connsiteX54" fmla="*/ 527 w 21600"/>
                  <a:gd name="connsiteY54" fmla="*/ 12209 h 21600"/>
                  <a:gd name="connsiteX55" fmla="*/ 1054 w 21600"/>
                  <a:gd name="connsiteY55" fmla="*/ 11270 h 21600"/>
                  <a:gd name="connsiteX56" fmla="*/ 2107 w 21600"/>
                  <a:gd name="connsiteY56" fmla="*/ 12209 h 21600"/>
                  <a:gd name="connsiteX57" fmla="*/ 2634 w 21600"/>
                  <a:gd name="connsiteY57" fmla="*/ 12209 h 21600"/>
                  <a:gd name="connsiteX58" fmla="*/ 3161 w 21600"/>
                  <a:gd name="connsiteY58" fmla="*/ 12209 h 21600"/>
                  <a:gd name="connsiteX59" fmla="*/ 3688 w 21600"/>
                  <a:gd name="connsiteY59" fmla="*/ 12209 h 21600"/>
                  <a:gd name="connsiteX60" fmla="*/ 4741 w 21600"/>
                  <a:gd name="connsiteY60" fmla="*/ 11270 h 21600"/>
                  <a:gd name="connsiteX61" fmla="*/ 5268 w 21600"/>
                  <a:gd name="connsiteY61" fmla="*/ 11270 h 21600"/>
                  <a:gd name="connsiteX62" fmla="*/ 5795 w 21600"/>
                  <a:gd name="connsiteY62" fmla="*/ 10330 h 21600"/>
                  <a:gd name="connsiteX63" fmla="*/ 7376 w 21600"/>
                  <a:gd name="connsiteY63" fmla="*/ 11270 h 21600"/>
                  <a:gd name="connsiteX64" fmla="*/ 7902 w 21600"/>
                  <a:gd name="connsiteY64" fmla="*/ 11270 h 21600"/>
                  <a:gd name="connsiteX65" fmla="*/ 8429 w 21600"/>
                  <a:gd name="connsiteY65" fmla="*/ 12209 h 21600"/>
                  <a:gd name="connsiteX66" fmla="*/ 8429 w 21600"/>
                  <a:gd name="connsiteY66" fmla="*/ 13148 h 21600"/>
                  <a:gd name="connsiteX67" fmla="*/ 8429 w 21600"/>
                  <a:gd name="connsiteY67" fmla="*/ 13148 h 21600"/>
                  <a:gd name="connsiteX68" fmla="*/ 8956 w 21600"/>
                  <a:gd name="connsiteY68" fmla="*/ 14087 h 21600"/>
                  <a:gd name="connsiteX69" fmla="*/ 8956 w 21600"/>
                  <a:gd name="connsiteY69" fmla="*/ 15026 h 21600"/>
                  <a:gd name="connsiteX70" fmla="*/ 9483 w 21600"/>
                  <a:gd name="connsiteY70" fmla="*/ 15026 h 21600"/>
                  <a:gd name="connsiteX71" fmla="*/ 10010 w 21600"/>
                  <a:gd name="connsiteY71" fmla="*/ 15965 h 21600"/>
                  <a:gd name="connsiteX72" fmla="*/ 8956 w 21600"/>
                  <a:gd name="connsiteY72" fmla="*/ 15965 h 21600"/>
                  <a:gd name="connsiteX73" fmla="*/ 8429 w 21600"/>
                  <a:gd name="connsiteY73" fmla="*/ 15965 h 21600"/>
                  <a:gd name="connsiteX74" fmla="*/ 8429 w 21600"/>
                  <a:gd name="connsiteY74" fmla="*/ 15965 h 21600"/>
                  <a:gd name="connsiteX75" fmla="*/ 8429 w 21600"/>
                  <a:gd name="connsiteY75" fmla="*/ 16904 h 21600"/>
                  <a:gd name="connsiteX76" fmla="*/ 8429 w 21600"/>
                  <a:gd name="connsiteY76" fmla="*/ 17843 h 21600"/>
                  <a:gd name="connsiteX77" fmla="*/ 7376 w 21600"/>
                  <a:gd name="connsiteY77" fmla="*/ 18783 h 21600"/>
                  <a:gd name="connsiteX78" fmla="*/ 8429 w 21600"/>
                  <a:gd name="connsiteY78" fmla="*/ 19722 h 21600"/>
                  <a:gd name="connsiteX79" fmla="*/ 8429 w 21600"/>
                  <a:gd name="connsiteY79" fmla="*/ 18783 h 21600"/>
                  <a:gd name="connsiteX80" fmla="*/ 9483 w 21600"/>
                  <a:gd name="connsiteY80" fmla="*/ 19722 h 21600"/>
                  <a:gd name="connsiteX81" fmla="*/ 9483 w 21600"/>
                  <a:gd name="connsiteY81" fmla="*/ 17843 h 21600"/>
                  <a:gd name="connsiteX82" fmla="*/ 10010 w 21600"/>
                  <a:gd name="connsiteY82" fmla="*/ 17843 h 21600"/>
                  <a:gd name="connsiteX83" fmla="*/ 10537 w 21600"/>
                  <a:gd name="connsiteY83" fmla="*/ 15965 h 21600"/>
                  <a:gd name="connsiteX84" fmla="*/ 11590 w 21600"/>
                  <a:gd name="connsiteY84" fmla="*/ 15026 h 21600"/>
                  <a:gd name="connsiteX85" fmla="*/ 12117 w 21600"/>
                  <a:gd name="connsiteY85" fmla="*/ 15026 h 21600"/>
                  <a:gd name="connsiteX86" fmla="*/ 11590 w 21600"/>
                  <a:gd name="connsiteY86" fmla="*/ 14087 h 21600"/>
                  <a:gd name="connsiteX87" fmla="*/ 12644 w 21600"/>
                  <a:gd name="connsiteY87" fmla="*/ 15965 h 21600"/>
                  <a:gd name="connsiteX88" fmla="*/ 11590 w 21600"/>
                  <a:gd name="connsiteY88" fmla="*/ 15965 h 21600"/>
                  <a:gd name="connsiteX89" fmla="*/ 11590 w 21600"/>
                  <a:gd name="connsiteY89" fmla="*/ 15965 h 21600"/>
                  <a:gd name="connsiteX90" fmla="*/ 12644 w 21600"/>
                  <a:gd name="connsiteY90" fmla="*/ 16904 h 21600"/>
                  <a:gd name="connsiteX91" fmla="*/ 13698 w 21600"/>
                  <a:gd name="connsiteY91" fmla="*/ 16904 h 21600"/>
                  <a:gd name="connsiteX92" fmla="*/ 13698 w 21600"/>
                  <a:gd name="connsiteY92" fmla="*/ 17843 h 21600"/>
                  <a:gd name="connsiteX93" fmla="*/ 12644 w 21600"/>
                  <a:gd name="connsiteY93" fmla="*/ 18783 h 21600"/>
                  <a:gd name="connsiteX94" fmla="*/ 13698 w 21600"/>
                  <a:gd name="connsiteY94" fmla="*/ 18783 h 21600"/>
                  <a:gd name="connsiteX95" fmla="*/ 14224 w 21600"/>
                  <a:gd name="connsiteY95" fmla="*/ 19722 h 21600"/>
                  <a:gd name="connsiteX96" fmla="*/ 14224 w 21600"/>
                  <a:gd name="connsiteY96" fmla="*/ 21600 h 21600"/>
                  <a:gd name="connsiteX97" fmla="*/ 15278 w 21600"/>
                  <a:gd name="connsiteY97" fmla="*/ 21600 h 21600"/>
                  <a:gd name="connsiteX98" fmla="*/ 15805 w 21600"/>
                  <a:gd name="connsiteY98" fmla="*/ 20661 h 21600"/>
                  <a:gd name="connsiteX99" fmla="*/ 16332 w 21600"/>
                  <a:gd name="connsiteY99" fmla="*/ 20661 h 21600"/>
                  <a:gd name="connsiteX100" fmla="*/ 16332 w 21600"/>
                  <a:gd name="connsiteY100" fmla="*/ 19722 h 21600"/>
                  <a:gd name="connsiteX101" fmla="*/ 16859 w 21600"/>
                  <a:gd name="connsiteY101" fmla="*/ 19722 h 21600"/>
                  <a:gd name="connsiteX102" fmla="*/ 17385 w 21600"/>
                  <a:gd name="connsiteY102" fmla="*/ 19722 h 21600"/>
                  <a:gd name="connsiteX103" fmla="*/ 17912 w 21600"/>
                  <a:gd name="connsiteY103" fmla="*/ 18783 h 21600"/>
                  <a:gd name="connsiteX104" fmla="*/ 16332 w 21600"/>
                  <a:gd name="connsiteY104" fmla="*/ 18783 h 21600"/>
                  <a:gd name="connsiteX105" fmla="*/ 15805 w 21600"/>
                  <a:gd name="connsiteY105" fmla="*/ 17843 h 21600"/>
                  <a:gd name="connsiteX106" fmla="*/ 16332 w 21600"/>
                  <a:gd name="connsiteY106" fmla="*/ 15965 h 21600"/>
                  <a:gd name="connsiteX107" fmla="*/ 15805 w 21600"/>
                  <a:gd name="connsiteY107" fmla="*/ 16904 h 21600"/>
                  <a:gd name="connsiteX108" fmla="*/ 16859 w 21600"/>
                  <a:gd name="connsiteY108" fmla="*/ 15965 h 21600"/>
                  <a:gd name="connsiteX109" fmla="*/ 17912 w 21600"/>
                  <a:gd name="connsiteY109" fmla="*/ 15026 h 21600"/>
                  <a:gd name="connsiteX110" fmla="*/ 17912 w 21600"/>
                  <a:gd name="connsiteY110" fmla="*/ 15026 h 21600"/>
                  <a:gd name="connsiteX111" fmla="*/ 18439 w 21600"/>
                  <a:gd name="connsiteY111" fmla="*/ 15026 h 21600"/>
                  <a:gd name="connsiteX112" fmla="*/ 18966 w 21600"/>
                  <a:gd name="connsiteY112" fmla="*/ 14087 h 21600"/>
                  <a:gd name="connsiteX113" fmla="*/ 19493 w 21600"/>
                  <a:gd name="connsiteY113" fmla="*/ 14087 h 21600"/>
                  <a:gd name="connsiteX114" fmla="*/ 20020 w 21600"/>
                  <a:gd name="connsiteY114" fmla="*/ 12209 h 21600"/>
                  <a:gd name="connsiteX115" fmla="*/ 20546 w 21600"/>
                  <a:gd name="connsiteY115" fmla="*/ 12209 h 21600"/>
                  <a:gd name="connsiteX0" fmla="*/ 11590 w 21600"/>
                  <a:gd name="connsiteY0" fmla="*/ 16904 h 21600"/>
                  <a:gd name="connsiteX1" fmla="*/ 11590 w 21600"/>
                  <a:gd name="connsiteY1" fmla="*/ 15965 h 21600"/>
                  <a:gd name="connsiteX2" fmla="*/ 12117 w 21600"/>
                  <a:gd name="connsiteY2" fmla="*/ 16904 h 21600"/>
                  <a:gd name="connsiteX3" fmla="*/ 11590 w 21600"/>
                  <a:gd name="connsiteY3" fmla="*/ 16904 h 21600"/>
                  <a:gd name="connsiteX4" fmla="*/ 20020 w 21600"/>
                  <a:gd name="connsiteY4" fmla="*/ 12209 h 21600"/>
                  <a:gd name="connsiteX5" fmla="*/ 21600 w 21600"/>
                  <a:gd name="connsiteY5" fmla="*/ 11270 h 21600"/>
                  <a:gd name="connsiteX6" fmla="*/ 21073 w 21600"/>
                  <a:gd name="connsiteY6" fmla="*/ 10330 h 21600"/>
                  <a:gd name="connsiteX7" fmla="*/ 21600 w 21600"/>
                  <a:gd name="connsiteY7" fmla="*/ 9391 h 21600"/>
                  <a:gd name="connsiteX8" fmla="*/ 21073 w 21600"/>
                  <a:gd name="connsiteY8" fmla="*/ 9391 h 21600"/>
                  <a:gd name="connsiteX9" fmla="*/ 21600 w 21600"/>
                  <a:gd name="connsiteY9" fmla="*/ 7513 h 21600"/>
                  <a:gd name="connsiteX10" fmla="*/ 20546 w 21600"/>
                  <a:gd name="connsiteY10" fmla="*/ 7513 h 21600"/>
                  <a:gd name="connsiteX11" fmla="*/ 20020 w 21600"/>
                  <a:gd name="connsiteY11" fmla="*/ 6574 h 21600"/>
                  <a:gd name="connsiteX12" fmla="*/ 18966 w 21600"/>
                  <a:gd name="connsiteY12" fmla="*/ 6574 h 21600"/>
                  <a:gd name="connsiteX13" fmla="*/ 18439 w 21600"/>
                  <a:gd name="connsiteY13" fmla="*/ 6574 h 21600"/>
                  <a:gd name="connsiteX14" fmla="*/ 17912 w 21600"/>
                  <a:gd name="connsiteY14" fmla="*/ 5635 h 21600"/>
                  <a:gd name="connsiteX15" fmla="*/ 17385 w 21600"/>
                  <a:gd name="connsiteY15" fmla="*/ 5635 h 21600"/>
                  <a:gd name="connsiteX16" fmla="*/ 16859 w 21600"/>
                  <a:gd name="connsiteY16" fmla="*/ 5635 h 21600"/>
                  <a:gd name="connsiteX17" fmla="*/ 16332 w 21600"/>
                  <a:gd name="connsiteY17" fmla="*/ 5635 h 21600"/>
                  <a:gd name="connsiteX18" fmla="*/ 15805 w 21600"/>
                  <a:gd name="connsiteY18" fmla="*/ 5635 h 21600"/>
                  <a:gd name="connsiteX19" fmla="*/ 15278 w 21600"/>
                  <a:gd name="connsiteY19" fmla="*/ 3757 h 21600"/>
                  <a:gd name="connsiteX20" fmla="*/ 13698 w 21600"/>
                  <a:gd name="connsiteY20" fmla="*/ 2817 h 21600"/>
                  <a:gd name="connsiteX21" fmla="*/ 13698 w 21600"/>
                  <a:gd name="connsiteY21" fmla="*/ 1878 h 21600"/>
                  <a:gd name="connsiteX22" fmla="*/ 13698 w 21600"/>
                  <a:gd name="connsiteY22" fmla="*/ 939 h 21600"/>
                  <a:gd name="connsiteX23" fmla="*/ 12117 w 21600"/>
                  <a:gd name="connsiteY23" fmla="*/ 0 h 21600"/>
                  <a:gd name="connsiteX24" fmla="*/ 11590 w 21600"/>
                  <a:gd name="connsiteY24" fmla="*/ 0 h 21600"/>
                  <a:gd name="connsiteX25" fmla="*/ 11590 w 21600"/>
                  <a:gd name="connsiteY25" fmla="*/ 939 h 21600"/>
                  <a:gd name="connsiteX26" fmla="*/ 10010 w 21600"/>
                  <a:gd name="connsiteY26" fmla="*/ 939 h 21600"/>
                  <a:gd name="connsiteX27" fmla="*/ 9483 w 21600"/>
                  <a:gd name="connsiteY27" fmla="*/ 1878 h 21600"/>
                  <a:gd name="connsiteX28" fmla="*/ 9483 w 21600"/>
                  <a:gd name="connsiteY28" fmla="*/ 2817 h 21600"/>
                  <a:gd name="connsiteX29" fmla="*/ 8956 w 21600"/>
                  <a:gd name="connsiteY29" fmla="*/ 2817 h 21600"/>
                  <a:gd name="connsiteX30" fmla="*/ 8429 w 21600"/>
                  <a:gd name="connsiteY30" fmla="*/ 2817 h 21600"/>
                  <a:gd name="connsiteX31" fmla="*/ 7902 w 21600"/>
                  <a:gd name="connsiteY31" fmla="*/ 1878 h 21600"/>
                  <a:gd name="connsiteX32" fmla="*/ 7902 w 21600"/>
                  <a:gd name="connsiteY32" fmla="*/ 1878 h 21600"/>
                  <a:gd name="connsiteX33" fmla="*/ 7376 w 21600"/>
                  <a:gd name="connsiteY33" fmla="*/ 1878 h 21600"/>
                  <a:gd name="connsiteX34" fmla="*/ 7376 w 21600"/>
                  <a:gd name="connsiteY34" fmla="*/ 2817 h 21600"/>
                  <a:gd name="connsiteX35" fmla="*/ 7376 w 21600"/>
                  <a:gd name="connsiteY35" fmla="*/ 1878 h 21600"/>
                  <a:gd name="connsiteX36" fmla="*/ 6849 w 21600"/>
                  <a:gd name="connsiteY36" fmla="*/ 1878 h 21600"/>
                  <a:gd name="connsiteX37" fmla="*/ 6322 w 21600"/>
                  <a:gd name="connsiteY37" fmla="*/ 1878 h 21600"/>
                  <a:gd name="connsiteX38" fmla="*/ 5795 w 21600"/>
                  <a:gd name="connsiteY38" fmla="*/ 1878 h 21600"/>
                  <a:gd name="connsiteX39" fmla="*/ 5268 w 21600"/>
                  <a:gd name="connsiteY39" fmla="*/ 1878 h 21600"/>
                  <a:gd name="connsiteX40" fmla="*/ 4215 w 21600"/>
                  <a:gd name="connsiteY40" fmla="*/ 939 h 21600"/>
                  <a:gd name="connsiteX41" fmla="*/ 2634 w 21600"/>
                  <a:gd name="connsiteY41" fmla="*/ 939 h 21600"/>
                  <a:gd name="connsiteX42" fmla="*/ 1580 w 21600"/>
                  <a:gd name="connsiteY42" fmla="*/ 1878 h 21600"/>
                  <a:gd name="connsiteX43" fmla="*/ 1580 w 21600"/>
                  <a:gd name="connsiteY43" fmla="*/ 2817 h 21600"/>
                  <a:gd name="connsiteX44" fmla="*/ 1580 w 21600"/>
                  <a:gd name="connsiteY44" fmla="*/ 3757 h 21600"/>
                  <a:gd name="connsiteX45" fmla="*/ 2107 w 21600"/>
                  <a:gd name="connsiteY45" fmla="*/ 3757 h 21600"/>
                  <a:gd name="connsiteX46" fmla="*/ 1580 w 21600"/>
                  <a:gd name="connsiteY46" fmla="*/ 3757 h 21600"/>
                  <a:gd name="connsiteX47" fmla="*/ 1580 w 21600"/>
                  <a:gd name="connsiteY47" fmla="*/ 5635 h 21600"/>
                  <a:gd name="connsiteX48" fmla="*/ 527 w 21600"/>
                  <a:gd name="connsiteY48" fmla="*/ 7513 h 21600"/>
                  <a:gd name="connsiteX49" fmla="*/ 527 w 21600"/>
                  <a:gd name="connsiteY49" fmla="*/ 9391 h 21600"/>
                  <a:gd name="connsiteX50" fmla="*/ 527 w 21600"/>
                  <a:gd name="connsiteY50" fmla="*/ 8452 h 21600"/>
                  <a:gd name="connsiteX51" fmla="*/ 0 w 21600"/>
                  <a:gd name="connsiteY51" fmla="*/ 9391 h 21600"/>
                  <a:gd name="connsiteX52" fmla="*/ 0 w 21600"/>
                  <a:gd name="connsiteY52" fmla="*/ 10330 h 21600"/>
                  <a:gd name="connsiteX53" fmla="*/ 527 w 21600"/>
                  <a:gd name="connsiteY53" fmla="*/ 11270 h 21600"/>
                  <a:gd name="connsiteX54" fmla="*/ 527 w 21600"/>
                  <a:gd name="connsiteY54" fmla="*/ 12209 h 21600"/>
                  <a:gd name="connsiteX55" fmla="*/ 1054 w 21600"/>
                  <a:gd name="connsiteY55" fmla="*/ 11270 h 21600"/>
                  <a:gd name="connsiteX56" fmla="*/ 2107 w 21600"/>
                  <a:gd name="connsiteY56" fmla="*/ 12209 h 21600"/>
                  <a:gd name="connsiteX57" fmla="*/ 2634 w 21600"/>
                  <a:gd name="connsiteY57" fmla="*/ 12209 h 21600"/>
                  <a:gd name="connsiteX58" fmla="*/ 3161 w 21600"/>
                  <a:gd name="connsiteY58" fmla="*/ 12209 h 21600"/>
                  <a:gd name="connsiteX59" fmla="*/ 3688 w 21600"/>
                  <a:gd name="connsiteY59" fmla="*/ 12209 h 21600"/>
                  <a:gd name="connsiteX60" fmla="*/ 4741 w 21600"/>
                  <a:gd name="connsiteY60" fmla="*/ 11270 h 21600"/>
                  <a:gd name="connsiteX61" fmla="*/ 5268 w 21600"/>
                  <a:gd name="connsiteY61" fmla="*/ 11270 h 21600"/>
                  <a:gd name="connsiteX62" fmla="*/ 5795 w 21600"/>
                  <a:gd name="connsiteY62" fmla="*/ 10330 h 21600"/>
                  <a:gd name="connsiteX63" fmla="*/ 7376 w 21600"/>
                  <a:gd name="connsiteY63" fmla="*/ 11270 h 21600"/>
                  <a:gd name="connsiteX64" fmla="*/ 7902 w 21600"/>
                  <a:gd name="connsiteY64" fmla="*/ 11270 h 21600"/>
                  <a:gd name="connsiteX65" fmla="*/ 8429 w 21600"/>
                  <a:gd name="connsiteY65" fmla="*/ 12209 h 21600"/>
                  <a:gd name="connsiteX66" fmla="*/ 8429 w 21600"/>
                  <a:gd name="connsiteY66" fmla="*/ 13148 h 21600"/>
                  <a:gd name="connsiteX67" fmla="*/ 8429 w 21600"/>
                  <a:gd name="connsiteY67" fmla="*/ 13148 h 21600"/>
                  <a:gd name="connsiteX68" fmla="*/ 8956 w 21600"/>
                  <a:gd name="connsiteY68" fmla="*/ 14087 h 21600"/>
                  <a:gd name="connsiteX69" fmla="*/ 8956 w 21600"/>
                  <a:gd name="connsiteY69" fmla="*/ 15026 h 21600"/>
                  <a:gd name="connsiteX70" fmla="*/ 9483 w 21600"/>
                  <a:gd name="connsiteY70" fmla="*/ 15026 h 21600"/>
                  <a:gd name="connsiteX71" fmla="*/ 10010 w 21600"/>
                  <a:gd name="connsiteY71" fmla="*/ 15965 h 21600"/>
                  <a:gd name="connsiteX72" fmla="*/ 8956 w 21600"/>
                  <a:gd name="connsiteY72" fmla="*/ 15965 h 21600"/>
                  <a:gd name="connsiteX73" fmla="*/ 8429 w 21600"/>
                  <a:gd name="connsiteY73" fmla="*/ 15965 h 21600"/>
                  <a:gd name="connsiteX74" fmla="*/ 8429 w 21600"/>
                  <a:gd name="connsiteY74" fmla="*/ 15965 h 21600"/>
                  <a:gd name="connsiteX75" fmla="*/ 8429 w 21600"/>
                  <a:gd name="connsiteY75" fmla="*/ 16904 h 21600"/>
                  <a:gd name="connsiteX76" fmla="*/ 8429 w 21600"/>
                  <a:gd name="connsiteY76" fmla="*/ 17843 h 21600"/>
                  <a:gd name="connsiteX77" fmla="*/ 7376 w 21600"/>
                  <a:gd name="connsiteY77" fmla="*/ 18783 h 21600"/>
                  <a:gd name="connsiteX78" fmla="*/ 8429 w 21600"/>
                  <a:gd name="connsiteY78" fmla="*/ 19722 h 21600"/>
                  <a:gd name="connsiteX79" fmla="*/ 8429 w 21600"/>
                  <a:gd name="connsiteY79" fmla="*/ 18783 h 21600"/>
                  <a:gd name="connsiteX80" fmla="*/ 9483 w 21600"/>
                  <a:gd name="connsiteY80" fmla="*/ 19722 h 21600"/>
                  <a:gd name="connsiteX81" fmla="*/ 9483 w 21600"/>
                  <a:gd name="connsiteY81" fmla="*/ 17843 h 21600"/>
                  <a:gd name="connsiteX82" fmla="*/ 10010 w 21600"/>
                  <a:gd name="connsiteY82" fmla="*/ 17843 h 21600"/>
                  <a:gd name="connsiteX83" fmla="*/ 10537 w 21600"/>
                  <a:gd name="connsiteY83" fmla="*/ 15965 h 21600"/>
                  <a:gd name="connsiteX84" fmla="*/ 11590 w 21600"/>
                  <a:gd name="connsiteY84" fmla="*/ 15026 h 21600"/>
                  <a:gd name="connsiteX85" fmla="*/ 12117 w 21600"/>
                  <a:gd name="connsiteY85" fmla="*/ 15026 h 21600"/>
                  <a:gd name="connsiteX86" fmla="*/ 11590 w 21600"/>
                  <a:gd name="connsiteY86" fmla="*/ 14087 h 21600"/>
                  <a:gd name="connsiteX87" fmla="*/ 12644 w 21600"/>
                  <a:gd name="connsiteY87" fmla="*/ 15965 h 21600"/>
                  <a:gd name="connsiteX88" fmla="*/ 11590 w 21600"/>
                  <a:gd name="connsiteY88" fmla="*/ 15965 h 21600"/>
                  <a:gd name="connsiteX89" fmla="*/ 11590 w 21600"/>
                  <a:gd name="connsiteY89" fmla="*/ 15965 h 21600"/>
                  <a:gd name="connsiteX90" fmla="*/ 12644 w 21600"/>
                  <a:gd name="connsiteY90" fmla="*/ 16904 h 21600"/>
                  <a:gd name="connsiteX91" fmla="*/ 13698 w 21600"/>
                  <a:gd name="connsiteY91" fmla="*/ 16904 h 21600"/>
                  <a:gd name="connsiteX92" fmla="*/ 13698 w 21600"/>
                  <a:gd name="connsiteY92" fmla="*/ 17843 h 21600"/>
                  <a:gd name="connsiteX93" fmla="*/ 12644 w 21600"/>
                  <a:gd name="connsiteY93" fmla="*/ 18783 h 21600"/>
                  <a:gd name="connsiteX94" fmla="*/ 13698 w 21600"/>
                  <a:gd name="connsiteY94" fmla="*/ 18783 h 21600"/>
                  <a:gd name="connsiteX95" fmla="*/ 14224 w 21600"/>
                  <a:gd name="connsiteY95" fmla="*/ 19722 h 21600"/>
                  <a:gd name="connsiteX96" fmla="*/ 14224 w 21600"/>
                  <a:gd name="connsiteY96" fmla="*/ 21600 h 21600"/>
                  <a:gd name="connsiteX97" fmla="*/ 15278 w 21600"/>
                  <a:gd name="connsiteY97" fmla="*/ 21600 h 21600"/>
                  <a:gd name="connsiteX98" fmla="*/ 15805 w 21600"/>
                  <a:gd name="connsiteY98" fmla="*/ 20661 h 21600"/>
                  <a:gd name="connsiteX99" fmla="*/ 16332 w 21600"/>
                  <a:gd name="connsiteY99" fmla="*/ 20661 h 21600"/>
                  <a:gd name="connsiteX100" fmla="*/ 16332 w 21600"/>
                  <a:gd name="connsiteY100" fmla="*/ 19722 h 21600"/>
                  <a:gd name="connsiteX101" fmla="*/ 16859 w 21600"/>
                  <a:gd name="connsiteY101" fmla="*/ 19722 h 21600"/>
                  <a:gd name="connsiteX102" fmla="*/ 17385 w 21600"/>
                  <a:gd name="connsiteY102" fmla="*/ 19722 h 21600"/>
                  <a:gd name="connsiteX103" fmla="*/ 17912 w 21600"/>
                  <a:gd name="connsiteY103" fmla="*/ 18783 h 21600"/>
                  <a:gd name="connsiteX104" fmla="*/ 16332 w 21600"/>
                  <a:gd name="connsiteY104" fmla="*/ 18783 h 21600"/>
                  <a:gd name="connsiteX105" fmla="*/ 15805 w 21600"/>
                  <a:gd name="connsiteY105" fmla="*/ 17843 h 21600"/>
                  <a:gd name="connsiteX106" fmla="*/ 16332 w 21600"/>
                  <a:gd name="connsiteY106" fmla="*/ 15965 h 21600"/>
                  <a:gd name="connsiteX107" fmla="*/ 15805 w 21600"/>
                  <a:gd name="connsiteY107" fmla="*/ 16904 h 21600"/>
                  <a:gd name="connsiteX108" fmla="*/ 16859 w 21600"/>
                  <a:gd name="connsiteY108" fmla="*/ 15965 h 21600"/>
                  <a:gd name="connsiteX109" fmla="*/ 17912 w 21600"/>
                  <a:gd name="connsiteY109" fmla="*/ 15026 h 21600"/>
                  <a:gd name="connsiteX110" fmla="*/ 17912 w 21600"/>
                  <a:gd name="connsiteY110" fmla="*/ 15026 h 21600"/>
                  <a:gd name="connsiteX111" fmla="*/ 18439 w 21600"/>
                  <a:gd name="connsiteY111" fmla="*/ 15026 h 21600"/>
                  <a:gd name="connsiteX112" fmla="*/ 18966 w 21600"/>
                  <a:gd name="connsiteY112" fmla="*/ 14087 h 21600"/>
                  <a:gd name="connsiteX113" fmla="*/ 19493 w 21600"/>
                  <a:gd name="connsiteY113" fmla="*/ 14087 h 21600"/>
                  <a:gd name="connsiteX114" fmla="*/ 20020 w 21600"/>
                  <a:gd name="connsiteY114" fmla="*/ 12209 h 21600"/>
                  <a:gd name="connsiteX0" fmla="*/ 11590 w 21600"/>
                  <a:gd name="connsiteY0" fmla="*/ 16904 h 21600"/>
                  <a:gd name="connsiteX1" fmla="*/ 11590 w 21600"/>
                  <a:gd name="connsiteY1" fmla="*/ 15965 h 21600"/>
                  <a:gd name="connsiteX2" fmla="*/ 12117 w 21600"/>
                  <a:gd name="connsiteY2" fmla="*/ 16904 h 21600"/>
                  <a:gd name="connsiteX3" fmla="*/ 11590 w 21600"/>
                  <a:gd name="connsiteY3" fmla="*/ 16904 h 21600"/>
                  <a:gd name="connsiteX4" fmla="*/ 19493 w 21600"/>
                  <a:gd name="connsiteY4" fmla="*/ 14087 h 21600"/>
                  <a:gd name="connsiteX5" fmla="*/ 21600 w 21600"/>
                  <a:gd name="connsiteY5" fmla="*/ 11270 h 21600"/>
                  <a:gd name="connsiteX6" fmla="*/ 21073 w 21600"/>
                  <a:gd name="connsiteY6" fmla="*/ 10330 h 21600"/>
                  <a:gd name="connsiteX7" fmla="*/ 21600 w 21600"/>
                  <a:gd name="connsiteY7" fmla="*/ 9391 h 21600"/>
                  <a:gd name="connsiteX8" fmla="*/ 21073 w 21600"/>
                  <a:gd name="connsiteY8" fmla="*/ 9391 h 21600"/>
                  <a:gd name="connsiteX9" fmla="*/ 21600 w 21600"/>
                  <a:gd name="connsiteY9" fmla="*/ 7513 h 21600"/>
                  <a:gd name="connsiteX10" fmla="*/ 20546 w 21600"/>
                  <a:gd name="connsiteY10" fmla="*/ 7513 h 21600"/>
                  <a:gd name="connsiteX11" fmla="*/ 20020 w 21600"/>
                  <a:gd name="connsiteY11" fmla="*/ 6574 h 21600"/>
                  <a:gd name="connsiteX12" fmla="*/ 18966 w 21600"/>
                  <a:gd name="connsiteY12" fmla="*/ 6574 h 21600"/>
                  <a:gd name="connsiteX13" fmla="*/ 18439 w 21600"/>
                  <a:gd name="connsiteY13" fmla="*/ 6574 h 21600"/>
                  <a:gd name="connsiteX14" fmla="*/ 17912 w 21600"/>
                  <a:gd name="connsiteY14" fmla="*/ 5635 h 21600"/>
                  <a:gd name="connsiteX15" fmla="*/ 17385 w 21600"/>
                  <a:gd name="connsiteY15" fmla="*/ 5635 h 21600"/>
                  <a:gd name="connsiteX16" fmla="*/ 16859 w 21600"/>
                  <a:gd name="connsiteY16" fmla="*/ 5635 h 21600"/>
                  <a:gd name="connsiteX17" fmla="*/ 16332 w 21600"/>
                  <a:gd name="connsiteY17" fmla="*/ 5635 h 21600"/>
                  <a:gd name="connsiteX18" fmla="*/ 15805 w 21600"/>
                  <a:gd name="connsiteY18" fmla="*/ 5635 h 21600"/>
                  <a:gd name="connsiteX19" fmla="*/ 15278 w 21600"/>
                  <a:gd name="connsiteY19" fmla="*/ 3757 h 21600"/>
                  <a:gd name="connsiteX20" fmla="*/ 13698 w 21600"/>
                  <a:gd name="connsiteY20" fmla="*/ 2817 h 21600"/>
                  <a:gd name="connsiteX21" fmla="*/ 13698 w 21600"/>
                  <a:gd name="connsiteY21" fmla="*/ 1878 h 21600"/>
                  <a:gd name="connsiteX22" fmla="*/ 13698 w 21600"/>
                  <a:gd name="connsiteY22" fmla="*/ 939 h 21600"/>
                  <a:gd name="connsiteX23" fmla="*/ 12117 w 21600"/>
                  <a:gd name="connsiteY23" fmla="*/ 0 h 21600"/>
                  <a:gd name="connsiteX24" fmla="*/ 11590 w 21600"/>
                  <a:gd name="connsiteY24" fmla="*/ 0 h 21600"/>
                  <a:gd name="connsiteX25" fmla="*/ 11590 w 21600"/>
                  <a:gd name="connsiteY25" fmla="*/ 939 h 21600"/>
                  <a:gd name="connsiteX26" fmla="*/ 10010 w 21600"/>
                  <a:gd name="connsiteY26" fmla="*/ 939 h 21600"/>
                  <a:gd name="connsiteX27" fmla="*/ 9483 w 21600"/>
                  <a:gd name="connsiteY27" fmla="*/ 1878 h 21600"/>
                  <a:gd name="connsiteX28" fmla="*/ 9483 w 21600"/>
                  <a:gd name="connsiteY28" fmla="*/ 2817 h 21600"/>
                  <a:gd name="connsiteX29" fmla="*/ 8956 w 21600"/>
                  <a:gd name="connsiteY29" fmla="*/ 2817 h 21600"/>
                  <a:gd name="connsiteX30" fmla="*/ 8429 w 21600"/>
                  <a:gd name="connsiteY30" fmla="*/ 2817 h 21600"/>
                  <a:gd name="connsiteX31" fmla="*/ 7902 w 21600"/>
                  <a:gd name="connsiteY31" fmla="*/ 1878 h 21600"/>
                  <a:gd name="connsiteX32" fmla="*/ 7902 w 21600"/>
                  <a:gd name="connsiteY32" fmla="*/ 1878 h 21600"/>
                  <a:gd name="connsiteX33" fmla="*/ 7376 w 21600"/>
                  <a:gd name="connsiteY33" fmla="*/ 1878 h 21600"/>
                  <a:gd name="connsiteX34" fmla="*/ 7376 w 21600"/>
                  <a:gd name="connsiteY34" fmla="*/ 2817 h 21600"/>
                  <a:gd name="connsiteX35" fmla="*/ 7376 w 21600"/>
                  <a:gd name="connsiteY35" fmla="*/ 1878 h 21600"/>
                  <a:gd name="connsiteX36" fmla="*/ 6849 w 21600"/>
                  <a:gd name="connsiteY36" fmla="*/ 1878 h 21600"/>
                  <a:gd name="connsiteX37" fmla="*/ 6322 w 21600"/>
                  <a:gd name="connsiteY37" fmla="*/ 1878 h 21600"/>
                  <a:gd name="connsiteX38" fmla="*/ 5795 w 21600"/>
                  <a:gd name="connsiteY38" fmla="*/ 1878 h 21600"/>
                  <a:gd name="connsiteX39" fmla="*/ 5268 w 21600"/>
                  <a:gd name="connsiteY39" fmla="*/ 1878 h 21600"/>
                  <a:gd name="connsiteX40" fmla="*/ 4215 w 21600"/>
                  <a:gd name="connsiteY40" fmla="*/ 939 h 21600"/>
                  <a:gd name="connsiteX41" fmla="*/ 2634 w 21600"/>
                  <a:gd name="connsiteY41" fmla="*/ 939 h 21600"/>
                  <a:gd name="connsiteX42" fmla="*/ 1580 w 21600"/>
                  <a:gd name="connsiteY42" fmla="*/ 1878 h 21600"/>
                  <a:gd name="connsiteX43" fmla="*/ 1580 w 21600"/>
                  <a:gd name="connsiteY43" fmla="*/ 2817 h 21600"/>
                  <a:gd name="connsiteX44" fmla="*/ 1580 w 21600"/>
                  <a:gd name="connsiteY44" fmla="*/ 3757 h 21600"/>
                  <a:gd name="connsiteX45" fmla="*/ 2107 w 21600"/>
                  <a:gd name="connsiteY45" fmla="*/ 3757 h 21600"/>
                  <a:gd name="connsiteX46" fmla="*/ 1580 w 21600"/>
                  <a:gd name="connsiteY46" fmla="*/ 3757 h 21600"/>
                  <a:gd name="connsiteX47" fmla="*/ 1580 w 21600"/>
                  <a:gd name="connsiteY47" fmla="*/ 5635 h 21600"/>
                  <a:gd name="connsiteX48" fmla="*/ 527 w 21600"/>
                  <a:gd name="connsiteY48" fmla="*/ 7513 h 21600"/>
                  <a:gd name="connsiteX49" fmla="*/ 527 w 21600"/>
                  <a:gd name="connsiteY49" fmla="*/ 9391 h 21600"/>
                  <a:gd name="connsiteX50" fmla="*/ 527 w 21600"/>
                  <a:gd name="connsiteY50" fmla="*/ 8452 h 21600"/>
                  <a:gd name="connsiteX51" fmla="*/ 0 w 21600"/>
                  <a:gd name="connsiteY51" fmla="*/ 9391 h 21600"/>
                  <a:gd name="connsiteX52" fmla="*/ 0 w 21600"/>
                  <a:gd name="connsiteY52" fmla="*/ 10330 h 21600"/>
                  <a:gd name="connsiteX53" fmla="*/ 527 w 21600"/>
                  <a:gd name="connsiteY53" fmla="*/ 11270 h 21600"/>
                  <a:gd name="connsiteX54" fmla="*/ 527 w 21600"/>
                  <a:gd name="connsiteY54" fmla="*/ 12209 h 21600"/>
                  <a:gd name="connsiteX55" fmla="*/ 1054 w 21600"/>
                  <a:gd name="connsiteY55" fmla="*/ 11270 h 21600"/>
                  <a:gd name="connsiteX56" fmla="*/ 2107 w 21600"/>
                  <a:gd name="connsiteY56" fmla="*/ 12209 h 21600"/>
                  <a:gd name="connsiteX57" fmla="*/ 2634 w 21600"/>
                  <a:gd name="connsiteY57" fmla="*/ 12209 h 21600"/>
                  <a:gd name="connsiteX58" fmla="*/ 3161 w 21600"/>
                  <a:gd name="connsiteY58" fmla="*/ 12209 h 21600"/>
                  <a:gd name="connsiteX59" fmla="*/ 3688 w 21600"/>
                  <a:gd name="connsiteY59" fmla="*/ 12209 h 21600"/>
                  <a:gd name="connsiteX60" fmla="*/ 4741 w 21600"/>
                  <a:gd name="connsiteY60" fmla="*/ 11270 h 21600"/>
                  <a:gd name="connsiteX61" fmla="*/ 5268 w 21600"/>
                  <a:gd name="connsiteY61" fmla="*/ 11270 h 21600"/>
                  <a:gd name="connsiteX62" fmla="*/ 5795 w 21600"/>
                  <a:gd name="connsiteY62" fmla="*/ 10330 h 21600"/>
                  <a:gd name="connsiteX63" fmla="*/ 7376 w 21600"/>
                  <a:gd name="connsiteY63" fmla="*/ 11270 h 21600"/>
                  <a:gd name="connsiteX64" fmla="*/ 7902 w 21600"/>
                  <a:gd name="connsiteY64" fmla="*/ 11270 h 21600"/>
                  <a:gd name="connsiteX65" fmla="*/ 8429 w 21600"/>
                  <a:gd name="connsiteY65" fmla="*/ 12209 h 21600"/>
                  <a:gd name="connsiteX66" fmla="*/ 8429 w 21600"/>
                  <a:gd name="connsiteY66" fmla="*/ 13148 h 21600"/>
                  <a:gd name="connsiteX67" fmla="*/ 8429 w 21600"/>
                  <a:gd name="connsiteY67" fmla="*/ 13148 h 21600"/>
                  <a:gd name="connsiteX68" fmla="*/ 8956 w 21600"/>
                  <a:gd name="connsiteY68" fmla="*/ 14087 h 21600"/>
                  <a:gd name="connsiteX69" fmla="*/ 8956 w 21600"/>
                  <a:gd name="connsiteY69" fmla="*/ 15026 h 21600"/>
                  <a:gd name="connsiteX70" fmla="*/ 9483 w 21600"/>
                  <a:gd name="connsiteY70" fmla="*/ 15026 h 21600"/>
                  <a:gd name="connsiteX71" fmla="*/ 10010 w 21600"/>
                  <a:gd name="connsiteY71" fmla="*/ 15965 h 21600"/>
                  <a:gd name="connsiteX72" fmla="*/ 8956 w 21600"/>
                  <a:gd name="connsiteY72" fmla="*/ 15965 h 21600"/>
                  <a:gd name="connsiteX73" fmla="*/ 8429 w 21600"/>
                  <a:gd name="connsiteY73" fmla="*/ 15965 h 21600"/>
                  <a:gd name="connsiteX74" fmla="*/ 8429 w 21600"/>
                  <a:gd name="connsiteY74" fmla="*/ 15965 h 21600"/>
                  <a:gd name="connsiteX75" fmla="*/ 8429 w 21600"/>
                  <a:gd name="connsiteY75" fmla="*/ 16904 h 21600"/>
                  <a:gd name="connsiteX76" fmla="*/ 8429 w 21600"/>
                  <a:gd name="connsiteY76" fmla="*/ 17843 h 21600"/>
                  <a:gd name="connsiteX77" fmla="*/ 7376 w 21600"/>
                  <a:gd name="connsiteY77" fmla="*/ 18783 h 21600"/>
                  <a:gd name="connsiteX78" fmla="*/ 8429 w 21600"/>
                  <a:gd name="connsiteY78" fmla="*/ 19722 h 21600"/>
                  <a:gd name="connsiteX79" fmla="*/ 8429 w 21600"/>
                  <a:gd name="connsiteY79" fmla="*/ 18783 h 21600"/>
                  <a:gd name="connsiteX80" fmla="*/ 9483 w 21600"/>
                  <a:gd name="connsiteY80" fmla="*/ 19722 h 21600"/>
                  <a:gd name="connsiteX81" fmla="*/ 9483 w 21600"/>
                  <a:gd name="connsiteY81" fmla="*/ 17843 h 21600"/>
                  <a:gd name="connsiteX82" fmla="*/ 10010 w 21600"/>
                  <a:gd name="connsiteY82" fmla="*/ 17843 h 21600"/>
                  <a:gd name="connsiteX83" fmla="*/ 10537 w 21600"/>
                  <a:gd name="connsiteY83" fmla="*/ 15965 h 21600"/>
                  <a:gd name="connsiteX84" fmla="*/ 11590 w 21600"/>
                  <a:gd name="connsiteY84" fmla="*/ 15026 h 21600"/>
                  <a:gd name="connsiteX85" fmla="*/ 12117 w 21600"/>
                  <a:gd name="connsiteY85" fmla="*/ 15026 h 21600"/>
                  <a:gd name="connsiteX86" fmla="*/ 11590 w 21600"/>
                  <a:gd name="connsiteY86" fmla="*/ 14087 h 21600"/>
                  <a:gd name="connsiteX87" fmla="*/ 12644 w 21600"/>
                  <a:gd name="connsiteY87" fmla="*/ 15965 h 21600"/>
                  <a:gd name="connsiteX88" fmla="*/ 11590 w 21600"/>
                  <a:gd name="connsiteY88" fmla="*/ 15965 h 21600"/>
                  <a:gd name="connsiteX89" fmla="*/ 11590 w 21600"/>
                  <a:gd name="connsiteY89" fmla="*/ 15965 h 21600"/>
                  <a:gd name="connsiteX90" fmla="*/ 12644 w 21600"/>
                  <a:gd name="connsiteY90" fmla="*/ 16904 h 21600"/>
                  <a:gd name="connsiteX91" fmla="*/ 13698 w 21600"/>
                  <a:gd name="connsiteY91" fmla="*/ 16904 h 21600"/>
                  <a:gd name="connsiteX92" fmla="*/ 13698 w 21600"/>
                  <a:gd name="connsiteY92" fmla="*/ 17843 h 21600"/>
                  <a:gd name="connsiteX93" fmla="*/ 12644 w 21600"/>
                  <a:gd name="connsiteY93" fmla="*/ 18783 h 21600"/>
                  <a:gd name="connsiteX94" fmla="*/ 13698 w 21600"/>
                  <a:gd name="connsiteY94" fmla="*/ 18783 h 21600"/>
                  <a:gd name="connsiteX95" fmla="*/ 14224 w 21600"/>
                  <a:gd name="connsiteY95" fmla="*/ 19722 h 21600"/>
                  <a:gd name="connsiteX96" fmla="*/ 14224 w 21600"/>
                  <a:gd name="connsiteY96" fmla="*/ 21600 h 21600"/>
                  <a:gd name="connsiteX97" fmla="*/ 15278 w 21600"/>
                  <a:gd name="connsiteY97" fmla="*/ 21600 h 21600"/>
                  <a:gd name="connsiteX98" fmla="*/ 15805 w 21600"/>
                  <a:gd name="connsiteY98" fmla="*/ 20661 h 21600"/>
                  <a:gd name="connsiteX99" fmla="*/ 16332 w 21600"/>
                  <a:gd name="connsiteY99" fmla="*/ 20661 h 21600"/>
                  <a:gd name="connsiteX100" fmla="*/ 16332 w 21600"/>
                  <a:gd name="connsiteY100" fmla="*/ 19722 h 21600"/>
                  <a:gd name="connsiteX101" fmla="*/ 16859 w 21600"/>
                  <a:gd name="connsiteY101" fmla="*/ 19722 h 21600"/>
                  <a:gd name="connsiteX102" fmla="*/ 17385 w 21600"/>
                  <a:gd name="connsiteY102" fmla="*/ 19722 h 21600"/>
                  <a:gd name="connsiteX103" fmla="*/ 17912 w 21600"/>
                  <a:gd name="connsiteY103" fmla="*/ 18783 h 21600"/>
                  <a:gd name="connsiteX104" fmla="*/ 16332 w 21600"/>
                  <a:gd name="connsiteY104" fmla="*/ 18783 h 21600"/>
                  <a:gd name="connsiteX105" fmla="*/ 15805 w 21600"/>
                  <a:gd name="connsiteY105" fmla="*/ 17843 h 21600"/>
                  <a:gd name="connsiteX106" fmla="*/ 16332 w 21600"/>
                  <a:gd name="connsiteY106" fmla="*/ 15965 h 21600"/>
                  <a:gd name="connsiteX107" fmla="*/ 15805 w 21600"/>
                  <a:gd name="connsiteY107" fmla="*/ 16904 h 21600"/>
                  <a:gd name="connsiteX108" fmla="*/ 16859 w 21600"/>
                  <a:gd name="connsiteY108" fmla="*/ 15965 h 21600"/>
                  <a:gd name="connsiteX109" fmla="*/ 17912 w 21600"/>
                  <a:gd name="connsiteY109" fmla="*/ 15026 h 21600"/>
                  <a:gd name="connsiteX110" fmla="*/ 17912 w 21600"/>
                  <a:gd name="connsiteY110" fmla="*/ 15026 h 21600"/>
                  <a:gd name="connsiteX111" fmla="*/ 18439 w 21600"/>
                  <a:gd name="connsiteY111" fmla="*/ 15026 h 21600"/>
                  <a:gd name="connsiteX112" fmla="*/ 18966 w 21600"/>
                  <a:gd name="connsiteY112" fmla="*/ 14087 h 21600"/>
                  <a:gd name="connsiteX113" fmla="*/ 19493 w 21600"/>
                  <a:gd name="connsiteY113" fmla="*/ 14087 h 21600"/>
                  <a:gd name="connsiteX0" fmla="*/ 11590 w 21600"/>
                  <a:gd name="connsiteY0" fmla="*/ 16904 h 21600"/>
                  <a:gd name="connsiteX1" fmla="*/ 11590 w 21600"/>
                  <a:gd name="connsiteY1" fmla="*/ 15965 h 21600"/>
                  <a:gd name="connsiteX2" fmla="*/ 12117 w 21600"/>
                  <a:gd name="connsiteY2" fmla="*/ 16904 h 21600"/>
                  <a:gd name="connsiteX3" fmla="*/ 11590 w 21600"/>
                  <a:gd name="connsiteY3" fmla="*/ 16904 h 21600"/>
                  <a:gd name="connsiteX4" fmla="*/ 18966 w 21600"/>
                  <a:gd name="connsiteY4" fmla="*/ 14087 h 21600"/>
                  <a:gd name="connsiteX5" fmla="*/ 21600 w 21600"/>
                  <a:gd name="connsiteY5" fmla="*/ 11270 h 21600"/>
                  <a:gd name="connsiteX6" fmla="*/ 21073 w 21600"/>
                  <a:gd name="connsiteY6" fmla="*/ 10330 h 21600"/>
                  <a:gd name="connsiteX7" fmla="*/ 21600 w 21600"/>
                  <a:gd name="connsiteY7" fmla="*/ 9391 h 21600"/>
                  <a:gd name="connsiteX8" fmla="*/ 21073 w 21600"/>
                  <a:gd name="connsiteY8" fmla="*/ 9391 h 21600"/>
                  <a:gd name="connsiteX9" fmla="*/ 21600 w 21600"/>
                  <a:gd name="connsiteY9" fmla="*/ 7513 h 21600"/>
                  <a:gd name="connsiteX10" fmla="*/ 20546 w 21600"/>
                  <a:gd name="connsiteY10" fmla="*/ 7513 h 21600"/>
                  <a:gd name="connsiteX11" fmla="*/ 20020 w 21600"/>
                  <a:gd name="connsiteY11" fmla="*/ 6574 h 21600"/>
                  <a:gd name="connsiteX12" fmla="*/ 18966 w 21600"/>
                  <a:gd name="connsiteY12" fmla="*/ 6574 h 21600"/>
                  <a:gd name="connsiteX13" fmla="*/ 18439 w 21600"/>
                  <a:gd name="connsiteY13" fmla="*/ 6574 h 21600"/>
                  <a:gd name="connsiteX14" fmla="*/ 17912 w 21600"/>
                  <a:gd name="connsiteY14" fmla="*/ 5635 h 21600"/>
                  <a:gd name="connsiteX15" fmla="*/ 17385 w 21600"/>
                  <a:gd name="connsiteY15" fmla="*/ 5635 h 21600"/>
                  <a:gd name="connsiteX16" fmla="*/ 16859 w 21600"/>
                  <a:gd name="connsiteY16" fmla="*/ 5635 h 21600"/>
                  <a:gd name="connsiteX17" fmla="*/ 16332 w 21600"/>
                  <a:gd name="connsiteY17" fmla="*/ 5635 h 21600"/>
                  <a:gd name="connsiteX18" fmla="*/ 15805 w 21600"/>
                  <a:gd name="connsiteY18" fmla="*/ 5635 h 21600"/>
                  <a:gd name="connsiteX19" fmla="*/ 15278 w 21600"/>
                  <a:gd name="connsiteY19" fmla="*/ 3757 h 21600"/>
                  <a:gd name="connsiteX20" fmla="*/ 13698 w 21600"/>
                  <a:gd name="connsiteY20" fmla="*/ 2817 h 21600"/>
                  <a:gd name="connsiteX21" fmla="*/ 13698 w 21600"/>
                  <a:gd name="connsiteY21" fmla="*/ 1878 h 21600"/>
                  <a:gd name="connsiteX22" fmla="*/ 13698 w 21600"/>
                  <a:gd name="connsiteY22" fmla="*/ 939 h 21600"/>
                  <a:gd name="connsiteX23" fmla="*/ 12117 w 21600"/>
                  <a:gd name="connsiteY23" fmla="*/ 0 h 21600"/>
                  <a:gd name="connsiteX24" fmla="*/ 11590 w 21600"/>
                  <a:gd name="connsiteY24" fmla="*/ 0 h 21600"/>
                  <a:gd name="connsiteX25" fmla="*/ 11590 w 21600"/>
                  <a:gd name="connsiteY25" fmla="*/ 939 h 21600"/>
                  <a:gd name="connsiteX26" fmla="*/ 10010 w 21600"/>
                  <a:gd name="connsiteY26" fmla="*/ 939 h 21600"/>
                  <a:gd name="connsiteX27" fmla="*/ 9483 w 21600"/>
                  <a:gd name="connsiteY27" fmla="*/ 1878 h 21600"/>
                  <a:gd name="connsiteX28" fmla="*/ 9483 w 21600"/>
                  <a:gd name="connsiteY28" fmla="*/ 2817 h 21600"/>
                  <a:gd name="connsiteX29" fmla="*/ 8956 w 21600"/>
                  <a:gd name="connsiteY29" fmla="*/ 2817 h 21600"/>
                  <a:gd name="connsiteX30" fmla="*/ 8429 w 21600"/>
                  <a:gd name="connsiteY30" fmla="*/ 2817 h 21600"/>
                  <a:gd name="connsiteX31" fmla="*/ 7902 w 21600"/>
                  <a:gd name="connsiteY31" fmla="*/ 1878 h 21600"/>
                  <a:gd name="connsiteX32" fmla="*/ 7902 w 21600"/>
                  <a:gd name="connsiteY32" fmla="*/ 1878 h 21600"/>
                  <a:gd name="connsiteX33" fmla="*/ 7376 w 21600"/>
                  <a:gd name="connsiteY33" fmla="*/ 1878 h 21600"/>
                  <a:gd name="connsiteX34" fmla="*/ 7376 w 21600"/>
                  <a:gd name="connsiteY34" fmla="*/ 2817 h 21600"/>
                  <a:gd name="connsiteX35" fmla="*/ 7376 w 21600"/>
                  <a:gd name="connsiteY35" fmla="*/ 1878 h 21600"/>
                  <a:gd name="connsiteX36" fmla="*/ 6849 w 21600"/>
                  <a:gd name="connsiteY36" fmla="*/ 1878 h 21600"/>
                  <a:gd name="connsiteX37" fmla="*/ 6322 w 21600"/>
                  <a:gd name="connsiteY37" fmla="*/ 1878 h 21600"/>
                  <a:gd name="connsiteX38" fmla="*/ 5795 w 21600"/>
                  <a:gd name="connsiteY38" fmla="*/ 1878 h 21600"/>
                  <a:gd name="connsiteX39" fmla="*/ 5268 w 21600"/>
                  <a:gd name="connsiteY39" fmla="*/ 1878 h 21600"/>
                  <a:gd name="connsiteX40" fmla="*/ 4215 w 21600"/>
                  <a:gd name="connsiteY40" fmla="*/ 939 h 21600"/>
                  <a:gd name="connsiteX41" fmla="*/ 2634 w 21600"/>
                  <a:gd name="connsiteY41" fmla="*/ 939 h 21600"/>
                  <a:gd name="connsiteX42" fmla="*/ 1580 w 21600"/>
                  <a:gd name="connsiteY42" fmla="*/ 1878 h 21600"/>
                  <a:gd name="connsiteX43" fmla="*/ 1580 w 21600"/>
                  <a:gd name="connsiteY43" fmla="*/ 2817 h 21600"/>
                  <a:gd name="connsiteX44" fmla="*/ 1580 w 21600"/>
                  <a:gd name="connsiteY44" fmla="*/ 3757 h 21600"/>
                  <a:gd name="connsiteX45" fmla="*/ 2107 w 21600"/>
                  <a:gd name="connsiteY45" fmla="*/ 3757 h 21600"/>
                  <a:gd name="connsiteX46" fmla="*/ 1580 w 21600"/>
                  <a:gd name="connsiteY46" fmla="*/ 3757 h 21600"/>
                  <a:gd name="connsiteX47" fmla="*/ 1580 w 21600"/>
                  <a:gd name="connsiteY47" fmla="*/ 5635 h 21600"/>
                  <a:gd name="connsiteX48" fmla="*/ 527 w 21600"/>
                  <a:gd name="connsiteY48" fmla="*/ 7513 h 21600"/>
                  <a:gd name="connsiteX49" fmla="*/ 527 w 21600"/>
                  <a:gd name="connsiteY49" fmla="*/ 9391 h 21600"/>
                  <a:gd name="connsiteX50" fmla="*/ 527 w 21600"/>
                  <a:gd name="connsiteY50" fmla="*/ 8452 h 21600"/>
                  <a:gd name="connsiteX51" fmla="*/ 0 w 21600"/>
                  <a:gd name="connsiteY51" fmla="*/ 9391 h 21600"/>
                  <a:gd name="connsiteX52" fmla="*/ 0 w 21600"/>
                  <a:gd name="connsiteY52" fmla="*/ 10330 h 21600"/>
                  <a:gd name="connsiteX53" fmla="*/ 527 w 21600"/>
                  <a:gd name="connsiteY53" fmla="*/ 11270 h 21600"/>
                  <a:gd name="connsiteX54" fmla="*/ 527 w 21600"/>
                  <a:gd name="connsiteY54" fmla="*/ 12209 h 21600"/>
                  <a:gd name="connsiteX55" fmla="*/ 1054 w 21600"/>
                  <a:gd name="connsiteY55" fmla="*/ 11270 h 21600"/>
                  <a:gd name="connsiteX56" fmla="*/ 2107 w 21600"/>
                  <a:gd name="connsiteY56" fmla="*/ 12209 h 21600"/>
                  <a:gd name="connsiteX57" fmla="*/ 2634 w 21600"/>
                  <a:gd name="connsiteY57" fmla="*/ 12209 h 21600"/>
                  <a:gd name="connsiteX58" fmla="*/ 3161 w 21600"/>
                  <a:gd name="connsiteY58" fmla="*/ 12209 h 21600"/>
                  <a:gd name="connsiteX59" fmla="*/ 3688 w 21600"/>
                  <a:gd name="connsiteY59" fmla="*/ 12209 h 21600"/>
                  <a:gd name="connsiteX60" fmla="*/ 4741 w 21600"/>
                  <a:gd name="connsiteY60" fmla="*/ 11270 h 21600"/>
                  <a:gd name="connsiteX61" fmla="*/ 5268 w 21600"/>
                  <a:gd name="connsiteY61" fmla="*/ 11270 h 21600"/>
                  <a:gd name="connsiteX62" fmla="*/ 5795 w 21600"/>
                  <a:gd name="connsiteY62" fmla="*/ 10330 h 21600"/>
                  <a:gd name="connsiteX63" fmla="*/ 7376 w 21600"/>
                  <a:gd name="connsiteY63" fmla="*/ 11270 h 21600"/>
                  <a:gd name="connsiteX64" fmla="*/ 7902 w 21600"/>
                  <a:gd name="connsiteY64" fmla="*/ 11270 h 21600"/>
                  <a:gd name="connsiteX65" fmla="*/ 8429 w 21600"/>
                  <a:gd name="connsiteY65" fmla="*/ 12209 h 21600"/>
                  <a:gd name="connsiteX66" fmla="*/ 8429 w 21600"/>
                  <a:gd name="connsiteY66" fmla="*/ 13148 h 21600"/>
                  <a:gd name="connsiteX67" fmla="*/ 8429 w 21600"/>
                  <a:gd name="connsiteY67" fmla="*/ 13148 h 21600"/>
                  <a:gd name="connsiteX68" fmla="*/ 8956 w 21600"/>
                  <a:gd name="connsiteY68" fmla="*/ 14087 h 21600"/>
                  <a:gd name="connsiteX69" fmla="*/ 8956 w 21600"/>
                  <a:gd name="connsiteY69" fmla="*/ 15026 h 21600"/>
                  <a:gd name="connsiteX70" fmla="*/ 9483 w 21600"/>
                  <a:gd name="connsiteY70" fmla="*/ 15026 h 21600"/>
                  <a:gd name="connsiteX71" fmla="*/ 10010 w 21600"/>
                  <a:gd name="connsiteY71" fmla="*/ 15965 h 21600"/>
                  <a:gd name="connsiteX72" fmla="*/ 8956 w 21600"/>
                  <a:gd name="connsiteY72" fmla="*/ 15965 h 21600"/>
                  <a:gd name="connsiteX73" fmla="*/ 8429 w 21600"/>
                  <a:gd name="connsiteY73" fmla="*/ 15965 h 21600"/>
                  <a:gd name="connsiteX74" fmla="*/ 8429 w 21600"/>
                  <a:gd name="connsiteY74" fmla="*/ 15965 h 21600"/>
                  <a:gd name="connsiteX75" fmla="*/ 8429 w 21600"/>
                  <a:gd name="connsiteY75" fmla="*/ 16904 h 21600"/>
                  <a:gd name="connsiteX76" fmla="*/ 8429 w 21600"/>
                  <a:gd name="connsiteY76" fmla="*/ 17843 h 21600"/>
                  <a:gd name="connsiteX77" fmla="*/ 7376 w 21600"/>
                  <a:gd name="connsiteY77" fmla="*/ 18783 h 21600"/>
                  <a:gd name="connsiteX78" fmla="*/ 8429 w 21600"/>
                  <a:gd name="connsiteY78" fmla="*/ 19722 h 21600"/>
                  <a:gd name="connsiteX79" fmla="*/ 8429 w 21600"/>
                  <a:gd name="connsiteY79" fmla="*/ 18783 h 21600"/>
                  <a:gd name="connsiteX80" fmla="*/ 9483 w 21600"/>
                  <a:gd name="connsiteY80" fmla="*/ 19722 h 21600"/>
                  <a:gd name="connsiteX81" fmla="*/ 9483 w 21600"/>
                  <a:gd name="connsiteY81" fmla="*/ 17843 h 21600"/>
                  <a:gd name="connsiteX82" fmla="*/ 10010 w 21600"/>
                  <a:gd name="connsiteY82" fmla="*/ 17843 h 21600"/>
                  <a:gd name="connsiteX83" fmla="*/ 10537 w 21600"/>
                  <a:gd name="connsiteY83" fmla="*/ 15965 h 21600"/>
                  <a:gd name="connsiteX84" fmla="*/ 11590 w 21600"/>
                  <a:gd name="connsiteY84" fmla="*/ 15026 h 21600"/>
                  <a:gd name="connsiteX85" fmla="*/ 12117 w 21600"/>
                  <a:gd name="connsiteY85" fmla="*/ 15026 h 21600"/>
                  <a:gd name="connsiteX86" fmla="*/ 11590 w 21600"/>
                  <a:gd name="connsiteY86" fmla="*/ 14087 h 21600"/>
                  <a:gd name="connsiteX87" fmla="*/ 12644 w 21600"/>
                  <a:gd name="connsiteY87" fmla="*/ 15965 h 21600"/>
                  <a:gd name="connsiteX88" fmla="*/ 11590 w 21600"/>
                  <a:gd name="connsiteY88" fmla="*/ 15965 h 21600"/>
                  <a:gd name="connsiteX89" fmla="*/ 11590 w 21600"/>
                  <a:gd name="connsiteY89" fmla="*/ 15965 h 21600"/>
                  <a:gd name="connsiteX90" fmla="*/ 12644 w 21600"/>
                  <a:gd name="connsiteY90" fmla="*/ 16904 h 21600"/>
                  <a:gd name="connsiteX91" fmla="*/ 13698 w 21600"/>
                  <a:gd name="connsiteY91" fmla="*/ 16904 h 21600"/>
                  <a:gd name="connsiteX92" fmla="*/ 13698 w 21600"/>
                  <a:gd name="connsiteY92" fmla="*/ 17843 h 21600"/>
                  <a:gd name="connsiteX93" fmla="*/ 12644 w 21600"/>
                  <a:gd name="connsiteY93" fmla="*/ 18783 h 21600"/>
                  <a:gd name="connsiteX94" fmla="*/ 13698 w 21600"/>
                  <a:gd name="connsiteY94" fmla="*/ 18783 h 21600"/>
                  <a:gd name="connsiteX95" fmla="*/ 14224 w 21600"/>
                  <a:gd name="connsiteY95" fmla="*/ 19722 h 21600"/>
                  <a:gd name="connsiteX96" fmla="*/ 14224 w 21600"/>
                  <a:gd name="connsiteY96" fmla="*/ 21600 h 21600"/>
                  <a:gd name="connsiteX97" fmla="*/ 15278 w 21600"/>
                  <a:gd name="connsiteY97" fmla="*/ 21600 h 21600"/>
                  <a:gd name="connsiteX98" fmla="*/ 15805 w 21600"/>
                  <a:gd name="connsiteY98" fmla="*/ 20661 h 21600"/>
                  <a:gd name="connsiteX99" fmla="*/ 16332 w 21600"/>
                  <a:gd name="connsiteY99" fmla="*/ 20661 h 21600"/>
                  <a:gd name="connsiteX100" fmla="*/ 16332 w 21600"/>
                  <a:gd name="connsiteY100" fmla="*/ 19722 h 21600"/>
                  <a:gd name="connsiteX101" fmla="*/ 16859 w 21600"/>
                  <a:gd name="connsiteY101" fmla="*/ 19722 h 21600"/>
                  <a:gd name="connsiteX102" fmla="*/ 17385 w 21600"/>
                  <a:gd name="connsiteY102" fmla="*/ 19722 h 21600"/>
                  <a:gd name="connsiteX103" fmla="*/ 17912 w 21600"/>
                  <a:gd name="connsiteY103" fmla="*/ 18783 h 21600"/>
                  <a:gd name="connsiteX104" fmla="*/ 16332 w 21600"/>
                  <a:gd name="connsiteY104" fmla="*/ 18783 h 21600"/>
                  <a:gd name="connsiteX105" fmla="*/ 15805 w 21600"/>
                  <a:gd name="connsiteY105" fmla="*/ 17843 h 21600"/>
                  <a:gd name="connsiteX106" fmla="*/ 16332 w 21600"/>
                  <a:gd name="connsiteY106" fmla="*/ 15965 h 21600"/>
                  <a:gd name="connsiteX107" fmla="*/ 15805 w 21600"/>
                  <a:gd name="connsiteY107" fmla="*/ 16904 h 21600"/>
                  <a:gd name="connsiteX108" fmla="*/ 16859 w 21600"/>
                  <a:gd name="connsiteY108" fmla="*/ 15965 h 21600"/>
                  <a:gd name="connsiteX109" fmla="*/ 17912 w 21600"/>
                  <a:gd name="connsiteY109" fmla="*/ 15026 h 21600"/>
                  <a:gd name="connsiteX110" fmla="*/ 17912 w 21600"/>
                  <a:gd name="connsiteY110" fmla="*/ 15026 h 21600"/>
                  <a:gd name="connsiteX111" fmla="*/ 18439 w 21600"/>
                  <a:gd name="connsiteY111" fmla="*/ 15026 h 21600"/>
                  <a:gd name="connsiteX112" fmla="*/ 18966 w 21600"/>
                  <a:gd name="connsiteY112" fmla="*/ 14087 h 21600"/>
                  <a:gd name="connsiteX0" fmla="*/ 11590 w 21600"/>
                  <a:gd name="connsiteY0" fmla="*/ 16904 h 21600"/>
                  <a:gd name="connsiteX1" fmla="*/ 11590 w 21600"/>
                  <a:gd name="connsiteY1" fmla="*/ 15965 h 21600"/>
                  <a:gd name="connsiteX2" fmla="*/ 12117 w 21600"/>
                  <a:gd name="connsiteY2" fmla="*/ 16904 h 21600"/>
                  <a:gd name="connsiteX3" fmla="*/ 11590 w 21600"/>
                  <a:gd name="connsiteY3" fmla="*/ 16904 h 21600"/>
                  <a:gd name="connsiteX4" fmla="*/ 18439 w 21600"/>
                  <a:gd name="connsiteY4" fmla="*/ 15026 h 21600"/>
                  <a:gd name="connsiteX5" fmla="*/ 21600 w 21600"/>
                  <a:gd name="connsiteY5" fmla="*/ 11270 h 21600"/>
                  <a:gd name="connsiteX6" fmla="*/ 21073 w 21600"/>
                  <a:gd name="connsiteY6" fmla="*/ 10330 h 21600"/>
                  <a:gd name="connsiteX7" fmla="*/ 21600 w 21600"/>
                  <a:gd name="connsiteY7" fmla="*/ 9391 h 21600"/>
                  <a:gd name="connsiteX8" fmla="*/ 21073 w 21600"/>
                  <a:gd name="connsiteY8" fmla="*/ 9391 h 21600"/>
                  <a:gd name="connsiteX9" fmla="*/ 21600 w 21600"/>
                  <a:gd name="connsiteY9" fmla="*/ 7513 h 21600"/>
                  <a:gd name="connsiteX10" fmla="*/ 20546 w 21600"/>
                  <a:gd name="connsiteY10" fmla="*/ 7513 h 21600"/>
                  <a:gd name="connsiteX11" fmla="*/ 20020 w 21600"/>
                  <a:gd name="connsiteY11" fmla="*/ 6574 h 21600"/>
                  <a:gd name="connsiteX12" fmla="*/ 18966 w 21600"/>
                  <a:gd name="connsiteY12" fmla="*/ 6574 h 21600"/>
                  <a:gd name="connsiteX13" fmla="*/ 18439 w 21600"/>
                  <a:gd name="connsiteY13" fmla="*/ 6574 h 21600"/>
                  <a:gd name="connsiteX14" fmla="*/ 17912 w 21600"/>
                  <a:gd name="connsiteY14" fmla="*/ 5635 h 21600"/>
                  <a:gd name="connsiteX15" fmla="*/ 17385 w 21600"/>
                  <a:gd name="connsiteY15" fmla="*/ 5635 h 21600"/>
                  <a:gd name="connsiteX16" fmla="*/ 16859 w 21600"/>
                  <a:gd name="connsiteY16" fmla="*/ 5635 h 21600"/>
                  <a:gd name="connsiteX17" fmla="*/ 16332 w 21600"/>
                  <a:gd name="connsiteY17" fmla="*/ 5635 h 21600"/>
                  <a:gd name="connsiteX18" fmla="*/ 15805 w 21600"/>
                  <a:gd name="connsiteY18" fmla="*/ 5635 h 21600"/>
                  <a:gd name="connsiteX19" fmla="*/ 15278 w 21600"/>
                  <a:gd name="connsiteY19" fmla="*/ 3757 h 21600"/>
                  <a:gd name="connsiteX20" fmla="*/ 13698 w 21600"/>
                  <a:gd name="connsiteY20" fmla="*/ 2817 h 21600"/>
                  <a:gd name="connsiteX21" fmla="*/ 13698 w 21600"/>
                  <a:gd name="connsiteY21" fmla="*/ 1878 h 21600"/>
                  <a:gd name="connsiteX22" fmla="*/ 13698 w 21600"/>
                  <a:gd name="connsiteY22" fmla="*/ 939 h 21600"/>
                  <a:gd name="connsiteX23" fmla="*/ 12117 w 21600"/>
                  <a:gd name="connsiteY23" fmla="*/ 0 h 21600"/>
                  <a:gd name="connsiteX24" fmla="*/ 11590 w 21600"/>
                  <a:gd name="connsiteY24" fmla="*/ 0 h 21600"/>
                  <a:gd name="connsiteX25" fmla="*/ 11590 w 21600"/>
                  <a:gd name="connsiteY25" fmla="*/ 939 h 21600"/>
                  <a:gd name="connsiteX26" fmla="*/ 10010 w 21600"/>
                  <a:gd name="connsiteY26" fmla="*/ 939 h 21600"/>
                  <a:gd name="connsiteX27" fmla="*/ 9483 w 21600"/>
                  <a:gd name="connsiteY27" fmla="*/ 1878 h 21600"/>
                  <a:gd name="connsiteX28" fmla="*/ 9483 w 21600"/>
                  <a:gd name="connsiteY28" fmla="*/ 2817 h 21600"/>
                  <a:gd name="connsiteX29" fmla="*/ 8956 w 21600"/>
                  <a:gd name="connsiteY29" fmla="*/ 2817 h 21600"/>
                  <a:gd name="connsiteX30" fmla="*/ 8429 w 21600"/>
                  <a:gd name="connsiteY30" fmla="*/ 2817 h 21600"/>
                  <a:gd name="connsiteX31" fmla="*/ 7902 w 21600"/>
                  <a:gd name="connsiteY31" fmla="*/ 1878 h 21600"/>
                  <a:gd name="connsiteX32" fmla="*/ 7902 w 21600"/>
                  <a:gd name="connsiteY32" fmla="*/ 1878 h 21600"/>
                  <a:gd name="connsiteX33" fmla="*/ 7376 w 21600"/>
                  <a:gd name="connsiteY33" fmla="*/ 1878 h 21600"/>
                  <a:gd name="connsiteX34" fmla="*/ 7376 w 21600"/>
                  <a:gd name="connsiteY34" fmla="*/ 2817 h 21600"/>
                  <a:gd name="connsiteX35" fmla="*/ 7376 w 21600"/>
                  <a:gd name="connsiteY35" fmla="*/ 1878 h 21600"/>
                  <a:gd name="connsiteX36" fmla="*/ 6849 w 21600"/>
                  <a:gd name="connsiteY36" fmla="*/ 1878 h 21600"/>
                  <a:gd name="connsiteX37" fmla="*/ 6322 w 21600"/>
                  <a:gd name="connsiteY37" fmla="*/ 1878 h 21600"/>
                  <a:gd name="connsiteX38" fmla="*/ 5795 w 21600"/>
                  <a:gd name="connsiteY38" fmla="*/ 1878 h 21600"/>
                  <a:gd name="connsiteX39" fmla="*/ 5268 w 21600"/>
                  <a:gd name="connsiteY39" fmla="*/ 1878 h 21600"/>
                  <a:gd name="connsiteX40" fmla="*/ 4215 w 21600"/>
                  <a:gd name="connsiteY40" fmla="*/ 939 h 21600"/>
                  <a:gd name="connsiteX41" fmla="*/ 2634 w 21600"/>
                  <a:gd name="connsiteY41" fmla="*/ 939 h 21600"/>
                  <a:gd name="connsiteX42" fmla="*/ 1580 w 21600"/>
                  <a:gd name="connsiteY42" fmla="*/ 1878 h 21600"/>
                  <a:gd name="connsiteX43" fmla="*/ 1580 w 21600"/>
                  <a:gd name="connsiteY43" fmla="*/ 2817 h 21600"/>
                  <a:gd name="connsiteX44" fmla="*/ 1580 w 21600"/>
                  <a:gd name="connsiteY44" fmla="*/ 3757 h 21600"/>
                  <a:gd name="connsiteX45" fmla="*/ 2107 w 21600"/>
                  <a:gd name="connsiteY45" fmla="*/ 3757 h 21600"/>
                  <a:gd name="connsiteX46" fmla="*/ 1580 w 21600"/>
                  <a:gd name="connsiteY46" fmla="*/ 3757 h 21600"/>
                  <a:gd name="connsiteX47" fmla="*/ 1580 w 21600"/>
                  <a:gd name="connsiteY47" fmla="*/ 5635 h 21600"/>
                  <a:gd name="connsiteX48" fmla="*/ 527 w 21600"/>
                  <a:gd name="connsiteY48" fmla="*/ 7513 h 21600"/>
                  <a:gd name="connsiteX49" fmla="*/ 527 w 21600"/>
                  <a:gd name="connsiteY49" fmla="*/ 9391 h 21600"/>
                  <a:gd name="connsiteX50" fmla="*/ 527 w 21600"/>
                  <a:gd name="connsiteY50" fmla="*/ 8452 h 21600"/>
                  <a:gd name="connsiteX51" fmla="*/ 0 w 21600"/>
                  <a:gd name="connsiteY51" fmla="*/ 9391 h 21600"/>
                  <a:gd name="connsiteX52" fmla="*/ 0 w 21600"/>
                  <a:gd name="connsiteY52" fmla="*/ 10330 h 21600"/>
                  <a:gd name="connsiteX53" fmla="*/ 527 w 21600"/>
                  <a:gd name="connsiteY53" fmla="*/ 11270 h 21600"/>
                  <a:gd name="connsiteX54" fmla="*/ 527 w 21600"/>
                  <a:gd name="connsiteY54" fmla="*/ 12209 h 21600"/>
                  <a:gd name="connsiteX55" fmla="*/ 1054 w 21600"/>
                  <a:gd name="connsiteY55" fmla="*/ 11270 h 21600"/>
                  <a:gd name="connsiteX56" fmla="*/ 2107 w 21600"/>
                  <a:gd name="connsiteY56" fmla="*/ 12209 h 21600"/>
                  <a:gd name="connsiteX57" fmla="*/ 2634 w 21600"/>
                  <a:gd name="connsiteY57" fmla="*/ 12209 h 21600"/>
                  <a:gd name="connsiteX58" fmla="*/ 3161 w 21600"/>
                  <a:gd name="connsiteY58" fmla="*/ 12209 h 21600"/>
                  <a:gd name="connsiteX59" fmla="*/ 3688 w 21600"/>
                  <a:gd name="connsiteY59" fmla="*/ 12209 h 21600"/>
                  <a:gd name="connsiteX60" fmla="*/ 4741 w 21600"/>
                  <a:gd name="connsiteY60" fmla="*/ 11270 h 21600"/>
                  <a:gd name="connsiteX61" fmla="*/ 5268 w 21600"/>
                  <a:gd name="connsiteY61" fmla="*/ 11270 h 21600"/>
                  <a:gd name="connsiteX62" fmla="*/ 5795 w 21600"/>
                  <a:gd name="connsiteY62" fmla="*/ 10330 h 21600"/>
                  <a:gd name="connsiteX63" fmla="*/ 7376 w 21600"/>
                  <a:gd name="connsiteY63" fmla="*/ 11270 h 21600"/>
                  <a:gd name="connsiteX64" fmla="*/ 7902 w 21600"/>
                  <a:gd name="connsiteY64" fmla="*/ 11270 h 21600"/>
                  <a:gd name="connsiteX65" fmla="*/ 8429 w 21600"/>
                  <a:gd name="connsiteY65" fmla="*/ 12209 h 21600"/>
                  <a:gd name="connsiteX66" fmla="*/ 8429 w 21600"/>
                  <a:gd name="connsiteY66" fmla="*/ 13148 h 21600"/>
                  <a:gd name="connsiteX67" fmla="*/ 8429 w 21600"/>
                  <a:gd name="connsiteY67" fmla="*/ 13148 h 21600"/>
                  <a:gd name="connsiteX68" fmla="*/ 8956 w 21600"/>
                  <a:gd name="connsiteY68" fmla="*/ 14087 h 21600"/>
                  <a:gd name="connsiteX69" fmla="*/ 8956 w 21600"/>
                  <a:gd name="connsiteY69" fmla="*/ 15026 h 21600"/>
                  <a:gd name="connsiteX70" fmla="*/ 9483 w 21600"/>
                  <a:gd name="connsiteY70" fmla="*/ 15026 h 21600"/>
                  <a:gd name="connsiteX71" fmla="*/ 10010 w 21600"/>
                  <a:gd name="connsiteY71" fmla="*/ 15965 h 21600"/>
                  <a:gd name="connsiteX72" fmla="*/ 8956 w 21600"/>
                  <a:gd name="connsiteY72" fmla="*/ 15965 h 21600"/>
                  <a:gd name="connsiteX73" fmla="*/ 8429 w 21600"/>
                  <a:gd name="connsiteY73" fmla="*/ 15965 h 21600"/>
                  <a:gd name="connsiteX74" fmla="*/ 8429 w 21600"/>
                  <a:gd name="connsiteY74" fmla="*/ 15965 h 21600"/>
                  <a:gd name="connsiteX75" fmla="*/ 8429 w 21600"/>
                  <a:gd name="connsiteY75" fmla="*/ 16904 h 21600"/>
                  <a:gd name="connsiteX76" fmla="*/ 8429 w 21600"/>
                  <a:gd name="connsiteY76" fmla="*/ 17843 h 21600"/>
                  <a:gd name="connsiteX77" fmla="*/ 7376 w 21600"/>
                  <a:gd name="connsiteY77" fmla="*/ 18783 h 21600"/>
                  <a:gd name="connsiteX78" fmla="*/ 8429 w 21600"/>
                  <a:gd name="connsiteY78" fmla="*/ 19722 h 21600"/>
                  <a:gd name="connsiteX79" fmla="*/ 8429 w 21600"/>
                  <a:gd name="connsiteY79" fmla="*/ 18783 h 21600"/>
                  <a:gd name="connsiteX80" fmla="*/ 9483 w 21600"/>
                  <a:gd name="connsiteY80" fmla="*/ 19722 h 21600"/>
                  <a:gd name="connsiteX81" fmla="*/ 9483 w 21600"/>
                  <a:gd name="connsiteY81" fmla="*/ 17843 h 21600"/>
                  <a:gd name="connsiteX82" fmla="*/ 10010 w 21600"/>
                  <a:gd name="connsiteY82" fmla="*/ 17843 h 21600"/>
                  <a:gd name="connsiteX83" fmla="*/ 10537 w 21600"/>
                  <a:gd name="connsiteY83" fmla="*/ 15965 h 21600"/>
                  <a:gd name="connsiteX84" fmla="*/ 11590 w 21600"/>
                  <a:gd name="connsiteY84" fmla="*/ 15026 h 21600"/>
                  <a:gd name="connsiteX85" fmla="*/ 12117 w 21600"/>
                  <a:gd name="connsiteY85" fmla="*/ 15026 h 21600"/>
                  <a:gd name="connsiteX86" fmla="*/ 11590 w 21600"/>
                  <a:gd name="connsiteY86" fmla="*/ 14087 h 21600"/>
                  <a:gd name="connsiteX87" fmla="*/ 12644 w 21600"/>
                  <a:gd name="connsiteY87" fmla="*/ 15965 h 21600"/>
                  <a:gd name="connsiteX88" fmla="*/ 11590 w 21600"/>
                  <a:gd name="connsiteY88" fmla="*/ 15965 h 21600"/>
                  <a:gd name="connsiteX89" fmla="*/ 11590 w 21600"/>
                  <a:gd name="connsiteY89" fmla="*/ 15965 h 21600"/>
                  <a:gd name="connsiteX90" fmla="*/ 12644 w 21600"/>
                  <a:gd name="connsiteY90" fmla="*/ 16904 h 21600"/>
                  <a:gd name="connsiteX91" fmla="*/ 13698 w 21600"/>
                  <a:gd name="connsiteY91" fmla="*/ 16904 h 21600"/>
                  <a:gd name="connsiteX92" fmla="*/ 13698 w 21600"/>
                  <a:gd name="connsiteY92" fmla="*/ 17843 h 21600"/>
                  <a:gd name="connsiteX93" fmla="*/ 12644 w 21600"/>
                  <a:gd name="connsiteY93" fmla="*/ 18783 h 21600"/>
                  <a:gd name="connsiteX94" fmla="*/ 13698 w 21600"/>
                  <a:gd name="connsiteY94" fmla="*/ 18783 h 21600"/>
                  <a:gd name="connsiteX95" fmla="*/ 14224 w 21600"/>
                  <a:gd name="connsiteY95" fmla="*/ 19722 h 21600"/>
                  <a:gd name="connsiteX96" fmla="*/ 14224 w 21600"/>
                  <a:gd name="connsiteY96" fmla="*/ 21600 h 21600"/>
                  <a:gd name="connsiteX97" fmla="*/ 15278 w 21600"/>
                  <a:gd name="connsiteY97" fmla="*/ 21600 h 21600"/>
                  <a:gd name="connsiteX98" fmla="*/ 15805 w 21600"/>
                  <a:gd name="connsiteY98" fmla="*/ 20661 h 21600"/>
                  <a:gd name="connsiteX99" fmla="*/ 16332 w 21600"/>
                  <a:gd name="connsiteY99" fmla="*/ 20661 h 21600"/>
                  <a:gd name="connsiteX100" fmla="*/ 16332 w 21600"/>
                  <a:gd name="connsiteY100" fmla="*/ 19722 h 21600"/>
                  <a:gd name="connsiteX101" fmla="*/ 16859 w 21600"/>
                  <a:gd name="connsiteY101" fmla="*/ 19722 h 21600"/>
                  <a:gd name="connsiteX102" fmla="*/ 17385 w 21600"/>
                  <a:gd name="connsiteY102" fmla="*/ 19722 h 21600"/>
                  <a:gd name="connsiteX103" fmla="*/ 17912 w 21600"/>
                  <a:gd name="connsiteY103" fmla="*/ 18783 h 21600"/>
                  <a:gd name="connsiteX104" fmla="*/ 16332 w 21600"/>
                  <a:gd name="connsiteY104" fmla="*/ 18783 h 21600"/>
                  <a:gd name="connsiteX105" fmla="*/ 15805 w 21600"/>
                  <a:gd name="connsiteY105" fmla="*/ 17843 h 21600"/>
                  <a:gd name="connsiteX106" fmla="*/ 16332 w 21600"/>
                  <a:gd name="connsiteY106" fmla="*/ 15965 h 21600"/>
                  <a:gd name="connsiteX107" fmla="*/ 15805 w 21600"/>
                  <a:gd name="connsiteY107" fmla="*/ 16904 h 21600"/>
                  <a:gd name="connsiteX108" fmla="*/ 16859 w 21600"/>
                  <a:gd name="connsiteY108" fmla="*/ 15965 h 21600"/>
                  <a:gd name="connsiteX109" fmla="*/ 17912 w 21600"/>
                  <a:gd name="connsiteY109" fmla="*/ 15026 h 21600"/>
                  <a:gd name="connsiteX110" fmla="*/ 17912 w 21600"/>
                  <a:gd name="connsiteY110" fmla="*/ 15026 h 21600"/>
                  <a:gd name="connsiteX111" fmla="*/ 18439 w 21600"/>
                  <a:gd name="connsiteY111" fmla="*/ 15026 h 21600"/>
                  <a:gd name="connsiteX0" fmla="*/ 11590 w 21600"/>
                  <a:gd name="connsiteY0" fmla="*/ 16904 h 21600"/>
                  <a:gd name="connsiteX1" fmla="*/ 11590 w 21600"/>
                  <a:gd name="connsiteY1" fmla="*/ 15965 h 21600"/>
                  <a:gd name="connsiteX2" fmla="*/ 12117 w 21600"/>
                  <a:gd name="connsiteY2" fmla="*/ 16904 h 21600"/>
                  <a:gd name="connsiteX3" fmla="*/ 11590 w 21600"/>
                  <a:gd name="connsiteY3" fmla="*/ 16904 h 21600"/>
                  <a:gd name="connsiteX4" fmla="*/ 17912 w 21600"/>
                  <a:gd name="connsiteY4" fmla="*/ 15026 h 21600"/>
                  <a:gd name="connsiteX5" fmla="*/ 21600 w 21600"/>
                  <a:gd name="connsiteY5" fmla="*/ 11270 h 21600"/>
                  <a:gd name="connsiteX6" fmla="*/ 21073 w 21600"/>
                  <a:gd name="connsiteY6" fmla="*/ 10330 h 21600"/>
                  <a:gd name="connsiteX7" fmla="*/ 21600 w 21600"/>
                  <a:gd name="connsiteY7" fmla="*/ 9391 h 21600"/>
                  <a:gd name="connsiteX8" fmla="*/ 21073 w 21600"/>
                  <a:gd name="connsiteY8" fmla="*/ 9391 h 21600"/>
                  <a:gd name="connsiteX9" fmla="*/ 21600 w 21600"/>
                  <a:gd name="connsiteY9" fmla="*/ 7513 h 21600"/>
                  <a:gd name="connsiteX10" fmla="*/ 20546 w 21600"/>
                  <a:gd name="connsiteY10" fmla="*/ 7513 h 21600"/>
                  <a:gd name="connsiteX11" fmla="*/ 20020 w 21600"/>
                  <a:gd name="connsiteY11" fmla="*/ 6574 h 21600"/>
                  <a:gd name="connsiteX12" fmla="*/ 18966 w 21600"/>
                  <a:gd name="connsiteY12" fmla="*/ 6574 h 21600"/>
                  <a:gd name="connsiteX13" fmla="*/ 18439 w 21600"/>
                  <a:gd name="connsiteY13" fmla="*/ 6574 h 21600"/>
                  <a:gd name="connsiteX14" fmla="*/ 17912 w 21600"/>
                  <a:gd name="connsiteY14" fmla="*/ 5635 h 21600"/>
                  <a:gd name="connsiteX15" fmla="*/ 17385 w 21600"/>
                  <a:gd name="connsiteY15" fmla="*/ 5635 h 21600"/>
                  <a:gd name="connsiteX16" fmla="*/ 16859 w 21600"/>
                  <a:gd name="connsiteY16" fmla="*/ 5635 h 21600"/>
                  <a:gd name="connsiteX17" fmla="*/ 16332 w 21600"/>
                  <a:gd name="connsiteY17" fmla="*/ 5635 h 21600"/>
                  <a:gd name="connsiteX18" fmla="*/ 15805 w 21600"/>
                  <a:gd name="connsiteY18" fmla="*/ 5635 h 21600"/>
                  <a:gd name="connsiteX19" fmla="*/ 15278 w 21600"/>
                  <a:gd name="connsiteY19" fmla="*/ 3757 h 21600"/>
                  <a:gd name="connsiteX20" fmla="*/ 13698 w 21600"/>
                  <a:gd name="connsiteY20" fmla="*/ 2817 h 21600"/>
                  <a:gd name="connsiteX21" fmla="*/ 13698 w 21600"/>
                  <a:gd name="connsiteY21" fmla="*/ 1878 h 21600"/>
                  <a:gd name="connsiteX22" fmla="*/ 13698 w 21600"/>
                  <a:gd name="connsiteY22" fmla="*/ 939 h 21600"/>
                  <a:gd name="connsiteX23" fmla="*/ 12117 w 21600"/>
                  <a:gd name="connsiteY23" fmla="*/ 0 h 21600"/>
                  <a:gd name="connsiteX24" fmla="*/ 11590 w 21600"/>
                  <a:gd name="connsiteY24" fmla="*/ 0 h 21600"/>
                  <a:gd name="connsiteX25" fmla="*/ 11590 w 21600"/>
                  <a:gd name="connsiteY25" fmla="*/ 939 h 21600"/>
                  <a:gd name="connsiteX26" fmla="*/ 10010 w 21600"/>
                  <a:gd name="connsiteY26" fmla="*/ 939 h 21600"/>
                  <a:gd name="connsiteX27" fmla="*/ 9483 w 21600"/>
                  <a:gd name="connsiteY27" fmla="*/ 1878 h 21600"/>
                  <a:gd name="connsiteX28" fmla="*/ 9483 w 21600"/>
                  <a:gd name="connsiteY28" fmla="*/ 2817 h 21600"/>
                  <a:gd name="connsiteX29" fmla="*/ 8956 w 21600"/>
                  <a:gd name="connsiteY29" fmla="*/ 2817 h 21600"/>
                  <a:gd name="connsiteX30" fmla="*/ 8429 w 21600"/>
                  <a:gd name="connsiteY30" fmla="*/ 2817 h 21600"/>
                  <a:gd name="connsiteX31" fmla="*/ 7902 w 21600"/>
                  <a:gd name="connsiteY31" fmla="*/ 1878 h 21600"/>
                  <a:gd name="connsiteX32" fmla="*/ 7902 w 21600"/>
                  <a:gd name="connsiteY32" fmla="*/ 1878 h 21600"/>
                  <a:gd name="connsiteX33" fmla="*/ 7376 w 21600"/>
                  <a:gd name="connsiteY33" fmla="*/ 1878 h 21600"/>
                  <a:gd name="connsiteX34" fmla="*/ 7376 w 21600"/>
                  <a:gd name="connsiteY34" fmla="*/ 2817 h 21600"/>
                  <a:gd name="connsiteX35" fmla="*/ 7376 w 21600"/>
                  <a:gd name="connsiteY35" fmla="*/ 1878 h 21600"/>
                  <a:gd name="connsiteX36" fmla="*/ 6849 w 21600"/>
                  <a:gd name="connsiteY36" fmla="*/ 1878 h 21600"/>
                  <a:gd name="connsiteX37" fmla="*/ 6322 w 21600"/>
                  <a:gd name="connsiteY37" fmla="*/ 1878 h 21600"/>
                  <a:gd name="connsiteX38" fmla="*/ 5795 w 21600"/>
                  <a:gd name="connsiteY38" fmla="*/ 1878 h 21600"/>
                  <a:gd name="connsiteX39" fmla="*/ 5268 w 21600"/>
                  <a:gd name="connsiteY39" fmla="*/ 1878 h 21600"/>
                  <a:gd name="connsiteX40" fmla="*/ 4215 w 21600"/>
                  <a:gd name="connsiteY40" fmla="*/ 939 h 21600"/>
                  <a:gd name="connsiteX41" fmla="*/ 2634 w 21600"/>
                  <a:gd name="connsiteY41" fmla="*/ 939 h 21600"/>
                  <a:gd name="connsiteX42" fmla="*/ 1580 w 21600"/>
                  <a:gd name="connsiteY42" fmla="*/ 1878 h 21600"/>
                  <a:gd name="connsiteX43" fmla="*/ 1580 w 21600"/>
                  <a:gd name="connsiteY43" fmla="*/ 2817 h 21600"/>
                  <a:gd name="connsiteX44" fmla="*/ 1580 w 21600"/>
                  <a:gd name="connsiteY44" fmla="*/ 3757 h 21600"/>
                  <a:gd name="connsiteX45" fmla="*/ 2107 w 21600"/>
                  <a:gd name="connsiteY45" fmla="*/ 3757 h 21600"/>
                  <a:gd name="connsiteX46" fmla="*/ 1580 w 21600"/>
                  <a:gd name="connsiteY46" fmla="*/ 3757 h 21600"/>
                  <a:gd name="connsiteX47" fmla="*/ 1580 w 21600"/>
                  <a:gd name="connsiteY47" fmla="*/ 5635 h 21600"/>
                  <a:gd name="connsiteX48" fmla="*/ 527 w 21600"/>
                  <a:gd name="connsiteY48" fmla="*/ 7513 h 21600"/>
                  <a:gd name="connsiteX49" fmla="*/ 527 w 21600"/>
                  <a:gd name="connsiteY49" fmla="*/ 9391 h 21600"/>
                  <a:gd name="connsiteX50" fmla="*/ 527 w 21600"/>
                  <a:gd name="connsiteY50" fmla="*/ 8452 h 21600"/>
                  <a:gd name="connsiteX51" fmla="*/ 0 w 21600"/>
                  <a:gd name="connsiteY51" fmla="*/ 9391 h 21600"/>
                  <a:gd name="connsiteX52" fmla="*/ 0 w 21600"/>
                  <a:gd name="connsiteY52" fmla="*/ 10330 h 21600"/>
                  <a:gd name="connsiteX53" fmla="*/ 527 w 21600"/>
                  <a:gd name="connsiteY53" fmla="*/ 11270 h 21600"/>
                  <a:gd name="connsiteX54" fmla="*/ 527 w 21600"/>
                  <a:gd name="connsiteY54" fmla="*/ 12209 h 21600"/>
                  <a:gd name="connsiteX55" fmla="*/ 1054 w 21600"/>
                  <a:gd name="connsiteY55" fmla="*/ 11270 h 21600"/>
                  <a:gd name="connsiteX56" fmla="*/ 2107 w 21600"/>
                  <a:gd name="connsiteY56" fmla="*/ 12209 h 21600"/>
                  <a:gd name="connsiteX57" fmla="*/ 2634 w 21600"/>
                  <a:gd name="connsiteY57" fmla="*/ 12209 h 21600"/>
                  <a:gd name="connsiteX58" fmla="*/ 3161 w 21600"/>
                  <a:gd name="connsiteY58" fmla="*/ 12209 h 21600"/>
                  <a:gd name="connsiteX59" fmla="*/ 3688 w 21600"/>
                  <a:gd name="connsiteY59" fmla="*/ 12209 h 21600"/>
                  <a:gd name="connsiteX60" fmla="*/ 4741 w 21600"/>
                  <a:gd name="connsiteY60" fmla="*/ 11270 h 21600"/>
                  <a:gd name="connsiteX61" fmla="*/ 5268 w 21600"/>
                  <a:gd name="connsiteY61" fmla="*/ 11270 h 21600"/>
                  <a:gd name="connsiteX62" fmla="*/ 5795 w 21600"/>
                  <a:gd name="connsiteY62" fmla="*/ 10330 h 21600"/>
                  <a:gd name="connsiteX63" fmla="*/ 7376 w 21600"/>
                  <a:gd name="connsiteY63" fmla="*/ 11270 h 21600"/>
                  <a:gd name="connsiteX64" fmla="*/ 7902 w 21600"/>
                  <a:gd name="connsiteY64" fmla="*/ 11270 h 21600"/>
                  <a:gd name="connsiteX65" fmla="*/ 8429 w 21600"/>
                  <a:gd name="connsiteY65" fmla="*/ 12209 h 21600"/>
                  <a:gd name="connsiteX66" fmla="*/ 8429 w 21600"/>
                  <a:gd name="connsiteY66" fmla="*/ 13148 h 21600"/>
                  <a:gd name="connsiteX67" fmla="*/ 8429 w 21600"/>
                  <a:gd name="connsiteY67" fmla="*/ 13148 h 21600"/>
                  <a:gd name="connsiteX68" fmla="*/ 8956 w 21600"/>
                  <a:gd name="connsiteY68" fmla="*/ 14087 h 21600"/>
                  <a:gd name="connsiteX69" fmla="*/ 8956 w 21600"/>
                  <a:gd name="connsiteY69" fmla="*/ 15026 h 21600"/>
                  <a:gd name="connsiteX70" fmla="*/ 9483 w 21600"/>
                  <a:gd name="connsiteY70" fmla="*/ 15026 h 21600"/>
                  <a:gd name="connsiteX71" fmla="*/ 10010 w 21600"/>
                  <a:gd name="connsiteY71" fmla="*/ 15965 h 21600"/>
                  <a:gd name="connsiteX72" fmla="*/ 8956 w 21600"/>
                  <a:gd name="connsiteY72" fmla="*/ 15965 h 21600"/>
                  <a:gd name="connsiteX73" fmla="*/ 8429 w 21600"/>
                  <a:gd name="connsiteY73" fmla="*/ 15965 h 21600"/>
                  <a:gd name="connsiteX74" fmla="*/ 8429 w 21600"/>
                  <a:gd name="connsiteY74" fmla="*/ 15965 h 21600"/>
                  <a:gd name="connsiteX75" fmla="*/ 8429 w 21600"/>
                  <a:gd name="connsiteY75" fmla="*/ 16904 h 21600"/>
                  <a:gd name="connsiteX76" fmla="*/ 8429 w 21600"/>
                  <a:gd name="connsiteY76" fmla="*/ 17843 h 21600"/>
                  <a:gd name="connsiteX77" fmla="*/ 7376 w 21600"/>
                  <a:gd name="connsiteY77" fmla="*/ 18783 h 21600"/>
                  <a:gd name="connsiteX78" fmla="*/ 8429 w 21600"/>
                  <a:gd name="connsiteY78" fmla="*/ 19722 h 21600"/>
                  <a:gd name="connsiteX79" fmla="*/ 8429 w 21600"/>
                  <a:gd name="connsiteY79" fmla="*/ 18783 h 21600"/>
                  <a:gd name="connsiteX80" fmla="*/ 9483 w 21600"/>
                  <a:gd name="connsiteY80" fmla="*/ 19722 h 21600"/>
                  <a:gd name="connsiteX81" fmla="*/ 9483 w 21600"/>
                  <a:gd name="connsiteY81" fmla="*/ 17843 h 21600"/>
                  <a:gd name="connsiteX82" fmla="*/ 10010 w 21600"/>
                  <a:gd name="connsiteY82" fmla="*/ 17843 h 21600"/>
                  <a:gd name="connsiteX83" fmla="*/ 10537 w 21600"/>
                  <a:gd name="connsiteY83" fmla="*/ 15965 h 21600"/>
                  <a:gd name="connsiteX84" fmla="*/ 11590 w 21600"/>
                  <a:gd name="connsiteY84" fmla="*/ 15026 h 21600"/>
                  <a:gd name="connsiteX85" fmla="*/ 12117 w 21600"/>
                  <a:gd name="connsiteY85" fmla="*/ 15026 h 21600"/>
                  <a:gd name="connsiteX86" fmla="*/ 11590 w 21600"/>
                  <a:gd name="connsiteY86" fmla="*/ 14087 h 21600"/>
                  <a:gd name="connsiteX87" fmla="*/ 12644 w 21600"/>
                  <a:gd name="connsiteY87" fmla="*/ 15965 h 21600"/>
                  <a:gd name="connsiteX88" fmla="*/ 11590 w 21600"/>
                  <a:gd name="connsiteY88" fmla="*/ 15965 h 21600"/>
                  <a:gd name="connsiteX89" fmla="*/ 11590 w 21600"/>
                  <a:gd name="connsiteY89" fmla="*/ 15965 h 21600"/>
                  <a:gd name="connsiteX90" fmla="*/ 12644 w 21600"/>
                  <a:gd name="connsiteY90" fmla="*/ 16904 h 21600"/>
                  <a:gd name="connsiteX91" fmla="*/ 13698 w 21600"/>
                  <a:gd name="connsiteY91" fmla="*/ 16904 h 21600"/>
                  <a:gd name="connsiteX92" fmla="*/ 13698 w 21600"/>
                  <a:gd name="connsiteY92" fmla="*/ 17843 h 21600"/>
                  <a:gd name="connsiteX93" fmla="*/ 12644 w 21600"/>
                  <a:gd name="connsiteY93" fmla="*/ 18783 h 21600"/>
                  <a:gd name="connsiteX94" fmla="*/ 13698 w 21600"/>
                  <a:gd name="connsiteY94" fmla="*/ 18783 h 21600"/>
                  <a:gd name="connsiteX95" fmla="*/ 14224 w 21600"/>
                  <a:gd name="connsiteY95" fmla="*/ 19722 h 21600"/>
                  <a:gd name="connsiteX96" fmla="*/ 14224 w 21600"/>
                  <a:gd name="connsiteY96" fmla="*/ 21600 h 21600"/>
                  <a:gd name="connsiteX97" fmla="*/ 15278 w 21600"/>
                  <a:gd name="connsiteY97" fmla="*/ 21600 h 21600"/>
                  <a:gd name="connsiteX98" fmla="*/ 15805 w 21600"/>
                  <a:gd name="connsiteY98" fmla="*/ 20661 h 21600"/>
                  <a:gd name="connsiteX99" fmla="*/ 16332 w 21600"/>
                  <a:gd name="connsiteY99" fmla="*/ 20661 h 21600"/>
                  <a:gd name="connsiteX100" fmla="*/ 16332 w 21600"/>
                  <a:gd name="connsiteY100" fmla="*/ 19722 h 21600"/>
                  <a:gd name="connsiteX101" fmla="*/ 16859 w 21600"/>
                  <a:gd name="connsiteY101" fmla="*/ 19722 h 21600"/>
                  <a:gd name="connsiteX102" fmla="*/ 17385 w 21600"/>
                  <a:gd name="connsiteY102" fmla="*/ 19722 h 21600"/>
                  <a:gd name="connsiteX103" fmla="*/ 17912 w 21600"/>
                  <a:gd name="connsiteY103" fmla="*/ 18783 h 21600"/>
                  <a:gd name="connsiteX104" fmla="*/ 16332 w 21600"/>
                  <a:gd name="connsiteY104" fmla="*/ 18783 h 21600"/>
                  <a:gd name="connsiteX105" fmla="*/ 15805 w 21600"/>
                  <a:gd name="connsiteY105" fmla="*/ 17843 h 21600"/>
                  <a:gd name="connsiteX106" fmla="*/ 16332 w 21600"/>
                  <a:gd name="connsiteY106" fmla="*/ 15965 h 21600"/>
                  <a:gd name="connsiteX107" fmla="*/ 15805 w 21600"/>
                  <a:gd name="connsiteY107" fmla="*/ 16904 h 21600"/>
                  <a:gd name="connsiteX108" fmla="*/ 16859 w 21600"/>
                  <a:gd name="connsiteY108" fmla="*/ 15965 h 21600"/>
                  <a:gd name="connsiteX109" fmla="*/ 17912 w 21600"/>
                  <a:gd name="connsiteY109" fmla="*/ 15026 h 21600"/>
                  <a:gd name="connsiteX110" fmla="*/ 17912 w 21600"/>
                  <a:gd name="connsiteY110" fmla="*/ 15026 h 21600"/>
                  <a:gd name="connsiteX0" fmla="*/ 11590 w 21600"/>
                  <a:gd name="connsiteY0" fmla="*/ 16904 h 21600"/>
                  <a:gd name="connsiteX1" fmla="*/ 11590 w 21600"/>
                  <a:gd name="connsiteY1" fmla="*/ 15965 h 21600"/>
                  <a:gd name="connsiteX2" fmla="*/ 12117 w 21600"/>
                  <a:gd name="connsiteY2" fmla="*/ 16904 h 21600"/>
                  <a:gd name="connsiteX3" fmla="*/ 11590 w 21600"/>
                  <a:gd name="connsiteY3" fmla="*/ 16904 h 21600"/>
                  <a:gd name="connsiteX4" fmla="*/ 17912 w 21600"/>
                  <a:gd name="connsiteY4" fmla="*/ 15026 h 21600"/>
                  <a:gd name="connsiteX5" fmla="*/ 21600 w 21600"/>
                  <a:gd name="connsiteY5" fmla="*/ 11270 h 21600"/>
                  <a:gd name="connsiteX6" fmla="*/ 21073 w 21600"/>
                  <a:gd name="connsiteY6" fmla="*/ 10330 h 21600"/>
                  <a:gd name="connsiteX7" fmla="*/ 21600 w 21600"/>
                  <a:gd name="connsiteY7" fmla="*/ 9391 h 21600"/>
                  <a:gd name="connsiteX8" fmla="*/ 21073 w 21600"/>
                  <a:gd name="connsiteY8" fmla="*/ 9391 h 21600"/>
                  <a:gd name="connsiteX9" fmla="*/ 21600 w 21600"/>
                  <a:gd name="connsiteY9" fmla="*/ 7513 h 21600"/>
                  <a:gd name="connsiteX10" fmla="*/ 20546 w 21600"/>
                  <a:gd name="connsiteY10" fmla="*/ 7513 h 21600"/>
                  <a:gd name="connsiteX11" fmla="*/ 20020 w 21600"/>
                  <a:gd name="connsiteY11" fmla="*/ 6574 h 21600"/>
                  <a:gd name="connsiteX12" fmla="*/ 18966 w 21600"/>
                  <a:gd name="connsiteY12" fmla="*/ 6574 h 21600"/>
                  <a:gd name="connsiteX13" fmla="*/ 18439 w 21600"/>
                  <a:gd name="connsiteY13" fmla="*/ 6574 h 21600"/>
                  <a:gd name="connsiteX14" fmla="*/ 17912 w 21600"/>
                  <a:gd name="connsiteY14" fmla="*/ 5635 h 21600"/>
                  <a:gd name="connsiteX15" fmla="*/ 17385 w 21600"/>
                  <a:gd name="connsiteY15" fmla="*/ 5635 h 21600"/>
                  <a:gd name="connsiteX16" fmla="*/ 16859 w 21600"/>
                  <a:gd name="connsiteY16" fmla="*/ 5635 h 21600"/>
                  <a:gd name="connsiteX17" fmla="*/ 16332 w 21600"/>
                  <a:gd name="connsiteY17" fmla="*/ 5635 h 21600"/>
                  <a:gd name="connsiteX18" fmla="*/ 15805 w 21600"/>
                  <a:gd name="connsiteY18" fmla="*/ 5635 h 21600"/>
                  <a:gd name="connsiteX19" fmla="*/ 15278 w 21600"/>
                  <a:gd name="connsiteY19" fmla="*/ 3757 h 21600"/>
                  <a:gd name="connsiteX20" fmla="*/ 13698 w 21600"/>
                  <a:gd name="connsiteY20" fmla="*/ 2817 h 21600"/>
                  <a:gd name="connsiteX21" fmla="*/ 13698 w 21600"/>
                  <a:gd name="connsiteY21" fmla="*/ 1878 h 21600"/>
                  <a:gd name="connsiteX22" fmla="*/ 13698 w 21600"/>
                  <a:gd name="connsiteY22" fmla="*/ 939 h 21600"/>
                  <a:gd name="connsiteX23" fmla="*/ 12117 w 21600"/>
                  <a:gd name="connsiteY23" fmla="*/ 0 h 21600"/>
                  <a:gd name="connsiteX24" fmla="*/ 11590 w 21600"/>
                  <a:gd name="connsiteY24" fmla="*/ 0 h 21600"/>
                  <a:gd name="connsiteX25" fmla="*/ 11590 w 21600"/>
                  <a:gd name="connsiteY25" fmla="*/ 939 h 21600"/>
                  <a:gd name="connsiteX26" fmla="*/ 10010 w 21600"/>
                  <a:gd name="connsiteY26" fmla="*/ 939 h 21600"/>
                  <a:gd name="connsiteX27" fmla="*/ 9483 w 21600"/>
                  <a:gd name="connsiteY27" fmla="*/ 1878 h 21600"/>
                  <a:gd name="connsiteX28" fmla="*/ 9483 w 21600"/>
                  <a:gd name="connsiteY28" fmla="*/ 2817 h 21600"/>
                  <a:gd name="connsiteX29" fmla="*/ 8956 w 21600"/>
                  <a:gd name="connsiteY29" fmla="*/ 2817 h 21600"/>
                  <a:gd name="connsiteX30" fmla="*/ 8429 w 21600"/>
                  <a:gd name="connsiteY30" fmla="*/ 2817 h 21600"/>
                  <a:gd name="connsiteX31" fmla="*/ 7902 w 21600"/>
                  <a:gd name="connsiteY31" fmla="*/ 1878 h 21600"/>
                  <a:gd name="connsiteX32" fmla="*/ 7902 w 21600"/>
                  <a:gd name="connsiteY32" fmla="*/ 1878 h 21600"/>
                  <a:gd name="connsiteX33" fmla="*/ 7376 w 21600"/>
                  <a:gd name="connsiteY33" fmla="*/ 1878 h 21600"/>
                  <a:gd name="connsiteX34" fmla="*/ 7376 w 21600"/>
                  <a:gd name="connsiteY34" fmla="*/ 2817 h 21600"/>
                  <a:gd name="connsiteX35" fmla="*/ 7376 w 21600"/>
                  <a:gd name="connsiteY35" fmla="*/ 1878 h 21600"/>
                  <a:gd name="connsiteX36" fmla="*/ 6849 w 21600"/>
                  <a:gd name="connsiteY36" fmla="*/ 1878 h 21600"/>
                  <a:gd name="connsiteX37" fmla="*/ 6322 w 21600"/>
                  <a:gd name="connsiteY37" fmla="*/ 1878 h 21600"/>
                  <a:gd name="connsiteX38" fmla="*/ 5795 w 21600"/>
                  <a:gd name="connsiteY38" fmla="*/ 1878 h 21600"/>
                  <a:gd name="connsiteX39" fmla="*/ 5268 w 21600"/>
                  <a:gd name="connsiteY39" fmla="*/ 1878 h 21600"/>
                  <a:gd name="connsiteX40" fmla="*/ 4215 w 21600"/>
                  <a:gd name="connsiteY40" fmla="*/ 939 h 21600"/>
                  <a:gd name="connsiteX41" fmla="*/ 2634 w 21600"/>
                  <a:gd name="connsiteY41" fmla="*/ 939 h 21600"/>
                  <a:gd name="connsiteX42" fmla="*/ 1580 w 21600"/>
                  <a:gd name="connsiteY42" fmla="*/ 1878 h 21600"/>
                  <a:gd name="connsiteX43" fmla="*/ 1580 w 21600"/>
                  <a:gd name="connsiteY43" fmla="*/ 2817 h 21600"/>
                  <a:gd name="connsiteX44" fmla="*/ 1580 w 21600"/>
                  <a:gd name="connsiteY44" fmla="*/ 3757 h 21600"/>
                  <a:gd name="connsiteX45" fmla="*/ 2107 w 21600"/>
                  <a:gd name="connsiteY45" fmla="*/ 3757 h 21600"/>
                  <a:gd name="connsiteX46" fmla="*/ 1580 w 21600"/>
                  <a:gd name="connsiteY46" fmla="*/ 3757 h 21600"/>
                  <a:gd name="connsiteX47" fmla="*/ 1580 w 21600"/>
                  <a:gd name="connsiteY47" fmla="*/ 5635 h 21600"/>
                  <a:gd name="connsiteX48" fmla="*/ 527 w 21600"/>
                  <a:gd name="connsiteY48" fmla="*/ 7513 h 21600"/>
                  <a:gd name="connsiteX49" fmla="*/ 527 w 21600"/>
                  <a:gd name="connsiteY49" fmla="*/ 9391 h 21600"/>
                  <a:gd name="connsiteX50" fmla="*/ 527 w 21600"/>
                  <a:gd name="connsiteY50" fmla="*/ 8452 h 21600"/>
                  <a:gd name="connsiteX51" fmla="*/ 0 w 21600"/>
                  <a:gd name="connsiteY51" fmla="*/ 9391 h 21600"/>
                  <a:gd name="connsiteX52" fmla="*/ 0 w 21600"/>
                  <a:gd name="connsiteY52" fmla="*/ 10330 h 21600"/>
                  <a:gd name="connsiteX53" fmla="*/ 527 w 21600"/>
                  <a:gd name="connsiteY53" fmla="*/ 11270 h 21600"/>
                  <a:gd name="connsiteX54" fmla="*/ 527 w 21600"/>
                  <a:gd name="connsiteY54" fmla="*/ 12209 h 21600"/>
                  <a:gd name="connsiteX55" fmla="*/ 1054 w 21600"/>
                  <a:gd name="connsiteY55" fmla="*/ 11270 h 21600"/>
                  <a:gd name="connsiteX56" fmla="*/ 2107 w 21600"/>
                  <a:gd name="connsiteY56" fmla="*/ 12209 h 21600"/>
                  <a:gd name="connsiteX57" fmla="*/ 2634 w 21600"/>
                  <a:gd name="connsiteY57" fmla="*/ 12209 h 21600"/>
                  <a:gd name="connsiteX58" fmla="*/ 3161 w 21600"/>
                  <a:gd name="connsiteY58" fmla="*/ 12209 h 21600"/>
                  <a:gd name="connsiteX59" fmla="*/ 3688 w 21600"/>
                  <a:gd name="connsiteY59" fmla="*/ 12209 h 21600"/>
                  <a:gd name="connsiteX60" fmla="*/ 4741 w 21600"/>
                  <a:gd name="connsiteY60" fmla="*/ 11270 h 21600"/>
                  <a:gd name="connsiteX61" fmla="*/ 5268 w 21600"/>
                  <a:gd name="connsiteY61" fmla="*/ 11270 h 21600"/>
                  <a:gd name="connsiteX62" fmla="*/ 5795 w 21600"/>
                  <a:gd name="connsiteY62" fmla="*/ 10330 h 21600"/>
                  <a:gd name="connsiteX63" fmla="*/ 7376 w 21600"/>
                  <a:gd name="connsiteY63" fmla="*/ 11270 h 21600"/>
                  <a:gd name="connsiteX64" fmla="*/ 7902 w 21600"/>
                  <a:gd name="connsiteY64" fmla="*/ 11270 h 21600"/>
                  <a:gd name="connsiteX65" fmla="*/ 8429 w 21600"/>
                  <a:gd name="connsiteY65" fmla="*/ 12209 h 21600"/>
                  <a:gd name="connsiteX66" fmla="*/ 8429 w 21600"/>
                  <a:gd name="connsiteY66" fmla="*/ 13148 h 21600"/>
                  <a:gd name="connsiteX67" fmla="*/ 8429 w 21600"/>
                  <a:gd name="connsiteY67" fmla="*/ 13148 h 21600"/>
                  <a:gd name="connsiteX68" fmla="*/ 8956 w 21600"/>
                  <a:gd name="connsiteY68" fmla="*/ 14087 h 21600"/>
                  <a:gd name="connsiteX69" fmla="*/ 8956 w 21600"/>
                  <a:gd name="connsiteY69" fmla="*/ 15026 h 21600"/>
                  <a:gd name="connsiteX70" fmla="*/ 9483 w 21600"/>
                  <a:gd name="connsiteY70" fmla="*/ 15026 h 21600"/>
                  <a:gd name="connsiteX71" fmla="*/ 10010 w 21600"/>
                  <a:gd name="connsiteY71" fmla="*/ 15965 h 21600"/>
                  <a:gd name="connsiteX72" fmla="*/ 8956 w 21600"/>
                  <a:gd name="connsiteY72" fmla="*/ 15965 h 21600"/>
                  <a:gd name="connsiteX73" fmla="*/ 8429 w 21600"/>
                  <a:gd name="connsiteY73" fmla="*/ 15965 h 21600"/>
                  <a:gd name="connsiteX74" fmla="*/ 8429 w 21600"/>
                  <a:gd name="connsiteY74" fmla="*/ 15965 h 21600"/>
                  <a:gd name="connsiteX75" fmla="*/ 8429 w 21600"/>
                  <a:gd name="connsiteY75" fmla="*/ 16904 h 21600"/>
                  <a:gd name="connsiteX76" fmla="*/ 8429 w 21600"/>
                  <a:gd name="connsiteY76" fmla="*/ 17843 h 21600"/>
                  <a:gd name="connsiteX77" fmla="*/ 7376 w 21600"/>
                  <a:gd name="connsiteY77" fmla="*/ 18783 h 21600"/>
                  <a:gd name="connsiteX78" fmla="*/ 8429 w 21600"/>
                  <a:gd name="connsiteY78" fmla="*/ 19722 h 21600"/>
                  <a:gd name="connsiteX79" fmla="*/ 8429 w 21600"/>
                  <a:gd name="connsiteY79" fmla="*/ 18783 h 21600"/>
                  <a:gd name="connsiteX80" fmla="*/ 9483 w 21600"/>
                  <a:gd name="connsiteY80" fmla="*/ 19722 h 21600"/>
                  <a:gd name="connsiteX81" fmla="*/ 9483 w 21600"/>
                  <a:gd name="connsiteY81" fmla="*/ 17843 h 21600"/>
                  <a:gd name="connsiteX82" fmla="*/ 10010 w 21600"/>
                  <a:gd name="connsiteY82" fmla="*/ 17843 h 21600"/>
                  <a:gd name="connsiteX83" fmla="*/ 10537 w 21600"/>
                  <a:gd name="connsiteY83" fmla="*/ 15965 h 21600"/>
                  <a:gd name="connsiteX84" fmla="*/ 11590 w 21600"/>
                  <a:gd name="connsiteY84" fmla="*/ 15026 h 21600"/>
                  <a:gd name="connsiteX85" fmla="*/ 12117 w 21600"/>
                  <a:gd name="connsiteY85" fmla="*/ 15026 h 21600"/>
                  <a:gd name="connsiteX86" fmla="*/ 11590 w 21600"/>
                  <a:gd name="connsiteY86" fmla="*/ 14087 h 21600"/>
                  <a:gd name="connsiteX87" fmla="*/ 12644 w 21600"/>
                  <a:gd name="connsiteY87" fmla="*/ 15965 h 21600"/>
                  <a:gd name="connsiteX88" fmla="*/ 11590 w 21600"/>
                  <a:gd name="connsiteY88" fmla="*/ 15965 h 21600"/>
                  <a:gd name="connsiteX89" fmla="*/ 11590 w 21600"/>
                  <a:gd name="connsiteY89" fmla="*/ 15965 h 21600"/>
                  <a:gd name="connsiteX90" fmla="*/ 12644 w 21600"/>
                  <a:gd name="connsiteY90" fmla="*/ 16904 h 21600"/>
                  <a:gd name="connsiteX91" fmla="*/ 13698 w 21600"/>
                  <a:gd name="connsiteY91" fmla="*/ 16904 h 21600"/>
                  <a:gd name="connsiteX92" fmla="*/ 13698 w 21600"/>
                  <a:gd name="connsiteY92" fmla="*/ 17843 h 21600"/>
                  <a:gd name="connsiteX93" fmla="*/ 12644 w 21600"/>
                  <a:gd name="connsiteY93" fmla="*/ 18783 h 21600"/>
                  <a:gd name="connsiteX94" fmla="*/ 13698 w 21600"/>
                  <a:gd name="connsiteY94" fmla="*/ 18783 h 21600"/>
                  <a:gd name="connsiteX95" fmla="*/ 14224 w 21600"/>
                  <a:gd name="connsiteY95" fmla="*/ 19722 h 21600"/>
                  <a:gd name="connsiteX96" fmla="*/ 14224 w 21600"/>
                  <a:gd name="connsiteY96" fmla="*/ 21600 h 21600"/>
                  <a:gd name="connsiteX97" fmla="*/ 15278 w 21600"/>
                  <a:gd name="connsiteY97" fmla="*/ 21600 h 21600"/>
                  <a:gd name="connsiteX98" fmla="*/ 15805 w 21600"/>
                  <a:gd name="connsiteY98" fmla="*/ 20661 h 21600"/>
                  <a:gd name="connsiteX99" fmla="*/ 16332 w 21600"/>
                  <a:gd name="connsiteY99" fmla="*/ 20661 h 21600"/>
                  <a:gd name="connsiteX100" fmla="*/ 16332 w 21600"/>
                  <a:gd name="connsiteY100" fmla="*/ 19722 h 21600"/>
                  <a:gd name="connsiteX101" fmla="*/ 16859 w 21600"/>
                  <a:gd name="connsiteY101" fmla="*/ 19722 h 21600"/>
                  <a:gd name="connsiteX102" fmla="*/ 17385 w 21600"/>
                  <a:gd name="connsiteY102" fmla="*/ 19722 h 21600"/>
                  <a:gd name="connsiteX103" fmla="*/ 17912 w 21600"/>
                  <a:gd name="connsiteY103" fmla="*/ 18783 h 21600"/>
                  <a:gd name="connsiteX104" fmla="*/ 16332 w 21600"/>
                  <a:gd name="connsiteY104" fmla="*/ 18783 h 21600"/>
                  <a:gd name="connsiteX105" fmla="*/ 15805 w 21600"/>
                  <a:gd name="connsiteY105" fmla="*/ 17843 h 21600"/>
                  <a:gd name="connsiteX106" fmla="*/ 16332 w 21600"/>
                  <a:gd name="connsiteY106" fmla="*/ 15965 h 21600"/>
                  <a:gd name="connsiteX107" fmla="*/ 15805 w 21600"/>
                  <a:gd name="connsiteY107" fmla="*/ 16904 h 21600"/>
                  <a:gd name="connsiteX108" fmla="*/ 16859 w 21600"/>
                  <a:gd name="connsiteY108" fmla="*/ 15965 h 21600"/>
                  <a:gd name="connsiteX109" fmla="*/ 17912 w 21600"/>
                  <a:gd name="connsiteY109" fmla="*/ 15026 h 21600"/>
                  <a:gd name="connsiteX0" fmla="*/ 11590 w 21600"/>
                  <a:gd name="connsiteY0" fmla="*/ 16904 h 21600"/>
                  <a:gd name="connsiteX1" fmla="*/ 11590 w 21600"/>
                  <a:gd name="connsiteY1" fmla="*/ 15965 h 21600"/>
                  <a:gd name="connsiteX2" fmla="*/ 12117 w 21600"/>
                  <a:gd name="connsiteY2" fmla="*/ 16904 h 21600"/>
                  <a:gd name="connsiteX3" fmla="*/ 11590 w 21600"/>
                  <a:gd name="connsiteY3" fmla="*/ 16904 h 21600"/>
                  <a:gd name="connsiteX4" fmla="*/ 16859 w 21600"/>
                  <a:gd name="connsiteY4" fmla="*/ 15965 h 21600"/>
                  <a:gd name="connsiteX5" fmla="*/ 21600 w 21600"/>
                  <a:gd name="connsiteY5" fmla="*/ 11270 h 21600"/>
                  <a:gd name="connsiteX6" fmla="*/ 21073 w 21600"/>
                  <a:gd name="connsiteY6" fmla="*/ 10330 h 21600"/>
                  <a:gd name="connsiteX7" fmla="*/ 21600 w 21600"/>
                  <a:gd name="connsiteY7" fmla="*/ 9391 h 21600"/>
                  <a:gd name="connsiteX8" fmla="*/ 21073 w 21600"/>
                  <a:gd name="connsiteY8" fmla="*/ 9391 h 21600"/>
                  <a:gd name="connsiteX9" fmla="*/ 21600 w 21600"/>
                  <a:gd name="connsiteY9" fmla="*/ 7513 h 21600"/>
                  <a:gd name="connsiteX10" fmla="*/ 20546 w 21600"/>
                  <a:gd name="connsiteY10" fmla="*/ 7513 h 21600"/>
                  <a:gd name="connsiteX11" fmla="*/ 20020 w 21600"/>
                  <a:gd name="connsiteY11" fmla="*/ 6574 h 21600"/>
                  <a:gd name="connsiteX12" fmla="*/ 18966 w 21600"/>
                  <a:gd name="connsiteY12" fmla="*/ 6574 h 21600"/>
                  <a:gd name="connsiteX13" fmla="*/ 18439 w 21600"/>
                  <a:gd name="connsiteY13" fmla="*/ 6574 h 21600"/>
                  <a:gd name="connsiteX14" fmla="*/ 17912 w 21600"/>
                  <a:gd name="connsiteY14" fmla="*/ 5635 h 21600"/>
                  <a:gd name="connsiteX15" fmla="*/ 17385 w 21600"/>
                  <a:gd name="connsiteY15" fmla="*/ 5635 h 21600"/>
                  <a:gd name="connsiteX16" fmla="*/ 16859 w 21600"/>
                  <a:gd name="connsiteY16" fmla="*/ 5635 h 21600"/>
                  <a:gd name="connsiteX17" fmla="*/ 16332 w 21600"/>
                  <a:gd name="connsiteY17" fmla="*/ 5635 h 21600"/>
                  <a:gd name="connsiteX18" fmla="*/ 15805 w 21600"/>
                  <a:gd name="connsiteY18" fmla="*/ 5635 h 21600"/>
                  <a:gd name="connsiteX19" fmla="*/ 15278 w 21600"/>
                  <a:gd name="connsiteY19" fmla="*/ 3757 h 21600"/>
                  <a:gd name="connsiteX20" fmla="*/ 13698 w 21600"/>
                  <a:gd name="connsiteY20" fmla="*/ 2817 h 21600"/>
                  <a:gd name="connsiteX21" fmla="*/ 13698 w 21600"/>
                  <a:gd name="connsiteY21" fmla="*/ 1878 h 21600"/>
                  <a:gd name="connsiteX22" fmla="*/ 13698 w 21600"/>
                  <a:gd name="connsiteY22" fmla="*/ 939 h 21600"/>
                  <a:gd name="connsiteX23" fmla="*/ 12117 w 21600"/>
                  <a:gd name="connsiteY23" fmla="*/ 0 h 21600"/>
                  <a:gd name="connsiteX24" fmla="*/ 11590 w 21600"/>
                  <a:gd name="connsiteY24" fmla="*/ 0 h 21600"/>
                  <a:gd name="connsiteX25" fmla="*/ 11590 w 21600"/>
                  <a:gd name="connsiteY25" fmla="*/ 939 h 21600"/>
                  <a:gd name="connsiteX26" fmla="*/ 10010 w 21600"/>
                  <a:gd name="connsiteY26" fmla="*/ 939 h 21600"/>
                  <a:gd name="connsiteX27" fmla="*/ 9483 w 21600"/>
                  <a:gd name="connsiteY27" fmla="*/ 1878 h 21600"/>
                  <a:gd name="connsiteX28" fmla="*/ 9483 w 21600"/>
                  <a:gd name="connsiteY28" fmla="*/ 2817 h 21600"/>
                  <a:gd name="connsiteX29" fmla="*/ 8956 w 21600"/>
                  <a:gd name="connsiteY29" fmla="*/ 2817 h 21600"/>
                  <a:gd name="connsiteX30" fmla="*/ 8429 w 21600"/>
                  <a:gd name="connsiteY30" fmla="*/ 2817 h 21600"/>
                  <a:gd name="connsiteX31" fmla="*/ 7902 w 21600"/>
                  <a:gd name="connsiteY31" fmla="*/ 1878 h 21600"/>
                  <a:gd name="connsiteX32" fmla="*/ 7902 w 21600"/>
                  <a:gd name="connsiteY32" fmla="*/ 1878 h 21600"/>
                  <a:gd name="connsiteX33" fmla="*/ 7376 w 21600"/>
                  <a:gd name="connsiteY33" fmla="*/ 1878 h 21600"/>
                  <a:gd name="connsiteX34" fmla="*/ 7376 w 21600"/>
                  <a:gd name="connsiteY34" fmla="*/ 2817 h 21600"/>
                  <a:gd name="connsiteX35" fmla="*/ 7376 w 21600"/>
                  <a:gd name="connsiteY35" fmla="*/ 1878 h 21600"/>
                  <a:gd name="connsiteX36" fmla="*/ 6849 w 21600"/>
                  <a:gd name="connsiteY36" fmla="*/ 1878 h 21600"/>
                  <a:gd name="connsiteX37" fmla="*/ 6322 w 21600"/>
                  <a:gd name="connsiteY37" fmla="*/ 1878 h 21600"/>
                  <a:gd name="connsiteX38" fmla="*/ 5795 w 21600"/>
                  <a:gd name="connsiteY38" fmla="*/ 1878 h 21600"/>
                  <a:gd name="connsiteX39" fmla="*/ 5268 w 21600"/>
                  <a:gd name="connsiteY39" fmla="*/ 1878 h 21600"/>
                  <a:gd name="connsiteX40" fmla="*/ 4215 w 21600"/>
                  <a:gd name="connsiteY40" fmla="*/ 939 h 21600"/>
                  <a:gd name="connsiteX41" fmla="*/ 2634 w 21600"/>
                  <a:gd name="connsiteY41" fmla="*/ 939 h 21600"/>
                  <a:gd name="connsiteX42" fmla="*/ 1580 w 21600"/>
                  <a:gd name="connsiteY42" fmla="*/ 1878 h 21600"/>
                  <a:gd name="connsiteX43" fmla="*/ 1580 w 21600"/>
                  <a:gd name="connsiteY43" fmla="*/ 2817 h 21600"/>
                  <a:gd name="connsiteX44" fmla="*/ 1580 w 21600"/>
                  <a:gd name="connsiteY44" fmla="*/ 3757 h 21600"/>
                  <a:gd name="connsiteX45" fmla="*/ 2107 w 21600"/>
                  <a:gd name="connsiteY45" fmla="*/ 3757 h 21600"/>
                  <a:gd name="connsiteX46" fmla="*/ 1580 w 21600"/>
                  <a:gd name="connsiteY46" fmla="*/ 3757 h 21600"/>
                  <a:gd name="connsiteX47" fmla="*/ 1580 w 21600"/>
                  <a:gd name="connsiteY47" fmla="*/ 5635 h 21600"/>
                  <a:gd name="connsiteX48" fmla="*/ 527 w 21600"/>
                  <a:gd name="connsiteY48" fmla="*/ 7513 h 21600"/>
                  <a:gd name="connsiteX49" fmla="*/ 527 w 21600"/>
                  <a:gd name="connsiteY49" fmla="*/ 9391 h 21600"/>
                  <a:gd name="connsiteX50" fmla="*/ 527 w 21600"/>
                  <a:gd name="connsiteY50" fmla="*/ 8452 h 21600"/>
                  <a:gd name="connsiteX51" fmla="*/ 0 w 21600"/>
                  <a:gd name="connsiteY51" fmla="*/ 9391 h 21600"/>
                  <a:gd name="connsiteX52" fmla="*/ 0 w 21600"/>
                  <a:gd name="connsiteY52" fmla="*/ 10330 h 21600"/>
                  <a:gd name="connsiteX53" fmla="*/ 527 w 21600"/>
                  <a:gd name="connsiteY53" fmla="*/ 11270 h 21600"/>
                  <a:gd name="connsiteX54" fmla="*/ 527 w 21600"/>
                  <a:gd name="connsiteY54" fmla="*/ 12209 h 21600"/>
                  <a:gd name="connsiteX55" fmla="*/ 1054 w 21600"/>
                  <a:gd name="connsiteY55" fmla="*/ 11270 h 21600"/>
                  <a:gd name="connsiteX56" fmla="*/ 2107 w 21600"/>
                  <a:gd name="connsiteY56" fmla="*/ 12209 h 21600"/>
                  <a:gd name="connsiteX57" fmla="*/ 2634 w 21600"/>
                  <a:gd name="connsiteY57" fmla="*/ 12209 h 21600"/>
                  <a:gd name="connsiteX58" fmla="*/ 3161 w 21600"/>
                  <a:gd name="connsiteY58" fmla="*/ 12209 h 21600"/>
                  <a:gd name="connsiteX59" fmla="*/ 3688 w 21600"/>
                  <a:gd name="connsiteY59" fmla="*/ 12209 h 21600"/>
                  <a:gd name="connsiteX60" fmla="*/ 4741 w 21600"/>
                  <a:gd name="connsiteY60" fmla="*/ 11270 h 21600"/>
                  <a:gd name="connsiteX61" fmla="*/ 5268 w 21600"/>
                  <a:gd name="connsiteY61" fmla="*/ 11270 h 21600"/>
                  <a:gd name="connsiteX62" fmla="*/ 5795 w 21600"/>
                  <a:gd name="connsiteY62" fmla="*/ 10330 h 21600"/>
                  <a:gd name="connsiteX63" fmla="*/ 7376 w 21600"/>
                  <a:gd name="connsiteY63" fmla="*/ 11270 h 21600"/>
                  <a:gd name="connsiteX64" fmla="*/ 7902 w 21600"/>
                  <a:gd name="connsiteY64" fmla="*/ 11270 h 21600"/>
                  <a:gd name="connsiteX65" fmla="*/ 8429 w 21600"/>
                  <a:gd name="connsiteY65" fmla="*/ 12209 h 21600"/>
                  <a:gd name="connsiteX66" fmla="*/ 8429 w 21600"/>
                  <a:gd name="connsiteY66" fmla="*/ 13148 h 21600"/>
                  <a:gd name="connsiteX67" fmla="*/ 8429 w 21600"/>
                  <a:gd name="connsiteY67" fmla="*/ 13148 h 21600"/>
                  <a:gd name="connsiteX68" fmla="*/ 8956 w 21600"/>
                  <a:gd name="connsiteY68" fmla="*/ 14087 h 21600"/>
                  <a:gd name="connsiteX69" fmla="*/ 8956 w 21600"/>
                  <a:gd name="connsiteY69" fmla="*/ 15026 h 21600"/>
                  <a:gd name="connsiteX70" fmla="*/ 9483 w 21600"/>
                  <a:gd name="connsiteY70" fmla="*/ 15026 h 21600"/>
                  <a:gd name="connsiteX71" fmla="*/ 10010 w 21600"/>
                  <a:gd name="connsiteY71" fmla="*/ 15965 h 21600"/>
                  <a:gd name="connsiteX72" fmla="*/ 8956 w 21600"/>
                  <a:gd name="connsiteY72" fmla="*/ 15965 h 21600"/>
                  <a:gd name="connsiteX73" fmla="*/ 8429 w 21600"/>
                  <a:gd name="connsiteY73" fmla="*/ 15965 h 21600"/>
                  <a:gd name="connsiteX74" fmla="*/ 8429 w 21600"/>
                  <a:gd name="connsiteY74" fmla="*/ 15965 h 21600"/>
                  <a:gd name="connsiteX75" fmla="*/ 8429 w 21600"/>
                  <a:gd name="connsiteY75" fmla="*/ 16904 h 21600"/>
                  <a:gd name="connsiteX76" fmla="*/ 8429 w 21600"/>
                  <a:gd name="connsiteY76" fmla="*/ 17843 h 21600"/>
                  <a:gd name="connsiteX77" fmla="*/ 7376 w 21600"/>
                  <a:gd name="connsiteY77" fmla="*/ 18783 h 21600"/>
                  <a:gd name="connsiteX78" fmla="*/ 8429 w 21600"/>
                  <a:gd name="connsiteY78" fmla="*/ 19722 h 21600"/>
                  <a:gd name="connsiteX79" fmla="*/ 8429 w 21600"/>
                  <a:gd name="connsiteY79" fmla="*/ 18783 h 21600"/>
                  <a:gd name="connsiteX80" fmla="*/ 9483 w 21600"/>
                  <a:gd name="connsiteY80" fmla="*/ 19722 h 21600"/>
                  <a:gd name="connsiteX81" fmla="*/ 9483 w 21600"/>
                  <a:gd name="connsiteY81" fmla="*/ 17843 h 21600"/>
                  <a:gd name="connsiteX82" fmla="*/ 10010 w 21600"/>
                  <a:gd name="connsiteY82" fmla="*/ 17843 h 21600"/>
                  <a:gd name="connsiteX83" fmla="*/ 10537 w 21600"/>
                  <a:gd name="connsiteY83" fmla="*/ 15965 h 21600"/>
                  <a:gd name="connsiteX84" fmla="*/ 11590 w 21600"/>
                  <a:gd name="connsiteY84" fmla="*/ 15026 h 21600"/>
                  <a:gd name="connsiteX85" fmla="*/ 12117 w 21600"/>
                  <a:gd name="connsiteY85" fmla="*/ 15026 h 21600"/>
                  <a:gd name="connsiteX86" fmla="*/ 11590 w 21600"/>
                  <a:gd name="connsiteY86" fmla="*/ 14087 h 21600"/>
                  <a:gd name="connsiteX87" fmla="*/ 12644 w 21600"/>
                  <a:gd name="connsiteY87" fmla="*/ 15965 h 21600"/>
                  <a:gd name="connsiteX88" fmla="*/ 11590 w 21600"/>
                  <a:gd name="connsiteY88" fmla="*/ 15965 h 21600"/>
                  <a:gd name="connsiteX89" fmla="*/ 11590 w 21600"/>
                  <a:gd name="connsiteY89" fmla="*/ 15965 h 21600"/>
                  <a:gd name="connsiteX90" fmla="*/ 12644 w 21600"/>
                  <a:gd name="connsiteY90" fmla="*/ 16904 h 21600"/>
                  <a:gd name="connsiteX91" fmla="*/ 13698 w 21600"/>
                  <a:gd name="connsiteY91" fmla="*/ 16904 h 21600"/>
                  <a:gd name="connsiteX92" fmla="*/ 13698 w 21600"/>
                  <a:gd name="connsiteY92" fmla="*/ 17843 h 21600"/>
                  <a:gd name="connsiteX93" fmla="*/ 12644 w 21600"/>
                  <a:gd name="connsiteY93" fmla="*/ 18783 h 21600"/>
                  <a:gd name="connsiteX94" fmla="*/ 13698 w 21600"/>
                  <a:gd name="connsiteY94" fmla="*/ 18783 h 21600"/>
                  <a:gd name="connsiteX95" fmla="*/ 14224 w 21600"/>
                  <a:gd name="connsiteY95" fmla="*/ 19722 h 21600"/>
                  <a:gd name="connsiteX96" fmla="*/ 14224 w 21600"/>
                  <a:gd name="connsiteY96" fmla="*/ 21600 h 21600"/>
                  <a:gd name="connsiteX97" fmla="*/ 15278 w 21600"/>
                  <a:gd name="connsiteY97" fmla="*/ 21600 h 21600"/>
                  <a:gd name="connsiteX98" fmla="*/ 15805 w 21600"/>
                  <a:gd name="connsiteY98" fmla="*/ 20661 h 21600"/>
                  <a:gd name="connsiteX99" fmla="*/ 16332 w 21600"/>
                  <a:gd name="connsiteY99" fmla="*/ 20661 h 21600"/>
                  <a:gd name="connsiteX100" fmla="*/ 16332 w 21600"/>
                  <a:gd name="connsiteY100" fmla="*/ 19722 h 21600"/>
                  <a:gd name="connsiteX101" fmla="*/ 16859 w 21600"/>
                  <a:gd name="connsiteY101" fmla="*/ 19722 h 21600"/>
                  <a:gd name="connsiteX102" fmla="*/ 17385 w 21600"/>
                  <a:gd name="connsiteY102" fmla="*/ 19722 h 21600"/>
                  <a:gd name="connsiteX103" fmla="*/ 17912 w 21600"/>
                  <a:gd name="connsiteY103" fmla="*/ 18783 h 21600"/>
                  <a:gd name="connsiteX104" fmla="*/ 16332 w 21600"/>
                  <a:gd name="connsiteY104" fmla="*/ 18783 h 21600"/>
                  <a:gd name="connsiteX105" fmla="*/ 15805 w 21600"/>
                  <a:gd name="connsiteY105" fmla="*/ 17843 h 21600"/>
                  <a:gd name="connsiteX106" fmla="*/ 16332 w 21600"/>
                  <a:gd name="connsiteY106" fmla="*/ 15965 h 21600"/>
                  <a:gd name="connsiteX107" fmla="*/ 15805 w 21600"/>
                  <a:gd name="connsiteY107" fmla="*/ 16904 h 21600"/>
                  <a:gd name="connsiteX108" fmla="*/ 16859 w 21600"/>
                  <a:gd name="connsiteY108" fmla="*/ 15965 h 21600"/>
                  <a:gd name="connsiteX0" fmla="*/ 11590 w 21971"/>
                  <a:gd name="connsiteY0" fmla="*/ 16904 h 21600"/>
                  <a:gd name="connsiteX1" fmla="*/ 11590 w 21971"/>
                  <a:gd name="connsiteY1" fmla="*/ 15965 h 21600"/>
                  <a:gd name="connsiteX2" fmla="*/ 12117 w 21971"/>
                  <a:gd name="connsiteY2" fmla="*/ 16904 h 21600"/>
                  <a:gd name="connsiteX3" fmla="*/ 11590 w 21971"/>
                  <a:gd name="connsiteY3" fmla="*/ 16904 h 21600"/>
                  <a:gd name="connsiteX4" fmla="*/ 16859 w 21971"/>
                  <a:gd name="connsiteY4" fmla="*/ 15965 h 21600"/>
                  <a:gd name="connsiteX5" fmla="*/ 21600 w 21971"/>
                  <a:gd name="connsiteY5" fmla="*/ 11270 h 21600"/>
                  <a:gd name="connsiteX6" fmla="*/ 21600 w 21971"/>
                  <a:gd name="connsiteY6" fmla="*/ 9391 h 21600"/>
                  <a:gd name="connsiteX7" fmla="*/ 21073 w 21971"/>
                  <a:gd name="connsiteY7" fmla="*/ 9391 h 21600"/>
                  <a:gd name="connsiteX8" fmla="*/ 21600 w 21971"/>
                  <a:gd name="connsiteY8" fmla="*/ 7513 h 21600"/>
                  <a:gd name="connsiteX9" fmla="*/ 20546 w 21971"/>
                  <a:gd name="connsiteY9" fmla="*/ 7513 h 21600"/>
                  <a:gd name="connsiteX10" fmla="*/ 20020 w 21971"/>
                  <a:gd name="connsiteY10" fmla="*/ 6574 h 21600"/>
                  <a:gd name="connsiteX11" fmla="*/ 18966 w 21971"/>
                  <a:gd name="connsiteY11" fmla="*/ 6574 h 21600"/>
                  <a:gd name="connsiteX12" fmla="*/ 18439 w 21971"/>
                  <a:gd name="connsiteY12" fmla="*/ 6574 h 21600"/>
                  <a:gd name="connsiteX13" fmla="*/ 17912 w 21971"/>
                  <a:gd name="connsiteY13" fmla="*/ 5635 h 21600"/>
                  <a:gd name="connsiteX14" fmla="*/ 17385 w 21971"/>
                  <a:gd name="connsiteY14" fmla="*/ 5635 h 21600"/>
                  <a:gd name="connsiteX15" fmla="*/ 16859 w 21971"/>
                  <a:gd name="connsiteY15" fmla="*/ 5635 h 21600"/>
                  <a:gd name="connsiteX16" fmla="*/ 16332 w 21971"/>
                  <a:gd name="connsiteY16" fmla="*/ 5635 h 21600"/>
                  <a:gd name="connsiteX17" fmla="*/ 15805 w 21971"/>
                  <a:gd name="connsiteY17" fmla="*/ 5635 h 21600"/>
                  <a:gd name="connsiteX18" fmla="*/ 15278 w 21971"/>
                  <a:gd name="connsiteY18" fmla="*/ 3757 h 21600"/>
                  <a:gd name="connsiteX19" fmla="*/ 13698 w 21971"/>
                  <a:gd name="connsiteY19" fmla="*/ 2817 h 21600"/>
                  <a:gd name="connsiteX20" fmla="*/ 13698 w 21971"/>
                  <a:gd name="connsiteY20" fmla="*/ 1878 h 21600"/>
                  <a:gd name="connsiteX21" fmla="*/ 13698 w 21971"/>
                  <a:gd name="connsiteY21" fmla="*/ 939 h 21600"/>
                  <a:gd name="connsiteX22" fmla="*/ 12117 w 21971"/>
                  <a:gd name="connsiteY22" fmla="*/ 0 h 21600"/>
                  <a:gd name="connsiteX23" fmla="*/ 11590 w 21971"/>
                  <a:gd name="connsiteY23" fmla="*/ 0 h 21600"/>
                  <a:gd name="connsiteX24" fmla="*/ 11590 w 21971"/>
                  <a:gd name="connsiteY24" fmla="*/ 939 h 21600"/>
                  <a:gd name="connsiteX25" fmla="*/ 10010 w 21971"/>
                  <a:gd name="connsiteY25" fmla="*/ 939 h 21600"/>
                  <a:gd name="connsiteX26" fmla="*/ 9483 w 21971"/>
                  <a:gd name="connsiteY26" fmla="*/ 1878 h 21600"/>
                  <a:gd name="connsiteX27" fmla="*/ 9483 w 21971"/>
                  <a:gd name="connsiteY27" fmla="*/ 2817 h 21600"/>
                  <a:gd name="connsiteX28" fmla="*/ 8956 w 21971"/>
                  <a:gd name="connsiteY28" fmla="*/ 2817 h 21600"/>
                  <a:gd name="connsiteX29" fmla="*/ 8429 w 21971"/>
                  <a:gd name="connsiteY29" fmla="*/ 2817 h 21600"/>
                  <a:gd name="connsiteX30" fmla="*/ 7902 w 21971"/>
                  <a:gd name="connsiteY30" fmla="*/ 1878 h 21600"/>
                  <a:gd name="connsiteX31" fmla="*/ 7902 w 21971"/>
                  <a:gd name="connsiteY31" fmla="*/ 1878 h 21600"/>
                  <a:gd name="connsiteX32" fmla="*/ 7376 w 21971"/>
                  <a:gd name="connsiteY32" fmla="*/ 1878 h 21600"/>
                  <a:gd name="connsiteX33" fmla="*/ 7376 w 21971"/>
                  <a:gd name="connsiteY33" fmla="*/ 2817 h 21600"/>
                  <a:gd name="connsiteX34" fmla="*/ 7376 w 21971"/>
                  <a:gd name="connsiteY34" fmla="*/ 1878 h 21600"/>
                  <a:gd name="connsiteX35" fmla="*/ 6849 w 21971"/>
                  <a:gd name="connsiteY35" fmla="*/ 1878 h 21600"/>
                  <a:gd name="connsiteX36" fmla="*/ 6322 w 21971"/>
                  <a:gd name="connsiteY36" fmla="*/ 1878 h 21600"/>
                  <a:gd name="connsiteX37" fmla="*/ 5795 w 21971"/>
                  <a:gd name="connsiteY37" fmla="*/ 1878 h 21600"/>
                  <a:gd name="connsiteX38" fmla="*/ 5268 w 21971"/>
                  <a:gd name="connsiteY38" fmla="*/ 1878 h 21600"/>
                  <a:gd name="connsiteX39" fmla="*/ 4215 w 21971"/>
                  <a:gd name="connsiteY39" fmla="*/ 939 h 21600"/>
                  <a:gd name="connsiteX40" fmla="*/ 2634 w 21971"/>
                  <a:gd name="connsiteY40" fmla="*/ 939 h 21600"/>
                  <a:gd name="connsiteX41" fmla="*/ 1580 w 21971"/>
                  <a:gd name="connsiteY41" fmla="*/ 1878 h 21600"/>
                  <a:gd name="connsiteX42" fmla="*/ 1580 w 21971"/>
                  <a:gd name="connsiteY42" fmla="*/ 2817 h 21600"/>
                  <a:gd name="connsiteX43" fmla="*/ 1580 w 21971"/>
                  <a:gd name="connsiteY43" fmla="*/ 3757 h 21600"/>
                  <a:gd name="connsiteX44" fmla="*/ 2107 w 21971"/>
                  <a:gd name="connsiteY44" fmla="*/ 3757 h 21600"/>
                  <a:gd name="connsiteX45" fmla="*/ 1580 w 21971"/>
                  <a:gd name="connsiteY45" fmla="*/ 3757 h 21600"/>
                  <a:gd name="connsiteX46" fmla="*/ 1580 w 21971"/>
                  <a:gd name="connsiteY46" fmla="*/ 5635 h 21600"/>
                  <a:gd name="connsiteX47" fmla="*/ 527 w 21971"/>
                  <a:gd name="connsiteY47" fmla="*/ 7513 h 21600"/>
                  <a:gd name="connsiteX48" fmla="*/ 527 w 21971"/>
                  <a:gd name="connsiteY48" fmla="*/ 9391 h 21600"/>
                  <a:gd name="connsiteX49" fmla="*/ 527 w 21971"/>
                  <a:gd name="connsiteY49" fmla="*/ 8452 h 21600"/>
                  <a:gd name="connsiteX50" fmla="*/ 0 w 21971"/>
                  <a:gd name="connsiteY50" fmla="*/ 9391 h 21600"/>
                  <a:gd name="connsiteX51" fmla="*/ 0 w 21971"/>
                  <a:gd name="connsiteY51" fmla="*/ 10330 h 21600"/>
                  <a:gd name="connsiteX52" fmla="*/ 527 w 21971"/>
                  <a:gd name="connsiteY52" fmla="*/ 11270 h 21600"/>
                  <a:gd name="connsiteX53" fmla="*/ 527 w 21971"/>
                  <a:gd name="connsiteY53" fmla="*/ 12209 h 21600"/>
                  <a:gd name="connsiteX54" fmla="*/ 1054 w 21971"/>
                  <a:gd name="connsiteY54" fmla="*/ 11270 h 21600"/>
                  <a:gd name="connsiteX55" fmla="*/ 2107 w 21971"/>
                  <a:gd name="connsiteY55" fmla="*/ 12209 h 21600"/>
                  <a:gd name="connsiteX56" fmla="*/ 2634 w 21971"/>
                  <a:gd name="connsiteY56" fmla="*/ 12209 h 21600"/>
                  <a:gd name="connsiteX57" fmla="*/ 3161 w 21971"/>
                  <a:gd name="connsiteY57" fmla="*/ 12209 h 21600"/>
                  <a:gd name="connsiteX58" fmla="*/ 3688 w 21971"/>
                  <a:gd name="connsiteY58" fmla="*/ 12209 h 21600"/>
                  <a:gd name="connsiteX59" fmla="*/ 4741 w 21971"/>
                  <a:gd name="connsiteY59" fmla="*/ 11270 h 21600"/>
                  <a:gd name="connsiteX60" fmla="*/ 5268 w 21971"/>
                  <a:gd name="connsiteY60" fmla="*/ 11270 h 21600"/>
                  <a:gd name="connsiteX61" fmla="*/ 5795 w 21971"/>
                  <a:gd name="connsiteY61" fmla="*/ 10330 h 21600"/>
                  <a:gd name="connsiteX62" fmla="*/ 7376 w 21971"/>
                  <a:gd name="connsiteY62" fmla="*/ 11270 h 21600"/>
                  <a:gd name="connsiteX63" fmla="*/ 7902 w 21971"/>
                  <a:gd name="connsiteY63" fmla="*/ 11270 h 21600"/>
                  <a:gd name="connsiteX64" fmla="*/ 8429 w 21971"/>
                  <a:gd name="connsiteY64" fmla="*/ 12209 h 21600"/>
                  <a:gd name="connsiteX65" fmla="*/ 8429 w 21971"/>
                  <a:gd name="connsiteY65" fmla="*/ 13148 h 21600"/>
                  <a:gd name="connsiteX66" fmla="*/ 8429 w 21971"/>
                  <a:gd name="connsiteY66" fmla="*/ 13148 h 21600"/>
                  <a:gd name="connsiteX67" fmla="*/ 8956 w 21971"/>
                  <a:gd name="connsiteY67" fmla="*/ 14087 h 21600"/>
                  <a:gd name="connsiteX68" fmla="*/ 8956 w 21971"/>
                  <a:gd name="connsiteY68" fmla="*/ 15026 h 21600"/>
                  <a:gd name="connsiteX69" fmla="*/ 9483 w 21971"/>
                  <a:gd name="connsiteY69" fmla="*/ 15026 h 21600"/>
                  <a:gd name="connsiteX70" fmla="*/ 10010 w 21971"/>
                  <a:gd name="connsiteY70" fmla="*/ 15965 h 21600"/>
                  <a:gd name="connsiteX71" fmla="*/ 8956 w 21971"/>
                  <a:gd name="connsiteY71" fmla="*/ 15965 h 21600"/>
                  <a:gd name="connsiteX72" fmla="*/ 8429 w 21971"/>
                  <a:gd name="connsiteY72" fmla="*/ 15965 h 21600"/>
                  <a:gd name="connsiteX73" fmla="*/ 8429 w 21971"/>
                  <a:gd name="connsiteY73" fmla="*/ 15965 h 21600"/>
                  <a:gd name="connsiteX74" fmla="*/ 8429 w 21971"/>
                  <a:gd name="connsiteY74" fmla="*/ 16904 h 21600"/>
                  <a:gd name="connsiteX75" fmla="*/ 8429 w 21971"/>
                  <a:gd name="connsiteY75" fmla="*/ 17843 h 21600"/>
                  <a:gd name="connsiteX76" fmla="*/ 7376 w 21971"/>
                  <a:gd name="connsiteY76" fmla="*/ 18783 h 21600"/>
                  <a:gd name="connsiteX77" fmla="*/ 8429 w 21971"/>
                  <a:gd name="connsiteY77" fmla="*/ 19722 h 21600"/>
                  <a:gd name="connsiteX78" fmla="*/ 8429 w 21971"/>
                  <a:gd name="connsiteY78" fmla="*/ 18783 h 21600"/>
                  <a:gd name="connsiteX79" fmla="*/ 9483 w 21971"/>
                  <a:gd name="connsiteY79" fmla="*/ 19722 h 21600"/>
                  <a:gd name="connsiteX80" fmla="*/ 9483 w 21971"/>
                  <a:gd name="connsiteY80" fmla="*/ 17843 h 21600"/>
                  <a:gd name="connsiteX81" fmla="*/ 10010 w 21971"/>
                  <a:gd name="connsiteY81" fmla="*/ 17843 h 21600"/>
                  <a:gd name="connsiteX82" fmla="*/ 10537 w 21971"/>
                  <a:gd name="connsiteY82" fmla="*/ 15965 h 21600"/>
                  <a:gd name="connsiteX83" fmla="*/ 11590 w 21971"/>
                  <a:gd name="connsiteY83" fmla="*/ 15026 h 21600"/>
                  <a:gd name="connsiteX84" fmla="*/ 12117 w 21971"/>
                  <a:gd name="connsiteY84" fmla="*/ 15026 h 21600"/>
                  <a:gd name="connsiteX85" fmla="*/ 11590 w 21971"/>
                  <a:gd name="connsiteY85" fmla="*/ 14087 h 21600"/>
                  <a:gd name="connsiteX86" fmla="*/ 12644 w 21971"/>
                  <a:gd name="connsiteY86" fmla="*/ 15965 h 21600"/>
                  <a:gd name="connsiteX87" fmla="*/ 11590 w 21971"/>
                  <a:gd name="connsiteY87" fmla="*/ 15965 h 21600"/>
                  <a:gd name="connsiteX88" fmla="*/ 11590 w 21971"/>
                  <a:gd name="connsiteY88" fmla="*/ 15965 h 21600"/>
                  <a:gd name="connsiteX89" fmla="*/ 12644 w 21971"/>
                  <a:gd name="connsiteY89" fmla="*/ 16904 h 21600"/>
                  <a:gd name="connsiteX90" fmla="*/ 13698 w 21971"/>
                  <a:gd name="connsiteY90" fmla="*/ 16904 h 21600"/>
                  <a:gd name="connsiteX91" fmla="*/ 13698 w 21971"/>
                  <a:gd name="connsiteY91" fmla="*/ 17843 h 21600"/>
                  <a:gd name="connsiteX92" fmla="*/ 12644 w 21971"/>
                  <a:gd name="connsiteY92" fmla="*/ 18783 h 21600"/>
                  <a:gd name="connsiteX93" fmla="*/ 13698 w 21971"/>
                  <a:gd name="connsiteY93" fmla="*/ 18783 h 21600"/>
                  <a:gd name="connsiteX94" fmla="*/ 14224 w 21971"/>
                  <a:gd name="connsiteY94" fmla="*/ 19722 h 21600"/>
                  <a:gd name="connsiteX95" fmla="*/ 14224 w 21971"/>
                  <a:gd name="connsiteY95" fmla="*/ 21600 h 21600"/>
                  <a:gd name="connsiteX96" fmla="*/ 15278 w 21971"/>
                  <a:gd name="connsiteY96" fmla="*/ 21600 h 21600"/>
                  <a:gd name="connsiteX97" fmla="*/ 15805 w 21971"/>
                  <a:gd name="connsiteY97" fmla="*/ 20661 h 21600"/>
                  <a:gd name="connsiteX98" fmla="*/ 16332 w 21971"/>
                  <a:gd name="connsiteY98" fmla="*/ 20661 h 21600"/>
                  <a:gd name="connsiteX99" fmla="*/ 16332 w 21971"/>
                  <a:gd name="connsiteY99" fmla="*/ 19722 h 21600"/>
                  <a:gd name="connsiteX100" fmla="*/ 16859 w 21971"/>
                  <a:gd name="connsiteY100" fmla="*/ 19722 h 21600"/>
                  <a:gd name="connsiteX101" fmla="*/ 17385 w 21971"/>
                  <a:gd name="connsiteY101" fmla="*/ 19722 h 21600"/>
                  <a:gd name="connsiteX102" fmla="*/ 17912 w 21971"/>
                  <a:gd name="connsiteY102" fmla="*/ 18783 h 21600"/>
                  <a:gd name="connsiteX103" fmla="*/ 16332 w 21971"/>
                  <a:gd name="connsiteY103" fmla="*/ 18783 h 21600"/>
                  <a:gd name="connsiteX104" fmla="*/ 15805 w 21971"/>
                  <a:gd name="connsiteY104" fmla="*/ 17843 h 21600"/>
                  <a:gd name="connsiteX105" fmla="*/ 16332 w 21971"/>
                  <a:gd name="connsiteY105" fmla="*/ 15965 h 21600"/>
                  <a:gd name="connsiteX106" fmla="*/ 15805 w 21971"/>
                  <a:gd name="connsiteY106" fmla="*/ 16904 h 21600"/>
                  <a:gd name="connsiteX107" fmla="*/ 16859 w 21971"/>
                  <a:gd name="connsiteY107" fmla="*/ 15965 h 21600"/>
                  <a:gd name="connsiteX0" fmla="*/ 11590 w 21891"/>
                  <a:gd name="connsiteY0" fmla="*/ 16904 h 21600"/>
                  <a:gd name="connsiteX1" fmla="*/ 11590 w 21891"/>
                  <a:gd name="connsiteY1" fmla="*/ 15965 h 21600"/>
                  <a:gd name="connsiteX2" fmla="*/ 12117 w 21891"/>
                  <a:gd name="connsiteY2" fmla="*/ 16904 h 21600"/>
                  <a:gd name="connsiteX3" fmla="*/ 11590 w 21891"/>
                  <a:gd name="connsiteY3" fmla="*/ 16904 h 21600"/>
                  <a:gd name="connsiteX4" fmla="*/ 16859 w 21891"/>
                  <a:gd name="connsiteY4" fmla="*/ 15965 h 21600"/>
                  <a:gd name="connsiteX5" fmla="*/ 21600 w 21891"/>
                  <a:gd name="connsiteY5" fmla="*/ 11270 h 21600"/>
                  <a:gd name="connsiteX6" fmla="*/ 21400 w 21891"/>
                  <a:gd name="connsiteY6" fmla="*/ 11485 h 21600"/>
                  <a:gd name="connsiteX7" fmla="*/ 21600 w 21891"/>
                  <a:gd name="connsiteY7" fmla="*/ 9391 h 21600"/>
                  <a:gd name="connsiteX8" fmla="*/ 21073 w 21891"/>
                  <a:gd name="connsiteY8" fmla="*/ 9391 h 21600"/>
                  <a:gd name="connsiteX9" fmla="*/ 21600 w 21891"/>
                  <a:gd name="connsiteY9" fmla="*/ 7513 h 21600"/>
                  <a:gd name="connsiteX10" fmla="*/ 20546 w 21891"/>
                  <a:gd name="connsiteY10" fmla="*/ 7513 h 21600"/>
                  <a:gd name="connsiteX11" fmla="*/ 20020 w 21891"/>
                  <a:gd name="connsiteY11" fmla="*/ 6574 h 21600"/>
                  <a:gd name="connsiteX12" fmla="*/ 18966 w 21891"/>
                  <a:gd name="connsiteY12" fmla="*/ 6574 h 21600"/>
                  <a:gd name="connsiteX13" fmla="*/ 18439 w 21891"/>
                  <a:gd name="connsiteY13" fmla="*/ 6574 h 21600"/>
                  <a:gd name="connsiteX14" fmla="*/ 17912 w 21891"/>
                  <a:gd name="connsiteY14" fmla="*/ 5635 h 21600"/>
                  <a:gd name="connsiteX15" fmla="*/ 17385 w 21891"/>
                  <a:gd name="connsiteY15" fmla="*/ 5635 h 21600"/>
                  <a:gd name="connsiteX16" fmla="*/ 16859 w 21891"/>
                  <a:gd name="connsiteY16" fmla="*/ 5635 h 21600"/>
                  <a:gd name="connsiteX17" fmla="*/ 16332 w 21891"/>
                  <a:gd name="connsiteY17" fmla="*/ 5635 h 21600"/>
                  <a:gd name="connsiteX18" fmla="*/ 15805 w 21891"/>
                  <a:gd name="connsiteY18" fmla="*/ 5635 h 21600"/>
                  <a:gd name="connsiteX19" fmla="*/ 15278 w 21891"/>
                  <a:gd name="connsiteY19" fmla="*/ 3757 h 21600"/>
                  <a:gd name="connsiteX20" fmla="*/ 13698 w 21891"/>
                  <a:gd name="connsiteY20" fmla="*/ 2817 h 21600"/>
                  <a:gd name="connsiteX21" fmla="*/ 13698 w 21891"/>
                  <a:gd name="connsiteY21" fmla="*/ 1878 h 21600"/>
                  <a:gd name="connsiteX22" fmla="*/ 13698 w 21891"/>
                  <a:gd name="connsiteY22" fmla="*/ 939 h 21600"/>
                  <a:gd name="connsiteX23" fmla="*/ 12117 w 21891"/>
                  <a:gd name="connsiteY23" fmla="*/ 0 h 21600"/>
                  <a:gd name="connsiteX24" fmla="*/ 11590 w 21891"/>
                  <a:gd name="connsiteY24" fmla="*/ 0 h 21600"/>
                  <a:gd name="connsiteX25" fmla="*/ 11590 w 21891"/>
                  <a:gd name="connsiteY25" fmla="*/ 939 h 21600"/>
                  <a:gd name="connsiteX26" fmla="*/ 10010 w 21891"/>
                  <a:gd name="connsiteY26" fmla="*/ 939 h 21600"/>
                  <a:gd name="connsiteX27" fmla="*/ 9483 w 21891"/>
                  <a:gd name="connsiteY27" fmla="*/ 1878 h 21600"/>
                  <a:gd name="connsiteX28" fmla="*/ 9483 w 21891"/>
                  <a:gd name="connsiteY28" fmla="*/ 2817 h 21600"/>
                  <a:gd name="connsiteX29" fmla="*/ 8956 w 21891"/>
                  <a:gd name="connsiteY29" fmla="*/ 2817 h 21600"/>
                  <a:gd name="connsiteX30" fmla="*/ 8429 w 21891"/>
                  <a:gd name="connsiteY30" fmla="*/ 2817 h 21600"/>
                  <a:gd name="connsiteX31" fmla="*/ 7902 w 21891"/>
                  <a:gd name="connsiteY31" fmla="*/ 1878 h 21600"/>
                  <a:gd name="connsiteX32" fmla="*/ 7902 w 21891"/>
                  <a:gd name="connsiteY32" fmla="*/ 1878 h 21600"/>
                  <a:gd name="connsiteX33" fmla="*/ 7376 w 21891"/>
                  <a:gd name="connsiteY33" fmla="*/ 1878 h 21600"/>
                  <a:gd name="connsiteX34" fmla="*/ 7376 w 21891"/>
                  <a:gd name="connsiteY34" fmla="*/ 2817 h 21600"/>
                  <a:gd name="connsiteX35" fmla="*/ 7376 w 21891"/>
                  <a:gd name="connsiteY35" fmla="*/ 1878 h 21600"/>
                  <a:gd name="connsiteX36" fmla="*/ 6849 w 21891"/>
                  <a:gd name="connsiteY36" fmla="*/ 1878 h 21600"/>
                  <a:gd name="connsiteX37" fmla="*/ 6322 w 21891"/>
                  <a:gd name="connsiteY37" fmla="*/ 1878 h 21600"/>
                  <a:gd name="connsiteX38" fmla="*/ 5795 w 21891"/>
                  <a:gd name="connsiteY38" fmla="*/ 1878 h 21600"/>
                  <a:gd name="connsiteX39" fmla="*/ 5268 w 21891"/>
                  <a:gd name="connsiteY39" fmla="*/ 1878 h 21600"/>
                  <a:gd name="connsiteX40" fmla="*/ 4215 w 21891"/>
                  <a:gd name="connsiteY40" fmla="*/ 939 h 21600"/>
                  <a:gd name="connsiteX41" fmla="*/ 2634 w 21891"/>
                  <a:gd name="connsiteY41" fmla="*/ 939 h 21600"/>
                  <a:gd name="connsiteX42" fmla="*/ 1580 w 21891"/>
                  <a:gd name="connsiteY42" fmla="*/ 1878 h 21600"/>
                  <a:gd name="connsiteX43" fmla="*/ 1580 w 21891"/>
                  <a:gd name="connsiteY43" fmla="*/ 2817 h 21600"/>
                  <a:gd name="connsiteX44" fmla="*/ 1580 w 21891"/>
                  <a:gd name="connsiteY44" fmla="*/ 3757 h 21600"/>
                  <a:gd name="connsiteX45" fmla="*/ 2107 w 21891"/>
                  <a:gd name="connsiteY45" fmla="*/ 3757 h 21600"/>
                  <a:gd name="connsiteX46" fmla="*/ 1580 w 21891"/>
                  <a:gd name="connsiteY46" fmla="*/ 3757 h 21600"/>
                  <a:gd name="connsiteX47" fmla="*/ 1580 w 21891"/>
                  <a:gd name="connsiteY47" fmla="*/ 5635 h 21600"/>
                  <a:gd name="connsiteX48" fmla="*/ 527 w 21891"/>
                  <a:gd name="connsiteY48" fmla="*/ 7513 h 21600"/>
                  <a:gd name="connsiteX49" fmla="*/ 527 w 21891"/>
                  <a:gd name="connsiteY49" fmla="*/ 9391 h 21600"/>
                  <a:gd name="connsiteX50" fmla="*/ 527 w 21891"/>
                  <a:gd name="connsiteY50" fmla="*/ 8452 h 21600"/>
                  <a:gd name="connsiteX51" fmla="*/ 0 w 21891"/>
                  <a:gd name="connsiteY51" fmla="*/ 9391 h 21600"/>
                  <a:gd name="connsiteX52" fmla="*/ 0 w 21891"/>
                  <a:gd name="connsiteY52" fmla="*/ 10330 h 21600"/>
                  <a:gd name="connsiteX53" fmla="*/ 527 w 21891"/>
                  <a:gd name="connsiteY53" fmla="*/ 11270 h 21600"/>
                  <a:gd name="connsiteX54" fmla="*/ 527 w 21891"/>
                  <a:gd name="connsiteY54" fmla="*/ 12209 h 21600"/>
                  <a:gd name="connsiteX55" fmla="*/ 1054 w 21891"/>
                  <a:gd name="connsiteY55" fmla="*/ 11270 h 21600"/>
                  <a:gd name="connsiteX56" fmla="*/ 2107 w 21891"/>
                  <a:gd name="connsiteY56" fmla="*/ 12209 h 21600"/>
                  <a:gd name="connsiteX57" fmla="*/ 2634 w 21891"/>
                  <a:gd name="connsiteY57" fmla="*/ 12209 h 21600"/>
                  <a:gd name="connsiteX58" fmla="*/ 3161 w 21891"/>
                  <a:gd name="connsiteY58" fmla="*/ 12209 h 21600"/>
                  <a:gd name="connsiteX59" fmla="*/ 3688 w 21891"/>
                  <a:gd name="connsiteY59" fmla="*/ 12209 h 21600"/>
                  <a:gd name="connsiteX60" fmla="*/ 4741 w 21891"/>
                  <a:gd name="connsiteY60" fmla="*/ 11270 h 21600"/>
                  <a:gd name="connsiteX61" fmla="*/ 5268 w 21891"/>
                  <a:gd name="connsiteY61" fmla="*/ 11270 h 21600"/>
                  <a:gd name="connsiteX62" fmla="*/ 5795 w 21891"/>
                  <a:gd name="connsiteY62" fmla="*/ 10330 h 21600"/>
                  <a:gd name="connsiteX63" fmla="*/ 7376 w 21891"/>
                  <a:gd name="connsiteY63" fmla="*/ 11270 h 21600"/>
                  <a:gd name="connsiteX64" fmla="*/ 7902 w 21891"/>
                  <a:gd name="connsiteY64" fmla="*/ 11270 h 21600"/>
                  <a:gd name="connsiteX65" fmla="*/ 8429 w 21891"/>
                  <a:gd name="connsiteY65" fmla="*/ 12209 h 21600"/>
                  <a:gd name="connsiteX66" fmla="*/ 8429 w 21891"/>
                  <a:gd name="connsiteY66" fmla="*/ 13148 h 21600"/>
                  <a:gd name="connsiteX67" fmla="*/ 8429 w 21891"/>
                  <a:gd name="connsiteY67" fmla="*/ 13148 h 21600"/>
                  <a:gd name="connsiteX68" fmla="*/ 8956 w 21891"/>
                  <a:gd name="connsiteY68" fmla="*/ 14087 h 21600"/>
                  <a:gd name="connsiteX69" fmla="*/ 8956 w 21891"/>
                  <a:gd name="connsiteY69" fmla="*/ 15026 h 21600"/>
                  <a:gd name="connsiteX70" fmla="*/ 9483 w 21891"/>
                  <a:gd name="connsiteY70" fmla="*/ 15026 h 21600"/>
                  <a:gd name="connsiteX71" fmla="*/ 10010 w 21891"/>
                  <a:gd name="connsiteY71" fmla="*/ 15965 h 21600"/>
                  <a:gd name="connsiteX72" fmla="*/ 8956 w 21891"/>
                  <a:gd name="connsiteY72" fmla="*/ 15965 h 21600"/>
                  <a:gd name="connsiteX73" fmla="*/ 8429 w 21891"/>
                  <a:gd name="connsiteY73" fmla="*/ 15965 h 21600"/>
                  <a:gd name="connsiteX74" fmla="*/ 8429 w 21891"/>
                  <a:gd name="connsiteY74" fmla="*/ 15965 h 21600"/>
                  <a:gd name="connsiteX75" fmla="*/ 8429 w 21891"/>
                  <a:gd name="connsiteY75" fmla="*/ 16904 h 21600"/>
                  <a:gd name="connsiteX76" fmla="*/ 8429 w 21891"/>
                  <a:gd name="connsiteY76" fmla="*/ 17843 h 21600"/>
                  <a:gd name="connsiteX77" fmla="*/ 7376 w 21891"/>
                  <a:gd name="connsiteY77" fmla="*/ 18783 h 21600"/>
                  <a:gd name="connsiteX78" fmla="*/ 8429 w 21891"/>
                  <a:gd name="connsiteY78" fmla="*/ 19722 h 21600"/>
                  <a:gd name="connsiteX79" fmla="*/ 8429 w 21891"/>
                  <a:gd name="connsiteY79" fmla="*/ 18783 h 21600"/>
                  <a:gd name="connsiteX80" fmla="*/ 9483 w 21891"/>
                  <a:gd name="connsiteY80" fmla="*/ 19722 h 21600"/>
                  <a:gd name="connsiteX81" fmla="*/ 9483 w 21891"/>
                  <a:gd name="connsiteY81" fmla="*/ 17843 h 21600"/>
                  <a:gd name="connsiteX82" fmla="*/ 10010 w 21891"/>
                  <a:gd name="connsiteY82" fmla="*/ 17843 h 21600"/>
                  <a:gd name="connsiteX83" fmla="*/ 10537 w 21891"/>
                  <a:gd name="connsiteY83" fmla="*/ 15965 h 21600"/>
                  <a:gd name="connsiteX84" fmla="*/ 11590 w 21891"/>
                  <a:gd name="connsiteY84" fmla="*/ 15026 h 21600"/>
                  <a:gd name="connsiteX85" fmla="*/ 12117 w 21891"/>
                  <a:gd name="connsiteY85" fmla="*/ 15026 h 21600"/>
                  <a:gd name="connsiteX86" fmla="*/ 11590 w 21891"/>
                  <a:gd name="connsiteY86" fmla="*/ 14087 h 21600"/>
                  <a:gd name="connsiteX87" fmla="*/ 12644 w 21891"/>
                  <a:gd name="connsiteY87" fmla="*/ 15965 h 21600"/>
                  <a:gd name="connsiteX88" fmla="*/ 11590 w 21891"/>
                  <a:gd name="connsiteY88" fmla="*/ 15965 h 21600"/>
                  <a:gd name="connsiteX89" fmla="*/ 11590 w 21891"/>
                  <a:gd name="connsiteY89" fmla="*/ 15965 h 21600"/>
                  <a:gd name="connsiteX90" fmla="*/ 12644 w 21891"/>
                  <a:gd name="connsiteY90" fmla="*/ 16904 h 21600"/>
                  <a:gd name="connsiteX91" fmla="*/ 13698 w 21891"/>
                  <a:gd name="connsiteY91" fmla="*/ 16904 h 21600"/>
                  <a:gd name="connsiteX92" fmla="*/ 13698 w 21891"/>
                  <a:gd name="connsiteY92" fmla="*/ 17843 h 21600"/>
                  <a:gd name="connsiteX93" fmla="*/ 12644 w 21891"/>
                  <a:gd name="connsiteY93" fmla="*/ 18783 h 21600"/>
                  <a:gd name="connsiteX94" fmla="*/ 13698 w 21891"/>
                  <a:gd name="connsiteY94" fmla="*/ 18783 h 21600"/>
                  <a:gd name="connsiteX95" fmla="*/ 14224 w 21891"/>
                  <a:gd name="connsiteY95" fmla="*/ 19722 h 21600"/>
                  <a:gd name="connsiteX96" fmla="*/ 14224 w 21891"/>
                  <a:gd name="connsiteY96" fmla="*/ 21600 h 21600"/>
                  <a:gd name="connsiteX97" fmla="*/ 15278 w 21891"/>
                  <a:gd name="connsiteY97" fmla="*/ 21600 h 21600"/>
                  <a:gd name="connsiteX98" fmla="*/ 15805 w 21891"/>
                  <a:gd name="connsiteY98" fmla="*/ 20661 h 21600"/>
                  <a:gd name="connsiteX99" fmla="*/ 16332 w 21891"/>
                  <a:gd name="connsiteY99" fmla="*/ 20661 h 21600"/>
                  <a:gd name="connsiteX100" fmla="*/ 16332 w 21891"/>
                  <a:gd name="connsiteY100" fmla="*/ 19722 h 21600"/>
                  <a:gd name="connsiteX101" fmla="*/ 16859 w 21891"/>
                  <a:gd name="connsiteY101" fmla="*/ 19722 h 21600"/>
                  <a:gd name="connsiteX102" fmla="*/ 17385 w 21891"/>
                  <a:gd name="connsiteY102" fmla="*/ 19722 h 21600"/>
                  <a:gd name="connsiteX103" fmla="*/ 17912 w 21891"/>
                  <a:gd name="connsiteY103" fmla="*/ 18783 h 21600"/>
                  <a:gd name="connsiteX104" fmla="*/ 16332 w 21891"/>
                  <a:gd name="connsiteY104" fmla="*/ 18783 h 21600"/>
                  <a:gd name="connsiteX105" fmla="*/ 15805 w 21891"/>
                  <a:gd name="connsiteY105" fmla="*/ 17843 h 21600"/>
                  <a:gd name="connsiteX106" fmla="*/ 16332 w 21891"/>
                  <a:gd name="connsiteY106" fmla="*/ 15965 h 21600"/>
                  <a:gd name="connsiteX107" fmla="*/ 15805 w 21891"/>
                  <a:gd name="connsiteY107" fmla="*/ 16904 h 21600"/>
                  <a:gd name="connsiteX108" fmla="*/ 16859 w 21891"/>
                  <a:gd name="connsiteY108" fmla="*/ 15965 h 21600"/>
                  <a:gd name="connsiteX0" fmla="*/ 11590 w 21891"/>
                  <a:gd name="connsiteY0" fmla="*/ 16904 h 21600"/>
                  <a:gd name="connsiteX1" fmla="*/ 11590 w 21891"/>
                  <a:gd name="connsiteY1" fmla="*/ 15965 h 21600"/>
                  <a:gd name="connsiteX2" fmla="*/ 12117 w 21891"/>
                  <a:gd name="connsiteY2" fmla="*/ 16904 h 21600"/>
                  <a:gd name="connsiteX3" fmla="*/ 11590 w 21891"/>
                  <a:gd name="connsiteY3" fmla="*/ 16904 h 21600"/>
                  <a:gd name="connsiteX4" fmla="*/ 16859 w 21891"/>
                  <a:gd name="connsiteY4" fmla="*/ 15965 h 21600"/>
                  <a:gd name="connsiteX5" fmla="*/ 21600 w 21891"/>
                  <a:gd name="connsiteY5" fmla="*/ 11270 h 21600"/>
                  <a:gd name="connsiteX6" fmla="*/ 21400 w 21891"/>
                  <a:gd name="connsiteY6" fmla="*/ 11485 h 21600"/>
                  <a:gd name="connsiteX7" fmla="*/ 21600 w 21891"/>
                  <a:gd name="connsiteY7" fmla="*/ 9391 h 21600"/>
                  <a:gd name="connsiteX8" fmla="*/ 21600 w 21891"/>
                  <a:gd name="connsiteY8" fmla="*/ 7513 h 21600"/>
                  <a:gd name="connsiteX9" fmla="*/ 20546 w 21891"/>
                  <a:gd name="connsiteY9" fmla="*/ 7513 h 21600"/>
                  <a:gd name="connsiteX10" fmla="*/ 20020 w 21891"/>
                  <a:gd name="connsiteY10" fmla="*/ 6574 h 21600"/>
                  <a:gd name="connsiteX11" fmla="*/ 18966 w 21891"/>
                  <a:gd name="connsiteY11" fmla="*/ 6574 h 21600"/>
                  <a:gd name="connsiteX12" fmla="*/ 18439 w 21891"/>
                  <a:gd name="connsiteY12" fmla="*/ 6574 h 21600"/>
                  <a:gd name="connsiteX13" fmla="*/ 17912 w 21891"/>
                  <a:gd name="connsiteY13" fmla="*/ 5635 h 21600"/>
                  <a:gd name="connsiteX14" fmla="*/ 17385 w 21891"/>
                  <a:gd name="connsiteY14" fmla="*/ 5635 h 21600"/>
                  <a:gd name="connsiteX15" fmla="*/ 16859 w 21891"/>
                  <a:gd name="connsiteY15" fmla="*/ 5635 h 21600"/>
                  <a:gd name="connsiteX16" fmla="*/ 16332 w 21891"/>
                  <a:gd name="connsiteY16" fmla="*/ 5635 h 21600"/>
                  <a:gd name="connsiteX17" fmla="*/ 15805 w 21891"/>
                  <a:gd name="connsiteY17" fmla="*/ 5635 h 21600"/>
                  <a:gd name="connsiteX18" fmla="*/ 15278 w 21891"/>
                  <a:gd name="connsiteY18" fmla="*/ 3757 h 21600"/>
                  <a:gd name="connsiteX19" fmla="*/ 13698 w 21891"/>
                  <a:gd name="connsiteY19" fmla="*/ 2817 h 21600"/>
                  <a:gd name="connsiteX20" fmla="*/ 13698 w 21891"/>
                  <a:gd name="connsiteY20" fmla="*/ 1878 h 21600"/>
                  <a:gd name="connsiteX21" fmla="*/ 13698 w 21891"/>
                  <a:gd name="connsiteY21" fmla="*/ 939 h 21600"/>
                  <a:gd name="connsiteX22" fmla="*/ 12117 w 21891"/>
                  <a:gd name="connsiteY22" fmla="*/ 0 h 21600"/>
                  <a:gd name="connsiteX23" fmla="*/ 11590 w 21891"/>
                  <a:gd name="connsiteY23" fmla="*/ 0 h 21600"/>
                  <a:gd name="connsiteX24" fmla="*/ 11590 w 21891"/>
                  <a:gd name="connsiteY24" fmla="*/ 939 h 21600"/>
                  <a:gd name="connsiteX25" fmla="*/ 10010 w 21891"/>
                  <a:gd name="connsiteY25" fmla="*/ 939 h 21600"/>
                  <a:gd name="connsiteX26" fmla="*/ 9483 w 21891"/>
                  <a:gd name="connsiteY26" fmla="*/ 1878 h 21600"/>
                  <a:gd name="connsiteX27" fmla="*/ 9483 w 21891"/>
                  <a:gd name="connsiteY27" fmla="*/ 2817 h 21600"/>
                  <a:gd name="connsiteX28" fmla="*/ 8956 w 21891"/>
                  <a:gd name="connsiteY28" fmla="*/ 2817 h 21600"/>
                  <a:gd name="connsiteX29" fmla="*/ 8429 w 21891"/>
                  <a:gd name="connsiteY29" fmla="*/ 2817 h 21600"/>
                  <a:gd name="connsiteX30" fmla="*/ 7902 w 21891"/>
                  <a:gd name="connsiteY30" fmla="*/ 1878 h 21600"/>
                  <a:gd name="connsiteX31" fmla="*/ 7902 w 21891"/>
                  <a:gd name="connsiteY31" fmla="*/ 1878 h 21600"/>
                  <a:gd name="connsiteX32" fmla="*/ 7376 w 21891"/>
                  <a:gd name="connsiteY32" fmla="*/ 1878 h 21600"/>
                  <a:gd name="connsiteX33" fmla="*/ 7376 w 21891"/>
                  <a:gd name="connsiteY33" fmla="*/ 2817 h 21600"/>
                  <a:gd name="connsiteX34" fmla="*/ 7376 w 21891"/>
                  <a:gd name="connsiteY34" fmla="*/ 1878 h 21600"/>
                  <a:gd name="connsiteX35" fmla="*/ 6849 w 21891"/>
                  <a:gd name="connsiteY35" fmla="*/ 1878 h 21600"/>
                  <a:gd name="connsiteX36" fmla="*/ 6322 w 21891"/>
                  <a:gd name="connsiteY36" fmla="*/ 1878 h 21600"/>
                  <a:gd name="connsiteX37" fmla="*/ 5795 w 21891"/>
                  <a:gd name="connsiteY37" fmla="*/ 1878 h 21600"/>
                  <a:gd name="connsiteX38" fmla="*/ 5268 w 21891"/>
                  <a:gd name="connsiteY38" fmla="*/ 1878 h 21600"/>
                  <a:gd name="connsiteX39" fmla="*/ 4215 w 21891"/>
                  <a:gd name="connsiteY39" fmla="*/ 939 h 21600"/>
                  <a:gd name="connsiteX40" fmla="*/ 2634 w 21891"/>
                  <a:gd name="connsiteY40" fmla="*/ 939 h 21600"/>
                  <a:gd name="connsiteX41" fmla="*/ 1580 w 21891"/>
                  <a:gd name="connsiteY41" fmla="*/ 1878 h 21600"/>
                  <a:gd name="connsiteX42" fmla="*/ 1580 w 21891"/>
                  <a:gd name="connsiteY42" fmla="*/ 2817 h 21600"/>
                  <a:gd name="connsiteX43" fmla="*/ 1580 w 21891"/>
                  <a:gd name="connsiteY43" fmla="*/ 3757 h 21600"/>
                  <a:gd name="connsiteX44" fmla="*/ 2107 w 21891"/>
                  <a:gd name="connsiteY44" fmla="*/ 3757 h 21600"/>
                  <a:gd name="connsiteX45" fmla="*/ 1580 w 21891"/>
                  <a:gd name="connsiteY45" fmla="*/ 3757 h 21600"/>
                  <a:gd name="connsiteX46" fmla="*/ 1580 w 21891"/>
                  <a:gd name="connsiteY46" fmla="*/ 5635 h 21600"/>
                  <a:gd name="connsiteX47" fmla="*/ 527 w 21891"/>
                  <a:gd name="connsiteY47" fmla="*/ 7513 h 21600"/>
                  <a:gd name="connsiteX48" fmla="*/ 527 w 21891"/>
                  <a:gd name="connsiteY48" fmla="*/ 9391 h 21600"/>
                  <a:gd name="connsiteX49" fmla="*/ 527 w 21891"/>
                  <a:gd name="connsiteY49" fmla="*/ 8452 h 21600"/>
                  <a:gd name="connsiteX50" fmla="*/ 0 w 21891"/>
                  <a:gd name="connsiteY50" fmla="*/ 9391 h 21600"/>
                  <a:gd name="connsiteX51" fmla="*/ 0 w 21891"/>
                  <a:gd name="connsiteY51" fmla="*/ 10330 h 21600"/>
                  <a:gd name="connsiteX52" fmla="*/ 527 w 21891"/>
                  <a:gd name="connsiteY52" fmla="*/ 11270 h 21600"/>
                  <a:gd name="connsiteX53" fmla="*/ 527 w 21891"/>
                  <a:gd name="connsiteY53" fmla="*/ 12209 h 21600"/>
                  <a:gd name="connsiteX54" fmla="*/ 1054 w 21891"/>
                  <a:gd name="connsiteY54" fmla="*/ 11270 h 21600"/>
                  <a:gd name="connsiteX55" fmla="*/ 2107 w 21891"/>
                  <a:gd name="connsiteY55" fmla="*/ 12209 h 21600"/>
                  <a:gd name="connsiteX56" fmla="*/ 2634 w 21891"/>
                  <a:gd name="connsiteY56" fmla="*/ 12209 h 21600"/>
                  <a:gd name="connsiteX57" fmla="*/ 3161 w 21891"/>
                  <a:gd name="connsiteY57" fmla="*/ 12209 h 21600"/>
                  <a:gd name="connsiteX58" fmla="*/ 3688 w 21891"/>
                  <a:gd name="connsiteY58" fmla="*/ 12209 h 21600"/>
                  <a:gd name="connsiteX59" fmla="*/ 4741 w 21891"/>
                  <a:gd name="connsiteY59" fmla="*/ 11270 h 21600"/>
                  <a:gd name="connsiteX60" fmla="*/ 5268 w 21891"/>
                  <a:gd name="connsiteY60" fmla="*/ 11270 h 21600"/>
                  <a:gd name="connsiteX61" fmla="*/ 5795 w 21891"/>
                  <a:gd name="connsiteY61" fmla="*/ 10330 h 21600"/>
                  <a:gd name="connsiteX62" fmla="*/ 7376 w 21891"/>
                  <a:gd name="connsiteY62" fmla="*/ 11270 h 21600"/>
                  <a:gd name="connsiteX63" fmla="*/ 7902 w 21891"/>
                  <a:gd name="connsiteY63" fmla="*/ 11270 h 21600"/>
                  <a:gd name="connsiteX64" fmla="*/ 8429 w 21891"/>
                  <a:gd name="connsiteY64" fmla="*/ 12209 h 21600"/>
                  <a:gd name="connsiteX65" fmla="*/ 8429 w 21891"/>
                  <a:gd name="connsiteY65" fmla="*/ 13148 h 21600"/>
                  <a:gd name="connsiteX66" fmla="*/ 8429 w 21891"/>
                  <a:gd name="connsiteY66" fmla="*/ 13148 h 21600"/>
                  <a:gd name="connsiteX67" fmla="*/ 8956 w 21891"/>
                  <a:gd name="connsiteY67" fmla="*/ 14087 h 21600"/>
                  <a:gd name="connsiteX68" fmla="*/ 8956 w 21891"/>
                  <a:gd name="connsiteY68" fmla="*/ 15026 h 21600"/>
                  <a:gd name="connsiteX69" fmla="*/ 9483 w 21891"/>
                  <a:gd name="connsiteY69" fmla="*/ 15026 h 21600"/>
                  <a:gd name="connsiteX70" fmla="*/ 10010 w 21891"/>
                  <a:gd name="connsiteY70" fmla="*/ 15965 h 21600"/>
                  <a:gd name="connsiteX71" fmla="*/ 8956 w 21891"/>
                  <a:gd name="connsiteY71" fmla="*/ 15965 h 21600"/>
                  <a:gd name="connsiteX72" fmla="*/ 8429 w 21891"/>
                  <a:gd name="connsiteY72" fmla="*/ 15965 h 21600"/>
                  <a:gd name="connsiteX73" fmla="*/ 8429 w 21891"/>
                  <a:gd name="connsiteY73" fmla="*/ 15965 h 21600"/>
                  <a:gd name="connsiteX74" fmla="*/ 8429 w 21891"/>
                  <a:gd name="connsiteY74" fmla="*/ 16904 h 21600"/>
                  <a:gd name="connsiteX75" fmla="*/ 8429 w 21891"/>
                  <a:gd name="connsiteY75" fmla="*/ 17843 h 21600"/>
                  <a:gd name="connsiteX76" fmla="*/ 7376 w 21891"/>
                  <a:gd name="connsiteY76" fmla="*/ 18783 h 21600"/>
                  <a:gd name="connsiteX77" fmla="*/ 8429 w 21891"/>
                  <a:gd name="connsiteY77" fmla="*/ 19722 h 21600"/>
                  <a:gd name="connsiteX78" fmla="*/ 8429 w 21891"/>
                  <a:gd name="connsiteY78" fmla="*/ 18783 h 21600"/>
                  <a:gd name="connsiteX79" fmla="*/ 9483 w 21891"/>
                  <a:gd name="connsiteY79" fmla="*/ 19722 h 21600"/>
                  <a:gd name="connsiteX80" fmla="*/ 9483 w 21891"/>
                  <a:gd name="connsiteY80" fmla="*/ 17843 h 21600"/>
                  <a:gd name="connsiteX81" fmla="*/ 10010 w 21891"/>
                  <a:gd name="connsiteY81" fmla="*/ 17843 h 21600"/>
                  <a:gd name="connsiteX82" fmla="*/ 10537 w 21891"/>
                  <a:gd name="connsiteY82" fmla="*/ 15965 h 21600"/>
                  <a:gd name="connsiteX83" fmla="*/ 11590 w 21891"/>
                  <a:gd name="connsiteY83" fmla="*/ 15026 h 21600"/>
                  <a:gd name="connsiteX84" fmla="*/ 12117 w 21891"/>
                  <a:gd name="connsiteY84" fmla="*/ 15026 h 21600"/>
                  <a:gd name="connsiteX85" fmla="*/ 11590 w 21891"/>
                  <a:gd name="connsiteY85" fmla="*/ 14087 h 21600"/>
                  <a:gd name="connsiteX86" fmla="*/ 12644 w 21891"/>
                  <a:gd name="connsiteY86" fmla="*/ 15965 h 21600"/>
                  <a:gd name="connsiteX87" fmla="*/ 11590 w 21891"/>
                  <a:gd name="connsiteY87" fmla="*/ 15965 h 21600"/>
                  <a:gd name="connsiteX88" fmla="*/ 11590 w 21891"/>
                  <a:gd name="connsiteY88" fmla="*/ 15965 h 21600"/>
                  <a:gd name="connsiteX89" fmla="*/ 12644 w 21891"/>
                  <a:gd name="connsiteY89" fmla="*/ 16904 h 21600"/>
                  <a:gd name="connsiteX90" fmla="*/ 13698 w 21891"/>
                  <a:gd name="connsiteY90" fmla="*/ 16904 h 21600"/>
                  <a:gd name="connsiteX91" fmla="*/ 13698 w 21891"/>
                  <a:gd name="connsiteY91" fmla="*/ 17843 h 21600"/>
                  <a:gd name="connsiteX92" fmla="*/ 12644 w 21891"/>
                  <a:gd name="connsiteY92" fmla="*/ 18783 h 21600"/>
                  <a:gd name="connsiteX93" fmla="*/ 13698 w 21891"/>
                  <a:gd name="connsiteY93" fmla="*/ 18783 h 21600"/>
                  <a:gd name="connsiteX94" fmla="*/ 14224 w 21891"/>
                  <a:gd name="connsiteY94" fmla="*/ 19722 h 21600"/>
                  <a:gd name="connsiteX95" fmla="*/ 14224 w 21891"/>
                  <a:gd name="connsiteY95" fmla="*/ 21600 h 21600"/>
                  <a:gd name="connsiteX96" fmla="*/ 15278 w 21891"/>
                  <a:gd name="connsiteY96" fmla="*/ 21600 h 21600"/>
                  <a:gd name="connsiteX97" fmla="*/ 15805 w 21891"/>
                  <a:gd name="connsiteY97" fmla="*/ 20661 h 21600"/>
                  <a:gd name="connsiteX98" fmla="*/ 16332 w 21891"/>
                  <a:gd name="connsiteY98" fmla="*/ 20661 h 21600"/>
                  <a:gd name="connsiteX99" fmla="*/ 16332 w 21891"/>
                  <a:gd name="connsiteY99" fmla="*/ 19722 h 21600"/>
                  <a:gd name="connsiteX100" fmla="*/ 16859 w 21891"/>
                  <a:gd name="connsiteY100" fmla="*/ 19722 h 21600"/>
                  <a:gd name="connsiteX101" fmla="*/ 17385 w 21891"/>
                  <a:gd name="connsiteY101" fmla="*/ 19722 h 21600"/>
                  <a:gd name="connsiteX102" fmla="*/ 17912 w 21891"/>
                  <a:gd name="connsiteY102" fmla="*/ 18783 h 21600"/>
                  <a:gd name="connsiteX103" fmla="*/ 16332 w 21891"/>
                  <a:gd name="connsiteY103" fmla="*/ 18783 h 21600"/>
                  <a:gd name="connsiteX104" fmla="*/ 15805 w 21891"/>
                  <a:gd name="connsiteY104" fmla="*/ 17843 h 21600"/>
                  <a:gd name="connsiteX105" fmla="*/ 16332 w 21891"/>
                  <a:gd name="connsiteY105" fmla="*/ 15965 h 21600"/>
                  <a:gd name="connsiteX106" fmla="*/ 15805 w 21891"/>
                  <a:gd name="connsiteY106" fmla="*/ 16904 h 21600"/>
                  <a:gd name="connsiteX107" fmla="*/ 16859 w 21891"/>
                  <a:gd name="connsiteY107" fmla="*/ 15965 h 21600"/>
                  <a:gd name="connsiteX0" fmla="*/ 11590 w 21891"/>
                  <a:gd name="connsiteY0" fmla="*/ 16904 h 21600"/>
                  <a:gd name="connsiteX1" fmla="*/ 11590 w 21891"/>
                  <a:gd name="connsiteY1" fmla="*/ 15965 h 21600"/>
                  <a:gd name="connsiteX2" fmla="*/ 12117 w 21891"/>
                  <a:gd name="connsiteY2" fmla="*/ 16904 h 21600"/>
                  <a:gd name="connsiteX3" fmla="*/ 11590 w 21891"/>
                  <a:gd name="connsiteY3" fmla="*/ 16904 h 21600"/>
                  <a:gd name="connsiteX4" fmla="*/ 16859 w 21891"/>
                  <a:gd name="connsiteY4" fmla="*/ 15965 h 21600"/>
                  <a:gd name="connsiteX5" fmla="*/ 21600 w 21891"/>
                  <a:gd name="connsiteY5" fmla="*/ 11270 h 21600"/>
                  <a:gd name="connsiteX6" fmla="*/ 21400 w 21891"/>
                  <a:gd name="connsiteY6" fmla="*/ 11485 h 21600"/>
                  <a:gd name="connsiteX7" fmla="*/ 21600 w 21891"/>
                  <a:gd name="connsiteY7" fmla="*/ 7513 h 21600"/>
                  <a:gd name="connsiteX8" fmla="*/ 20546 w 21891"/>
                  <a:gd name="connsiteY8" fmla="*/ 7513 h 21600"/>
                  <a:gd name="connsiteX9" fmla="*/ 20020 w 21891"/>
                  <a:gd name="connsiteY9" fmla="*/ 6574 h 21600"/>
                  <a:gd name="connsiteX10" fmla="*/ 18966 w 21891"/>
                  <a:gd name="connsiteY10" fmla="*/ 6574 h 21600"/>
                  <a:gd name="connsiteX11" fmla="*/ 18439 w 21891"/>
                  <a:gd name="connsiteY11" fmla="*/ 6574 h 21600"/>
                  <a:gd name="connsiteX12" fmla="*/ 17912 w 21891"/>
                  <a:gd name="connsiteY12" fmla="*/ 5635 h 21600"/>
                  <a:gd name="connsiteX13" fmla="*/ 17385 w 21891"/>
                  <a:gd name="connsiteY13" fmla="*/ 5635 h 21600"/>
                  <a:gd name="connsiteX14" fmla="*/ 16859 w 21891"/>
                  <a:gd name="connsiteY14" fmla="*/ 5635 h 21600"/>
                  <a:gd name="connsiteX15" fmla="*/ 16332 w 21891"/>
                  <a:gd name="connsiteY15" fmla="*/ 5635 h 21600"/>
                  <a:gd name="connsiteX16" fmla="*/ 15805 w 21891"/>
                  <a:gd name="connsiteY16" fmla="*/ 5635 h 21600"/>
                  <a:gd name="connsiteX17" fmla="*/ 15278 w 21891"/>
                  <a:gd name="connsiteY17" fmla="*/ 3757 h 21600"/>
                  <a:gd name="connsiteX18" fmla="*/ 13698 w 21891"/>
                  <a:gd name="connsiteY18" fmla="*/ 2817 h 21600"/>
                  <a:gd name="connsiteX19" fmla="*/ 13698 w 21891"/>
                  <a:gd name="connsiteY19" fmla="*/ 1878 h 21600"/>
                  <a:gd name="connsiteX20" fmla="*/ 13698 w 21891"/>
                  <a:gd name="connsiteY20" fmla="*/ 939 h 21600"/>
                  <a:gd name="connsiteX21" fmla="*/ 12117 w 21891"/>
                  <a:gd name="connsiteY21" fmla="*/ 0 h 21600"/>
                  <a:gd name="connsiteX22" fmla="*/ 11590 w 21891"/>
                  <a:gd name="connsiteY22" fmla="*/ 0 h 21600"/>
                  <a:gd name="connsiteX23" fmla="*/ 11590 w 21891"/>
                  <a:gd name="connsiteY23" fmla="*/ 939 h 21600"/>
                  <a:gd name="connsiteX24" fmla="*/ 10010 w 21891"/>
                  <a:gd name="connsiteY24" fmla="*/ 939 h 21600"/>
                  <a:gd name="connsiteX25" fmla="*/ 9483 w 21891"/>
                  <a:gd name="connsiteY25" fmla="*/ 1878 h 21600"/>
                  <a:gd name="connsiteX26" fmla="*/ 9483 w 21891"/>
                  <a:gd name="connsiteY26" fmla="*/ 2817 h 21600"/>
                  <a:gd name="connsiteX27" fmla="*/ 8956 w 21891"/>
                  <a:gd name="connsiteY27" fmla="*/ 2817 h 21600"/>
                  <a:gd name="connsiteX28" fmla="*/ 8429 w 21891"/>
                  <a:gd name="connsiteY28" fmla="*/ 2817 h 21600"/>
                  <a:gd name="connsiteX29" fmla="*/ 7902 w 21891"/>
                  <a:gd name="connsiteY29" fmla="*/ 1878 h 21600"/>
                  <a:gd name="connsiteX30" fmla="*/ 7902 w 21891"/>
                  <a:gd name="connsiteY30" fmla="*/ 1878 h 21600"/>
                  <a:gd name="connsiteX31" fmla="*/ 7376 w 21891"/>
                  <a:gd name="connsiteY31" fmla="*/ 1878 h 21600"/>
                  <a:gd name="connsiteX32" fmla="*/ 7376 w 21891"/>
                  <a:gd name="connsiteY32" fmla="*/ 2817 h 21600"/>
                  <a:gd name="connsiteX33" fmla="*/ 7376 w 21891"/>
                  <a:gd name="connsiteY33" fmla="*/ 1878 h 21600"/>
                  <a:gd name="connsiteX34" fmla="*/ 6849 w 21891"/>
                  <a:gd name="connsiteY34" fmla="*/ 1878 h 21600"/>
                  <a:gd name="connsiteX35" fmla="*/ 6322 w 21891"/>
                  <a:gd name="connsiteY35" fmla="*/ 1878 h 21600"/>
                  <a:gd name="connsiteX36" fmla="*/ 5795 w 21891"/>
                  <a:gd name="connsiteY36" fmla="*/ 1878 h 21600"/>
                  <a:gd name="connsiteX37" fmla="*/ 5268 w 21891"/>
                  <a:gd name="connsiteY37" fmla="*/ 1878 h 21600"/>
                  <a:gd name="connsiteX38" fmla="*/ 4215 w 21891"/>
                  <a:gd name="connsiteY38" fmla="*/ 939 h 21600"/>
                  <a:gd name="connsiteX39" fmla="*/ 2634 w 21891"/>
                  <a:gd name="connsiteY39" fmla="*/ 939 h 21600"/>
                  <a:gd name="connsiteX40" fmla="*/ 1580 w 21891"/>
                  <a:gd name="connsiteY40" fmla="*/ 1878 h 21600"/>
                  <a:gd name="connsiteX41" fmla="*/ 1580 w 21891"/>
                  <a:gd name="connsiteY41" fmla="*/ 2817 h 21600"/>
                  <a:gd name="connsiteX42" fmla="*/ 1580 w 21891"/>
                  <a:gd name="connsiteY42" fmla="*/ 3757 h 21600"/>
                  <a:gd name="connsiteX43" fmla="*/ 2107 w 21891"/>
                  <a:gd name="connsiteY43" fmla="*/ 3757 h 21600"/>
                  <a:gd name="connsiteX44" fmla="*/ 1580 w 21891"/>
                  <a:gd name="connsiteY44" fmla="*/ 3757 h 21600"/>
                  <a:gd name="connsiteX45" fmla="*/ 1580 w 21891"/>
                  <a:gd name="connsiteY45" fmla="*/ 5635 h 21600"/>
                  <a:gd name="connsiteX46" fmla="*/ 527 w 21891"/>
                  <a:gd name="connsiteY46" fmla="*/ 7513 h 21600"/>
                  <a:gd name="connsiteX47" fmla="*/ 527 w 21891"/>
                  <a:gd name="connsiteY47" fmla="*/ 9391 h 21600"/>
                  <a:gd name="connsiteX48" fmla="*/ 527 w 21891"/>
                  <a:gd name="connsiteY48" fmla="*/ 8452 h 21600"/>
                  <a:gd name="connsiteX49" fmla="*/ 0 w 21891"/>
                  <a:gd name="connsiteY49" fmla="*/ 9391 h 21600"/>
                  <a:gd name="connsiteX50" fmla="*/ 0 w 21891"/>
                  <a:gd name="connsiteY50" fmla="*/ 10330 h 21600"/>
                  <a:gd name="connsiteX51" fmla="*/ 527 w 21891"/>
                  <a:gd name="connsiteY51" fmla="*/ 11270 h 21600"/>
                  <a:gd name="connsiteX52" fmla="*/ 527 w 21891"/>
                  <a:gd name="connsiteY52" fmla="*/ 12209 h 21600"/>
                  <a:gd name="connsiteX53" fmla="*/ 1054 w 21891"/>
                  <a:gd name="connsiteY53" fmla="*/ 11270 h 21600"/>
                  <a:gd name="connsiteX54" fmla="*/ 2107 w 21891"/>
                  <a:gd name="connsiteY54" fmla="*/ 12209 h 21600"/>
                  <a:gd name="connsiteX55" fmla="*/ 2634 w 21891"/>
                  <a:gd name="connsiteY55" fmla="*/ 12209 h 21600"/>
                  <a:gd name="connsiteX56" fmla="*/ 3161 w 21891"/>
                  <a:gd name="connsiteY56" fmla="*/ 12209 h 21600"/>
                  <a:gd name="connsiteX57" fmla="*/ 3688 w 21891"/>
                  <a:gd name="connsiteY57" fmla="*/ 12209 h 21600"/>
                  <a:gd name="connsiteX58" fmla="*/ 4741 w 21891"/>
                  <a:gd name="connsiteY58" fmla="*/ 11270 h 21600"/>
                  <a:gd name="connsiteX59" fmla="*/ 5268 w 21891"/>
                  <a:gd name="connsiteY59" fmla="*/ 11270 h 21600"/>
                  <a:gd name="connsiteX60" fmla="*/ 5795 w 21891"/>
                  <a:gd name="connsiteY60" fmla="*/ 10330 h 21600"/>
                  <a:gd name="connsiteX61" fmla="*/ 7376 w 21891"/>
                  <a:gd name="connsiteY61" fmla="*/ 11270 h 21600"/>
                  <a:gd name="connsiteX62" fmla="*/ 7902 w 21891"/>
                  <a:gd name="connsiteY62" fmla="*/ 11270 h 21600"/>
                  <a:gd name="connsiteX63" fmla="*/ 8429 w 21891"/>
                  <a:gd name="connsiteY63" fmla="*/ 12209 h 21600"/>
                  <a:gd name="connsiteX64" fmla="*/ 8429 w 21891"/>
                  <a:gd name="connsiteY64" fmla="*/ 13148 h 21600"/>
                  <a:gd name="connsiteX65" fmla="*/ 8429 w 21891"/>
                  <a:gd name="connsiteY65" fmla="*/ 13148 h 21600"/>
                  <a:gd name="connsiteX66" fmla="*/ 8956 w 21891"/>
                  <a:gd name="connsiteY66" fmla="*/ 14087 h 21600"/>
                  <a:gd name="connsiteX67" fmla="*/ 8956 w 21891"/>
                  <a:gd name="connsiteY67" fmla="*/ 15026 h 21600"/>
                  <a:gd name="connsiteX68" fmla="*/ 9483 w 21891"/>
                  <a:gd name="connsiteY68" fmla="*/ 15026 h 21600"/>
                  <a:gd name="connsiteX69" fmla="*/ 10010 w 21891"/>
                  <a:gd name="connsiteY69" fmla="*/ 15965 h 21600"/>
                  <a:gd name="connsiteX70" fmla="*/ 8956 w 21891"/>
                  <a:gd name="connsiteY70" fmla="*/ 15965 h 21600"/>
                  <a:gd name="connsiteX71" fmla="*/ 8429 w 21891"/>
                  <a:gd name="connsiteY71" fmla="*/ 15965 h 21600"/>
                  <a:gd name="connsiteX72" fmla="*/ 8429 w 21891"/>
                  <a:gd name="connsiteY72" fmla="*/ 15965 h 21600"/>
                  <a:gd name="connsiteX73" fmla="*/ 8429 w 21891"/>
                  <a:gd name="connsiteY73" fmla="*/ 16904 h 21600"/>
                  <a:gd name="connsiteX74" fmla="*/ 8429 w 21891"/>
                  <a:gd name="connsiteY74" fmla="*/ 17843 h 21600"/>
                  <a:gd name="connsiteX75" fmla="*/ 7376 w 21891"/>
                  <a:gd name="connsiteY75" fmla="*/ 18783 h 21600"/>
                  <a:gd name="connsiteX76" fmla="*/ 8429 w 21891"/>
                  <a:gd name="connsiteY76" fmla="*/ 19722 h 21600"/>
                  <a:gd name="connsiteX77" fmla="*/ 8429 w 21891"/>
                  <a:gd name="connsiteY77" fmla="*/ 18783 h 21600"/>
                  <a:gd name="connsiteX78" fmla="*/ 9483 w 21891"/>
                  <a:gd name="connsiteY78" fmla="*/ 19722 h 21600"/>
                  <a:gd name="connsiteX79" fmla="*/ 9483 w 21891"/>
                  <a:gd name="connsiteY79" fmla="*/ 17843 h 21600"/>
                  <a:gd name="connsiteX80" fmla="*/ 10010 w 21891"/>
                  <a:gd name="connsiteY80" fmla="*/ 17843 h 21600"/>
                  <a:gd name="connsiteX81" fmla="*/ 10537 w 21891"/>
                  <a:gd name="connsiteY81" fmla="*/ 15965 h 21600"/>
                  <a:gd name="connsiteX82" fmla="*/ 11590 w 21891"/>
                  <a:gd name="connsiteY82" fmla="*/ 15026 h 21600"/>
                  <a:gd name="connsiteX83" fmla="*/ 12117 w 21891"/>
                  <a:gd name="connsiteY83" fmla="*/ 15026 h 21600"/>
                  <a:gd name="connsiteX84" fmla="*/ 11590 w 21891"/>
                  <a:gd name="connsiteY84" fmla="*/ 14087 h 21600"/>
                  <a:gd name="connsiteX85" fmla="*/ 12644 w 21891"/>
                  <a:gd name="connsiteY85" fmla="*/ 15965 h 21600"/>
                  <a:gd name="connsiteX86" fmla="*/ 11590 w 21891"/>
                  <a:gd name="connsiteY86" fmla="*/ 15965 h 21600"/>
                  <a:gd name="connsiteX87" fmla="*/ 11590 w 21891"/>
                  <a:gd name="connsiteY87" fmla="*/ 15965 h 21600"/>
                  <a:gd name="connsiteX88" fmla="*/ 12644 w 21891"/>
                  <a:gd name="connsiteY88" fmla="*/ 16904 h 21600"/>
                  <a:gd name="connsiteX89" fmla="*/ 13698 w 21891"/>
                  <a:gd name="connsiteY89" fmla="*/ 16904 h 21600"/>
                  <a:gd name="connsiteX90" fmla="*/ 13698 w 21891"/>
                  <a:gd name="connsiteY90" fmla="*/ 17843 h 21600"/>
                  <a:gd name="connsiteX91" fmla="*/ 12644 w 21891"/>
                  <a:gd name="connsiteY91" fmla="*/ 18783 h 21600"/>
                  <a:gd name="connsiteX92" fmla="*/ 13698 w 21891"/>
                  <a:gd name="connsiteY92" fmla="*/ 18783 h 21600"/>
                  <a:gd name="connsiteX93" fmla="*/ 14224 w 21891"/>
                  <a:gd name="connsiteY93" fmla="*/ 19722 h 21600"/>
                  <a:gd name="connsiteX94" fmla="*/ 14224 w 21891"/>
                  <a:gd name="connsiteY94" fmla="*/ 21600 h 21600"/>
                  <a:gd name="connsiteX95" fmla="*/ 15278 w 21891"/>
                  <a:gd name="connsiteY95" fmla="*/ 21600 h 21600"/>
                  <a:gd name="connsiteX96" fmla="*/ 15805 w 21891"/>
                  <a:gd name="connsiteY96" fmla="*/ 20661 h 21600"/>
                  <a:gd name="connsiteX97" fmla="*/ 16332 w 21891"/>
                  <a:gd name="connsiteY97" fmla="*/ 20661 h 21600"/>
                  <a:gd name="connsiteX98" fmla="*/ 16332 w 21891"/>
                  <a:gd name="connsiteY98" fmla="*/ 19722 h 21600"/>
                  <a:gd name="connsiteX99" fmla="*/ 16859 w 21891"/>
                  <a:gd name="connsiteY99" fmla="*/ 19722 h 21600"/>
                  <a:gd name="connsiteX100" fmla="*/ 17385 w 21891"/>
                  <a:gd name="connsiteY100" fmla="*/ 19722 h 21600"/>
                  <a:gd name="connsiteX101" fmla="*/ 17912 w 21891"/>
                  <a:gd name="connsiteY101" fmla="*/ 18783 h 21600"/>
                  <a:gd name="connsiteX102" fmla="*/ 16332 w 21891"/>
                  <a:gd name="connsiteY102" fmla="*/ 18783 h 21600"/>
                  <a:gd name="connsiteX103" fmla="*/ 15805 w 21891"/>
                  <a:gd name="connsiteY103" fmla="*/ 17843 h 21600"/>
                  <a:gd name="connsiteX104" fmla="*/ 16332 w 21891"/>
                  <a:gd name="connsiteY104" fmla="*/ 15965 h 21600"/>
                  <a:gd name="connsiteX105" fmla="*/ 15805 w 21891"/>
                  <a:gd name="connsiteY105" fmla="*/ 16904 h 21600"/>
                  <a:gd name="connsiteX106" fmla="*/ 16859 w 21891"/>
                  <a:gd name="connsiteY106" fmla="*/ 15965 h 21600"/>
                  <a:gd name="connsiteX0" fmla="*/ 11590 w 21993"/>
                  <a:gd name="connsiteY0" fmla="*/ 16904 h 21600"/>
                  <a:gd name="connsiteX1" fmla="*/ 11590 w 21993"/>
                  <a:gd name="connsiteY1" fmla="*/ 15965 h 21600"/>
                  <a:gd name="connsiteX2" fmla="*/ 12117 w 21993"/>
                  <a:gd name="connsiteY2" fmla="*/ 16904 h 21600"/>
                  <a:gd name="connsiteX3" fmla="*/ 11590 w 21993"/>
                  <a:gd name="connsiteY3" fmla="*/ 16904 h 21600"/>
                  <a:gd name="connsiteX4" fmla="*/ 16859 w 21993"/>
                  <a:gd name="connsiteY4" fmla="*/ 15965 h 21600"/>
                  <a:gd name="connsiteX5" fmla="*/ 21600 w 21993"/>
                  <a:gd name="connsiteY5" fmla="*/ 11270 h 21600"/>
                  <a:gd name="connsiteX6" fmla="*/ 21600 w 21993"/>
                  <a:gd name="connsiteY6" fmla="*/ 7513 h 21600"/>
                  <a:gd name="connsiteX7" fmla="*/ 20546 w 21993"/>
                  <a:gd name="connsiteY7" fmla="*/ 7513 h 21600"/>
                  <a:gd name="connsiteX8" fmla="*/ 20020 w 21993"/>
                  <a:gd name="connsiteY8" fmla="*/ 6574 h 21600"/>
                  <a:gd name="connsiteX9" fmla="*/ 18966 w 21993"/>
                  <a:gd name="connsiteY9" fmla="*/ 6574 h 21600"/>
                  <a:gd name="connsiteX10" fmla="*/ 18439 w 21993"/>
                  <a:gd name="connsiteY10" fmla="*/ 6574 h 21600"/>
                  <a:gd name="connsiteX11" fmla="*/ 17912 w 21993"/>
                  <a:gd name="connsiteY11" fmla="*/ 5635 h 21600"/>
                  <a:gd name="connsiteX12" fmla="*/ 17385 w 21993"/>
                  <a:gd name="connsiteY12" fmla="*/ 5635 h 21600"/>
                  <a:gd name="connsiteX13" fmla="*/ 16859 w 21993"/>
                  <a:gd name="connsiteY13" fmla="*/ 5635 h 21600"/>
                  <a:gd name="connsiteX14" fmla="*/ 16332 w 21993"/>
                  <a:gd name="connsiteY14" fmla="*/ 5635 h 21600"/>
                  <a:gd name="connsiteX15" fmla="*/ 15805 w 21993"/>
                  <a:gd name="connsiteY15" fmla="*/ 5635 h 21600"/>
                  <a:gd name="connsiteX16" fmla="*/ 15278 w 21993"/>
                  <a:gd name="connsiteY16" fmla="*/ 3757 h 21600"/>
                  <a:gd name="connsiteX17" fmla="*/ 13698 w 21993"/>
                  <a:gd name="connsiteY17" fmla="*/ 2817 h 21600"/>
                  <a:gd name="connsiteX18" fmla="*/ 13698 w 21993"/>
                  <a:gd name="connsiteY18" fmla="*/ 1878 h 21600"/>
                  <a:gd name="connsiteX19" fmla="*/ 13698 w 21993"/>
                  <a:gd name="connsiteY19" fmla="*/ 939 h 21600"/>
                  <a:gd name="connsiteX20" fmla="*/ 12117 w 21993"/>
                  <a:gd name="connsiteY20" fmla="*/ 0 h 21600"/>
                  <a:gd name="connsiteX21" fmla="*/ 11590 w 21993"/>
                  <a:gd name="connsiteY21" fmla="*/ 0 h 21600"/>
                  <a:gd name="connsiteX22" fmla="*/ 11590 w 21993"/>
                  <a:gd name="connsiteY22" fmla="*/ 939 h 21600"/>
                  <a:gd name="connsiteX23" fmla="*/ 10010 w 21993"/>
                  <a:gd name="connsiteY23" fmla="*/ 939 h 21600"/>
                  <a:gd name="connsiteX24" fmla="*/ 9483 w 21993"/>
                  <a:gd name="connsiteY24" fmla="*/ 1878 h 21600"/>
                  <a:gd name="connsiteX25" fmla="*/ 9483 w 21993"/>
                  <a:gd name="connsiteY25" fmla="*/ 2817 h 21600"/>
                  <a:gd name="connsiteX26" fmla="*/ 8956 w 21993"/>
                  <a:gd name="connsiteY26" fmla="*/ 2817 h 21600"/>
                  <a:gd name="connsiteX27" fmla="*/ 8429 w 21993"/>
                  <a:gd name="connsiteY27" fmla="*/ 2817 h 21600"/>
                  <a:gd name="connsiteX28" fmla="*/ 7902 w 21993"/>
                  <a:gd name="connsiteY28" fmla="*/ 1878 h 21600"/>
                  <a:gd name="connsiteX29" fmla="*/ 7902 w 21993"/>
                  <a:gd name="connsiteY29" fmla="*/ 1878 h 21600"/>
                  <a:gd name="connsiteX30" fmla="*/ 7376 w 21993"/>
                  <a:gd name="connsiteY30" fmla="*/ 1878 h 21600"/>
                  <a:gd name="connsiteX31" fmla="*/ 7376 w 21993"/>
                  <a:gd name="connsiteY31" fmla="*/ 2817 h 21600"/>
                  <a:gd name="connsiteX32" fmla="*/ 7376 w 21993"/>
                  <a:gd name="connsiteY32" fmla="*/ 1878 h 21600"/>
                  <a:gd name="connsiteX33" fmla="*/ 6849 w 21993"/>
                  <a:gd name="connsiteY33" fmla="*/ 1878 h 21600"/>
                  <a:gd name="connsiteX34" fmla="*/ 6322 w 21993"/>
                  <a:gd name="connsiteY34" fmla="*/ 1878 h 21600"/>
                  <a:gd name="connsiteX35" fmla="*/ 5795 w 21993"/>
                  <a:gd name="connsiteY35" fmla="*/ 1878 h 21600"/>
                  <a:gd name="connsiteX36" fmla="*/ 5268 w 21993"/>
                  <a:gd name="connsiteY36" fmla="*/ 1878 h 21600"/>
                  <a:gd name="connsiteX37" fmla="*/ 4215 w 21993"/>
                  <a:gd name="connsiteY37" fmla="*/ 939 h 21600"/>
                  <a:gd name="connsiteX38" fmla="*/ 2634 w 21993"/>
                  <a:gd name="connsiteY38" fmla="*/ 939 h 21600"/>
                  <a:gd name="connsiteX39" fmla="*/ 1580 w 21993"/>
                  <a:gd name="connsiteY39" fmla="*/ 1878 h 21600"/>
                  <a:gd name="connsiteX40" fmla="*/ 1580 w 21993"/>
                  <a:gd name="connsiteY40" fmla="*/ 2817 h 21600"/>
                  <a:gd name="connsiteX41" fmla="*/ 1580 w 21993"/>
                  <a:gd name="connsiteY41" fmla="*/ 3757 h 21600"/>
                  <a:gd name="connsiteX42" fmla="*/ 2107 w 21993"/>
                  <a:gd name="connsiteY42" fmla="*/ 3757 h 21600"/>
                  <a:gd name="connsiteX43" fmla="*/ 1580 w 21993"/>
                  <a:gd name="connsiteY43" fmla="*/ 3757 h 21600"/>
                  <a:gd name="connsiteX44" fmla="*/ 1580 w 21993"/>
                  <a:gd name="connsiteY44" fmla="*/ 5635 h 21600"/>
                  <a:gd name="connsiteX45" fmla="*/ 527 w 21993"/>
                  <a:gd name="connsiteY45" fmla="*/ 7513 h 21600"/>
                  <a:gd name="connsiteX46" fmla="*/ 527 w 21993"/>
                  <a:gd name="connsiteY46" fmla="*/ 9391 h 21600"/>
                  <a:gd name="connsiteX47" fmla="*/ 527 w 21993"/>
                  <a:gd name="connsiteY47" fmla="*/ 8452 h 21600"/>
                  <a:gd name="connsiteX48" fmla="*/ 0 w 21993"/>
                  <a:gd name="connsiteY48" fmla="*/ 9391 h 21600"/>
                  <a:gd name="connsiteX49" fmla="*/ 0 w 21993"/>
                  <a:gd name="connsiteY49" fmla="*/ 10330 h 21600"/>
                  <a:gd name="connsiteX50" fmla="*/ 527 w 21993"/>
                  <a:gd name="connsiteY50" fmla="*/ 11270 h 21600"/>
                  <a:gd name="connsiteX51" fmla="*/ 527 w 21993"/>
                  <a:gd name="connsiteY51" fmla="*/ 12209 h 21600"/>
                  <a:gd name="connsiteX52" fmla="*/ 1054 w 21993"/>
                  <a:gd name="connsiteY52" fmla="*/ 11270 h 21600"/>
                  <a:gd name="connsiteX53" fmla="*/ 2107 w 21993"/>
                  <a:gd name="connsiteY53" fmla="*/ 12209 h 21600"/>
                  <a:gd name="connsiteX54" fmla="*/ 2634 w 21993"/>
                  <a:gd name="connsiteY54" fmla="*/ 12209 h 21600"/>
                  <a:gd name="connsiteX55" fmla="*/ 3161 w 21993"/>
                  <a:gd name="connsiteY55" fmla="*/ 12209 h 21600"/>
                  <a:gd name="connsiteX56" fmla="*/ 3688 w 21993"/>
                  <a:gd name="connsiteY56" fmla="*/ 12209 h 21600"/>
                  <a:gd name="connsiteX57" fmla="*/ 4741 w 21993"/>
                  <a:gd name="connsiteY57" fmla="*/ 11270 h 21600"/>
                  <a:gd name="connsiteX58" fmla="*/ 5268 w 21993"/>
                  <a:gd name="connsiteY58" fmla="*/ 11270 h 21600"/>
                  <a:gd name="connsiteX59" fmla="*/ 5795 w 21993"/>
                  <a:gd name="connsiteY59" fmla="*/ 10330 h 21600"/>
                  <a:gd name="connsiteX60" fmla="*/ 7376 w 21993"/>
                  <a:gd name="connsiteY60" fmla="*/ 11270 h 21600"/>
                  <a:gd name="connsiteX61" fmla="*/ 7902 w 21993"/>
                  <a:gd name="connsiteY61" fmla="*/ 11270 h 21600"/>
                  <a:gd name="connsiteX62" fmla="*/ 8429 w 21993"/>
                  <a:gd name="connsiteY62" fmla="*/ 12209 h 21600"/>
                  <a:gd name="connsiteX63" fmla="*/ 8429 w 21993"/>
                  <a:gd name="connsiteY63" fmla="*/ 13148 h 21600"/>
                  <a:gd name="connsiteX64" fmla="*/ 8429 w 21993"/>
                  <a:gd name="connsiteY64" fmla="*/ 13148 h 21600"/>
                  <a:gd name="connsiteX65" fmla="*/ 8956 w 21993"/>
                  <a:gd name="connsiteY65" fmla="*/ 14087 h 21600"/>
                  <a:gd name="connsiteX66" fmla="*/ 8956 w 21993"/>
                  <a:gd name="connsiteY66" fmla="*/ 15026 h 21600"/>
                  <a:gd name="connsiteX67" fmla="*/ 9483 w 21993"/>
                  <a:gd name="connsiteY67" fmla="*/ 15026 h 21600"/>
                  <a:gd name="connsiteX68" fmla="*/ 10010 w 21993"/>
                  <a:gd name="connsiteY68" fmla="*/ 15965 h 21600"/>
                  <a:gd name="connsiteX69" fmla="*/ 8956 w 21993"/>
                  <a:gd name="connsiteY69" fmla="*/ 15965 h 21600"/>
                  <a:gd name="connsiteX70" fmla="*/ 8429 w 21993"/>
                  <a:gd name="connsiteY70" fmla="*/ 15965 h 21600"/>
                  <a:gd name="connsiteX71" fmla="*/ 8429 w 21993"/>
                  <a:gd name="connsiteY71" fmla="*/ 15965 h 21600"/>
                  <a:gd name="connsiteX72" fmla="*/ 8429 w 21993"/>
                  <a:gd name="connsiteY72" fmla="*/ 16904 h 21600"/>
                  <a:gd name="connsiteX73" fmla="*/ 8429 w 21993"/>
                  <a:gd name="connsiteY73" fmla="*/ 17843 h 21600"/>
                  <a:gd name="connsiteX74" fmla="*/ 7376 w 21993"/>
                  <a:gd name="connsiteY74" fmla="*/ 18783 h 21600"/>
                  <a:gd name="connsiteX75" fmla="*/ 8429 w 21993"/>
                  <a:gd name="connsiteY75" fmla="*/ 19722 h 21600"/>
                  <a:gd name="connsiteX76" fmla="*/ 8429 w 21993"/>
                  <a:gd name="connsiteY76" fmla="*/ 18783 h 21600"/>
                  <a:gd name="connsiteX77" fmla="*/ 9483 w 21993"/>
                  <a:gd name="connsiteY77" fmla="*/ 19722 h 21600"/>
                  <a:gd name="connsiteX78" fmla="*/ 9483 w 21993"/>
                  <a:gd name="connsiteY78" fmla="*/ 17843 h 21600"/>
                  <a:gd name="connsiteX79" fmla="*/ 10010 w 21993"/>
                  <a:gd name="connsiteY79" fmla="*/ 17843 h 21600"/>
                  <a:gd name="connsiteX80" fmla="*/ 10537 w 21993"/>
                  <a:gd name="connsiteY80" fmla="*/ 15965 h 21600"/>
                  <a:gd name="connsiteX81" fmla="*/ 11590 w 21993"/>
                  <a:gd name="connsiteY81" fmla="*/ 15026 h 21600"/>
                  <a:gd name="connsiteX82" fmla="*/ 12117 w 21993"/>
                  <a:gd name="connsiteY82" fmla="*/ 15026 h 21600"/>
                  <a:gd name="connsiteX83" fmla="*/ 11590 w 21993"/>
                  <a:gd name="connsiteY83" fmla="*/ 14087 h 21600"/>
                  <a:gd name="connsiteX84" fmla="*/ 12644 w 21993"/>
                  <a:gd name="connsiteY84" fmla="*/ 15965 h 21600"/>
                  <a:gd name="connsiteX85" fmla="*/ 11590 w 21993"/>
                  <a:gd name="connsiteY85" fmla="*/ 15965 h 21600"/>
                  <a:gd name="connsiteX86" fmla="*/ 11590 w 21993"/>
                  <a:gd name="connsiteY86" fmla="*/ 15965 h 21600"/>
                  <a:gd name="connsiteX87" fmla="*/ 12644 w 21993"/>
                  <a:gd name="connsiteY87" fmla="*/ 16904 h 21600"/>
                  <a:gd name="connsiteX88" fmla="*/ 13698 w 21993"/>
                  <a:gd name="connsiteY88" fmla="*/ 16904 h 21600"/>
                  <a:gd name="connsiteX89" fmla="*/ 13698 w 21993"/>
                  <a:gd name="connsiteY89" fmla="*/ 17843 h 21600"/>
                  <a:gd name="connsiteX90" fmla="*/ 12644 w 21993"/>
                  <a:gd name="connsiteY90" fmla="*/ 18783 h 21600"/>
                  <a:gd name="connsiteX91" fmla="*/ 13698 w 21993"/>
                  <a:gd name="connsiteY91" fmla="*/ 18783 h 21600"/>
                  <a:gd name="connsiteX92" fmla="*/ 14224 w 21993"/>
                  <a:gd name="connsiteY92" fmla="*/ 19722 h 21600"/>
                  <a:gd name="connsiteX93" fmla="*/ 14224 w 21993"/>
                  <a:gd name="connsiteY93" fmla="*/ 21600 h 21600"/>
                  <a:gd name="connsiteX94" fmla="*/ 15278 w 21993"/>
                  <a:gd name="connsiteY94" fmla="*/ 21600 h 21600"/>
                  <a:gd name="connsiteX95" fmla="*/ 15805 w 21993"/>
                  <a:gd name="connsiteY95" fmla="*/ 20661 h 21600"/>
                  <a:gd name="connsiteX96" fmla="*/ 16332 w 21993"/>
                  <a:gd name="connsiteY96" fmla="*/ 20661 h 21600"/>
                  <a:gd name="connsiteX97" fmla="*/ 16332 w 21993"/>
                  <a:gd name="connsiteY97" fmla="*/ 19722 h 21600"/>
                  <a:gd name="connsiteX98" fmla="*/ 16859 w 21993"/>
                  <a:gd name="connsiteY98" fmla="*/ 19722 h 21600"/>
                  <a:gd name="connsiteX99" fmla="*/ 17385 w 21993"/>
                  <a:gd name="connsiteY99" fmla="*/ 19722 h 21600"/>
                  <a:gd name="connsiteX100" fmla="*/ 17912 w 21993"/>
                  <a:gd name="connsiteY100" fmla="*/ 18783 h 21600"/>
                  <a:gd name="connsiteX101" fmla="*/ 16332 w 21993"/>
                  <a:gd name="connsiteY101" fmla="*/ 18783 h 21600"/>
                  <a:gd name="connsiteX102" fmla="*/ 15805 w 21993"/>
                  <a:gd name="connsiteY102" fmla="*/ 17843 h 21600"/>
                  <a:gd name="connsiteX103" fmla="*/ 16332 w 21993"/>
                  <a:gd name="connsiteY103" fmla="*/ 15965 h 21600"/>
                  <a:gd name="connsiteX104" fmla="*/ 15805 w 21993"/>
                  <a:gd name="connsiteY104" fmla="*/ 16904 h 21600"/>
                  <a:gd name="connsiteX105" fmla="*/ 16859 w 21993"/>
                  <a:gd name="connsiteY105" fmla="*/ 15965 h 21600"/>
                  <a:gd name="connsiteX0" fmla="*/ 11590 w 21754"/>
                  <a:gd name="connsiteY0" fmla="*/ 16904 h 21600"/>
                  <a:gd name="connsiteX1" fmla="*/ 11590 w 21754"/>
                  <a:gd name="connsiteY1" fmla="*/ 15965 h 21600"/>
                  <a:gd name="connsiteX2" fmla="*/ 12117 w 21754"/>
                  <a:gd name="connsiteY2" fmla="*/ 16904 h 21600"/>
                  <a:gd name="connsiteX3" fmla="*/ 11590 w 21754"/>
                  <a:gd name="connsiteY3" fmla="*/ 16904 h 21600"/>
                  <a:gd name="connsiteX4" fmla="*/ 16859 w 21754"/>
                  <a:gd name="connsiteY4" fmla="*/ 15965 h 21600"/>
                  <a:gd name="connsiteX5" fmla="*/ 21600 w 21754"/>
                  <a:gd name="connsiteY5" fmla="*/ 11270 h 21600"/>
                  <a:gd name="connsiteX6" fmla="*/ 20546 w 21754"/>
                  <a:gd name="connsiteY6" fmla="*/ 7513 h 21600"/>
                  <a:gd name="connsiteX7" fmla="*/ 20020 w 21754"/>
                  <a:gd name="connsiteY7" fmla="*/ 6574 h 21600"/>
                  <a:gd name="connsiteX8" fmla="*/ 18966 w 21754"/>
                  <a:gd name="connsiteY8" fmla="*/ 6574 h 21600"/>
                  <a:gd name="connsiteX9" fmla="*/ 18439 w 21754"/>
                  <a:gd name="connsiteY9" fmla="*/ 6574 h 21600"/>
                  <a:gd name="connsiteX10" fmla="*/ 17912 w 21754"/>
                  <a:gd name="connsiteY10" fmla="*/ 5635 h 21600"/>
                  <a:gd name="connsiteX11" fmla="*/ 17385 w 21754"/>
                  <a:gd name="connsiteY11" fmla="*/ 5635 h 21600"/>
                  <a:gd name="connsiteX12" fmla="*/ 16859 w 21754"/>
                  <a:gd name="connsiteY12" fmla="*/ 5635 h 21600"/>
                  <a:gd name="connsiteX13" fmla="*/ 16332 w 21754"/>
                  <a:gd name="connsiteY13" fmla="*/ 5635 h 21600"/>
                  <a:gd name="connsiteX14" fmla="*/ 15805 w 21754"/>
                  <a:gd name="connsiteY14" fmla="*/ 5635 h 21600"/>
                  <a:gd name="connsiteX15" fmla="*/ 15278 w 21754"/>
                  <a:gd name="connsiteY15" fmla="*/ 3757 h 21600"/>
                  <a:gd name="connsiteX16" fmla="*/ 13698 w 21754"/>
                  <a:gd name="connsiteY16" fmla="*/ 2817 h 21600"/>
                  <a:gd name="connsiteX17" fmla="*/ 13698 w 21754"/>
                  <a:gd name="connsiteY17" fmla="*/ 1878 h 21600"/>
                  <a:gd name="connsiteX18" fmla="*/ 13698 w 21754"/>
                  <a:gd name="connsiteY18" fmla="*/ 939 h 21600"/>
                  <a:gd name="connsiteX19" fmla="*/ 12117 w 21754"/>
                  <a:gd name="connsiteY19" fmla="*/ 0 h 21600"/>
                  <a:gd name="connsiteX20" fmla="*/ 11590 w 21754"/>
                  <a:gd name="connsiteY20" fmla="*/ 0 h 21600"/>
                  <a:gd name="connsiteX21" fmla="*/ 11590 w 21754"/>
                  <a:gd name="connsiteY21" fmla="*/ 939 h 21600"/>
                  <a:gd name="connsiteX22" fmla="*/ 10010 w 21754"/>
                  <a:gd name="connsiteY22" fmla="*/ 939 h 21600"/>
                  <a:gd name="connsiteX23" fmla="*/ 9483 w 21754"/>
                  <a:gd name="connsiteY23" fmla="*/ 1878 h 21600"/>
                  <a:gd name="connsiteX24" fmla="*/ 9483 w 21754"/>
                  <a:gd name="connsiteY24" fmla="*/ 2817 h 21600"/>
                  <a:gd name="connsiteX25" fmla="*/ 8956 w 21754"/>
                  <a:gd name="connsiteY25" fmla="*/ 2817 h 21600"/>
                  <a:gd name="connsiteX26" fmla="*/ 8429 w 21754"/>
                  <a:gd name="connsiteY26" fmla="*/ 2817 h 21600"/>
                  <a:gd name="connsiteX27" fmla="*/ 7902 w 21754"/>
                  <a:gd name="connsiteY27" fmla="*/ 1878 h 21600"/>
                  <a:gd name="connsiteX28" fmla="*/ 7902 w 21754"/>
                  <a:gd name="connsiteY28" fmla="*/ 1878 h 21600"/>
                  <a:gd name="connsiteX29" fmla="*/ 7376 w 21754"/>
                  <a:gd name="connsiteY29" fmla="*/ 1878 h 21600"/>
                  <a:gd name="connsiteX30" fmla="*/ 7376 w 21754"/>
                  <a:gd name="connsiteY30" fmla="*/ 2817 h 21600"/>
                  <a:gd name="connsiteX31" fmla="*/ 7376 w 21754"/>
                  <a:gd name="connsiteY31" fmla="*/ 1878 h 21600"/>
                  <a:gd name="connsiteX32" fmla="*/ 6849 w 21754"/>
                  <a:gd name="connsiteY32" fmla="*/ 1878 h 21600"/>
                  <a:gd name="connsiteX33" fmla="*/ 6322 w 21754"/>
                  <a:gd name="connsiteY33" fmla="*/ 1878 h 21600"/>
                  <a:gd name="connsiteX34" fmla="*/ 5795 w 21754"/>
                  <a:gd name="connsiteY34" fmla="*/ 1878 h 21600"/>
                  <a:gd name="connsiteX35" fmla="*/ 5268 w 21754"/>
                  <a:gd name="connsiteY35" fmla="*/ 1878 h 21600"/>
                  <a:gd name="connsiteX36" fmla="*/ 4215 w 21754"/>
                  <a:gd name="connsiteY36" fmla="*/ 939 h 21600"/>
                  <a:gd name="connsiteX37" fmla="*/ 2634 w 21754"/>
                  <a:gd name="connsiteY37" fmla="*/ 939 h 21600"/>
                  <a:gd name="connsiteX38" fmla="*/ 1580 w 21754"/>
                  <a:gd name="connsiteY38" fmla="*/ 1878 h 21600"/>
                  <a:gd name="connsiteX39" fmla="*/ 1580 w 21754"/>
                  <a:gd name="connsiteY39" fmla="*/ 2817 h 21600"/>
                  <a:gd name="connsiteX40" fmla="*/ 1580 w 21754"/>
                  <a:gd name="connsiteY40" fmla="*/ 3757 h 21600"/>
                  <a:gd name="connsiteX41" fmla="*/ 2107 w 21754"/>
                  <a:gd name="connsiteY41" fmla="*/ 3757 h 21600"/>
                  <a:gd name="connsiteX42" fmla="*/ 1580 w 21754"/>
                  <a:gd name="connsiteY42" fmla="*/ 3757 h 21600"/>
                  <a:gd name="connsiteX43" fmla="*/ 1580 w 21754"/>
                  <a:gd name="connsiteY43" fmla="*/ 5635 h 21600"/>
                  <a:gd name="connsiteX44" fmla="*/ 527 w 21754"/>
                  <a:gd name="connsiteY44" fmla="*/ 7513 h 21600"/>
                  <a:gd name="connsiteX45" fmla="*/ 527 w 21754"/>
                  <a:gd name="connsiteY45" fmla="*/ 9391 h 21600"/>
                  <a:gd name="connsiteX46" fmla="*/ 527 w 21754"/>
                  <a:gd name="connsiteY46" fmla="*/ 8452 h 21600"/>
                  <a:gd name="connsiteX47" fmla="*/ 0 w 21754"/>
                  <a:gd name="connsiteY47" fmla="*/ 9391 h 21600"/>
                  <a:gd name="connsiteX48" fmla="*/ 0 w 21754"/>
                  <a:gd name="connsiteY48" fmla="*/ 10330 h 21600"/>
                  <a:gd name="connsiteX49" fmla="*/ 527 w 21754"/>
                  <a:gd name="connsiteY49" fmla="*/ 11270 h 21600"/>
                  <a:gd name="connsiteX50" fmla="*/ 527 w 21754"/>
                  <a:gd name="connsiteY50" fmla="*/ 12209 h 21600"/>
                  <a:gd name="connsiteX51" fmla="*/ 1054 w 21754"/>
                  <a:gd name="connsiteY51" fmla="*/ 11270 h 21600"/>
                  <a:gd name="connsiteX52" fmla="*/ 2107 w 21754"/>
                  <a:gd name="connsiteY52" fmla="*/ 12209 h 21600"/>
                  <a:gd name="connsiteX53" fmla="*/ 2634 w 21754"/>
                  <a:gd name="connsiteY53" fmla="*/ 12209 h 21600"/>
                  <a:gd name="connsiteX54" fmla="*/ 3161 w 21754"/>
                  <a:gd name="connsiteY54" fmla="*/ 12209 h 21600"/>
                  <a:gd name="connsiteX55" fmla="*/ 3688 w 21754"/>
                  <a:gd name="connsiteY55" fmla="*/ 12209 h 21600"/>
                  <a:gd name="connsiteX56" fmla="*/ 4741 w 21754"/>
                  <a:gd name="connsiteY56" fmla="*/ 11270 h 21600"/>
                  <a:gd name="connsiteX57" fmla="*/ 5268 w 21754"/>
                  <a:gd name="connsiteY57" fmla="*/ 11270 h 21600"/>
                  <a:gd name="connsiteX58" fmla="*/ 5795 w 21754"/>
                  <a:gd name="connsiteY58" fmla="*/ 10330 h 21600"/>
                  <a:gd name="connsiteX59" fmla="*/ 7376 w 21754"/>
                  <a:gd name="connsiteY59" fmla="*/ 11270 h 21600"/>
                  <a:gd name="connsiteX60" fmla="*/ 7902 w 21754"/>
                  <a:gd name="connsiteY60" fmla="*/ 11270 h 21600"/>
                  <a:gd name="connsiteX61" fmla="*/ 8429 w 21754"/>
                  <a:gd name="connsiteY61" fmla="*/ 12209 h 21600"/>
                  <a:gd name="connsiteX62" fmla="*/ 8429 w 21754"/>
                  <a:gd name="connsiteY62" fmla="*/ 13148 h 21600"/>
                  <a:gd name="connsiteX63" fmla="*/ 8429 w 21754"/>
                  <a:gd name="connsiteY63" fmla="*/ 13148 h 21600"/>
                  <a:gd name="connsiteX64" fmla="*/ 8956 w 21754"/>
                  <a:gd name="connsiteY64" fmla="*/ 14087 h 21600"/>
                  <a:gd name="connsiteX65" fmla="*/ 8956 w 21754"/>
                  <a:gd name="connsiteY65" fmla="*/ 15026 h 21600"/>
                  <a:gd name="connsiteX66" fmla="*/ 9483 w 21754"/>
                  <a:gd name="connsiteY66" fmla="*/ 15026 h 21600"/>
                  <a:gd name="connsiteX67" fmla="*/ 10010 w 21754"/>
                  <a:gd name="connsiteY67" fmla="*/ 15965 h 21600"/>
                  <a:gd name="connsiteX68" fmla="*/ 8956 w 21754"/>
                  <a:gd name="connsiteY68" fmla="*/ 15965 h 21600"/>
                  <a:gd name="connsiteX69" fmla="*/ 8429 w 21754"/>
                  <a:gd name="connsiteY69" fmla="*/ 15965 h 21600"/>
                  <a:gd name="connsiteX70" fmla="*/ 8429 w 21754"/>
                  <a:gd name="connsiteY70" fmla="*/ 15965 h 21600"/>
                  <a:gd name="connsiteX71" fmla="*/ 8429 w 21754"/>
                  <a:gd name="connsiteY71" fmla="*/ 16904 h 21600"/>
                  <a:gd name="connsiteX72" fmla="*/ 8429 w 21754"/>
                  <a:gd name="connsiteY72" fmla="*/ 17843 h 21600"/>
                  <a:gd name="connsiteX73" fmla="*/ 7376 w 21754"/>
                  <a:gd name="connsiteY73" fmla="*/ 18783 h 21600"/>
                  <a:gd name="connsiteX74" fmla="*/ 8429 w 21754"/>
                  <a:gd name="connsiteY74" fmla="*/ 19722 h 21600"/>
                  <a:gd name="connsiteX75" fmla="*/ 8429 w 21754"/>
                  <a:gd name="connsiteY75" fmla="*/ 18783 h 21600"/>
                  <a:gd name="connsiteX76" fmla="*/ 9483 w 21754"/>
                  <a:gd name="connsiteY76" fmla="*/ 19722 h 21600"/>
                  <a:gd name="connsiteX77" fmla="*/ 9483 w 21754"/>
                  <a:gd name="connsiteY77" fmla="*/ 17843 h 21600"/>
                  <a:gd name="connsiteX78" fmla="*/ 10010 w 21754"/>
                  <a:gd name="connsiteY78" fmla="*/ 17843 h 21600"/>
                  <a:gd name="connsiteX79" fmla="*/ 10537 w 21754"/>
                  <a:gd name="connsiteY79" fmla="*/ 15965 h 21600"/>
                  <a:gd name="connsiteX80" fmla="*/ 11590 w 21754"/>
                  <a:gd name="connsiteY80" fmla="*/ 15026 h 21600"/>
                  <a:gd name="connsiteX81" fmla="*/ 12117 w 21754"/>
                  <a:gd name="connsiteY81" fmla="*/ 15026 h 21600"/>
                  <a:gd name="connsiteX82" fmla="*/ 11590 w 21754"/>
                  <a:gd name="connsiteY82" fmla="*/ 14087 h 21600"/>
                  <a:gd name="connsiteX83" fmla="*/ 12644 w 21754"/>
                  <a:gd name="connsiteY83" fmla="*/ 15965 h 21600"/>
                  <a:gd name="connsiteX84" fmla="*/ 11590 w 21754"/>
                  <a:gd name="connsiteY84" fmla="*/ 15965 h 21600"/>
                  <a:gd name="connsiteX85" fmla="*/ 11590 w 21754"/>
                  <a:gd name="connsiteY85" fmla="*/ 15965 h 21600"/>
                  <a:gd name="connsiteX86" fmla="*/ 12644 w 21754"/>
                  <a:gd name="connsiteY86" fmla="*/ 16904 h 21600"/>
                  <a:gd name="connsiteX87" fmla="*/ 13698 w 21754"/>
                  <a:gd name="connsiteY87" fmla="*/ 16904 h 21600"/>
                  <a:gd name="connsiteX88" fmla="*/ 13698 w 21754"/>
                  <a:gd name="connsiteY88" fmla="*/ 17843 h 21600"/>
                  <a:gd name="connsiteX89" fmla="*/ 12644 w 21754"/>
                  <a:gd name="connsiteY89" fmla="*/ 18783 h 21600"/>
                  <a:gd name="connsiteX90" fmla="*/ 13698 w 21754"/>
                  <a:gd name="connsiteY90" fmla="*/ 18783 h 21600"/>
                  <a:gd name="connsiteX91" fmla="*/ 14224 w 21754"/>
                  <a:gd name="connsiteY91" fmla="*/ 19722 h 21600"/>
                  <a:gd name="connsiteX92" fmla="*/ 14224 w 21754"/>
                  <a:gd name="connsiteY92" fmla="*/ 21600 h 21600"/>
                  <a:gd name="connsiteX93" fmla="*/ 15278 w 21754"/>
                  <a:gd name="connsiteY93" fmla="*/ 21600 h 21600"/>
                  <a:gd name="connsiteX94" fmla="*/ 15805 w 21754"/>
                  <a:gd name="connsiteY94" fmla="*/ 20661 h 21600"/>
                  <a:gd name="connsiteX95" fmla="*/ 16332 w 21754"/>
                  <a:gd name="connsiteY95" fmla="*/ 20661 h 21600"/>
                  <a:gd name="connsiteX96" fmla="*/ 16332 w 21754"/>
                  <a:gd name="connsiteY96" fmla="*/ 19722 h 21600"/>
                  <a:gd name="connsiteX97" fmla="*/ 16859 w 21754"/>
                  <a:gd name="connsiteY97" fmla="*/ 19722 h 21600"/>
                  <a:gd name="connsiteX98" fmla="*/ 17385 w 21754"/>
                  <a:gd name="connsiteY98" fmla="*/ 19722 h 21600"/>
                  <a:gd name="connsiteX99" fmla="*/ 17912 w 21754"/>
                  <a:gd name="connsiteY99" fmla="*/ 18783 h 21600"/>
                  <a:gd name="connsiteX100" fmla="*/ 16332 w 21754"/>
                  <a:gd name="connsiteY100" fmla="*/ 18783 h 21600"/>
                  <a:gd name="connsiteX101" fmla="*/ 15805 w 21754"/>
                  <a:gd name="connsiteY101" fmla="*/ 17843 h 21600"/>
                  <a:gd name="connsiteX102" fmla="*/ 16332 w 21754"/>
                  <a:gd name="connsiteY102" fmla="*/ 15965 h 21600"/>
                  <a:gd name="connsiteX103" fmla="*/ 15805 w 21754"/>
                  <a:gd name="connsiteY103" fmla="*/ 16904 h 21600"/>
                  <a:gd name="connsiteX104" fmla="*/ 16859 w 21754"/>
                  <a:gd name="connsiteY104" fmla="*/ 15965 h 21600"/>
                  <a:gd name="connsiteX0" fmla="*/ 11590 w 20712"/>
                  <a:gd name="connsiteY0" fmla="*/ 16904 h 21600"/>
                  <a:gd name="connsiteX1" fmla="*/ 11590 w 20712"/>
                  <a:gd name="connsiteY1" fmla="*/ 15965 h 21600"/>
                  <a:gd name="connsiteX2" fmla="*/ 12117 w 20712"/>
                  <a:gd name="connsiteY2" fmla="*/ 16904 h 21600"/>
                  <a:gd name="connsiteX3" fmla="*/ 11590 w 20712"/>
                  <a:gd name="connsiteY3" fmla="*/ 16904 h 21600"/>
                  <a:gd name="connsiteX4" fmla="*/ 16859 w 20712"/>
                  <a:gd name="connsiteY4" fmla="*/ 15965 h 21600"/>
                  <a:gd name="connsiteX5" fmla="*/ 20546 w 20712"/>
                  <a:gd name="connsiteY5" fmla="*/ 7513 h 21600"/>
                  <a:gd name="connsiteX6" fmla="*/ 20020 w 20712"/>
                  <a:gd name="connsiteY6" fmla="*/ 6574 h 21600"/>
                  <a:gd name="connsiteX7" fmla="*/ 18966 w 20712"/>
                  <a:gd name="connsiteY7" fmla="*/ 6574 h 21600"/>
                  <a:gd name="connsiteX8" fmla="*/ 18439 w 20712"/>
                  <a:gd name="connsiteY8" fmla="*/ 6574 h 21600"/>
                  <a:gd name="connsiteX9" fmla="*/ 17912 w 20712"/>
                  <a:gd name="connsiteY9" fmla="*/ 5635 h 21600"/>
                  <a:gd name="connsiteX10" fmla="*/ 17385 w 20712"/>
                  <a:gd name="connsiteY10" fmla="*/ 5635 h 21600"/>
                  <a:gd name="connsiteX11" fmla="*/ 16859 w 20712"/>
                  <a:gd name="connsiteY11" fmla="*/ 5635 h 21600"/>
                  <a:gd name="connsiteX12" fmla="*/ 16332 w 20712"/>
                  <a:gd name="connsiteY12" fmla="*/ 5635 h 21600"/>
                  <a:gd name="connsiteX13" fmla="*/ 15805 w 20712"/>
                  <a:gd name="connsiteY13" fmla="*/ 5635 h 21600"/>
                  <a:gd name="connsiteX14" fmla="*/ 15278 w 20712"/>
                  <a:gd name="connsiteY14" fmla="*/ 3757 h 21600"/>
                  <a:gd name="connsiteX15" fmla="*/ 13698 w 20712"/>
                  <a:gd name="connsiteY15" fmla="*/ 2817 h 21600"/>
                  <a:gd name="connsiteX16" fmla="*/ 13698 w 20712"/>
                  <a:gd name="connsiteY16" fmla="*/ 1878 h 21600"/>
                  <a:gd name="connsiteX17" fmla="*/ 13698 w 20712"/>
                  <a:gd name="connsiteY17" fmla="*/ 939 h 21600"/>
                  <a:gd name="connsiteX18" fmla="*/ 12117 w 20712"/>
                  <a:gd name="connsiteY18" fmla="*/ 0 h 21600"/>
                  <a:gd name="connsiteX19" fmla="*/ 11590 w 20712"/>
                  <a:gd name="connsiteY19" fmla="*/ 0 h 21600"/>
                  <a:gd name="connsiteX20" fmla="*/ 11590 w 20712"/>
                  <a:gd name="connsiteY20" fmla="*/ 939 h 21600"/>
                  <a:gd name="connsiteX21" fmla="*/ 10010 w 20712"/>
                  <a:gd name="connsiteY21" fmla="*/ 939 h 21600"/>
                  <a:gd name="connsiteX22" fmla="*/ 9483 w 20712"/>
                  <a:gd name="connsiteY22" fmla="*/ 1878 h 21600"/>
                  <a:gd name="connsiteX23" fmla="*/ 9483 w 20712"/>
                  <a:gd name="connsiteY23" fmla="*/ 2817 h 21600"/>
                  <a:gd name="connsiteX24" fmla="*/ 8956 w 20712"/>
                  <a:gd name="connsiteY24" fmla="*/ 2817 h 21600"/>
                  <a:gd name="connsiteX25" fmla="*/ 8429 w 20712"/>
                  <a:gd name="connsiteY25" fmla="*/ 2817 h 21600"/>
                  <a:gd name="connsiteX26" fmla="*/ 7902 w 20712"/>
                  <a:gd name="connsiteY26" fmla="*/ 1878 h 21600"/>
                  <a:gd name="connsiteX27" fmla="*/ 7902 w 20712"/>
                  <a:gd name="connsiteY27" fmla="*/ 1878 h 21600"/>
                  <a:gd name="connsiteX28" fmla="*/ 7376 w 20712"/>
                  <a:gd name="connsiteY28" fmla="*/ 1878 h 21600"/>
                  <a:gd name="connsiteX29" fmla="*/ 7376 w 20712"/>
                  <a:gd name="connsiteY29" fmla="*/ 2817 h 21600"/>
                  <a:gd name="connsiteX30" fmla="*/ 7376 w 20712"/>
                  <a:gd name="connsiteY30" fmla="*/ 1878 h 21600"/>
                  <a:gd name="connsiteX31" fmla="*/ 6849 w 20712"/>
                  <a:gd name="connsiteY31" fmla="*/ 1878 h 21600"/>
                  <a:gd name="connsiteX32" fmla="*/ 6322 w 20712"/>
                  <a:gd name="connsiteY32" fmla="*/ 1878 h 21600"/>
                  <a:gd name="connsiteX33" fmla="*/ 5795 w 20712"/>
                  <a:gd name="connsiteY33" fmla="*/ 1878 h 21600"/>
                  <a:gd name="connsiteX34" fmla="*/ 5268 w 20712"/>
                  <a:gd name="connsiteY34" fmla="*/ 1878 h 21600"/>
                  <a:gd name="connsiteX35" fmla="*/ 4215 w 20712"/>
                  <a:gd name="connsiteY35" fmla="*/ 939 h 21600"/>
                  <a:gd name="connsiteX36" fmla="*/ 2634 w 20712"/>
                  <a:gd name="connsiteY36" fmla="*/ 939 h 21600"/>
                  <a:gd name="connsiteX37" fmla="*/ 1580 w 20712"/>
                  <a:gd name="connsiteY37" fmla="*/ 1878 h 21600"/>
                  <a:gd name="connsiteX38" fmla="*/ 1580 w 20712"/>
                  <a:gd name="connsiteY38" fmla="*/ 2817 h 21600"/>
                  <a:gd name="connsiteX39" fmla="*/ 1580 w 20712"/>
                  <a:gd name="connsiteY39" fmla="*/ 3757 h 21600"/>
                  <a:gd name="connsiteX40" fmla="*/ 2107 w 20712"/>
                  <a:gd name="connsiteY40" fmla="*/ 3757 h 21600"/>
                  <a:gd name="connsiteX41" fmla="*/ 1580 w 20712"/>
                  <a:gd name="connsiteY41" fmla="*/ 3757 h 21600"/>
                  <a:gd name="connsiteX42" fmla="*/ 1580 w 20712"/>
                  <a:gd name="connsiteY42" fmla="*/ 5635 h 21600"/>
                  <a:gd name="connsiteX43" fmla="*/ 527 w 20712"/>
                  <a:gd name="connsiteY43" fmla="*/ 7513 h 21600"/>
                  <a:gd name="connsiteX44" fmla="*/ 527 w 20712"/>
                  <a:gd name="connsiteY44" fmla="*/ 9391 h 21600"/>
                  <a:gd name="connsiteX45" fmla="*/ 527 w 20712"/>
                  <a:gd name="connsiteY45" fmla="*/ 8452 h 21600"/>
                  <a:gd name="connsiteX46" fmla="*/ 0 w 20712"/>
                  <a:gd name="connsiteY46" fmla="*/ 9391 h 21600"/>
                  <a:gd name="connsiteX47" fmla="*/ 0 w 20712"/>
                  <a:gd name="connsiteY47" fmla="*/ 10330 h 21600"/>
                  <a:gd name="connsiteX48" fmla="*/ 527 w 20712"/>
                  <a:gd name="connsiteY48" fmla="*/ 11270 h 21600"/>
                  <a:gd name="connsiteX49" fmla="*/ 527 w 20712"/>
                  <a:gd name="connsiteY49" fmla="*/ 12209 h 21600"/>
                  <a:gd name="connsiteX50" fmla="*/ 1054 w 20712"/>
                  <a:gd name="connsiteY50" fmla="*/ 11270 h 21600"/>
                  <a:gd name="connsiteX51" fmla="*/ 2107 w 20712"/>
                  <a:gd name="connsiteY51" fmla="*/ 12209 h 21600"/>
                  <a:gd name="connsiteX52" fmla="*/ 2634 w 20712"/>
                  <a:gd name="connsiteY52" fmla="*/ 12209 h 21600"/>
                  <a:gd name="connsiteX53" fmla="*/ 3161 w 20712"/>
                  <a:gd name="connsiteY53" fmla="*/ 12209 h 21600"/>
                  <a:gd name="connsiteX54" fmla="*/ 3688 w 20712"/>
                  <a:gd name="connsiteY54" fmla="*/ 12209 h 21600"/>
                  <a:gd name="connsiteX55" fmla="*/ 4741 w 20712"/>
                  <a:gd name="connsiteY55" fmla="*/ 11270 h 21600"/>
                  <a:gd name="connsiteX56" fmla="*/ 5268 w 20712"/>
                  <a:gd name="connsiteY56" fmla="*/ 11270 h 21600"/>
                  <a:gd name="connsiteX57" fmla="*/ 5795 w 20712"/>
                  <a:gd name="connsiteY57" fmla="*/ 10330 h 21600"/>
                  <a:gd name="connsiteX58" fmla="*/ 7376 w 20712"/>
                  <a:gd name="connsiteY58" fmla="*/ 11270 h 21600"/>
                  <a:gd name="connsiteX59" fmla="*/ 7902 w 20712"/>
                  <a:gd name="connsiteY59" fmla="*/ 11270 h 21600"/>
                  <a:gd name="connsiteX60" fmla="*/ 8429 w 20712"/>
                  <a:gd name="connsiteY60" fmla="*/ 12209 h 21600"/>
                  <a:gd name="connsiteX61" fmla="*/ 8429 w 20712"/>
                  <a:gd name="connsiteY61" fmla="*/ 13148 h 21600"/>
                  <a:gd name="connsiteX62" fmla="*/ 8429 w 20712"/>
                  <a:gd name="connsiteY62" fmla="*/ 13148 h 21600"/>
                  <a:gd name="connsiteX63" fmla="*/ 8956 w 20712"/>
                  <a:gd name="connsiteY63" fmla="*/ 14087 h 21600"/>
                  <a:gd name="connsiteX64" fmla="*/ 8956 w 20712"/>
                  <a:gd name="connsiteY64" fmla="*/ 15026 h 21600"/>
                  <a:gd name="connsiteX65" fmla="*/ 9483 w 20712"/>
                  <a:gd name="connsiteY65" fmla="*/ 15026 h 21600"/>
                  <a:gd name="connsiteX66" fmla="*/ 10010 w 20712"/>
                  <a:gd name="connsiteY66" fmla="*/ 15965 h 21600"/>
                  <a:gd name="connsiteX67" fmla="*/ 8956 w 20712"/>
                  <a:gd name="connsiteY67" fmla="*/ 15965 h 21600"/>
                  <a:gd name="connsiteX68" fmla="*/ 8429 w 20712"/>
                  <a:gd name="connsiteY68" fmla="*/ 15965 h 21600"/>
                  <a:gd name="connsiteX69" fmla="*/ 8429 w 20712"/>
                  <a:gd name="connsiteY69" fmla="*/ 15965 h 21600"/>
                  <a:gd name="connsiteX70" fmla="*/ 8429 w 20712"/>
                  <a:gd name="connsiteY70" fmla="*/ 16904 h 21600"/>
                  <a:gd name="connsiteX71" fmla="*/ 8429 w 20712"/>
                  <a:gd name="connsiteY71" fmla="*/ 17843 h 21600"/>
                  <a:gd name="connsiteX72" fmla="*/ 7376 w 20712"/>
                  <a:gd name="connsiteY72" fmla="*/ 18783 h 21600"/>
                  <a:gd name="connsiteX73" fmla="*/ 8429 w 20712"/>
                  <a:gd name="connsiteY73" fmla="*/ 19722 h 21600"/>
                  <a:gd name="connsiteX74" fmla="*/ 8429 w 20712"/>
                  <a:gd name="connsiteY74" fmla="*/ 18783 h 21600"/>
                  <a:gd name="connsiteX75" fmla="*/ 9483 w 20712"/>
                  <a:gd name="connsiteY75" fmla="*/ 19722 h 21600"/>
                  <a:gd name="connsiteX76" fmla="*/ 9483 w 20712"/>
                  <a:gd name="connsiteY76" fmla="*/ 17843 h 21600"/>
                  <a:gd name="connsiteX77" fmla="*/ 10010 w 20712"/>
                  <a:gd name="connsiteY77" fmla="*/ 17843 h 21600"/>
                  <a:gd name="connsiteX78" fmla="*/ 10537 w 20712"/>
                  <a:gd name="connsiteY78" fmla="*/ 15965 h 21600"/>
                  <a:gd name="connsiteX79" fmla="*/ 11590 w 20712"/>
                  <a:gd name="connsiteY79" fmla="*/ 15026 h 21600"/>
                  <a:gd name="connsiteX80" fmla="*/ 12117 w 20712"/>
                  <a:gd name="connsiteY80" fmla="*/ 15026 h 21600"/>
                  <a:gd name="connsiteX81" fmla="*/ 11590 w 20712"/>
                  <a:gd name="connsiteY81" fmla="*/ 14087 h 21600"/>
                  <a:gd name="connsiteX82" fmla="*/ 12644 w 20712"/>
                  <a:gd name="connsiteY82" fmla="*/ 15965 h 21600"/>
                  <a:gd name="connsiteX83" fmla="*/ 11590 w 20712"/>
                  <a:gd name="connsiteY83" fmla="*/ 15965 h 21600"/>
                  <a:gd name="connsiteX84" fmla="*/ 11590 w 20712"/>
                  <a:gd name="connsiteY84" fmla="*/ 15965 h 21600"/>
                  <a:gd name="connsiteX85" fmla="*/ 12644 w 20712"/>
                  <a:gd name="connsiteY85" fmla="*/ 16904 h 21600"/>
                  <a:gd name="connsiteX86" fmla="*/ 13698 w 20712"/>
                  <a:gd name="connsiteY86" fmla="*/ 16904 h 21600"/>
                  <a:gd name="connsiteX87" fmla="*/ 13698 w 20712"/>
                  <a:gd name="connsiteY87" fmla="*/ 17843 h 21600"/>
                  <a:gd name="connsiteX88" fmla="*/ 12644 w 20712"/>
                  <a:gd name="connsiteY88" fmla="*/ 18783 h 21600"/>
                  <a:gd name="connsiteX89" fmla="*/ 13698 w 20712"/>
                  <a:gd name="connsiteY89" fmla="*/ 18783 h 21600"/>
                  <a:gd name="connsiteX90" fmla="*/ 14224 w 20712"/>
                  <a:gd name="connsiteY90" fmla="*/ 19722 h 21600"/>
                  <a:gd name="connsiteX91" fmla="*/ 14224 w 20712"/>
                  <a:gd name="connsiteY91" fmla="*/ 21600 h 21600"/>
                  <a:gd name="connsiteX92" fmla="*/ 15278 w 20712"/>
                  <a:gd name="connsiteY92" fmla="*/ 21600 h 21600"/>
                  <a:gd name="connsiteX93" fmla="*/ 15805 w 20712"/>
                  <a:gd name="connsiteY93" fmla="*/ 20661 h 21600"/>
                  <a:gd name="connsiteX94" fmla="*/ 16332 w 20712"/>
                  <a:gd name="connsiteY94" fmla="*/ 20661 h 21600"/>
                  <a:gd name="connsiteX95" fmla="*/ 16332 w 20712"/>
                  <a:gd name="connsiteY95" fmla="*/ 19722 h 21600"/>
                  <a:gd name="connsiteX96" fmla="*/ 16859 w 20712"/>
                  <a:gd name="connsiteY96" fmla="*/ 19722 h 21600"/>
                  <a:gd name="connsiteX97" fmla="*/ 17385 w 20712"/>
                  <a:gd name="connsiteY97" fmla="*/ 19722 h 21600"/>
                  <a:gd name="connsiteX98" fmla="*/ 17912 w 20712"/>
                  <a:gd name="connsiteY98" fmla="*/ 18783 h 21600"/>
                  <a:gd name="connsiteX99" fmla="*/ 16332 w 20712"/>
                  <a:gd name="connsiteY99" fmla="*/ 18783 h 21600"/>
                  <a:gd name="connsiteX100" fmla="*/ 15805 w 20712"/>
                  <a:gd name="connsiteY100" fmla="*/ 17843 h 21600"/>
                  <a:gd name="connsiteX101" fmla="*/ 16332 w 20712"/>
                  <a:gd name="connsiteY101" fmla="*/ 15965 h 21600"/>
                  <a:gd name="connsiteX102" fmla="*/ 15805 w 20712"/>
                  <a:gd name="connsiteY102" fmla="*/ 16904 h 21600"/>
                  <a:gd name="connsiteX103" fmla="*/ 16859 w 20712"/>
                  <a:gd name="connsiteY103" fmla="*/ 15965 h 21600"/>
                  <a:gd name="connsiteX0" fmla="*/ 11590 w 20596"/>
                  <a:gd name="connsiteY0" fmla="*/ 16904 h 21600"/>
                  <a:gd name="connsiteX1" fmla="*/ 11590 w 20596"/>
                  <a:gd name="connsiteY1" fmla="*/ 15965 h 21600"/>
                  <a:gd name="connsiteX2" fmla="*/ 12117 w 20596"/>
                  <a:gd name="connsiteY2" fmla="*/ 16904 h 21600"/>
                  <a:gd name="connsiteX3" fmla="*/ 11590 w 20596"/>
                  <a:gd name="connsiteY3" fmla="*/ 16904 h 21600"/>
                  <a:gd name="connsiteX4" fmla="*/ 16859 w 20596"/>
                  <a:gd name="connsiteY4" fmla="*/ 15965 h 21600"/>
                  <a:gd name="connsiteX5" fmla="*/ 20546 w 20596"/>
                  <a:gd name="connsiteY5" fmla="*/ 7513 h 21600"/>
                  <a:gd name="connsiteX6" fmla="*/ 18966 w 20596"/>
                  <a:gd name="connsiteY6" fmla="*/ 6574 h 21600"/>
                  <a:gd name="connsiteX7" fmla="*/ 18439 w 20596"/>
                  <a:gd name="connsiteY7" fmla="*/ 6574 h 21600"/>
                  <a:gd name="connsiteX8" fmla="*/ 17912 w 20596"/>
                  <a:gd name="connsiteY8" fmla="*/ 5635 h 21600"/>
                  <a:gd name="connsiteX9" fmla="*/ 17385 w 20596"/>
                  <a:gd name="connsiteY9" fmla="*/ 5635 h 21600"/>
                  <a:gd name="connsiteX10" fmla="*/ 16859 w 20596"/>
                  <a:gd name="connsiteY10" fmla="*/ 5635 h 21600"/>
                  <a:gd name="connsiteX11" fmla="*/ 16332 w 20596"/>
                  <a:gd name="connsiteY11" fmla="*/ 5635 h 21600"/>
                  <a:gd name="connsiteX12" fmla="*/ 15805 w 20596"/>
                  <a:gd name="connsiteY12" fmla="*/ 5635 h 21600"/>
                  <a:gd name="connsiteX13" fmla="*/ 15278 w 20596"/>
                  <a:gd name="connsiteY13" fmla="*/ 3757 h 21600"/>
                  <a:gd name="connsiteX14" fmla="*/ 13698 w 20596"/>
                  <a:gd name="connsiteY14" fmla="*/ 2817 h 21600"/>
                  <a:gd name="connsiteX15" fmla="*/ 13698 w 20596"/>
                  <a:gd name="connsiteY15" fmla="*/ 1878 h 21600"/>
                  <a:gd name="connsiteX16" fmla="*/ 13698 w 20596"/>
                  <a:gd name="connsiteY16" fmla="*/ 939 h 21600"/>
                  <a:gd name="connsiteX17" fmla="*/ 12117 w 20596"/>
                  <a:gd name="connsiteY17" fmla="*/ 0 h 21600"/>
                  <a:gd name="connsiteX18" fmla="*/ 11590 w 20596"/>
                  <a:gd name="connsiteY18" fmla="*/ 0 h 21600"/>
                  <a:gd name="connsiteX19" fmla="*/ 11590 w 20596"/>
                  <a:gd name="connsiteY19" fmla="*/ 939 h 21600"/>
                  <a:gd name="connsiteX20" fmla="*/ 10010 w 20596"/>
                  <a:gd name="connsiteY20" fmla="*/ 939 h 21600"/>
                  <a:gd name="connsiteX21" fmla="*/ 9483 w 20596"/>
                  <a:gd name="connsiteY21" fmla="*/ 1878 h 21600"/>
                  <a:gd name="connsiteX22" fmla="*/ 9483 w 20596"/>
                  <a:gd name="connsiteY22" fmla="*/ 2817 h 21600"/>
                  <a:gd name="connsiteX23" fmla="*/ 8956 w 20596"/>
                  <a:gd name="connsiteY23" fmla="*/ 2817 h 21600"/>
                  <a:gd name="connsiteX24" fmla="*/ 8429 w 20596"/>
                  <a:gd name="connsiteY24" fmla="*/ 2817 h 21600"/>
                  <a:gd name="connsiteX25" fmla="*/ 7902 w 20596"/>
                  <a:gd name="connsiteY25" fmla="*/ 1878 h 21600"/>
                  <a:gd name="connsiteX26" fmla="*/ 7902 w 20596"/>
                  <a:gd name="connsiteY26" fmla="*/ 1878 h 21600"/>
                  <a:gd name="connsiteX27" fmla="*/ 7376 w 20596"/>
                  <a:gd name="connsiteY27" fmla="*/ 1878 h 21600"/>
                  <a:gd name="connsiteX28" fmla="*/ 7376 w 20596"/>
                  <a:gd name="connsiteY28" fmla="*/ 2817 h 21600"/>
                  <a:gd name="connsiteX29" fmla="*/ 7376 w 20596"/>
                  <a:gd name="connsiteY29" fmla="*/ 1878 h 21600"/>
                  <a:gd name="connsiteX30" fmla="*/ 6849 w 20596"/>
                  <a:gd name="connsiteY30" fmla="*/ 1878 h 21600"/>
                  <a:gd name="connsiteX31" fmla="*/ 6322 w 20596"/>
                  <a:gd name="connsiteY31" fmla="*/ 1878 h 21600"/>
                  <a:gd name="connsiteX32" fmla="*/ 5795 w 20596"/>
                  <a:gd name="connsiteY32" fmla="*/ 1878 h 21600"/>
                  <a:gd name="connsiteX33" fmla="*/ 5268 w 20596"/>
                  <a:gd name="connsiteY33" fmla="*/ 1878 h 21600"/>
                  <a:gd name="connsiteX34" fmla="*/ 4215 w 20596"/>
                  <a:gd name="connsiteY34" fmla="*/ 939 h 21600"/>
                  <a:gd name="connsiteX35" fmla="*/ 2634 w 20596"/>
                  <a:gd name="connsiteY35" fmla="*/ 939 h 21600"/>
                  <a:gd name="connsiteX36" fmla="*/ 1580 w 20596"/>
                  <a:gd name="connsiteY36" fmla="*/ 1878 h 21600"/>
                  <a:gd name="connsiteX37" fmla="*/ 1580 w 20596"/>
                  <a:gd name="connsiteY37" fmla="*/ 2817 h 21600"/>
                  <a:gd name="connsiteX38" fmla="*/ 1580 w 20596"/>
                  <a:gd name="connsiteY38" fmla="*/ 3757 h 21600"/>
                  <a:gd name="connsiteX39" fmla="*/ 2107 w 20596"/>
                  <a:gd name="connsiteY39" fmla="*/ 3757 h 21600"/>
                  <a:gd name="connsiteX40" fmla="*/ 1580 w 20596"/>
                  <a:gd name="connsiteY40" fmla="*/ 3757 h 21600"/>
                  <a:gd name="connsiteX41" fmla="*/ 1580 w 20596"/>
                  <a:gd name="connsiteY41" fmla="*/ 5635 h 21600"/>
                  <a:gd name="connsiteX42" fmla="*/ 527 w 20596"/>
                  <a:gd name="connsiteY42" fmla="*/ 7513 h 21600"/>
                  <a:gd name="connsiteX43" fmla="*/ 527 w 20596"/>
                  <a:gd name="connsiteY43" fmla="*/ 9391 h 21600"/>
                  <a:gd name="connsiteX44" fmla="*/ 527 w 20596"/>
                  <a:gd name="connsiteY44" fmla="*/ 8452 h 21600"/>
                  <a:gd name="connsiteX45" fmla="*/ 0 w 20596"/>
                  <a:gd name="connsiteY45" fmla="*/ 9391 h 21600"/>
                  <a:gd name="connsiteX46" fmla="*/ 0 w 20596"/>
                  <a:gd name="connsiteY46" fmla="*/ 10330 h 21600"/>
                  <a:gd name="connsiteX47" fmla="*/ 527 w 20596"/>
                  <a:gd name="connsiteY47" fmla="*/ 11270 h 21600"/>
                  <a:gd name="connsiteX48" fmla="*/ 527 w 20596"/>
                  <a:gd name="connsiteY48" fmla="*/ 12209 h 21600"/>
                  <a:gd name="connsiteX49" fmla="*/ 1054 w 20596"/>
                  <a:gd name="connsiteY49" fmla="*/ 11270 h 21600"/>
                  <a:gd name="connsiteX50" fmla="*/ 2107 w 20596"/>
                  <a:gd name="connsiteY50" fmla="*/ 12209 h 21600"/>
                  <a:gd name="connsiteX51" fmla="*/ 2634 w 20596"/>
                  <a:gd name="connsiteY51" fmla="*/ 12209 h 21600"/>
                  <a:gd name="connsiteX52" fmla="*/ 3161 w 20596"/>
                  <a:gd name="connsiteY52" fmla="*/ 12209 h 21600"/>
                  <a:gd name="connsiteX53" fmla="*/ 3688 w 20596"/>
                  <a:gd name="connsiteY53" fmla="*/ 12209 h 21600"/>
                  <a:gd name="connsiteX54" fmla="*/ 4741 w 20596"/>
                  <a:gd name="connsiteY54" fmla="*/ 11270 h 21600"/>
                  <a:gd name="connsiteX55" fmla="*/ 5268 w 20596"/>
                  <a:gd name="connsiteY55" fmla="*/ 11270 h 21600"/>
                  <a:gd name="connsiteX56" fmla="*/ 5795 w 20596"/>
                  <a:gd name="connsiteY56" fmla="*/ 10330 h 21600"/>
                  <a:gd name="connsiteX57" fmla="*/ 7376 w 20596"/>
                  <a:gd name="connsiteY57" fmla="*/ 11270 h 21600"/>
                  <a:gd name="connsiteX58" fmla="*/ 7902 w 20596"/>
                  <a:gd name="connsiteY58" fmla="*/ 11270 h 21600"/>
                  <a:gd name="connsiteX59" fmla="*/ 8429 w 20596"/>
                  <a:gd name="connsiteY59" fmla="*/ 12209 h 21600"/>
                  <a:gd name="connsiteX60" fmla="*/ 8429 w 20596"/>
                  <a:gd name="connsiteY60" fmla="*/ 13148 h 21600"/>
                  <a:gd name="connsiteX61" fmla="*/ 8429 w 20596"/>
                  <a:gd name="connsiteY61" fmla="*/ 13148 h 21600"/>
                  <a:gd name="connsiteX62" fmla="*/ 8956 w 20596"/>
                  <a:gd name="connsiteY62" fmla="*/ 14087 h 21600"/>
                  <a:gd name="connsiteX63" fmla="*/ 8956 w 20596"/>
                  <a:gd name="connsiteY63" fmla="*/ 15026 h 21600"/>
                  <a:gd name="connsiteX64" fmla="*/ 9483 w 20596"/>
                  <a:gd name="connsiteY64" fmla="*/ 15026 h 21600"/>
                  <a:gd name="connsiteX65" fmla="*/ 10010 w 20596"/>
                  <a:gd name="connsiteY65" fmla="*/ 15965 h 21600"/>
                  <a:gd name="connsiteX66" fmla="*/ 8956 w 20596"/>
                  <a:gd name="connsiteY66" fmla="*/ 15965 h 21600"/>
                  <a:gd name="connsiteX67" fmla="*/ 8429 w 20596"/>
                  <a:gd name="connsiteY67" fmla="*/ 15965 h 21600"/>
                  <a:gd name="connsiteX68" fmla="*/ 8429 w 20596"/>
                  <a:gd name="connsiteY68" fmla="*/ 15965 h 21600"/>
                  <a:gd name="connsiteX69" fmla="*/ 8429 w 20596"/>
                  <a:gd name="connsiteY69" fmla="*/ 16904 h 21600"/>
                  <a:gd name="connsiteX70" fmla="*/ 8429 w 20596"/>
                  <a:gd name="connsiteY70" fmla="*/ 17843 h 21600"/>
                  <a:gd name="connsiteX71" fmla="*/ 7376 w 20596"/>
                  <a:gd name="connsiteY71" fmla="*/ 18783 h 21600"/>
                  <a:gd name="connsiteX72" fmla="*/ 8429 w 20596"/>
                  <a:gd name="connsiteY72" fmla="*/ 19722 h 21600"/>
                  <a:gd name="connsiteX73" fmla="*/ 8429 w 20596"/>
                  <a:gd name="connsiteY73" fmla="*/ 18783 h 21600"/>
                  <a:gd name="connsiteX74" fmla="*/ 9483 w 20596"/>
                  <a:gd name="connsiteY74" fmla="*/ 19722 h 21600"/>
                  <a:gd name="connsiteX75" fmla="*/ 9483 w 20596"/>
                  <a:gd name="connsiteY75" fmla="*/ 17843 h 21600"/>
                  <a:gd name="connsiteX76" fmla="*/ 10010 w 20596"/>
                  <a:gd name="connsiteY76" fmla="*/ 17843 h 21600"/>
                  <a:gd name="connsiteX77" fmla="*/ 10537 w 20596"/>
                  <a:gd name="connsiteY77" fmla="*/ 15965 h 21600"/>
                  <a:gd name="connsiteX78" fmla="*/ 11590 w 20596"/>
                  <a:gd name="connsiteY78" fmla="*/ 15026 h 21600"/>
                  <a:gd name="connsiteX79" fmla="*/ 12117 w 20596"/>
                  <a:gd name="connsiteY79" fmla="*/ 15026 h 21600"/>
                  <a:gd name="connsiteX80" fmla="*/ 11590 w 20596"/>
                  <a:gd name="connsiteY80" fmla="*/ 14087 h 21600"/>
                  <a:gd name="connsiteX81" fmla="*/ 12644 w 20596"/>
                  <a:gd name="connsiteY81" fmla="*/ 15965 h 21600"/>
                  <a:gd name="connsiteX82" fmla="*/ 11590 w 20596"/>
                  <a:gd name="connsiteY82" fmla="*/ 15965 h 21600"/>
                  <a:gd name="connsiteX83" fmla="*/ 11590 w 20596"/>
                  <a:gd name="connsiteY83" fmla="*/ 15965 h 21600"/>
                  <a:gd name="connsiteX84" fmla="*/ 12644 w 20596"/>
                  <a:gd name="connsiteY84" fmla="*/ 16904 h 21600"/>
                  <a:gd name="connsiteX85" fmla="*/ 13698 w 20596"/>
                  <a:gd name="connsiteY85" fmla="*/ 16904 h 21600"/>
                  <a:gd name="connsiteX86" fmla="*/ 13698 w 20596"/>
                  <a:gd name="connsiteY86" fmla="*/ 17843 h 21600"/>
                  <a:gd name="connsiteX87" fmla="*/ 12644 w 20596"/>
                  <a:gd name="connsiteY87" fmla="*/ 18783 h 21600"/>
                  <a:gd name="connsiteX88" fmla="*/ 13698 w 20596"/>
                  <a:gd name="connsiteY88" fmla="*/ 18783 h 21600"/>
                  <a:gd name="connsiteX89" fmla="*/ 14224 w 20596"/>
                  <a:gd name="connsiteY89" fmla="*/ 19722 h 21600"/>
                  <a:gd name="connsiteX90" fmla="*/ 14224 w 20596"/>
                  <a:gd name="connsiteY90" fmla="*/ 21600 h 21600"/>
                  <a:gd name="connsiteX91" fmla="*/ 15278 w 20596"/>
                  <a:gd name="connsiteY91" fmla="*/ 21600 h 21600"/>
                  <a:gd name="connsiteX92" fmla="*/ 15805 w 20596"/>
                  <a:gd name="connsiteY92" fmla="*/ 20661 h 21600"/>
                  <a:gd name="connsiteX93" fmla="*/ 16332 w 20596"/>
                  <a:gd name="connsiteY93" fmla="*/ 20661 h 21600"/>
                  <a:gd name="connsiteX94" fmla="*/ 16332 w 20596"/>
                  <a:gd name="connsiteY94" fmla="*/ 19722 h 21600"/>
                  <a:gd name="connsiteX95" fmla="*/ 16859 w 20596"/>
                  <a:gd name="connsiteY95" fmla="*/ 19722 h 21600"/>
                  <a:gd name="connsiteX96" fmla="*/ 17385 w 20596"/>
                  <a:gd name="connsiteY96" fmla="*/ 19722 h 21600"/>
                  <a:gd name="connsiteX97" fmla="*/ 17912 w 20596"/>
                  <a:gd name="connsiteY97" fmla="*/ 18783 h 21600"/>
                  <a:gd name="connsiteX98" fmla="*/ 16332 w 20596"/>
                  <a:gd name="connsiteY98" fmla="*/ 18783 h 21600"/>
                  <a:gd name="connsiteX99" fmla="*/ 15805 w 20596"/>
                  <a:gd name="connsiteY99" fmla="*/ 17843 h 21600"/>
                  <a:gd name="connsiteX100" fmla="*/ 16332 w 20596"/>
                  <a:gd name="connsiteY100" fmla="*/ 15965 h 21600"/>
                  <a:gd name="connsiteX101" fmla="*/ 15805 w 20596"/>
                  <a:gd name="connsiteY101" fmla="*/ 16904 h 21600"/>
                  <a:gd name="connsiteX102" fmla="*/ 16859 w 20596"/>
                  <a:gd name="connsiteY102" fmla="*/ 15965 h 21600"/>
                  <a:gd name="connsiteX0" fmla="*/ 11590 w 18966"/>
                  <a:gd name="connsiteY0" fmla="*/ 16904 h 21600"/>
                  <a:gd name="connsiteX1" fmla="*/ 11590 w 18966"/>
                  <a:gd name="connsiteY1" fmla="*/ 15965 h 21600"/>
                  <a:gd name="connsiteX2" fmla="*/ 12117 w 18966"/>
                  <a:gd name="connsiteY2" fmla="*/ 16904 h 21600"/>
                  <a:gd name="connsiteX3" fmla="*/ 11590 w 18966"/>
                  <a:gd name="connsiteY3" fmla="*/ 16904 h 21600"/>
                  <a:gd name="connsiteX4" fmla="*/ 16859 w 18966"/>
                  <a:gd name="connsiteY4" fmla="*/ 15965 h 21600"/>
                  <a:gd name="connsiteX5" fmla="*/ 18966 w 18966"/>
                  <a:gd name="connsiteY5" fmla="*/ 6574 h 21600"/>
                  <a:gd name="connsiteX6" fmla="*/ 18439 w 18966"/>
                  <a:gd name="connsiteY6" fmla="*/ 6574 h 21600"/>
                  <a:gd name="connsiteX7" fmla="*/ 17912 w 18966"/>
                  <a:gd name="connsiteY7" fmla="*/ 5635 h 21600"/>
                  <a:gd name="connsiteX8" fmla="*/ 17385 w 18966"/>
                  <a:gd name="connsiteY8" fmla="*/ 5635 h 21600"/>
                  <a:gd name="connsiteX9" fmla="*/ 16859 w 18966"/>
                  <a:gd name="connsiteY9" fmla="*/ 5635 h 21600"/>
                  <a:gd name="connsiteX10" fmla="*/ 16332 w 18966"/>
                  <a:gd name="connsiteY10" fmla="*/ 5635 h 21600"/>
                  <a:gd name="connsiteX11" fmla="*/ 15805 w 18966"/>
                  <a:gd name="connsiteY11" fmla="*/ 5635 h 21600"/>
                  <a:gd name="connsiteX12" fmla="*/ 15278 w 18966"/>
                  <a:gd name="connsiteY12" fmla="*/ 3757 h 21600"/>
                  <a:gd name="connsiteX13" fmla="*/ 13698 w 18966"/>
                  <a:gd name="connsiteY13" fmla="*/ 2817 h 21600"/>
                  <a:gd name="connsiteX14" fmla="*/ 13698 w 18966"/>
                  <a:gd name="connsiteY14" fmla="*/ 1878 h 21600"/>
                  <a:gd name="connsiteX15" fmla="*/ 13698 w 18966"/>
                  <a:gd name="connsiteY15" fmla="*/ 939 h 21600"/>
                  <a:gd name="connsiteX16" fmla="*/ 12117 w 18966"/>
                  <a:gd name="connsiteY16" fmla="*/ 0 h 21600"/>
                  <a:gd name="connsiteX17" fmla="*/ 11590 w 18966"/>
                  <a:gd name="connsiteY17" fmla="*/ 0 h 21600"/>
                  <a:gd name="connsiteX18" fmla="*/ 11590 w 18966"/>
                  <a:gd name="connsiteY18" fmla="*/ 939 h 21600"/>
                  <a:gd name="connsiteX19" fmla="*/ 10010 w 18966"/>
                  <a:gd name="connsiteY19" fmla="*/ 939 h 21600"/>
                  <a:gd name="connsiteX20" fmla="*/ 9483 w 18966"/>
                  <a:gd name="connsiteY20" fmla="*/ 1878 h 21600"/>
                  <a:gd name="connsiteX21" fmla="*/ 9483 w 18966"/>
                  <a:gd name="connsiteY21" fmla="*/ 2817 h 21600"/>
                  <a:gd name="connsiteX22" fmla="*/ 8956 w 18966"/>
                  <a:gd name="connsiteY22" fmla="*/ 2817 h 21600"/>
                  <a:gd name="connsiteX23" fmla="*/ 8429 w 18966"/>
                  <a:gd name="connsiteY23" fmla="*/ 2817 h 21600"/>
                  <a:gd name="connsiteX24" fmla="*/ 7902 w 18966"/>
                  <a:gd name="connsiteY24" fmla="*/ 1878 h 21600"/>
                  <a:gd name="connsiteX25" fmla="*/ 7902 w 18966"/>
                  <a:gd name="connsiteY25" fmla="*/ 1878 h 21600"/>
                  <a:gd name="connsiteX26" fmla="*/ 7376 w 18966"/>
                  <a:gd name="connsiteY26" fmla="*/ 1878 h 21600"/>
                  <a:gd name="connsiteX27" fmla="*/ 7376 w 18966"/>
                  <a:gd name="connsiteY27" fmla="*/ 2817 h 21600"/>
                  <a:gd name="connsiteX28" fmla="*/ 7376 w 18966"/>
                  <a:gd name="connsiteY28" fmla="*/ 1878 h 21600"/>
                  <a:gd name="connsiteX29" fmla="*/ 6849 w 18966"/>
                  <a:gd name="connsiteY29" fmla="*/ 1878 h 21600"/>
                  <a:gd name="connsiteX30" fmla="*/ 6322 w 18966"/>
                  <a:gd name="connsiteY30" fmla="*/ 1878 h 21600"/>
                  <a:gd name="connsiteX31" fmla="*/ 5795 w 18966"/>
                  <a:gd name="connsiteY31" fmla="*/ 1878 h 21600"/>
                  <a:gd name="connsiteX32" fmla="*/ 5268 w 18966"/>
                  <a:gd name="connsiteY32" fmla="*/ 1878 h 21600"/>
                  <a:gd name="connsiteX33" fmla="*/ 4215 w 18966"/>
                  <a:gd name="connsiteY33" fmla="*/ 939 h 21600"/>
                  <a:gd name="connsiteX34" fmla="*/ 2634 w 18966"/>
                  <a:gd name="connsiteY34" fmla="*/ 939 h 21600"/>
                  <a:gd name="connsiteX35" fmla="*/ 1580 w 18966"/>
                  <a:gd name="connsiteY35" fmla="*/ 1878 h 21600"/>
                  <a:gd name="connsiteX36" fmla="*/ 1580 w 18966"/>
                  <a:gd name="connsiteY36" fmla="*/ 2817 h 21600"/>
                  <a:gd name="connsiteX37" fmla="*/ 1580 w 18966"/>
                  <a:gd name="connsiteY37" fmla="*/ 3757 h 21600"/>
                  <a:gd name="connsiteX38" fmla="*/ 2107 w 18966"/>
                  <a:gd name="connsiteY38" fmla="*/ 3757 h 21600"/>
                  <a:gd name="connsiteX39" fmla="*/ 1580 w 18966"/>
                  <a:gd name="connsiteY39" fmla="*/ 3757 h 21600"/>
                  <a:gd name="connsiteX40" fmla="*/ 1580 w 18966"/>
                  <a:gd name="connsiteY40" fmla="*/ 5635 h 21600"/>
                  <a:gd name="connsiteX41" fmla="*/ 527 w 18966"/>
                  <a:gd name="connsiteY41" fmla="*/ 7513 h 21600"/>
                  <a:gd name="connsiteX42" fmla="*/ 527 w 18966"/>
                  <a:gd name="connsiteY42" fmla="*/ 9391 h 21600"/>
                  <a:gd name="connsiteX43" fmla="*/ 527 w 18966"/>
                  <a:gd name="connsiteY43" fmla="*/ 8452 h 21600"/>
                  <a:gd name="connsiteX44" fmla="*/ 0 w 18966"/>
                  <a:gd name="connsiteY44" fmla="*/ 9391 h 21600"/>
                  <a:gd name="connsiteX45" fmla="*/ 0 w 18966"/>
                  <a:gd name="connsiteY45" fmla="*/ 10330 h 21600"/>
                  <a:gd name="connsiteX46" fmla="*/ 527 w 18966"/>
                  <a:gd name="connsiteY46" fmla="*/ 11270 h 21600"/>
                  <a:gd name="connsiteX47" fmla="*/ 527 w 18966"/>
                  <a:gd name="connsiteY47" fmla="*/ 12209 h 21600"/>
                  <a:gd name="connsiteX48" fmla="*/ 1054 w 18966"/>
                  <a:gd name="connsiteY48" fmla="*/ 11270 h 21600"/>
                  <a:gd name="connsiteX49" fmla="*/ 2107 w 18966"/>
                  <a:gd name="connsiteY49" fmla="*/ 12209 h 21600"/>
                  <a:gd name="connsiteX50" fmla="*/ 2634 w 18966"/>
                  <a:gd name="connsiteY50" fmla="*/ 12209 h 21600"/>
                  <a:gd name="connsiteX51" fmla="*/ 3161 w 18966"/>
                  <a:gd name="connsiteY51" fmla="*/ 12209 h 21600"/>
                  <a:gd name="connsiteX52" fmla="*/ 3688 w 18966"/>
                  <a:gd name="connsiteY52" fmla="*/ 12209 h 21600"/>
                  <a:gd name="connsiteX53" fmla="*/ 4741 w 18966"/>
                  <a:gd name="connsiteY53" fmla="*/ 11270 h 21600"/>
                  <a:gd name="connsiteX54" fmla="*/ 5268 w 18966"/>
                  <a:gd name="connsiteY54" fmla="*/ 11270 h 21600"/>
                  <a:gd name="connsiteX55" fmla="*/ 5795 w 18966"/>
                  <a:gd name="connsiteY55" fmla="*/ 10330 h 21600"/>
                  <a:gd name="connsiteX56" fmla="*/ 7376 w 18966"/>
                  <a:gd name="connsiteY56" fmla="*/ 11270 h 21600"/>
                  <a:gd name="connsiteX57" fmla="*/ 7902 w 18966"/>
                  <a:gd name="connsiteY57" fmla="*/ 11270 h 21600"/>
                  <a:gd name="connsiteX58" fmla="*/ 8429 w 18966"/>
                  <a:gd name="connsiteY58" fmla="*/ 12209 h 21600"/>
                  <a:gd name="connsiteX59" fmla="*/ 8429 w 18966"/>
                  <a:gd name="connsiteY59" fmla="*/ 13148 h 21600"/>
                  <a:gd name="connsiteX60" fmla="*/ 8429 w 18966"/>
                  <a:gd name="connsiteY60" fmla="*/ 13148 h 21600"/>
                  <a:gd name="connsiteX61" fmla="*/ 8956 w 18966"/>
                  <a:gd name="connsiteY61" fmla="*/ 14087 h 21600"/>
                  <a:gd name="connsiteX62" fmla="*/ 8956 w 18966"/>
                  <a:gd name="connsiteY62" fmla="*/ 15026 h 21600"/>
                  <a:gd name="connsiteX63" fmla="*/ 9483 w 18966"/>
                  <a:gd name="connsiteY63" fmla="*/ 15026 h 21600"/>
                  <a:gd name="connsiteX64" fmla="*/ 10010 w 18966"/>
                  <a:gd name="connsiteY64" fmla="*/ 15965 h 21600"/>
                  <a:gd name="connsiteX65" fmla="*/ 8956 w 18966"/>
                  <a:gd name="connsiteY65" fmla="*/ 15965 h 21600"/>
                  <a:gd name="connsiteX66" fmla="*/ 8429 w 18966"/>
                  <a:gd name="connsiteY66" fmla="*/ 15965 h 21600"/>
                  <a:gd name="connsiteX67" fmla="*/ 8429 w 18966"/>
                  <a:gd name="connsiteY67" fmla="*/ 15965 h 21600"/>
                  <a:gd name="connsiteX68" fmla="*/ 8429 w 18966"/>
                  <a:gd name="connsiteY68" fmla="*/ 16904 h 21600"/>
                  <a:gd name="connsiteX69" fmla="*/ 8429 w 18966"/>
                  <a:gd name="connsiteY69" fmla="*/ 17843 h 21600"/>
                  <a:gd name="connsiteX70" fmla="*/ 7376 w 18966"/>
                  <a:gd name="connsiteY70" fmla="*/ 18783 h 21600"/>
                  <a:gd name="connsiteX71" fmla="*/ 8429 w 18966"/>
                  <a:gd name="connsiteY71" fmla="*/ 19722 h 21600"/>
                  <a:gd name="connsiteX72" fmla="*/ 8429 w 18966"/>
                  <a:gd name="connsiteY72" fmla="*/ 18783 h 21600"/>
                  <a:gd name="connsiteX73" fmla="*/ 9483 w 18966"/>
                  <a:gd name="connsiteY73" fmla="*/ 19722 h 21600"/>
                  <a:gd name="connsiteX74" fmla="*/ 9483 w 18966"/>
                  <a:gd name="connsiteY74" fmla="*/ 17843 h 21600"/>
                  <a:gd name="connsiteX75" fmla="*/ 10010 w 18966"/>
                  <a:gd name="connsiteY75" fmla="*/ 17843 h 21600"/>
                  <a:gd name="connsiteX76" fmla="*/ 10537 w 18966"/>
                  <a:gd name="connsiteY76" fmla="*/ 15965 h 21600"/>
                  <a:gd name="connsiteX77" fmla="*/ 11590 w 18966"/>
                  <a:gd name="connsiteY77" fmla="*/ 15026 h 21600"/>
                  <a:gd name="connsiteX78" fmla="*/ 12117 w 18966"/>
                  <a:gd name="connsiteY78" fmla="*/ 15026 h 21600"/>
                  <a:gd name="connsiteX79" fmla="*/ 11590 w 18966"/>
                  <a:gd name="connsiteY79" fmla="*/ 14087 h 21600"/>
                  <a:gd name="connsiteX80" fmla="*/ 12644 w 18966"/>
                  <a:gd name="connsiteY80" fmla="*/ 15965 h 21600"/>
                  <a:gd name="connsiteX81" fmla="*/ 11590 w 18966"/>
                  <a:gd name="connsiteY81" fmla="*/ 15965 h 21600"/>
                  <a:gd name="connsiteX82" fmla="*/ 11590 w 18966"/>
                  <a:gd name="connsiteY82" fmla="*/ 15965 h 21600"/>
                  <a:gd name="connsiteX83" fmla="*/ 12644 w 18966"/>
                  <a:gd name="connsiteY83" fmla="*/ 16904 h 21600"/>
                  <a:gd name="connsiteX84" fmla="*/ 13698 w 18966"/>
                  <a:gd name="connsiteY84" fmla="*/ 16904 h 21600"/>
                  <a:gd name="connsiteX85" fmla="*/ 13698 w 18966"/>
                  <a:gd name="connsiteY85" fmla="*/ 17843 h 21600"/>
                  <a:gd name="connsiteX86" fmla="*/ 12644 w 18966"/>
                  <a:gd name="connsiteY86" fmla="*/ 18783 h 21600"/>
                  <a:gd name="connsiteX87" fmla="*/ 13698 w 18966"/>
                  <a:gd name="connsiteY87" fmla="*/ 18783 h 21600"/>
                  <a:gd name="connsiteX88" fmla="*/ 14224 w 18966"/>
                  <a:gd name="connsiteY88" fmla="*/ 19722 h 21600"/>
                  <a:gd name="connsiteX89" fmla="*/ 14224 w 18966"/>
                  <a:gd name="connsiteY89" fmla="*/ 21600 h 21600"/>
                  <a:gd name="connsiteX90" fmla="*/ 15278 w 18966"/>
                  <a:gd name="connsiteY90" fmla="*/ 21600 h 21600"/>
                  <a:gd name="connsiteX91" fmla="*/ 15805 w 18966"/>
                  <a:gd name="connsiteY91" fmla="*/ 20661 h 21600"/>
                  <a:gd name="connsiteX92" fmla="*/ 16332 w 18966"/>
                  <a:gd name="connsiteY92" fmla="*/ 20661 h 21600"/>
                  <a:gd name="connsiteX93" fmla="*/ 16332 w 18966"/>
                  <a:gd name="connsiteY93" fmla="*/ 19722 h 21600"/>
                  <a:gd name="connsiteX94" fmla="*/ 16859 w 18966"/>
                  <a:gd name="connsiteY94" fmla="*/ 19722 h 21600"/>
                  <a:gd name="connsiteX95" fmla="*/ 17385 w 18966"/>
                  <a:gd name="connsiteY95" fmla="*/ 19722 h 21600"/>
                  <a:gd name="connsiteX96" fmla="*/ 17912 w 18966"/>
                  <a:gd name="connsiteY96" fmla="*/ 18783 h 21600"/>
                  <a:gd name="connsiteX97" fmla="*/ 16332 w 18966"/>
                  <a:gd name="connsiteY97" fmla="*/ 18783 h 21600"/>
                  <a:gd name="connsiteX98" fmla="*/ 15805 w 18966"/>
                  <a:gd name="connsiteY98" fmla="*/ 17843 h 21600"/>
                  <a:gd name="connsiteX99" fmla="*/ 16332 w 18966"/>
                  <a:gd name="connsiteY99" fmla="*/ 15965 h 21600"/>
                  <a:gd name="connsiteX100" fmla="*/ 15805 w 18966"/>
                  <a:gd name="connsiteY100" fmla="*/ 16904 h 21600"/>
                  <a:gd name="connsiteX101" fmla="*/ 16859 w 18966"/>
                  <a:gd name="connsiteY101" fmla="*/ 15965 h 21600"/>
                  <a:gd name="connsiteX0" fmla="*/ 11590 w 18966"/>
                  <a:gd name="connsiteY0" fmla="*/ 16904 h 21600"/>
                  <a:gd name="connsiteX1" fmla="*/ 11590 w 18966"/>
                  <a:gd name="connsiteY1" fmla="*/ 15965 h 21600"/>
                  <a:gd name="connsiteX2" fmla="*/ 12117 w 18966"/>
                  <a:gd name="connsiteY2" fmla="*/ 16904 h 21600"/>
                  <a:gd name="connsiteX3" fmla="*/ 11590 w 18966"/>
                  <a:gd name="connsiteY3" fmla="*/ 16904 h 21600"/>
                  <a:gd name="connsiteX4" fmla="*/ 16859 w 18966"/>
                  <a:gd name="connsiteY4" fmla="*/ 15965 h 21600"/>
                  <a:gd name="connsiteX5" fmla="*/ 18966 w 18966"/>
                  <a:gd name="connsiteY5" fmla="*/ 6574 h 21600"/>
                  <a:gd name="connsiteX6" fmla="*/ 17912 w 18966"/>
                  <a:gd name="connsiteY6" fmla="*/ 5635 h 21600"/>
                  <a:gd name="connsiteX7" fmla="*/ 17385 w 18966"/>
                  <a:gd name="connsiteY7" fmla="*/ 5635 h 21600"/>
                  <a:gd name="connsiteX8" fmla="*/ 16859 w 18966"/>
                  <a:gd name="connsiteY8" fmla="*/ 5635 h 21600"/>
                  <a:gd name="connsiteX9" fmla="*/ 16332 w 18966"/>
                  <a:gd name="connsiteY9" fmla="*/ 5635 h 21600"/>
                  <a:gd name="connsiteX10" fmla="*/ 15805 w 18966"/>
                  <a:gd name="connsiteY10" fmla="*/ 5635 h 21600"/>
                  <a:gd name="connsiteX11" fmla="*/ 15278 w 18966"/>
                  <a:gd name="connsiteY11" fmla="*/ 3757 h 21600"/>
                  <a:gd name="connsiteX12" fmla="*/ 13698 w 18966"/>
                  <a:gd name="connsiteY12" fmla="*/ 2817 h 21600"/>
                  <a:gd name="connsiteX13" fmla="*/ 13698 w 18966"/>
                  <a:gd name="connsiteY13" fmla="*/ 1878 h 21600"/>
                  <a:gd name="connsiteX14" fmla="*/ 13698 w 18966"/>
                  <a:gd name="connsiteY14" fmla="*/ 939 h 21600"/>
                  <a:gd name="connsiteX15" fmla="*/ 12117 w 18966"/>
                  <a:gd name="connsiteY15" fmla="*/ 0 h 21600"/>
                  <a:gd name="connsiteX16" fmla="*/ 11590 w 18966"/>
                  <a:gd name="connsiteY16" fmla="*/ 0 h 21600"/>
                  <a:gd name="connsiteX17" fmla="*/ 11590 w 18966"/>
                  <a:gd name="connsiteY17" fmla="*/ 939 h 21600"/>
                  <a:gd name="connsiteX18" fmla="*/ 10010 w 18966"/>
                  <a:gd name="connsiteY18" fmla="*/ 939 h 21600"/>
                  <a:gd name="connsiteX19" fmla="*/ 9483 w 18966"/>
                  <a:gd name="connsiteY19" fmla="*/ 1878 h 21600"/>
                  <a:gd name="connsiteX20" fmla="*/ 9483 w 18966"/>
                  <a:gd name="connsiteY20" fmla="*/ 2817 h 21600"/>
                  <a:gd name="connsiteX21" fmla="*/ 8956 w 18966"/>
                  <a:gd name="connsiteY21" fmla="*/ 2817 h 21600"/>
                  <a:gd name="connsiteX22" fmla="*/ 8429 w 18966"/>
                  <a:gd name="connsiteY22" fmla="*/ 2817 h 21600"/>
                  <a:gd name="connsiteX23" fmla="*/ 7902 w 18966"/>
                  <a:gd name="connsiteY23" fmla="*/ 1878 h 21600"/>
                  <a:gd name="connsiteX24" fmla="*/ 7902 w 18966"/>
                  <a:gd name="connsiteY24" fmla="*/ 1878 h 21600"/>
                  <a:gd name="connsiteX25" fmla="*/ 7376 w 18966"/>
                  <a:gd name="connsiteY25" fmla="*/ 1878 h 21600"/>
                  <a:gd name="connsiteX26" fmla="*/ 7376 w 18966"/>
                  <a:gd name="connsiteY26" fmla="*/ 2817 h 21600"/>
                  <a:gd name="connsiteX27" fmla="*/ 7376 w 18966"/>
                  <a:gd name="connsiteY27" fmla="*/ 1878 h 21600"/>
                  <a:gd name="connsiteX28" fmla="*/ 6849 w 18966"/>
                  <a:gd name="connsiteY28" fmla="*/ 1878 h 21600"/>
                  <a:gd name="connsiteX29" fmla="*/ 6322 w 18966"/>
                  <a:gd name="connsiteY29" fmla="*/ 1878 h 21600"/>
                  <a:gd name="connsiteX30" fmla="*/ 5795 w 18966"/>
                  <a:gd name="connsiteY30" fmla="*/ 1878 h 21600"/>
                  <a:gd name="connsiteX31" fmla="*/ 5268 w 18966"/>
                  <a:gd name="connsiteY31" fmla="*/ 1878 h 21600"/>
                  <a:gd name="connsiteX32" fmla="*/ 4215 w 18966"/>
                  <a:gd name="connsiteY32" fmla="*/ 939 h 21600"/>
                  <a:gd name="connsiteX33" fmla="*/ 2634 w 18966"/>
                  <a:gd name="connsiteY33" fmla="*/ 939 h 21600"/>
                  <a:gd name="connsiteX34" fmla="*/ 1580 w 18966"/>
                  <a:gd name="connsiteY34" fmla="*/ 1878 h 21600"/>
                  <a:gd name="connsiteX35" fmla="*/ 1580 w 18966"/>
                  <a:gd name="connsiteY35" fmla="*/ 2817 h 21600"/>
                  <a:gd name="connsiteX36" fmla="*/ 1580 w 18966"/>
                  <a:gd name="connsiteY36" fmla="*/ 3757 h 21600"/>
                  <a:gd name="connsiteX37" fmla="*/ 2107 w 18966"/>
                  <a:gd name="connsiteY37" fmla="*/ 3757 h 21600"/>
                  <a:gd name="connsiteX38" fmla="*/ 1580 w 18966"/>
                  <a:gd name="connsiteY38" fmla="*/ 3757 h 21600"/>
                  <a:gd name="connsiteX39" fmla="*/ 1580 w 18966"/>
                  <a:gd name="connsiteY39" fmla="*/ 5635 h 21600"/>
                  <a:gd name="connsiteX40" fmla="*/ 527 w 18966"/>
                  <a:gd name="connsiteY40" fmla="*/ 7513 h 21600"/>
                  <a:gd name="connsiteX41" fmla="*/ 527 w 18966"/>
                  <a:gd name="connsiteY41" fmla="*/ 9391 h 21600"/>
                  <a:gd name="connsiteX42" fmla="*/ 527 w 18966"/>
                  <a:gd name="connsiteY42" fmla="*/ 8452 h 21600"/>
                  <a:gd name="connsiteX43" fmla="*/ 0 w 18966"/>
                  <a:gd name="connsiteY43" fmla="*/ 9391 h 21600"/>
                  <a:gd name="connsiteX44" fmla="*/ 0 w 18966"/>
                  <a:gd name="connsiteY44" fmla="*/ 10330 h 21600"/>
                  <a:gd name="connsiteX45" fmla="*/ 527 w 18966"/>
                  <a:gd name="connsiteY45" fmla="*/ 11270 h 21600"/>
                  <a:gd name="connsiteX46" fmla="*/ 527 w 18966"/>
                  <a:gd name="connsiteY46" fmla="*/ 12209 h 21600"/>
                  <a:gd name="connsiteX47" fmla="*/ 1054 w 18966"/>
                  <a:gd name="connsiteY47" fmla="*/ 11270 h 21600"/>
                  <a:gd name="connsiteX48" fmla="*/ 2107 w 18966"/>
                  <a:gd name="connsiteY48" fmla="*/ 12209 h 21600"/>
                  <a:gd name="connsiteX49" fmla="*/ 2634 w 18966"/>
                  <a:gd name="connsiteY49" fmla="*/ 12209 h 21600"/>
                  <a:gd name="connsiteX50" fmla="*/ 3161 w 18966"/>
                  <a:gd name="connsiteY50" fmla="*/ 12209 h 21600"/>
                  <a:gd name="connsiteX51" fmla="*/ 3688 w 18966"/>
                  <a:gd name="connsiteY51" fmla="*/ 12209 h 21600"/>
                  <a:gd name="connsiteX52" fmla="*/ 4741 w 18966"/>
                  <a:gd name="connsiteY52" fmla="*/ 11270 h 21600"/>
                  <a:gd name="connsiteX53" fmla="*/ 5268 w 18966"/>
                  <a:gd name="connsiteY53" fmla="*/ 11270 h 21600"/>
                  <a:gd name="connsiteX54" fmla="*/ 5795 w 18966"/>
                  <a:gd name="connsiteY54" fmla="*/ 10330 h 21600"/>
                  <a:gd name="connsiteX55" fmla="*/ 7376 w 18966"/>
                  <a:gd name="connsiteY55" fmla="*/ 11270 h 21600"/>
                  <a:gd name="connsiteX56" fmla="*/ 7902 w 18966"/>
                  <a:gd name="connsiteY56" fmla="*/ 11270 h 21600"/>
                  <a:gd name="connsiteX57" fmla="*/ 8429 w 18966"/>
                  <a:gd name="connsiteY57" fmla="*/ 12209 h 21600"/>
                  <a:gd name="connsiteX58" fmla="*/ 8429 w 18966"/>
                  <a:gd name="connsiteY58" fmla="*/ 13148 h 21600"/>
                  <a:gd name="connsiteX59" fmla="*/ 8429 w 18966"/>
                  <a:gd name="connsiteY59" fmla="*/ 13148 h 21600"/>
                  <a:gd name="connsiteX60" fmla="*/ 8956 w 18966"/>
                  <a:gd name="connsiteY60" fmla="*/ 14087 h 21600"/>
                  <a:gd name="connsiteX61" fmla="*/ 8956 w 18966"/>
                  <a:gd name="connsiteY61" fmla="*/ 15026 h 21600"/>
                  <a:gd name="connsiteX62" fmla="*/ 9483 w 18966"/>
                  <a:gd name="connsiteY62" fmla="*/ 15026 h 21600"/>
                  <a:gd name="connsiteX63" fmla="*/ 10010 w 18966"/>
                  <a:gd name="connsiteY63" fmla="*/ 15965 h 21600"/>
                  <a:gd name="connsiteX64" fmla="*/ 8956 w 18966"/>
                  <a:gd name="connsiteY64" fmla="*/ 15965 h 21600"/>
                  <a:gd name="connsiteX65" fmla="*/ 8429 w 18966"/>
                  <a:gd name="connsiteY65" fmla="*/ 15965 h 21600"/>
                  <a:gd name="connsiteX66" fmla="*/ 8429 w 18966"/>
                  <a:gd name="connsiteY66" fmla="*/ 15965 h 21600"/>
                  <a:gd name="connsiteX67" fmla="*/ 8429 w 18966"/>
                  <a:gd name="connsiteY67" fmla="*/ 16904 h 21600"/>
                  <a:gd name="connsiteX68" fmla="*/ 8429 w 18966"/>
                  <a:gd name="connsiteY68" fmla="*/ 17843 h 21600"/>
                  <a:gd name="connsiteX69" fmla="*/ 7376 w 18966"/>
                  <a:gd name="connsiteY69" fmla="*/ 18783 h 21600"/>
                  <a:gd name="connsiteX70" fmla="*/ 8429 w 18966"/>
                  <a:gd name="connsiteY70" fmla="*/ 19722 h 21600"/>
                  <a:gd name="connsiteX71" fmla="*/ 8429 w 18966"/>
                  <a:gd name="connsiteY71" fmla="*/ 18783 h 21600"/>
                  <a:gd name="connsiteX72" fmla="*/ 9483 w 18966"/>
                  <a:gd name="connsiteY72" fmla="*/ 19722 h 21600"/>
                  <a:gd name="connsiteX73" fmla="*/ 9483 w 18966"/>
                  <a:gd name="connsiteY73" fmla="*/ 17843 h 21600"/>
                  <a:gd name="connsiteX74" fmla="*/ 10010 w 18966"/>
                  <a:gd name="connsiteY74" fmla="*/ 17843 h 21600"/>
                  <a:gd name="connsiteX75" fmla="*/ 10537 w 18966"/>
                  <a:gd name="connsiteY75" fmla="*/ 15965 h 21600"/>
                  <a:gd name="connsiteX76" fmla="*/ 11590 w 18966"/>
                  <a:gd name="connsiteY76" fmla="*/ 15026 h 21600"/>
                  <a:gd name="connsiteX77" fmla="*/ 12117 w 18966"/>
                  <a:gd name="connsiteY77" fmla="*/ 15026 h 21600"/>
                  <a:gd name="connsiteX78" fmla="*/ 11590 w 18966"/>
                  <a:gd name="connsiteY78" fmla="*/ 14087 h 21600"/>
                  <a:gd name="connsiteX79" fmla="*/ 12644 w 18966"/>
                  <a:gd name="connsiteY79" fmla="*/ 15965 h 21600"/>
                  <a:gd name="connsiteX80" fmla="*/ 11590 w 18966"/>
                  <a:gd name="connsiteY80" fmla="*/ 15965 h 21600"/>
                  <a:gd name="connsiteX81" fmla="*/ 11590 w 18966"/>
                  <a:gd name="connsiteY81" fmla="*/ 15965 h 21600"/>
                  <a:gd name="connsiteX82" fmla="*/ 12644 w 18966"/>
                  <a:gd name="connsiteY82" fmla="*/ 16904 h 21600"/>
                  <a:gd name="connsiteX83" fmla="*/ 13698 w 18966"/>
                  <a:gd name="connsiteY83" fmla="*/ 16904 h 21600"/>
                  <a:gd name="connsiteX84" fmla="*/ 13698 w 18966"/>
                  <a:gd name="connsiteY84" fmla="*/ 17843 h 21600"/>
                  <a:gd name="connsiteX85" fmla="*/ 12644 w 18966"/>
                  <a:gd name="connsiteY85" fmla="*/ 18783 h 21600"/>
                  <a:gd name="connsiteX86" fmla="*/ 13698 w 18966"/>
                  <a:gd name="connsiteY86" fmla="*/ 18783 h 21600"/>
                  <a:gd name="connsiteX87" fmla="*/ 14224 w 18966"/>
                  <a:gd name="connsiteY87" fmla="*/ 19722 h 21600"/>
                  <a:gd name="connsiteX88" fmla="*/ 14224 w 18966"/>
                  <a:gd name="connsiteY88" fmla="*/ 21600 h 21600"/>
                  <a:gd name="connsiteX89" fmla="*/ 15278 w 18966"/>
                  <a:gd name="connsiteY89" fmla="*/ 21600 h 21600"/>
                  <a:gd name="connsiteX90" fmla="*/ 15805 w 18966"/>
                  <a:gd name="connsiteY90" fmla="*/ 20661 h 21600"/>
                  <a:gd name="connsiteX91" fmla="*/ 16332 w 18966"/>
                  <a:gd name="connsiteY91" fmla="*/ 20661 h 21600"/>
                  <a:gd name="connsiteX92" fmla="*/ 16332 w 18966"/>
                  <a:gd name="connsiteY92" fmla="*/ 19722 h 21600"/>
                  <a:gd name="connsiteX93" fmla="*/ 16859 w 18966"/>
                  <a:gd name="connsiteY93" fmla="*/ 19722 h 21600"/>
                  <a:gd name="connsiteX94" fmla="*/ 17385 w 18966"/>
                  <a:gd name="connsiteY94" fmla="*/ 19722 h 21600"/>
                  <a:gd name="connsiteX95" fmla="*/ 17912 w 18966"/>
                  <a:gd name="connsiteY95" fmla="*/ 18783 h 21600"/>
                  <a:gd name="connsiteX96" fmla="*/ 16332 w 18966"/>
                  <a:gd name="connsiteY96" fmla="*/ 18783 h 21600"/>
                  <a:gd name="connsiteX97" fmla="*/ 15805 w 18966"/>
                  <a:gd name="connsiteY97" fmla="*/ 17843 h 21600"/>
                  <a:gd name="connsiteX98" fmla="*/ 16332 w 18966"/>
                  <a:gd name="connsiteY98" fmla="*/ 15965 h 21600"/>
                  <a:gd name="connsiteX99" fmla="*/ 15805 w 18966"/>
                  <a:gd name="connsiteY99" fmla="*/ 16904 h 21600"/>
                  <a:gd name="connsiteX100" fmla="*/ 16859 w 18966"/>
                  <a:gd name="connsiteY100" fmla="*/ 15965 h 21600"/>
                  <a:gd name="connsiteX0" fmla="*/ 11590 w 17920"/>
                  <a:gd name="connsiteY0" fmla="*/ 16904 h 21600"/>
                  <a:gd name="connsiteX1" fmla="*/ 11590 w 17920"/>
                  <a:gd name="connsiteY1" fmla="*/ 15965 h 21600"/>
                  <a:gd name="connsiteX2" fmla="*/ 12117 w 17920"/>
                  <a:gd name="connsiteY2" fmla="*/ 16904 h 21600"/>
                  <a:gd name="connsiteX3" fmla="*/ 11590 w 17920"/>
                  <a:gd name="connsiteY3" fmla="*/ 16904 h 21600"/>
                  <a:gd name="connsiteX4" fmla="*/ 16859 w 17920"/>
                  <a:gd name="connsiteY4" fmla="*/ 15965 h 21600"/>
                  <a:gd name="connsiteX5" fmla="*/ 17912 w 17920"/>
                  <a:gd name="connsiteY5" fmla="*/ 5635 h 21600"/>
                  <a:gd name="connsiteX6" fmla="*/ 17385 w 17920"/>
                  <a:gd name="connsiteY6" fmla="*/ 5635 h 21600"/>
                  <a:gd name="connsiteX7" fmla="*/ 16859 w 17920"/>
                  <a:gd name="connsiteY7" fmla="*/ 5635 h 21600"/>
                  <a:gd name="connsiteX8" fmla="*/ 16332 w 17920"/>
                  <a:gd name="connsiteY8" fmla="*/ 5635 h 21600"/>
                  <a:gd name="connsiteX9" fmla="*/ 15805 w 17920"/>
                  <a:gd name="connsiteY9" fmla="*/ 5635 h 21600"/>
                  <a:gd name="connsiteX10" fmla="*/ 15278 w 17920"/>
                  <a:gd name="connsiteY10" fmla="*/ 3757 h 21600"/>
                  <a:gd name="connsiteX11" fmla="*/ 13698 w 17920"/>
                  <a:gd name="connsiteY11" fmla="*/ 2817 h 21600"/>
                  <a:gd name="connsiteX12" fmla="*/ 13698 w 17920"/>
                  <a:gd name="connsiteY12" fmla="*/ 1878 h 21600"/>
                  <a:gd name="connsiteX13" fmla="*/ 13698 w 17920"/>
                  <a:gd name="connsiteY13" fmla="*/ 939 h 21600"/>
                  <a:gd name="connsiteX14" fmla="*/ 12117 w 17920"/>
                  <a:gd name="connsiteY14" fmla="*/ 0 h 21600"/>
                  <a:gd name="connsiteX15" fmla="*/ 11590 w 17920"/>
                  <a:gd name="connsiteY15" fmla="*/ 0 h 21600"/>
                  <a:gd name="connsiteX16" fmla="*/ 11590 w 17920"/>
                  <a:gd name="connsiteY16" fmla="*/ 939 h 21600"/>
                  <a:gd name="connsiteX17" fmla="*/ 10010 w 17920"/>
                  <a:gd name="connsiteY17" fmla="*/ 939 h 21600"/>
                  <a:gd name="connsiteX18" fmla="*/ 9483 w 17920"/>
                  <a:gd name="connsiteY18" fmla="*/ 1878 h 21600"/>
                  <a:gd name="connsiteX19" fmla="*/ 9483 w 17920"/>
                  <a:gd name="connsiteY19" fmla="*/ 2817 h 21600"/>
                  <a:gd name="connsiteX20" fmla="*/ 8956 w 17920"/>
                  <a:gd name="connsiteY20" fmla="*/ 2817 h 21600"/>
                  <a:gd name="connsiteX21" fmla="*/ 8429 w 17920"/>
                  <a:gd name="connsiteY21" fmla="*/ 2817 h 21600"/>
                  <a:gd name="connsiteX22" fmla="*/ 7902 w 17920"/>
                  <a:gd name="connsiteY22" fmla="*/ 1878 h 21600"/>
                  <a:gd name="connsiteX23" fmla="*/ 7902 w 17920"/>
                  <a:gd name="connsiteY23" fmla="*/ 1878 h 21600"/>
                  <a:gd name="connsiteX24" fmla="*/ 7376 w 17920"/>
                  <a:gd name="connsiteY24" fmla="*/ 1878 h 21600"/>
                  <a:gd name="connsiteX25" fmla="*/ 7376 w 17920"/>
                  <a:gd name="connsiteY25" fmla="*/ 2817 h 21600"/>
                  <a:gd name="connsiteX26" fmla="*/ 7376 w 17920"/>
                  <a:gd name="connsiteY26" fmla="*/ 1878 h 21600"/>
                  <a:gd name="connsiteX27" fmla="*/ 6849 w 17920"/>
                  <a:gd name="connsiteY27" fmla="*/ 1878 h 21600"/>
                  <a:gd name="connsiteX28" fmla="*/ 6322 w 17920"/>
                  <a:gd name="connsiteY28" fmla="*/ 1878 h 21600"/>
                  <a:gd name="connsiteX29" fmla="*/ 5795 w 17920"/>
                  <a:gd name="connsiteY29" fmla="*/ 1878 h 21600"/>
                  <a:gd name="connsiteX30" fmla="*/ 5268 w 17920"/>
                  <a:gd name="connsiteY30" fmla="*/ 1878 h 21600"/>
                  <a:gd name="connsiteX31" fmla="*/ 4215 w 17920"/>
                  <a:gd name="connsiteY31" fmla="*/ 939 h 21600"/>
                  <a:gd name="connsiteX32" fmla="*/ 2634 w 17920"/>
                  <a:gd name="connsiteY32" fmla="*/ 939 h 21600"/>
                  <a:gd name="connsiteX33" fmla="*/ 1580 w 17920"/>
                  <a:gd name="connsiteY33" fmla="*/ 1878 h 21600"/>
                  <a:gd name="connsiteX34" fmla="*/ 1580 w 17920"/>
                  <a:gd name="connsiteY34" fmla="*/ 2817 h 21600"/>
                  <a:gd name="connsiteX35" fmla="*/ 1580 w 17920"/>
                  <a:gd name="connsiteY35" fmla="*/ 3757 h 21600"/>
                  <a:gd name="connsiteX36" fmla="*/ 2107 w 17920"/>
                  <a:gd name="connsiteY36" fmla="*/ 3757 h 21600"/>
                  <a:gd name="connsiteX37" fmla="*/ 1580 w 17920"/>
                  <a:gd name="connsiteY37" fmla="*/ 3757 h 21600"/>
                  <a:gd name="connsiteX38" fmla="*/ 1580 w 17920"/>
                  <a:gd name="connsiteY38" fmla="*/ 5635 h 21600"/>
                  <a:gd name="connsiteX39" fmla="*/ 527 w 17920"/>
                  <a:gd name="connsiteY39" fmla="*/ 7513 h 21600"/>
                  <a:gd name="connsiteX40" fmla="*/ 527 w 17920"/>
                  <a:gd name="connsiteY40" fmla="*/ 9391 h 21600"/>
                  <a:gd name="connsiteX41" fmla="*/ 527 w 17920"/>
                  <a:gd name="connsiteY41" fmla="*/ 8452 h 21600"/>
                  <a:gd name="connsiteX42" fmla="*/ 0 w 17920"/>
                  <a:gd name="connsiteY42" fmla="*/ 9391 h 21600"/>
                  <a:gd name="connsiteX43" fmla="*/ 0 w 17920"/>
                  <a:gd name="connsiteY43" fmla="*/ 10330 h 21600"/>
                  <a:gd name="connsiteX44" fmla="*/ 527 w 17920"/>
                  <a:gd name="connsiteY44" fmla="*/ 11270 h 21600"/>
                  <a:gd name="connsiteX45" fmla="*/ 527 w 17920"/>
                  <a:gd name="connsiteY45" fmla="*/ 12209 h 21600"/>
                  <a:gd name="connsiteX46" fmla="*/ 1054 w 17920"/>
                  <a:gd name="connsiteY46" fmla="*/ 11270 h 21600"/>
                  <a:gd name="connsiteX47" fmla="*/ 2107 w 17920"/>
                  <a:gd name="connsiteY47" fmla="*/ 12209 h 21600"/>
                  <a:gd name="connsiteX48" fmla="*/ 2634 w 17920"/>
                  <a:gd name="connsiteY48" fmla="*/ 12209 h 21600"/>
                  <a:gd name="connsiteX49" fmla="*/ 3161 w 17920"/>
                  <a:gd name="connsiteY49" fmla="*/ 12209 h 21600"/>
                  <a:gd name="connsiteX50" fmla="*/ 3688 w 17920"/>
                  <a:gd name="connsiteY50" fmla="*/ 12209 h 21600"/>
                  <a:gd name="connsiteX51" fmla="*/ 4741 w 17920"/>
                  <a:gd name="connsiteY51" fmla="*/ 11270 h 21600"/>
                  <a:gd name="connsiteX52" fmla="*/ 5268 w 17920"/>
                  <a:gd name="connsiteY52" fmla="*/ 11270 h 21600"/>
                  <a:gd name="connsiteX53" fmla="*/ 5795 w 17920"/>
                  <a:gd name="connsiteY53" fmla="*/ 10330 h 21600"/>
                  <a:gd name="connsiteX54" fmla="*/ 7376 w 17920"/>
                  <a:gd name="connsiteY54" fmla="*/ 11270 h 21600"/>
                  <a:gd name="connsiteX55" fmla="*/ 7902 w 17920"/>
                  <a:gd name="connsiteY55" fmla="*/ 11270 h 21600"/>
                  <a:gd name="connsiteX56" fmla="*/ 8429 w 17920"/>
                  <a:gd name="connsiteY56" fmla="*/ 12209 h 21600"/>
                  <a:gd name="connsiteX57" fmla="*/ 8429 w 17920"/>
                  <a:gd name="connsiteY57" fmla="*/ 13148 h 21600"/>
                  <a:gd name="connsiteX58" fmla="*/ 8429 w 17920"/>
                  <a:gd name="connsiteY58" fmla="*/ 13148 h 21600"/>
                  <a:gd name="connsiteX59" fmla="*/ 8956 w 17920"/>
                  <a:gd name="connsiteY59" fmla="*/ 14087 h 21600"/>
                  <a:gd name="connsiteX60" fmla="*/ 8956 w 17920"/>
                  <a:gd name="connsiteY60" fmla="*/ 15026 h 21600"/>
                  <a:gd name="connsiteX61" fmla="*/ 9483 w 17920"/>
                  <a:gd name="connsiteY61" fmla="*/ 15026 h 21600"/>
                  <a:gd name="connsiteX62" fmla="*/ 10010 w 17920"/>
                  <a:gd name="connsiteY62" fmla="*/ 15965 h 21600"/>
                  <a:gd name="connsiteX63" fmla="*/ 8956 w 17920"/>
                  <a:gd name="connsiteY63" fmla="*/ 15965 h 21600"/>
                  <a:gd name="connsiteX64" fmla="*/ 8429 w 17920"/>
                  <a:gd name="connsiteY64" fmla="*/ 15965 h 21600"/>
                  <a:gd name="connsiteX65" fmla="*/ 8429 w 17920"/>
                  <a:gd name="connsiteY65" fmla="*/ 15965 h 21600"/>
                  <a:gd name="connsiteX66" fmla="*/ 8429 w 17920"/>
                  <a:gd name="connsiteY66" fmla="*/ 16904 h 21600"/>
                  <a:gd name="connsiteX67" fmla="*/ 8429 w 17920"/>
                  <a:gd name="connsiteY67" fmla="*/ 17843 h 21600"/>
                  <a:gd name="connsiteX68" fmla="*/ 7376 w 17920"/>
                  <a:gd name="connsiteY68" fmla="*/ 18783 h 21600"/>
                  <a:gd name="connsiteX69" fmla="*/ 8429 w 17920"/>
                  <a:gd name="connsiteY69" fmla="*/ 19722 h 21600"/>
                  <a:gd name="connsiteX70" fmla="*/ 8429 w 17920"/>
                  <a:gd name="connsiteY70" fmla="*/ 18783 h 21600"/>
                  <a:gd name="connsiteX71" fmla="*/ 9483 w 17920"/>
                  <a:gd name="connsiteY71" fmla="*/ 19722 h 21600"/>
                  <a:gd name="connsiteX72" fmla="*/ 9483 w 17920"/>
                  <a:gd name="connsiteY72" fmla="*/ 17843 h 21600"/>
                  <a:gd name="connsiteX73" fmla="*/ 10010 w 17920"/>
                  <a:gd name="connsiteY73" fmla="*/ 17843 h 21600"/>
                  <a:gd name="connsiteX74" fmla="*/ 10537 w 17920"/>
                  <a:gd name="connsiteY74" fmla="*/ 15965 h 21600"/>
                  <a:gd name="connsiteX75" fmla="*/ 11590 w 17920"/>
                  <a:gd name="connsiteY75" fmla="*/ 15026 h 21600"/>
                  <a:gd name="connsiteX76" fmla="*/ 12117 w 17920"/>
                  <a:gd name="connsiteY76" fmla="*/ 15026 h 21600"/>
                  <a:gd name="connsiteX77" fmla="*/ 11590 w 17920"/>
                  <a:gd name="connsiteY77" fmla="*/ 14087 h 21600"/>
                  <a:gd name="connsiteX78" fmla="*/ 12644 w 17920"/>
                  <a:gd name="connsiteY78" fmla="*/ 15965 h 21600"/>
                  <a:gd name="connsiteX79" fmla="*/ 11590 w 17920"/>
                  <a:gd name="connsiteY79" fmla="*/ 15965 h 21600"/>
                  <a:gd name="connsiteX80" fmla="*/ 11590 w 17920"/>
                  <a:gd name="connsiteY80" fmla="*/ 15965 h 21600"/>
                  <a:gd name="connsiteX81" fmla="*/ 12644 w 17920"/>
                  <a:gd name="connsiteY81" fmla="*/ 16904 h 21600"/>
                  <a:gd name="connsiteX82" fmla="*/ 13698 w 17920"/>
                  <a:gd name="connsiteY82" fmla="*/ 16904 h 21600"/>
                  <a:gd name="connsiteX83" fmla="*/ 13698 w 17920"/>
                  <a:gd name="connsiteY83" fmla="*/ 17843 h 21600"/>
                  <a:gd name="connsiteX84" fmla="*/ 12644 w 17920"/>
                  <a:gd name="connsiteY84" fmla="*/ 18783 h 21600"/>
                  <a:gd name="connsiteX85" fmla="*/ 13698 w 17920"/>
                  <a:gd name="connsiteY85" fmla="*/ 18783 h 21600"/>
                  <a:gd name="connsiteX86" fmla="*/ 14224 w 17920"/>
                  <a:gd name="connsiteY86" fmla="*/ 19722 h 21600"/>
                  <a:gd name="connsiteX87" fmla="*/ 14224 w 17920"/>
                  <a:gd name="connsiteY87" fmla="*/ 21600 h 21600"/>
                  <a:gd name="connsiteX88" fmla="*/ 15278 w 17920"/>
                  <a:gd name="connsiteY88" fmla="*/ 21600 h 21600"/>
                  <a:gd name="connsiteX89" fmla="*/ 15805 w 17920"/>
                  <a:gd name="connsiteY89" fmla="*/ 20661 h 21600"/>
                  <a:gd name="connsiteX90" fmla="*/ 16332 w 17920"/>
                  <a:gd name="connsiteY90" fmla="*/ 20661 h 21600"/>
                  <a:gd name="connsiteX91" fmla="*/ 16332 w 17920"/>
                  <a:gd name="connsiteY91" fmla="*/ 19722 h 21600"/>
                  <a:gd name="connsiteX92" fmla="*/ 16859 w 17920"/>
                  <a:gd name="connsiteY92" fmla="*/ 19722 h 21600"/>
                  <a:gd name="connsiteX93" fmla="*/ 17385 w 17920"/>
                  <a:gd name="connsiteY93" fmla="*/ 19722 h 21600"/>
                  <a:gd name="connsiteX94" fmla="*/ 17912 w 17920"/>
                  <a:gd name="connsiteY94" fmla="*/ 18783 h 21600"/>
                  <a:gd name="connsiteX95" fmla="*/ 16332 w 17920"/>
                  <a:gd name="connsiteY95" fmla="*/ 18783 h 21600"/>
                  <a:gd name="connsiteX96" fmla="*/ 15805 w 17920"/>
                  <a:gd name="connsiteY96" fmla="*/ 17843 h 21600"/>
                  <a:gd name="connsiteX97" fmla="*/ 16332 w 17920"/>
                  <a:gd name="connsiteY97" fmla="*/ 15965 h 21600"/>
                  <a:gd name="connsiteX98" fmla="*/ 15805 w 17920"/>
                  <a:gd name="connsiteY98" fmla="*/ 16904 h 21600"/>
                  <a:gd name="connsiteX99" fmla="*/ 16859 w 17920"/>
                  <a:gd name="connsiteY99" fmla="*/ 15965 h 21600"/>
                  <a:gd name="connsiteX0" fmla="*/ 11590 w 17912"/>
                  <a:gd name="connsiteY0" fmla="*/ 16904 h 21600"/>
                  <a:gd name="connsiteX1" fmla="*/ 11590 w 17912"/>
                  <a:gd name="connsiteY1" fmla="*/ 15965 h 21600"/>
                  <a:gd name="connsiteX2" fmla="*/ 12117 w 17912"/>
                  <a:gd name="connsiteY2" fmla="*/ 16904 h 21600"/>
                  <a:gd name="connsiteX3" fmla="*/ 11590 w 17912"/>
                  <a:gd name="connsiteY3" fmla="*/ 16904 h 21600"/>
                  <a:gd name="connsiteX4" fmla="*/ 16859 w 17912"/>
                  <a:gd name="connsiteY4" fmla="*/ 15965 h 21600"/>
                  <a:gd name="connsiteX5" fmla="*/ 17912 w 17912"/>
                  <a:gd name="connsiteY5" fmla="*/ 5635 h 21600"/>
                  <a:gd name="connsiteX6" fmla="*/ 16859 w 17912"/>
                  <a:gd name="connsiteY6" fmla="*/ 5635 h 21600"/>
                  <a:gd name="connsiteX7" fmla="*/ 16332 w 17912"/>
                  <a:gd name="connsiteY7" fmla="*/ 5635 h 21600"/>
                  <a:gd name="connsiteX8" fmla="*/ 15805 w 17912"/>
                  <a:gd name="connsiteY8" fmla="*/ 5635 h 21600"/>
                  <a:gd name="connsiteX9" fmla="*/ 15278 w 17912"/>
                  <a:gd name="connsiteY9" fmla="*/ 3757 h 21600"/>
                  <a:gd name="connsiteX10" fmla="*/ 13698 w 17912"/>
                  <a:gd name="connsiteY10" fmla="*/ 2817 h 21600"/>
                  <a:gd name="connsiteX11" fmla="*/ 13698 w 17912"/>
                  <a:gd name="connsiteY11" fmla="*/ 1878 h 21600"/>
                  <a:gd name="connsiteX12" fmla="*/ 13698 w 17912"/>
                  <a:gd name="connsiteY12" fmla="*/ 939 h 21600"/>
                  <a:gd name="connsiteX13" fmla="*/ 12117 w 17912"/>
                  <a:gd name="connsiteY13" fmla="*/ 0 h 21600"/>
                  <a:gd name="connsiteX14" fmla="*/ 11590 w 17912"/>
                  <a:gd name="connsiteY14" fmla="*/ 0 h 21600"/>
                  <a:gd name="connsiteX15" fmla="*/ 11590 w 17912"/>
                  <a:gd name="connsiteY15" fmla="*/ 939 h 21600"/>
                  <a:gd name="connsiteX16" fmla="*/ 10010 w 17912"/>
                  <a:gd name="connsiteY16" fmla="*/ 939 h 21600"/>
                  <a:gd name="connsiteX17" fmla="*/ 9483 w 17912"/>
                  <a:gd name="connsiteY17" fmla="*/ 1878 h 21600"/>
                  <a:gd name="connsiteX18" fmla="*/ 9483 w 17912"/>
                  <a:gd name="connsiteY18" fmla="*/ 2817 h 21600"/>
                  <a:gd name="connsiteX19" fmla="*/ 8956 w 17912"/>
                  <a:gd name="connsiteY19" fmla="*/ 2817 h 21600"/>
                  <a:gd name="connsiteX20" fmla="*/ 8429 w 17912"/>
                  <a:gd name="connsiteY20" fmla="*/ 2817 h 21600"/>
                  <a:gd name="connsiteX21" fmla="*/ 7902 w 17912"/>
                  <a:gd name="connsiteY21" fmla="*/ 1878 h 21600"/>
                  <a:gd name="connsiteX22" fmla="*/ 7902 w 17912"/>
                  <a:gd name="connsiteY22" fmla="*/ 1878 h 21600"/>
                  <a:gd name="connsiteX23" fmla="*/ 7376 w 17912"/>
                  <a:gd name="connsiteY23" fmla="*/ 1878 h 21600"/>
                  <a:gd name="connsiteX24" fmla="*/ 7376 w 17912"/>
                  <a:gd name="connsiteY24" fmla="*/ 2817 h 21600"/>
                  <a:gd name="connsiteX25" fmla="*/ 7376 w 17912"/>
                  <a:gd name="connsiteY25" fmla="*/ 1878 h 21600"/>
                  <a:gd name="connsiteX26" fmla="*/ 6849 w 17912"/>
                  <a:gd name="connsiteY26" fmla="*/ 1878 h 21600"/>
                  <a:gd name="connsiteX27" fmla="*/ 6322 w 17912"/>
                  <a:gd name="connsiteY27" fmla="*/ 1878 h 21600"/>
                  <a:gd name="connsiteX28" fmla="*/ 5795 w 17912"/>
                  <a:gd name="connsiteY28" fmla="*/ 1878 h 21600"/>
                  <a:gd name="connsiteX29" fmla="*/ 5268 w 17912"/>
                  <a:gd name="connsiteY29" fmla="*/ 1878 h 21600"/>
                  <a:gd name="connsiteX30" fmla="*/ 4215 w 17912"/>
                  <a:gd name="connsiteY30" fmla="*/ 939 h 21600"/>
                  <a:gd name="connsiteX31" fmla="*/ 2634 w 17912"/>
                  <a:gd name="connsiteY31" fmla="*/ 939 h 21600"/>
                  <a:gd name="connsiteX32" fmla="*/ 1580 w 17912"/>
                  <a:gd name="connsiteY32" fmla="*/ 1878 h 21600"/>
                  <a:gd name="connsiteX33" fmla="*/ 1580 w 17912"/>
                  <a:gd name="connsiteY33" fmla="*/ 2817 h 21600"/>
                  <a:gd name="connsiteX34" fmla="*/ 1580 w 17912"/>
                  <a:gd name="connsiteY34" fmla="*/ 3757 h 21600"/>
                  <a:gd name="connsiteX35" fmla="*/ 2107 w 17912"/>
                  <a:gd name="connsiteY35" fmla="*/ 3757 h 21600"/>
                  <a:gd name="connsiteX36" fmla="*/ 1580 w 17912"/>
                  <a:gd name="connsiteY36" fmla="*/ 3757 h 21600"/>
                  <a:gd name="connsiteX37" fmla="*/ 1580 w 17912"/>
                  <a:gd name="connsiteY37" fmla="*/ 5635 h 21600"/>
                  <a:gd name="connsiteX38" fmla="*/ 527 w 17912"/>
                  <a:gd name="connsiteY38" fmla="*/ 7513 h 21600"/>
                  <a:gd name="connsiteX39" fmla="*/ 527 w 17912"/>
                  <a:gd name="connsiteY39" fmla="*/ 9391 h 21600"/>
                  <a:gd name="connsiteX40" fmla="*/ 527 w 17912"/>
                  <a:gd name="connsiteY40" fmla="*/ 8452 h 21600"/>
                  <a:gd name="connsiteX41" fmla="*/ 0 w 17912"/>
                  <a:gd name="connsiteY41" fmla="*/ 9391 h 21600"/>
                  <a:gd name="connsiteX42" fmla="*/ 0 w 17912"/>
                  <a:gd name="connsiteY42" fmla="*/ 10330 h 21600"/>
                  <a:gd name="connsiteX43" fmla="*/ 527 w 17912"/>
                  <a:gd name="connsiteY43" fmla="*/ 11270 h 21600"/>
                  <a:gd name="connsiteX44" fmla="*/ 527 w 17912"/>
                  <a:gd name="connsiteY44" fmla="*/ 12209 h 21600"/>
                  <a:gd name="connsiteX45" fmla="*/ 1054 w 17912"/>
                  <a:gd name="connsiteY45" fmla="*/ 11270 h 21600"/>
                  <a:gd name="connsiteX46" fmla="*/ 2107 w 17912"/>
                  <a:gd name="connsiteY46" fmla="*/ 12209 h 21600"/>
                  <a:gd name="connsiteX47" fmla="*/ 2634 w 17912"/>
                  <a:gd name="connsiteY47" fmla="*/ 12209 h 21600"/>
                  <a:gd name="connsiteX48" fmla="*/ 3161 w 17912"/>
                  <a:gd name="connsiteY48" fmla="*/ 12209 h 21600"/>
                  <a:gd name="connsiteX49" fmla="*/ 3688 w 17912"/>
                  <a:gd name="connsiteY49" fmla="*/ 12209 h 21600"/>
                  <a:gd name="connsiteX50" fmla="*/ 4741 w 17912"/>
                  <a:gd name="connsiteY50" fmla="*/ 11270 h 21600"/>
                  <a:gd name="connsiteX51" fmla="*/ 5268 w 17912"/>
                  <a:gd name="connsiteY51" fmla="*/ 11270 h 21600"/>
                  <a:gd name="connsiteX52" fmla="*/ 5795 w 17912"/>
                  <a:gd name="connsiteY52" fmla="*/ 10330 h 21600"/>
                  <a:gd name="connsiteX53" fmla="*/ 7376 w 17912"/>
                  <a:gd name="connsiteY53" fmla="*/ 11270 h 21600"/>
                  <a:gd name="connsiteX54" fmla="*/ 7902 w 17912"/>
                  <a:gd name="connsiteY54" fmla="*/ 11270 h 21600"/>
                  <a:gd name="connsiteX55" fmla="*/ 8429 w 17912"/>
                  <a:gd name="connsiteY55" fmla="*/ 12209 h 21600"/>
                  <a:gd name="connsiteX56" fmla="*/ 8429 w 17912"/>
                  <a:gd name="connsiteY56" fmla="*/ 13148 h 21600"/>
                  <a:gd name="connsiteX57" fmla="*/ 8429 w 17912"/>
                  <a:gd name="connsiteY57" fmla="*/ 13148 h 21600"/>
                  <a:gd name="connsiteX58" fmla="*/ 8956 w 17912"/>
                  <a:gd name="connsiteY58" fmla="*/ 14087 h 21600"/>
                  <a:gd name="connsiteX59" fmla="*/ 8956 w 17912"/>
                  <a:gd name="connsiteY59" fmla="*/ 15026 h 21600"/>
                  <a:gd name="connsiteX60" fmla="*/ 9483 w 17912"/>
                  <a:gd name="connsiteY60" fmla="*/ 15026 h 21600"/>
                  <a:gd name="connsiteX61" fmla="*/ 10010 w 17912"/>
                  <a:gd name="connsiteY61" fmla="*/ 15965 h 21600"/>
                  <a:gd name="connsiteX62" fmla="*/ 8956 w 17912"/>
                  <a:gd name="connsiteY62" fmla="*/ 15965 h 21600"/>
                  <a:gd name="connsiteX63" fmla="*/ 8429 w 17912"/>
                  <a:gd name="connsiteY63" fmla="*/ 15965 h 21600"/>
                  <a:gd name="connsiteX64" fmla="*/ 8429 w 17912"/>
                  <a:gd name="connsiteY64" fmla="*/ 15965 h 21600"/>
                  <a:gd name="connsiteX65" fmla="*/ 8429 w 17912"/>
                  <a:gd name="connsiteY65" fmla="*/ 16904 h 21600"/>
                  <a:gd name="connsiteX66" fmla="*/ 8429 w 17912"/>
                  <a:gd name="connsiteY66" fmla="*/ 17843 h 21600"/>
                  <a:gd name="connsiteX67" fmla="*/ 7376 w 17912"/>
                  <a:gd name="connsiteY67" fmla="*/ 18783 h 21600"/>
                  <a:gd name="connsiteX68" fmla="*/ 8429 w 17912"/>
                  <a:gd name="connsiteY68" fmla="*/ 19722 h 21600"/>
                  <a:gd name="connsiteX69" fmla="*/ 8429 w 17912"/>
                  <a:gd name="connsiteY69" fmla="*/ 18783 h 21600"/>
                  <a:gd name="connsiteX70" fmla="*/ 9483 w 17912"/>
                  <a:gd name="connsiteY70" fmla="*/ 19722 h 21600"/>
                  <a:gd name="connsiteX71" fmla="*/ 9483 w 17912"/>
                  <a:gd name="connsiteY71" fmla="*/ 17843 h 21600"/>
                  <a:gd name="connsiteX72" fmla="*/ 10010 w 17912"/>
                  <a:gd name="connsiteY72" fmla="*/ 17843 h 21600"/>
                  <a:gd name="connsiteX73" fmla="*/ 10537 w 17912"/>
                  <a:gd name="connsiteY73" fmla="*/ 15965 h 21600"/>
                  <a:gd name="connsiteX74" fmla="*/ 11590 w 17912"/>
                  <a:gd name="connsiteY74" fmla="*/ 15026 h 21600"/>
                  <a:gd name="connsiteX75" fmla="*/ 12117 w 17912"/>
                  <a:gd name="connsiteY75" fmla="*/ 15026 h 21600"/>
                  <a:gd name="connsiteX76" fmla="*/ 11590 w 17912"/>
                  <a:gd name="connsiteY76" fmla="*/ 14087 h 21600"/>
                  <a:gd name="connsiteX77" fmla="*/ 12644 w 17912"/>
                  <a:gd name="connsiteY77" fmla="*/ 15965 h 21600"/>
                  <a:gd name="connsiteX78" fmla="*/ 11590 w 17912"/>
                  <a:gd name="connsiteY78" fmla="*/ 15965 h 21600"/>
                  <a:gd name="connsiteX79" fmla="*/ 11590 w 17912"/>
                  <a:gd name="connsiteY79" fmla="*/ 15965 h 21600"/>
                  <a:gd name="connsiteX80" fmla="*/ 12644 w 17912"/>
                  <a:gd name="connsiteY80" fmla="*/ 16904 h 21600"/>
                  <a:gd name="connsiteX81" fmla="*/ 13698 w 17912"/>
                  <a:gd name="connsiteY81" fmla="*/ 16904 h 21600"/>
                  <a:gd name="connsiteX82" fmla="*/ 13698 w 17912"/>
                  <a:gd name="connsiteY82" fmla="*/ 17843 h 21600"/>
                  <a:gd name="connsiteX83" fmla="*/ 12644 w 17912"/>
                  <a:gd name="connsiteY83" fmla="*/ 18783 h 21600"/>
                  <a:gd name="connsiteX84" fmla="*/ 13698 w 17912"/>
                  <a:gd name="connsiteY84" fmla="*/ 18783 h 21600"/>
                  <a:gd name="connsiteX85" fmla="*/ 14224 w 17912"/>
                  <a:gd name="connsiteY85" fmla="*/ 19722 h 21600"/>
                  <a:gd name="connsiteX86" fmla="*/ 14224 w 17912"/>
                  <a:gd name="connsiteY86" fmla="*/ 21600 h 21600"/>
                  <a:gd name="connsiteX87" fmla="*/ 15278 w 17912"/>
                  <a:gd name="connsiteY87" fmla="*/ 21600 h 21600"/>
                  <a:gd name="connsiteX88" fmla="*/ 15805 w 17912"/>
                  <a:gd name="connsiteY88" fmla="*/ 20661 h 21600"/>
                  <a:gd name="connsiteX89" fmla="*/ 16332 w 17912"/>
                  <a:gd name="connsiteY89" fmla="*/ 20661 h 21600"/>
                  <a:gd name="connsiteX90" fmla="*/ 16332 w 17912"/>
                  <a:gd name="connsiteY90" fmla="*/ 19722 h 21600"/>
                  <a:gd name="connsiteX91" fmla="*/ 16859 w 17912"/>
                  <a:gd name="connsiteY91" fmla="*/ 19722 h 21600"/>
                  <a:gd name="connsiteX92" fmla="*/ 17385 w 17912"/>
                  <a:gd name="connsiteY92" fmla="*/ 19722 h 21600"/>
                  <a:gd name="connsiteX93" fmla="*/ 17912 w 17912"/>
                  <a:gd name="connsiteY93" fmla="*/ 18783 h 21600"/>
                  <a:gd name="connsiteX94" fmla="*/ 16332 w 17912"/>
                  <a:gd name="connsiteY94" fmla="*/ 18783 h 21600"/>
                  <a:gd name="connsiteX95" fmla="*/ 15805 w 17912"/>
                  <a:gd name="connsiteY95" fmla="*/ 17843 h 21600"/>
                  <a:gd name="connsiteX96" fmla="*/ 16332 w 17912"/>
                  <a:gd name="connsiteY96" fmla="*/ 15965 h 21600"/>
                  <a:gd name="connsiteX97" fmla="*/ 15805 w 17912"/>
                  <a:gd name="connsiteY97" fmla="*/ 16904 h 21600"/>
                  <a:gd name="connsiteX98" fmla="*/ 16859 w 17912"/>
                  <a:gd name="connsiteY98" fmla="*/ 15965 h 21600"/>
                  <a:gd name="connsiteX0" fmla="*/ 11590 w 17912"/>
                  <a:gd name="connsiteY0" fmla="*/ 16904 h 21600"/>
                  <a:gd name="connsiteX1" fmla="*/ 11590 w 17912"/>
                  <a:gd name="connsiteY1" fmla="*/ 15965 h 21600"/>
                  <a:gd name="connsiteX2" fmla="*/ 12117 w 17912"/>
                  <a:gd name="connsiteY2" fmla="*/ 16904 h 21600"/>
                  <a:gd name="connsiteX3" fmla="*/ 11590 w 17912"/>
                  <a:gd name="connsiteY3" fmla="*/ 16904 h 21600"/>
                  <a:gd name="connsiteX4" fmla="*/ 16859 w 17912"/>
                  <a:gd name="connsiteY4" fmla="*/ 15965 h 21600"/>
                  <a:gd name="connsiteX5" fmla="*/ 17912 w 17912"/>
                  <a:gd name="connsiteY5" fmla="*/ 5635 h 21600"/>
                  <a:gd name="connsiteX6" fmla="*/ 16859 w 17912"/>
                  <a:gd name="connsiteY6" fmla="*/ 5635 h 21600"/>
                  <a:gd name="connsiteX7" fmla="*/ 15805 w 17912"/>
                  <a:gd name="connsiteY7" fmla="*/ 5635 h 21600"/>
                  <a:gd name="connsiteX8" fmla="*/ 15278 w 17912"/>
                  <a:gd name="connsiteY8" fmla="*/ 3757 h 21600"/>
                  <a:gd name="connsiteX9" fmla="*/ 13698 w 17912"/>
                  <a:gd name="connsiteY9" fmla="*/ 2817 h 21600"/>
                  <a:gd name="connsiteX10" fmla="*/ 13698 w 17912"/>
                  <a:gd name="connsiteY10" fmla="*/ 1878 h 21600"/>
                  <a:gd name="connsiteX11" fmla="*/ 13698 w 17912"/>
                  <a:gd name="connsiteY11" fmla="*/ 939 h 21600"/>
                  <a:gd name="connsiteX12" fmla="*/ 12117 w 17912"/>
                  <a:gd name="connsiteY12" fmla="*/ 0 h 21600"/>
                  <a:gd name="connsiteX13" fmla="*/ 11590 w 17912"/>
                  <a:gd name="connsiteY13" fmla="*/ 0 h 21600"/>
                  <a:gd name="connsiteX14" fmla="*/ 11590 w 17912"/>
                  <a:gd name="connsiteY14" fmla="*/ 939 h 21600"/>
                  <a:gd name="connsiteX15" fmla="*/ 10010 w 17912"/>
                  <a:gd name="connsiteY15" fmla="*/ 939 h 21600"/>
                  <a:gd name="connsiteX16" fmla="*/ 9483 w 17912"/>
                  <a:gd name="connsiteY16" fmla="*/ 1878 h 21600"/>
                  <a:gd name="connsiteX17" fmla="*/ 9483 w 17912"/>
                  <a:gd name="connsiteY17" fmla="*/ 2817 h 21600"/>
                  <a:gd name="connsiteX18" fmla="*/ 8956 w 17912"/>
                  <a:gd name="connsiteY18" fmla="*/ 2817 h 21600"/>
                  <a:gd name="connsiteX19" fmla="*/ 8429 w 17912"/>
                  <a:gd name="connsiteY19" fmla="*/ 2817 h 21600"/>
                  <a:gd name="connsiteX20" fmla="*/ 7902 w 17912"/>
                  <a:gd name="connsiteY20" fmla="*/ 1878 h 21600"/>
                  <a:gd name="connsiteX21" fmla="*/ 7902 w 17912"/>
                  <a:gd name="connsiteY21" fmla="*/ 1878 h 21600"/>
                  <a:gd name="connsiteX22" fmla="*/ 7376 w 17912"/>
                  <a:gd name="connsiteY22" fmla="*/ 1878 h 21600"/>
                  <a:gd name="connsiteX23" fmla="*/ 7376 w 17912"/>
                  <a:gd name="connsiteY23" fmla="*/ 2817 h 21600"/>
                  <a:gd name="connsiteX24" fmla="*/ 7376 w 17912"/>
                  <a:gd name="connsiteY24" fmla="*/ 1878 h 21600"/>
                  <a:gd name="connsiteX25" fmla="*/ 6849 w 17912"/>
                  <a:gd name="connsiteY25" fmla="*/ 1878 h 21600"/>
                  <a:gd name="connsiteX26" fmla="*/ 6322 w 17912"/>
                  <a:gd name="connsiteY26" fmla="*/ 1878 h 21600"/>
                  <a:gd name="connsiteX27" fmla="*/ 5795 w 17912"/>
                  <a:gd name="connsiteY27" fmla="*/ 1878 h 21600"/>
                  <a:gd name="connsiteX28" fmla="*/ 5268 w 17912"/>
                  <a:gd name="connsiteY28" fmla="*/ 1878 h 21600"/>
                  <a:gd name="connsiteX29" fmla="*/ 4215 w 17912"/>
                  <a:gd name="connsiteY29" fmla="*/ 939 h 21600"/>
                  <a:gd name="connsiteX30" fmla="*/ 2634 w 17912"/>
                  <a:gd name="connsiteY30" fmla="*/ 939 h 21600"/>
                  <a:gd name="connsiteX31" fmla="*/ 1580 w 17912"/>
                  <a:gd name="connsiteY31" fmla="*/ 1878 h 21600"/>
                  <a:gd name="connsiteX32" fmla="*/ 1580 w 17912"/>
                  <a:gd name="connsiteY32" fmla="*/ 2817 h 21600"/>
                  <a:gd name="connsiteX33" fmla="*/ 1580 w 17912"/>
                  <a:gd name="connsiteY33" fmla="*/ 3757 h 21600"/>
                  <a:gd name="connsiteX34" fmla="*/ 2107 w 17912"/>
                  <a:gd name="connsiteY34" fmla="*/ 3757 h 21600"/>
                  <a:gd name="connsiteX35" fmla="*/ 1580 w 17912"/>
                  <a:gd name="connsiteY35" fmla="*/ 3757 h 21600"/>
                  <a:gd name="connsiteX36" fmla="*/ 1580 w 17912"/>
                  <a:gd name="connsiteY36" fmla="*/ 5635 h 21600"/>
                  <a:gd name="connsiteX37" fmla="*/ 527 w 17912"/>
                  <a:gd name="connsiteY37" fmla="*/ 7513 h 21600"/>
                  <a:gd name="connsiteX38" fmla="*/ 527 w 17912"/>
                  <a:gd name="connsiteY38" fmla="*/ 9391 h 21600"/>
                  <a:gd name="connsiteX39" fmla="*/ 527 w 17912"/>
                  <a:gd name="connsiteY39" fmla="*/ 8452 h 21600"/>
                  <a:gd name="connsiteX40" fmla="*/ 0 w 17912"/>
                  <a:gd name="connsiteY40" fmla="*/ 9391 h 21600"/>
                  <a:gd name="connsiteX41" fmla="*/ 0 w 17912"/>
                  <a:gd name="connsiteY41" fmla="*/ 10330 h 21600"/>
                  <a:gd name="connsiteX42" fmla="*/ 527 w 17912"/>
                  <a:gd name="connsiteY42" fmla="*/ 11270 h 21600"/>
                  <a:gd name="connsiteX43" fmla="*/ 527 w 17912"/>
                  <a:gd name="connsiteY43" fmla="*/ 12209 h 21600"/>
                  <a:gd name="connsiteX44" fmla="*/ 1054 w 17912"/>
                  <a:gd name="connsiteY44" fmla="*/ 11270 h 21600"/>
                  <a:gd name="connsiteX45" fmla="*/ 2107 w 17912"/>
                  <a:gd name="connsiteY45" fmla="*/ 12209 h 21600"/>
                  <a:gd name="connsiteX46" fmla="*/ 2634 w 17912"/>
                  <a:gd name="connsiteY46" fmla="*/ 12209 h 21600"/>
                  <a:gd name="connsiteX47" fmla="*/ 3161 w 17912"/>
                  <a:gd name="connsiteY47" fmla="*/ 12209 h 21600"/>
                  <a:gd name="connsiteX48" fmla="*/ 3688 w 17912"/>
                  <a:gd name="connsiteY48" fmla="*/ 12209 h 21600"/>
                  <a:gd name="connsiteX49" fmla="*/ 4741 w 17912"/>
                  <a:gd name="connsiteY49" fmla="*/ 11270 h 21600"/>
                  <a:gd name="connsiteX50" fmla="*/ 5268 w 17912"/>
                  <a:gd name="connsiteY50" fmla="*/ 11270 h 21600"/>
                  <a:gd name="connsiteX51" fmla="*/ 5795 w 17912"/>
                  <a:gd name="connsiteY51" fmla="*/ 10330 h 21600"/>
                  <a:gd name="connsiteX52" fmla="*/ 7376 w 17912"/>
                  <a:gd name="connsiteY52" fmla="*/ 11270 h 21600"/>
                  <a:gd name="connsiteX53" fmla="*/ 7902 w 17912"/>
                  <a:gd name="connsiteY53" fmla="*/ 11270 h 21600"/>
                  <a:gd name="connsiteX54" fmla="*/ 8429 w 17912"/>
                  <a:gd name="connsiteY54" fmla="*/ 12209 h 21600"/>
                  <a:gd name="connsiteX55" fmla="*/ 8429 w 17912"/>
                  <a:gd name="connsiteY55" fmla="*/ 13148 h 21600"/>
                  <a:gd name="connsiteX56" fmla="*/ 8429 w 17912"/>
                  <a:gd name="connsiteY56" fmla="*/ 13148 h 21600"/>
                  <a:gd name="connsiteX57" fmla="*/ 8956 w 17912"/>
                  <a:gd name="connsiteY57" fmla="*/ 14087 h 21600"/>
                  <a:gd name="connsiteX58" fmla="*/ 8956 w 17912"/>
                  <a:gd name="connsiteY58" fmla="*/ 15026 h 21600"/>
                  <a:gd name="connsiteX59" fmla="*/ 9483 w 17912"/>
                  <a:gd name="connsiteY59" fmla="*/ 15026 h 21600"/>
                  <a:gd name="connsiteX60" fmla="*/ 10010 w 17912"/>
                  <a:gd name="connsiteY60" fmla="*/ 15965 h 21600"/>
                  <a:gd name="connsiteX61" fmla="*/ 8956 w 17912"/>
                  <a:gd name="connsiteY61" fmla="*/ 15965 h 21600"/>
                  <a:gd name="connsiteX62" fmla="*/ 8429 w 17912"/>
                  <a:gd name="connsiteY62" fmla="*/ 15965 h 21600"/>
                  <a:gd name="connsiteX63" fmla="*/ 8429 w 17912"/>
                  <a:gd name="connsiteY63" fmla="*/ 15965 h 21600"/>
                  <a:gd name="connsiteX64" fmla="*/ 8429 w 17912"/>
                  <a:gd name="connsiteY64" fmla="*/ 16904 h 21600"/>
                  <a:gd name="connsiteX65" fmla="*/ 8429 w 17912"/>
                  <a:gd name="connsiteY65" fmla="*/ 17843 h 21600"/>
                  <a:gd name="connsiteX66" fmla="*/ 7376 w 17912"/>
                  <a:gd name="connsiteY66" fmla="*/ 18783 h 21600"/>
                  <a:gd name="connsiteX67" fmla="*/ 8429 w 17912"/>
                  <a:gd name="connsiteY67" fmla="*/ 19722 h 21600"/>
                  <a:gd name="connsiteX68" fmla="*/ 8429 w 17912"/>
                  <a:gd name="connsiteY68" fmla="*/ 18783 h 21600"/>
                  <a:gd name="connsiteX69" fmla="*/ 9483 w 17912"/>
                  <a:gd name="connsiteY69" fmla="*/ 19722 h 21600"/>
                  <a:gd name="connsiteX70" fmla="*/ 9483 w 17912"/>
                  <a:gd name="connsiteY70" fmla="*/ 17843 h 21600"/>
                  <a:gd name="connsiteX71" fmla="*/ 10010 w 17912"/>
                  <a:gd name="connsiteY71" fmla="*/ 17843 h 21600"/>
                  <a:gd name="connsiteX72" fmla="*/ 10537 w 17912"/>
                  <a:gd name="connsiteY72" fmla="*/ 15965 h 21600"/>
                  <a:gd name="connsiteX73" fmla="*/ 11590 w 17912"/>
                  <a:gd name="connsiteY73" fmla="*/ 15026 h 21600"/>
                  <a:gd name="connsiteX74" fmla="*/ 12117 w 17912"/>
                  <a:gd name="connsiteY74" fmla="*/ 15026 h 21600"/>
                  <a:gd name="connsiteX75" fmla="*/ 11590 w 17912"/>
                  <a:gd name="connsiteY75" fmla="*/ 14087 h 21600"/>
                  <a:gd name="connsiteX76" fmla="*/ 12644 w 17912"/>
                  <a:gd name="connsiteY76" fmla="*/ 15965 h 21600"/>
                  <a:gd name="connsiteX77" fmla="*/ 11590 w 17912"/>
                  <a:gd name="connsiteY77" fmla="*/ 15965 h 21600"/>
                  <a:gd name="connsiteX78" fmla="*/ 11590 w 17912"/>
                  <a:gd name="connsiteY78" fmla="*/ 15965 h 21600"/>
                  <a:gd name="connsiteX79" fmla="*/ 12644 w 17912"/>
                  <a:gd name="connsiteY79" fmla="*/ 16904 h 21600"/>
                  <a:gd name="connsiteX80" fmla="*/ 13698 w 17912"/>
                  <a:gd name="connsiteY80" fmla="*/ 16904 h 21600"/>
                  <a:gd name="connsiteX81" fmla="*/ 13698 w 17912"/>
                  <a:gd name="connsiteY81" fmla="*/ 17843 h 21600"/>
                  <a:gd name="connsiteX82" fmla="*/ 12644 w 17912"/>
                  <a:gd name="connsiteY82" fmla="*/ 18783 h 21600"/>
                  <a:gd name="connsiteX83" fmla="*/ 13698 w 17912"/>
                  <a:gd name="connsiteY83" fmla="*/ 18783 h 21600"/>
                  <a:gd name="connsiteX84" fmla="*/ 14224 w 17912"/>
                  <a:gd name="connsiteY84" fmla="*/ 19722 h 21600"/>
                  <a:gd name="connsiteX85" fmla="*/ 14224 w 17912"/>
                  <a:gd name="connsiteY85" fmla="*/ 21600 h 21600"/>
                  <a:gd name="connsiteX86" fmla="*/ 15278 w 17912"/>
                  <a:gd name="connsiteY86" fmla="*/ 21600 h 21600"/>
                  <a:gd name="connsiteX87" fmla="*/ 15805 w 17912"/>
                  <a:gd name="connsiteY87" fmla="*/ 20661 h 21600"/>
                  <a:gd name="connsiteX88" fmla="*/ 16332 w 17912"/>
                  <a:gd name="connsiteY88" fmla="*/ 20661 h 21600"/>
                  <a:gd name="connsiteX89" fmla="*/ 16332 w 17912"/>
                  <a:gd name="connsiteY89" fmla="*/ 19722 h 21600"/>
                  <a:gd name="connsiteX90" fmla="*/ 16859 w 17912"/>
                  <a:gd name="connsiteY90" fmla="*/ 19722 h 21600"/>
                  <a:gd name="connsiteX91" fmla="*/ 17385 w 17912"/>
                  <a:gd name="connsiteY91" fmla="*/ 19722 h 21600"/>
                  <a:gd name="connsiteX92" fmla="*/ 17912 w 17912"/>
                  <a:gd name="connsiteY92" fmla="*/ 18783 h 21600"/>
                  <a:gd name="connsiteX93" fmla="*/ 16332 w 17912"/>
                  <a:gd name="connsiteY93" fmla="*/ 18783 h 21600"/>
                  <a:gd name="connsiteX94" fmla="*/ 15805 w 17912"/>
                  <a:gd name="connsiteY94" fmla="*/ 17843 h 21600"/>
                  <a:gd name="connsiteX95" fmla="*/ 16332 w 17912"/>
                  <a:gd name="connsiteY95" fmla="*/ 15965 h 21600"/>
                  <a:gd name="connsiteX96" fmla="*/ 15805 w 17912"/>
                  <a:gd name="connsiteY96" fmla="*/ 16904 h 21600"/>
                  <a:gd name="connsiteX97" fmla="*/ 16859 w 17912"/>
                  <a:gd name="connsiteY97" fmla="*/ 15965 h 21600"/>
                  <a:gd name="connsiteX0" fmla="*/ 11590 w 17935"/>
                  <a:gd name="connsiteY0" fmla="*/ 16904 h 21600"/>
                  <a:gd name="connsiteX1" fmla="*/ 11590 w 17935"/>
                  <a:gd name="connsiteY1" fmla="*/ 15965 h 21600"/>
                  <a:gd name="connsiteX2" fmla="*/ 12117 w 17935"/>
                  <a:gd name="connsiteY2" fmla="*/ 16904 h 21600"/>
                  <a:gd name="connsiteX3" fmla="*/ 11590 w 17935"/>
                  <a:gd name="connsiteY3" fmla="*/ 16904 h 21600"/>
                  <a:gd name="connsiteX4" fmla="*/ 16859 w 17935"/>
                  <a:gd name="connsiteY4" fmla="*/ 15965 h 21600"/>
                  <a:gd name="connsiteX5" fmla="*/ 17912 w 17935"/>
                  <a:gd name="connsiteY5" fmla="*/ 5635 h 21600"/>
                  <a:gd name="connsiteX6" fmla="*/ 15805 w 17935"/>
                  <a:gd name="connsiteY6" fmla="*/ 5635 h 21600"/>
                  <a:gd name="connsiteX7" fmla="*/ 15278 w 17935"/>
                  <a:gd name="connsiteY7" fmla="*/ 3757 h 21600"/>
                  <a:gd name="connsiteX8" fmla="*/ 13698 w 17935"/>
                  <a:gd name="connsiteY8" fmla="*/ 2817 h 21600"/>
                  <a:gd name="connsiteX9" fmla="*/ 13698 w 17935"/>
                  <a:gd name="connsiteY9" fmla="*/ 1878 h 21600"/>
                  <a:gd name="connsiteX10" fmla="*/ 13698 w 17935"/>
                  <a:gd name="connsiteY10" fmla="*/ 939 h 21600"/>
                  <a:gd name="connsiteX11" fmla="*/ 12117 w 17935"/>
                  <a:gd name="connsiteY11" fmla="*/ 0 h 21600"/>
                  <a:gd name="connsiteX12" fmla="*/ 11590 w 17935"/>
                  <a:gd name="connsiteY12" fmla="*/ 0 h 21600"/>
                  <a:gd name="connsiteX13" fmla="*/ 11590 w 17935"/>
                  <a:gd name="connsiteY13" fmla="*/ 939 h 21600"/>
                  <a:gd name="connsiteX14" fmla="*/ 10010 w 17935"/>
                  <a:gd name="connsiteY14" fmla="*/ 939 h 21600"/>
                  <a:gd name="connsiteX15" fmla="*/ 9483 w 17935"/>
                  <a:gd name="connsiteY15" fmla="*/ 1878 h 21600"/>
                  <a:gd name="connsiteX16" fmla="*/ 9483 w 17935"/>
                  <a:gd name="connsiteY16" fmla="*/ 2817 h 21600"/>
                  <a:gd name="connsiteX17" fmla="*/ 8956 w 17935"/>
                  <a:gd name="connsiteY17" fmla="*/ 2817 h 21600"/>
                  <a:gd name="connsiteX18" fmla="*/ 8429 w 17935"/>
                  <a:gd name="connsiteY18" fmla="*/ 2817 h 21600"/>
                  <a:gd name="connsiteX19" fmla="*/ 7902 w 17935"/>
                  <a:gd name="connsiteY19" fmla="*/ 1878 h 21600"/>
                  <a:gd name="connsiteX20" fmla="*/ 7902 w 17935"/>
                  <a:gd name="connsiteY20" fmla="*/ 1878 h 21600"/>
                  <a:gd name="connsiteX21" fmla="*/ 7376 w 17935"/>
                  <a:gd name="connsiteY21" fmla="*/ 1878 h 21600"/>
                  <a:gd name="connsiteX22" fmla="*/ 7376 w 17935"/>
                  <a:gd name="connsiteY22" fmla="*/ 2817 h 21600"/>
                  <a:gd name="connsiteX23" fmla="*/ 7376 w 17935"/>
                  <a:gd name="connsiteY23" fmla="*/ 1878 h 21600"/>
                  <a:gd name="connsiteX24" fmla="*/ 6849 w 17935"/>
                  <a:gd name="connsiteY24" fmla="*/ 1878 h 21600"/>
                  <a:gd name="connsiteX25" fmla="*/ 6322 w 17935"/>
                  <a:gd name="connsiteY25" fmla="*/ 1878 h 21600"/>
                  <a:gd name="connsiteX26" fmla="*/ 5795 w 17935"/>
                  <a:gd name="connsiteY26" fmla="*/ 1878 h 21600"/>
                  <a:gd name="connsiteX27" fmla="*/ 5268 w 17935"/>
                  <a:gd name="connsiteY27" fmla="*/ 1878 h 21600"/>
                  <a:gd name="connsiteX28" fmla="*/ 4215 w 17935"/>
                  <a:gd name="connsiteY28" fmla="*/ 939 h 21600"/>
                  <a:gd name="connsiteX29" fmla="*/ 2634 w 17935"/>
                  <a:gd name="connsiteY29" fmla="*/ 939 h 21600"/>
                  <a:gd name="connsiteX30" fmla="*/ 1580 w 17935"/>
                  <a:gd name="connsiteY30" fmla="*/ 1878 h 21600"/>
                  <a:gd name="connsiteX31" fmla="*/ 1580 w 17935"/>
                  <a:gd name="connsiteY31" fmla="*/ 2817 h 21600"/>
                  <a:gd name="connsiteX32" fmla="*/ 1580 w 17935"/>
                  <a:gd name="connsiteY32" fmla="*/ 3757 h 21600"/>
                  <a:gd name="connsiteX33" fmla="*/ 2107 w 17935"/>
                  <a:gd name="connsiteY33" fmla="*/ 3757 h 21600"/>
                  <a:gd name="connsiteX34" fmla="*/ 1580 w 17935"/>
                  <a:gd name="connsiteY34" fmla="*/ 3757 h 21600"/>
                  <a:gd name="connsiteX35" fmla="*/ 1580 w 17935"/>
                  <a:gd name="connsiteY35" fmla="*/ 5635 h 21600"/>
                  <a:gd name="connsiteX36" fmla="*/ 527 w 17935"/>
                  <a:gd name="connsiteY36" fmla="*/ 7513 h 21600"/>
                  <a:gd name="connsiteX37" fmla="*/ 527 w 17935"/>
                  <a:gd name="connsiteY37" fmla="*/ 9391 h 21600"/>
                  <a:gd name="connsiteX38" fmla="*/ 527 w 17935"/>
                  <a:gd name="connsiteY38" fmla="*/ 8452 h 21600"/>
                  <a:gd name="connsiteX39" fmla="*/ 0 w 17935"/>
                  <a:gd name="connsiteY39" fmla="*/ 9391 h 21600"/>
                  <a:gd name="connsiteX40" fmla="*/ 0 w 17935"/>
                  <a:gd name="connsiteY40" fmla="*/ 10330 h 21600"/>
                  <a:gd name="connsiteX41" fmla="*/ 527 w 17935"/>
                  <a:gd name="connsiteY41" fmla="*/ 11270 h 21600"/>
                  <a:gd name="connsiteX42" fmla="*/ 527 w 17935"/>
                  <a:gd name="connsiteY42" fmla="*/ 12209 h 21600"/>
                  <a:gd name="connsiteX43" fmla="*/ 1054 w 17935"/>
                  <a:gd name="connsiteY43" fmla="*/ 11270 h 21600"/>
                  <a:gd name="connsiteX44" fmla="*/ 2107 w 17935"/>
                  <a:gd name="connsiteY44" fmla="*/ 12209 h 21600"/>
                  <a:gd name="connsiteX45" fmla="*/ 2634 w 17935"/>
                  <a:gd name="connsiteY45" fmla="*/ 12209 h 21600"/>
                  <a:gd name="connsiteX46" fmla="*/ 3161 w 17935"/>
                  <a:gd name="connsiteY46" fmla="*/ 12209 h 21600"/>
                  <a:gd name="connsiteX47" fmla="*/ 3688 w 17935"/>
                  <a:gd name="connsiteY47" fmla="*/ 12209 h 21600"/>
                  <a:gd name="connsiteX48" fmla="*/ 4741 w 17935"/>
                  <a:gd name="connsiteY48" fmla="*/ 11270 h 21600"/>
                  <a:gd name="connsiteX49" fmla="*/ 5268 w 17935"/>
                  <a:gd name="connsiteY49" fmla="*/ 11270 h 21600"/>
                  <a:gd name="connsiteX50" fmla="*/ 5795 w 17935"/>
                  <a:gd name="connsiteY50" fmla="*/ 10330 h 21600"/>
                  <a:gd name="connsiteX51" fmla="*/ 7376 w 17935"/>
                  <a:gd name="connsiteY51" fmla="*/ 11270 h 21600"/>
                  <a:gd name="connsiteX52" fmla="*/ 7902 w 17935"/>
                  <a:gd name="connsiteY52" fmla="*/ 11270 h 21600"/>
                  <a:gd name="connsiteX53" fmla="*/ 8429 w 17935"/>
                  <a:gd name="connsiteY53" fmla="*/ 12209 h 21600"/>
                  <a:gd name="connsiteX54" fmla="*/ 8429 w 17935"/>
                  <a:gd name="connsiteY54" fmla="*/ 13148 h 21600"/>
                  <a:gd name="connsiteX55" fmla="*/ 8429 w 17935"/>
                  <a:gd name="connsiteY55" fmla="*/ 13148 h 21600"/>
                  <a:gd name="connsiteX56" fmla="*/ 8956 w 17935"/>
                  <a:gd name="connsiteY56" fmla="*/ 14087 h 21600"/>
                  <a:gd name="connsiteX57" fmla="*/ 8956 w 17935"/>
                  <a:gd name="connsiteY57" fmla="*/ 15026 h 21600"/>
                  <a:gd name="connsiteX58" fmla="*/ 9483 w 17935"/>
                  <a:gd name="connsiteY58" fmla="*/ 15026 h 21600"/>
                  <a:gd name="connsiteX59" fmla="*/ 10010 w 17935"/>
                  <a:gd name="connsiteY59" fmla="*/ 15965 h 21600"/>
                  <a:gd name="connsiteX60" fmla="*/ 8956 w 17935"/>
                  <a:gd name="connsiteY60" fmla="*/ 15965 h 21600"/>
                  <a:gd name="connsiteX61" fmla="*/ 8429 w 17935"/>
                  <a:gd name="connsiteY61" fmla="*/ 15965 h 21600"/>
                  <a:gd name="connsiteX62" fmla="*/ 8429 w 17935"/>
                  <a:gd name="connsiteY62" fmla="*/ 15965 h 21600"/>
                  <a:gd name="connsiteX63" fmla="*/ 8429 w 17935"/>
                  <a:gd name="connsiteY63" fmla="*/ 16904 h 21600"/>
                  <a:gd name="connsiteX64" fmla="*/ 8429 w 17935"/>
                  <a:gd name="connsiteY64" fmla="*/ 17843 h 21600"/>
                  <a:gd name="connsiteX65" fmla="*/ 7376 w 17935"/>
                  <a:gd name="connsiteY65" fmla="*/ 18783 h 21600"/>
                  <a:gd name="connsiteX66" fmla="*/ 8429 w 17935"/>
                  <a:gd name="connsiteY66" fmla="*/ 19722 h 21600"/>
                  <a:gd name="connsiteX67" fmla="*/ 8429 w 17935"/>
                  <a:gd name="connsiteY67" fmla="*/ 18783 h 21600"/>
                  <a:gd name="connsiteX68" fmla="*/ 9483 w 17935"/>
                  <a:gd name="connsiteY68" fmla="*/ 19722 h 21600"/>
                  <a:gd name="connsiteX69" fmla="*/ 9483 w 17935"/>
                  <a:gd name="connsiteY69" fmla="*/ 17843 h 21600"/>
                  <a:gd name="connsiteX70" fmla="*/ 10010 w 17935"/>
                  <a:gd name="connsiteY70" fmla="*/ 17843 h 21600"/>
                  <a:gd name="connsiteX71" fmla="*/ 10537 w 17935"/>
                  <a:gd name="connsiteY71" fmla="*/ 15965 h 21600"/>
                  <a:gd name="connsiteX72" fmla="*/ 11590 w 17935"/>
                  <a:gd name="connsiteY72" fmla="*/ 15026 h 21600"/>
                  <a:gd name="connsiteX73" fmla="*/ 12117 w 17935"/>
                  <a:gd name="connsiteY73" fmla="*/ 15026 h 21600"/>
                  <a:gd name="connsiteX74" fmla="*/ 11590 w 17935"/>
                  <a:gd name="connsiteY74" fmla="*/ 14087 h 21600"/>
                  <a:gd name="connsiteX75" fmla="*/ 12644 w 17935"/>
                  <a:gd name="connsiteY75" fmla="*/ 15965 h 21600"/>
                  <a:gd name="connsiteX76" fmla="*/ 11590 w 17935"/>
                  <a:gd name="connsiteY76" fmla="*/ 15965 h 21600"/>
                  <a:gd name="connsiteX77" fmla="*/ 11590 w 17935"/>
                  <a:gd name="connsiteY77" fmla="*/ 15965 h 21600"/>
                  <a:gd name="connsiteX78" fmla="*/ 12644 w 17935"/>
                  <a:gd name="connsiteY78" fmla="*/ 16904 h 21600"/>
                  <a:gd name="connsiteX79" fmla="*/ 13698 w 17935"/>
                  <a:gd name="connsiteY79" fmla="*/ 16904 h 21600"/>
                  <a:gd name="connsiteX80" fmla="*/ 13698 w 17935"/>
                  <a:gd name="connsiteY80" fmla="*/ 17843 h 21600"/>
                  <a:gd name="connsiteX81" fmla="*/ 12644 w 17935"/>
                  <a:gd name="connsiteY81" fmla="*/ 18783 h 21600"/>
                  <a:gd name="connsiteX82" fmla="*/ 13698 w 17935"/>
                  <a:gd name="connsiteY82" fmla="*/ 18783 h 21600"/>
                  <a:gd name="connsiteX83" fmla="*/ 14224 w 17935"/>
                  <a:gd name="connsiteY83" fmla="*/ 19722 h 21600"/>
                  <a:gd name="connsiteX84" fmla="*/ 14224 w 17935"/>
                  <a:gd name="connsiteY84" fmla="*/ 21600 h 21600"/>
                  <a:gd name="connsiteX85" fmla="*/ 15278 w 17935"/>
                  <a:gd name="connsiteY85" fmla="*/ 21600 h 21600"/>
                  <a:gd name="connsiteX86" fmla="*/ 15805 w 17935"/>
                  <a:gd name="connsiteY86" fmla="*/ 20661 h 21600"/>
                  <a:gd name="connsiteX87" fmla="*/ 16332 w 17935"/>
                  <a:gd name="connsiteY87" fmla="*/ 20661 h 21600"/>
                  <a:gd name="connsiteX88" fmla="*/ 16332 w 17935"/>
                  <a:gd name="connsiteY88" fmla="*/ 19722 h 21600"/>
                  <a:gd name="connsiteX89" fmla="*/ 16859 w 17935"/>
                  <a:gd name="connsiteY89" fmla="*/ 19722 h 21600"/>
                  <a:gd name="connsiteX90" fmla="*/ 17385 w 17935"/>
                  <a:gd name="connsiteY90" fmla="*/ 19722 h 21600"/>
                  <a:gd name="connsiteX91" fmla="*/ 17912 w 17935"/>
                  <a:gd name="connsiteY91" fmla="*/ 18783 h 21600"/>
                  <a:gd name="connsiteX92" fmla="*/ 16332 w 17935"/>
                  <a:gd name="connsiteY92" fmla="*/ 18783 h 21600"/>
                  <a:gd name="connsiteX93" fmla="*/ 15805 w 17935"/>
                  <a:gd name="connsiteY93" fmla="*/ 17843 h 21600"/>
                  <a:gd name="connsiteX94" fmla="*/ 16332 w 17935"/>
                  <a:gd name="connsiteY94" fmla="*/ 15965 h 21600"/>
                  <a:gd name="connsiteX95" fmla="*/ 15805 w 17935"/>
                  <a:gd name="connsiteY95" fmla="*/ 16904 h 21600"/>
                  <a:gd name="connsiteX96" fmla="*/ 16859 w 17935"/>
                  <a:gd name="connsiteY96" fmla="*/ 15965 h 21600"/>
                  <a:gd name="connsiteX0" fmla="*/ 11590 w 17912"/>
                  <a:gd name="connsiteY0" fmla="*/ 16904 h 21600"/>
                  <a:gd name="connsiteX1" fmla="*/ 11590 w 17912"/>
                  <a:gd name="connsiteY1" fmla="*/ 15965 h 21600"/>
                  <a:gd name="connsiteX2" fmla="*/ 12117 w 17912"/>
                  <a:gd name="connsiteY2" fmla="*/ 16904 h 21600"/>
                  <a:gd name="connsiteX3" fmla="*/ 11590 w 17912"/>
                  <a:gd name="connsiteY3" fmla="*/ 16904 h 21600"/>
                  <a:gd name="connsiteX4" fmla="*/ 16859 w 17912"/>
                  <a:gd name="connsiteY4" fmla="*/ 15965 h 21600"/>
                  <a:gd name="connsiteX5" fmla="*/ 15805 w 17912"/>
                  <a:gd name="connsiteY5" fmla="*/ 5635 h 21600"/>
                  <a:gd name="connsiteX6" fmla="*/ 15278 w 17912"/>
                  <a:gd name="connsiteY6" fmla="*/ 3757 h 21600"/>
                  <a:gd name="connsiteX7" fmla="*/ 13698 w 17912"/>
                  <a:gd name="connsiteY7" fmla="*/ 2817 h 21600"/>
                  <a:gd name="connsiteX8" fmla="*/ 13698 w 17912"/>
                  <a:gd name="connsiteY8" fmla="*/ 1878 h 21600"/>
                  <a:gd name="connsiteX9" fmla="*/ 13698 w 17912"/>
                  <a:gd name="connsiteY9" fmla="*/ 939 h 21600"/>
                  <a:gd name="connsiteX10" fmla="*/ 12117 w 17912"/>
                  <a:gd name="connsiteY10" fmla="*/ 0 h 21600"/>
                  <a:gd name="connsiteX11" fmla="*/ 11590 w 17912"/>
                  <a:gd name="connsiteY11" fmla="*/ 0 h 21600"/>
                  <a:gd name="connsiteX12" fmla="*/ 11590 w 17912"/>
                  <a:gd name="connsiteY12" fmla="*/ 939 h 21600"/>
                  <a:gd name="connsiteX13" fmla="*/ 10010 w 17912"/>
                  <a:gd name="connsiteY13" fmla="*/ 939 h 21600"/>
                  <a:gd name="connsiteX14" fmla="*/ 9483 w 17912"/>
                  <a:gd name="connsiteY14" fmla="*/ 1878 h 21600"/>
                  <a:gd name="connsiteX15" fmla="*/ 9483 w 17912"/>
                  <a:gd name="connsiteY15" fmla="*/ 2817 h 21600"/>
                  <a:gd name="connsiteX16" fmla="*/ 8956 w 17912"/>
                  <a:gd name="connsiteY16" fmla="*/ 2817 h 21600"/>
                  <a:gd name="connsiteX17" fmla="*/ 8429 w 17912"/>
                  <a:gd name="connsiteY17" fmla="*/ 2817 h 21600"/>
                  <a:gd name="connsiteX18" fmla="*/ 7902 w 17912"/>
                  <a:gd name="connsiteY18" fmla="*/ 1878 h 21600"/>
                  <a:gd name="connsiteX19" fmla="*/ 7902 w 17912"/>
                  <a:gd name="connsiteY19" fmla="*/ 1878 h 21600"/>
                  <a:gd name="connsiteX20" fmla="*/ 7376 w 17912"/>
                  <a:gd name="connsiteY20" fmla="*/ 1878 h 21600"/>
                  <a:gd name="connsiteX21" fmla="*/ 7376 w 17912"/>
                  <a:gd name="connsiteY21" fmla="*/ 2817 h 21600"/>
                  <a:gd name="connsiteX22" fmla="*/ 7376 w 17912"/>
                  <a:gd name="connsiteY22" fmla="*/ 1878 h 21600"/>
                  <a:gd name="connsiteX23" fmla="*/ 6849 w 17912"/>
                  <a:gd name="connsiteY23" fmla="*/ 1878 h 21600"/>
                  <a:gd name="connsiteX24" fmla="*/ 6322 w 17912"/>
                  <a:gd name="connsiteY24" fmla="*/ 1878 h 21600"/>
                  <a:gd name="connsiteX25" fmla="*/ 5795 w 17912"/>
                  <a:gd name="connsiteY25" fmla="*/ 1878 h 21600"/>
                  <a:gd name="connsiteX26" fmla="*/ 5268 w 17912"/>
                  <a:gd name="connsiteY26" fmla="*/ 1878 h 21600"/>
                  <a:gd name="connsiteX27" fmla="*/ 4215 w 17912"/>
                  <a:gd name="connsiteY27" fmla="*/ 939 h 21600"/>
                  <a:gd name="connsiteX28" fmla="*/ 2634 w 17912"/>
                  <a:gd name="connsiteY28" fmla="*/ 939 h 21600"/>
                  <a:gd name="connsiteX29" fmla="*/ 1580 w 17912"/>
                  <a:gd name="connsiteY29" fmla="*/ 1878 h 21600"/>
                  <a:gd name="connsiteX30" fmla="*/ 1580 w 17912"/>
                  <a:gd name="connsiteY30" fmla="*/ 2817 h 21600"/>
                  <a:gd name="connsiteX31" fmla="*/ 1580 w 17912"/>
                  <a:gd name="connsiteY31" fmla="*/ 3757 h 21600"/>
                  <a:gd name="connsiteX32" fmla="*/ 2107 w 17912"/>
                  <a:gd name="connsiteY32" fmla="*/ 3757 h 21600"/>
                  <a:gd name="connsiteX33" fmla="*/ 1580 w 17912"/>
                  <a:gd name="connsiteY33" fmla="*/ 3757 h 21600"/>
                  <a:gd name="connsiteX34" fmla="*/ 1580 w 17912"/>
                  <a:gd name="connsiteY34" fmla="*/ 5635 h 21600"/>
                  <a:gd name="connsiteX35" fmla="*/ 527 w 17912"/>
                  <a:gd name="connsiteY35" fmla="*/ 7513 h 21600"/>
                  <a:gd name="connsiteX36" fmla="*/ 527 w 17912"/>
                  <a:gd name="connsiteY36" fmla="*/ 9391 h 21600"/>
                  <a:gd name="connsiteX37" fmla="*/ 527 w 17912"/>
                  <a:gd name="connsiteY37" fmla="*/ 8452 h 21600"/>
                  <a:gd name="connsiteX38" fmla="*/ 0 w 17912"/>
                  <a:gd name="connsiteY38" fmla="*/ 9391 h 21600"/>
                  <a:gd name="connsiteX39" fmla="*/ 0 w 17912"/>
                  <a:gd name="connsiteY39" fmla="*/ 10330 h 21600"/>
                  <a:gd name="connsiteX40" fmla="*/ 527 w 17912"/>
                  <a:gd name="connsiteY40" fmla="*/ 11270 h 21600"/>
                  <a:gd name="connsiteX41" fmla="*/ 527 w 17912"/>
                  <a:gd name="connsiteY41" fmla="*/ 12209 h 21600"/>
                  <a:gd name="connsiteX42" fmla="*/ 1054 w 17912"/>
                  <a:gd name="connsiteY42" fmla="*/ 11270 h 21600"/>
                  <a:gd name="connsiteX43" fmla="*/ 2107 w 17912"/>
                  <a:gd name="connsiteY43" fmla="*/ 12209 h 21600"/>
                  <a:gd name="connsiteX44" fmla="*/ 2634 w 17912"/>
                  <a:gd name="connsiteY44" fmla="*/ 12209 h 21600"/>
                  <a:gd name="connsiteX45" fmla="*/ 3161 w 17912"/>
                  <a:gd name="connsiteY45" fmla="*/ 12209 h 21600"/>
                  <a:gd name="connsiteX46" fmla="*/ 3688 w 17912"/>
                  <a:gd name="connsiteY46" fmla="*/ 12209 h 21600"/>
                  <a:gd name="connsiteX47" fmla="*/ 4741 w 17912"/>
                  <a:gd name="connsiteY47" fmla="*/ 11270 h 21600"/>
                  <a:gd name="connsiteX48" fmla="*/ 5268 w 17912"/>
                  <a:gd name="connsiteY48" fmla="*/ 11270 h 21600"/>
                  <a:gd name="connsiteX49" fmla="*/ 5795 w 17912"/>
                  <a:gd name="connsiteY49" fmla="*/ 10330 h 21600"/>
                  <a:gd name="connsiteX50" fmla="*/ 7376 w 17912"/>
                  <a:gd name="connsiteY50" fmla="*/ 11270 h 21600"/>
                  <a:gd name="connsiteX51" fmla="*/ 7902 w 17912"/>
                  <a:gd name="connsiteY51" fmla="*/ 11270 h 21600"/>
                  <a:gd name="connsiteX52" fmla="*/ 8429 w 17912"/>
                  <a:gd name="connsiteY52" fmla="*/ 12209 h 21600"/>
                  <a:gd name="connsiteX53" fmla="*/ 8429 w 17912"/>
                  <a:gd name="connsiteY53" fmla="*/ 13148 h 21600"/>
                  <a:gd name="connsiteX54" fmla="*/ 8429 w 17912"/>
                  <a:gd name="connsiteY54" fmla="*/ 13148 h 21600"/>
                  <a:gd name="connsiteX55" fmla="*/ 8956 w 17912"/>
                  <a:gd name="connsiteY55" fmla="*/ 14087 h 21600"/>
                  <a:gd name="connsiteX56" fmla="*/ 8956 w 17912"/>
                  <a:gd name="connsiteY56" fmla="*/ 15026 h 21600"/>
                  <a:gd name="connsiteX57" fmla="*/ 9483 w 17912"/>
                  <a:gd name="connsiteY57" fmla="*/ 15026 h 21600"/>
                  <a:gd name="connsiteX58" fmla="*/ 10010 w 17912"/>
                  <a:gd name="connsiteY58" fmla="*/ 15965 h 21600"/>
                  <a:gd name="connsiteX59" fmla="*/ 8956 w 17912"/>
                  <a:gd name="connsiteY59" fmla="*/ 15965 h 21600"/>
                  <a:gd name="connsiteX60" fmla="*/ 8429 w 17912"/>
                  <a:gd name="connsiteY60" fmla="*/ 15965 h 21600"/>
                  <a:gd name="connsiteX61" fmla="*/ 8429 w 17912"/>
                  <a:gd name="connsiteY61" fmla="*/ 15965 h 21600"/>
                  <a:gd name="connsiteX62" fmla="*/ 8429 w 17912"/>
                  <a:gd name="connsiteY62" fmla="*/ 16904 h 21600"/>
                  <a:gd name="connsiteX63" fmla="*/ 8429 w 17912"/>
                  <a:gd name="connsiteY63" fmla="*/ 17843 h 21600"/>
                  <a:gd name="connsiteX64" fmla="*/ 7376 w 17912"/>
                  <a:gd name="connsiteY64" fmla="*/ 18783 h 21600"/>
                  <a:gd name="connsiteX65" fmla="*/ 8429 w 17912"/>
                  <a:gd name="connsiteY65" fmla="*/ 19722 h 21600"/>
                  <a:gd name="connsiteX66" fmla="*/ 8429 w 17912"/>
                  <a:gd name="connsiteY66" fmla="*/ 18783 h 21600"/>
                  <a:gd name="connsiteX67" fmla="*/ 9483 w 17912"/>
                  <a:gd name="connsiteY67" fmla="*/ 19722 h 21600"/>
                  <a:gd name="connsiteX68" fmla="*/ 9483 w 17912"/>
                  <a:gd name="connsiteY68" fmla="*/ 17843 h 21600"/>
                  <a:gd name="connsiteX69" fmla="*/ 10010 w 17912"/>
                  <a:gd name="connsiteY69" fmla="*/ 17843 h 21600"/>
                  <a:gd name="connsiteX70" fmla="*/ 10537 w 17912"/>
                  <a:gd name="connsiteY70" fmla="*/ 15965 h 21600"/>
                  <a:gd name="connsiteX71" fmla="*/ 11590 w 17912"/>
                  <a:gd name="connsiteY71" fmla="*/ 15026 h 21600"/>
                  <a:gd name="connsiteX72" fmla="*/ 12117 w 17912"/>
                  <a:gd name="connsiteY72" fmla="*/ 15026 h 21600"/>
                  <a:gd name="connsiteX73" fmla="*/ 11590 w 17912"/>
                  <a:gd name="connsiteY73" fmla="*/ 14087 h 21600"/>
                  <a:gd name="connsiteX74" fmla="*/ 12644 w 17912"/>
                  <a:gd name="connsiteY74" fmla="*/ 15965 h 21600"/>
                  <a:gd name="connsiteX75" fmla="*/ 11590 w 17912"/>
                  <a:gd name="connsiteY75" fmla="*/ 15965 h 21600"/>
                  <a:gd name="connsiteX76" fmla="*/ 11590 w 17912"/>
                  <a:gd name="connsiteY76" fmla="*/ 15965 h 21600"/>
                  <a:gd name="connsiteX77" fmla="*/ 12644 w 17912"/>
                  <a:gd name="connsiteY77" fmla="*/ 16904 h 21600"/>
                  <a:gd name="connsiteX78" fmla="*/ 13698 w 17912"/>
                  <a:gd name="connsiteY78" fmla="*/ 16904 h 21600"/>
                  <a:gd name="connsiteX79" fmla="*/ 13698 w 17912"/>
                  <a:gd name="connsiteY79" fmla="*/ 17843 h 21600"/>
                  <a:gd name="connsiteX80" fmla="*/ 12644 w 17912"/>
                  <a:gd name="connsiteY80" fmla="*/ 18783 h 21600"/>
                  <a:gd name="connsiteX81" fmla="*/ 13698 w 17912"/>
                  <a:gd name="connsiteY81" fmla="*/ 18783 h 21600"/>
                  <a:gd name="connsiteX82" fmla="*/ 14224 w 17912"/>
                  <a:gd name="connsiteY82" fmla="*/ 19722 h 21600"/>
                  <a:gd name="connsiteX83" fmla="*/ 14224 w 17912"/>
                  <a:gd name="connsiteY83" fmla="*/ 21600 h 21600"/>
                  <a:gd name="connsiteX84" fmla="*/ 15278 w 17912"/>
                  <a:gd name="connsiteY84" fmla="*/ 21600 h 21600"/>
                  <a:gd name="connsiteX85" fmla="*/ 15805 w 17912"/>
                  <a:gd name="connsiteY85" fmla="*/ 20661 h 21600"/>
                  <a:gd name="connsiteX86" fmla="*/ 16332 w 17912"/>
                  <a:gd name="connsiteY86" fmla="*/ 20661 h 21600"/>
                  <a:gd name="connsiteX87" fmla="*/ 16332 w 17912"/>
                  <a:gd name="connsiteY87" fmla="*/ 19722 h 21600"/>
                  <a:gd name="connsiteX88" fmla="*/ 16859 w 17912"/>
                  <a:gd name="connsiteY88" fmla="*/ 19722 h 21600"/>
                  <a:gd name="connsiteX89" fmla="*/ 17385 w 17912"/>
                  <a:gd name="connsiteY89" fmla="*/ 19722 h 21600"/>
                  <a:gd name="connsiteX90" fmla="*/ 17912 w 17912"/>
                  <a:gd name="connsiteY90" fmla="*/ 18783 h 21600"/>
                  <a:gd name="connsiteX91" fmla="*/ 16332 w 17912"/>
                  <a:gd name="connsiteY91" fmla="*/ 18783 h 21600"/>
                  <a:gd name="connsiteX92" fmla="*/ 15805 w 17912"/>
                  <a:gd name="connsiteY92" fmla="*/ 17843 h 21600"/>
                  <a:gd name="connsiteX93" fmla="*/ 16332 w 17912"/>
                  <a:gd name="connsiteY93" fmla="*/ 15965 h 21600"/>
                  <a:gd name="connsiteX94" fmla="*/ 15805 w 17912"/>
                  <a:gd name="connsiteY94" fmla="*/ 16904 h 21600"/>
                  <a:gd name="connsiteX95" fmla="*/ 16859 w 17912"/>
                  <a:gd name="connsiteY95" fmla="*/ 15965 h 21600"/>
                  <a:gd name="connsiteX0" fmla="*/ 11590 w 17912"/>
                  <a:gd name="connsiteY0" fmla="*/ 16904 h 21600"/>
                  <a:gd name="connsiteX1" fmla="*/ 11590 w 17912"/>
                  <a:gd name="connsiteY1" fmla="*/ 15965 h 21600"/>
                  <a:gd name="connsiteX2" fmla="*/ 12117 w 17912"/>
                  <a:gd name="connsiteY2" fmla="*/ 16904 h 21600"/>
                  <a:gd name="connsiteX3" fmla="*/ 11590 w 17912"/>
                  <a:gd name="connsiteY3" fmla="*/ 16904 h 21600"/>
                  <a:gd name="connsiteX4" fmla="*/ 16859 w 17912"/>
                  <a:gd name="connsiteY4" fmla="*/ 15965 h 21600"/>
                  <a:gd name="connsiteX5" fmla="*/ 15278 w 17912"/>
                  <a:gd name="connsiteY5" fmla="*/ 3757 h 21600"/>
                  <a:gd name="connsiteX6" fmla="*/ 13698 w 17912"/>
                  <a:gd name="connsiteY6" fmla="*/ 2817 h 21600"/>
                  <a:gd name="connsiteX7" fmla="*/ 13698 w 17912"/>
                  <a:gd name="connsiteY7" fmla="*/ 1878 h 21600"/>
                  <a:gd name="connsiteX8" fmla="*/ 13698 w 17912"/>
                  <a:gd name="connsiteY8" fmla="*/ 939 h 21600"/>
                  <a:gd name="connsiteX9" fmla="*/ 12117 w 17912"/>
                  <a:gd name="connsiteY9" fmla="*/ 0 h 21600"/>
                  <a:gd name="connsiteX10" fmla="*/ 11590 w 17912"/>
                  <a:gd name="connsiteY10" fmla="*/ 0 h 21600"/>
                  <a:gd name="connsiteX11" fmla="*/ 11590 w 17912"/>
                  <a:gd name="connsiteY11" fmla="*/ 939 h 21600"/>
                  <a:gd name="connsiteX12" fmla="*/ 10010 w 17912"/>
                  <a:gd name="connsiteY12" fmla="*/ 939 h 21600"/>
                  <a:gd name="connsiteX13" fmla="*/ 9483 w 17912"/>
                  <a:gd name="connsiteY13" fmla="*/ 1878 h 21600"/>
                  <a:gd name="connsiteX14" fmla="*/ 9483 w 17912"/>
                  <a:gd name="connsiteY14" fmla="*/ 2817 h 21600"/>
                  <a:gd name="connsiteX15" fmla="*/ 8956 w 17912"/>
                  <a:gd name="connsiteY15" fmla="*/ 2817 h 21600"/>
                  <a:gd name="connsiteX16" fmla="*/ 8429 w 17912"/>
                  <a:gd name="connsiteY16" fmla="*/ 2817 h 21600"/>
                  <a:gd name="connsiteX17" fmla="*/ 7902 w 17912"/>
                  <a:gd name="connsiteY17" fmla="*/ 1878 h 21600"/>
                  <a:gd name="connsiteX18" fmla="*/ 7902 w 17912"/>
                  <a:gd name="connsiteY18" fmla="*/ 1878 h 21600"/>
                  <a:gd name="connsiteX19" fmla="*/ 7376 w 17912"/>
                  <a:gd name="connsiteY19" fmla="*/ 1878 h 21600"/>
                  <a:gd name="connsiteX20" fmla="*/ 7376 w 17912"/>
                  <a:gd name="connsiteY20" fmla="*/ 2817 h 21600"/>
                  <a:gd name="connsiteX21" fmla="*/ 7376 w 17912"/>
                  <a:gd name="connsiteY21" fmla="*/ 1878 h 21600"/>
                  <a:gd name="connsiteX22" fmla="*/ 6849 w 17912"/>
                  <a:gd name="connsiteY22" fmla="*/ 1878 h 21600"/>
                  <a:gd name="connsiteX23" fmla="*/ 6322 w 17912"/>
                  <a:gd name="connsiteY23" fmla="*/ 1878 h 21600"/>
                  <a:gd name="connsiteX24" fmla="*/ 5795 w 17912"/>
                  <a:gd name="connsiteY24" fmla="*/ 1878 h 21600"/>
                  <a:gd name="connsiteX25" fmla="*/ 5268 w 17912"/>
                  <a:gd name="connsiteY25" fmla="*/ 1878 h 21600"/>
                  <a:gd name="connsiteX26" fmla="*/ 4215 w 17912"/>
                  <a:gd name="connsiteY26" fmla="*/ 939 h 21600"/>
                  <a:gd name="connsiteX27" fmla="*/ 2634 w 17912"/>
                  <a:gd name="connsiteY27" fmla="*/ 939 h 21600"/>
                  <a:gd name="connsiteX28" fmla="*/ 1580 w 17912"/>
                  <a:gd name="connsiteY28" fmla="*/ 1878 h 21600"/>
                  <a:gd name="connsiteX29" fmla="*/ 1580 w 17912"/>
                  <a:gd name="connsiteY29" fmla="*/ 2817 h 21600"/>
                  <a:gd name="connsiteX30" fmla="*/ 1580 w 17912"/>
                  <a:gd name="connsiteY30" fmla="*/ 3757 h 21600"/>
                  <a:gd name="connsiteX31" fmla="*/ 2107 w 17912"/>
                  <a:gd name="connsiteY31" fmla="*/ 3757 h 21600"/>
                  <a:gd name="connsiteX32" fmla="*/ 1580 w 17912"/>
                  <a:gd name="connsiteY32" fmla="*/ 3757 h 21600"/>
                  <a:gd name="connsiteX33" fmla="*/ 1580 w 17912"/>
                  <a:gd name="connsiteY33" fmla="*/ 5635 h 21600"/>
                  <a:gd name="connsiteX34" fmla="*/ 527 w 17912"/>
                  <a:gd name="connsiteY34" fmla="*/ 7513 h 21600"/>
                  <a:gd name="connsiteX35" fmla="*/ 527 w 17912"/>
                  <a:gd name="connsiteY35" fmla="*/ 9391 h 21600"/>
                  <a:gd name="connsiteX36" fmla="*/ 527 w 17912"/>
                  <a:gd name="connsiteY36" fmla="*/ 8452 h 21600"/>
                  <a:gd name="connsiteX37" fmla="*/ 0 w 17912"/>
                  <a:gd name="connsiteY37" fmla="*/ 9391 h 21600"/>
                  <a:gd name="connsiteX38" fmla="*/ 0 w 17912"/>
                  <a:gd name="connsiteY38" fmla="*/ 10330 h 21600"/>
                  <a:gd name="connsiteX39" fmla="*/ 527 w 17912"/>
                  <a:gd name="connsiteY39" fmla="*/ 11270 h 21600"/>
                  <a:gd name="connsiteX40" fmla="*/ 527 w 17912"/>
                  <a:gd name="connsiteY40" fmla="*/ 12209 h 21600"/>
                  <a:gd name="connsiteX41" fmla="*/ 1054 w 17912"/>
                  <a:gd name="connsiteY41" fmla="*/ 11270 h 21600"/>
                  <a:gd name="connsiteX42" fmla="*/ 2107 w 17912"/>
                  <a:gd name="connsiteY42" fmla="*/ 12209 h 21600"/>
                  <a:gd name="connsiteX43" fmla="*/ 2634 w 17912"/>
                  <a:gd name="connsiteY43" fmla="*/ 12209 h 21600"/>
                  <a:gd name="connsiteX44" fmla="*/ 3161 w 17912"/>
                  <a:gd name="connsiteY44" fmla="*/ 12209 h 21600"/>
                  <a:gd name="connsiteX45" fmla="*/ 3688 w 17912"/>
                  <a:gd name="connsiteY45" fmla="*/ 12209 h 21600"/>
                  <a:gd name="connsiteX46" fmla="*/ 4741 w 17912"/>
                  <a:gd name="connsiteY46" fmla="*/ 11270 h 21600"/>
                  <a:gd name="connsiteX47" fmla="*/ 5268 w 17912"/>
                  <a:gd name="connsiteY47" fmla="*/ 11270 h 21600"/>
                  <a:gd name="connsiteX48" fmla="*/ 5795 w 17912"/>
                  <a:gd name="connsiteY48" fmla="*/ 10330 h 21600"/>
                  <a:gd name="connsiteX49" fmla="*/ 7376 w 17912"/>
                  <a:gd name="connsiteY49" fmla="*/ 11270 h 21600"/>
                  <a:gd name="connsiteX50" fmla="*/ 7902 w 17912"/>
                  <a:gd name="connsiteY50" fmla="*/ 11270 h 21600"/>
                  <a:gd name="connsiteX51" fmla="*/ 8429 w 17912"/>
                  <a:gd name="connsiteY51" fmla="*/ 12209 h 21600"/>
                  <a:gd name="connsiteX52" fmla="*/ 8429 w 17912"/>
                  <a:gd name="connsiteY52" fmla="*/ 13148 h 21600"/>
                  <a:gd name="connsiteX53" fmla="*/ 8429 w 17912"/>
                  <a:gd name="connsiteY53" fmla="*/ 13148 h 21600"/>
                  <a:gd name="connsiteX54" fmla="*/ 8956 w 17912"/>
                  <a:gd name="connsiteY54" fmla="*/ 14087 h 21600"/>
                  <a:gd name="connsiteX55" fmla="*/ 8956 w 17912"/>
                  <a:gd name="connsiteY55" fmla="*/ 15026 h 21600"/>
                  <a:gd name="connsiteX56" fmla="*/ 9483 w 17912"/>
                  <a:gd name="connsiteY56" fmla="*/ 15026 h 21600"/>
                  <a:gd name="connsiteX57" fmla="*/ 10010 w 17912"/>
                  <a:gd name="connsiteY57" fmla="*/ 15965 h 21600"/>
                  <a:gd name="connsiteX58" fmla="*/ 8956 w 17912"/>
                  <a:gd name="connsiteY58" fmla="*/ 15965 h 21600"/>
                  <a:gd name="connsiteX59" fmla="*/ 8429 w 17912"/>
                  <a:gd name="connsiteY59" fmla="*/ 15965 h 21600"/>
                  <a:gd name="connsiteX60" fmla="*/ 8429 w 17912"/>
                  <a:gd name="connsiteY60" fmla="*/ 15965 h 21600"/>
                  <a:gd name="connsiteX61" fmla="*/ 8429 w 17912"/>
                  <a:gd name="connsiteY61" fmla="*/ 16904 h 21600"/>
                  <a:gd name="connsiteX62" fmla="*/ 8429 w 17912"/>
                  <a:gd name="connsiteY62" fmla="*/ 17843 h 21600"/>
                  <a:gd name="connsiteX63" fmla="*/ 7376 w 17912"/>
                  <a:gd name="connsiteY63" fmla="*/ 18783 h 21600"/>
                  <a:gd name="connsiteX64" fmla="*/ 8429 w 17912"/>
                  <a:gd name="connsiteY64" fmla="*/ 19722 h 21600"/>
                  <a:gd name="connsiteX65" fmla="*/ 8429 w 17912"/>
                  <a:gd name="connsiteY65" fmla="*/ 18783 h 21600"/>
                  <a:gd name="connsiteX66" fmla="*/ 9483 w 17912"/>
                  <a:gd name="connsiteY66" fmla="*/ 19722 h 21600"/>
                  <a:gd name="connsiteX67" fmla="*/ 9483 w 17912"/>
                  <a:gd name="connsiteY67" fmla="*/ 17843 h 21600"/>
                  <a:gd name="connsiteX68" fmla="*/ 10010 w 17912"/>
                  <a:gd name="connsiteY68" fmla="*/ 17843 h 21600"/>
                  <a:gd name="connsiteX69" fmla="*/ 10537 w 17912"/>
                  <a:gd name="connsiteY69" fmla="*/ 15965 h 21600"/>
                  <a:gd name="connsiteX70" fmla="*/ 11590 w 17912"/>
                  <a:gd name="connsiteY70" fmla="*/ 15026 h 21600"/>
                  <a:gd name="connsiteX71" fmla="*/ 12117 w 17912"/>
                  <a:gd name="connsiteY71" fmla="*/ 15026 h 21600"/>
                  <a:gd name="connsiteX72" fmla="*/ 11590 w 17912"/>
                  <a:gd name="connsiteY72" fmla="*/ 14087 h 21600"/>
                  <a:gd name="connsiteX73" fmla="*/ 12644 w 17912"/>
                  <a:gd name="connsiteY73" fmla="*/ 15965 h 21600"/>
                  <a:gd name="connsiteX74" fmla="*/ 11590 w 17912"/>
                  <a:gd name="connsiteY74" fmla="*/ 15965 h 21600"/>
                  <a:gd name="connsiteX75" fmla="*/ 11590 w 17912"/>
                  <a:gd name="connsiteY75" fmla="*/ 15965 h 21600"/>
                  <a:gd name="connsiteX76" fmla="*/ 12644 w 17912"/>
                  <a:gd name="connsiteY76" fmla="*/ 16904 h 21600"/>
                  <a:gd name="connsiteX77" fmla="*/ 13698 w 17912"/>
                  <a:gd name="connsiteY77" fmla="*/ 16904 h 21600"/>
                  <a:gd name="connsiteX78" fmla="*/ 13698 w 17912"/>
                  <a:gd name="connsiteY78" fmla="*/ 17843 h 21600"/>
                  <a:gd name="connsiteX79" fmla="*/ 12644 w 17912"/>
                  <a:gd name="connsiteY79" fmla="*/ 18783 h 21600"/>
                  <a:gd name="connsiteX80" fmla="*/ 13698 w 17912"/>
                  <a:gd name="connsiteY80" fmla="*/ 18783 h 21600"/>
                  <a:gd name="connsiteX81" fmla="*/ 14224 w 17912"/>
                  <a:gd name="connsiteY81" fmla="*/ 19722 h 21600"/>
                  <a:gd name="connsiteX82" fmla="*/ 14224 w 17912"/>
                  <a:gd name="connsiteY82" fmla="*/ 21600 h 21600"/>
                  <a:gd name="connsiteX83" fmla="*/ 15278 w 17912"/>
                  <a:gd name="connsiteY83" fmla="*/ 21600 h 21600"/>
                  <a:gd name="connsiteX84" fmla="*/ 15805 w 17912"/>
                  <a:gd name="connsiteY84" fmla="*/ 20661 h 21600"/>
                  <a:gd name="connsiteX85" fmla="*/ 16332 w 17912"/>
                  <a:gd name="connsiteY85" fmla="*/ 20661 h 21600"/>
                  <a:gd name="connsiteX86" fmla="*/ 16332 w 17912"/>
                  <a:gd name="connsiteY86" fmla="*/ 19722 h 21600"/>
                  <a:gd name="connsiteX87" fmla="*/ 16859 w 17912"/>
                  <a:gd name="connsiteY87" fmla="*/ 19722 h 21600"/>
                  <a:gd name="connsiteX88" fmla="*/ 17385 w 17912"/>
                  <a:gd name="connsiteY88" fmla="*/ 19722 h 21600"/>
                  <a:gd name="connsiteX89" fmla="*/ 17912 w 17912"/>
                  <a:gd name="connsiteY89" fmla="*/ 18783 h 21600"/>
                  <a:gd name="connsiteX90" fmla="*/ 16332 w 17912"/>
                  <a:gd name="connsiteY90" fmla="*/ 18783 h 21600"/>
                  <a:gd name="connsiteX91" fmla="*/ 15805 w 17912"/>
                  <a:gd name="connsiteY91" fmla="*/ 17843 h 21600"/>
                  <a:gd name="connsiteX92" fmla="*/ 16332 w 17912"/>
                  <a:gd name="connsiteY92" fmla="*/ 15965 h 21600"/>
                  <a:gd name="connsiteX93" fmla="*/ 15805 w 17912"/>
                  <a:gd name="connsiteY93" fmla="*/ 16904 h 21600"/>
                  <a:gd name="connsiteX94" fmla="*/ 16859 w 17912"/>
                  <a:gd name="connsiteY94" fmla="*/ 15965 h 21600"/>
                  <a:gd name="connsiteX0" fmla="*/ 11590 w 17912"/>
                  <a:gd name="connsiteY0" fmla="*/ 16904 h 21600"/>
                  <a:gd name="connsiteX1" fmla="*/ 11590 w 17912"/>
                  <a:gd name="connsiteY1" fmla="*/ 15965 h 21600"/>
                  <a:gd name="connsiteX2" fmla="*/ 12117 w 17912"/>
                  <a:gd name="connsiteY2" fmla="*/ 16904 h 21600"/>
                  <a:gd name="connsiteX3" fmla="*/ 11590 w 17912"/>
                  <a:gd name="connsiteY3" fmla="*/ 16904 h 21600"/>
                  <a:gd name="connsiteX4" fmla="*/ 16859 w 17912"/>
                  <a:gd name="connsiteY4" fmla="*/ 15965 h 21600"/>
                  <a:gd name="connsiteX5" fmla="*/ 13698 w 17912"/>
                  <a:gd name="connsiteY5" fmla="*/ 2817 h 21600"/>
                  <a:gd name="connsiteX6" fmla="*/ 13698 w 17912"/>
                  <a:gd name="connsiteY6" fmla="*/ 1878 h 21600"/>
                  <a:gd name="connsiteX7" fmla="*/ 13698 w 17912"/>
                  <a:gd name="connsiteY7" fmla="*/ 939 h 21600"/>
                  <a:gd name="connsiteX8" fmla="*/ 12117 w 17912"/>
                  <a:gd name="connsiteY8" fmla="*/ 0 h 21600"/>
                  <a:gd name="connsiteX9" fmla="*/ 11590 w 17912"/>
                  <a:gd name="connsiteY9" fmla="*/ 0 h 21600"/>
                  <a:gd name="connsiteX10" fmla="*/ 11590 w 17912"/>
                  <a:gd name="connsiteY10" fmla="*/ 939 h 21600"/>
                  <a:gd name="connsiteX11" fmla="*/ 10010 w 17912"/>
                  <a:gd name="connsiteY11" fmla="*/ 939 h 21600"/>
                  <a:gd name="connsiteX12" fmla="*/ 9483 w 17912"/>
                  <a:gd name="connsiteY12" fmla="*/ 1878 h 21600"/>
                  <a:gd name="connsiteX13" fmla="*/ 9483 w 17912"/>
                  <a:gd name="connsiteY13" fmla="*/ 2817 h 21600"/>
                  <a:gd name="connsiteX14" fmla="*/ 8956 w 17912"/>
                  <a:gd name="connsiteY14" fmla="*/ 2817 h 21600"/>
                  <a:gd name="connsiteX15" fmla="*/ 8429 w 17912"/>
                  <a:gd name="connsiteY15" fmla="*/ 2817 h 21600"/>
                  <a:gd name="connsiteX16" fmla="*/ 7902 w 17912"/>
                  <a:gd name="connsiteY16" fmla="*/ 1878 h 21600"/>
                  <a:gd name="connsiteX17" fmla="*/ 7902 w 17912"/>
                  <a:gd name="connsiteY17" fmla="*/ 1878 h 21600"/>
                  <a:gd name="connsiteX18" fmla="*/ 7376 w 17912"/>
                  <a:gd name="connsiteY18" fmla="*/ 1878 h 21600"/>
                  <a:gd name="connsiteX19" fmla="*/ 7376 w 17912"/>
                  <a:gd name="connsiteY19" fmla="*/ 2817 h 21600"/>
                  <a:gd name="connsiteX20" fmla="*/ 7376 w 17912"/>
                  <a:gd name="connsiteY20" fmla="*/ 1878 h 21600"/>
                  <a:gd name="connsiteX21" fmla="*/ 6849 w 17912"/>
                  <a:gd name="connsiteY21" fmla="*/ 1878 h 21600"/>
                  <a:gd name="connsiteX22" fmla="*/ 6322 w 17912"/>
                  <a:gd name="connsiteY22" fmla="*/ 1878 h 21600"/>
                  <a:gd name="connsiteX23" fmla="*/ 5795 w 17912"/>
                  <a:gd name="connsiteY23" fmla="*/ 1878 h 21600"/>
                  <a:gd name="connsiteX24" fmla="*/ 5268 w 17912"/>
                  <a:gd name="connsiteY24" fmla="*/ 1878 h 21600"/>
                  <a:gd name="connsiteX25" fmla="*/ 4215 w 17912"/>
                  <a:gd name="connsiteY25" fmla="*/ 939 h 21600"/>
                  <a:gd name="connsiteX26" fmla="*/ 2634 w 17912"/>
                  <a:gd name="connsiteY26" fmla="*/ 939 h 21600"/>
                  <a:gd name="connsiteX27" fmla="*/ 1580 w 17912"/>
                  <a:gd name="connsiteY27" fmla="*/ 1878 h 21600"/>
                  <a:gd name="connsiteX28" fmla="*/ 1580 w 17912"/>
                  <a:gd name="connsiteY28" fmla="*/ 2817 h 21600"/>
                  <a:gd name="connsiteX29" fmla="*/ 1580 w 17912"/>
                  <a:gd name="connsiteY29" fmla="*/ 3757 h 21600"/>
                  <a:gd name="connsiteX30" fmla="*/ 2107 w 17912"/>
                  <a:gd name="connsiteY30" fmla="*/ 3757 h 21600"/>
                  <a:gd name="connsiteX31" fmla="*/ 1580 w 17912"/>
                  <a:gd name="connsiteY31" fmla="*/ 3757 h 21600"/>
                  <a:gd name="connsiteX32" fmla="*/ 1580 w 17912"/>
                  <a:gd name="connsiteY32" fmla="*/ 5635 h 21600"/>
                  <a:gd name="connsiteX33" fmla="*/ 527 w 17912"/>
                  <a:gd name="connsiteY33" fmla="*/ 7513 h 21600"/>
                  <a:gd name="connsiteX34" fmla="*/ 527 w 17912"/>
                  <a:gd name="connsiteY34" fmla="*/ 9391 h 21600"/>
                  <a:gd name="connsiteX35" fmla="*/ 527 w 17912"/>
                  <a:gd name="connsiteY35" fmla="*/ 8452 h 21600"/>
                  <a:gd name="connsiteX36" fmla="*/ 0 w 17912"/>
                  <a:gd name="connsiteY36" fmla="*/ 9391 h 21600"/>
                  <a:gd name="connsiteX37" fmla="*/ 0 w 17912"/>
                  <a:gd name="connsiteY37" fmla="*/ 10330 h 21600"/>
                  <a:gd name="connsiteX38" fmla="*/ 527 w 17912"/>
                  <a:gd name="connsiteY38" fmla="*/ 11270 h 21600"/>
                  <a:gd name="connsiteX39" fmla="*/ 527 w 17912"/>
                  <a:gd name="connsiteY39" fmla="*/ 12209 h 21600"/>
                  <a:gd name="connsiteX40" fmla="*/ 1054 w 17912"/>
                  <a:gd name="connsiteY40" fmla="*/ 11270 h 21600"/>
                  <a:gd name="connsiteX41" fmla="*/ 2107 w 17912"/>
                  <a:gd name="connsiteY41" fmla="*/ 12209 h 21600"/>
                  <a:gd name="connsiteX42" fmla="*/ 2634 w 17912"/>
                  <a:gd name="connsiteY42" fmla="*/ 12209 h 21600"/>
                  <a:gd name="connsiteX43" fmla="*/ 3161 w 17912"/>
                  <a:gd name="connsiteY43" fmla="*/ 12209 h 21600"/>
                  <a:gd name="connsiteX44" fmla="*/ 3688 w 17912"/>
                  <a:gd name="connsiteY44" fmla="*/ 12209 h 21600"/>
                  <a:gd name="connsiteX45" fmla="*/ 4741 w 17912"/>
                  <a:gd name="connsiteY45" fmla="*/ 11270 h 21600"/>
                  <a:gd name="connsiteX46" fmla="*/ 5268 w 17912"/>
                  <a:gd name="connsiteY46" fmla="*/ 11270 h 21600"/>
                  <a:gd name="connsiteX47" fmla="*/ 5795 w 17912"/>
                  <a:gd name="connsiteY47" fmla="*/ 10330 h 21600"/>
                  <a:gd name="connsiteX48" fmla="*/ 7376 w 17912"/>
                  <a:gd name="connsiteY48" fmla="*/ 11270 h 21600"/>
                  <a:gd name="connsiteX49" fmla="*/ 7902 w 17912"/>
                  <a:gd name="connsiteY49" fmla="*/ 11270 h 21600"/>
                  <a:gd name="connsiteX50" fmla="*/ 8429 w 17912"/>
                  <a:gd name="connsiteY50" fmla="*/ 12209 h 21600"/>
                  <a:gd name="connsiteX51" fmla="*/ 8429 w 17912"/>
                  <a:gd name="connsiteY51" fmla="*/ 13148 h 21600"/>
                  <a:gd name="connsiteX52" fmla="*/ 8429 w 17912"/>
                  <a:gd name="connsiteY52" fmla="*/ 13148 h 21600"/>
                  <a:gd name="connsiteX53" fmla="*/ 8956 w 17912"/>
                  <a:gd name="connsiteY53" fmla="*/ 14087 h 21600"/>
                  <a:gd name="connsiteX54" fmla="*/ 8956 w 17912"/>
                  <a:gd name="connsiteY54" fmla="*/ 15026 h 21600"/>
                  <a:gd name="connsiteX55" fmla="*/ 9483 w 17912"/>
                  <a:gd name="connsiteY55" fmla="*/ 15026 h 21600"/>
                  <a:gd name="connsiteX56" fmla="*/ 10010 w 17912"/>
                  <a:gd name="connsiteY56" fmla="*/ 15965 h 21600"/>
                  <a:gd name="connsiteX57" fmla="*/ 8956 w 17912"/>
                  <a:gd name="connsiteY57" fmla="*/ 15965 h 21600"/>
                  <a:gd name="connsiteX58" fmla="*/ 8429 w 17912"/>
                  <a:gd name="connsiteY58" fmla="*/ 15965 h 21600"/>
                  <a:gd name="connsiteX59" fmla="*/ 8429 w 17912"/>
                  <a:gd name="connsiteY59" fmla="*/ 15965 h 21600"/>
                  <a:gd name="connsiteX60" fmla="*/ 8429 w 17912"/>
                  <a:gd name="connsiteY60" fmla="*/ 16904 h 21600"/>
                  <a:gd name="connsiteX61" fmla="*/ 8429 w 17912"/>
                  <a:gd name="connsiteY61" fmla="*/ 17843 h 21600"/>
                  <a:gd name="connsiteX62" fmla="*/ 7376 w 17912"/>
                  <a:gd name="connsiteY62" fmla="*/ 18783 h 21600"/>
                  <a:gd name="connsiteX63" fmla="*/ 8429 w 17912"/>
                  <a:gd name="connsiteY63" fmla="*/ 19722 h 21600"/>
                  <a:gd name="connsiteX64" fmla="*/ 8429 w 17912"/>
                  <a:gd name="connsiteY64" fmla="*/ 18783 h 21600"/>
                  <a:gd name="connsiteX65" fmla="*/ 9483 w 17912"/>
                  <a:gd name="connsiteY65" fmla="*/ 19722 h 21600"/>
                  <a:gd name="connsiteX66" fmla="*/ 9483 w 17912"/>
                  <a:gd name="connsiteY66" fmla="*/ 17843 h 21600"/>
                  <a:gd name="connsiteX67" fmla="*/ 10010 w 17912"/>
                  <a:gd name="connsiteY67" fmla="*/ 17843 h 21600"/>
                  <a:gd name="connsiteX68" fmla="*/ 10537 w 17912"/>
                  <a:gd name="connsiteY68" fmla="*/ 15965 h 21600"/>
                  <a:gd name="connsiteX69" fmla="*/ 11590 w 17912"/>
                  <a:gd name="connsiteY69" fmla="*/ 15026 h 21600"/>
                  <a:gd name="connsiteX70" fmla="*/ 12117 w 17912"/>
                  <a:gd name="connsiteY70" fmla="*/ 15026 h 21600"/>
                  <a:gd name="connsiteX71" fmla="*/ 11590 w 17912"/>
                  <a:gd name="connsiteY71" fmla="*/ 14087 h 21600"/>
                  <a:gd name="connsiteX72" fmla="*/ 12644 w 17912"/>
                  <a:gd name="connsiteY72" fmla="*/ 15965 h 21600"/>
                  <a:gd name="connsiteX73" fmla="*/ 11590 w 17912"/>
                  <a:gd name="connsiteY73" fmla="*/ 15965 h 21600"/>
                  <a:gd name="connsiteX74" fmla="*/ 11590 w 17912"/>
                  <a:gd name="connsiteY74" fmla="*/ 15965 h 21600"/>
                  <a:gd name="connsiteX75" fmla="*/ 12644 w 17912"/>
                  <a:gd name="connsiteY75" fmla="*/ 16904 h 21600"/>
                  <a:gd name="connsiteX76" fmla="*/ 13698 w 17912"/>
                  <a:gd name="connsiteY76" fmla="*/ 16904 h 21600"/>
                  <a:gd name="connsiteX77" fmla="*/ 13698 w 17912"/>
                  <a:gd name="connsiteY77" fmla="*/ 17843 h 21600"/>
                  <a:gd name="connsiteX78" fmla="*/ 12644 w 17912"/>
                  <a:gd name="connsiteY78" fmla="*/ 18783 h 21600"/>
                  <a:gd name="connsiteX79" fmla="*/ 13698 w 17912"/>
                  <a:gd name="connsiteY79" fmla="*/ 18783 h 21600"/>
                  <a:gd name="connsiteX80" fmla="*/ 14224 w 17912"/>
                  <a:gd name="connsiteY80" fmla="*/ 19722 h 21600"/>
                  <a:gd name="connsiteX81" fmla="*/ 14224 w 17912"/>
                  <a:gd name="connsiteY81" fmla="*/ 21600 h 21600"/>
                  <a:gd name="connsiteX82" fmla="*/ 15278 w 17912"/>
                  <a:gd name="connsiteY82" fmla="*/ 21600 h 21600"/>
                  <a:gd name="connsiteX83" fmla="*/ 15805 w 17912"/>
                  <a:gd name="connsiteY83" fmla="*/ 20661 h 21600"/>
                  <a:gd name="connsiteX84" fmla="*/ 16332 w 17912"/>
                  <a:gd name="connsiteY84" fmla="*/ 20661 h 21600"/>
                  <a:gd name="connsiteX85" fmla="*/ 16332 w 17912"/>
                  <a:gd name="connsiteY85" fmla="*/ 19722 h 21600"/>
                  <a:gd name="connsiteX86" fmla="*/ 16859 w 17912"/>
                  <a:gd name="connsiteY86" fmla="*/ 19722 h 21600"/>
                  <a:gd name="connsiteX87" fmla="*/ 17385 w 17912"/>
                  <a:gd name="connsiteY87" fmla="*/ 19722 h 21600"/>
                  <a:gd name="connsiteX88" fmla="*/ 17912 w 17912"/>
                  <a:gd name="connsiteY88" fmla="*/ 18783 h 21600"/>
                  <a:gd name="connsiteX89" fmla="*/ 16332 w 17912"/>
                  <a:gd name="connsiteY89" fmla="*/ 18783 h 21600"/>
                  <a:gd name="connsiteX90" fmla="*/ 15805 w 17912"/>
                  <a:gd name="connsiteY90" fmla="*/ 17843 h 21600"/>
                  <a:gd name="connsiteX91" fmla="*/ 16332 w 17912"/>
                  <a:gd name="connsiteY91" fmla="*/ 15965 h 21600"/>
                  <a:gd name="connsiteX92" fmla="*/ 15805 w 17912"/>
                  <a:gd name="connsiteY92" fmla="*/ 16904 h 21600"/>
                  <a:gd name="connsiteX93" fmla="*/ 16859 w 17912"/>
                  <a:gd name="connsiteY93" fmla="*/ 15965 h 21600"/>
                  <a:gd name="connsiteX0" fmla="*/ 11590 w 17912"/>
                  <a:gd name="connsiteY0" fmla="*/ 16904 h 21600"/>
                  <a:gd name="connsiteX1" fmla="*/ 11590 w 17912"/>
                  <a:gd name="connsiteY1" fmla="*/ 15965 h 21600"/>
                  <a:gd name="connsiteX2" fmla="*/ 12117 w 17912"/>
                  <a:gd name="connsiteY2" fmla="*/ 16904 h 21600"/>
                  <a:gd name="connsiteX3" fmla="*/ 11590 w 17912"/>
                  <a:gd name="connsiteY3" fmla="*/ 16904 h 21600"/>
                  <a:gd name="connsiteX4" fmla="*/ 16859 w 17912"/>
                  <a:gd name="connsiteY4" fmla="*/ 15965 h 21600"/>
                  <a:gd name="connsiteX5" fmla="*/ 13698 w 17912"/>
                  <a:gd name="connsiteY5" fmla="*/ 2817 h 21600"/>
                  <a:gd name="connsiteX6" fmla="*/ 13698 w 17912"/>
                  <a:gd name="connsiteY6" fmla="*/ 939 h 21600"/>
                  <a:gd name="connsiteX7" fmla="*/ 12117 w 17912"/>
                  <a:gd name="connsiteY7" fmla="*/ 0 h 21600"/>
                  <a:gd name="connsiteX8" fmla="*/ 11590 w 17912"/>
                  <a:gd name="connsiteY8" fmla="*/ 0 h 21600"/>
                  <a:gd name="connsiteX9" fmla="*/ 11590 w 17912"/>
                  <a:gd name="connsiteY9" fmla="*/ 939 h 21600"/>
                  <a:gd name="connsiteX10" fmla="*/ 10010 w 17912"/>
                  <a:gd name="connsiteY10" fmla="*/ 939 h 21600"/>
                  <a:gd name="connsiteX11" fmla="*/ 9483 w 17912"/>
                  <a:gd name="connsiteY11" fmla="*/ 1878 h 21600"/>
                  <a:gd name="connsiteX12" fmla="*/ 9483 w 17912"/>
                  <a:gd name="connsiteY12" fmla="*/ 2817 h 21600"/>
                  <a:gd name="connsiteX13" fmla="*/ 8956 w 17912"/>
                  <a:gd name="connsiteY13" fmla="*/ 2817 h 21600"/>
                  <a:gd name="connsiteX14" fmla="*/ 8429 w 17912"/>
                  <a:gd name="connsiteY14" fmla="*/ 2817 h 21600"/>
                  <a:gd name="connsiteX15" fmla="*/ 7902 w 17912"/>
                  <a:gd name="connsiteY15" fmla="*/ 1878 h 21600"/>
                  <a:gd name="connsiteX16" fmla="*/ 7902 w 17912"/>
                  <a:gd name="connsiteY16" fmla="*/ 1878 h 21600"/>
                  <a:gd name="connsiteX17" fmla="*/ 7376 w 17912"/>
                  <a:gd name="connsiteY17" fmla="*/ 1878 h 21600"/>
                  <a:gd name="connsiteX18" fmla="*/ 7376 w 17912"/>
                  <a:gd name="connsiteY18" fmla="*/ 2817 h 21600"/>
                  <a:gd name="connsiteX19" fmla="*/ 7376 w 17912"/>
                  <a:gd name="connsiteY19" fmla="*/ 1878 h 21600"/>
                  <a:gd name="connsiteX20" fmla="*/ 6849 w 17912"/>
                  <a:gd name="connsiteY20" fmla="*/ 1878 h 21600"/>
                  <a:gd name="connsiteX21" fmla="*/ 6322 w 17912"/>
                  <a:gd name="connsiteY21" fmla="*/ 1878 h 21600"/>
                  <a:gd name="connsiteX22" fmla="*/ 5795 w 17912"/>
                  <a:gd name="connsiteY22" fmla="*/ 1878 h 21600"/>
                  <a:gd name="connsiteX23" fmla="*/ 5268 w 17912"/>
                  <a:gd name="connsiteY23" fmla="*/ 1878 h 21600"/>
                  <a:gd name="connsiteX24" fmla="*/ 4215 w 17912"/>
                  <a:gd name="connsiteY24" fmla="*/ 939 h 21600"/>
                  <a:gd name="connsiteX25" fmla="*/ 2634 w 17912"/>
                  <a:gd name="connsiteY25" fmla="*/ 939 h 21600"/>
                  <a:gd name="connsiteX26" fmla="*/ 1580 w 17912"/>
                  <a:gd name="connsiteY26" fmla="*/ 1878 h 21600"/>
                  <a:gd name="connsiteX27" fmla="*/ 1580 w 17912"/>
                  <a:gd name="connsiteY27" fmla="*/ 2817 h 21600"/>
                  <a:gd name="connsiteX28" fmla="*/ 1580 w 17912"/>
                  <a:gd name="connsiteY28" fmla="*/ 3757 h 21600"/>
                  <a:gd name="connsiteX29" fmla="*/ 2107 w 17912"/>
                  <a:gd name="connsiteY29" fmla="*/ 3757 h 21600"/>
                  <a:gd name="connsiteX30" fmla="*/ 1580 w 17912"/>
                  <a:gd name="connsiteY30" fmla="*/ 3757 h 21600"/>
                  <a:gd name="connsiteX31" fmla="*/ 1580 w 17912"/>
                  <a:gd name="connsiteY31" fmla="*/ 5635 h 21600"/>
                  <a:gd name="connsiteX32" fmla="*/ 527 w 17912"/>
                  <a:gd name="connsiteY32" fmla="*/ 7513 h 21600"/>
                  <a:gd name="connsiteX33" fmla="*/ 527 w 17912"/>
                  <a:gd name="connsiteY33" fmla="*/ 9391 h 21600"/>
                  <a:gd name="connsiteX34" fmla="*/ 527 w 17912"/>
                  <a:gd name="connsiteY34" fmla="*/ 8452 h 21600"/>
                  <a:gd name="connsiteX35" fmla="*/ 0 w 17912"/>
                  <a:gd name="connsiteY35" fmla="*/ 9391 h 21600"/>
                  <a:gd name="connsiteX36" fmla="*/ 0 w 17912"/>
                  <a:gd name="connsiteY36" fmla="*/ 10330 h 21600"/>
                  <a:gd name="connsiteX37" fmla="*/ 527 w 17912"/>
                  <a:gd name="connsiteY37" fmla="*/ 11270 h 21600"/>
                  <a:gd name="connsiteX38" fmla="*/ 527 w 17912"/>
                  <a:gd name="connsiteY38" fmla="*/ 12209 h 21600"/>
                  <a:gd name="connsiteX39" fmla="*/ 1054 w 17912"/>
                  <a:gd name="connsiteY39" fmla="*/ 11270 h 21600"/>
                  <a:gd name="connsiteX40" fmla="*/ 2107 w 17912"/>
                  <a:gd name="connsiteY40" fmla="*/ 12209 h 21600"/>
                  <a:gd name="connsiteX41" fmla="*/ 2634 w 17912"/>
                  <a:gd name="connsiteY41" fmla="*/ 12209 h 21600"/>
                  <a:gd name="connsiteX42" fmla="*/ 3161 w 17912"/>
                  <a:gd name="connsiteY42" fmla="*/ 12209 h 21600"/>
                  <a:gd name="connsiteX43" fmla="*/ 3688 w 17912"/>
                  <a:gd name="connsiteY43" fmla="*/ 12209 h 21600"/>
                  <a:gd name="connsiteX44" fmla="*/ 4741 w 17912"/>
                  <a:gd name="connsiteY44" fmla="*/ 11270 h 21600"/>
                  <a:gd name="connsiteX45" fmla="*/ 5268 w 17912"/>
                  <a:gd name="connsiteY45" fmla="*/ 11270 h 21600"/>
                  <a:gd name="connsiteX46" fmla="*/ 5795 w 17912"/>
                  <a:gd name="connsiteY46" fmla="*/ 10330 h 21600"/>
                  <a:gd name="connsiteX47" fmla="*/ 7376 w 17912"/>
                  <a:gd name="connsiteY47" fmla="*/ 11270 h 21600"/>
                  <a:gd name="connsiteX48" fmla="*/ 7902 w 17912"/>
                  <a:gd name="connsiteY48" fmla="*/ 11270 h 21600"/>
                  <a:gd name="connsiteX49" fmla="*/ 8429 w 17912"/>
                  <a:gd name="connsiteY49" fmla="*/ 12209 h 21600"/>
                  <a:gd name="connsiteX50" fmla="*/ 8429 w 17912"/>
                  <a:gd name="connsiteY50" fmla="*/ 13148 h 21600"/>
                  <a:gd name="connsiteX51" fmla="*/ 8429 w 17912"/>
                  <a:gd name="connsiteY51" fmla="*/ 13148 h 21600"/>
                  <a:gd name="connsiteX52" fmla="*/ 8956 w 17912"/>
                  <a:gd name="connsiteY52" fmla="*/ 14087 h 21600"/>
                  <a:gd name="connsiteX53" fmla="*/ 8956 w 17912"/>
                  <a:gd name="connsiteY53" fmla="*/ 15026 h 21600"/>
                  <a:gd name="connsiteX54" fmla="*/ 9483 w 17912"/>
                  <a:gd name="connsiteY54" fmla="*/ 15026 h 21600"/>
                  <a:gd name="connsiteX55" fmla="*/ 10010 w 17912"/>
                  <a:gd name="connsiteY55" fmla="*/ 15965 h 21600"/>
                  <a:gd name="connsiteX56" fmla="*/ 8956 w 17912"/>
                  <a:gd name="connsiteY56" fmla="*/ 15965 h 21600"/>
                  <a:gd name="connsiteX57" fmla="*/ 8429 w 17912"/>
                  <a:gd name="connsiteY57" fmla="*/ 15965 h 21600"/>
                  <a:gd name="connsiteX58" fmla="*/ 8429 w 17912"/>
                  <a:gd name="connsiteY58" fmla="*/ 15965 h 21600"/>
                  <a:gd name="connsiteX59" fmla="*/ 8429 w 17912"/>
                  <a:gd name="connsiteY59" fmla="*/ 16904 h 21600"/>
                  <a:gd name="connsiteX60" fmla="*/ 8429 w 17912"/>
                  <a:gd name="connsiteY60" fmla="*/ 17843 h 21600"/>
                  <a:gd name="connsiteX61" fmla="*/ 7376 w 17912"/>
                  <a:gd name="connsiteY61" fmla="*/ 18783 h 21600"/>
                  <a:gd name="connsiteX62" fmla="*/ 8429 w 17912"/>
                  <a:gd name="connsiteY62" fmla="*/ 19722 h 21600"/>
                  <a:gd name="connsiteX63" fmla="*/ 8429 w 17912"/>
                  <a:gd name="connsiteY63" fmla="*/ 18783 h 21600"/>
                  <a:gd name="connsiteX64" fmla="*/ 9483 w 17912"/>
                  <a:gd name="connsiteY64" fmla="*/ 19722 h 21600"/>
                  <a:gd name="connsiteX65" fmla="*/ 9483 w 17912"/>
                  <a:gd name="connsiteY65" fmla="*/ 17843 h 21600"/>
                  <a:gd name="connsiteX66" fmla="*/ 10010 w 17912"/>
                  <a:gd name="connsiteY66" fmla="*/ 17843 h 21600"/>
                  <a:gd name="connsiteX67" fmla="*/ 10537 w 17912"/>
                  <a:gd name="connsiteY67" fmla="*/ 15965 h 21600"/>
                  <a:gd name="connsiteX68" fmla="*/ 11590 w 17912"/>
                  <a:gd name="connsiteY68" fmla="*/ 15026 h 21600"/>
                  <a:gd name="connsiteX69" fmla="*/ 12117 w 17912"/>
                  <a:gd name="connsiteY69" fmla="*/ 15026 h 21600"/>
                  <a:gd name="connsiteX70" fmla="*/ 11590 w 17912"/>
                  <a:gd name="connsiteY70" fmla="*/ 14087 h 21600"/>
                  <a:gd name="connsiteX71" fmla="*/ 12644 w 17912"/>
                  <a:gd name="connsiteY71" fmla="*/ 15965 h 21600"/>
                  <a:gd name="connsiteX72" fmla="*/ 11590 w 17912"/>
                  <a:gd name="connsiteY72" fmla="*/ 15965 h 21600"/>
                  <a:gd name="connsiteX73" fmla="*/ 11590 w 17912"/>
                  <a:gd name="connsiteY73" fmla="*/ 15965 h 21600"/>
                  <a:gd name="connsiteX74" fmla="*/ 12644 w 17912"/>
                  <a:gd name="connsiteY74" fmla="*/ 16904 h 21600"/>
                  <a:gd name="connsiteX75" fmla="*/ 13698 w 17912"/>
                  <a:gd name="connsiteY75" fmla="*/ 16904 h 21600"/>
                  <a:gd name="connsiteX76" fmla="*/ 13698 w 17912"/>
                  <a:gd name="connsiteY76" fmla="*/ 17843 h 21600"/>
                  <a:gd name="connsiteX77" fmla="*/ 12644 w 17912"/>
                  <a:gd name="connsiteY77" fmla="*/ 18783 h 21600"/>
                  <a:gd name="connsiteX78" fmla="*/ 13698 w 17912"/>
                  <a:gd name="connsiteY78" fmla="*/ 18783 h 21600"/>
                  <a:gd name="connsiteX79" fmla="*/ 14224 w 17912"/>
                  <a:gd name="connsiteY79" fmla="*/ 19722 h 21600"/>
                  <a:gd name="connsiteX80" fmla="*/ 14224 w 17912"/>
                  <a:gd name="connsiteY80" fmla="*/ 21600 h 21600"/>
                  <a:gd name="connsiteX81" fmla="*/ 15278 w 17912"/>
                  <a:gd name="connsiteY81" fmla="*/ 21600 h 21600"/>
                  <a:gd name="connsiteX82" fmla="*/ 15805 w 17912"/>
                  <a:gd name="connsiteY82" fmla="*/ 20661 h 21600"/>
                  <a:gd name="connsiteX83" fmla="*/ 16332 w 17912"/>
                  <a:gd name="connsiteY83" fmla="*/ 20661 h 21600"/>
                  <a:gd name="connsiteX84" fmla="*/ 16332 w 17912"/>
                  <a:gd name="connsiteY84" fmla="*/ 19722 h 21600"/>
                  <a:gd name="connsiteX85" fmla="*/ 16859 w 17912"/>
                  <a:gd name="connsiteY85" fmla="*/ 19722 h 21600"/>
                  <a:gd name="connsiteX86" fmla="*/ 17385 w 17912"/>
                  <a:gd name="connsiteY86" fmla="*/ 19722 h 21600"/>
                  <a:gd name="connsiteX87" fmla="*/ 17912 w 17912"/>
                  <a:gd name="connsiteY87" fmla="*/ 18783 h 21600"/>
                  <a:gd name="connsiteX88" fmla="*/ 16332 w 17912"/>
                  <a:gd name="connsiteY88" fmla="*/ 18783 h 21600"/>
                  <a:gd name="connsiteX89" fmla="*/ 15805 w 17912"/>
                  <a:gd name="connsiteY89" fmla="*/ 17843 h 21600"/>
                  <a:gd name="connsiteX90" fmla="*/ 16332 w 17912"/>
                  <a:gd name="connsiteY90" fmla="*/ 15965 h 21600"/>
                  <a:gd name="connsiteX91" fmla="*/ 15805 w 17912"/>
                  <a:gd name="connsiteY91" fmla="*/ 16904 h 21600"/>
                  <a:gd name="connsiteX92" fmla="*/ 16859 w 17912"/>
                  <a:gd name="connsiteY92" fmla="*/ 15965 h 21600"/>
                  <a:gd name="connsiteX0" fmla="*/ 11590 w 17912"/>
                  <a:gd name="connsiteY0" fmla="*/ 17452 h 22148"/>
                  <a:gd name="connsiteX1" fmla="*/ 11590 w 17912"/>
                  <a:gd name="connsiteY1" fmla="*/ 16513 h 22148"/>
                  <a:gd name="connsiteX2" fmla="*/ 12117 w 17912"/>
                  <a:gd name="connsiteY2" fmla="*/ 17452 h 22148"/>
                  <a:gd name="connsiteX3" fmla="*/ 11590 w 17912"/>
                  <a:gd name="connsiteY3" fmla="*/ 17452 h 22148"/>
                  <a:gd name="connsiteX4" fmla="*/ 16859 w 17912"/>
                  <a:gd name="connsiteY4" fmla="*/ 16513 h 22148"/>
                  <a:gd name="connsiteX5" fmla="*/ 13698 w 17912"/>
                  <a:gd name="connsiteY5" fmla="*/ 1487 h 22148"/>
                  <a:gd name="connsiteX6" fmla="*/ 12117 w 17912"/>
                  <a:gd name="connsiteY6" fmla="*/ 548 h 22148"/>
                  <a:gd name="connsiteX7" fmla="*/ 11590 w 17912"/>
                  <a:gd name="connsiteY7" fmla="*/ 548 h 22148"/>
                  <a:gd name="connsiteX8" fmla="*/ 11590 w 17912"/>
                  <a:gd name="connsiteY8" fmla="*/ 1487 h 22148"/>
                  <a:gd name="connsiteX9" fmla="*/ 10010 w 17912"/>
                  <a:gd name="connsiteY9" fmla="*/ 1487 h 22148"/>
                  <a:gd name="connsiteX10" fmla="*/ 9483 w 17912"/>
                  <a:gd name="connsiteY10" fmla="*/ 2426 h 22148"/>
                  <a:gd name="connsiteX11" fmla="*/ 9483 w 17912"/>
                  <a:gd name="connsiteY11" fmla="*/ 3365 h 22148"/>
                  <a:gd name="connsiteX12" fmla="*/ 8956 w 17912"/>
                  <a:gd name="connsiteY12" fmla="*/ 3365 h 22148"/>
                  <a:gd name="connsiteX13" fmla="*/ 8429 w 17912"/>
                  <a:gd name="connsiteY13" fmla="*/ 3365 h 22148"/>
                  <a:gd name="connsiteX14" fmla="*/ 7902 w 17912"/>
                  <a:gd name="connsiteY14" fmla="*/ 2426 h 22148"/>
                  <a:gd name="connsiteX15" fmla="*/ 7902 w 17912"/>
                  <a:gd name="connsiteY15" fmla="*/ 2426 h 22148"/>
                  <a:gd name="connsiteX16" fmla="*/ 7376 w 17912"/>
                  <a:gd name="connsiteY16" fmla="*/ 2426 h 22148"/>
                  <a:gd name="connsiteX17" fmla="*/ 7376 w 17912"/>
                  <a:gd name="connsiteY17" fmla="*/ 3365 h 22148"/>
                  <a:gd name="connsiteX18" fmla="*/ 7376 w 17912"/>
                  <a:gd name="connsiteY18" fmla="*/ 2426 h 22148"/>
                  <a:gd name="connsiteX19" fmla="*/ 6849 w 17912"/>
                  <a:gd name="connsiteY19" fmla="*/ 2426 h 22148"/>
                  <a:gd name="connsiteX20" fmla="*/ 6322 w 17912"/>
                  <a:gd name="connsiteY20" fmla="*/ 2426 h 22148"/>
                  <a:gd name="connsiteX21" fmla="*/ 5795 w 17912"/>
                  <a:gd name="connsiteY21" fmla="*/ 2426 h 22148"/>
                  <a:gd name="connsiteX22" fmla="*/ 5268 w 17912"/>
                  <a:gd name="connsiteY22" fmla="*/ 2426 h 22148"/>
                  <a:gd name="connsiteX23" fmla="*/ 4215 w 17912"/>
                  <a:gd name="connsiteY23" fmla="*/ 1487 h 22148"/>
                  <a:gd name="connsiteX24" fmla="*/ 2634 w 17912"/>
                  <a:gd name="connsiteY24" fmla="*/ 1487 h 22148"/>
                  <a:gd name="connsiteX25" fmla="*/ 1580 w 17912"/>
                  <a:gd name="connsiteY25" fmla="*/ 2426 h 22148"/>
                  <a:gd name="connsiteX26" fmla="*/ 1580 w 17912"/>
                  <a:gd name="connsiteY26" fmla="*/ 3365 h 22148"/>
                  <a:gd name="connsiteX27" fmla="*/ 1580 w 17912"/>
                  <a:gd name="connsiteY27" fmla="*/ 4305 h 22148"/>
                  <a:gd name="connsiteX28" fmla="*/ 2107 w 17912"/>
                  <a:gd name="connsiteY28" fmla="*/ 4305 h 22148"/>
                  <a:gd name="connsiteX29" fmla="*/ 1580 w 17912"/>
                  <a:gd name="connsiteY29" fmla="*/ 4305 h 22148"/>
                  <a:gd name="connsiteX30" fmla="*/ 1580 w 17912"/>
                  <a:gd name="connsiteY30" fmla="*/ 6183 h 22148"/>
                  <a:gd name="connsiteX31" fmla="*/ 527 w 17912"/>
                  <a:gd name="connsiteY31" fmla="*/ 8061 h 22148"/>
                  <a:gd name="connsiteX32" fmla="*/ 527 w 17912"/>
                  <a:gd name="connsiteY32" fmla="*/ 9939 h 22148"/>
                  <a:gd name="connsiteX33" fmla="*/ 527 w 17912"/>
                  <a:gd name="connsiteY33" fmla="*/ 9000 h 22148"/>
                  <a:gd name="connsiteX34" fmla="*/ 0 w 17912"/>
                  <a:gd name="connsiteY34" fmla="*/ 9939 h 22148"/>
                  <a:gd name="connsiteX35" fmla="*/ 0 w 17912"/>
                  <a:gd name="connsiteY35" fmla="*/ 10878 h 22148"/>
                  <a:gd name="connsiteX36" fmla="*/ 527 w 17912"/>
                  <a:gd name="connsiteY36" fmla="*/ 11818 h 22148"/>
                  <a:gd name="connsiteX37" fmla="*/ 527 w 17912"/>
                  <a:gd name="connsiteY37" fmla="*/ 12757 h 22148"/>
                  <a:gd name="connsiteX38" fmla="*/ 1054 w 17912"/>
                  <a:gd name="connsiteY38" fmla="*/ 11818 h 22148"/>
                  <a:gd name="connsiteX39" fmla="*/ 2107 w 17912"/>
                  <a:gd name="connsiteY39" fmla="*/ 12757 h 22148"/>
                  <a:gd name="connsiteX40" fmla="*/ 2634 w 17912"/>
                  <a:gd name="connsiteY40" fmla="*/ 12757 h 22148"/>
                  <a:gd name="connsiteX41" fmla="*/ 3161 w 17912"/>
                  <a:gd name="connsiteY41" fmla="*/ 12757 h 22148"/>
                  <a:gd name="connsiteX42" fmla="*/ 3688 w 17912"/>
                  <a:gd name="connsiteY42" fmla="*/ 12757 h 22148"/>
                  <a:gd name="connsiteX43" fmla="*/ 4741 w 17912"/>
                  <a:gd name="connsiteY43" fmla="*/ 11818 h 22148"/>
                  <a:gd name="connsiteX44" fmla="*/ 5268 w 17912"/>
                  <a:gd name="connsiteY44" fmla="*/ 11818 h 22148"/>
                  <a:gd name="connsiteX45" fmla="*/ 5795 w 17912"/>
                  <a:gd name="connsiteY45" fmla="*/ 10878 h 22148"/>
                  <a:gd name="connsiteX46" fmla="*/ 7376 w 17912"/>
                  <a:gd name="connsiteY46" fmla="*/ 11818 h 22148"/>
                  <a:gd name="connsiteX47" fmla="*/ 7902 w 17912"/>
                  <a:gd name="connsiteY47" fmla="*/ 11818 h 22148"/>
                  <a:gd name="connsiteX48" fmla="*/ 8429 w 17912"/>
                  <a:gd name="connsiteY48" fmla="*/ 12757 h 22148"/>
                  <a:gd name="connsiteX49" fmla="*/ 8429 w 17912"/>
                  <a:gd name="connsiteY49" fmla="*/ 13696 h 22148"/>
                  <a:gd name="connsiteX50" fmla="*/ 8429 w 17912"/>
                  <a:gd name="connsiteY50" fmla="*/ 13696 h 22148"/>
                  <a:gd name="connsiteX51" fmla="*/ 8956 w 17912"/>
                  <a:gd name="connsiteY51" fmla="*/ 14635 h 22148"/>
                  <a:gd name="connsiteX52" fmla="*/ 8956 w 17912"/>
                  <a:gd name="connsiteY52" fmla="*/ 15574 h 22148"/>
                  <a:gd name="connsiteX53" fmla="*/ 9483 w 17912"/>
                  <a:gd name="connsiteY53" fmla="*/ 15574 h 22148"/>
                  <a:gd name="connsiteX54" fmla="*/ 10010 w 17912"/>
                  <a:gd name="connsiteY54" fmla="*/ 16513 h 22148"/>
                  <a:gd name="connsiteX55" fmla="*/ 8956 w 17912"/>
                  <a:gd name="connsiteY55" fmla="*/ 16513 h 22148"/>
                  <a:gd name="connsiteX56" fmla="*/ 8429 w 17912"/>
                  <a:gd name="connsiteY56" fmla="*/ 16513 h 22148"/>
                  <a:gd name="connsiteX57" fmla="*/ 8429 w 17912"/>
                  <a:gd name="connsiteY57" fmla="*/ 16513 h 22148"/>
                  <a:gd name="connsiteX58" fmla="*/ 8429 w 17912"/>
                  <a:gd name="connsiteY58" fmla="*/ 17452 h 22148"/>
                  <a:gd name="connsiteX59" fmla="*/ 8429 w 17912"/>
                  <a:gd name="connsiteY59" fmla="*/ 18391 h 22148"/>
                  <a:gd name="connsiteX60" fmla="*/ 7376 w 17912"/>
                  <a:gd name="connsiteY60" fmla="*/ 19331 h 22148"/>
                  <a:gd name="connsiteX61" fmla="*/ 8429 w 17912"/>
                  <a:gd name="connsiteY61" fmla="*/ 20270 h 22148"/>
                  <a:gd name="connsiteX62" fmla="*/ 8429 w 17912"/>
                  <a:gd name="connsiteY62" fmla="*/ 19331 h 22148"/>
                  <a:gd name="connsiteX63" fmla="*/ 9483 w 17912"/>
                  <a:gd name="connsiteY63" fmla="*/ 20270 h 22148"/>
                  <a:gd name="connsiteX64" fmla="*/ 9483 w 17912"/>
                  <a:gd name="connsiteY64" fmla="*/ 18391 h 22148"/>
                  <a:gd name="connsiteX65" fmla="*/ 10010 w 17912"/>
                  <a:gd name="connsiteY65" fmla="*/ 18391 h 22148"/>
                  <a:gd name="connsiteX66" fmla="*/ 10537 w 17912"/>
                  <a:gd name="connsiteY66" fmla="*/ 16513 h 22148"/>
                  <a:gd name="connsiteX67" fmla="*/ 11590 w 17912"/>
                  <a:gd name="connsiteY67" fmla="*/ 15574 h 22148"/>
                  <a:gd name="connsiteX68" fmla="*/ 12117 w 17912"/>
                  <a:gd name="connsiteY68" fmla="*/ 15574 h 22148"/>
                  <a:gd name="connsiteX69" fmla="*/ 11590 w 17912"/>
                  <a:gd name="connsiteY69" fmla="*/ 14635 h 22148"/>
                  <a:gd name="connsiteX70" fmla="*/ 12644 w 17912"/>
                  <a:gd name="connsiteY70" fmla="*/ 16513 h 22148"/>
                  <a:gd name="connsiteX71" fmla="*/ 11590 w 17912"/>
                  <a:gd name="connsiteY71" fmla="*/ 16513 h 22148"/>
                  <a:gd name="connsiteX72" fmla="*/ 11590 w 17912"/>
                  <a:gd name="connsiteY72" fmla="*/ 16513 h 22148"/>
                  <a:gd name="connsiteX73" fmla="*/ 12644 w 17912"/>
                  <a:gd name="connsiteY73" fmla="*/ 17452 h 22148"/>
                  <a:gd name="connsiteX74" fmla="*/ 13698 w 17912"/>
                  <a:gd name="connsiteY74" fmla="*/ 17452 h 22148"/>
                  <a:gd name="connsiteX75" fmla="*/ 13698 w 17912"/>
                  <a:gd name="connsiteY75" fmla="*/ 18391 h 22148"/>
                  <a:gd name="connsiteX76" fmla="*/ 12644 w 17912"/>
                  <a:gd name="connsiteY76" fmla="*/ 19331 h 22148"/>
                  <a:gd name="connsiteX77" fmla="*/ 13698 w 17912"/>
                  <a:gd name="connsiteY77" fmla="*/ 19331 h 22148"/>
                  <a:gd name="connsiteX78" fmla="*/ 14224 w 17912"/>
                  <a:gd name="connsiteY78" fmla="*/ 20270 h 22148"/>
                  <a:gd name="connsiteX79" fmla="*/ 14224 w 17912"/>
                  <a:gd name="connsiteY79" fmla="*/ 22148 h 22148"/>
                  <a:gd name="connsiteX80" fmla="*/ 15278 w 17912"/>
                  <a:gd name="connsiteY80" fmla="*/ 22148 h 22148"/>
                  <a:gd name="connsiteX81" fmla="*/ 15805 w 17912"/>
                  <a:gd name="connsiteY81" fmla="*/ 21209 h 22148"/>
                  <a:gd name="connsiteX82" fmla="*/ 16332 w 17912"/>
                  <a:gd name="connsiteY82" fmla="*/ 21209 h 22148"/>
                  <a:gd name="connsiteX83" fmla="*/ 16332 w 17912"/>
                  <a:gd name="connsiteY83" fmla="*/ 20270 h 22148"/>
                  <a:gd name="connsiteX84" fmla="*/ 16859 w 17912"/>
                  <a:gd name="connsiteY84" fmla="*/ 20270 h 22148"/>
                  <a:gd name="connsiteX85" fmla="*/ 17385 w 17912"/>
                  <a:gd name="connsiteY85" fmla="*/ 20270 h 22148"/>
                  <a:gd name="connsiteX86" fmla="*/ 17912 w 17912"/>
                  <a:gd name="connsiteY86" fmla="*/ 19331 h 22148"/>
                  <a:gd name="connsiteX87" fmla="*/ 16332 w 17912"/>
                  <a:gd name="connsiteY87" fmla="*/ 19331 h 22148"/>
                  <a:gd name="connsiteX88" fmla="*/ 15805 w 17912"/>
                  <a:gd name="connsiteY88" fmla="*/ 18391 h 22148"/>
                  <a:gd name="connsiteX89" fmla="*/ 16332 w 17912"/>
                  <a:gd name="connsiteY89" fmla="*/ 16513 h 22148"/>
                  <a:gd name="connsiteX90" fmla="*/ 15805 w 17912"/>
                  <a:gd name="connsiteY90" fmla="*/ 17452 h 22148"/>
                  <a:gd name="connsiteX91" fmla="*/ 16859 w 17912"/>
                  <a:gd name="connsiteY91" fmla="*/ 16513 h 22148"/>
                  <a:gd name="connsiteX0" fmla="*/ 11590 w 17912"/>
                  <a:gd name="connsiteY0" fmla="*/ 18086 h 22782"/>
                  <a:gd name="connsiteX1" fmla="*/ 11590 w 17912"/>
                  <a:gd name="connsiteY1" fmla="*/ 17147 h 22782"/>
                  <a:gd name="connsiteX2" fmla="*/ 12117 w 17912"/>
                  <a:gd name="connsiteY2" fmla="*/ 18086 h 22782"/>
                  <a:gd name="connsiteX3" fmla="*/ 11590 w 17912"/>
                  <a:gd name="connsiteY3" fmla="*/ 18086 h 22782"/>
                  <a:gd name="connsiteX4" fmla="*/ 16859 w 17912"/>
                  <a:gd name="connsiteY4" fmla="*/ 17147 h 22782"/>
                  <a:gd name="connsiteX5" fmla="*/ 12117 w 17912"/>
                  <a:gd name="connsiteY5" fmla="*/ 1182 h 22782"/>
                  <a:gd name="connsiteX6" fmla="*/ 11590 w 17912"/>
                  <a:gd name="connsiteY6" fmla="*/ 1182 h 22782"/>
                  <a:gd name="connsiteX7" fmla="*/ 11590 w 17912"/>
                  <a:gd name="connsiteY7" fmla="*/ 2121 h 22782"/>
                  <a:gd name="connsiteX8" fmla="*/ 10010 w 17912"/>
                  <a:gd name="connsiteY8" fmla="*/ 2121 h 22782"/>
                  <a:gd name="connsiteX9" fmla="*/ 9483 w 17912"/>
                  <a:gd name="connsiteY9" fmla="*/ 3060 h 22782"/>
                  <a:gd name="connsiteX10" fmla="*/ 9483 w 17912"/>
                  <a:gd name="connsiteY10" fmla="*/ 3999 h 22782"/>
                  <a:gd name="connsiteX11" fmla="*/ 8956 w 17912"/>
                  <a:gd name="connsiteY11" fmla="*/ 3999 h 22782"/>
                  <a:gd name="connsiteX12" fmla="*/ 8429 w 17912"/>
                  <a:gd name="connsiteY12" fmla="*/ 3999 h 22782"/>
                  <a:gd name="connsiteX13" fmla="*/ 7902 w 17912"/>
                  <a:gd name="connsiteY13" fmla="*/ 3060 h 22782"/>
                  <a:gd name="connsiteX14" fmla="*/ 7902 w 17912"/>
                  <a:gd name="connsiteY14" fmla="*/ 3060 h 22782"/>
                  <a:gd name="connsiteX15" fmla="*/ 7376 w 17912"/>
                  <a:gd name="connsiteY15" fmla="*/ 3060 h 22782"/>
                  <a:gd name="connsiteX16" fmla="*/ 7376 w 17912"/>
                  <a:gd name="connsiteY16" fmla="*/ 3999 h 22782"/>
                  <a:gd name="connsiteX17" fmla="*/ 7376 w 17912"/>
                  <a:gd name="connsiteY17" fmla="*/ 3060 h 22782"/>
                  <a:gd name="connsiteX18" fmla="*/ 6849 w 17912"/>
                  <a:gd name="connsiteY18" fmla="*/ 3060 h 22782"/>
                  <a:gd name="connsiteX19" fmla="*/ 6322 w 17912"/>
                  <a:gd name="connsiteY19" fmla="*/ 3060 h 22782"/>
                  <a:gd name="connsiteX20" fmla="*/ 5795 w 17912"/>
                  <a:gd name="connsiteY20" fmla="*/ 3060 h 22782"/>
                  <a:gd name="connsiteX21" fmla="*/ 5268 w 17912"/>
                  <a:gd name="connsiteY21" fmla="*/ 3060 h 22782"/>
                  <a:gd name="connsiteX22" fmla="*/ 4215 w 17912"/>
                  <a:gd name="connsiteY22" fmla="*/ 2121 h 22782"/>
                  <a:gd name="connsiteX23" fmla="*/ 2634 w 17912"/>
                  <a:gd name="connsiteY23" fmla="*/ 2121 h 22782"/>
                  <a:gd name="connsiteX24" fmla="*/ 1580 w 17912"/>
                  <a:gd name="connsiteY24" fmla="*/ 3060 h 22782"/>
                  <a:gd name="connsiteX25" fmla="*/ 1580 w 17912"/>
                  <a:gd name="connsiteY25" fmla="*/ 3999 h 22782"/>
                  <a:gd name="connsiteX26" fmla="*/ 1580 w 17912"/>
                  <a:gd name="connsiteY26" fmla="*/ 4939 h 22782"/>
                  <a:gd name="connsiteX27" fmla="*/ 2107 w 17912"/>
                  <a:gd name="connsiteY27" fmla="*/ 4939 h 22782"/>
                  <a:gd name="connsiteX28" fmla="*/ 1580 w 17912"/>
                  <a:gd name="connsiteY28" fmla="*/ 4939 h 22782"/>
                  <a:gd name="connsiteX29" fmla="*/ 1580 w 17912"/>
                  <a:gd name="connsiteY29" fmla="*/ 6817 h 22782"/>
                  <a:gd name="connsiteX30" fmla="*/ 527 w 17912"/>
                  <a:gd name="connsiteY30" fmla="*/ 8695 h 22782"/>
                  <a:gd name="connsiteX31" fmla="*/ 527 w 17912"/>
                  <a:gd name="connsiteY31" fmla="*/ 10573 h 22782"/>
                  <a:gd name="connsiteX32" fmla="*/ 527 w 17912"/>
                  <a:gd name="connsiteY32" fmla="*/ 9634 h 22782"/>
                  <a:gd name="connsiteX33" fmla="*/ 0 w 17912"/>
                  <a:gd name="connsiteY33" fmla="*/ 10573 h 22782"/>
                  <a:gd name="connsiteX34" fmla="*/ 0 w 17912"/>
                  <a:gd name="connsiteY34" fmla="*/ 11512 h 22782"/>
                  <a:gd name="connsiteX35" fmla="*/ 527 w 17912"/>
                  <a:gd name="connsiteY35" fmla="*/ 12452 h 22782"/>
                  <a:gd name="connsiteX36" fmla="*/ 527 w 17912"/>
                  <a:gd name="connsiteY36" fmla="*/ 13391 h 22782"/>
                  <a:gd name="connsiteX37" fmla="*/ 1054 w 17912"/>
                  <a:gd name="connsiteY37" fmla="*/ 12452 h 22782"/>
                  <a:gd name="connsiteX38" fmla="*/ 2107 w 17912"/>
                  <a:gd name="connsiteY38" fmla="*/ 13391 h 22782"/>
                  <a:gd name="connsiteX39" fmla="*/ 2634 w 17912"/>
                  <a:gd name="connsiteY39" fmla="*/ 13391 h 22782"/>
                  <a:gd name="connsiteX40" fmla="*/ 3161 w 17912"/>
                  <a:gd name="connsiteY40" fmla="*/ 13391 h 22782"/>
                  <a:gd name="connsiteX41" fmla="*/ 3688 w 17912"/>
                  <a:gd name="connsiteY41" fmla="*/ 13391 h 22782"/>
                  <a:gd name="connsiteX42" fmla="*/ 4741 w 17912"/>
                  <a:gd name="connsiteY42" fmla="*/ 12452 h 22782"/>
                  <a:gd name="connsiteX43" fmla="*/ 5268 w 17912"/>
                  <a:gd name="connsiteY43" fmla="*/ 12452 h 22782"/>
                  <a:gd name="connsiteX44" fmla="*/ 5795 w 17912"/>
                  <a:gd name="connsiteY44" fmla="*/ 11512 h 22782"/>
                  <a:gd name="connsiteX45" fmla="*/ 7376 w 17912"/>
                  <a:gd name="connsiteY45" fmla="*/ 12452 h 22782"/>
                  <a:gd name="connsiteX46" fmla="*/ 7902 w 17912"/>
                  <a:gd name="connsiteY46" fmla="*/ 12452 h 22782"/>
                  <a:gd name="connsiteX47" fmla="*/ 8429 w 17912"/>
                  <a:gd name="connsiteY47" fmla="*/ 13391 h 22782"/>
                  <a:gd name="connsiteX48" fmla="*/ 8429 w 17912"/>
                  <a:gd name="connsiteY48" fmla="*/ 14330 h 22782"/>
                  <a:gd name="connsiteX49" fmla="*/ 8429 w 17912"/>
                  <a:gd name="connsiteY49" fmla="*/ 14330 h 22782"/>
                  <a:gd name="connsiteX50" fmla="*/ 8956 w 17912"/>
                  <a:gd name="connsiteY50" fmla="*/ 15269 h 22782"/>
                  <a:gd name="connsiteX51" fmla="*/ 8956 w 17912"/>
                  <a:gd name="connsiteY51" fmla="*/ 16208 h 22782"/>
                  <a:gd name="connsiteX52" fmla="*/ 9483 w 17912"/>
                  <a:gd name="connsiteY52" fmla="*/ 16208 h 22782"/>
                  <a:gd name="connsiteX53" fmla="*/ 10010 w 17912"/>
                  <a:gd name="connsiteY53" fmla="*/ 17147 h 22782"/>
                  <a:gd name="connsiteX54" fmla="*/ 8956 w 17912"/>
                  <a:gd name="connsiteY54" fmla="*/ 17147 h 22782"/>
                  <a:gd name="connsiteX55" fmla="*/ 8429 w 17912"/>
                  <a:gd name="connsiteY55" fmla="*/ 17147 h 22782"/>
                  <a:gd name="connsiteX56" fmla="*/ 8429 w 17912"/>
                  <a:gd name="connsiteY56" fmla="*/ 17147 h 22782"/>
                  <a:gd name="connsiteX57" fmla="*/ 8429 w 17912"/>
                  <a:gd name="connsiteY57" fmla="*/ 18086 h 22782"/>
                  <a:gd name="connsiteX58" fmla="*/ 8429 w 17912"/>
                  <a:gd name="connsiteY58" fmla="*/ 19025 h 22782"/>
                  <a:gd name="connsiteX59" fmla="*/ 7376 w 17912"/>
                  <a:gd name="connsiteY59" fmla="*/ 19965 h 22782"/>
                  <a:gd name="connsiteX60" fmla="*/ 8429 w 17912"/>
                  <a:gd name="connsiteY60" fmla="*/ 20904 h 22782"/>
                  <a:gd name="connsiteX61" fmla="*/ 8429 w 17912"/>
                  <a:gd name="connsiteY61" fmla="*/ 19965 h 22782"/>
                  <a:gd name="connsiteX62" fmla="*/ 9483 w 17912"/>
                  <a:gd name="connsiteY62" fmla="*/ 20904 h 22782"/>
                  <a:gd name="connsiteX63" fmla="*/ 9483 w 17912"/>
                  <a:gd name="connsiteY63" fmla="*/ 19025 h 22782"/>
                  <a:gd name="connsiteX64" fmla="*/ 10010 w 17912"/>
                  <a:gd name="connsiteY64" fmla="*/ 19025 h 22782"/>
                  <a:gd name="connsiteX65" fmla="*/ 10537 w 17912"/>
                  <a:gd name="connsiteY65" fmla="*/ 17147 h 22782"/>
                  <a:gd name="connsiteX66" fmla="*/ 11590 w 17912"/>
                  <a:gd name="connsiteY66" fmla="*/ 16208 h 22782"/>
                  <a:gd name="connsiteX67" fmla="*/ 12117 w 17912"/>
                  <a:gd name="connsiteY67" fmla="*/ 16208 h 22782"/>
                  <a:gd name="connsiteX68" fmla="*/ 11590 w 17912"/>
                  <a:gd name="connsiteY68" fmla="*/ 15269 h 22782"/>
                  <a:gd name="connsiteX69" fmla="*/ 12644 w 17912"/>
                  <a:gd name="connsiteY69" fmla="*/ 17147 h 22782"/>
                  <a:gd name="connsiteX70" fmla="*/ 11590 w 17912"/>
                  <a:gd name="connsiteY70" fmla="*/ 17147 h 22782"/>
                  <a:gd name="connsiteX71" fmla="*/ 11590 w 17912"/>
                  <a:gd name="connsiteY71" fmla="*/ 17147 h 22782"/>
                  <a:gd name="connsiteX72" fmla="*/ 12644 w 17912"/>
                  <a:gd name="connsiteY72" fmla="*/ 18086 h 22782"/>
                  <a:gd name="connsiteX73" fmla="*/ 13698 w 17912"/>
                  <a:gd name="connsiteY73" fmla="*/ 18086 h 22782"/>
                  <a:gd name="connsiteX74" fmla="*/ 13698 w 17912"/>
                  <a:gd name="connsiteY74" fmla="*/ 19025 h 22782"/>
                  <a:gd name="connsiteX75" fmla="*/ 12644 w 17912"/>
                  <a:gd name="connsiteY75" fmla="*/ 19965 h 22782"/>
                  <a:gd name="connsiteX76" fmla="*/ 13698 w 17912"/>
                  <a:gd name="connsiteY76" fmla="*/ 19965 h 22782"/>
                  <a:gd name="connsiteX77" fmla="*/ 14224 w 17912"/>
                  <a:gd name="connsiteY77" fmla="*/ 20904 h 22782"/>
                  <a:gd name="connsiteX78" fmla="*/ 14224 w 17912"/>
                  <a:gd name="connsiteY78" fmla="*/ 22782 h 22782"/>
                  <a:gd name="connsiteX79" fmla="*/ 15278 w 17912"/>
                  <a:gd name="connsiteY79" fmla="*/ 22782 h 22782"/>
                  <a:gd name="connsiteX80" fmla="*/ 15805 w 17912"/>
                  <a:gd name="connsiteY80" fmla="*/ 21843 h 22782"/>
                  <a:gd name="connsiteX81" fmla="*/ 16332 w 17912"/>
                  <a:gd name="connsiteY81" fmla="*/ 21843 h 22782"/>
                  <a:gd name="connsiteX82" fmla="*/ 16332 w 17912"/>
                  <a:gd name="connsiteY82" fmla="*/ 20904 h 22782"/>
                  <a:gd name="connsiteX83" fmla="*/ 16859 w 17912"/>
                  <a:gd name="connsiteY83" fmla="*/ 20904 h 22782"/>
                  <a:gd name="connsiteX84" fmla="*/ 17385 w 17912"/>
                  <a:gd name="connsiteY84" fmla="*/ 20904 h 22782"/>
                  <a:gd name="connsiteX85" fmla="*/ 17912 w 17912"/>
                  <a:gd name="connsiteY85" fmla="*/ 19965 h 22782"/>
                  <a:gd name="connsiteX86" fmla="*/ 16332 w 17912"/>
                  <a:gd name="connsiteY86" fmla="*/ 19965 h 22782"/>
                  <a:gd name="connsiteX87" fmla="*/ 15805 w 17912"/>
                  <a:gd name="connsiteY87" fmla="*/ 19025 h 22782"/>
                  <a:gd name="connsiteX88" fmla="*/ 16332 w 17912"/>
                  <a:gd name="connsiteY88" fmla="*/ 17147 h 22782"/>
                  <a:gd name="connsiteX89" fmla="*/ 15805 w 17912"/>
                  <a:gd name="connsiteY89" fmla="*/ 18086 h 22782"/>
                  <a:gd name="connsiteX90" fmla="*/ 16859 w 17912"/>
                  <a:gd name="connsiteY90" fmla="*/ 17147 h 22782"/>
                  <a:gd name="connsiteX0" fmla="*/ 11590 w 17912"/>
                  <a:gd name="connsiteY0" fmla="*/ 18086 h 22782"/>
                  <a:gd name="connsiteX1" fmla="*/ 11590 w 17912"/>
                  <a:gd name="connsiteY1" fmla="*/ 17147 h 22782"/>
                  <a:gd name="connsiteX2" fmla="*/ 12117 w 17912"/>
                  <a:gd name="connsiteY2" fmla="*/ 18086 h 22782"/>
                  <a:gd name="connsiteX3" fmla="*/ 11590 w 17912"/>
                  <a:gd name="connsiteY3" fmla="*/ 18086 h 22782"/>
                  <a:gd name="connsiteX4" fmla="*/ 16859 w 17912"/>
                  <a:gd name="connsiteY4" fmla="*/ 17147 h 22782"/>
                  <a:gd name="connsiteX5" fmla="*/ 12117 w 17912"/>
                  <a:gd name="connsiteY5" fmla="*/ 1182 h 22782"/>
                  <a:gd name="connsiteX6" fmla="*/ 11590 w 17912"/>
                  <a:gd name="connsiteY6" fmla="*/ 1182 h 22782"/>
                  <a:gd name="connsiteX7" fmla="*/ 10010 w 17912"/>
                  <a:gd name="connsiteY7" fmla="*/ 2121 h 22782"/>
                  <a:gd name="connsiteX8" fmla="*/ 9483 w 17912"/>
                  <a:gd name="connsiteY8" fmla="*/ 3060 h 22782"/>
                  <a:gd name="connsiteX9" fmla="*/ 9483 w 17912"/>
                  <a:gd name="connsiteY9" fmla="*/ 3999 h 22782"/>
                  <a:gd name="connsiteX10" fmla="*/ 8956 w 17912"/>
                  <a:gd name="connsiteY10" fmla="*/ 3999 h 22782"/>
                  <a:gd name="connsiteX11" fmla="*/ 8429 w 17912"/>
                  <a:gd name="connsiteY11" fmla="*/ 3999 h 22782"/>
                  <a:gd name="connsiteX12" fmla="*/ 7902 w 17912"/>
                  <a:gd name="connsiteY12" fmla="*/ 3060 h 22782"/>
                  <a:gd name="connsiteX13" fmla="*/ 7902 w 17912"/>
                  <a:gd name="connsiteY13" fmla="*/ 3060 h 22782"/>
                  <a:gd name="connsiteX14" fmla="*/ 7376 w 17912"/>
                  <a:gd name="connsiteY14" fmla="*/ 3060 h 22782"/>
                  <a:gd name="connsiteX15" fmla="*/ 7376 w 17912"/>
                  <a:gd name="connsiteY15" fmla="*/ 3999 h 22782"/>
                  <a:gd name="connsiteX16" fmla="*/ 7376 w 17912"/>
                  <a:gd name="connsiteY16" fmla="*/ 3060 h 22782"/>
                  <a:gd name="connsiteX17" fmla="*/ 6849 w 17912"/>
                  <a:gd name="connsiteY17" fmla="*/ 3060 h 22782"/>
                  <a:gd name="connsiteX18" fmla="*/ 6322 w 17912"/>
                  <a:gd name="connsiteY18" fmla="*/ 3060 h 22782"/>
                  <a:gd name="connsiteX19" fmla="*/ 5795 w 17912"/>
                  <a:gd name="connsiteY19" fmla="*/ 3060 h 22782"/>
                  <a:gd name="connsiteX20" fmla="*/ 5268 w 17912"/>
                  <a:gd name="connsiteY20" fmla="*/ 3060 h 22782"/>
                  <a:gd name="connsiteX21" fmla="*/ 4215 w 17912"/>
                  <a:gd name="connsiteY21" fmla="*/ 2121 h 22782"/>
                  <a:gd name="connsiteX22" fmla="*/ 2634 w 17912"/>
                  <a:gd name="connsiteY22" fmla="*/ 2121 h 22782"/>
                  <a:gd name="connsiteX23" fmla="*/ 1580 w 17912"/>
                  <a:gd name="connsiteY23" fmla="*/ 3060 h 22782"/>
                  <a:gd name="connsiteX24" fmla="*/ 1580 w 17912"/>
                  <a:gd name="connsiteY24" fmla="*/ 3999 h 22782"/>
                  <a:gd name="connsiteX25" fmla="*/ 1580 w 17912"/>
                  <a:gd name="connsiteY25" fmla="*/ 4939 h 22782"/>
                  <a:gd name="connsiteX26" fmla="*/ 2107 w 17912"/>
                  <a:gd name="connsiteY26" fmla="*/ 4939 h 22782"/>
                  <a:gd name="connsiteX27" fmla="*/ 1580 w 17912"/>
                  <a:gd name="connsiteY27" fmla="*/ 4939 h 22782"/>
                  <a:gd name="connsiteX28" fmla="*/ 1580 w 17912"/>
                  <a:gd name="connsiteY28" fmla="*/ 6817 h 22782"/>
                  <a:gd name="connsiteX29" fmla="*/ 527 w 17912"/>
                  <a:gd name="connsiteY29" fmla="*/ 8695 h 22782"/>
                  <a:gd name="connsiteX30" fmla="*/ 527 w 17912"/>
                  <a:gd name="connsiteY30" fmla="*/ 10573 h 22782"/>
                  <a:gd name="connsiteX31" fmla="*/ 527 w 17912"/>
                  <a:gd name="connsiteY31" fmla="*/ 9634 h 22782"/>
                  <a:gd name="connsiteX32" fmla="*/ 0 w 17912"/>
                  <a:gd name="connsiteY32" fmla="*/ 10573 h 22782"/>
                  <a:gd name="connsiteX33" fmla="*/ 0 w 17912"/>
                  <a:gd name="connsiteY33" fmla="*/ 11512 h 22782"/>
                  <a:gd name="connsiteX34" fmla="*/ 527 w 17912"/>
                  <a:gd name="connsiteY34" fmla="*/ 12452 h 22782"/>
                  <a:gd name="connsiteX35" fmla="*/ 527 w 17912"/>
                  <a:gd name="connsiteY35" fmla="*/ 13391 h 22782"/>
                  <a:gd name="connsiteX36" fmla="*/ 1054 w 17912"/>
                  <a:gd name="connsiteY36" fmla="*/ 12452 h 22782"/>
                  <a:gd name="connsiteX37" fmla="*/ 2107 w 17912"/>
                  <a:gd name="connsiteY37" fmla="*/ 13391 h 22782"/>
                  <a:gd name="connsiteX38" fmla="*/ 2634 w 17912"/>
                  <a:gd name="connsiteY38" fmla="*/ 13391 h 22782"/>
                  <a:gd name="connsiteX39" fmla="*/ 3161 w 17912"/>
                  <a:gd name="connsiteY39" fmla="*/ 13391 h 22782"/>
                  <a:gd name="connsiteX40" fmla="*/ 3688 w 17912"/>
                  <a:gd name="connsiteY40" fmla="*/ 13391 h 22782"/>
                  <a:gd name="connsiteX41" fmla="*/ 4741 w 17912"/>
                  <a:gd name="connsiteY41" fmla="*/ 12452 h 22782"/>
                  <a:gd name="connsiteX42" fmla="*/ 5268 w 17912"/>
                  <a:gd name="connsiteY42" fmla="*/ 12452 h 22782"/>
                  <a:gd name="connsiteX43" fmla="*/ 5795 w 17912"/>
                  <a:gd name="connsiteY43" fmla="*/ 11512 h 22782"/>
                  <a:gd name="connsiteX44" fmla="*/ 7376 w 17912"/>
                  <a:gd name="connsiteY44" fmla="*/ 12452 h 22782"/>
                  <a:gd name="connsiteX45" fmla="*/ 7902 w 17912"/>
                  <a:gd name="connsiteY45" fmla="*/ 12452 h 22782"/>
                  <a:gd name="connsiteX46" fmla="*/ 8429 w 17912"/>
                  <a:gd name="connsiteY46" fmla="*/ 13391 h 22782"/>
                  <a:gd name="connsiteX47" fmla="*/ 8429 w 17912"/>
                  <a:gd name="connsiteY47" fmla="*/ 14330 h 22782"/>
                  <a:gd name="connsiteX48" fmla="*/ 8429 w 17912"/>
                  <a:gd name="connsiteY48" fmla="*/ 14330 h 22782"/>
                  <a:gd name="connsiteX49" fmla="*/ 8956 w 17912"/>
                  <a:gd name="connsiteY49" fmla="*/ 15269 h 22782"/>
                  <a:gd name="connsiteX50" fmla="*/ 8956 w 17912"/>
                  <a:gd name="connsiteY50" fmla="*/ 16208 h 22782"/>
                  <a:gd name="connsiteX51" fmla="*/ 9483 w 17912"/>
                  <a:gd name="connsiteY51" fmla="*/ 16208 h 22782"/>
                  <a:gd name="connsiteX52" fmla="*/ 10010 w 17912"/>
                  <a:gd name="connsiteY52" fmla="*/ 17147 h 22782"/>
                  <a:gd name="connsiteX53" fmla="*/ 8956 w 17912"/>
                  <a:gd name="connsiteY53" fmla="*/ 17147 h 22782"/>
                  <a:gd name="connsiteX54" fmla="*/ 8429 w 17912"/>
                  <a:gd name="connsiteY54" fmla="*/ 17147 h 22782"/>
                  <a:gd name="connsiteX55" fmla="*/ 8429 w 17912"/>
                  <a:gd name="connsiteY55" fmla="*/ 17147 h 22782"/>
                  <a:gd name="connsiteX56" fmla="*/ 8429 w 17912"/>
                  <a:gd name="connsiteY56" fmla="*/ 18086 h 22782"/>
                  <a:gd name="connsiteX57" fmla="*/ 8429 w 17912"/>
                  <a:gd name="connsiteY57" fmla="*/ 19025 h 22782"/>
                  <a:gd name="connsiteX58" fmla="*/ 7376 w 17912"/>
                  <a:gd name="connsiteY58" fmla="*/ 19965 h 22782"/>
                  <a:gd name="connsiteX59" fmla="*/ 8429 w 17912"/>
                  <a:gd name="connsiteY59" fmla="*/ 20904 h 22782"/>
                  <a:gd name="connsiteX60" fmla="*/ 8429 w 17912"/>
                  <a:gd name="connsiteY60" fmla="*/ 19965 h 22782"/>
                  <a:gd name="connsiteX61" fmla="*/ 9483 w 17912"/>
                  <a:gd name="connsiteY61" fmla="*/ 20904 h 22782"/>
                  <a:gd name="connsiteX62" fmla="*/ 9483 w 17912"/>
                  <a:gd name="connsiteY62" fmla="*/ 19025 h 22782"/>
                  <a:gd name="connsiteX63" fmla="*/ 10010 w 17912"/>
                  <a:gd name="connsiteY63" fmla="*/ 19025 h 22782"/>
                  <a:gd name="connsiteX64" fmla="*/ 10537 w 17912"/>
                  <a:gd name="connsiteY64" fmla="*/ 17147 h 22782"/>
                  <a:gd name="connsiteX65" fmla="*/ 11590 w 17912"/>
                  <a:gd name="connsiteY65" fmla="*/ 16208 h 22782"/>
                  <a:gd name="connsiteX66" fmla="*/ 12117 w 17912"/>
                  <a:gd name="connsiteY66" fmla="*/ 16208 h 22782"/>
                  <a:gd name="connsiteX67" fmla="*/ 11590 w 17912"/>
                  <a:gd name="connsiteY67" fmla="*/ 15269 h 22782"/>
                  <a:gd name="connsiteX68" fmla="*/ 12644 w 17912"/>
                  <a:gd name="connsiteY68" fmla="*/ 17147 h 22782"/>
                  <a:gd name="connsiteX69" fmla="*/ 11590 w 17912"/>
                  <a:gd name="connsiteY69" fmla="*/ 17147 h 22782"/>
                  <a:gd name="connsiteX70" fmla="*/ 11590 w 17912"/>
                  <a:gd name="connsiteY70" fmla="*/ 17147 h 22782"/>
                  <a:gd name="connsiteX71" fmla="*/ 12644 w 17912"/>
                  <a:gd name="connsiteY71" fmla="*/ 18086 h 22782"/>
                  <a:gd name="connsiteX72" fmla="*/ 13698 w 17912"/>
                  <a:gd name="connsiteY72" fmla="*/ 18086 h 22782"/>
                  <a:gd name="connsiteX73" fmla="*/ 13698 w 17912"/>
                  <a:gd name="connsiteY73" fmla="*/ 19025 h 22782"/>
                  <a:gd name="connsiteX74" fmla="*/ 12644 w 17912"/>
                  <a:gd name="connsiteY74" fmla="*/ 19965 h 22782"/>
                  <a:gd name="connsiteX75" fmla="*/ 13698 w 17912"/>
                  <a:gd name="connsiteY75" fmla="*/ 19965 h 22782"/>
                  <a:gd name="connsiteX76" fmla="*/ 14224 w 17912"/>
                  <a:gd name="connsiteY76" fmla="*/ 20904 h 22782"/>
                  <a:gd name="connsiteX77" fmla="*/ 14224 w 17912"/>
                  <a:gd name="connsiteY77" fmla="*/ 22782 h 22782"/>
                  <a:gd name="connsiteX78" fmla="*/ 15278 w 17912"/>
                  <a:gd name="connsiteY78" fmla="*/ 22782 h 22782"/>
                  <a:gd name="connsiteX79" fmla="*/ 15805 w 17912"/>
                  <a:gd name="connsiteY79" fmla="*/ 21843 h 22782"/>
                  <a:gd name="connsiteX80" fmla="*/ 16332 w 17912"/>
                  <a:gd name="connsiteY80" fmla="*/ 21843 h 22782"/>
                  <a:gd name="connsiteX81" fmla="*/ 16332 w 17912"/>
                  <a:gd name="connsiteY81" fmla="*/ 20904 h 22782"/>
                  <a:gd name="connsiteX82" fmla="*/ 16859 w 17912"/>
                  <a:gd name="connsiteY82" fmla="*/ 20904 h 22782"/>
                  <a:gd name="connsiteX83" fmla="*/ 17385 w 17912"/>
                  <a:gd name="connsiteY83" fmla="*/ 20904 h 22782"/>
                  <a:gd name="connsiteX84" fmla="*/ 17912 w 17912"/>
                  <a:gd name="connsiteY84" fmla="*/ 19965 h 22782"/>
                  <a:gd name="connsiteX85" fmla="*/ 16332 w 17912"/>
                  <a:gd name="connsiteY85" fmla="*/ 19965 h 22782"/>
                  <a:gd name="connsiteX86" fmla="*/ 15805 w 17912"/>
                  <a:gd name="connsiteY86" fmla="*/ 19025 h 22782"/>
                  <a:gd name="connsiteX87" fmla="*/ 16332 w 17912"/>
                  <a:gd name="connsiteY87" fmla="*/ 17147 h 22782"/>
                  <a:gd name="connsiteX88" fmla="*/ 15805 w 17912"/>
                  <a:gd name="connsiteY88" fmla="*/ 18086 h 22782"/>
                  <a:gd name="connsiteX89" fmla="*/ 16859 w 17912"/>
                  <a:gd name="connsiteY89" fmla="*/ 17147 h 22782"/>
                  <a:gd name="connsiteX0" fmla="*/ 11590 w 17912"/>
                  <a:gd name="connsiteY0" fmla="*/ 17868 h 22564"/>
                  <a:gd name="connsiteX1" fmla="*/ 11590 w 17912"/>
                  <a:gd name="connsiteY1" fmla="*/ 16929 h 22564"/>
                  <a:gd name="connsiteX2" fmla="*/ 12117 w 17912"/>
                  <a:gd name="connsiteY2" fmla="*/ 17868 h 22564"/>
                  <a:gd name="connsiteX3" fmla="*/ 11590 w 17912"/>
                  <a:gd name="connsiteY3" fmla="*/ 17868 h 22564"/>
                  <a:gd name="connsiteX4" fmla="*/ 16859 w 17912"/>
                  <a:gd name="connsiteY4" fmla="*/ 16929 h 22564"/>
                  <a:gd name="connsiteX5" fmla="*/ 12117 w 17912"/>
                  <a:gd name="connsiteY5" fmla="*/ 964 h 22564"/>
                  <a:gd name="connsiteX6" fmla="*/ 10010 w 17912"/>
                  <a:gd name="connsiteY6" fmla="*/ 1903 h 22564"/>
                  <a:gd name="connsiteX7" fmla="*/ 9483 w 17912"/>
                  <a:gd name="connsiteY7" fmla="*/ 2842 h 22564"/>
                  <a:gd name="connsiteX8" fmla="*/ 9483 w 17912"/>
                  <a:gd name="connsiteY8" fmla="*/ 3781 h 22564"/>
                  <a:gd name="connsiteX9" fmla="*/ 8956 w 17912"/>
                  <a:gd name="connsiteY9" fmla="*/ 3781 h 22564"/>
                  <a:gd name="connsiteX10" fmla="*/ 8429 w 17912"/>
                  <a:gd name="connsiteY10" fmla="*/ 3781 h 22564"/>
                  <a:gd name="connsiteX11" fmla="*/ 7902 w 17912"/>
                  <a:gd name="connsiteY11" fmla="*/ 2842 h 22564"/>
                  <a:gd name="connsiteX12" fmla="*/ 7902 w 17912"/>
                  <a:gd name="connsiteY12" fmla="*/ 2842 h 22564"/>
                  <a:gd name="connsiteX13" fmla="*/ 7376 w 17912"/>
                  <a:gd name="connsiteY13" fmla="*/ 2842 h 22564"/>
                  <a:gd name="connsiteX14" fmla="*/ 7376 w 17912"/>
                  <a:gd name="connsiteY14" fmla="*/ 3781 h 22564"/>
                  <a:gd name="connsiteX15" fmla="*/ 7376 w 17912"/>
                  <a:gd name="connsiteY15" fmla="*/ 2842 h 22564"/>
                  <a:gd name="connsiteX16" fmla="*/ 6849 w 17912"/>
                  <a:gd name="connsiteY16" fmla="*/ 2842 h 22564"/>
                  <a:gd name="connsiteX17" fmla="*/ 6322 w 17912"/>
                  <a:gd name="connsiteY17" fmla="*/ 2842 h 22564"/>
                  <a:gd name="connsiteX18" fmla="*/ 5795 w 17912"/>
                  <a:gd name="connsiteY18" fmla="*/ 2842 h 22564"/>
                  <a:gd name="connsiteX19" fmla="*/ 5268 w 17912"/>
                  <a:gd name="connsiteY19" fmla="*/ 2842 h 22564"/>
                  <a:gd name="connsiteX20" fmla="*/ 4215 w 17912"/>
                  <a:gd name="connsiteY20" fmla="*/ 1903 h 22564"/>
                  <a:gd name="connsiteX21" fmla="*/ 2634 w 17912"/>
                  <a:gd name="connsiteY21" fmla="*/ 1903 h 22564"/>
                  <a:gd name="connsiteX22" fmla="*/ 1580 w 17912"/>
                  <a:gd name="connsiteY22" fmla="*/ 2842 h 22564"/>
                  <a:gd name="connsiteX23" fmla="*/ 1580 w 17912"/>
                  <a:gd name="connsiteY23" fmla="*/ 3781 h 22564"/>
                  <a:gd name="connsiteX24" fmla="*/ 1580 w 17912"/>
                  <a:gd name="connsiteY24" fmla="*/ 4721 h 22564"/>
                  <a:gd name="connsiteX25" fmla="*/ 2107 w 17912"/>
                  <a:gd name="connsiteY25" fmla="*/ 4721 h 22564"/>
                  <a:gd name="connsiteX26" fmla="*/ 1580 w 17912"/>
                  <a:gd name="connsiteY26" fmla="*/ 4721 h 22564"/>
                  <a:gd name="connsiteX27" fmla="*/ 1580 w 17912"/>
                  <a:gd name="connsiteY27" fmla="*/ 6599 h 22564"/>
                  <a:gd name="connsiteX28" fmla="*/ 527 w 17912"/>
                  <a:gd name="connsiteY28" fmla="*/ 8477 h 22564"/>
                  <a:gd name="connsiteX29" fmla="*/ 527 w 17912"/>
                  <a:gd name="connsiteY29" fmla="*/ 10355 h 22564"/>
                  <a:gd name="connsiteX30" fmla="*/ 527 w 17912"/>
                  <a:gd name="connsiteY30" fmla="*/ 9416 h 22564"/>
                  <a:gd name="connsiteX31" fmla="*/ 0 w 17912"/>
                  <a:gd name="connsiteY31" fmla="*/ 10355 h 22564"/>
                  <a:gd name="connsiteX32" fmla="*/ 0 w 17912"/>
                  <a:gd name="connsiteY32" fmla="*/ 11294 h 22564"/>
                  <a:gd name="connsiteX33" fmla="*/ 527 w 17912"/>
                  <a:gd name="connsiteY33" fmla="*/ 12234 h 22564"/>
                  <a:gd name="connsiteX34" fmla="*/ 527 w 17912"/>
                  <a:gd name="connsiteY34" fmla="*/ 13173 h 22564"/>
                  <a:gd name="connsiteX35" fmla="*/ 1054 w 17912"/>
                  <a:gd name="connsiteY35" fmla="*/ 12234 h 22564"/>
                  <a:gd name="connsiteX36" fmla="*/ 2107 w 17912"/>
                  <a:gd name="connsiteY36" fmla="*/ 13173 h 22564"/>
                  <a:gd name="connsiteX37" fmla="*/ 2634 w 17912"/>
                  <a:gd name="connsiteY37" fmla="*/ 13173 h 22564"/>
                  <a:gd name="connsiteX38" fmla="*/ 3161 w 17912"/>
                  <a:gd name="connsiteY38" fmla="*/ 13173 h 22564"/>
                  <a:gd name="connsiteX39" fmla="*/ 3688 w 17912"/>
                  <a:gd name="connsiteY39" fmla="*/ 13173 h 22564"/>
                  <a:gd name="connsiteX40" fmla="*/ 4741 w 17912"/>
                  <a:gd name="connsiteY40" fmla="*/ 12234 h 22564"/>
                  <a:gd name="connsiteX41" fmla="*/ 5268 w 17912"/>
                  <a:gd name="connsiteY41" fmla="*/ 12234 h 22564"/>
                  <a:gd name="connsiteX42" fmla="*/ 5795 w 17912"/>
                  <a:gd name="connsiteY42" fmla="*/ 11294 h 22564"/>
                  <a:gd name="connsiteX43" fmla="*/ 7376 w 17912"/>
                  <a:gd name="connsiteY43" fmla="*/ 12234 h 22564"/>
                  <a:gd name="connsiteX44" fmla="*/ 7902 w 17912"/>
                  <a:gd name="connsiteY44" fmla="*/ 12234 h 22564"/>
                  <a:gd name="connsiteX45" fmla="*/ 8429 w 17912"/>
                  <a:gd name="connsiteY45" fmla="*/ 13173 h 22564"/>
                  <a:gd name="connsiteX46" fmla="*/ 8429 w 17912"/>
                  <a:gd name="connsiteY46" fmla="*/ 14112 h 22564"/>
                  <a:gd name="connsiteX47" fmla="*/ 8429 w 17912"/>
                  <a:gd name="connsiteY47" fmla="*/ 14112 h 22564"/>
                  <a:gd name="connsiteX48" fmla="*/ 8956 w 17912"/>
                  <a:gd name="connsiteY48" fmla="*/ 15051 h 22564"/>
                  <a:gd name="connsiteX49" fmla="*/ 8956 w 17912"/>
                  <a:gd name="connsiteY49" fmla="*/ 15990 h 22564"/>
                  <a:gd name="connsiteX50" fmla="*/ 9483 w 17912"/>
                  <a:gd name="connsiteY50" fmla="*/ 15990 h 22564"/>
                  <a:gd name="connsiteX51" fmla="*/ 10010 w 17912"/>
                  <a:gd name="connsiteY51" fmla="*/ 16929 h 22564"/>
                  <a:gd name="connsiteX52" fmla="*/ 8956 w 17912"/>
                  <a:gd name="connsiteY52" fmla="*/ 16929 h 22564"/>
                  <a:gd name="connsiteX53" fmla="*/ 8429 w 17912"/>
                  <a:gd name="connsiteY53" fmla="*/ 16929 h 22564"/>
                  <a:gd name="connsiteX54" fmla="*/ 8429 w 17912"/>
                  <a:gd name="connsiteY54" fmla="*/ 16929 h 22564"/>
                  <a:gd name="connsiteX55" fmla="*/ 8429 w 17912"/>
                  <a:gd name="connsiteY55" fmla="*/ 17868 h 22564"/>
                  <a:gd name="connsiteX56" fmla="*/ 8429 w 17912"/>
                  <a:gd name="connsiteY56" fmla="*/ 18807 h 22564"/>
                  <a:gd name="connsiteX57" fmla="*/ 7376 w 17912"/>
                  <a:gd name="connsiteY57" fmla="*/ 19747 h 22564"/>
                  <a:gd name="connsiteX58" fmla="*/ 8429 w 17912"/>
                  <a:gd name="connsiteY58" fmla="*/ 20686 h 22564"/>
                  <a:gd name="connsiteX59" fmla="*/ 8429 w 17912"/>
                  <a:gd name="connsiteY59" fmla="*/ 19747 h 22564"/>
                  <a:gd name="connsiteX60" fmla="*/ 9483 w 17912"/>
                  <a:gd name="connsiteY60" fmla="*/ 20686 h 22564"/>
                  <a:gd name="connsiteX61" fmla="*/ 9483 w 17912"/>
                  <a:gd name="connsiteY61" fmla="*/ 18807 h 22564"/>
                  <a:gd name="connsiteX62" fmla="*/ 10010 w 17912"/>
                  <a:gd name="connsiteY62" fmla="*/ 18807 h 22564"/>
                  <a:gd name="connsiteX63" fmla="*/ 10537 w 17912"/>
                  <a:gd name="connsiteY63" fmla="*/ 16929 h 22564"/>
                  <a:gd name="connsiteX64" fmla="*/ 11590 w 17912"/>
                  <a:gd name="connsiteY64" fmla="*/ 15990 h 22564"/>
                  <a:gd name="connsiteX65" fmla="*/ 12117 w 17912"/>
                  <a:gd name="connsiteY65" fmla="*/ 15990 h 22564"/>
                  <a:gd name="connsiteX66" fmla="*/ 11590 w 17912"/>
                  <a:gd name="connsiteY66" fmla="*/ 15051 h 22564"/>
                  <a:gd name="connsiteX67" fmla="*/ 12644 w 17912"/>
                  <a:gd name="connsiteY67" fmla="*/ 16929 h 22564"/>
                  <a:gd name="connsiteX68" fmla="*/ 11590 w 17912"/>
                  <a:gd name="connsiteY68" fmla="*/ 16929 h 22564"/>
                  <a:gd name="connsiteX69" fmla="*/ 11590 w 17912"/>
                  <a:gd name="connsiteY69" fmla="*/ 16929 h 22564"/>
                  <a:gd name="connsiteX70" fmla="*/ 12644 w 17912"/>
                  <a:gd name="connsiteY70" fmla="*/ 17868 h 22564"/>
                  <a:gd name="connsiteX71" fmla="*/ 13698 w 17912"/>
                  <a:gd name="connsiteY71" fmla="*/ 17868 h 22564"/>
                  <a:gd name="connsiteX72" fmla="*/ 13698 w 17912"/>
                  <a:gd name="connsiteY72" fmla="*/ 18807 h 22564"/>
                  <a:gd name="connsiteX73" fmla="*/ 12644 w 17912"/>
                  <a:gd name="connsiteY73" fmla="*/ 19747 h 22564"/>
                  <a:gd name="connsiteX74" fmla="*/ 13698 w 17912"/>
                  <a:gd name="connsiteY74" fmla="*/ 19747 h 22564"/>
                  <a:gd name="connsiteX75" fmla="*/ 14224 w 17912"/>
                  <a:gd name="connsiteY75" fmla="*/ 20686 h 22564"/>
                  <a:gd name="connsiteX76" fmla="*/ 14224 w 17912"/>
                  <a:gd name="connsiteY76" fmla="*/ 22564 h 22564"/>
                  <a:gd name="connsiteX77" fmla="*/ 15278 w 17912"/>
                  <a:gd name="connsiteY77" fmla="*/ 22564 h 22564"/>
                  <a:gd name="connsiteX78" fmla="*/ 15805 w 17912"/>
                  <a:gd name="connsiteY78" fmla="*/ 21625 h 22564"/>
                  <a:gd name="connsiteX79" fmla="*/ 16332 w 17912"/>
                  <a:gd name="connsiteY79" fmla="*/ 21625 h 22564"/>
                  <a:gd name="connsiteX80" fmla="*/ 16332 w 17912"/>
                  <a:gd name="connsiteY80" fmla="*/ 20686 h 22564"/>
                  <a:gd name="connsiteX81" fmla="*/ 16859 w 17912"/>
                  <a:gd name="connsiteY81" fmla="*/ 20686 h 22564"/>
                  <a:gd name="connsiteX82" fmla="*/ 17385 w 17912"/>
                  <a:gd name="connsiteY82" fmla="*/ 20686 h 22564"/>
                  <a:gd name="connsiteX83" fmla="*/ 17912 w 17912"/>
                  <a:gd name="connsiteY83" fmla="*/ 19747 h 22564"/>
                  <a:gd name="connsiteX84" fmla="*/ 16332 w 17912"/>
                  <a:gd name="connsiteY84" fmla="*/ 19747 h 22564"/>
                  <a:gd name="connsiteX85" fmla="*/ 15805 w 17912"/>
                  <a:gd name="connsiteY85" fmla="*/ 18807 h 22564"/>
                  <a:gd name="connsiteX86" fmla="*/ 16332 w 17912"/>
                  <a:gd name="connsiteY86" fmla="*/ 16929 h 22564"/>
                  <a:gd name="connsiteX87" fmla="*/ 15805 w 17912"/>
                  <a:gd name="connsiteY87" fmla="*/ 17868 h 22564"/>
                  <a:gd name="connsiteX88" fmla="*/ 16859 w 17912"/>
                  <a:gd name="connsiteY88" fmla="*/ 16929 h 22564"/>
                  <a:gd name="connsiteX0" fmla="*/ 11590 w 17912"/>
                  <a:gd name="connsiteY0" fmla="*/ 16977 h 21673"/>
                  <a:gd name="connsiteX1" fmla="*/ 11590 w 17912"/>
                  <a:gd name="connsiteY1" fmla="*/ 16038 h 21673"/>
                  <a:gd name="connsiteX2" fmla="*/ 12117 w 17912"/>
                  <a:gd name="connsiteY2" fmla="*/ 16977 h 21673"/>
                  <a:gd name="connsiteX3" fmla="*/ 11590 w 17912"/>
                  <a:gd name="connsiteY3" fmla="*/ 16977 h 21673"/>
                  <a:gd name="connsiteX4" fmla="*/ 16859 w 17912"/>
                  <a:gd name="connsiteY4" fmla="*/ 16038 h 21673"/>
                  <a:gd name="connsiteX5" fmla="*/ 10010 w 17912"/>
                  <a:gd name="connsiteY5" fmla="*/ 1012 h 21673"/>
                  <a:gd name="connsiteX6" fmla="*/ 9483 w 17912"/>
                  <a:gd name="connsiteY6" fmla="*/ 1951 h 21673"/>
                  <a:gd name="connsiteX7" fmla="*/ 9483 w 17912"/>
                  <a:gd name="connsiteY7" fmla="*/ 2890 h 21673"/>
                  <a:gd name="connsiteX8" fmla="*/ 8956 w 17912"/>
                  <a:gd name="connsiteY8" fmla="*/ 2890 h 21673"/>
                  <a:gd name="connsiteX9" fmla="*/ 8429 w 17912"/>
                  <a:gd name="connsiteY9" fmla="*/ 2890 h 21673"/>
                  <a:gd name="connsiteX10" fmla="*/ 7902 w 17912"/>
                  <a:gd name="connsiteY10" fmla="*/ 1951 h 21673"/>
                  <a:gd name="connsiteX11" fmla="*/ 7902 w 17912"/>
                  <a:gd name="connsiteY11" fmla="*/ 1951 h 21673"/>
                  <a:gd name="connsiteX12" fmla="*/ 7376 w 17912"/>
                  <a:gd name="connsiteY12" fmla="*/ 1951 h 21673"/>
                  <a:gd name="connsiteX13" fmla="*/ 7376 w 17912"/>
                  <a:gd name="connsiteY13" fmla="*/ 2890 h 21673"/>
                  <a:gd name="connsiteX14" fmla="*/ 7376 w 17912"/>
                  <a:gd name="connsiteY14" fmla="*/ 1951 h 21673"/>
                  <a:gd name="connsiteX15" fmla="*/ 6849 w 17912"/>
                  <a:gd name="connsiteY15" fmla="*/ 1951 h 21673"/>
                  <a:gd name="connsiteX16" fmla="*/ 6322 w 17912"/>
                  <a:gd name="connsiteY16" fmla="*/ 1951 h 21673"/>
                  <a:gd name="connsiteX17" fmla="*/ 5795 w 17912"/>
                  <a:gd name="connsiteY17" fmla="*/ 1951 h 21673"/>
                  <a:gd name="connsiteX18" fmla="*/ 5268 w 17912"/>
                  <a:gd name="connsiteY18" fmla="*/ 1951 h 21673"/>
                  <a:gd name="connsiteX19" fmla="*/ 4215 w 17912"/>
                  <a:gd name="connsiteY19" fmla="*/ 1012 h 21673"/>
                  <a:gd name="connsiteX20" fmla="*/ 2634 w 17912"/>
                  <a:gd name="connsiteY20" fmla="*/ 1012 h 21673"/>
                  <a:gd name="connsiteX21" fmla="*/ 1580 w 17912"/>
                  <a:gd name="connsiteY21" fmla="*/ 1951 h 21673"/>
                  <a:gd name="connsiteX22" fmla="*/ 1580 w 17912"/>
                  <a:gd name="connsiteY22" fmla="*/ 2890 h 21673"/>
                  <a:gd name="connsiteX23" fmla="*/ 1580 w 17912"/>
                  <a:gd name="connsiteY23" fmla="*/ 3830 h 21673"/>
                  <a:gd name="connsiteX24" fmla="*/ 2107 w 17912"/>
                  <a:gd name="connsiteY24" fmla="*/ 3830 h 21673"/>
                  <a:gd name="connsiteX25" fmla="*/ 1580 w 17912"/>
                  <a:gd name="connsiteY25" fmla="*/ 3830 h 21673"/>
                  <a:gd name="connsiteX26" fmla="*/ 1580 w 17912"/>
                  <a:gd name="connsiteY26" fmla="*/ 5708 h 21673"/>
                  <a:gd name="connsiteX27" fmla="*/ 527 w 17912"/>
                  <a:gd name="connsiteY27" fmla="*/ 7586 h 21673"/>
                  <a:gd name="connsiteX28" fmla="*/ 527 w 17912"/>
                  <a:gd name="connsiteY28" fmla="*/ 9464 h 21673"/>
                  <a:gd name="connsiteX29" fmla="*/ 527 w 17912"/>
                  <a:gd name="connsiteY29" fmla="*/ 8525 h 21673"/>
                  <a:gd name="connsiteX30" fmla="*/ 0 w 17912"/>
                  <a:gd name="connsiteY30" fmla="*/ 9464 h 21673"/>
                  <a:gd name="connsiteX31" fmla="*/ 0 w 17912"/>
                  <a:gd name="connsiteY31" fmla="*/ 10403 h 21673"/>
                  <a:gd name="connsiteX32" fmla="*/ 527 w 17912"/>
                  <a:gd name="connsiteY32" fmla="*/ 11343 h 21673"/>
                  <a:gd name="connsiteX33" fmla="*/ 527 w 17912"/>
                  <a:gd name="connsiteY33" fmla="*/ 12282 h 21673"/>
                  <a:gd name="connsiteX34" fmla="*/ 1054 w 17912"/>
                  <a:gd name="connsiteY34" fmla="*/ 11343 h 21673"/>
                  <a:gd name="connsiteX35" fmla="*/ 2107 w 17912"/>
                  <a:gd name="connsiteY35" fmla="*/ 12282 h 21673"/>
                  <a:gd name="connsiteX36" fmla="*/ 2634 w 17912"/>
                  <a:gd name="connsiteY36" fmla="*/ 12282 h 21673"/>
                  <a:gd name="connsiteX37" fmla="*/ 3161 w 17912"/>
                  <a:gd name="connsiteY37" fmla="*/ 12282 h 21673"/>
                  <a:gd name="connsiteX38" fmla="*/ 3688 w 17912"/>
                  <a:gd name="connsiteY38" fmla="*/ 12282 h 21673"/>
                  <a:gd name="connsiteX39" fmla="*/ 4741 w 17912"/>
                  <a:gd name="connsiteY39" fmla="*/ 11343 h 21673"/>
                  <a:gd name="connsiteX40" fmla="*/ 5268 w 17912"/>
                  <a:gd name="connsiteY40" fmla="*/ 11343 h 21673"/>
                  <a:gd name="connsiteX41" fmla="*/ 5795 w 17912"/>
                  <a:gd name="connsiteY41" fmla="*/ 10403 h 21673"/>
                  <a:gd name="connsiteX42" fmla="*/ 7376 w 17912"/>
                  <a:gd name="connsiteY42" fmla="*/ 11343 h 21673"/>
                  <a:gd name="connsiteX43" fmla="*/ 7902 w 17912"/>
                  <a:gd name="connsiteY43" fmla="*/ 11343 h 21673"/>
                  <a:gd name="connsiteX44" fmla="*/ 8429 w 17912"/>
                  <a:gd name="connsiteY44" fmla="*/ 12282 h 21673"/>
                  <a:gd name="connsiteX45" fmla="*/ 8429 w 17912"/>
                  <a:gd name="connsiteY45" fmla="*/ 13221 h 21673"/>
                  <a:gd name="connsiteX46" fmla="*/ 8429 w 17912"/>
                  <a:gd name="connsiteY46" fmla="*/ 13221 h 21673"/>
                  <a:gd name="connsiteX47" fmla="*/ 8956 w 17912"/>
                  <a:gd name="connsiteY47" fmla="*/ 14160 h 21673"/>
                  <a:gd name="connsiteX48" fmla="*/ 8956 w 17912"/>
                  <a:gd name="connsiteY48" fmla="*/ 15099 h 21673"/>
                  <a:gd name="connsiteX49" fmla="*/ 9483 w 17912"/>
                  <a:gd name="connsiteY49" fmla="*/ 15099 h 21673"/>
                  <a:gd name="connsiteX50" fmla="*/ 10010 w 17912"/>
                  <a:gd name="connsiteY50" fmla="*/ 16038 h 21673"/>
                  <a:gd name="connsiteX51" fmla="*/ 8956 w 17912"/>
                  <a:gd name="connsiteY51" fmla="*/ 16038 h 21673"/>
                  <a:gd name="connsiteX52" fmla="*/ 8429 w 17912"/>
                  <a:gd name="connsiteY52" fmla="*/ 16038 h 21673"/>
                  <a:gd name="connsiteX53" fmla="*/ 8429 w 17912"/>
                  <a:gd name="connsiteY53" fmla="*/ 16038 h 21673"/>
                  <a:gd name="connsiteX54" fmla="*/ 8429 w 17912"/>
                  <a:gd name="connsiteY54" fmla="*/ 16977 h 21673"/>
                  <a:gd name="connsiteX55" fmla="*/ 8429 w 17912"/>
                  <a:gd name="connsiteY55" fmla="*/ 17916 h 21673"/>
                  <a:gd name="connsiteX56" fmla="*/ 7376 w 17912"/>
                  <a:gd name="connsiteY56" fmla="*/ 18856 h 21673"/>
                  <a:gd name="connsiteX57" fmla="*/ 8429 w 17912"/>
                  <a:gd name="connsiteY57" fmla="*/ 19795 h 21673"/>
                  <a:gd name="connsiteX58" fmla="*/ 8429 w 17912"/>
                  <a:gd name="connsiteY58" fmla="*/ 18856 h 21673"/>
                  <a:gd name="connsiteX59" fmla="*/ 9483 w 17912"/>
                  <a:gd name="connsiteY59" fmla="*/ 19795 h 21673"/>
                  <a:gd name="connsiteX60" fmla="*/ 9483 w 17912"/>
                  <a:gd name="connsiteY60" fmla="*/ 17916 h 21673"/>
                  <a:gd name="connsiteX61" fmla="*/ 10010 w 17912"/>
                  <a:gd name="connsiteY61" fmla="*/ 17916 h 21673"/>
                  <a:gd name="connsiteX62" fmla="*/ 10537 w 17912"/>
                  <a:gd name="connsiteY62" fmla="*/ 16038 h 21673"/>
                  <a:gd name="connsiteX63" fmla="*/ 11590 w 17912"/>
                  <a:gd name="connsiteY63" fmla="*/ 15099 h 21673"/>
                  <a:gd name="connsiteX64" fmla="*/ 12117 w 17912"/>
                  <a:gd name="connsiteY64" fmla="*/ 15099 h 21673"/>
                  <a:gd name="connsiteX65" fmla="*/ 11590 w 17912"/>
                  <a:gd name="connsiteY65" fmla="*/ 14160 h 21673"/>
                  <a:gd name="connsiteX66" fmla="*/ 12644 w 17912"/>
                  <a:gd name="connsiteY66" fmla="*/ 16038 h 21673"/>
                  <a:gd name="connsiteX67" fmla="*/ 11590 w 17912"/>
                  <a:gd name="connsiteY67" fmla="*/ 16038 h 21673"/>
                  <a:gd name="connsiteX68" fmla="*/ 11590 w 17912"/>
                  <a:gd name="connsiteY68" fmla="*/ 16038 h 21673"/>
                  <a:gd name="connsiteX69" fmla="*/ 12644 w 17912"/>
                  <a:gd name="connsiteY69" fmla="*/ 16977 h 21673"/>
                  <a:gd name="connsiteX70" fmla="*/ 13698 w 17912"/>
                  <a:gd name="connsiteY70" fmla="*/ 16977 h 21673"/>
                  <a:gd name="connsiteX71" fmla="*/ 13698 w 17912"/>
                  <a:gd name="connsiteY71" fmla="*/ 17916 h 21673"/>
                  <a:gd name="connsiteX72" fmla="*/ 12644 w 17912"/>
                  <a:gd name="connsiteY72" fmla="*/ 18856 h 21673"/>
                  <a:gd name="connsiteX73" fmla="*/ 13698 w 17912"/>
                  <a:gd name="connsiteY73" fmla="*/ 18856 h 21673"/>
                  <a:gd name="connsiteX74" fmla="*/ 14224 w 17912"/>
                  <a:gd name="connsiteY74" fmla="*/ 19795 h 21673"/>
                  <a:gd name="connsiteX75" fmla="*/ 14224 w 17912"/>
                  <a:gd name="connsiteY75" fmla="*/ 21673 h 21673"/>
                  <a:gd name="connsiteX76" fmla="*/ 15278 w 17912"/>
                  <a:gd name="connsiteY76" fmla="*/ 21673 h 21673"/>
                  <a:gd name="connsiteX77" fmla="*/ 15805 w 17912"/>
                  <a:gd name="connsiteY77" fmla="*/ 20734 h 21673"/>
                  <a:gd name="connsiteX78" fmla="*/ 16332 w 17912"/>
                  <a:gd name="connsiteY78" fmla="*/ 20734 h 21673"/>
                  <a:gd name="connsiteX79" fmla="*/ 16332 w 17912"/>
                  <a:gd name="connsiteY79" fmla="*/ 19795 h 21673"/>
                  <a:gd name="connsiteX80" fmla="*/ 16859 w 17912"/>
                  <a:gd name="connsiteY80" fmla="*/ 19795 h 21673"/>
                  <a:gd name="connsiteX81" fmla="*/ 17385 w 17912"/>
                  <a:gd name="connsiteY81" fmla="*/ 19795 h 21673"/>
                  <a:gd name="connsiteX82" fmla="*/ 17912 w 17912"/>
                  <a:gd name="connsiteY82" fmla="*/ 18856 h 21673"/>
                  <a:gd name="connsiteX83" fmla="*/ 16332 w 17912"/>
                  <a:gd name="connsiteY83" fmla="*/ 18856 h 21673"/>
                  <a:gd name="connsiteX84" fmla="*/ 15805 w 17912"/>
                  <a:gd name="connsiteY84" fmla="*/ 17916 h 21673"/>
                  <a:gd name="connsiteX85" fmla="*/ 16332 w 17912"/>
                  <a:gd name="connsiteY85" fmla="*/ 16038 h 21673"/>
                  <a:gd name="connsiteX86" fmla="*/ 15805 w 17912"/>
                  <a:gd name="connsiteY86" fmla="*/ 16977 h 21673"/>
                  <a:gd name="connsiteX87" fmla="*/ 16859 w 17912"/>
                  <a:gd name="connsiteY87" fmla="*/ 16038 h 21673"/>
                  <a:gd name="connsiteX0" fmla="*/ 11590 w 17912"/>
                  <a:gd name="connsiteY0" fmla="*/ 16861 h 21557"/>
                  <a:gd name="connsiteX1" fmla="*/ 11590 w 17912"/>
                  <a:gd name="connsiteY1" fmla="*/ 15922 h 21557"/>
                  <a:gd name="connsiteX2" fmla="*/ 12117 w 17912"/>
                  <a:gd name="connsiteY2" fmla="*/ 16861 h 21557"/>
                  <a:gd name="connsiteX3" fmla="*/ 11590 w 17912"/>
                  <a:gd name="connsiteY3" fmla="*/ 16861 h 21557"/>
                  <a:gd name="connsiteX4" fmla="*/ 16859 w 17912"/>
                  <a:gd name="connsiteY4" fmla="*/ 15922 h 21557"/>
                  <a:gd name="connsiteX5" fmla="*/ 10010 w 17912"/>
                  <a:gd name="connsiteY5" fmla="*/ 896 h 21557"/>
                  <a:gd name="connsiteX6" fmla="*/ 9483 w 17912"/>
                  <a:gd name="connsiteY6" fmla="*/ 1835 h 21557"/>
                  <a:gd name="connsiteX7" fmla="*/ 8956 w 17912"/>
                  <a:gd name="connsiteY7" fmla="*/ 2774 h 21557"/>
                  <a:gd name="connsiteX8" fmla="*/ 8429 w 17912"/>
                  <a:gd name="connsiteY8" fmla="*/ 2774 h 21557"/>
                  <a:gd name="connsiteX9" fmla="*/ 7902 w 17912"/>
                  <a:gd name="connsiteY9" fmla="*/ 1835 h 21557"/>
                  <a:gd name="connsiteX10" fmla="*/ 7902 w 17912"/>
                  <a:gd name="connsiteY10" fmla="*/ 1835 h 21557"/>
                  <a:gd name="connsiteX11" fmla="*/ 7376 w 17912"/>
                  <a:gd name="connsiteY11" fmla="*/ 1835 h 21557"/>
                  <a:gd name="connsiteX12" fmla="*/ 7376 w 17912"/>
                  <a:gd name="connsiteY12" fmla="*/ 2774 h 21557"/>
                  <a:gd name="connsiteX13" fmla="*/ 7376 w 17912"/>
                  <a:gd name="connsiteY13" fmla="*/ 1835 h 21557"/>
                  <a:gd name="connsiteX14" fmla="*/ 6849 w 17912"/>
                  <a:gd name="connsiteY14" fmla="*/ 1835 h 21557"/>
                  <a:gd name="connsiteX15" fmla="*/ 6322 w 17912"/>
                  <a:gd name="connsiteY15" fmla="*/ 1835 h 21557"/>
                  <a:gd name="connsiteX16" fmla="*/ 5795 w 17912"/>
                  <a:gd name="connsiteY16" fmla="*/ 1835 h 21557"/>
                  <a:gd name="connsiteX17" fmla="*/ 5268 w 17912"/>
                  <a:gd name="connsiteY17" fmla="*/ 1835 h 21557"/>
                  <a:gd name="connsiteX18" fmla="*/ 4215 w 17912"/>
                  <a:gd name="connsiteY18" fmla="*/ 896 h 21557"/>
                  <a:gd name="connsiteX19" fmla="*/ 2634 w 17912"/>
                  <a:gd name="connsiteY19" fmla="*/ 896 h 21557"/>
                  <a:gd name="connsiteX20" fmla="*/ 1580 w 17912"/>
                  <a:gd name="connsiteY20" fmla="*/ 1835 h 21557"/>
                  <a:gd name="connsiteX21" fmla="*/ 1580 w 17912"/>
                  <a:gd name="connsiteY21" fmla="*/ 2774 h 21557"/>
                  <a:gd name="connsiteX22" fmla="*/ 1580 w 17912"/>
                  <a:gd name="connsiteY22" fmla="*/ 3714 h 21557"/>
                  <a:gd name="connsiteX23" fmla="*/ 2107 w 17912"/>
                  <a:gd name="connsiteY23" fmla="*/ 3714 h 21557"/>
                  <a:gd name="connsiteX24" fmla="*/ 1580 w 17912"/>
                  <a:gd name="connsiteY24" fmla="*/ 3714 h 21557"/>
                  <a:gd name="connsiteX25" fmla="*/ 1580 w 17912"/>
                  <a:gd name="connsiteY25" fmla="*/ 5592 h 21557"/>
                  <a:gd name="connsiteX26" fmla="*/ 527 w 17912"/>
                  <a:gd name="connsiteY26" fmla="*/ 7470 h 21557"/>
                  <a:gd name="connsiteX27" fmla="*/ 527 w 17912"/>
                  <a:gd name="connsiteY27" fmla="*/ 9348 h 21557"/>
                  <a:gd name="connsiteX28" fmla="*/ 527 w 17912"/>
                  <a:gd name="connsiteY28" fmla="*/ 8409 h 21557"/>
                  <a:gd name="connsiteX29" fmla="*/ 0 w 17912"/>
                  <a:gd name="connsiteY29" fmla="*/ 9348 h 21557"/>
                  <a:gd name="connsiteX30" fmla="*/ 0 w 17912"/>
                  <a:gd name="connsiteY30" fmla="*/ 10287 h 21557"/>
                  <a:gd name="connsiteX31" fmla="*/ 527 w 17912"/>
                  <a:gd name="connsiteY31" fmla="*/ 11227 h 21557"/>
                  <a:gd name="connsiteX32" fmla="*/ 527 w 17912"/>
                  <a:gd name="connsiteY32" fmla="*/ 12166 h 21557"/>
                  <a:gd name="connsiteX33" fmla="*/ 1054 w 17912"/>
                  <a:gd name="connsiteY33" fmla="*/ 11227 h 21557"/>
                  <a:gd name="connsiteX34" fmla="*/ 2107 w 17912"/>
                  <a:gd name="connsiteY34" fmla="*/ 12166 h 21557"/>
                  <a:gd name="connsiteX35" fmla="*/ 2634 w 17912"/>
                  <a:gd name="connsiteY35" fmla="*/ 12166 h 21557"/>
                  <a:gd name="connsiteX36" fmla="*/ 3161 w 17912"/>
                  <a:gd name="connsiteY36" fmla="*/ 12166 h 21557"/>
                  <a:gd name="connsiteX37" fmla="*/ 3688 w 17912"/>
                  <a:gd name="connsiteY37" fmla="*/ 12166 h 21557"/>
                  <a:gd name="connsiteX38" fmla="*/ 4741 w 17912"/>
                  <a:gd name="connsiteY38" fmla="*/ 11227 h 21557"/>
                  <a:gd name="connsiteX39" fmla="*/ 5268 w 17912"/>
                  <a:gd name="connsiteY39" fmla="*/ 11227 h 21557"/>
                  <a:gd name="connsiteX40" fmla="*/ 5795 w 17912"/>
                  <a:gd name="connsiteY40" fmla="*/ 10287 h 21557"/>
                  <a:gd name="connsiteX41" fmla="*/ 7376 w 17912"/>
                  <a:gd name="connsiteY41" fmla="*/ 11227 h 21557"/>
                  <a:gd name="connsiteX42" fmla="*/ 7902 w 17912"/>
                  <a:gd name="connsiteY42" fmla="*/ 11227 h 21557"/>
                  <a:gd name="connsiteX43" fmla="*/ 8429 w 17912"/>
                  <a:gd name="connsiteY43" fmla="*/ 12166 h 21557"/>
                  <a:gd name="connsiteX44" fmla="*/ 8429 w 17912"/>
                  <a:gd name="connsiteY44" fmla="*/ 13105 h 21557"/>
                  <a:gd name="connsiteX45" fmla="*/ 8429 w 17912"/>
                  <a:gd name="connsiteY45" fmla="*/ 13105 h 21557"/>
                  <a:gd name="connsiteX46" fmla="*/ 8956 w 17912"/>
                  <a:gd name="connsiteY46" fmla="*/ 14044 h 21557"/>
                  <a:gd name="connsiteX47" fmla="*/ 8956 w 17912"/>
                  <a:gd name="connsiteY47" fmla="*/ 14983 h 21557"/>
                  <a:gd name="connsiteX48" fmla="*/ 9483 w 17912"/>
                  <a:gd name="connsiteY48" fmla="*/ 14983 h 21557"/>
                  <a:gd name="connsiteX49" fmla="*/ 10010 w 17912"/>
                  <a:gd name="connsiteY49" fmla="*/ 15922 h 21557"/>
                  <a:gd name="connsiteX50" fmla="*/ 8956 w 17912"/>
                  <a:gd name="connsiteY50" fmla="*/ 15922 h 21557"/>
                  <a:gd name="connsiteX51" fmla="*/ 8429 w 17912"/>
                  <a:gd name="connsiteY51" fmla="*/ 15922 h 21557"/>
                  <a:gd name="connsiteX52" fmla="*/ 8429 w 17912"/>
                  <a:gd name="connsiteY52" fmla="*/ 15922 h 21557"/>
                  <a:gd name="connsiteX53" fmla="*/ 8429 w 17912"/>
                  <a:gd name="connsiteY53" fmla="*/ 16861 h 21557"/>
                  <a:gd name="connsiteX54" fmla="*/ 8429 w 17912"/>
                  <a:gd name="connsiteY54" fmla="*/ 17800 h 21557"/>
                  <a:gd name="connsiteX55" fmla="*/ 7376 w 17912"/>
                  <a:gd name="connsiteY55" fmla="*/ 18740 h 21557"/>
                  <a:gd name="connsiteX56" fmla="*/ 8429 w 17912"/>
                  <a:gd name="connsiteY56" fmla="*/ 19679 h 21557"/>
                  <a:gd name="connsiteX57" fmla="*/ 8429 w 17912"/>
                  <a:gd name="connsiteY57" fmla="*/ 18740 h 21557"/>
                  <a:gd name="connsiteX58" fmla="*/ 9483 w 17912"/>
                  <a:gd name="connsiteY58" fmla="*/ 19679 h 21557"/>
                  <a:gd name="connsiteX59" fmla="*/ 9483 w 17912"/>
                  <a:gd name="connsiteY59" fmla="*/ 17800 h 21557"/>
                  <a:gd name="connsiteX60" fmla="*/ 10010 w 17912"/>
                  <a:gd name="connsiteY60" fmla="*/ 17800 h 21557"/>
                  <a:gd name="connsiteX61" fmla="*/ 10537 w 17912"/>
                  <a:gd name="connsiteY61" fmla="*/ 15922 h 21557"/>
                  <a:gd name="connsiteX62" fmla="*/ 11590 w 17912"/>
                  <a:gd name="connsiteY62" fmla="*/ 14983 h 21557"/>
                  <a:gd name="connsiteX63" fmla="*/ 12117 w 17912"/>
                  <a:gd name="connsiteY63" fmla="*/ 14983 h 21557"/>
                  <a:gd name="connsiteX64" fmla="*/ 11590 w 17912"/>
                  <a:gd name="connsiteY64" fmla="*/ 14044 h 21557"/>
                  <a:gd name="connsiteX65" fmla="*/ 12644 w 17912"/>
                  <a:gd name="connsiteY65" fmla="*/ 15922 h 21557"/>
                  <a:gd name="connsiteX66" fmla="*/ 11590 w 17912"/>
                  <a:gd name="connsiteY66" fmla="*/ 15922 h 21557"/>
                  <a:gd name="connsiteX67" fmla="*/ 11590 w 17912"/>
                  <a:gd name="connsiteY67" fmla="*/ 15922 h 21557"/>
                  <a:gd name="connsiteX68" fmla="*/ 12644 w 17912"/>
                  <a:gd name="connsiteY68" fmla="*/ 16861 h 21557"/>
                  <a:gd name="connsiteX69" fmla="*/ 13698 w 17912"/>
                  <a:gd name="connsiteY69" fmla="*/ 16861 h 21557"/>
                  <a:gd name="connsiteX70" fmla="*/ 13698 w 17912"/>
                  <a:gd name="connsiteY70" fmla="*/ 17800 h 21557"/>
                  <a:gd name="connsiteX71" fmla="*/ 12644 w 17912"/>
                  <a:gd name="connsiteY71" fmla="*/ 18740 h 21557"/>
                  <a:gd name="connsiteX72" fmla="*/ 13698 w 17912"/>
                  <a:gd name="connsiteY72" fmla="*/ 18740 h 21557"/>
                  <a:gd name="connsiteX73" fmla="*/ 14224 w 17912"/>
                  <a:gd name="connsiteY73" fmla="*/ 19679 h 21557"/>
                  <a:gd name="connsiteX74" fmla="*/ 14224 w 17912"/>
                  <a:gd name="connsiteY74" fmla="*/ 21557 h 21557"/>
                  <a:gd name="connsiteX75" fmla="*/ 15278 w 17912"/>
                  <a:gd name="connsiteY75" fmla="*/ 21557 h 21557"/>
                  <a:gd name="connsiteX76" fmla="*/ 15805 w 17912"/>
                  <a:gd name="connsiteY76" fmla="*/ 20618 h 21557"/>
                  <a:gd name="connsiteX77" fmla="*/ 16332 w 17912"/>
                  <a:gd name="connsiteY77" fmla="*/ 20618 h 21557"/>
                  <a:gd name="connsiteX78" fmla="*/ 16332 w 17912"/>
                  <a:gd name="connsiteY78" fmla="*/ 19679 h 21557"/>
                  <a:gd name="connsiteX79" fmla="*/ 16859 w 17912"/>
                  <a:gd name="connsiteY79" fmla="*/ 19679 h 21557"/>
                  <a:gd name="connsiteX80" fmla="*/ 17385 w 17912"/>
                  <a:gd name="connsiteY80" fmla="*/ 19679 h 21557"/>
                  <a:gd name="connsiteX81" fmla="*/ 17912 w 17912"/>
                  <a:gd name="connsiteY81" fmla="*/ 18740 h 21557"/>
                  <a:gd name="connsiteX82" fmla="*/ 16332 w 17912"/>
                  <a:gd name="connsiteY82" fmla="*/ 18740 h 21557"/>
                  <a:gd name="connsiteX83" fmla="*/ 15805 w 17912"/>
                  <a:gd name="connsiteY83" fmla="*/ 17800 h 21557"/>
                  <a:gd name="connsiteX84" fmla="*/ 16332 w 17912"/>
                  <a:gd name="connsiteY84" fmla="*/ 15922 h 21557"/>
                  <a:gd name="connsiteX85" fmla="*/ 15805 w 17912"/>
                  <a:gd name="connsiteY85" fmla="*/ 16861 h 21557"/>
                  <a:gd name="connsiteX86" fmla="*/ 16859 w 17912"/>
                  <a:gd name="connsiteY86" fmla="*/ 15922 h 21557"/>
                  <a:gd name="connsiteX0" fmla="*/ 11590 w 17912"/>
                  <a:gd name="connsiteY0" fmla="*/ 16861 h 21557"/>
                  <a:gd name="connsiteX1" fmla="*/ 11590 w 17912"/>
                  <a:gd name="connsiteY1" fmla="*/ 15922 h 21557"/>
                  <a:gd name="connsiteX2" fmla="*/ 12117 w 17912"/>
                  <a:gd name="connsiteY2" fmla="*/ 16861 h 21557"/>
                  <a:gd name="connsiteX3" fmla="*/ 11590 w 17912"/>
                  <a:gd name="connsiteY3" fmla="*/ 16861 h 21557"/>
                  <a:gd name="connsiteX4" fmla="*/ 16859 w 17912"/>
                  <a:gd name="connsiteY4" fmla="*/ 15922 h 21557"/>
                  <a:gd name="connsiteX5" fmla="*/ 10010 w 17912"/>
                  <a:gd name="connsiteY5" fmla="*/ 896 h 21557"/>
                  <a:gd name="connsiteX6" fmla="*/ 9483 w 17912"/>
                  <a:gd name="connsiteY6" fmla="*/ 1835 h 21557"/>
                  <a:gd name="connsiteX7" fmla="*/ 8429 w 17912"/>
                  <a:gd name="connsiteY7" fmla="*/ 2774 h 21557"/>
                  <a:gd name="connsiteX8" fmla="*/ 7902 w 17912"/>
                  <a:gd name="connsiteY8" fmla="*/ 1835 h 21557"/>
                  <a:gd name="connsiteX9" fmla="*/ 7902 w 17912"/>
                  <a:gd name="connsiteY9" fmla="*/ 1835 h 21557"/>
                  <a:gd name="connsiteX10" fmla="*/ 7376 w 17912"/>
                  <a:gd name="connsiteY10" fmla="*/ 1835 h 21557"/>
                  <a:gd name="connsiteX11" fmla="*/ 7376 w 17912"/>
                  <a:gd name="connsiteY11" fmla="*/ 2774 h 21557"/>
                  <a:gd name="connsiteX12" fmla="*/ 7376 w 17912"/>
                  <a:gd name="connsiteY12" fmla="*/ 1835 h 21557"/>
                  <a:gd name="connsiteX13" fmla="*/ 6849 w 17912"/>
                  <a:gd name="connsiteY13" fmla="*/ 1835 h 21557"/>
                  <a:gd name="connsiteX14" fmla="*/ 6322 w 17912"/>
                  <a:gd name="connsiteY14" fmla="*/ 1835 h 21557"/>
                  <a:gd name="connsiteX15" fmla="*/ 5795 w 17912"/>
                  <a:gd name="connsiteY15" fmla="*/ 1835 h 21557"/>
                  <a:gd name="connsiteX16" fmla="*/ 5268 w 17912"/>
                  <a:gd name="connsiteY16" fmla="*/ 1835 h 21557"/>
                  <a:gd name="connsiteX17" fmla="*/ 4215 w 17912"/>
                  <a:gd name="connsiteY17" fmla="*/ 896 h 21557"/>
                  <a:gd name="connsiteX18" fmla="*/ 2634 w 17912"/>
                  <a:gd name="connsiteY18" fmla="*/ 896 h 21557"/>
                  <a:gd name="connsiteX19" fmla="*/ 1580 w 17912"/>
                  <a:gd name="connsiteY19" fmla="*/ 1835 h 21557"/>
                  <a:gd name="connsiteX20" fmla="*/ 1580 w 17912"/>
                  <a:gd name="connsiteY20" fmla="*/ 2774 h 21557"/>
                  <a:gd name="connsiteX21" fmla="*/ 1580 w 17912"/>
                  <a:gd name="connsiteY21" fmla="*/ 3714 h 21557"/>
                  <a:gd name="connsiteX22" fmla="*/ 2107 w 17912"/>
                  <a:gd name="connsiteY22" fmla="*/ 3714 h 21557"/>
                  <a:gd name="connsiteX23" fmla="*/ 1580 w 17912"/>
                  <a:gd name="connsiteY23" fmla="*/ 3714 h 21557"/>
                  <a:gd name="connsiteX24" fmla="*/ 1580 w 17912"/>
                  <a:gd name="connsiteY24" fmla="*/ 5592 h 21557"/>
                  <a:gd name="connsiteX25" fmla="*/ 527 w 17912"/>
                  <a:gd name="connsiteY25" fmla="*/ 7470 h 21557"/>
                  <a:gd name="connsiteX26" fmla="*/ 527 w 17912"/>
                  <a:gd name="connsiteY26" fmla="*/ 9348 h 21557"/>
                  <a:gd name="connsiteX27" fmla="*/ 527 w 17912"/>
                  <a:gd name="connsiteY27" fmla="*/ 8409 h 21557"/>
                  <a:gd name="connsiteX28" fmla="*/ 0 w 17912"/>
                  <a:gd name="connsiteY28" fmla="*/ 9348 h 21557"/>
                  <a:gd name="connsiteX29" fmla="*/ 0 w 17912"/>
                  <a:gd name="connsiteY29" fmla="*/ 10287 h 21557"/>
                  <a:gd name="connsiteX30" fmla="*/ 527 w 17912"/>
                  <a:gd name="connsiteY30" fmla="*/ 11227 h 21557"/>
                  <a:gd name="connsiteX31" fmla="*/ 527 w 17912"/>
                  <a:gd name="connsiteY31" fmla="*/ 12166 h 21557"/>
                  <a:gd name="connsiteX32" fmla="*/ 1054 w 17912"/>
                  <a:gd name="connsiteY32" fmla="*/ 11227 h 21557"/>
                  <a:gd name="connsiteX33" fmla="*/ 2107 w 17912"/>
                  <a:gd name="connsiteY33" fmla="*/ 12166 h 21557"/>
                  <a:gd name="connsiteX34" fmla="*/ 2634 w 17912"/>
                  <a:gd name="connsiteY34" fmla="*/ 12166 h 21557"/>
                  <a:gd name="connsiteX35" fmla="*/ 3161 w 17912"/>
                  <a:gd name="connsiteY35" fmla="*/ 12166 h 21557"/>
                  <a:gd name="connsiteX36" fmla="*/ 3688 w 17912"/>
                  <a:gd name="connsiteY36" fmla="*/ 12166 h 21557"/>
                  <a:gd name="connsiteX37" fmla="*/ 4741 w 17912"/>
                  <a:gd name="connsiteY37" fmla="*/ 11227 h 21557"/>
                  <a:gd name="connsiteX38" fmla="*/ 5268 w 17912"/>
                  <a:gd name="connsiteY38" fmla="*/ 11227 h 21557"/>
                  <a:gd name="connsiteX39" fmla="*/ 5795 w 17912"/>
                  <a:gd name="connsiteY39" fmla="*/ 10287 h 21557"/>
                  <a:gd name="connsiteX40" fmla="*/ 7376 w 17912"/>
                  <a:gd name="connsiteY40" fmla="*/ 11227 h 21557"/>
                  <a:gd name="connsiteX41" fmla="*/ 7902 w 17912"/>
                  <a:gd name="connsiteY41" fmla="*/ 11227 h 21557"/>
                  <a:gd name="connsiteX42" fmla="*/ 8429 w 17912"/>
                  <a:gd name="connsiteY42" fmla="*/ 12166 h 21557"/>
                  <a:gd name="connsiteX43" fmla="*/ 8429 w 17912"/>
                  <a:gd name="connsiteY43" fmla="*/ 13105 h 21557"/>
                  <a:gd name="connsiteX44" fmla="*/ 8429 w 17912"/>
                  <a:gd name="connsiteY44" fmla="*/ 13105 h 21557"/>
                  <a:gd name="connsiteX45" fmla="*/ 8956 w 17912"/>
                  <a:gd name="connsiteY45" fmla="*/ 14044 h 21557"/>
                  <a:gd name="connsiteX46" fmla="*/ 8956 w 17912"/>
                  <a:gd name="connsiteY46" fmla="*/ 14983 h 21557"/>
                  <a:gd name="connsiteX47" fmla="*/ 9483 w 17912"/>
                  <a:gd name="connsiteY47" fmla="*/ 14983 h 21557"/>
                  <a:gd name="connsiteX48" fmla="*/ 10010 w 17912"/>
                  <a:gd name="connsiteY48" fmla="*/ 15922 h 21557"/>
                  <a:gd name="connsiteX49" fmla="*/ 8956 w 17912"/>
                  <a:gd name="connsiteY49" fmla="*/ 15922 h 21557"/>
                  <a:gd name="connsiteX50" fmla="*/ 8429 w 17912"/>
                  <a:gd name="connsiteY50" fmla="*/ 15922 h 21557"/>
                  <a:gd name="connsiteX51" fmla="*/ 8429 w 17912"/>
                  <a:gd name="connsiteY51" fmla="*/ 15922 h 21557"/>
                  <a:gd name="connsiteX52" fmla="*/ 8429 w 17912"/>
                  <a:gd name="connsiteY52" fmla="*/ 16861 h 21557"/>
                  <a:gd name="connsiteX53" fmla="*/ 8429 w 17912"/>
                  <a:gd name="connsiteY53" fmla="*/ 17800 h 21557"/>
                  <a:gd name="connsiteX54" fmla="*/ 7376 w 17912"/>
                  <a:gd name="connsiteY54" fmla="*/ 18740 h 21557"/>
                  <a:gd name="connsiteX55" fmla="*/ 8429 w 17912"/>
                  <a:gd name="connsiteY55" fmla="*/ 19679 h 21557"/>
                  <a:gd name="connsiteX56" fmla="*/ 8429 w 17912"/>
                  <a:gd name="connsiteY56" fmla="*/ 18740 h 21557"/>
                  <a:gd name="connsiteX57" fmla="*/ 9483 w 17912"/>
                  <a:gd name="connsiteY57" fmla="*/ 19679 h 21557"/>
                  <a:gd name="connsiteX58" fmla="*/ 9483 w 17912"/>
                  <a:gd name="connsiteY58" fmla="*/ 17800 h 21557"/>
                  <a:gd name="connsiteX59" fmla="*/ 10010 w 17912"/>
                  <a:gd name="connsiteY59" fmla="*/ 17800 h 21557"/>
                  <a:gd name="connsiteX60" fmla="*/ 10537 w 17912"/>
                  <a:gd name="connsiteY60" fmla="*/ 15922 h 21557"/>
                  <a:gd name="connsiteX61" fmla="*/ 11590 w 17912"/>
                  <a:gd name="connsiteY61" fmla="*/ 14983 h 21557"/>
                  <a:gd name="connsiteX62" fmla="*/ 12117 w 17912"/>
                  <a:gd name="connsiteY62" fmla="*/ 14983 h 21557"/>
                  <a:gd name="connsiteX63" fmla="*/ 11590 w 17912"/>
                  <a:gd name="connsiteY63" fmla="*/ 14044 h 21557"/>
                  <a:gd name="connsiteX64" fmla="*/ 12644 w 17912"/>
                  <a:gd name="connsiteY64" fmla="*/ 15922 h 21557"/>
                  <a:gd name="connsiteX65" fmla="*/ 11590 w 17912"/>
                  <a:gd name="connsiteY65" fmla="*/ 15922 h 21557"/>
                  <a:gd name="connsiteX66" fmla="*/ 11590 w 17912"/>
                  <a:gd name="connsiteY66" fmla="*/ 15922 h 21557"/>
                  <a:gd name="connsiteX67" fmla="*/ 12644 w 17912"/>
                  <a:gd name="connsiteY67" fmla="*/ 16861 h 21557"/>
                  <a:gd name="connsiteX68" fmla="*/ 13698 w 17912"/>
                  <a:gd name="connsiteY68" fmla="*/ 16861 h 21557"/>
                  <a:gd name="connsiteX69" fmla="*/ 13698 w 17912"/>
                  <a:gd name="connsiteY69" fmla="*/ 17800 h 21557"/>
                  <a:gd name="connsiteX70" fmla="*/ 12644 w 17912"/>
                  <a:gd name="connsiteY70" fmla="*/ 18740 h 21557"/>
                  <a:gd name="connsiteX71" fmla="*/ 13698 w 17912"/>
                  <a:gd name="connsiteY71" fmla="*/ 18740 h 21557"/>
                  <a:gd name="connsiteX72" fmla="*/ 14224 w 17912"/>
                  <a:gd name="connsiteY72" fmla="*/ 19679 h 21557"/>
                  <a:gd name="connsiteX73" fmla="*/ 14224 w 17912"/>
                  <a:gd name="connsiteY73" fmla="*/ 21557 h 21557"/>
                  <a:gd name="connsiteX74" fmla="*/ 15278 w 17912"/>
                  <a:gd name="connsiteY74" fmla="*/ 21557 h 21557"/>
                  <a:gd name="connsiteX75" fmla="*/ 15805 w 17912"/>
                  <a:gd name="connsiteY75" fmla="*/ 20618 h 21557"/>
                  <a:gd name="connsiteX76" fmla="*/ 16332 w 17912"/>
                  <a:gd name="connsiteY76" fmla="*/ 20618 h 21557"/>
                  <a:gd name="connsiteX77" fmla="*/ 16332 w 17912"/>
                  <a:gd name="connsiteY77" fmla="*/ 19679 h 21557"/>
                  <a:gd name="connsiteX78" fmla="*/ 16859 w 17912"/>
                  <a:gd name="connsiteY78" fmla="*/ 19679 h 21557"/>
                  <a:gd name="connsiteX79" fmla="*/ 17385 w 17912"/>
                  <a:gd name="connsiteY79" fmla="*/ 19679 h 21557"/>
                  <a:gd name="connsiteX80" fmla="*/ 17912 w 17912"/>
                  <a:gd name="connsiteY80" fmla="*/ 18740 h 21557"/>
                  <a:gd name="connsiteX81" fmla="*/ 16332 w 17912"/>
                  <a:gd name="connsiteY81" fmla="*/ 18740 h 21557"/>
                  <a:gd name="connsiteX82" fmla="*/ 15805 w 17912"/>
                  <a:gd name="connsiteY82" fmla="*/ 17800 h 21557"/>
                  <a:gd name="connsiteX83" fmla="*/ 16332 w 17912"/>
                  <a:gd name="connsiteY83" fmla="*/ 15922 h 21557"/>
                  <a:gd name="connsiteX84" fmla="*/ 15805 w 17912"/>
                  <a:gd name="connsiteY84" fmla="*/ 16861 h 21557"/>
                  <a:gd name="connsiteX85" fmla="*/ 16859 w 17912"/>
                  <a:gd name="connsiteY85" fmla="*/ 15922 h 21557"/>
                  <a:gd name="connsiteX0" fmla="*/ 11590 w 17912"/>
                  <a:gd name="connsiteY0" fmla="*/ 16630 h 21326"/>
                  <a:gd name="connsiteX1" fmla="*/ 11590 w 17912"/>
                  <a:gd name="connsiteY1" fmla="*/ 15691 h 21326"/>
                  <a:gd name="connsiteX2" fmla="*/ 12117 w 17912"/>
                  <a:gd name="connsiteY2" fmla="*/ 16630 h 21326"/>
                  <a:gd name="connsiteX3" fmla="*/ 11590 w 17912"/>
                  <a:gd name="connsiteY3" fmla="*/ 16630 h 21326"/>
                  <a:gd name="connsiteX4" fmla="*/ 16859 w 17912"/>
                  <a:gd name="connsiteY4" fmla="*/ 15691 h 21326"/>
                  <a:gd name="connsiteX5" fmla="*/ 10010 w 17912"/>
                  <a:gd name="connsiteY5" fmla="*/ 665 h 21326"/>
                  <a:gd name="connsiteX6" fmla="*/ 8429 w 17912"/>
                  <a:gd name="connsiteY6" fmla="*/ 2543 h 21326"/>
                  <a:gd name="connsiteX7" fmla="*/ 7902 w 17912"/>
                  <a:gd name="connsiteY7" fmla="*/ 1604 h 21326"/>
                  <a:gd name="connsiteX8" fmla="*/ 7902 w 17912"/>
                  <a:gd name="connsiteY8" fmla="*/ 1604 h 21326"/>
                  <a:gd name="connsiteX9" fmla="*/ 7376 w 17912"/>
                  <a:gd name="connsiteY9" fmla="*/ 1604 h 21326"/>
                  <a:gd name="connsiteX10" fmla="*/ 7376 w 17912"/>
                  <a:gd name="connsiteY10" fmla="*/ 2543 h 21326"/>
                  <a:gd name="connsiteX11" fmla="*/ 7376 w 17912"/>
                  <a:gd name="connsiteY11" fmla="*/ 1604 h 21326"/>
                  <a:gd name="connsiteX12" fmla="*/ 6849 w 17912"/>
                  <a:gd name="connsiteY12" fmla="*/ 1604 h 21326"/>
                  <a:gd name="connsiteX13" fmla="*/ 6322 w 17912"/>
                  <a:gd name="connsiteY13" fmla="*/ 1604 h 21326"/>
                  <a:gd name="connsiteX14" fmla="*/ 5795 w 17912"/>
                  <a:gd name="connsiteY14" fmla="*/ 1604 h 21326"/>
                  <a:gd name="connsiteX15" fmla="*/ 5268 w 17912"/>
                  <a:gd name="connsiteY15" fmla="*/ 1604 h 21326"/>
                  <a:gd name="connsiteX16" fmla="*/ 4215 w 17912"/>
                  <a:gd name="connsiteY16" fmla="*/ 665 h 21326"/>
                  <a:gd name="connsiteX17" fmla="*/ 2634 w 17912"/>
                  <a:gd name="connsiteY17" fmla="*/ 665 h 21326"/>
                  <a:gd name="connsiteX18" fmla="*/ 1580 w 17912"/>
                  <a:gd name="connsiteY18" fmla="*/ 1604 h 21326"/>
                  <a:gd name="connsiteX19" fmla="*/ 1580 w 17912"/>
                  <a:gd name="connsiteY19" fmla="*/ 2543 h 21326"/>
                  <a:gd name="connsiteX20" fmla="*/ 1580 w 17912"/>
                  <a:gd name="connsiteY20" fmla="*/ 3483 h 21326"/>
                  <a:gd name="connsiteX21" fmla="*/ 2107 w 17912"/>
                  <a:gd name="connsiteY21" fmla="*/ 3483 h 21326"/>
                  <a:gd name="connsiteX22" fmla="*/ 1580 w 17912"/>
                  <a:gd name="connsiteY22" fmla="*/ 3483 h 21326"/>
                  <a:gd name="connsiteX23" fmla="*/ 1580 w 17912"/>
                  <a:gd name="connsiteY23" fmla="*/ 5361 h 21326"/>
                  <a:gd name="connsiteX24" fmla="*/ 527 w 17912"/>
                  <a:gd name="connsiteY24" fmla="*/ 7239 h 21326"/>
                  <a:gd name="connsiteX25" fmla="*/ 527 w 17912"/>
                  <a:gd name="connsiteY25" fmla="*/ 9117 h 21326"/>
                  <a:gd name="connsiteX26" fmla="*/ 527 w 17912"/>
                  <a:gd name="connsiteY26" fmla="*/ 8178 h 21326"/>
                  <a:gd name="connsiteX27" fmla="*/ 0 w 17912"/>
                  <a:gd name="connsiteY27" fmla="*/ 9117 h 21326"/>
                  <a:gd name="connsiteX28" fmla="*/ 0 w 17912"/>
                  <a:gd name="connsiteY28" fmla="*/ 10056 h 21326"/>
                  <a:gd name="connsiteX29" fmla="*/ 527 w 17912"/>
                  <a:gd name="connsiteY29" fmla="*/ 10996 h 21326"/>
                  <a:gd name="connsiteX30" fmla="*/ 527 w 17912"/>
                  <a:gd name="connsiteY30" fmla="*/ 11935 h 21326"/>
                  <a:gd name="connsiteX31" fmla="*/ 1054 w 17912"/>
                  <a:gd name="connsiteY31" fmla="*/ 10996 h 21326"/>
                  <a:gd name="connsiteX32" fmla="*/ 2107 w 17912"/>
                  <a:gd name="connsiteY32" fmla="*/ 11935 h 21326"/>
                  <a:gd name="connsiteX33" fmla="*/ 2634 w 17912"/>
                  <a:gd name="connsiteY33" fmla="*/ 11935 h 21326"/>
                  <a:gd name="connsiteX34" fmla="*/ 3161 w 17912"/>
                  <a:gd name="connsiteY34" fmla="*/ 11935 h 21326"/>
                  <a:gd name="connsiteX35" fmla="*/ 3688 w 17912"/>
                  <a:gd name="connsiteY35" fmla="*/ 11935 h 21326"/>
                  <a:gd name="connsiteX36" fmla="*/ 4741 w 17912"/>
                  <a:gd name="connsiteY36" fmla="*/ 10996 h 21326"/>
                  <a:gd name="connsiteX37" fmla="*/ 5268 w 17912"/>
                  <a:gd name="connsiteY37" fmla="*/ 10996 h 21326"/>
                  <a:gd name="connsiteX38" fmla="*/ 5795 w 17912"/>
                  <a:gd name="connsiteY38" fmla="*/ 10056 h 21326"/>
                  <a:gd name="connsiteX39" fmla="*/ 7376 w 17912"/>
                  <a:gd name="connsiteY39" fmla="*/ 10996 h 21326"/>
                  <a:gd name="connsiteX40" fmla="*/ 7902 w 17912"/>
                  <a:gd name="connsiteY40" fmla="*/ 10996 h 21326"/>
                  <a:gd name="connsiteX41" fmla="*/ 8429 w 17912"/>
                  <a:gd name="connsiteY41" fmla="*/ 11935 h 21326"/>
                  <a:gd name="connsiteX42" fmla="*/ 8429 w 17912"/>
                  <a:gd name="connsiteY42" fmla="*/ 12874 h 21326"/>
                  <a:gd name="connsiteX43" fmla="*/ 8429 w 17912"/>
                  <a:gd name="connsiteY43" fmla="*/ 12874 h 21326"/>
                  <a:gd name="connsiteX44" fmla="*/ 8956 w 17912"/>
                  <a:gd name="connsiteY44" fmla="*/ 13813 h 21326"/>
                  <a:gd name="connsiteX45" fmla="*/ 8956 w 17912"/>
                  <a:gd name="connsiteY45" fmla="*/ 14752 h 21326"/>
                  <a:gd name="connsiteX46" fmla="*/ 9483 w 17912"/>
                  <a:gd name="connsiteY46" fmla="*/ 14752 h 21326"/>
                  <a:gd name="connsiteX47" fmla="*/ 10010 w 17912"/>
                  <a:gd name="connsiteY47" fmla="*/ 15691 h 21326"/>
                  <a:gd name="connsiteX48" fmla="*/ 8956 w 17912"/>
                  <a:gd name="connsiteY48" fmla="*/ 15691 h 21326"/>
                  <a:gd name="connsiteX49" fmla="*/ 8429 w 17912"/>
                  <a:gd name="connsiteY49" fmla="*/ 15691 h 21326"/>
                  <a:gd name="connsiteX50" fmla="*/ 8429 w 17912"/>
                  <a:gd name="connsiteY50" fmla="*/ 15691 h 21326"/>
                  <a:gd name="connsiteX51" fmla="*/ 8429 w 17912"/>
                  <a:gd name="connsiteY51" fmla="*/ 16630 h 21326"/>
                  <a:gd name="connsiteX52" fmla="*/ 8429 w 17912"/>
                  <a:gd name="connsiteY52" fmla="*/ 17569 h 21326"/>
                  <a:gd name="connsiteX53" fmla="*/ 7376 w 17912"/>
                  <a:gd name="connsiteY53" fmla="*/ 18509 h 21326"/>
                  <a:gd name="connsiteX54" fmla="*/ 8429 w 17912"/>
                  <a:gd name="connsiteY54" fmla="*/ 19448 h 21326"/>
                  <a:gd name="connsiteX55" fmla="*/ 8429 w 17912"/>
                  <a:gd name="connsiteY55" fmla="*/ 18509 h 21326"/>
                  <a:gd name="connsiteX56" fmla="*/ 9483 w 17912"/>
                  <a:gd name="connsiteY56" fmla="*/ 19448 h 21326"/>
                  <a:gd name="connsiteX57" fmla="*/ 9483 w 17912"/>
                  <a:gd name="connsiteY57" fmla="*/ 17569 h 21326"/>
                  <a:gd name="connsiteX58" fmla="*/ 10010 w 17912"/>
                  <a:gd name="connsiteY58" fmla="*/ 17569 h 21326"/>
                  <a:gd name="connsiteX59" fmla="*/ 10537 w 17912"/>
                  <a:gd name="connsiteY59" fmla="*/ 15691 h 21326"/>
                  <a:gd name="connsiteX60" fmla="*/ 11590 w 17912"/>
                  <a:gd name="connsiteY60" fmla="*/ 14752 h 21326"/>
                  <a:gd name="connsiteX61" fmla="*/ 12117 w 17912"/>
                  <a:gd name="connsiteY61" fmla="*/ 14752 h 21326"/>
                  <a:gd name="connsiteX62" fmla="*/ 11590 w 17912"/>
                  <a:gd name="connsiteY62" fmla="*/ 13813 h 21326"/>
                  <a:gd name="connsiteX63" fmla="*/ 12644 w 17912"/>
                  <a:gd name="connsiteY63" fmla="*/ 15691 h 21326"/>
                  <a:gd name="connsiteX64" fmla="*/ 11590 w 17912"/>
                  <a:gd name="connsiteY64" fmla="*/ 15691 h 21326"/>
                  <a:gd name="connsiteX65" fmla="*/ 11590 w 17912"/>
                  <a:gd name="connsiteY65" fmla="*/ 15691 h 21326"/>
                  <a:gd name="connsiteX66" fmla="*/ 12644 w 17912"/>
                  <a:gd name="connsiteY66" fmla="*/ 16630 h 21326"/>
                  <a:gd name="connsiteX67" fmla="*/ 13698 w 17912"/>
                  <a:gd name="connsiteY67" fmla="*/ 16630 h 21326"/>
                  <a:gd name="connsiteX68" fmla="*/ 13698 w 17912"/>
                  <a:gd name="connsiteY68" fmla="*/ 17569 h 21326"/>
                  <a:gd name="connsiteX69" fmla="*/ 12644 w 17912"/>
                  <a:gd name="connsiteY69" fmla="*/ 18509 h 21326"/>
                  <a:gd name="connsiteX70" fmla="*/ 13698 w 17912"/>
                  <a:gd name="connsiteY70" fmla="*/ 18509 h 21326"/>
                  <a:gd name="connsiteX71" fmla="*/ 14224 w 17912"/>
                  <a:gd name="connsiteY71" fmla="*/ 19448 h 21326"/>
                  <a:gd name="connsiteX72" fmla="*/ 14224 w 17912"/>
                  <a:gd name="connsiteY72" fmla="*/ 21326 h 21326"/>
                  <a:gd name="connsiteX73" fmla="*/ 15278 w 17912"/>
                  <a:gd name="connsiteY73" fmla="*/ 21326 h 21326"/>
                  <a:gd name="connsiteX74" fmla="*/ 15805 w 17912"/>
                  <a:gd name="connsiteY74" fmla="*/ 20387 h 21326"/>
                  <a:gd name="connsiteX75" fmla="*/ 16332 w 17912"/>
                  <a:gd name="connsiteY75" fmla="*/ 20387 h 21326"/>
                  <a:gd name="connsiteX76" fmla="*/ 16332 w 17912"/>
                  <a:gd name="connsiteY76" fmla="*/ 19448 h 21326"/>
                  <a:gd name="connsiteX77" fmla="*/ 16859 w 17912"/>
                  <a:gd name="connsiteY77" fmla="*/ 19448 h 21326"/>
                  <a:gd name="connsiteX78" fmla="*/ 17385 w 17912"/>
                  <a:gd name="connsiteY78" fmla="*/ 19448 h 21326"/>
                  <a:gd name="connsiteX79" fmla="*/ 17912 w 17912"/>
                  <a:gd name="connsiteY79" fmla="*/ 18509 h 21326"/>
                  <a:gd name="connsiteX80" fmla="*/ 16332 w 17912"/>
                  <a:gd name="connsiteY80" fmla="*/ 18509 h 21326"/>
                  <a:gd name="connsiteX81" fmla="*/ 15805 w 17912"/>
                  <a:gd name="connsiteY81" fmla="*/ 17569 h 21326"/>
                  <a:gd name="connsiteX82" fmla="*/ 16332 w 17912"/>
                  <a:gd name="connsiteY82" fmla="*/ 15691 h 21326"/>
                  <a:gd name="connsiteX83" fmla="*/ 15805 w 17912"/>
                  <a:gd name="connsiteY83" fmla="*/ 16630 h 21326"/>
                  <a:gd name="connsiteX84" fmla="*/ 16859 w 17912"/>
                  <a:gd name="connsiteY84" fmla="*/ 15691 h 21326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8429 w 17912"/>
                  <a:gd name="connsiteY5" fmla="*/ 1878 h 20661"/>
                  <a:gd name="connsiteX6" fmla="*/ 7902 w 17912"/>
                  <a:gd name="connsiteY6" fmla="*/ 939 h 20661"/>
                  <a:gd name="connsiteX7" fmla="*/ 7902 w 17912"/>
                  <a:gd name="connsiteY7" fmla="*/ 939 h 20661"/>
                  <a:gd name="connsiteX8" fmla="*/ 7376 w 17912"/>
                  <a:gd name="connsiteY8" fmla="*/ 939 h 20661"/>
                  <a:gd name="connsiteX9" fmla="*/ 7376 w 17912"/>
                  <a:gd name="connsiteY9" fmla="*/ 1878 h 20661"/>
                  <a:gd name="connsiteX10" fmla="*/ 7376 w 17912"/>
                  <a:gd name="connsiteY10" fmla="*/ 939 h 20661"/>
                  <a:gd name="connsiteX11" fmla="*/ 6849 w 17912"/>
                  <a:gd name="connsiteY11" fmla="*/ 939 h 20661"/>
                  <a:gd name="connsiteX12" fmla="*/ 6322 w 17912"/>
                  <a:gd name="connsiteY12" fmla="*/ 939 h 20661"/>
                  <a:gd name="connsiteX13" fmla="*/ 5795 w 17912"/>
                  <a:gd name="connsiteY13" fmla="*/ 939 h 20661"/>
                  <a:gd name="connsiteX14" fmla="*/ 5268 w 17912"/>
                  <a:gd name="connsiteY14" fmla="*/ 939 h 20661"/>
                  <a:gd name="connsiteX15" fmla="*/ 4215 w 17912"/>
                  <a:gd name="connsiteY15" fmla="*/ 0 h 20661"/>
                  <a:gd name="connsiteX16" fmla="*/ 2634 w 17912"/>
                  <a:gd name="connsiteY16" fmla="*/ 0 h 20661"/>
                  <a:gd name="connsiteX17" fmla="*/ 1580 w 17912"/>
                  <a:gd name="connsiteY17" fmla="*/ 939 h 20661"/>
                  <a:gd name="connsiteX18" fmla="*/ 1580 w 17912"/>
                  <a:gd name="connsiteY18" fmla="*/ 1878 h 20661"/>
                  <a:gd name="connsiteX19" fmla="*/ 1580 w 17912"/>
                  <a:gd name="connsiteY19" fmla="*/ 2818 h 20661"/>
                  <a:gd name="connsiteX20" fmla="*/ 2107 w 17912"/>
                  <a:gd name="connsiteY20" fmla="*/ 2818 h 20661"/>
                  <a:gd name="connsiteX21" fmla="*/ 1580 w 17912"/>
                  <a:gd name="connsiteY21" fmla="*/ 2818 h 20661"/>
                  <a:gd name="connsiteX22" fmla="*/ 1580 w 17912"/>
                  <a:gd name="connsiteY22" fmla="*/ 4696 h 20661"/>
                  <a:gd name="connsiteX23" fmla="*/ 527 w 17912"/>
                  <a:gd name="connsiteY23" fmla="*/ 6574 h 20661"/>
                  <a:gd name="connsiteX24" fmla="*/ 527 w 17912"/>
                  <a:gd name="connsiteY24" fmla="*/ 8452 h 20661"/>
                  <a:gd name="connsiteX25" fmla="*/ 527 w 17912"/>
                  <a:gd name="connsiteY25" fmla="*/ 7513 h 20661"/>
                  <a:gd name="connsiteX26" fmla="*/ 0 w 17912"/>
                  <a:gd name="connsiteY26" fmla="*/ 8452 h 20661"/>
                  <a:gd name="connsiteX27" fmla="*/ 0 w 17912"/>
                  <a:gd name="connsiteY27" fmla="*/ 9391 h 20661"/>
                  <a:gd name="connsiteX28" fmla="*/ 527 w 17912"/>
                  <a:gd name="connsiteY28" fmla="*/ 10331 h 20661"/>
                  <a:gd name="connsiteX29" fmla="*/ 527 w 17912"/>
                  <a:gd name="connsiteY29" fmla="*/ 11270 h 20661"/>
                  <a:gd name="connsiteX30" fmla="*/ 1054 w 17912"/>
                  <a:gd name="connsiteY30" fmla="*/ 10331 h 20661"/>
                  <a:gd name="connsiteX31" fmla="*/ 2107 w 17912"/>
                  <a:gd name="connsiteY31" fmla="*/ 11270 h 20661"/>
                  <a:gd name="connsiteX32" fmla="*/ 2634 w 17912"/>
                  <a:gd name="connsiteY32" fmla="*/ 11270 h 20661"/>
                  <a:gd name="connsiteX33" fmla="*/ 3161 w 17912"/>
                  <a:gd name="connsiteY33" fmla="*/ 11270 h 20661"/>
                  <a:gd name="connsiteX34" fmla="*/ 3688 w 17912"/>
                  <a:gd name="connsiteY34" fmla="*/ 11270 h 20661"/>
                  <a:gd name="connsiteX35" fmla="*/ 4741 w 17912"/>
                  <a:gd name="connsiteY35" fmla="*/ 10331 h 20661"/>
                  <a:gd name="connsiteX36" fmla="*/ 5268 w 17912"/>
                  <a:gd name="connsiteY36" fmla="*/ 10331 h 20661"/>
                  <a:gd name="connsiteX37" fmla="*/ 5795 w 17912"/>
                  <a:gd name="connsiteY37" fmla="*/ 9391 h 20661"/>
                  <a:gd name="connsiteX38" fmla="*/ 7376 w 17912"/>
                  <a:gd name="connsiteY38" fmla="*/ 10331 h 20661"/>
                  <a:gd name="connsiteX39" fmla="*/ 7902 w 17912"/>
                  <a:gd name="connsiteY39" fmla="*/ 10331 h 20661"/>
                  <a:gd name="connsiteX40" fmla="*/ 8429 w 17912"/>
                  <a:gd name="connsiteY40" fmla="*/ 11270 h 20661"/>
                  <a:gd name="connsiteX41" fmla="*/ 8429 w 17912"/>
                  <a:gd name="connsiteY41" fmla="*/ 12209 h 20661"/>
                  <a:gd name="connsiteX42" fmla="*/ 8429 w 17912"/>
                  <a:gd name="connsiteY42" fmla="*/ 12209 h 20661"/>
                  <a:gd name="connsiteX43" fmla="*/ 8956 w 17912"/>
                  <a:gd name="connsiteY43" fmla="*/ 13148 h 20661"/>
                  <a:gd name="connsiteX44" fmla="*/ 8956 w 17912"/>
                  <a:gd name="connsiteY44" fmla="*/ 14087 h 20661"/>
                  <a:gd name="connsiteX45" fmla="*/ 9483 w 17912"/>
                  <a:gd name="connsiteY45" fmla="*/ 14087 h 20661"/>
                  <a:gd name="connsiteX46" fmla="*/ 10010 w 17912"/>
                  <a:gd name="connsiteY46" fmla="*/ 15026 h 20661"/>
                  <a:gd name="connsiteX47" fmla="*/ 8956 w 17912"/>
                  <a:gd name="connsiteY47" fmla="*/ 15026 h 20661"/>
                  <a:gd name="connsiteX48" fmla="*/ 8429 w 17912"/>
                  <a:gd name="connsiteY48" fmla="*/ 15026 h 20661"/>
                  <a:gd name="connsiteX49" fmla="*/ 8429 w 17912"/>
                  <a:gd name="connsiteY49" fmla="*/ 15026 h 20661"/>
                  <a:gd name="connsiteX50" fmla="*/ 8429 w 17912"/>
                  <a:gd name="connsiteY50" fmla="*/ 15965 h 20661"/>
                  <a:gd name="connsiteX51" fmla="*/ 8429 w 17912"/>
                  <a:gd name="connsiteY51" fmla="*/ 16904 h 20661"/>
                  <a:gd name="connsiteX52" fmla="*/ 7376 w 17912"/>
                  <a:gd name="connsiteY52" fmla="*/ 17844 h 20661"/>
                  <a:gd name="connsiteX53" fmla="*/ 8429 w 17912"/>
                  <a:gd name="connsiteY53" fmla="*/ 18783 h 20661"/>
                  <a:gd name="connsiteX54" fmla="*/ 8429 w 17912"/>
                  <a:gd name="connsiteY54" fmla="*/ 17844 h 20661"/>
                  <a:gd name="connsiteX55" fmla="*/ 9483 w 17912"/>
                  <a:gd name="connsiteY55" fmla="*/ 18783 h 20661"/>
                  <a:gd name="connsiteX56" fmla="*/ 9483 w 17912"/>
                  <a:gd name="connsiteY56" fmla="*/ 16904 h 20661"/>
                  <a:gd name="connsiteX57" fmla="*/ 10010 w 17912"/>
                  <a:gd name="connsiteY57" fmla="*/ 16904 h 20661"/>
                  <a:gd name="connsiteX58" fmla="*/ 10537 w 17912"/>
                  <a:gd name="connsiteY58" fmla="*/ 15026 h 20661"/>
                  <a:gd name="connsiteX59" fmla="*/ 11590 w 17912"/>
                  <a:gd name="connsiteY59" fmla="*/ 14087 h 20661"/>
                  <a:gd name="connsiteX60" fmla="*/ 12117 w 17912"/>
                  <a:gd name="connsiteY60" fmla="*/ 14087 h 20661"/>
                  <a:gd name="connsiteX61" fmla="*/ 11590 w 17912"/>
                  <a:gd name="connsiteY61" fmla="*/ 13148 h 20661"/>
                  <a:gd name="connsiteX62" fmla="*/ 12644 w 17912"/>
                  <a:gd name="connsiteY62" fmla="*/ 15026 h 20661"/>
                  <a:gd name="connsiteX63" fmla="*/ 11590 w 17912"/>
                  <a:gd name="connsiteY63" fmla="*/ 15026 h 20661"/>
                  <a:gd name="connsiteX64" fmla="*/ 11590 w 17912"/>
                  <a:gd name="connsiteY64" fmla="*/ 15026 h 20661"/>
                  <a:gd name="connsiteX65" fmla="*/ 12644 w 17912"/>
                  <a:gd name="connsiteY65" fmla="*/ 15965 h 20661"/>
                  <a:gd name="connsiteX66" fmla="*/ 13698 w 17912"/>
                  <a:gd name="connsiteY66" fmla="*/ 15965 h 20661"/>
                  <a:gd name="connsiteX67" fmla="*/ 13698 w 17912"/>
                  <a:gd name="connsiteY67" fmla="*/ 16904 h 20661"/>
                  <a:gd name="connsiteX68" fmla="*/ 12644 w 17912"/>
                  <a:gd name="connsiteY68" fmla="*/ 17844 h 20661"/>
                  <a:gd name="connsiteX69" fmla="*/ 13698 w 17912"/>
                  <a:gd name="connsiteY69" fmla="*/ 17844 h 20661"/>
                  <a:gd name="connsiteX70" fmla="*/ 14224 w 17912"/>
                  <a:gd name="connsiteY70" fmla="*/ 18783 h 20661"/>
                  <a:gd name="connsiteX71" fmla="*/ 14224 w 17912"/>
                  <a:gd name="connsiteY71" fmla="*/ 20661 h 20661"/>
                  <a:gd name="connsiteX72" fmla="*/ 15278 w 17912"/>
                  <a:gd name="connsiteY72" fmla="*/ 20661 h 20661"/>
                  <a:gd name="connsiteX73" fmla="*/ 15805 w 17912"/>
                  <a:gd name="connsiteY73" fmla="*/ 19722 h 20661"/>
                  <a:gd name="connsiteX74" fmla="*/ 16332 w 17912"/>
                  <a:gd name="connsiteY74" fmla="*/ 19722 h 20661"/>
                  <a:gd name="connsiteX75" fmla="*/ 16332 w 17912"/>
                  <a:gd name="connsiteY75" fmla="*/ 18783 h 20661"/>
                  <a:gd name="connsiteX76" fmla="*/ 16859 w 17912"/>
                  <a:gd name="connsiteY76" fmla="*/ 18783 h 20661"/>
                  <a:gd name="connsiteX77" fmla="*/ 17385 w 17912"/>
                  <a:gd name="connsiteY77" fmla="*/ 18783 h 20661"/>
                  <a:gd name="connsiteX78" fmla="*/ 17912 w 17912"/>
                  <a:gd name="connsiteY78" fmla="*/ 17844 h 20661"/>
                  <a:gd name="connsiteX79" fmla="*/ 16332 w 17912"/>
                  <a:gd name="connsiteY79" fmla="*/ 17844 h 20661"/>
                  <a:gd name="connsiteX80" fmla="*/ 15805 w 17912"/>
                  <a:gd name="connsiteY80" fmla="*/ 16904 h 20661"/>
                  <a:gd name="connsiteX81" fmla="*/ 16332 w 17912"/>
                  <a:gd name="connsiteY81" fmla="*/ 15026 h 20661"/>
                  <a:gd name="connsiteX82" fmla="*/ 15805 w 17912"/>
                  <a:gd name="connsiteY82" fmla="*/ 15965 h 20661"/>
                  <a:gd name="connsiteX83" fmla="*/ 16859 w 17912"/>
                  <a:gd name="connsiteY83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7902 w 17912"/>
                  <a:gd name="connsiteY5" fmla="*/ 939 h 20661"/>
                  <a:gd name="connsiteX6" fmla="*/ 7902 w 17912"/>
                  <a:gd name="connsiteY6" fmla="*/ 939 h 20661"/>
                  <a:gd name="connsiteX7" fmla="*/ 7376 w 17912"/>
                  <a:gd name="connsiteY7" fmla="*/ 939 h 20661"/>
                  <a:gd name="connsiteX8" fmla="*/ 7376 w 17912"/>
                  <a:gd name="connsiteY8" fmla="*/ 1878 h 20661"/>
                  <a:gd name="connsiteX9" fmla="*/ 7376 w 17912"/>
                  <a:gd name="connsiteY9" fmla="*/ 939 h 20661"/>
                  <a:gd name="connsiteX10" fmla="*/ 6849 w 17912"/>
                  <a:gd name="connsiteY10" fmla="*/ 939 h 20661"/>
                  <a:gd name="connsiteX11" fmla="*/ 6322 w 17912"/>
                  <a:gd name="connsiteY11" fmla="*/ 939 h 20661"/>
                  <a:gd name="connsiteX12" fmla="*/ 5795 w 17912"/>
                  <a:gd name="connsiteY12" fmla="*/ 939 h 20661"/>
                  <a:gd name="connsiteX13" fmla="*/ 5268 w 17912"/>
                  <a:gd name="connsiteY13" fmla="*/ 939 h 20661"/>
                  <a:gd name="connsiteX14" fmla="*/ 4215 w 17912"/>
                  <a:gd name="connsiteY14" fmla="*/ 0 h 20661"/>
                  <a:gd name="connsiteX15" fmla="*/ 2634 w 17912"/>
                  <a:gd name="connsiteY15" fmla="*/ 0 h 20661"/>
                  <a:gd name="connsiteX16" fmla="*/ 1580 w 17912"/>
                  <a:gd name="connsiteY16" fmla="*/ 939 h 20661"/>
                  <a:gd name="connsiteX17" fmla="*/ 1580 w 17912"/>
                  <a:gd name="connsiteY17" fmla="*/ 1878 h 20661"/>
                  <a:gd name="connsiteX18" fmla="*/ 1580 w 17912"/>
                  <a:gd name="connsiteY18" fmla="*/ 2818 h 20661"/>
                  <a:gd name="connsiteX19" fmla="*/ 2107 w 17912"/>
                  <a:gd name="connsiteY19" fmla="*/ 2818 h 20661"/>
                  <a:gd name="connsiteX20" fmla="*/ 1580 w 17912"/>
                  <a:gd name="connsiteY20" fmla="*/ 2818 h 20661"/>
                  <a:gd name="connsiteX21" fmla="*/ 1580 w 17912"/>
                  <a:gd name="connsiteY21" fmla="*/ 4696 h 20661"/>
                  <a:gd name="connsiteX22" fmla="*/ 527 w 17912"/>
                  <a:gd name="connsiteY22" fmla="*/ 6574 h 20661"/>
                  <a:gd name="connsiteX23" fmla="*/ 527 w 17912"/>
                  <a:gd name="connsiteY23" fmla="*/ 8452 h 20661"/>
                  <a:gd name="connsiteX24" fmla="*/ 527 w 17912"/>
                  <a:gd name="connsiteY24" fmla="*/ 7513 h 20661"/>
                  <a:gd name="connsiteX25" fmla="*/ 0 w 17912"/>
                  <a:gd name="connsiteY25" fmla="*/ 8452 h 20661"/>
                  <a:gd name="connsiteX26" fmla="*/ 0 w 17912"/>
                  <a:gd name="connsiteY26" fmla="*/ 9391 h 20661"/>
                  <a:gd name="connsiteX27" fmla="*/ 527 w 17912"/>
                  <a:gd name="connsiteY27" fmla="*/ 10331 h 20661"/>
                  <a:gd name="connsiteX28" fmla="*/ 527 w 17912"/>
                  <a:gd name="connsiteY28" fmla="*/ 11270 h 20661"/>
                  <a:gd name="connsiteX29" fmla="*/ 1054 w 17912"/>
                  <a:gd name="connsiteY29" fmla="*/ 10331 h 20661"/>
                  <a:gd name="connsiteX30" fmla="*/ 2107 w 17912"/>
                  <a:gd name="connsiteY30" fmla="*/ 11270 h 20661"/>
                  <a:gd name="connsiteX31" fmla="*/ 2634 w 17912"/>
                  <a:gd name="connsiteY31" fmla="*/ 11270 h 20661"/>
                  <a:gd name="connsiteX32" fmla="*/ 3161 w 17912"/>
                  <a:gd name="connsiteY32" fmla="*/ 11270 h 20661"/>
                  <a:gd name="connsiteX33" fmla="*/ 3688 w 17912"/>
                  <a:gd name="connsiteY33" fmla="*/ 11270 h 20661"/>
                  <a:gd name="connsiteX34" fmla="*/ 4741 w 17912"/>
                  <a:gd name="connsiteY34" fmla="*/ 10331 h 20661"/>
                  <a:gd name="connsiteX35" fmla="*/ 5268 w 17912"/>
                  <a:gd name="connsiteY35" fmla="*/ 10331 h 20661"/>
                  <a:gd name="connsiteX36" fmla="*/ 5795 w 17912"/>
                  <a:gd name="connsiteY36" fmla="*/ 9391 h 20661"/>
                  <a:gd name="connsiteX37" fmla="*/ 7376 w 17912"/>
                  <a:gd name="connsiteY37" fmla="*/ 10331 h 20661"/>
                  <a:gd name="connsiteX38" fmla="*/ 7902 w 17912"/>
                  <a:gd name="connsiteY38" fmla="*/ 10331 h 20661"/>
                  <a:gd name="connsiteX39" fmla="*/ 8429 w 17912"/>
                  <a:gd name="connsiteY39" fmla="*/ 11270 h 20661"/>
                  <a:gd name="connsiteX40" fmla="*/ 8429 w 17912"/>
                  <a:gd name="connsiteY40" fmla="*/ 12209 h 20661"/>
                  <a:gd name="connsiteX41" fmla="*/ 8429 w 17912"/>
                  <a:gd name="connsiteY41" fmla="*/ 12209 h 20661"/>
                  <a:gd name="connsiteX42" fmla="*/ 8956 w 17912"/>
                  <a:gd name="connsiteY42" fmla="*/ 13148 h 20661"/>
                  <a:gd name="connsiteX43" fmla="*/ 8956 w 17912"/>
                  <a:gd name="connsiteY43" fmla="*/ 14087 h 20661"/>
                  <a:gd name="connsiteX44" fmla="*/ 9483 w 17912"/>
                  <a:gd name="connsiteY44" fmla="*/ 14087 h 20661"/>
                  <a:gd name="connsiteX45" fmla="*/ 10010 w 17912"/>
                  <a:gd name="connsiteY45" fmla="*/ 15026 h 20661"/>
                  <a:gd name="connsiteX46" fmla="*/ 8956 w 17912"/>
                  <a:gd name="connsiteY46" fmla="*/ 15026 h 20661"/>
                  <a:gd name="connsiteX47" fmla="*/ 8429 w 17912"/>
                  <a:gd name="connsiteY47" fmla="*/ 15026 h 20661"/>
                  <a:gd name="connsiteX48" fmla="*/ 8429 w 17912"/>
                  <a:gd name="connsiteY48" fmla="*/ 15026 h 20661"/>
                  <a:gd name="connsiteX49" fmla="*/ 8429 w 17912"/>
                  <a:gd name="connsiteY49" fmla="*/ 15965 h 20661"/>
                  <a:gd name="connsiteX50" fmla="*/ 8429 w 17912"/>
                  <a:gd name="connsiteY50" fmla="*/ 16904 h 20661"/>
                  <a:gd name="connsiteX51" fmla="*/ 7376 w 17912"/>
                  <a:gd name="connsiteY51" fmla="*/ 17844 h 20661"/>
                  <a:gd name="connsiteX52" fmla="*/ 8429 w 17912"/>
                  <a:gd name="connsiteY52" fmla="*/ 18783 h 20661"/>
                  <a:gd name="connsiteX53" fmla="*/ 8429 w 17912"/>
                  <a:gd name="connsiteY53" fmla="*/ 17844 h 20661"/>
                  <a:gd name="connsiteX54" fmla="*/ 9483 w 17912"/>
                  <a:gd name="connsiteY54" fmla="*/ 18783 h 20661"/>
                  <a:gd name="connsiteX55" fmla="*/ 9483 w 17912"/>
                  <a:gd name="connsiteY55" fmla="*/ 16904 h 20661"/>
                  <a:gd name="connsiteX56" fmla="*/ 10010 w 17912"/>
                  <a:gd name="connsiteY56" fmla="*/ 16904 h 20661"/>
                  <a:gd name="connsiteX57" fmla="*/ 10537 w 17912"/>
                  <a:gd name="connsiteY57" fmla="*/ 15026 h 20661"/>
                  <a:gd name="connsiteX58" fmla="*/ 11590 w 17912"/>
                  <a:gd name="connsiteY58" fmla="*/ 14087 h 20661"/>
                  <a:gd name="connsiteX59" fmla="*/ 12117 w 17912"/>
                  <a:gd name="connsiteY59" fmla="*/ 14087 h 20661"/>
                  <a:gd name="connsiteX60" fmla="*/ 11590 w 17912"/>
                  <a:gd name="connsiteY60" fmla="*/ 13148 h 20661"/>
                  <a:gd name="connsiteX61" fmla="*/ 12644 w 17912"/>
                  <a:gd name="connsiteY61" fmla="*/ 15026 h 20661"/>
                  <a:gd name="connsiteX62" fmla="*/ 11590 w 17912"/>
                  <a:gd name="connsiteY62" fmla="*/ 15026 h 20661"/>
                  <a:gd name="connsiteX63" fmla="*/ 11590 w 17912"/>
                  <a:gd name="connsiteY63" fmla="*/ 15026 h 20661"/>
                  <a:gd name="connsiteX64" fmla="*/ 12644 w 17912"/>
                  <a:gd name="connsiteY64" fmla="*/ 15965 h 20661"/>
                  <a:gd name="connsiteX65" fmla="*/ 13698 w 17912"/>
                  <a:gd name="connsiteY65" fmla="*/ 15965 h 20661"/>
                  <a:gd name="connsiteX66" fmla="*/ 13698 w 17912"/>
                  <a:gd name="connsiteY66" fmla="*/ 16904 h 20661"/>
                  <a:gd name="connsiteX67" fmla="*/ 12644 w 17912"/>
                  <a:gd name="connsiteY67" fmla="*/ 17844 h 20661"/>
                  <a:gd name="connsiteX68" fmla="*/ 13698 w 17912"/>
                  <a:gd name="connsiteY68" fmla="*/ 17844 h 20661"/>
                  <a:gd name="connsiteX69" fmla="*/ 14224 w 17912"/>
                  <a:gd name="connsiteY69" fmla="*/ 18783 h 20661"/>
                  <a:gd name="connsiteX70" fmla="*/ 14224 w 17912"/>
                  <a:gd name="connsiteY70" fmla="*/ 20661 h 20661"/>
                  <a:gd name="connsiteX71" fmla="*/ 15278 w 17912"/>
                  <a:gd name="connsiteY71" fmla="*/ 20661 h 20661"/>
                  <a:gd name="connsiteX72" fmla="*/ 15805 w 17912"/>
                  <a:gd name="connsiteY72" fmla="*/ 19722 h 20661"/>
                  <a:gd name="connsiteX73" fmla="*/ 16332 w 17912"/>
                  <a:gd name="connsiteY73" fmla="*/ 19722 h 20661"/>
                  <a:gd name="connsiteX74" fmla="*/ 16332 w 17912"/>
                  <a:gd name="connsiteY74" fmla="*/ 18783 h 20661"/>
                  <a:gd name="connsiteX75" fmla="*/ 16859 w 17912"/>
                  <a:gd name="connsiteY75" fmla="*/ 18783 h 20661"/>
                  <a:gd name="connsiteX76" fmla="*/ 17385 w 17912"/>
                  <a:gd name="connsiteY76" fmla="*/ 18783 h 20661"/>
                  <a:gd name="connsiteX77" fmla="*/ 17912 w 17912"/>
                  <a:gd name="connsiteY77" fmla="*/ 17844 h 20661"/>
                  <a:gd name="connsiteX78" fmla="*/ 16332 w 17912"/>
                  <a:gd name="connsiteY78" fmla="*/ 17844 h 20661"/>
                  <a:gd name="connsiteX79" fmla="*/ 15805 w 17912"/>
                  <a:gd name="connsiteY79" fmla="*/ 16904 h 20661"/>
                  <a:gd name="connsiteX80" fmla="*/ 16332 w 17912"/>
                  <a:gd name="connsiteY80" fmla="*/ 15026 h 20661"/>
                  <a:gd name="connsiteX81" fmla="*/ 15805 w 17912"/>
                  <a:gd name="connsiteY81" fmla="*/ 15965 h 20661"/>
                  <a:gd name="connsiteX82" fmla="*/ 16859 w 17912"/>
                  <a:gd name="connsiteY82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7902 w 17912"/>
                  <a:gd name="connsiteY5" fmla="*/ 939 h 20661"/>
                  <a:gd name="connsiteX6" fmla="*/ 7902 w 17912"/>
                  <a:gd name="connsiteY6" fmla="*/ 939 h 20661"/>
                  <a:gd name="connsiteX7" fmla="*/ 7376 w 17912"/>
                  <a:gd name="connsiteY7" fmla="*/ 939 h 20661"/>
                  <a:gd name="connsiteX8" fmla="*/ 7376 w 17912"/>
                  <a:gd name="connsiteY8" fmla="*/ 1878 h 20661"/>
                  <a:gd name="connsiteX9" fmla="*/ 6849 w 17912"/>
                  <a:gd name="connsiteY9" fmla="*/ 939 h 20661"/>
                  <a:gd name="connsiteX10" fmla="*/ 6322 w 17912"/>
                  <a:gd name="connsiteY10" fmla="*/ 939 h 20661"/>
                  <a:gd name="connsiteX11" fmla="*/ 5795 w 17912"/>
                  <a:gd name="connsiteY11" fmla="*/ 939 h 20661"/>
                  <a:gd name="connsiteX12" fmla="*/ 5268 w 17912"/>
                  <a:gd name="connsiteY12" fmla="*/ 939 h 20661"/>
                  <a:gd name="connsiteX13" fmla="*/ 4215 w 17912"/>
                  <a:gd name="connsiteY13" fmla="*/ 0 h 20661"/>
                  <a:gd name="connsiteX14" fmla="*/ 2634 w 17912"/>
                  <a:gd name="connsiteY14" fmla="*/ 0 h 20661"/>
                  <a:gd name="connsiteX15" fmla="*/ 1580 w 17912"/>
                  <a:gd name="connsiteY15" fmla="*/ 939 h 20661"/>
                  <a:gd name="connsiteX16" fmla="*/ 1580 w 17912"/>
                  <a:gd name="connsiteY16" fmla="*/ 1878 h 20661"/>
                  <a:gd name="connsiteX17" fmla="*/ 1580 w 17912"/>
                  <a:gd name="connsiteY17" fmla="*/ 2818 h 20661"/>
                  <a:gd name="connsiteX18" fmla="*/ 2107 w 17912"/>
                  <a:gd name="connsiteY18" fmla="*/ 2818 h 20661"/>
                  <a:gd name="connsiteX19" fmla="*/ 1580 w 17912"/>
                  <a:gd name="connsiteY19" fmla="*/ 2818 h 20661"/>
                  <a:gd name="connsiteX20" fmla="*/ 1580 w 17912"/>
                  <a:gd name="connsiteY20" fmla="*/ 4696 h 20661"/>
                  <a:gd name="connsiteX21" fmla="*/ 527 w 17912"/>
                  <a:gd name="connsiteY21" fmla="*/ 6574 h 20661"/>
                  <a:gd name="connsiteX22" fmla="*/ 527 w 17912"/>
                  <a:gd name="connsiteY22" fmla="*/ 8452 h 20661"/>
                  <a:gd name="connsiteX23" fmla="*/ 527 w 17912"/>
                  <a:gd name="connsiteY23" fmla="*/ 7513 h 20661"/>
                  <a:gd name="connsiteX24" fmla="*/ 0 w 17912"/>
                  <a:gd name="connsiteY24" fmla="*/ 8452 h 20661"/>
                  <a:gd name="connsiteX25" fmla="*/ 0 w 17912"/>
                  <a:gd name="connsiteY25" fmla="*/ 9391 h 20661"/>
                  <a:gd name="connsiteX26" fmla="*/ 527 w 17912"/>
                  <a:gd name="connsiteY26" fmla="*/ 10331 h 20661"/>
                  <a:gd name="connsiteX27" fmla="*/ 527 w 17912"/>
                  <a:gd name="connsiteY27" fmla="*/ 11270 h 20661"/>
                  <a:gd name="connsiteX28" fmla="*/ 1054 w 17912"/>
                  <a:gd name="connsiteY28" fmla="*/ 10331 h 20661"/>
                  <a:gd name="connsiteX29" fmla="*/ 2107 w 17912"/>
                  <a:gd name="connsiteY29" fmla="*/ 11270 h 20661"/>
                  <a:gd name="connsiteX30" fmla="*/ 2634 w 17912"/>
                  <a:gd name="connsiteY30" fmla="*/ 11270 h 20661"/>
                  <a:gd name="connsiteX31" fmla="*/ 3161 w 17912"/>
                  <a:gd name="connsiteY31" fmla="*/ 11270 h 20661"/>
                  <a:gd name="connsiteX32" fmla="*/ 3688 w 17912"/>
                  <a:gd name="connsiteY32" fmla="*/ 11270 h 20661"/>
                  <a:gd name="connsiteX33" fmla="*/ 4741 w 17912"/>
                  <a:gd name="connsiteY33" fmla="*/ 10331 h 20661"/>
                  <a:gd name="connsiteX34" fmla="*/ 5268 w 17912"/>
                  <a:gd name="connsiteY34" fmla="*/ 10331 h 20661"/>
                  <a:gd name="connsiteX35" fmla="*/ 5795 w 17912"/>
                  <a:gd name="connsiteY35" fmla="*/ 9391 h 20661"/>
                  <a:gd name="connsiteX36" fmla="*/ 7376 w 17912"/>
                  <a:gd name="connsiteY36" fmla="*/ 10331 h 20661"/>
                  <a:gd name="connsiteX37" fmla="*/ 7902 w 17912"/>
                  <a:gd name="connsiteY37" fmla="*/ 10331 h 20661"/>
                  <a:gd name="connsiteX38" fmla="*/ 8429 w 17912"/>
                  <a:gd name="connsiteY38" fmla="*/ 11270 h 20661"/>
                  <a:gd name="connsiteX39" fmla="*/ 8429 w 17912"/>
                  <a:gd name="connsiteY39" fmla="*/ 12209 h 20661"/>
                  <a:gd name="connsiteX40" fmla="*/ 8429 w 17912"/>
                  <a:gd name="connsiteY40" fmla="*/ 12209 h 20661"/>
                  <a:gd name="connsiteX41" fmla="*/ 8956 w 17912"/>
                  <a:gd name="connsiteY41" fmla="*/ 13148 h 20661"/>
                  <a:gd name="connsiteX42" fmla="*/ 8956 w 17912"/>
                  <a:gd name="connsiteY42" fmla="*/ 14087 h 20661"/>
                  <a:gd name="connsiteX43" fmla="*/ 9483 w 17912"/>
                  <a:gd name="connsiteY43" fmla="*/ 14087 h 20661"/>
                  <a:gd name="connsiteX44" fmla="*/ 10010 w 17912"/>
                  <a:gd name="connsiteY44" fmla="*/ 15026 h 20661"/>
                  <a:gd name="connsiteX45" fmla="*/ 8956 w 17912"/>
                  <a:gd name="connsiteY45" fmla="*/ 15026 h 20661"/>
                  <a:gd name="connsiteX46" fmla="*/ 8429 w 17912"/>
                  <a:gd name="connsiteY46" fmla="*/ 15026 h 20661"/>
                  <a:gd name="connsiteX47" fmla="*/ 8429 w 17912"/>
                  <a:gd name="connsiteY47" fmla="*/ 15026 h 20661"/>
                  <a:gd name="connsiteX48" fmla="*/ 8429 w 17912"/>
                  <a:gd name="connsiteY48" fmla="*/ 15965 h 20661"/>
                  <a:gd name="connsiteX49" fmla="*/ 8429 w 17912"/>
                  <a:gd name="connsiteY49" fmla="*/ 16904 h 20661"/>
                  <a:gd name="connsiteX50" fmla="*/ 7376 w 17912"/>
                  <a:gd name="connsiteY50" fmla="*/ 17844 h 20661"/>
                  <a:gd name="connsiteX51" fmla="*/ 8429 w 17912"/>
                  <a:gd name="connsiteY51" fmla="*/ 18783 h 20661"/>
                  <a:gd name="connsiteX52" fmla="*/ 8429 w 17912"/>
                  <a:gd name="connsiteY52" fmla="*/ 17844 h 20661"/>
                  <a:gd name="connsiteX53" fmla="*/ 9483 w 17912"/>
                  <a:gd name="connsiteY53" fmla="*/ 18783 h 20661"/>
                  <a:gd name="connsiteX54" fmla="*/ 9483 w 17912"/>
                  <a:gd name="connsiteY54" fmla="*/ 16904 h 20661"/>
                  <a:gd name="connsiteX55" fmla="*/ 10010 w 17912"/>
                  <a:gd name="connsiteY55" fmla="*/ 16904 h 20661"/>
                  <a:gd name="connsiteX56" fmla="*/ 10537 w 17912"/>
                  <a:gd name="connsiteY56" fmla="*/ 15026 h 20661"/>
                  <a:gd name="connsiteX57" fmla="*/ 11590 w 17912"/>
                  <a:gd name="connsiteY57" fmla="*/ 14087 h 20661"/>
                  <a:gd name="connsiteX58" fmla="*/ 12117 w 17912"/>
                  <a:gd name="connsiteY58" fmla="*/ 14087 h 20661"/>
                  <a:gd name="connsiteX59" fmla="*/ 11590 w 17912"/>
                  <a:gd name="connsiteY59" fmla="*/ 13148 h 20661"/>
                  <a:gd name="connsiteX60" fmla="*/ 12644 w 17912"/>
                  <a:gd name="connsiteY60" fmla="*/ 15026 h 20661"/>
                  <a:gd name="connsiteX61" fmla="*/ 11590 w 17912"/>
                  <a:gd name="connsiteY61" fmla="*/ 15026 h 20661"/>
                  <a:gd name="connsiteX62" fmla="*/ 11590 w 17912"/>
                  <a:gd name="connsiteY62" fmla="*/ 15026 h 20661"/>
                  <a:gd name="connsiteX63" fmla="*/ 12644 w 17912"/>
                  <a:gd name="connsiteY63" fmla="*/ 15965 h 20661"/>
                  <a:gd name="connsiteX64" fmla="*/ 13698 w 17912"/>
                  <a:gd name="connsiteY64" fmla="*/ 15965 h 20661"/>
                  <a:gd name="connsiteX65" fmla="*/ 13698 w 17912"/>
                  <a:gd name="connsiteY65" fmla="*/ 16904 h 20661"/>
                  <a:gd name="connsiteX66" fmla="*/ 12644 w 17912"/>
                  <a:gd name="connsiteY66" fmla="*/ 17844 h 20661"/>
                  <a:gd name="connsiteX67" fmla="*/ 13698 w 17912"/>
                  <a:gd name="connsiteY67" fmla="*/ 17844 h 20661"/>
                  <a:gd name="connsiteX68" fmla="*/ 14224 w 17912"/>
                  <a:gd name="connsiteY68" fmla="*/ 18783 h 20661"/>
                  <a:gd name="connsiteX69" fmla="*/ 14224 w 17912"/>
                  <a:gd name="connsiteY69" fmla="*/ 20661 h 20661"/>
                  <a:gd name="connsiteX70" fmla="*/ 15278 w 17912"/>
                  <a:gd name="connsiteY70" fmla="*/ 20661 h 20661"/>
                  <a:gd name="connsiteX71" fmla="*/ 15805 w 17912"/>
                  <a:gd name="connsiteY71" fmla="*/ 19722 h 20661"/>
                  <a:gd name="connsiteX72" fmla="*/ 16332 w 17912"/>
                  <a:gd name="connsiteY72" fmla="*/ 19722 h 20661"/>
                  <a:gd name="connsiteX73" fmla="*/ 16332 w 17912"/>
                  <a:gd name="connsiteY73" fmla="*/ 18783 h 20661"/>
                  <a:gd name="connsiteX74" fmla="*/ 16859 w 17912"/>
                  <a:gd name="connsiteY74" fmla="*/ 18783 h 20661"/>
                  <a:gd name="connsiteX75" fmla="*/ 17385 w 17912"/>
                  <a:gd name="connsiteY75" fmla="*/ 18783 h 20661"/>
                  <a:gd name="connsiteX76" fmla="*/ 17912 w 17912"/>
                  <a:gd name="connsiteY76" fmla="*/ 17844 h 20661"/>
                  <a:gd name="connsiteX77" fmla="*/ 16332 w 17912"/>
                  <a:gd name="connsiteY77" fmla="*/ 17844 h 20661"/>
                  <a:gd name="connsiteX78" fmla="*/ 15805 w 17912"/>
                  <a:gd name="connsiteY78" fmla="*/ 16904 h 20661"/>
                  <a:gd name="connsiteX79" fmla="*/ 16332 w 17912"/>
                  <a:gd name="connsiteY79" fmla="*/ 15026 h 20661"/>
                  <a:gd name="connsiteX80" fmla="*/ 15805 w 17912"/>
                  <a:gd name="connsiteY80" fmla="*/ 15965 h 20661"/>
                  <a:gd name="connsiteX81" fmla="*/ 16859 w 17912"/>
                  <a:gd name="connsiteY81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7902 w 17912"/>
                  <a:gd name="connsiteY5" fmla="*/ 939 h 20661"/>
                  <a:gd name="connsiteX6" fmla="*/ 7902 w 17912"/>
                  <a:gd name="connsiteY6" fmla="*/ 939 h 20661"/>
                  <a:gd name="connsiteX7" fmla="*/ 7376 w 17912"/>
                  <a:gd name="connsiteY7" fmla="*/ 939 h 20661"/>
                  <a:gd name="connsiteX8" fmla="*/ 6849 w 17912"/>
                  <a:gd name="connsiteY8" fmla="*/ 939 h 20661"/>
                  <a:gd name="connsiteX9" fmla="*/ 6322 w 17912"/>
                  <a:gd name="connsiteY9" fmla="*/ 939 h 20661"/>
                  <a:gd name="connsiteX10" fmla="*/ 5795 w 17912"/>
                  <a:gd name="connsiteY10" fmla="*/ 939 h 20661"/>
                  <a:gd name="connsiteX11" fmla="*/ 5268 w 17912"/>
                  <a:gd name="connsiteY11" fmla="*/ 939 h 20661"/>
                  <a:gd name="connsiteX12" fmla="*/ 4215 w 17912"/>
                  <a:gd name="connsiteY12" fmla="*/ 0 h 20661"/>
                  <a:gd name="connsiteX13" fmla="*/ 2634 w 17912"/>
                  <a:gd name="connsiteY13" fmla="*/ 0 h 20661"/>
                  <a:gd name="connsiteX14" fmla="*/ 1580 w 17912"/>
                  <a:gd name="connsiteY14" fmla="*/ 939 h 20661"/>
                  <a:gd name="connsiteX15" fmla="*/ 1580 w 17912"/>
                  <a:gd name="connsiteY15" fmla="*/ 1878 h 20661"/>
                  <a:gd name="connsiteX16" fmla="*/ 1580 w 17912"/>
                  <a:gd name="connsiteY16" fmla="*/ 2818 h 20661"/>
                  <a:gd name="connsiteX17" fmla="*/ 2107 w 17912"/>
                  <a:gd name="connsiteY17" fmla="*/ 2818 h 20661"/>
                  <a:gd name="connsiteX18" fmla="*/ 1580 w 17912"/>
                  <a:gd name="connsiteY18" fmla="*/ 2818 h 20661"/>
                  <a:gd name="connsiteX19" fmla="*/ 1580 w 17912"/>
                  <a:gd name="connsiteY19" fmla="*/ 4696 h 20661"/>
                  <a:gd name="connsiteX20" fmla="*/ 527 w 17912"/>
                  <a:gd name="connsiteY20" fmla="*/ 6574 h 20661"/>
                  <a:gd name="connsiteX21" fmla="*/ 527 w 17912"/>
                  <a:gd name="connsiteY21" fmla="*/ 8452 h 20661"/>
                  <a:gd name="connsiteX22" fmla="*/ 527 w 17912"/>
                  <a:gd name="connsiteY22" fmla="*/ 7513 h 20661"/>
                  <a:gd name="connsiteX23" fmla="*/ 0 w 17912"/>
                  <a:gd name="connsiteY23" fmla="*/ 8452 h 20661"/>
                  <a:gd name="connsiteX24" fmla="*/ 0 w 17912"/>
                  <a:gd name="connsiteY24" fmla="*/ 9391 h 20661"/>
                  <a:gd name="connsiteX25" fmla="*/ 527 w 17912"/>
                  <a:gd name="connsiteY25" fmla="*/ 10331 h 20661"/>
                  <a:gd name="connsiteX26" fmla="*/ 527 w 17912"/>
                  <a:gd name="connsiteY26" fmla="*/ 11270 h 20661"/>
                  <a:gd name="connsiteX27" fmla="*/ 1054 w 17912"/>
                  <a:gd name="connsiteY27" fmla="*/ 10331 h 20661"/>
                  <a:gd name="connsiteX28" fmla="*/ 2107 w 17912"/>
                  <a:gd name="connsiteY28" fmla="*/ 11270 h 20661"/>
                  <a:gd name="connsiteX29" fmla="*/ 2634 w 17912"/>
                  <a:gd name="connsiteY29" fmla="*/ 11270 h 20661"/>
                  <a:gd name="connsiteX30" fmla="*/ 3161 w 17912"/>
                  <a:gd name="connsiteY30" fmla="*/ 11270 h 20661"/>
                  <a:gd name="connsiteX31" fmla="*/ 3688 w 17912"/>
                  <a:gd name="connsiteY31" fmla="*/ 11270 h 20661"/>
                  <a:gd name="connsiteX32" fmla="*/ 4741 w 17912"/>
                  <a:gd name="connsiteY32" fmla="*/ 10331 h 20661"/>
                  <a:gd name="connsiteX33" fmla="*/ 5268 w 17912"/>
                  <a:gd name="connsiteY33" fmla="*/ 10331 h 20661"/>
                  <a:gd name="connsiteX34" fmla="*/ 5795 w 17912"/>
                  <a:gd name="connsiteY34" fmla="*/ 9391 h 20661"/>
                  <a:gd name="connsiteX35" fmla="*/ 7376 w 17912"/>
                  <a:gd name="connsiteY35" fmla="*/ 10331 h 20661"/>
                  <a:gd name="connsiteX36" fmla="*/ 7902 w 17912"/>
                  <a:gd name="connsiteY36" fmla="*/ 10331 h 20661"/>
                  <a:gd name="connsiteX37" fmla="*/ 8429 w 17912"/>
                  <a:gd name="connsiteY37" fmla="*/ 11270 h 20661"/>
                  <a:gd name="connsiteX38" fmla="*/ 8429 w 17912"/>
                  <a:gd name="connsiteY38" fmla="*/ 12209 h 20661"/>
                  <a:gd name="connsiteX39" fmla="*/ 8429 w 17912"/>
                  <a:gd name="connsiteY39" fmla="*/ 12209 h 20661"/>
                  <a:gd name="connsiteX40" fmla="*/ 8956 w 17912"/>
                  <a:gd name="connsiteY40" fmla="*/ 13148 h 20661"/>
                  <a:gd name="connsiteX41" fmla="*/ 8956 w 17912"/>
                  <a:gd name="connsiteY41" fmla="*/ 14087 h 20661"/>
                  <a:gd name="connsiteX42" fmla="*/ 9483 w 17912"/>
                  <a:gd name="connsiteY42" fmla="*/ 14087 h 20661"/>
                  <a:gd name="connsiteX43" fmla="*/ 10010 w 17912"/>
                  <a:gd name="connsiteY43" fmla="*/ 15026 h 20661"/>
                  <a:gd name="connsiteX44" fmla="*/ 8956 w 17912"/>
                  <a:gd name="connsiteY44" fmla="*/ 15026 h 20661"/>
                  <a:gd name="connsiteX45" fmla="*/ 8429 w 17912"/>
                  <a:gd name="connsiteY45" fmla="*/ 15026 h 20661"/>
                  <a:gd name="connsiteX46" fmla="*/ 8429 w 17912"/>
                  <a:gd name="connsiteY46" fmla="*/ 15026 h 20661"/>
                  <a:gd name="connsiteX47" fmla="*/ 8429 w 17912"/>
                  <a:gd name="connsiteY47" fmla="*/ 15965 h 20661"/>
                  <a:gd name="connsiteX48" fmla="*/ 8429 w 17912"/>
                  <a:gd name="connsiteY48" fmla="*/ 16904 h 20661"/>
                  <a:gd name="connsiteX49" fmla="*/ 7376 w 17912"/>
                  <a:gd name="connsiteY49" fmla="*/ 17844 h 20661"/>
                  <a:gd name="connsiteX50" fmla="*/ 8429 w 17912"/>
                  <a:gd name="connsiteY50" fmla="*/ 18783 h 20661"/>
                  <a:gd name="connsiteX51" fmla="*/ 8429 w 17912"/>
                  <a:gd name="connsiteY51" fmla="*/ 17844 h 20661"/>
                  <a:gd name="connsiteX52" fmla="*/ 9483 w 17912"/>
                  <a:gd name="connsiteY52" fmla="*/ 18783 h 20661"/>
                  <a:gd name="connsiteX53" fmla="*/ 9483 w 17912"/>
                  <a:gd name="connsiteY53" fmla="*/ 16904 h 20661"/>
                  <a:gd name="connsiteX54" fmla="*/ 10010 w 17912"/>
                  <a:gd name="connsiteY54" fmla="*/ 16904 h 20661"/>
                  <a:gd name="connsiteX55" fmla="*/ 10537 w 17912"/>
                  <a:gd name="connsiteY55" fmla="*/ 15026 h 20661"/>
                  <a:gd name="connsiteX56" fmla="*/ 11590 w 17912"/>
                  <a:gd name="connsiteY56" fmla="*/ 14087 h 20661"/>
                  <a:gd name="connsiteX57" fmla="*/ 12117 w 17912"/>
                  <a:gd name="connsiteY57" fmla="*/ 14087 h 20661"/>
                  <a:gd name="connsiteX58" fmla="*/ 11590 w 17912"/>
                  <a:gd name="connsiteY58" fmla="*/ 13148 h 20661"/>
                  <a:gd name="connsiteX59" fmla="*/ 12644 w 17912"/>
                  <a:gd name="connsiteY59" fmla="*/ 15026 h 20661"/>
                  <a:gd name="connsiteX60" fmla="*/ 11590 w 17912"/>
                  <a:gd name="connsiteY60" fmla="*/ 15026 h 20661"/>
                  <a:gd name="connsiteX61" fmla="*/ 11590 w 17912"/>
                  <a:gd name="connsiteY61" fmla="*/ 15026 h 20661"/>
                  <a:gd name="connsiteX62" fmla="*/ 12644 w 17912"/>
                  <a:gd name="connsiteY62" fmla="*/ 15965 h 20661"/>
                  <a:gd name="connsiteX63" fmla="*/ 13698 w 17912"/>
                  <a:gd name="connsiteY63" fmla="*/ 15965 h 20661"/>
                  <a:gd name="connsiteX64" fmla="*/ 13698 w 17912"/>
                  <a:gd name="connsiteY64" fmla="*/ 16904 h 20661"/>
                  <a:gd name="connsiteX65" fmla="*/ 12644 w 17912"/>
                  <a:gd name="connsiteY65" fmla="*/ 17844 h 20661"/>
                  <a:gd name="connsiteX66" fmla="*/ 13698 w 17912"/>
                  <a:gd name="connsiteY66" fmla="*/ 17844 h 20661"/>
                  <a:gd name="connsiteX67" fmla="*/ 14224 w 17912"/>
                  <a:gd name="connsiteY67" fmla="*/ 18783 h 20661"/>
                  <a:gd name="connsiteX68" fmla="*/ 14224 w 17912"/>
                  <a:gd name="connsiteY68" fmla="*/ 20661 h 20661"/>
                  <a:gd name="connsiteX69" fmla="*/ 15278 w 17912"/>
                  <a:gd name="connsiteY69" fmla="*/ 20661 h 20661"/>
                  <a:gd name="connsiteX70" fmla="*/ 15805 w 17912"/>
                  <a:gd name="connsiteY70" fmla="*/ 19722 h 20661"/>
                  <a:gd name="connsiteX71" fmla="*/ 16332 w 17912"/>
                  <a:gd name="connsiteY71" fmla="*/ 19722 h 20661"/>
                  <a:gd name="connsiteX72" fmla="*/ 16332 w 17912"/>
                  <a:gd name="connsiteY72" fmla="*/ 18783 h 20661"/>
                  <a:gd name="connsiteX73" fmla="*/ 16859 w 17912"/>
                  <a:gd name="connsiteY73" fmla="*/ 18783 h 20661"/>
                  <a:gd name="connsiteX74" fmla="*/ 17385 w 17912"/>
                  <a:gd name="connsiteY74" fmla="*/ 18783 h 20661"/>
                  <a:gd name="connsiteX75" fmla="*/ 17912 w 17912"/>
                  <a:gd name="connsiteY75" fmla="*/ 17844 h 20661"/>
                  <a:gd name="connsiteX76" fmla="*/ 16332 w 17912"/>
                  <a:gd name="connsiteY76" fmla="*/ 17844 h 20661"/>
                  <a:gd name="connsiteX77" fmla="*/ 15805 w 17912"/>
                  <a:gd name="connsiteY77" fmla="*/ 16904 h 20661"/>
                  <a:gd name="connsiteX78" fmla="*/ 16332 w 17912"/>
                  <a:gd name="connsiteY78" fmla="*/ 15026 h 20661"/>
                  <a:gd name="connsiteX79" fmla="*/ 15805 w 17912"/>
                  <a:gd name="connsiteY79" fmla="*/ 15965 h 20661"/>
                  <a:gd name="connsiteX80" fmla="*/ 16859 w 17912"/>
                  <a:gd name="connsiteY80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7902 w 17912"/>
                  <a:gd name="connsiteY5" fmla="*/ 939 h 20661"/>
                  <a:gd name="connsiteX6" fmla="*/ 7902 w 17912"/>
                  <a:gd name="connsiteY6" fmla="*/ 939 h 20661"/>
                  <a:gd name="connsiteX7" fmla="*/ 7376 w 17912"/>
                  <a:gd name="connsiteY7" fmla="*/ 939 h 20661"/>
                  <a:gd name="connsiteX8" fmla="*/ 6849 w 17912"/>
                  <a:gd name="connsiteY8" fmla="*/ 939 h 20661"/>
                  <a:gd name="connsiteX9" fmla="*/ 5795 w 17912"/>
                  <a:gd name="connsiteY9" fmla="*/ 939 h 20661"/>
                  <a:gd name="connsiteX10" fmla="*/ 5268 w 17912"/>
                  <a:gd name="connsiteY10" fmla="*/ 939 h 20661"/>
                  <a:gd name="connsiteX11" fmla="*/ 4215 w 17912"/>
                  <a:gd name="connsiteY11" fmla="*/ 0 h 20661"/>
                  <a:gd name="connsiteX12" fmla="*/ 2634 w 17912"/>
                  <a:gd name="connsiteY12" fmla="*/ 0 h 20661"/>
                  <a:gd name="connsiteX13" fmla="*/ 1580 w 17912"/>
                  <a:gd name="connsiteY13" fmla="*/ 939 h 20661"/>
                  <a:gd name="connsiteX14" fmla="*/ 1580 w 17912"/>
                  <a:gd name="connsiteY14" fmla="*/ 1878 h 20661"/>
                  <a:gd name="connsiteX15" fmla="*/ 1580 w 17912"/>
                  <a:gd name="connsiteY15" fmla="*/ 2818 h 20661"/>
                  <a:gd name="connsiteX16" fmla="*/ 2107 w 17912"/>
                  <a:gd name="connsiteY16" fmla="*/ 2818 h 20661"/>
                  <a:gd name="connsiteX17" fmla="*/ 1580 w 17912"/>
                  <a:gd name="connsiteY17" fmla="*/ 2818 h 20661"/>
                  <a:gd name="connsiteX18" fmla="*/ 1580 w 17912"/>
                  <a:gd name="connsiteY18" fmla="*/ 4696 h 20661"/>
                  <a:gd name="connsiteX19" fmla="*/ 527 w 17912"/>
                  <a:gd name="connsiteY19" fmla="*/ 6574 h 20661"/>
                  <a:gd name="connsiteX20" fmla="*/ 527 w 17912"/>
                  <a:gd name="connsiteY20" fmla="*/ 8452 h 20661"/>
                  <a:gd name="connsiteX21" fmla="*/ 527 w 17912"/>
                  <a:gd name="connsiteY21" fmla="*/ 7513 h 20661"/>
                  <a:gd name="connsiteX22" fmla="*/ 0 w 17912"/>
                  <a:gd name="connsiteY22" fmla="*/ 8452 h 20661"/>
                  <a:gd name="connsiteX23" fmla="*/ 0 w 17912"/>
                  <a:gd name="connsiteY23" fmla="*/ 9391 h 20661"/>
                  <a:gd name="connsiteX24" fmla="*/ 527 w 17912"/>
                  <a:gd name="connsiteY24" fmla="*/ 10331 h 20661"/>
                  <a:gd name="connsiteX25" fmla="*/ 527 w 17912"/>
                  <a:gd name="connsiteY25" fmla="*/ 11270 h 20661"/>
                  <a:gd name="connsiteX26" fmla="*/ 1054 w 17912"/>
                  <a:gd name="connsiteY26" fmla="*/ 10331 h 20661"/>
                  <a:gd name="connsiteX27" fmla="*/ 2107 w 17912"/>
                  <a:gd name="connsiteY27" fmla="*/ 11270 h 20661"/>
                  <a:gd name="connsiteX28" fmla="*/ 2634 w 17912"/>
                  <a:gd name="connsiteY28" fmla="*/ 11270 h 20661"/>
                  <a:gd name="connsiteX29" fmla="*/ 3161 w 17912"/>
                  <a:gd name="connsiteY29" fmla="*/ 11270 h 20661"/>
                  <a:gd name="connsiteX30" fmla="*/ 3688 w 17912"/>
                  <a:gd name="connsiteY30" fmla="*/ 11270 h 20661"/>
                  <a:gd name="connsiteX31" fmla="*/ 4741 w 17912"/>
                  <a:gd name="connsiteY31" fmla="*/ 10331 h 20661"/>
                  <a:gd name="connsiteX32" fmla="*/ 5268 w 17912"/>
                  <a:gd name="connsiteY32" fmla="*/ 10331 h 20661"/>
                  <a:gd name="connsiteX33" fmla="*/ 5795 w 17912"/>
                  <a:gd name="connsiteY33" fmla="*/ 9391 h 20661"/>
                  <a:gd name="connsiteX34" fmla="*/ 7376 w 17912"/>
                  <a:gd name="connsiteY34" fmla="*/ 10331 h 20661"/>
                  <a:gd name="connsiteX35" fmla="*/ 7902 w 17912"/>
                  <a:gd name="connsiteY35" fmla="*/ 10331 h 20661"/>
                  <a:gd name="connsiteX36" fmla="*/ 8429 w 17912"/>
                  <a:gd name="connsiteY36" fmla="*/ 11270 h 20661"/>
                  <a:gd name="connsiteX37" fmla="*/ 8429 w 17912"/>
                  <a:gd name="connsiteY37" fmla="*/ 12209 h 20661"/>
                  <a:gd name="connsiteX38" fmla="*/ 8429 w 17912"/>
                  <a:gd name="connsiteY38" fmla="*/ 12209 h 20661"/>
                  <a:gd name="connsiteX39" fmla="*/ 8956 w 17912"/>
                  <a:gd name="connsiteY39" fmla="*/ 13148 h 20661"/>
                  <a:gd name="connsiteX40" fmla="*/ 8956 w 17912"/>
                  <a:gd name="connsiteY40" fmla="*/ 14087 h 20661"/>
                  <a:gd name="connsiteX41" fmla="*/ 9483 w 17912"/>
                  <a:gd name="connsiteY41" fmla="*/ 14087 h 20661"/>
                  <a:gd name="connsiteX42" fmla="*/ 10010 w 17912"/>
                  <a:gd name="connsiteY42" fmla="*/ 15026 h 20661"/>
                  <a:gd name="connsiteX43" fmla="*/ 8956 w 17912"/>
                  <a:gd name="connsiteY43" fmla="*/ 15026 h 20661"/>
                  <a:gd name="connsiteX44" fmla="*/ 8429 w 17912"/>
                  <a:gd name="connsiteY44" fmla="*/ 15026 h 20661"/>
                  <a:gd name="connsiteX45" fmla="*/ 8429 w 17912"/>
                  <a:gd name="connsiteY45" fmla="*/ 15026 h 20661"/>
                  <a:gd name="connsiteX46" fmla="*/ 8429 w 17912"/>
                  <a:gd name="connsiteY46" fmla="*/ 15965 h 20661"/>
                  <a:gd name="connsiteX47" fmla="*/ 8429 w 17912"/>
                  <a:gd name="connsiteY47" fmla="*/ 16904 h 20661"/>
                  <a:gd name="connsiteX48" fmla="*/ 7376 w 17912"/>
                  <a:gd name="connsiteY48" fmla="*/ 17844 h 20661"/>
                  <a:gd name="connsiteX49" fmla="*/ 8429 w 17912"/>
                  <a:gd name="connsiteY49" fmla="*/ 18783 h 20661"/>
                  <a:gd name="connsiteX50" fmla="*/ 8429 w 17912"/>
                  <a:gd name="connsiteY50" fmla="*/ 17844 h 20661"/>
                  <a:gd name="connsiteX51" fmla="*/ 9483 w 17912"/>
                  <a:gd name="connsiteY51" fmla="*/ 18783 h 20661"/>
                  <a:gd name="connsiteX52" fmla="*/ 9483 w 17912"/>
                  <a:gd name="connsiteY52" fmla="*/ 16904 h 20661"/>
                  <a:gd name="connsiteX53" fmla="*/ 10010 w 17912"/>
                  <a:gd name="connsiteY53" fmla="*/ 16904 h 20661"/>
                  <a:gd name="connsiteX54" fmla="*/ 10537 w 17912"/>
                  <a:gd name="connsiteY54" fmla="*/ 15026 h 20661"/>
                  <a:gd name="connsiteX55" fmla="*/ 11590 w 17912"/>
                  <a:gd name="connsiteY55" fmla="*/ 14087 h 20661"/>
                  <a:gd name="connsiteX56" fmla="*/ 12117 w 17912"/>
                  <a:gd name="connsiteY56" fmla="*/ 14087 h 20661"/>
                  <a:gd name="connsiteX57" fmla="*/ 11590 w 17912"/>
                  <a:gd name="connsiteY57" fmla="*/ 13148 h 20661"/>
                  <a:gd name="connsiteX58" fmla="*/ 12644 w 17912"/>
                  <a:gd name="connsiteY58" fmla="*/ 15026 h 20661"/>
                  <a:gd name="connsiteX59" fmla="*/ 11590 w 17912"/>
                  <a:gd name="connsiteY59" fmla="*/ 15026 h 20661"/>
                  <a:gd name="connsiteX60" fmla="*/ 11590 w 17912"/>
                  <a:gd name="connsiteY60" fmla="*/ 15026 h 20661"/>
                  <a:gd name="connsiteX61" fmla="*/ 12644 w 17912"/>
                  <a:gd name="connsiteY61" fmla="*/ 15965 h 20661"/>
                  <a:gd name="connsiteX62" fmla="*/ 13698 w 17912"/>
                  <a:gd name="connsiteY62" fmla="*/ 15965 h 20661"/>
                  <a:gd name="connsiteX63" fmla="*/ 13698 w 17912"/>
                  <a:gd name="connsiteY63" fmla="*/ 16904 h 20661"/>
                  <a:gd name="connsiteX64" fmla="*/ 12644 w 17912"/>
                  <a:gd name="connsiteY64" fmla="*/ 17844 h 20661"/>
                  <a:gd name="connsiteX65" fmla="*/ 13698 w 17912"/>
                  <a:gd name="connsiteY65" fmla="*/ 17844 h 20661"/>
                  <a:gd name="connsiteX66" fmla="*/ 14224 w 17912"/>
                  <a:gd name="connsiteY66" fmla="*/ 18783 h 20661"/>
                  <a:gd name="connsiteX67" fmla="*/ 14224 w 17912"/>
                  <a:gd name="connsiteY67" fmla="*/ 20661 h 20661"/>
                  <a:gd name="connsiteX68" fmla="*/ 15278 w 17912"/>
                  <a:gd name="connsiteY68" fmla="*/ 20661 h 20661"/>
                  <a:gd name="connsiteX69" fmla="*/ 15805 w 17912"/>
                  <a:gd name="connsiteY69" fmla="*/ 19722 h 20661"/>
                  <a:gd name="connsiteX70" fmla="*/ 16332 w 17912"/>
                  <a:gd name="connsiteY70" fmla="*/ 19722 h 20661"/>
                  <a:gd name="connsiteX71" fmla="*/ 16332 w 17912"/>
                  <a:gd name="connsiteY71" fmla="*/ 18783 h 20661"/>
                  <a:gd name="connsiteX72" fmla="*/ 16859 w 17912"/>
                  <a:gd name="connsiteY72" fmla="*/ 18783 h 20661"/>
                  <a:gd name="connsiteX73" fmla="*/ 17385 w 17912"/>
                  <a:gd name="connsiteY73" fmla="*/ 18783 h 20661"/>
                  <a:gd name="connsiteX74" fmla="*/ 17912 w 17912"/>
                  <a:gd name="connsiteY74" fmla="*/ 17844 h 20661"/>
                  <a:gd name="connsiteX75" fmla="*/ 16332 w 17912"/>
                  <a:gd name="connsiteY75" fmla="*/ 17844 h 20661"/>
                  <a:gd name="connsiteX76" fmla="*/ 15805 w 17912"/>
                  <a:gd name="connsiteY76" fmla="*/ 16904 h 20661"/>
                  <a:gd name="connsiteX77" fmla="*/ 16332 w 17912"/>
                  <a:gd name="connsiteY77" fmla="*/ 15026 h 20661"/>
                  <a:gd name="connsiteX78" fmla="*/ 15805 w 17912"/>
                  <a:gd name="connsiteY78" fmla="*/ 15965 h 20661"/>
                  <a:gd name="connsiteX79" fmla="*/ 16859 w 17912"/>
                  <a:gd name="connsiteY79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7902 w 17912"/>
                  <a:gd name="connsiteY5" fmla="*/ 939 h 20661"/>
                  <a:gd name="connsiteX6" fmla="*/ 7902 w 17912"/>
                  <a:gd name="connsiteY6" fmla="*/ 939 h 20661"/>
                  <a:gd name="connsiteX7" fmla="*/ 7376 w 17912"/>
                  <a:gd name="connsiteY7" fmla="*/ 939 h 20661"/>
                  <a:gd name="connsiteX8" fmla="*/ 5795 w 17912"/>
                  <a:gd name="connsiteY8" fmla="*/ 939 h 20661"/>
                  <a:gd name="connsiteX9" fmla="*/ 5268 w 17912"/>
                  <a:gd name="connsiteY9" fmla="*/ 939 h 20661"/>
                  <a:gd name="connsiteX10" fmla="*/ 4215 w 17912"/>
                  <a:gd name="connsiteY10" fmla="*/ 0 h 20661"/>
                  <a:gd name="connsiteX11" fmla="*/ 2634 w 17912"/>
                  <a:gd name="connsiteY11" fmla="*/ 0 h 20661"/>
                  <a:gd name="connsiteX12" fmla="*/ 1580 w 17912"/>
                  <a:gd name="connsiteY12" fmla="*/ 939 h 20661"/>
                  <a:gd name="connsiteX13" fmla="*/ 1580 w 17912"/>
                  <a:gd name="connsiteY13" fmla="*/ 1878 h 20661"/>
                  <a:gd name="connsiteX14" fmla="*/ 1580 w 17912"/>
                  <a:gd name="connsiteY14" fmla="*/ 2818 h 20661"/>
                  <a:gd name="connsiteX15" fmla="*/ 2107 w 17912"/>
                  <a:gd name="connsiteY15" fmla="*/ 2818 h 20661"/>
                  <a:gd name="connsiteX16" fmla="*/ 1580 w 17912"/>
                  <a:gd name="connsiteY16" fmla="*/ 2818 h 20661"/>
                  <a:gd name="connsiteX17" fmla="*/ 1580 w 17912"/>
                  <a:gd name="connsiteY17" fmla="*/ 4696 h 20661"/>
                  <a:gd name="connsiteX18" fmla="*/ 527 w 17912"/>
                  <a:gd name="connsiteY18" fmla="*/ 6574 h 20661"/>
                  <a:gd name="connsiteX19" fmla="*/ 527 w 17912"/>
                  <a:gd name="connsiteY19" fmla="*/ 8452 h 20661"/>
                  <a:gd name="connsiteX20" fmla="*/ 527 w 17912"/>
                  <a:gd name="connsiteY20" fmla="*/ 7513 h 20661"/>
                  <a:gd name="connsiteX21" fmla="*/ 0 w 17912"/>
                  <a:gd name="connsiteY21" fmla="*/ 8452 h 20661"/>
                  <a:gd name="connsiteX22" fmla="*/ 0 w 17912"/>
                  <a:gd name="connsiteY22" fmla="*/ 9391 h 20661"/>
                  <a:gd name="connsiteX23" fmla="*/ 527 w 17912"/>
                  <a:gd name="connsiteY23" fmla="*/ 10331 h 20661"/>
                  <a:gd name="connsiteX24" fmla="*/ 527 w 17912"/>
                  <a:gd name="connsiteY24" fmla="*/ 11270 h 20661"/>
                  <a:gd name="connsiteX25" fmla="*/ 1054 w 17912"/>
                  <a:gd name="connsiteY25" fmla="*/ 10331 h 20661"/>
                  <a:gd name="connsiteX26" fmla="*/ 2107 w 17912"/>
                  <a:gd name="connsiteY26" fmla="*/ 11270 h 20661"/>
                  <a:gd name="connsiteX27" fmla="*/ 2634 w 17912"/>
                  <a:gd name="connsiteY27" fmla="*/ 11270 h 20661"/>
                  <a:gd name="connsiteX28" fmla="*/ 3161 w 17912"/>
                  <a:gd name="connsiteY28" fmla="*/ 11270 h 20661"/>
                  <a:gd name="connsiteX29" fmla="*/ 3688 w 17912"/>
                  <a:gd name="connsiteY29" fmla="*/ 11270 h 20661"/>
                  <a:gd name="connsiteX30" fmla="*/ 4741 w 17912"/>
                  <a:gd name="connsiteY30" fmla="*/ 10331 h 20661"/>
                  <a:gd name="connsiteX31" fmla="*/ 5268 w 17912"/>
                  <a:gd name="connsiteY31" fmla="*/ 10331 h 20661"/>
                  <a:gd name="connsiteX32" fmla="*/ 5795 w 17912"/>
                  <a:gd name="connsiteY32" fmla="*/ 9391 h 20661"/>
                  <a:gd name="connsiteX33" fmla="*/ 7376 w 17912"/>
                  <a:gd name="connsiteY33" fmla="*/ 10331 h 20661"/>
                  <a:gd name="connsiteX34" fmla="*/ 7902 w 17912"/>
                  <a:gd name="connsiteY34" fmla="*/ 10331 h 20661"/>
                  <a:gd name="connsiteX35" fmla="*/ 8429 w 17912"/>
                  <a:gd name="connsiteY35" fmla="*/ 11270 h 20661"/>
                  <a:gd name="connsiteX36" fmla="*/ 8429 w 17912"/>
                  <a:gd name="connsiteY36" fmla="*/ 12209 h 20661"/>
                  <a:gd name="connsiteX37" fmla="*/ 8429 w 17912"/>
                  <a:gd name="connsiteY37" fmla="*/ 12209 h 20661"/>
                  <a:gd name="connsiteX38" fmla="*/ 8956 w 17912"/>
                  <a:gd name="connsiteY38" fmla="*/ 13148 h 20661"/>
                  <a:gd name="connsiteX39" fmla="*/ 8956 w 17912"/>
                  <a:gd name="connsiteY39" fmla="*/ 14087 h 20661"/>
                  <a:gd name="connsiteX40" fmla="*/ 9483 w 17912"/>
                  <a:gd name="connsiteY40" fmla="*/ 14087 h 20661"/>
                  <a:gd name="connsiteX41" fmla="*/ 10010 w 17912"/>
                  <a:gd name="connsiteY41" fmla="*/ 15026 h 20661"/>
                  <a:gd name="connsiteX42" fmla="*/ 8956 w 17912"/>
                  <a:gd name="connsiteY42" fmla="*/ 15026 h 20661"/>
                  <a:gd name="connsiteX43" fmla="*/ 8429 w 17912"/>
                  <a:gd name="connsiteY43" fmla="*/ 15026 h 20661"/>
                  <a:gd name="connsiteX44" fmla="*/ 8429 w 17912"/>
                  <a:gd name="connsiteY44" fmla="*/ 15026 h 20661"/>
                  <a:gd name="connsiteX45" fmla="*/ 8429 w 17912"/>
                  <a:gd name="connsiteY45" fmla="*/ 15965 h 20661"/>
                  <a:gd name="connsiteX46" fmla="*/ 8429 w 17912"/>
                  <a:gd name="connsiteY46" fmla="*/ 16904 h 20661"/>
                  <a:gd name="connsiteX47" fmla="*/ 7376 w 17912"/>
                  <a:gd name="connsiteY47" fmla="*/ 17844 h 20661"/>
                  <a:gd name="connsiteX48" fmla="*/ 8429 w 17912"/>
                  <a:gd name="connsiteY48" fmla="*/ 18783 h 20661"/>
                  <a:gd name="connsiteX49" fmla="*/ 8429 w 17912"/>
                  <a:gd name="connsiteY49" fmla="*/ 17844 h 20661"/>
                  <a:gd name="connsiteX50" fmla="*/ 9483 w 17912"/>
                  <a:gd name="connsiteY50" fmla="*/ 18783 h 20661"/>
                  <a:gd name="connsiteX51" fmla="*/ 9483 w 17912"/>
                  <a:gd name="connsiteY51" fmla="*/ 16904 h 20661"/>
                  <a:gd name="connsiteX52" fmla="*/ 10010 w 17912"/>
                  <a:gd name="connsiteY52" fmla="*/ 16904 h 20661"/>
                  <a:gd name="connsiteX53" fmla="*/ 10537 w 17912"/>
                  <a:gd name="connsiteY53" fmla="*/ 15026 h 20661"/>
                  <a:gd name="connsiteX54" fmla="*/ 11590 w 17912"/>
                  <a:gd name="connsiteY54" fmla="*/ 14087 h 20661"/>
                  <a:gd name="connsiteX55" fmla="*/ 12117 w 17912"/>
                  <a:gd name="connsiteY55" fmla="*/ 14087 h 20661"/>
                  <a:gd name="connsiteX56" fmla="*/ 11590 w 17912"/>
                  <a:gd name="connsiteY56" fmla="*/ 13148 h 20661"/>
                  <a:gd name="connsiteX57" fmla="*/ 12644 w 17912"/>
                  <a:gd name="connsiteY57" fmla="*/ 15026 h 20661"/>
                  <a:gd name="connsiteX58" fmla="*/ 11590 w 17912"/>
                  <a:gd name="connsiteY58" fmla="*/ 15026 h 20661"/>
                  <a:gd name="connsiteX59" fmla="*/ 11590 w 17912"/>
                  <a:gd name="connsiteY59" fmla="*/ 15026 h 20661"/>
                  <a:gd name="connsiteX60" fmla="*/ 12644 w 17912"/>
                  <a:gd name="connsiteY60" fmla="*/ 15965 h 20661"/>
                  <a:gd name="connsiteX61" fmla="*/ 13698 w 17912"/>
                  <a:gd name="connsiteY61" fmla="*/ 15965 h 20661"/>
                  <a:gd name="connsiteX62" fmla="*/ 13698 w 17912"/>
                  <a:gd name="connsiteY62" fmla="*/ 16904 h 20661"/>
                  <a:gd name="connsiteX63" fmla="*/ 12644 w 17912"/>
                  <a:gd name="connsiteY63" fmla="*/ 17844 h 20661"/>
                  <a:gd name="connsiteX64" fmla="*/ 13698 w 17912"/>
                  <a:gd name="connsiteY64" fmla="*/ 17844 h 20661"/>
                  <a:gd name="connsiteX65" fmla="*/ 14224 w 17912"/>
                  <a:gd name="connsiteY65" fmla="*/ 18783 h 20661"/>
                  <a:gd name="connsiteX66" fmla="*/ 14224 w 17912"/>
                  <a:gd name="connsiteY66" fmla="*/ 20661 h 20661"/>
                  <a:gd name="connsiteX67" fmla="*/ 15278 w 17912"/>
                  <a:gd name="connsiteY67" fmla="*/ 20661 h 20661"/>
                  <a:gd name="connsiteX68" fmla="*/ 15805 w 17912"/>
                  <a:gd name="connsiteY68" fmla="*/ 19722 h 20661"/>
                  <a:gd name="connsiteX69" fmla="*/ 16332 w 17912"/>
                  <a:gd name="connsiteY69" fmla="*/ 19722 h 20661"/>
                  <a:gd name="connsiteX70" fmla="*/ 16332 w 17912"/>
                  <a:gd name="connsiteY70" fmla="*/ 18783 h 20661"/>
                  <a:gd name="connsiteX71" fmla="*/ 16859 w 17912"/>
                  <a:gd name="connsiteY71" fmla="*/ 18783 h 20661"/>
                  <a:gd name="connsiteX72" fmla="*/ 17385 w 17912"/>
                  <a:gd name="connsiteY72" fmla="*/ 18783 h 20661"/>
                  <a:gd name="connsiteX73" fmla="*/ 17912 w 17912"/>
                  <a:gd name="connsiteY73" fmla="*/ 17844 h 20661"/>
                  <a:gd name="connsiteX74" fmla="*/ 16332 w 17912"/>
                  <a:gd name="connsiteY74" fmla="*/ 17844 h 20661"/>
                  <a:gd name="connsiteX75" fmla="*/ 15805 w 17912"/>
                  <a:gd name="connsiteY75" fmla="*/ 16904 h 20661"/>
                  <a:gd name="connsiteX76" fmla="*/ 16332 w 17912"/>
                  <a:gd name="connsiteY76" fmla="*/ 15026 h 20661"/>
                  <a:gd name="connsiteX77" fmla="*/ 15805 w 17912"/>
                  <a:gd name="connsiteY77" fmla="*/ 15965 h 20661"/>
                  <a:gd name="connsiteX78" fmla="*/ 16859 w 17912"/>
                  <a:gd name="connsiteY78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7902 w 17912"/>
                  <a:gd name="connsiteY5" fmla="*/ 939 h 20661"/>
                  <a:gd name="connsiteX6" fmla="*/ 7902 w 17912"/>
                  <a:gd name="connsiteY6" fmla="*/ 939 h 20661"/>
                  <a:gd name="connsiteX7" fmla="*/ 5795 w 17912"/>
                  <a:gd name="connsiteY7" fmla="*/ 939 h 20661"/>
                  <a:gd name="connsiteX8" fmla="*/ 5268 w 17912"/>
                  <a:gd name="connsiteY8" fmla="*/ 939 h 20661"/>
                  <a:gd name="connsiteX9" fmla="*/ 4215 w 17912"/>
                  <a:gd name="connsiteY9" fmla="*/ 0 h 20661"/>
                  <a:gd name="connsiteX10" fmla="*/ 2634 w 17912"/>
                  <a:gd name="connsiteY10" fmla="*/ 0 h 20661"/>
                  <a:gd name="connsiteX11" fmla="*/ 1580 w 17912"/>
                  <a:gd name="connsiteY11" fmla="*/ 939 h 20661"/>
                  <a:gd name="connsiteX12" fmla="*/ 1580 w 17912"/>
                  <a:gd name="connsiteY12" fmla="*/ 1878 h 20661"/>
                  <a:gd name="connsiteX13" fmla="*/ 1580 w 17912"/>
                  <a:gd name="connsiteY13" fmla="*/ 2818 h 20661"/>
                  <a:gd name="connsiteX14" fmla="*/ 2107 w 17912"/>
                  <a:gd name="connsiteY14" fmla="*/ 2818 h 20661"/>
                  <a:gd name="connsiteX15" fmla="*/ 1580 w 17912"/>
                  <a:gd name="connsiteY15" fmla="*/ 2818 h 20661"/>
                  <a:gd name="connsiteX16" fmla="*/ 1580 w 17912"/>
                  <a:gd name="connsiteY16" fmla="*/ 4696 h 20661"/>
                  <a:gd name="connsiteX17" fmla="*/ 527 w 17912"/>
                  <a:gd name="connsiteY17" fmla="*/ 6574 h 20661"/>
                  <a:gd name="connsiteX18" fmla="*/ 527 w 17912"/>
                  <a:gd name="connsiteY18" fmla="*/ 8452 h 20661"/>
                  <a:gd name="connsiteX19" fmla="*/ 527 w 17912"/>
                  <a:gd name="connsiteY19" fmla="*/ 7513 h 20661"/>
                  <a:gd name="connsiteX20" fmla="*/ 0 w 17912"/>
                  <a:gd name="connsiteY20" fmla="*/ 8452 h 20661"/>
                  <a:gd name="connsiteX21" fmla="*/ 0 w 17912"/>
                  <a:gd name="connsiteY21" fmla="*/ 9391 h 20661"/>
                  <a:gd name="connsiteX22" fmla="*/ 527 w 17912"/>
                  <a:gd name="connsiteY22" fmla="*/ 10331 h 20661"/>
                  <a:gd name="connsiteX23" fmla="*/ 527 w 17912"/>
                  <a:gd name="connsiteY23" fmla="*/ 11270 h 20661"/>
                  <a:gd name="connsiteX24" fmla="*/ 1054 w 17912"/>
                  <a:gd name="connsiteY24" fmla="*/ 10331 h 20661"/>
                  <a:gd name="connsiteX25" fmla="*/ 2107 w 17912"/>
                  <a:gd name="connsiteY25" fmla="*/ 11270 h 20661"/>
                  <a:gd name="connsiteX26" fmla="*/ 2634 w 17912"/>
                  <a:gd name="connsiteY26" fmla="*/ 11270 h 20661"/>
                  <a:gd name="connsiteX27" fmla="*/ 3161 w 17912"/>
                  <a:gd name="connsiteY27" fmla="*/ 11270 h 20661"/>
                  <a:gd name="connsiteX28" fmla="*/ 3688 w 17912"/>
                  <a:gd name="connsiteY28" fmla="*/ 11270 h 20661"/>
                  <a:gd name="connsiteX29" fmla="*/ 4741 w 17912"/>
                  <a:gd name="connsiteY29" fmla="*/ 10331 h 20661"/>
                  <a:gd name="connsiteX30" fmla="*/ 5268 w 17912"/>
                  <a:gd name="connsiteY30" fmla="*/ 10331 h 20661"/>
                  <a:gd name="connsiteX31" fmla="*/ 5795 w 17912"/>
                  <a:gd name="connsiteY31" fmla="*/ 9391 h 20661"/>
                  <a:gd name="connsiteX32" fmla="*/ 7376 w 17912"/>
                  <a:gd name="connsiteY32" fmla="*/ 10331 h 20661"/>
                  <a:gd name="connsiteX33" fmla="*/ 7902 w 17912"/>
                  <a:gd name="connsiteY33" fmla="*/ 10331 h 20661"/>
                  <a:gd name="connsiteX34" fmla="*/ 8429 w 17912"/>
                  <a:gd name="connsiteY34" fmla="*/ 11270 h 20661"/>
                  <a:gd name="connsiteX35" fmla="*/ 8429 w 17912"/>
                  <a:gd name="connsiteY35" fmla="*/ 12209 h 20661"/>
                  <a:gd name="connsiteX36" fmla="*/ 8429 w 17912"/>
                  <a:gd name="connsiteY36" fmla="*/ 12209 h 20661"/>
                  <a:gd name="connsiteX37" fmla="*/ 8956 w 17912"/>
                  <a:gd name="connsiteY37" fmla="*/ 13148 h 20661"/>
                  <a:gd name="connsiteX38" fmla="*/ 8956 w 17912"/>
                  <a:gd name="connsiteY38" fmla="*/ 14087 h 20661"/>
                  <a:gd name="connsiteX39" fmla="*/ 9483 w 17912"/>
                  <a:gd name="connsiteY39" fmla="*/ 14087 h 20661"/>
                  <a:gd name="connsiteX40" fmla="*/ 10010 w 17912"/>
                  <a:gd name="connsiteY40" fmla="*/ 15026 h 20661"/>
                  <a:gd name="connsiteX41" fmla="*/ 8956 w 17912"/>
                  <a:gd name="connsiteY41" fmla="*/ 15026 h 20661"/>
                  <a:gd name="connsiteX42" fmla="*/ 8429 w 17912"/>
                  <a:gd name="connsiteY42" fmla="*/ 15026 h 20661"/>
                  <a:gd name="connsiteX43" fmla="*/ 8429 w 17912"/>
                  <a:gd name="connsiteY43" fmla="*/ 15026 h 20661"/>
                  <a:gd name="connsiteX44" fmla="*/ 8429 w 17912"/>
                  <a:gd name="connsiteY44" fmla="*/ 15965 h 20661"/>
                  <a:gd name="connsiteX45" fmla="*/ 8429 w 17912"/>
                  <a:gd name="connsiteY45" fmla="*/ 16904 h 20661"/>
                  <a:gd name="connsiteX46" fmla="*/ 7376 w 17912"/>
                  <a:gd name="connsiteY46" fmla="*/ 17844 h 20661"/>
                  <a:gd name="connsiteX47" fmla="*/ 8429 w 17912"/>
                  <a:gd name="connsiteY47" fmla="*/ 18783 h 20661"/>
                  <a:gd name="connsiteX48" fmla="*/ 8429 w 17912"/>
                  <a:gd name="connsiteY48" fmla="*/ 17844 h 20661"/>
                  <a:gd name="connsiteX49" fmla="*/ 9483 w 17912"/>
                  <a:gd name="connsiteY49" fmla="*/ 18783 h 20661"/>
                  <a:gd name="connsiteX50" fmla="*/ 9483 w 17912"/>
                  <a:gd name="connsiteY50" fmla="*/ 16904 h 20661"/>
                  <a:gd name="connsiteX51" fmla="*/ 10010 w 17912"/>
                  <a:gd name="connsiteY51" fmla="*/ 16904 h 20661"/>
                  <a:gd name="connsiteX52" fmla="*/ 10537 w 17912"/>
                  <a:gd name="connsiteY52" fmla="*/ 15026 h 20661"/>
                  <a:gd name="connsiteX53" fmla="*/ 11590 w 17912"/>
                  <a:gd name="connsiteY53" fmla="*/ 14087 h 20661"/>
                  <a:gd name="connsiteX54" fmla="*/ 12117 w 17912"/>
                  <a:gd name="connsiteY54" fmla="*/ 14087 h 20661"/>
                  <a:gd name="connsiteX55" fmla="*/ 11590 w 17912"/>
                  <a:gd name="connsiteY55" fmla="*/ 13148 h 20661"/>
                  <a:gd name="connsiteX56" fmla="*/ 12644 w 17912"/>
                  <a:gd name="connsiteY56" fmla="*/ 15026 h 20661"/>
                  <a:gd name="connsiteX57" fmla="*/ 11590 w 17912"/>
                  <a:gd name="connsiteY57" fmla="*/ 15026 h 20661"/>
                  <a:gd name="connsiteX58" fmla="*/ 11590 w 17912"/>
                  <a:gd name="connsiteY58" fmla="*/ 15026 h 20661"/>
                  <a:gd name="connsiteX59" fmla="*/ 12644 w 17912"/>
                  <a:gd name="connsiteY59" fmla="*/ 15965 h 20661"/>
                  <a:gd name="connsiteX60" fmla="*/ 13698 w 17912"/>
                  <a:gd name="connsiteY60" fmla="*/ 15965 h 20661"/>
                  <a:gd name="connsiteX61" fmla="*/ 13698 w 17912"/>
                  <a:gd name="connsiteY61" fmla="*/ 16904 h 20661"/>
                  <a:gd name="connsiteX62" fmla="*/ 12644 w 17912"/>
                  <a:gd name="connsiteY62" fmla="*/ 17844 h 20661"/>
                  <a:gd name="connsiteX63" fmla="*/ 13698 w 17912"/>
                  <a:gd name="connsiteY63" fmla="*/ 17844 h 20661"/>
                  <a:gd name="connsiteX64" fmla="*/ 14224 w 17912"/>
                  <a:gd name="connsiteY64" fmla="*/ 18783 h 20661"/>
                  <a:gd name="connsiteX65" fmla="*/ 14224 w 17912"/>
                  <a:gd name="connsiteY65" fmla="*/ 20661 h 20661"/>
                  <a:gd name="connsiteX66" fmla="*/ 15278 w 17912"/>
                  <a:gd name="connsiteY66" fmla="*/ 20661 h 20661"/>
                  <a:gd name="connsiteX67" fmla="*/ 15805 w 17912"/>
                  <a:gd name="connsiteY67" fmla="*/ 19722 h 20661"/>
                  <a:gd name="connsiteX68" fmla="*/ 16332 w 17912"/>
                  <a:gd name="connsiteY68" fmla="*/ 19722 h 20661"/>
                  <a:gd name="connsiteX69" fmla="*/ 16332 w 17912"/>
                  <a:gd name="connsiteY69" fmla="*/ 18783 h 20661"/>
                  <a:gd name="connsiteX70" fmla="*/ 16859 w 17912"/>
                  <a:gd name="connsiteY70" fmla="*/ 18783 h 20661"/>
                  <a:gd name="connsiteX71" fmla="*/ 17385 w 17912"/>
                  <a:gd name="connsiteY71" fmla="*/ 18783 h 20661"/>
                  <a:gd name="connsiteX72" fmla="*/ 17912 w 17912"/>
                  <a:gd name="connsiteY72" fmla="*/ 17844 h 20661"/>
                  <a:gd name="connsiteX73" fmla="*/ 16332 w 17912"/>
                  <a:gd name="connsiteY73" fmla="*/ 17844 h 20661"/>
                  <a:gd name="connsiteX74" fmla="*/ 15805 w 17912"/>
                  <a:gd name="connsiteY74" fmla="*/ 16904 h 20661"/>
                  <a:gd name="connsiteX75" fmla="*/ 16332 w 17912"/>
                  <a:gd name="connsiteY75" fmla="*/ 15026 h 20661"/>
                  <a:gd name="connsiteX76" fmla="*/ 15805 w 17912"/>
                  <a:gd name="connsiteY76" fmla="*/ 15965 h 20661"/>
                  <a:gd name="connsiteX77" fmla="*/ 16859 w 17912"/>
                  <a:gd name="connsiteY77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7902 w 17912"/>
                  <a:gd name="connsiteY5" fmla="*/ 939 h 20661"/>
                  <a:gd name="connsiteX6" fmla="*/ 5795 w 17912"/>
                  <a:gd name="connsiteY6" fmla="*/ 939 h 20661"/>
                  <a:gd name="connsiteX7" fmla="*/ 5268 w 17912"/>
                  <a:gd name="connsiteY7" fmla="*/ 939 h 20661"/>
                  <a:gd name="connsiteX8" fmla="*/ 4215 w 17912"/>
                  <a:gd name="connsiteY8" fmla="*/ 0 h 20661"/>
                  <a:gd name="connsiteX9" fmla="*/ 2634 w 17912"/>
                  <a:gd name="connsiteY9" fmla="*/ 0 h 20661"/>
                  <a:gd name="connsiteX10" fmla="*/ 1580 w 17912"/>
                  <a:gd name="connsiteY10" fmla="*/ 939 h 20661"/>
                  <a:gd name="connsiteX11" fmla="*/ 1580 w 17912"/>
                  <a:gd name="connsiteY11" fmla="*/ 1878 h 20661"/>
                  <a:gd name="connsiteX12" fmla="*/ 1580 w 17912"/>
                  <a:gd name="connsiteY12" fmla="*/ 2818 h 20661"/>
                  <a:gd name="connsiteX13" fmla="*/ 2107 w 17912"/>
                  <a:gd name="connsiteY13" fmla="*/ 2818 h 20661"/>
                  <a:gd name="connsiteX14" fmla="*/ 1580 w 17912"/>
                  <a:gd name="connsiteY14" fmla="*/ 2818 h 20661"/>
                  <a:gd name="connsiteX15" fmla="*/ 1580 w 17912"/>
                  <a:gd name="connsiteY15" fmla="*/ 4696 h 20661"/>
                  <a:gd name="connsiteX16" fmla="*/ 527 w 17912"/>
                  <a:gd name="connsiteY16" fmla="*/ 6574 h 20661"/>
                  <a:gd name="connsiteX17" fmla="*/ 527 w 17912"/>
                  <a:gd name="connsiteY17" fmla="*/ 8452 h 20661"/>
                  <a:gd name="connsiteX18" fmla="*/ 527 w 17912"/>
                  <a:gd name="connsiteY18" fmla="*/ 7513 h 20661"/>
                  <a:gd name="connsiteX19" fmla="*/ 0 w 17912"/>
                  <a:gd name="connsiteY19" fmla="*/ 8452 h 20661"/>
                  <a:gd name="connsiteX20" fmla="*/ 0 w 17912"/>
                  <a:gd name="connsiteY20" fmla="*/ 9391 h 20661"/>
                  <a:gd name="connsiteX21" fmla="*/ 527 w 17912"/>
                  <a:gd name="connsiteY21" fmla="*/ 10331 h 20661"/>
                  <a:gd name="connsiteX22" fmla="*/ 527 w 17912"/>
                  <a:gd name="connsiteY22" fmla="*/ 11270 h 20661"/>
                  <a:gd name="connsiteX23" fmla="*/ 1054 w 17912"/>
                  <a:gd name="connsiteY23" fmla="*/ 10331 h 20661"/>
                  <a:gd name="connsiteX24" fmla="*/ 2107 w 17912"/>
                  <a:gd name="connsiteY24" fmla="*/ 11270 h 20661"/>
                  <a:gd name="connsiteX25" fmla="*/ 2634 w 17912"/>
                  <a:gd name="connsiteY25" fmla="*/ 11270 h 20661"/>
                  <a:gd name="connsiteX26" fmla="*/ 3161 w 17912"/>
                  <a:gd name="connsiteY26" fmla="*/ 11270 h 20661"/>
                  <a:gd name="connsiteX27" fmla="*/ 3688 w 17912"/>
                  <a:gd name="connsiteY27" fmla="*/ 11270 h 20661"/>
                  <a:gd name="connsiteX28" fmla="*/ 4741 w 17912"/>
                  <a:gd name="connsiteY28" fmla="*/ 10331 h 20661"/>
                  <a:gd name="connsiteX29" fmla="*/ 5268 w 17912"/>
                  <a:gd name="connsiteY29" fmla="*/ 10331 h 20661"/>
                  <a:gd name="connsiteX30" fmla="*/ 5795 w 17912"/>
                  <a:gd name="connsiteY30" fmla="*/ 9391 h 20661"/>
                  <a:gd name="connsiteX31" fmla="*/ 7376 w 17912"/>
                  <a:gd name="connsiteY31" fmla="*/ 10331 h 20661"/>
                  <a:gd name="connsiteX32" fmla="*/ 7902 w 17912"/>
                  <a:gd name="connsiteY32" fmla="*/ 10331 h 20661"/>
                  <a:gd name="connsiteX33" fmla="*/ 8429 w 17912"/>
                  <a:gd name="connsiteY33" fmla="*/ 11270 h 20661"/>
                  <a:gd name="connsiteX34" fmla="*/ 8429 w 17912"/>
                  <a:gd name="connsiteY34" fmla="*/ 12209 h 20661"/>
                  <a:gd name="connsiteX35" fmla="*/ 8429 w 17912"/>
                  <a:gd name="connsiteY35" fmla="*/ 12209 h 20661"/>
                  <a:gd name="connsiteX36" fmla="*/ 8956 w 17912"/>
                  <a:gd name="connsiteY36" fmla="*/ 13148 h 20661"/>
                  <a:gd name="connsiteX37" fmla="*/ 8956 w 17912"/>
                  <a:gd name="connsiteY37" fmla="*/ 14087 h 20661"/>
                  <a:gd name="connsiteX38" fmla="*/ 9483 w 17912"/>
                  <a:gd name="connsiteY38" fmla="*/ 14087 h 20661"/>
                  <a:gd name="connsiteX39" fmla="*/ 10010 w 17912"/>
                  <a:gd name="connsiteY39" fmla="*/ 15026 h 20661"/>
                  <a:gd name="connsiteX40" fmla="*/ 8956 w 17912"/>
                  <a:gd name="connsiteY40" fmla="*/ 15026 h 20661"/>
                  <a:gd name="connsiteX41" fmla="*/ 8429 w 17912"/>
                  <a:gd name="connsiteY41" fmla="*/ 15026 h 20661"/>
                  <a:gd name="connsiteX42" fmla="*/ 8429 w 17912"/>
                  <a:gd name="connsiteY42" fmla="*/ 15026 h 20661"/>
                  <a:gd name="connsiteX43" fmla="*/ 8429 w 17912"/>
                  <a:gd name="connsiteY43" fmla="*/ 15965 h 20661"/>
                  <a:gd name="connsiteX44" fmla="*/ 8429 w 17912"/>
                  <a:gd name="connsiteY44" fmla="*/ 16904 h 20661"/>
                  <a:gd name="connsiteX45" fmla="*/ 7376 w 17912"/>
                  <a:gd name="connsiteY45" fmla="*/ 17844 h 20661"/>
                  <a:gd name="connsiteX46" fmla="*/ 8429 w 17912"/>
                  <a:gd name="connsiteY46" fmla="*/ 18783 h 20661"/>
                  <a:gd name="connsiteX47" fmla="*/ 8429 w 17912"/>
                  <a:gd name="connsiteY47" fmla="*/ 17844 h 20661"/>
                  <a:gd name="connsiteX48" fmla="*/ 9483 w 17912"/>
                  <a:gd name="connsiteY48" fmla="*/ 18783 h 20661"/>
                  <a:gd name="connsiteX49" fmla="*/ 9483 w 17912"/>
                  <a:gd name="connsiteY49" fmla="*/ 16904 h 20661"/>
                  <a:gd name="connsiteX50" fmla="*/ 10010 w 17912"/>
                  <a:gd name="connsiteY50" fmla="*/ 16904 h 20661"/>
                  <a:gd name="connsiteX51" fmla="*/ 10537 w 17912"/>
                  <a:gd name="connsiteY51" fmla="*/ 15026 h 20661"/>
                  <a:gd name="connsiteX52" fmla="*/ 11590 w 17912"/>
                  <a:gd name="connsiteY52" fmla="*/ 14087 h 20661"/>
                  <a:gd name="connsiteX53" fmla="*/ 12117 w 17912"/>
                  <a:gd name="connsiteY53" fmla="*/ 14087 h 20661"/>
                  <a:gd name="connsiteX54" fmla="*/ 11590 w 17912"/>
                  <a:gd name="connsiteY54" fmla="*/ 13148 h 20661"/>
                  <a:gd name="connsiteX55" fmla="*/ 12644 w 17912"/>
                  <a:gd name="connsiteY55" fmla="*/ 15026 h 20661"/>
                  <a:gd name="connsiteX56" fmla="*/ 11590 w 17912"/>
                  <a:gd name="connsiteY56" fmla="*/ 15026 h 20661"/>
                  <a:gd name="connsiteX57" fmla="*/ 11590 w 17912"/>
                  <a:gd name="connsiteY57" fmla="*/ 15026 h 20661"/>
                  <a:gd name="connsiteX58" fmla="*/ 12644 w 17912"/>
                  <a:gd name="connsiteY58" fmla="*/ 15965 h 20661"/>
                  <a:gd name="connsiteX59" fmla="*/ 13698 w 17912"/>
                  <a:gd name="connsiteY59" fmla="*/ 15965 h 20661"/>
                  <a:gd name="connsiteX60" fmla="*/ 13698 w 17912"/>
                  <a:gd name="connsiteY60" fmla="*/ 16904 h 20661"/>
                  <a:gd name="connsiteX61" fmla="*/ 12644 w 17912"/>
                  <a:gd name="connsiteY61" fmla="*/ 17844 h 20661"/>
                  <a:gd name="connsiteX62" fmla="*/ 13698 w 17912"/>
                  <a:gd name="connsiteY62" fmla="*/ 17844 h 20661"/>
                  <a:gd name="connsiteX63" fmla="*/ 14224 w 17912"/>
                  <a:gd name="connsiteY63" fmla="*/ 18783 h 20661"/>
                  <a:gd name="connsiteX64" fmla="*/ 14224 w 17912"/>
                  <a:gd name="connsiteY64" fmla="*/ 20661 h 20661"/>
                  <a:gd name="connsiteX65" fmla="*/ 15278 w 17912"/>
                  <a:gd name="connsiteY65" fmla="*/ 20661 h 20661"/>
                  <a:gd name="connsiteX66" fmla="*/ 15805 w 17912"/>
                  <a:gd name="connsiteY66" fmla="*/ 19722 h 20661"/>
                  <a:gd name="connsiteX67" fmla="*/ 16332 w 17912"/>
                  <a:gd name="connsiteY67" fmla="*/ 19722 h 20661"/>
                  <a:gd name="connsiteX68" fmla="*/ 16332 w 17912"/>
                  <a:gd name="connsiteY68" fmla="*/ 18783 h 20661"/>
                  <a:gd name="connsiteX69" fmla="*/ 16859 w 17912"/>
                  <a:gd name="connsiteY69" fmla="*/ 18783 h 20661"/>
                  <a:gd name="connsiteX70" fmla="*/ 17385 w 17912"/>
                  <a:gd name="connsiteY70" fmla="*/ 18783 h 20661"/>
                  <a:gd name="connsiteX71" fmla="*/ 17912 w 17912"/>
                  <a:gd name="connsiteY71" fmla="*/ 17844 h 20661"/>
                  <a:gd name="connsiteX72" fmla="*/ 16332 w 17912"/>
                  <a:gd name="connsiteY72" fmla="*/ 17844 h 20661"/>
                  <a:gd name="connsiteX73" fmla="*/ 15805 w 17912"/>
                  <a:gd name="connsiteY73" fmla="*/ 16904 h 20661"/>
                  <a:gd name="connsiteX74" fmla="*/ 16332 w 17912"/>
                  <a:gd name="connsiteY74" fmla="*/ 15026 h 20661"/>
                  <a:gd name="connsiteX75" fmla="*/ 15805 w 17912"/>
                  <a:gd name="connsiteY75" fmla="*/ 15965 h 20661"/>
                  <a:gd name="connsiteX76" fmla="*/ 16859 w 17912"/>
                  <a:gd name="connsiteY76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5795 w 17912"/>
                  <a:gd name="connsiteY5" fmla="*/ 939 h 20661"/>
                  <a:gd name="connsiteX6" fmla="*/ 5268 w 17912"/>
                  <a:gd name="connsiteY6" fmla="*/ 939 h 20661"/>
                  <a:gd name="connsiteX7" fmla="*/ 4215 w 17912"/>
                  <a:gd name="connsiteY7" fmla="*/ 0 h 20661"/>
                  <a:gd name="connsiteX8" fmla="*/ 2634 w 17912"/>
                  <a:gd name="connsiteY8" fmla="*/ 0 h 20661"/>
                  <a:gd name="connsiteX9" fmla="*/ 1580 w 17912"/>
                  <a:gd name="connsiteY9" fmla="*/ 939 h 20661"/>
                  <a:gd name="connsiteX10" fmla="*/ 1580 w 17912"/>
                  <a:gd name="connsiteY10" fmla="*/ 1878 h 20661"/>
                  <a:gd name="connsiteX11" fmla="*/ 1580 w 17912"/>
                  <a:gd name="connsiteY11" fmla="*/ 2818 h 20661"/>
                  <a:gd name="connsiteX12" fmla="*/ 2107 w 17912"/>
                  <a:gd name="connsiteY12" fmla="*/ 2818 h 20661"/>
                  <a:gd name="connsiteX13" fmla="*/ 1580 w 17912"/>
                  <a:gd name="connsiteY13" fmla="*/ 2818 h 20661"/>
                  <a:gd name="connsiteX14" fmla="*/ 1580 w 17912"/>
                  <a:gd name="connsiteY14" fmla="*/ 4696 h 20661"/>
                  <a:gd name="connsiteX15" fmla="*/ 527 w 17912"/>
                  <a:gd name="connsiteY15" fmla="*/ 6574 h 20661"/>
                  <a:gd name="connsiteX16" fmla="*/ 527 w 17912"/>
                  <a:gd name="connsiteY16" fmla="*/ 8452 h 20661"/>
                  <a:gd name="connsiteX17" fmla="*/ 527 w 17912"/>
                  <a:gd name="connsiteY17" fmla="*/ 7513 h 20661"/>
                  <a:gd name="connsiteX18" fmla="*/ 0 w 17912"/>
                  <a:gd name="connsiteY18" fmla="*/ 8452 h 20661"/>
                  <a:gd name="connsiteX19" fmla="*/ 0 w 17912"/>
                  <a:gd name="connsiteY19" fmla="*/ 9391 h 20661"/>
                  <a:gd name="connsiteX20" fmla="*/ 527 w 17912"/>
                  <a:gd name="connsiteY20" fmla="*/ 10331 h 20661"/>
                  <a:gd name="connsiteX21" fmla="*/ 527 w 17912"/>
                  <a:gd name="connsiteY21" fmla="*/ 11270 h 20661"/>
                  <a:gd name="connsiteX22" fmla="*/ 1054 w 17912"/>
                  <a:gd name="connsiteY22" fmla="*/ 10331 h 20661"/>
                  <a:gd name="connsiteX23" fmla="*/ 2107 w 17912"/>
                  <a:gd name="connsiteY23" fmla="*/ 11270 h 20661"/>
                  <a:gd name="connsiteX24" fmla="*/ 2634 w 17912"/>
                  <a:gd name="connsiteY24" fmla="*/ 11270 h 20661"/>
                  <a:gd name="connsiteX25" fmla="*/ 3161 w 17912"/>
                  <a:gd name="connsiteY25" fmla="*/ 11270 h 20661"/>
                  <a:gd name="connsiteX26" fmla="*/ 3688 w 17912"/>
                  <a:gd name="connsiteY26" fmla="*/ 11270 h 20661"/>
                  <a:gd name="connsiteX27" fmla="*/ 4741 w 17912"/>
                  <a:gd name="connsiteY27" fmla="*/ 10331 h 20661"/>
                  <a:gd name="connsiteX28" fmla="*/ 5268 w 17912"/>
                  <a:gd name="connsiteY28" fmla="*/ 10331 h 20661"/>
                  <a:gd name="connsiteX29" fmla="*/ 5795 w 17912"/>
                  <a:gd name="connsiteY29" fmla="*/ 9391 h 20661"/>
                  <a:gd name="connsiteX30" fmla="*/ 7376 w 17912"/>
                  <a:gd name="connsiteY30" fmla="*/ 10331 h 20661"/>
                  <a:gd name="connsiteX31" fmla="*/ 7902 w 17912"/>
                  <a:gd name="connsiteY31" fmla="*/ 10331 h 20661"/>
                  <a:gd name="connsiteX32" fmla="*/ 8429 w 17912"/>
                  <a:gd name="connsiteY32" fmla="*/ 11270 h 20661"/>
                  <a:gd name="connsiteX33" fmla="*/ 8429 w 17912"/>
                  <a:gd name="connsiteY33" fmla="*/ 12209 h 20661"/>
                  <a:gd name="connsiteX34" fmla="*/ 8429 w 17912"/>
                  <a:gd name="connsiteY34" fmla="*/ 12209 h 20661"/>
                  <a:gd name="connsiteX35" fmla="*/ 8956 w 17912"/>
                  <a:gd name="connsiteY35" fmla="*/ 13148 h 20661"/>
                  <a:gd name="connsiteX36" fmla="*/ 8956 w 17912"/>
                  <a:gd name="connsiteY36" fmla="*/ 14087 h 20661"/>
                  <a:gd name="connsiteX37" fmla="*/ 9483 w 17912"/>
                  <a:gd name="connsiteY37" fmla="*/ 14087 h 20661"/>
                  <a:gd name="connsiteX38" fmla="*/ 10010 w 17912"/>
                  <a:gd name="connsiteY38" fmla="*/ 15026 h 20661"/>
                  <a:gd name="connsiteX39" fmla="*/ 8956 w 17912"/>
                  <a:gd name="connsiteY39" fmla="*/ 15026 h 20661"/>
                  <a:gd name="connsiteX40" fmla="*/ 8429 w 17912"/>
                  <a:gd name="connsiteY40" fmla="*/ 15026 h 20661"/>
                  <a:gd name="connsiteX41" fmla="*/ 8429 w 17912"/>
                  <a:gd name="connsiteY41" fmla="*/ 15026 h 20661"/>
                  <a:gd name="connsiteX42" fmla="*/ 8429 w 17912"/>
                  <a:gd name="connsiteY42" fmla="*/ 15965 h 20661"/>
                  <a:gd name="connsiteX43" fmla="*/ 8429 w 17912"/>
                  <a:gd name="connsiteY43" fmla="*/ 16904 h 20661"/>
                  <a:gd name="connsiteX44" fmla="*/ 7376 w 17912"/>
                  <a:gd name="connsiteY44" fmla="*/ 17844 h 20661"/>
                  <a:gd name="connsiteX45" fmla="*/ 8429 w 17912"/>
                  <a:gd name="connsiteY45" fmla="*/ 18783 h 20661"/>
                  <a:gd name="connsiteX46" fmla="*/ 8429 w 17912"/>
                  <a:gd name="connsiteY46" fmla="*/ 17844 h 20661"/>
                  <a:gd name="connsiteX47" fmla="*/ 9483 w 17912"/>
                  <a:gd name="connsiteY47" fmla="*/ 18783 h 20661"/>
                  <a:gd name="connsiteX48" fmla="*/ 9483 w 17912"/>
                  <a:gd name="connsiteY48" fmla="*/ 16904 h 20661"/>
                  <a:gd name="connsiteX49" fmla="*/ 10010 w 17912"/>
                  <a:gd name="connsiteY49" fmla="*/ 16904 h 20661"/>
                  <a:gd name="connsiteX50" fmla="*/ 10537 w 17912"/>
                  <a:gd name="connsiteY50" fmla="*/ 15026 h 20661"/>
                  <a:gd name="connsiteX51" fmla="*/ 11590 w 17912"/>
                  <a:gd name="connsiteY51" fmla="*/ 14087 h 20661"/>
                  <a:gd name="connsiteX52" fmla="*/ 12117 w 17912"/>
                  <a:gd name="connsiteY52" fmla="*/ 14087 h 20661"/>
                  <a:gd name="connsiteX53" fmla="*/ 11590 w 17912"/>
                  <a:gd name="connsiteY53" fmla="*/ 13148 h 20661"/>
                  <a:gd name="connsiteX54" fmla="*/ 12644 w 17912"/>
                  <a:gd name="connsiteY54" fmla="*/ 15026 h 20661"/>
                  <a:gd name="connsiteX55" fmla="*/ 11590 w 17912"/>
                  <a:gd name="connsiteY55" fmla="*/ 15026 h 20661"/>
                  <a:gd name="connsiteX56" fmla="*/ 11590 w 17912"/>
                  <a:gd name="connsiteY56" fmla="*/ 15026 h 20661"/>
                  <a:gd name="connsiteX57" fmla="*/ 12644 w 17912"/>
                  <a:gd name="connsiteY57" fmla="*/ 15965 h 20661"/>
                  <a:gd name="connsiteX58" fmla="*/ 13698 w 17912"/>
                  <a:gd name="connsiteY58" fmla="*/ 15965 h 20661"/>
                  <a:gd name="connsiteX59" fmla="*/ 13698 w 17912"/>
                  <a:gd name="connsiteY59" fmla="*/ 16904 h 20661"/>
                  <a:gd name="connsiteX60" fmla="*/ 12644 w 17912"/>
                  <a:gd name="connsiteY60" fmla="*/ 17844 h 20661"/>
                  <a:gd name="connsiteX61" fmla="*/ 13698 w 17912"/>
                  <a:gd name="connsiteY61" fmla="*/ 17844 h 20661"/>
                  <a:gd name="connsiteX62" fmla="*/ 14224 w 17912"/>
                  <a:gd name="connsiteY62" fmla="*/ 18783 h 20661"/>
                  <a:gd name="connsiteX63" fmla="*/ 14224 w 17912"/>
                  <a:gd name="connsiteY63" fmla="*/ 20661 h 20661"/>
                  <a:gd name="connsiteX64" fmla="*/ 15278 w 17912"/>
                  <a:gd name="connsiteY64" fmla="*/ 20661 h 20661"/>
                  <a:gd name="connsiteX65" fmla="*/ 15805 w 17912"/>
                  <a:gd name="connsiteY65" fmla="*/ 19722 h 20661"/>
                  <a:gd name="connsiteX66" fmla="*/ 16332 w 17912"/>
                  <a:gd name="connsiteY66" fmla="*/ 19722 h 20661"/>
                  <a:gd name="connsiteX67" fmla="*/ 16332 w 17912"/>
                  <a:gd name="connsiteY67" fmla="*/ 18783 h 20661"/>
                  <a:gd name="connsiteX68" fmla="*/ 16859 w 17912"/>
                  <a:gd name="connsiteY68" fmla="*/ 18783 h 20661"/>
                  <a:gd name="connsiteX69" fmla="*/ 17385 w 17912"/>
                  <a:gd name="connsiteY69" fmla="*/ 18783 h 20661"/>
                  <a:gd name="connsiteX70" fmla="*/ 17912 w 17912"/>
                  <a:gd name="connsiteY70" fmla="*/ 17844 h 20661"/>
                  <a:gd name="connsiteX71" fmla="*/ 16332 w 17912"/>
                  <a:gd name="connsiteY71" fmla="*/ 17844 h 20661"/>
                  <a:gd name="connsiteX72" fmla="*/ 15805 w 17912"/>
                  <a:gd name="connsiteY72" fmla="*/ 16904 h 20661"/>
                  <a:gd name="connsiteX73" fmla="*/ 16332 w 17912"/>
                  <a:gd name="connsiteY73" fmla="*/ 15026 h 20661"/>
                  <a:gd name="connsiteX74" fmla="*/ 15805 w 17912"/>
                  <a:gd name="connsiteY74" fmla="*/ 15965 h 20661"/>
                  <a:gd name="connsiteX75" fmla="*/ 16859 w 17912"/>
                  <a:gd name="connsiteY75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5795 w 17912"/>
                  <a:gd name="connsiteY5" fmla="*/ 939 h 20661"/>
                  <a:gd name="connsiteX6" fmla="*/ 4215 w 17912"/>
                  <a:gd name="connsiteY6" fmla="*/ 0 h 20661"/>
                  <a:gd name="connsiteX7" fmla="*/ 2634 w 17912"/>
                  <a:gd name="connsiteY7" fmla="*/ 0 h 20661"/>
                  <a:gd name="connsiteX8" fmla="*/ 1580 w 17912"/>
                  <a:gd name="connsiteY8" fmla="*/ 939 h 20661"/>
                  <a:gd name="connsiteX9" fmla="*/ 1580 w 17912"/>
                  <a:gd name="connsiteY9" fmla="*/ 1878 h 20661"/>
                  <a:gd name="connsiteX10" fmla="*/ 1580 w 17912"/>
                  <a:gd name="connsiteY10" fmla="*/ 2818 h 20661"/>
                  <a:gd name="connsiteX11" fmla="*/ 2107 w 17912"/>
                  <a:gd name="connsiteY11" fmla="*/ 2818 h 20661"/>
                  <a:gd name="connsiteX12" fmla="*/ 1580 w 17912"/>
                  <a:gd name="connsiteY12" fmla="*/ 2818 h 20661"/>
                  <a:gd name="connsiteX13" fmla="*/ 1580 w 17912"/>
                  <a:gd name="connsiteY13" fmla="*/ 4696 h 20661"/>
                  <a:gd name="connsiteX14" fmla="*/ 527 w 17912"/>
                  <a:gd name="connsiteY14" fmla="*/ 6574 h 20661"/>
                  <a:gd name="connsiteX15" fmla="*/ 527 w 17912"/>
                  <a:gd name="connsiteY15" fmla="*/ 8452 h 20661"/>
                  <a:gd name="connsiteX16" fmla="*/ 527 w 17912"/>
                  <a:gd name="connsiteY16" fmla="*/ 7513 h 20661"/>
                  <a:gd name="connsiteX17" fmla="*/ 0 w 17912"/>
                  <a:gd name="connsiteY17" fmla="*/ 8452 h 20661"/>
                  <a:gd name="connsiteX18" fmla="*/ 0 w 17912"/>
                  <a:gd name="connsiteY18" fmla="*/ 9391 h 20661"/>
                  <a:gd name="connsiteX19" fmla="*/ 527 w 17912"/>
                  <a:gd name="connsiteY19" fmla="*/ 10331 h 20661"/>
                  <a:gd name="connsiteX20" fmla="*/ 527 w 17912"/>
                  <a:gd name="connsiteY20" fmla="*/ 11270 h 20661"/>
                  <a:gd name="connsiteX21" fmla="*/ 1054 w 17912"/>
                  <a:gd name="connsiteY21" fmla="*/ 10331 h 20661"/>
                  <a:gd name="connsiteX22" fmla="*/ 2107 w 17912"/>
                  <a:gd name="connsiteY22" fmla="*/ 11270 h 20661"/>
                  <a:gd name="connsiteX23" fmla="*/ 2634 w 17912"/>
                  <a:gd name="connsiteY23" fmla="*/ 11270 h 20661"/>
                  <a:gd name="connsiteX24" fmla="*/ 3161 w 17912"/>
                  <a:gd name="connsiteY24" fmla="*/ 11270 h 20661"/>
                  <a:gd name="connsiteX25" fmla="*/ 3688 w 17912"/>
                  <a:gd name="connsiteY25" fmla="*/ 11270 h 20661"/>
                  <a:gd name="connsiteX26" fmla="*/ 4741 w 17912"/>
                  <a:gd name="connsiteY26" fmla="*/ 10331 h 20661"/>
                  <a:gd name="connsiteX27" fmla="*/ 5268 w 17912"/>
                  <a:gd name="connsiteY27" fmla="*/ 10331 h 20661"/>
                  <a:gd name="connsiteX28" fmla="*/ 5795 w 17912"/>
                  <a:gd name="connsiteY28" fmla="*/ 9391 h 20661"/>
                  <a:gd name="connsiteX29" fmla="*/ 7376 w 17912"/>
                  <a:gd name="connsiteY29" fmla="*/ 10331 h 20661"/>
                  <a:gd name="connsiteX30" fmla="*/ 7902 w 17912"/>
                  <a:gd name="connsiteY30" fmla="*/ 10331 h 20661"/>
                  <a:gd name="connsiteX31" fmla="*/ 8429 w 17912"/>
                  <a:gd name="connsiteY31" fmla="*/ 11270 h 20661"/>
                  <a:gd name="connsiteX32" fmla="*/ 8429 w 17912"/>
                  <a:gd name="connsiteY32" fmla="*/ 12209 h 20661"/>
                  <a:gd name="connsiteX33" fmla="*/ 8429 w 17912"/>
                  <a:gd name="connsiteY33" fmla="*/ 12209 h 20661"/>
                  <a:gd name="connsiteX34" fmla="*/ 8956 w 17912"/>
                  <a:gd name="connsiteY34" fmla="*/ 13148 h 20661"/>
                  <a:gd name="connsiteX35" fmla="*/ 8956 w 17912"/>
                  <a:gd name="connsiteY35" fmla="*/ 14087 h 20661"/>
                  <a:gd name="connsiteX36" fmla="*/ 9483 w 17912"/>
                  <a:gd name="connsiteY36" fmla="*/ 14087 h 20661"/>
                  <a:gd name="connsiteX37" fmla="*/ 10010 w 17912"/>
                  <a:gd name="connsiteY37" fmla="*/ 15026 h 20661"/>
                  <a:gd name="connsiteX38" fmla="*/ 8956 w 17912"/>
                  <a:gd name="connsiteY38" fmla="*/ 15026 h 20661"/>
                  <a:gd name="connsiteX39" fmla="*/ 8429 w 17912"/>
                  <a:gd name="connsiteY39" fmla="*/ 15026 h 20661"/>
                  <a:gd name="connsiteX40" fmla="*/ 8429 w 17912"/>
                  <a:gd name="connsiteY40" fmla="*/ 15026 h 20661"/>
                  <a:gd name="connsiteX41" fmla="*/ 8429 w 17912"/>
                  <a:gd name="connsiteY41" fmla="*/ 15965 h 20661"/>
                  <a:gd name="connsiteX42" fmla="*/ 8429 w 17912"/>
                  <a:gd name="connsiteY42" fmla="*/ 16904 h 20661"/>
                  <a:gd name="connsiteX43" fmla="*/ 7376 w 17912"/>
                  <a:gd name="connsiteY43" fmla="*/ 17844 h 20661"/>
                  <a:gd name="connsiteX44" fmla="*/ 8429 w 17912"/>
                  <a:gd name="connsiteY44" fmla="*/ 18783 h 20661"/>
                  <a:gd name="connsiteX45" fmla="*/ 8429 w 17912"/>
                  <a:gd name="connsiteY45" fmla="*/ 17844 h 20661"/>
                  <a:gd name="connsiteX46" fmla="*/ 9483 w 17912"/>
                  <a:gd name="connsiteY46" fmla="*/ 18783 h 20661"/>
                  <a:gd name="connsiteX47" fmla="*/ 9483 w 17912"/>
                  <a:gd name="connsiteY47" fmla="*/ 16904 h 20661"/>
                  <a:gd name="connsiteX48" fmla="*/ 10010 w 17912"/>
                  <a:gd name="connsiteY48" fmla="*/ 16904 h 20661"/>
                  <a:gd name="connsiteX49" fmla="*/ 10537 w 17912"/>
                  <a:gd name="connsiteY49" fmla="*/ 15026 h 20661"/>
                  <a:gd name="connsiteX50" fmla="*/ 11590 w 17912"/>
                  <a:gd name="connsiteY50" fmla="*/ 14087 h 20661"/>
                  <a:gd name="connsiteX51" fmla="*/ 12117 w 17912"/>
                  <a:gd name="connsiteY51" fmla="*/ 14087 h 20661"/>
                  <a:gd name="connsiteX52" fmla="*/ 11590 w 17912"/>
                  <a:gd name="connsiteY52" fmla="*/ 13148 h 20661"/>
                  <a:gd name="connsiteX53" fmla="*/ 12644 w 17912"/>
                  <a:gd name="connsiteY53" fmla="*/ 15026 h 20661"/>
                  <a:gd name="connsiteX54" fmla="*/ 11590 w 17912"/>
                  <a:gd name="connsiteY54" fmla="*/ 15026 h 20661"/>
                  <a:gd name="connsiteX55" fmla="*/ 11590 w 17912"/>
                  <a:gd name="connsiteY55" fmla="*/ 15026 h 20661"/>
                  <a:gd name="connsiteX56" fmla="*/ 12644 w 17912"/>
                  <a:gd name="connsiteY56" fmla="*/ 15965 h 20661"/>
                  <a:gd name="connsiteX57" fmla="*/ 13698 w 17912"/>
                  <a:gd name="connsiteY57" fmla="*/ 15965 h 20661"/>
                  <a:gd name="connsiteX58" fmla="*/ 13698 w 17912"/>
                  <a:gd name="connsiteY58" fmla="*/ 16904 h 20661"/>
                  <a:gd name="connsiteX59" fmla="*/ 12644 w 17912"/>
                  <a:gd name="connsiteY59" fmla="*/ 17844 h 20661"/>
                  <a:gd name="connsiteX60" fmla="*/ 13698 w 17912"/>
                  <a:gd name="connsiteY60" fmla="*/ 17844 h 20661"/>
                  <a:gd name="connsiteX61" fmla="*/ 14224 w 17912"/>
                  <a:gd name="connsiteY61" fmla="*/ 18783 h 20661"/>
                  <a:gd name="connsiteX62" fmla="*/ 14224 w 17912"/>
                  <a:gd name="connsiteY62" fmla="*/ 20661 h 20661"/>
                  <a:gd name="connsiteX63" fmla="*/ 15278 w 17912"/>
                  <a:gd name="connsiteY63" fmla="*/ 20661 h 20661"/>
                  <a:gd name="connsiteX64" fmla="*/ 15805 w 17912"/>
                  <a:gd name="connsiteY64" fmla="*/ 19722 h 20661"/>
                  <a:gd name="connsiteX65" fmla="*/ 16332 w 17912"/>
                  <a:gd name="connsiteY65" fmla="*/ 19722 h 20661"/>
                  <a:gd name="connsiteX66" fmla="*/ 16332 w 17912"/>
                  <a:gd name="connsiteY66" fmla="*/ 18783 h 20661"/>
                  <a:gd name="connsiteX67" fmla="*/ 16859 w 17912"/>
                  <a:gd name="connsiteY67" fmla="*/ 18783 h 20661"/>
                  <a:gd name="connsiteX68" fmla="*/ 17385 w 17912"/>
                  <a:gd name="connsiteY68" fmla="*/ 18783 h 20661"/>
                  <a:gd name="connsiteX69" fmla="*/ 17912 w 17912"/>
                  <a:gd name="connsiteY69" fmla="*/ 17844 h 20661"/>
                  <a:gd name="connsiteX70" fmla="*/ 16332 w 17912"/>
                  <a:gd name="connsiteY70" fmla="*/ 17844 h 20661"/>
                  <a:gd name="connsiteX71" fmla="*/ 15805 w 17912"/>
                  <a:gd name="connsiteY71" fmla="*/ 16904 h 20661"/>
                  <a:gd name="connsiteX72" fmla="*/ 16332 w 17912"/>
                  <a:gd name="connsiteY72" fmla="*/ 15026 h 20661"/>
                  <a:gd name="connsiteX73" fmla="*/ 15805 w 17912"/>
                  <a:gd name="connsiteY73" fmla="*/ 15965 h 20661"/>
                  <a:gd name="connsiteX74" fmla="*/ 16859 w 17912"/>
                  <a:gd name="connsiteY74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4215 w 17912"/>
                  <a:gd name="connsiteY5" fmla="*/ 0 h 20661"/>
                  <a:gd name="connsiteX6" fmla="*/ 2634 w 17912"/>
                  <a:gd name="connsiteY6" fmla="*/ 0 h 20661"/>
                  <a:gd name="connsiteX7" fmla="*/ 1580 w 17912"/>
                  <a:gd name="connsiteY7" fmla="*/ 939 h 20661"/>
                  <a:gd name="connsiteX8" fmla="*/ 1580 w 17912"/>
                  <a:gd name="connsiteY8" fmla="*/ 1878 h 20661"/>
                  <a:gd name="connsiteX9" fmla="*/ 1580 w 17912"/>
                  <a:gd name="connsiteY9" fmla="*/ 2818 h 20661"/>
                  <a:gd name="connsiteX10" fmla="*/ 2107 w 17912"/>
                  <a:gd name="connsiteY10" fmla="*/ 2818 h 20661"/>
                  <a:gd name="connsiteX11" fmla="*/ 1580 w 17912"/>
                  <a:gd name="connsiteY11" fmla="*/ 2818 h 20661"/>
                  <a:gd name="connsiteX12" fmla="*/ 1580 w 17912"/>
                  <a:gd name="connsiteY12" fmla="*/ 4696 h 20661"/>
                  <a:gd name="connsiteX13" fmla="*/ 527 w 17912"/>
                  <a:gd name="connsiteY13" fmla="*/ 6574 h 20661"/>
                  <a:gd name="connsiteX14" fmla="*/ 527 w 17912"/>
                  <a:gd name="connsiteY14" fmla="*/ 8452 h 20661"/>
                  <a:gd name="connsiteX15" fmla="*/ 527 w 17912"/>
                  <a:gd name="connsiteY15" fmla="*/ 7513 h 20661"/>
                  <a:gd name="connsiteX16" fmla="*/ 0 w 17912"/>
                  <a:gd name="connsiteY16" fmla="*/ 8452 h 20661"/>
                  <a:gd name="connsiteX17" fmla="*/ 0 w 17912"/>
                  <a:gd name="connsiteY17" fmla="*/ 9391 h 20661"/>
                  <a:gd name="connsiteX18" fmla="*/ 527 w 17912"/>
                  <a:gd name="connsiteY18" fmla="*/ 10331 h 20661"/>
                  <a:gd name="connsiteX19" fmla="*/ 527 w 17912"/>
                  <a:gd name="connsiteY19" fmla="*/ 11270 h 20661"/>
                  <a:gd name="connsiteX20" fmla="*/ 1054 w 17912"/>
                  <a:gd name="connsiteY20" fmla="*/ 10331 h 20661"/>
                  <a:gd name="connsiteX21" fmla="*/ 2107 w 17912"/>
                  <a:gd name="connsiteY21" fmla="*/ 11270 h 20661"/>
                  <a:gd name="connsiteX22" fmla="*/ 2634 w 17912"/>
                  <a:gd name="connsiteY22" fmla="*/ 11270 h 20661"/>
                  <a:gd name="connsiteX23" fmla="*/ 3161 w 17912"/>
                  <a:gd name="connsiteY23" fmla="*/ 11270 h 20661"/>
                  <a:gd name="connsiteX24" fmla="*/ 3688 w 17912"/>
                  <a:gd name="connsiteY24" fmla="*/ 11270 h 20661"/>
                  <a:gd name="connsiteX25" fmla="*/ 4741 w 17912"/>
                  <a:gd name="connsiteY25" fmla="*/ 10331 h 20661"/>
                  <a:gd name="connsiteX26" fmla="*/ 5268 w 17912"/>
                  <a:gd name="connsiteY26" fmla="*/ 10331 h 20661"/>
                  <a:gd name="connsiteX27" fmla="*/ 5795 w 17912"/>
                  <a:gd name="connsiteY27" fmla="*/ 9391 h 20661"/>
                  <a:gd name="connsiteX28" fmla="*/ 7376 w 17912"/>
                  <a:gd name="connsiteY28" fmla="*/ 10331 h 20661"/>
                  <a:gd name="connsiteX29" fmla="*/ 7902 w 17912"/>
                  <a:gd name="connsiteY29" fmla="*/ 10331 h 20661"/>
                  <a:gd name="connsiteX30" fmla="*/ 8429 w 17912"/>
                  <a:gd name="connsiteY30" fmla="*/ 11270 h 20661"/>
                  <a:gd name="connsiteX31" fmla="*/ 8429 w 17912"/>
                  <a:gd name="connsiteY31" fmla="*/ 12209 h 20661"/>
                  <a:gd name="connsiteX32" fmla="*/ 8429 w 17912"/>
                  <a:gd name="connsiteY32" fmla="*/ 12209 h 20661"/>
                  <a:gd name="connsiteX33" fmla="*/ 8956 w 17912"/>
                  <a:gd name="connsiteY33" fmla="*/ 13148 h 20661"/>
                  <a:gd name="connsiteX34" fmla="*/ 8956 w 17912"/>
                  <a:gd name="connsiteY34" fmla="*/ 14087 h 20661"/>
                  <a:gd name="connsiteX35" fmla="*/ 9483 w 17912"/>
                  <a:gd name="connsiteY35" fmla="*/ 14087 h 20661"/>
                  <a:gd name="connsiteX36" fmla="*/ 10010 w 17912"/>
                  <a:gd name="connsiteY36" fmla="*/ 15026 h 20661"/>
                  <a:gd name="connsiteX37" fmla="*/ 8956 w 17912"/>
                  <a:gd name="connsiteY37" fmla="*/ 15026 h 20661"/>
                  <a:gd name="connsiteX38" fmla="*/ 8429 w 17912"/>
                  <a:gd name="connsiteY38" fmla="*/ 15026 h 20661"/>
                  <a:gd name="connsiteX39" fmla="*/ 8429 w 17912"/>
                  <a:gd name="connsiteY39" fmla="*/ 15026 h 20661"/>
                  <a:gd name="connsiteX40" fmla="*/ 8429 w 17912"/>
                  <a:gd name="connsiteY40" fmla="*/ 15965 h 20661"/>
                  <a:gd name="connsiteX41" fmla="*/ 8429 w 17912"/>
                  <a:gd name="connsiteY41" fmla="*/ 16904 h 20661"/>
                  <a:gd name="connsiteX42" fmla="*/ 7376 w 17912"/>
                  <a:gd name="connsiteY42" fmla="*/ 17844 h 20661"/>
                  <a:gd name="connsiteX43" fmla="*/ 8429 w 17912"/>
                  <a:gd name="connsiteY43" fmla="*/ 18783 h 20661"/>
                  <a:gd name="connsiteX44" fmla="*/ 8429 w 17912"/>
                  <a:gd name="connsiteY44" fmla="*/ 17844 h 20661"/>
                  <a:gd name="connsiteX45" fmla="*/ 9483 w 17912"/>
                  <a:gd name="connsiteY45" fmla="*/ 18783 h 20661"/>
                  <a:gd name="connsiteX46" fmla="*/ 9483 w 17912"/>
                  <a:gd name="connsiteY46" fmla="*/ 16904 h 20661"/>
                  <a:gd name="connsiteX47" fmla="*/ 10010 w 17912"/>
                  <a:gd name="connsiteY47" fmla="*/ 16904 h 20661"/>
                  <a:gd name="connsiteX48" fmla="*/ 10537 w 17912"/>
                  <a:gd name="connsiteY48" fmla="*/ 15026 h 20661"/>
                  <a:gd name="connsiteX49" fmla="*/ 11590 w 17912"/>
                  <a:gd name="connsiteY49" fmla="*/ 14087 h 20661"/>
                  <a:gd name="connsiteX50" fmla="*/ 12117 w 17912"/>
                  <a:gd name="connsiteY50" fmla="*/ 14087 h 20661"/>
                  <a:gd name="connsiteX51" fmla="*/ 11590 w 17912"/>
                  <a:gd name="connsiteY51" fmla="*/ 13148 h 20661"/>
                  <a:gd name="connsiteX52" fmla="*/ 12644 w 17912"/>
                  <a:gd name="connsiteY52" fmla="*/ 15026 h 20661"/>
                  <a:gd name="connsiteX53" fmla="*/ 11590 w 17912"/>
                  <a:gd name="connsiteY53" fmla="*/ 15026 h 20661"/>
                  <a:gd name="connsiteX54" fmla="*/ 11590 w 17912"/>
                  <a:gd name="connsiteY54" fmla="*/ 15026 h 20661"/>
                  <a:gd name="connsiteX55" fmla="*/ 12644 w 17912"/>
                  <a:gd name="connsiteY55" fmla="*/ 15965 h 20661"/>
                  <a:gd name="connsiteX56" fmla="*/ 13698 w 17912"/>
                  <a:gd name="connsiteY56" fmla="*/ 15965 h 20661"/>
                  <a:gd name="connsiteX57" fmla="*/ 13698 w 17912"/>
                  <a:gd name="connsiteY57" fmla="*/ 16904 h 20661"/>
                  <a:gd name="connsiteX58" fmla="*/ 12644 w 17912"/>
                  <a:gd name="connsiteY58" fmla="*/ 17844 h 20661"/>
                  <a:gd name="connsiteX59" fmla="*/ 13698 w 17912"/>
                  <a:gd name="connsiteY59" fmla="*/ 17844 h 20661"/>
                  <a:gd name="connsiteX60" fmla="*/ 14224 w 17912"/>
                  <a:gd name="connsiteY60" fmla="*/ 18783 h 20661"/>
                  <a:gd name="connsiteX61" fmla="*/ 14224 w 17912"/>
                  <a:gd name="connsiteY61" fmla="*/ 20661 h 20661"/>
                  <a:gd name="connsiteX62" fmla="*/ 15278 w 17912"/>
                  <a:gd name="connsiteY62" fmla="*/ 20661 h 20661"/>
                  <a:gd name="connsiteX63" fmla="*/ 15805 w 17912"/>
                  <a:gd name="connsiteY63" fmla="*/ 19722 h 20661"/>
                  <a:gd name="connsiteX64" fmla="*/ 16332 w 17912"/>
                  <a:gd name="connsiteY64" fmla="*/ 19722 h 20661"/>
                  <a:gd name="connsiteX65" fmla="*/ 16332 w 17912"/>
                  <a:gd name="connsiteY65" fmla="*/ 18783 h 20661"/>
                  <a:gd name="connsiteX66" fmla="*/ 16859 w 17912"/>
                  <a:gd name="connsiteY66" fmla="*/ 18783 h 20661"/>
                  <a:gd name="connsiteX67" fmla="*/ 17385 w 17912"/>
                  <a:gd name="connsiteY67" fmla="*/ 18783 h 20661"/>
                  <a:gd name="connsiteX68" fmla="*/ 17912 w 17912"/>
                  <a:gd name="connsiteY68" fmla="*/ 17844 h 20661"/>
                  <a:gd name="connsiteX69" fmla="*/ 16332 w 17912"/>
                  <a:gd name="connsiteY69" fmla="*/ 17844 h 20661"/>
                  <a:gd name="connsiteX70" fmla="*/ 15805 w 17912"/>
                  <a:gd name="connsiteY70" fmla="*/ 16904 h 20661"/>
                  <a:gd name="connsiteX71" fmla="*/ 16332 w 17912"/>
                  <a:gd name="connsiteY71" fmla="*/ 15026 h 20661"/>
                  <a:gd name="connsiteX72" fmla="*/ 15805 w 17912"/>
                  <a:gd name="connsiteY72" fmla="*/ 15965 h 20661"/>
                  <a:gd name="connsiteX73" fmla="*/ 16859 w 17912"/>
                  <a:gd name="connsiteY73" fmla="*/ 15026 h 20661"/>
                  <a:gd name="connsiteX0" fmla="*/ 11590 w 17912"/>
                  <a:gd name="connsiteY0" fmla="*/ 15965 h 20661"/>
                  <a:gd name="connsiteX1" fmla="*/ 11590 w 17912"/>
                  <a:gd name="connsiteY1" fmla="*/ 15026 h 20661"/>
                  <a:gd name="connsiteX2" fmla="*/ 12117 w 17912"/>
                  <a:gd name="connsiteY2" fmla="*/ 15965 h 20661"/>
                  <a:gd name="connsiteX3" fmla="*/ 11590 w 17912"/>
                  <a:gd name="connsiteY3" fmla="*/ 15965 h 20661"/>
                  <a:gd name="connsiteX4" fmla="*/ 16859 w 17912"/>
                  <a:gd name="connsiteY4" fmla="*/ 15026 h 20661"/>
                  <a:gd name="connsiteX5" fmla="*/ 2634 w 17912"/>
                  <a:gd name="connsiteY5" fmla="*/ 0 h 20661"/>
                  <a:gd name="connsiteX6" fmla="*/ 1580 w 17912"/>
                  <a:gd name="connsiteY6" fmla="*/ 939 h 20661"/>
                  <a:gd name="connsiteX7" fmla="*/ 1580 w 17912"/>
                  <a:gd name="connsiteY7" fmla="*/ 1878 h 20661"/>
                  <a:gd name="connsiteX8" fmla="*/ 1580 w 17912"/>
                  <a:gd name="connsiteY8" fmla="*/ 2818 h 20661"/>
                  <a:gd name="connsiteX9" fmla="*/ 2107 w 17912"/>
                  <a:gd name="connsiteY9" fmla="*/ 2818 h 20661"/>
                  <a:gd name="connsiteX10" fmla="*/ 1580 w 17912"/>
                  <a:gd name="connsiteY10" fmla="*/ 2818 h 20661"/>
                  <a:gd name="connsiteX11" fmla="*/ 1580 w 17912"/>
                  <a:gd name="connsiteY11" fmla="*/ 4696 h 20661"/>
                  <a:gd name="connsiteX12" fmla="*/ 527 w 17912"/>
                  <a:gd name="connsiteY12" fmla="*/ 6574 h 20661"/>
                  <a:gd name="connsiteX13" fmla="*/ 527 w 17912"/>
                  <a:gd name="connsiteY13" fmla="*/ 8452 h 20661"/>
                  <a:gd name="connsiteX14" fmla="*/ 527 w 17912"/>
                  <a:gd name="connsiteY14" fmla="*/ 7513 h 20661"/>
                  <a:gd name="connsiteX15" fmla="*/ 0 w 17912"/>
                  <a:gd name="connsiteY15" fmla="*/ 8452 h 20661"/>
                  <a:gd name="connsiteX16" fmla="*/ 0 w 17912"/>
                  <a:gd name="connsiteY16" fmla="*/ 9391 h 20661"/>
                  <a:gd name="connsiteX17" fmla="*/ 527 w 17912"/>
                  <a:gd name="connsiteY17" fmla="*/ 10331 h 20661"/>
                  <a:gd name="connsiteX18" fmla="*/ 527 w 17912"/>
                  <a:gd name="connsiteY18" fmla="*/ 11270 h 20661"/>
                  <a:gd name="connsiteX19" fmla="*/ 1054 w 17912"/>
                  <a:gd name="connsiteY19" fmla="*/ 10331 h 20661"/>
                  <a:gd name="connsiteX20" fmla="*/ 2107 w 17912"/>
                  <a:gd name="connsiteY20" fmla="*/ 11270 h 20661"/>
                  <a:gd name="connsiteX21" fmla="*/ 2634 w 17912"/>
                  <a:gd name="connsiteY21" fmla="*/ 11270 h 20661"/>
                  <a:gd name="connsiteX22" fmla="*/ 3161 w 17912"/>
                  <a:gd name="connsiteY22" fmla="*/ 11270 h 20661"/>
                  <a:gd name="connsiteX23" fmla="*/ 3688 w 17912"/>
                  <a:gd name="connsiteY23" fmla="*/ 11270 h 20661"/>
                  <a:gd name="connsiteX24" fmla="*/ 4741 w 17912"/>
                  <a:gd name="connsiteY24" fmla="*/ 10331 h 20661"/>
                  <a:gd name="connsiteX25" fmla="*/ 5268 w 17912"/>
                  <a:gd name="connsiteY25" fmla="*/ 10331 h 20661"/>
                  <a:gd name="connsiteX26" fmla="*/ 5795 w 17912"/>
                  <a:gd name="connsiteY26" fmla="*/ 9391 h 20661"/>
                  <a:gd name="connsiteX27" fmla="*/ 7376 w 17912"/>
                  <a:gd name="connsiteY27" fmla="*/ 10331 h 20661"/>
                  <a:gd name="connsiteX28" fmla="*/ 7902 w 17912"/>
                  <a:gd name="connsiteY28" fmla="*/ 10331 h 20661"/>
                  <a:gd name="connsiteX29" fmla="*/ 8429 w 17912"/>
                  <a:gd name="connsiteY29" fmla="*/ 11270 h 20661"/>
                  <a:gd name="connsiteX30" fmla="*/ 8429 w 17912"/>
                  <a:gd name="connsiteY30" fmla="*/ 12209 h 20661"/>
                  <a:gd name="connsiteX31" fmla="*/ 8429 w 17912"/>
                  <a:gd name="connsiteY31" fmla="*/ 12209 h 20661"/>
                  <a:gd name="connsiteX32" fmla="*/ 8956 w 17912"/>
                  <a:gd name="connsiteY32" fmla="*/ 13148 h 20661"/>
                  <a:gd name="connsiteX33" fmla="*/ 8956 w 17912"/>
                  <a:gd name="connsiteY33" fmla="*/ 14087 h 20661"/>
                  <a:gd name="connsiteX34" fmla="*/ 9483 w 17912"/>
                  <a:gd name="connsiteY34" fmla="*/ 14087 h 20661"/>
                  <a:gd name="connsiteX35" fmla="*/ 10010 w 17912"/>
                  <a:gd name="connsiteY35" fmla="*/ 15026 h 20661"/>
                  <a:gd name="connsiteX36" fmla="*/ 8956 w 17912"/>
                  <a:gd name="connsiteY36" fmla="*/ 15026 h 20661"/>
                  <a:gd name="connsiteX37" fmla="*/ 8429 w 17912"/>
                  <a:gd name="connsiteY37" fmla="*/ 15026 h 20661"/>
                  <a:gd name="connsiteX38" fmla="*/ 8429 w 17912"/>
                  <a:gd name="connsiteY38" fmla="*/ 15026 h 20661"/>
                  <a:gd name="connsiteX39" fmla="*/ 8429 w 17912"/>
                  <a:gd name="connsiteY39" fmla="*/ 15965 h 20661"/>
                  <a:gd name="connsiteX40" fmla="*/ 8429 w 17912"/>
                  <a:gd name="connsiteY40" fmla="*/ 16904 h 20661"/>
                  <a:gd name="connsiteX41" fmla="*/ 7376 w 17912"/>
                  <a:gd name="connsiteY41" fmla="*/ 17844 h 20661"/>
                  <a:gd name="connsiteX42" fmla="*/ 8429 w 17912"/>
                  <a:gd name="connsiteY42" fmla="*/ 18783 h 20661"/>
                  <a:gd name="connsiteX43" fmla="*/ 8429 w 17912"/>
                  <a:gd name="connsiteY43" fmla="*/ 17844 h 20661"/>
                  <a:gd name="connsiteX44" fmla="*/ 9483 w 17912"/>
                  <a:gd name="connsiteY44" fmla="*/ 18783 h 20661"/>
                  <a:gd name="connsiteX45" fmla="*/ 9483 w 17912"/>
                  <a:gd name="connsiteY45" fmla="*/ 16904 h 20661"/>
                  <a:gd name="connsiteX46" fmla="*/ 10010 w 17912"/>
                  <a:gd name="connsiteY46" fmla="*/ 16904 h 20661"/>
                  <a:gd name="connsiteX47" fmla="*/ 10537 w 17912"/>
                  <a:gd name="connsiteY47" fmla="*/ 15026 h 20661"/>
                  <a:gd name="connsiteX48" fmla="*/ 11590 w 17912"/>
                  <a:gd name="connsiteY48" fmla="*/ 14087 h 20661"/>
                  <a:gd name="connsiteX49" fmla="*/ 12117 w 17912"/>
                  <a:gd name="connsiteY49" fmla="*/ 14087 h 20661"/>
                  <a:gd name="connsiteX50" fmla="*/ 11590 w 17912"/>
                  <a:gd name="connsiteY50" fmla="*/ 13148 h 20661"/>
                  <a:gd name="connsiteX51" fmla="*/ 12644 w 17912"/>
                  <a:gd name="connsiteY51" fmla="*/ 15026 h 20661"/>
                  <a:gd name="connsiteX52" fmla="*/ 11590 w 17912"/>
                  <a:gd name="connsiteY52" fmla="*/ 15026 h 20661"/>
                  <a:gd name="connsiteX53" fmla="*/ 11590 w 17912"/>
                  <a:gd name="connsiteY53" fmla="*/ 15026 h 20661"/>
                  <a:gd name="connsiteX54" fmla="*/ 12644 w 17912"/>
                  <a:gd name="connsiteY54" fmla="*/ 15965 h 20661"/>
                  <a:gd name="connsiteX55" fmla="*/ 13698 w 17912"/>
                  <a:gd name="connsiteY55" fmla="*/ 15965 h 20661"/>
                  <a:gd name="connsiteX56" fmla="*/ 13698 w 17912"/>
                  <a:gd name="connsiteY56" fmla="*/ 16904 h 20661"/>
                  <a:gd name="connsiteX57" fmla="*/ 12644 w 17912"/>
                  <a:gd name="connsiteY57" fmla="*/ 17844 h 20661"/>
                  <a:gd name="connsiteX58" fmla="*/ 13698 w 17912"/>
                  <a:gd name="connsiteY58" fmla="*/ 17844 h 20661"/>
                  <a:gd name="connsiteX59" fmla="*/ 14224 w 17912"/>
                  <a:gd name="connsiteY59" fmla="*/ 18783 h 20661"/>
                  <a:gd name="connsiteX60" fmla="*/ 14224 w 17912"/>
                  <a:gd name="connsiteY60" fmla="*/ 20661 h 20661"/>
                  <a:gd name="connsiteX61" fmla="*/ 15278 w 17912"/>
                  <a:gd name="connsiteY61" fmla="*/ 20661 h 20661"/>
                  <a:gd name="connsiteX62" fmla="*/ 15805 w 17912"/>
                  <a:gd name="connsiteY62" fmla="*/ 19722 h 20661"/>
                  <a:gd name="connsiteX63" fmla="*/ 16332 w 17912"/>
                  <a:gd name="connsiteY63" fmla="*/ 19722 h 20661"/>
                  <a:gd name="connsiteX64" fmla="*/ 16332 w 17912"/>
                  <a:gd name="connsiteY64" fmla="*/ 18783 h 20661"/>
                  <a:gd name="connsiteX65" fmla="*/ 16859 w 17912"/>
                  <a:gd name="connsiteY65" fmla="*/ 18783 h 20661"/>
                  <a:gd name="connsiteX66" fmla="*/ 17385 w 17912"/>
                  <a:gd name="connsiteY66" fmla="*/ 18783 h 20661"/>
                  <a:gd name="connsiteX67" fmla="*/ 17912 w 17912"/>
                  <a:gd name="connsiteY67" fmla="*/ 17844 h 20661"/>
                  <a:gd name="connsiteX68" fmla="*/ 16332 w 17912"/>
                  <a:gd name="connsiteY68" fmla="*/ 17844 h 20661"/>
                  <a:gd name="connsiteX69" fmla="*/ 15805 w 17912"/>
                  <a:gd name="connsiteY69" fmla="*/ 16904 h 20661"/>
                  <a:gd name="connsiteX70" fmla="*/ 16332 w 17912"/>
                  <a:gd name="connsiteY70" fmla="*/ 15026 h 20661"/>
                  <a:gd name="connsiteX71" fmla="*/ 15805 w 17912"/>
                  <a:gd name="connsiteY71" fmla="*/ 15965 h 20661"/>
                  <a:gd name="connsiteX72" fmla="*/ 16859 w 17912"/>
                  <a:gd name="connsiteY72" fmla="*/ 15026 h 20661"/>
                  <a:gd name="connsiteX0" fmla="*/ 11590 w 17912"/>
                  <a:gd name="connsiteY0" fmla="*/ 15968 h 20664"/>
                  <a:gd name="connsiteX1" fmla="*/ 11590 w 17912"/>
                  <a:gd name="connsiteY1" fmla="*/ 15029 h 20664"/>
                  <a:gd name="connsiteX2" fmla="*/ 12117 w 17912"/>
                  <a:gd name="connsiteY2" fmla="*/ 15968 h 20664"/>
                  <a:gd name="connsiteX3" fmla="*/ 11590 w 17912"/>
                  <a:gd name="connsiteY3" fmla="*/ 15968 h 20664"/>
                  <a:gd name="connsiteX4" fmla="*/ 16859 w 17912"/>
                  <a:gd name="connsiteY4" fmla="*/ 15029 h 20664"/>
                  <a:gd name="connsiteX5" fmla="*/ 1580 w 17912"/>
                  <a:gd name="connsiteY5" fmla="*/ 942 h 20664"/>
                  <a:gd name="connsiteX6" fmla="*/ 1580 w 17912"/>
                  <a:gd name="connsiteY6" fmla="*/ 1881 h 20664"/>
                  <a:gd name="connsiteX7" fmla="*/ 1580 w 17912"/>
                  <a:gd name="connsiteY7" fmla="*/ 2821 h 20664"/>
                  <a:gd name="connsiteX8" fmla="*/ 2107 w 17912"/>
                  <a:gd name="connsiteY8" fmla="*/ 2821 h 20664"/>
                  <a:gd name="connsiteX9" fmla="*/ 1580 w 17912"/>
                  <a:gd name="connsiteY9" fmla="*/ 2821 h 20664"/>
                  <a:gd name="connsiteX10" fmla="*/ 1580 w 17912"/>
                  <a:gd name="connsiteY10" fmla="*/ 4699 h 20664"/>
                  <a:gd name="connsiteX11" fmla="*/ 527 w 17912"/>
                  <a:gd name="connsiteY11" fmla="*/ 6577 h 20664"/>
                  <a:gd name="connsiteX12" fmla="*/ 527 w 17912"/>
                  <a:gd name="connsiteY12" fmla="*/ 8455 h 20664"/>
                  <a:gd name="connsiteX13" fmla="*/ 527 w 17912"/>
                  <a:gd name="connsiteY13" fmla="*/ 7516 h 20664"/>
                  <a:gd name="connsiteX14" fmla="*/ 0 w 17912"/>
                  <a:gd name="connsiteY14" fmla="*/ 8455 h 20664"/>
                  <a:gd name="connsiteX15" fmla="*/ 0 w 17912"/>
                  <a:gd name="connsiteY15" fmla="*/ 9394 h 20664"/>
                  <a:gd name="connsiteX16" fmla="*/ 527 w 17912"/>
                  <a:gd name="connsiteY16" fmla="*/ 10334 h 20664"/>
                  <a:gd name="connsiteX17" fmla="*/ 527 w 17912"/>
                  <a:gd name="connsiteY17" fmla="*/ 11273 h 20664"/>
                  <a:gd name="connsiteX18" fmla="*/ 1054 w 17912"/>
                  <a:gd name="connsiteY18" fmla="*/ 10334 h 20664"/>
                  <a:gd name="connsiteX19" fmla="*/ 2107 w 17912"/>
                  <a:gd name="connsiteY19" fmla="*/ 11273 h 20664"/>
                  <a:gd name="connsiteX20" fmla="*/ 2634 w 17912"/>
                  <a:gd name="connsiteY20" fmla="*/ 11273 h 20664"/>
                  <a:gd name="connsiteX21" fmla="*/ 3161 w 17912"/>
                  <a:gd name="connsiteY21" fmla="*/ 11273 h 20664"/>
                  <a:gd name="connsiteX22" fmla="*/ 3688 w 17912"/>
                  <a:gd name="connsiteY22" fmla="*/ 11273 h 20664"/>
                  <a:gd name="connsiteX23" fmla="*/ 4741 w 17912"/>
                  <a:gd name="connsiteY23" fmla="*/ 10334 h 20664"/>
                  <a:gd name="connsiteX24" fmla="*/ 5268 w 17912"/>
                  <a:gd name="connsiteY24" fmla="*/ 10334 h 20664"/>
                  <a:gd name="connsiteX25" fmla="*/ 5795 w 17912"/>
                  <a:gd name="connsiteY25" fmla="*/ 9394 h 20664"/>
                  <a:gd name="connsiteX26" fmla="*/ 7376 w 17912"/>
                  <a:gd name="connsiteY26" fmla="*/ 10334 h 20664"/>
                  <a:gd name="connsiteX27" fmla="*/ 7902 w 17912"/>
                  <a:gd name="connsiteY27" fmla="*/ 10334 h 20664"/>
                  <a:gd name="connsiteX28" fmla="*/ 8429 w 17912"/>
                  <a:gd name="connsiteY28" fmla="*/ 11273 h 20664"/>
                  <a:gd name="connsiteX29" fmla="*/ 8429 w 17912"/>
                  <a:gd name="connsiteY29" fmla="*/ 12212 h 20664"/>
                  <a:gd name="connsiteX30" fmla="*/ 8429 w 17912"/>
                  <a:gd name="connsiteY30" fmla="*/ 12212 h 20664"/>
                  <a:gd name="connsiteX31" fmla="*/ 8956 w 17912"/>
                  <a:gd name="connsiteY31" fmla="*/ 13151 h 20664"/>
                  <a:gd name="connsiteX32" fmla="*/ 8956 w 17912"/>
                  <a:gd name="connsiteY32" fmla="*/ 14090 h 20664"/>
                  <a:gd name="connsiteX33" fmla="*/ 9483 w 17912"/>
                  <a:gd name="connsiteY33" fmla="*/ 14090 h 20664"/>
                  <a:gd name="connsiteX34" fmla="*/ 10010 w 17912"/>
                  <a:gd name="connsiteY34" fmla="*/ 15029 h 20664"/>
                  <a:gd name="connsiteX35" fmla="*/ 8956 w 17912"/>
                  <a:gd name="connsiteY35" fmla="*/ 15029 h 20664"/>
                  <a:gd name="connsiteX36" fmla="*/ 8429 w 17912"/>
                  <a:gd name="connsiteY36" fmla="*/ 15029 h 20664"/>
                  <a:gd name="connsiteX37" fmla="*/ 8429 w 17912"/>
                  <a:gd name="connsiteY37" fmla="*/ 15029 h 20664"/>
                  <a:gd name="connsiteX38" fmla="*/ 8429 w 17912"/>
                  <a:gd name="connsiteY38" fmla="*/ 15968 h 20664"/>
                  <a:gd name="connsiteX39" fmla="*/ 8429 w 17912"/>
                  <a:gd name="connsiteY39" fmla="*/ 16907 h 20664"/>
                  <a:gd name="connsiteX40" fmla="*/ 7376 w 17912"/>
                  <a:gd name="connsiteY40" fmla="*/ 17847 h 20664"/>
                  <a:gd name="connsiteX41" fmla="*/ 8429 w 17912"/>
                  <a:gd name="connsiteY41" fmla="*/ 18786 h 20664"/>
                  <a:gd name="connsiteX42" fmla="*/ 8429 w 17912"/>
                  <a:gd name="connsiteY42" fmla="*/ 17847 h 20664"/>
                  <a:gd name="connsiteX43" fmla="*/ 9483 w 17912"/>
                  <a:gd name="connsiteY43" fmla="*/ 18786 h 20664"/>
                  <a:gd name="connsiteX44" fmla="*/ 9483 w 17912"/>
                  <a:gd name="connsiteY44" fmla="*/ 16907 h 20664"/>
                  <a:gd name="connsiteX45" fmla="*/ 10010 w 17912"/>
                  <a:gd name="connsiteY45" fmla="*/ 16907 h 20664"/>
                  <a:gd name="connsiteX46" fmla="*/ 10537 w 17912"/>
                  <a:gd name="connsiteY46" fmla="*/ 15029 h 20664"/>
                  <a:gd name="connsiteX47" fmla="*/ 11590 w 17912"/>
                  <a:gd name="connsiteY47" fmla="*/ 14090 h 20664"/>
                  <a:gd name="connsiteX48" fmla="*/ 12117 w 17912"/>
                  <a:gd name="connsiteY48" fmla="*/ 14090 h 20664"/>
                  <a:gd name="connsiteX49" fmla="*/ 11590 w 17912"/>
                  <a:gd name="connsiteY49" fmla="*/ 13151 h 20664"/>
                  <a:gd name="connsiteX50" fmla="*/ 12644 w 17912"/>
                  <a:gd name="connsiteY50" fmla="*/ 15029 h 20664"/>
                  <a:gd name="connsiteX51" fmla="*/ 11590 w 17912"/>
                  <a:gd name="connsiteY51" fmla="*/ 15029 h 20664"/>
                  <a:gd name="connsiteX52" fmla="*/ 11590 w 17912"/>
                  <a:gd name="connsiteY52" fmla="*/ 15029 h 20664"/>
                  <a:gd name="connsiteX53" fmla="*/ 12644 w 17912"/>
                  <a:gd name="connsiteY53" fmla="*/ 15968 h 20664"/>
                  <a:gd name="connsiteX54" fmla="*/ 13698 w 17912"/>
                  <a:gd name="connsiteY54" fmla="*/ 15968 h 20664"/>
                  <a:gd name="connsiteX55" fmla="*/ 13698 w 17912"/>
                  <a:gd name="connsiteY55" fmla="*/ 16907 h 20664"/>
                  <a:gd name="connsiteX56" fmla="*/ 12644 w 17912"/>
                  <a:gd name="connsiteY56" fmla="*/ 17847 h 20664"/>
                  <a:gd name="connsiteX57" fmla="*/ 13698 w 17912"/>
                  <a:gd name="connsiteY57" fmla="*/ 17847 h 20664"/>
                  <a:gd name="connsiteX58" fmla="*/ 14224 w 17912"/>
                  <a:gd name="connsiteY58" fmla="*/ 18786 h 20664"/>
                  <a:gd name="connsiteX59" fmla="*/ 14224 w 17912"/>
                  <a:gd name="connsiteY59" fmla="*/ 20664 h 20664"/>
                  <a:gd name="connsiteX60" fmla="*/ 15278 w 17912"/>
                  <a:gd name="connsiteY60" fmla="*/ 20664 h 20664"/>
                  <a:gd name="connsiteX61" fmla="*/ 15805 w 17912"/>
                  <a:gd name="connsiteY61" fmla="*/ 19725 h 20664"/>
                  <a:gd name="connsiteX62" fmla="*/ 16332 w 17912"/>
                  <a:gd name="connsiteY62" fmla="*/ 19725 h 20664"/>
                  <a:gd name="connsiteX63" fmla="*/ 16332 w 17912"/>
                  <a:gd name="connsiteY63" fmla="*/ 18786 h 20664"/>
                  <a:gd name="connsiteX64" fmla="*/ 16859 w 17912"/>
                  <a:gd name="connsiteY64" fmla="*/ 18786 h 20664"/>
                  <a:gd name="connsiteX65" fmla="*/ 17385 w 17912"/>
                  <a:gd name="connsiteY65" fmla="*/ 18786 h 20664"/>
                  <a:gd name="connsiteX66" fmla="*/ 17912 w 17912"/>
                  <a:gd name="connsiteY66" fmla="*/ 17847 h 20664"/>
                  <a:gd name="connsiteX67" fmla="*/ 16332 w 17912"/>
                  <a:gd name="connsiteY67" fmla="*/ 17847 h 20664"/>
                  <a:gd name="connsiteX68" fmla="*/ 15805 w 17912"/>
                  <a:gd name="connsiteY68" fmla="*/ 16907 h 20664"/>
                  <a:gd name="connsiteX69" fmla="*/ 16332 w 17912"/>
                  <a:gd name="connsiteY69" fmla="*/ 15029 h 20664"/>
                  <a:gd name="connsiteX70" fmla="*/ 15805 w 17912"/>
                  <a:gd name="connsiteY70" fmla="*/ 15968 h 20664"/>
                  <a:gd name="connsiteX71" fmla="*/ 16859 w 17912"/>
                  <a:gd name="connsiteY71" fmla="*/ 15029 h 20664"/>
                  <a:gd name="connsiteX0" fmla="*/ 11590 w 17912"/>
                  <a:gd name="connsiteY0" fmla="*/ 15968 h 20664"/>
                  <a:gd name="connsiteX1" fmla="*/ 11590 w 17912"/>
                  <a:gd name="connsiteY1" fmla="*/ 15029 h 20664"/>
                  <a:gd name="connsiteX2" fmla="*/ 12117 w 17912"/>
                  <a:gd name="connsiteY2" fmla="*/ 15968 h 20664"/>
                  <a:gd name="connsiteX3" fmla="*/ 11590 w 17912"/>
                  <a:gd name="connsiteY3" fmla="*/ 15968 h 20664"/>
                  <a:gd name="connsiteX4" fmla="*/ 16859 w 17912"/>
                  <a:gd name="connsiteY4" fmla="*/ 15029 h 20664"/>
                  <a:gd name="connsiteX5" fmla="*/ 1580 w 17912"/>
                  <a:gd name="connsiteY5" fmla="*/ 942 h 20664"/>
                  <a:gd name="connsiteX6" fmla="*/ 1580 w 17912"/>
                  <a:gd name="connsiteY6" fmla="*/ 1881 h 20664"/>
                  <a:gd name="connsiteX7" fmla="*/ 1580 w 17912"/>
                  <a:gd name="connsiteY7" fmla="*/ 2821 h 20664"/>
                  <a:gd name="connsiteX8" fmla="*/ 2107 w 17912"/>
                  <a:gd name="connsiteY8" fmla="*/ 2821 h 20664"/>
                  <a:gd name="connsiteX9" fmla="*/ 1580 w 17912"/>
                  <a:gd name="connsiteY9" fmla="*/ 4699 h 20664"/>
                  <a:gd name="connsiteX10" fmla="*/ 527 w 17912"/>
                  <a:gd name="connsiteY10" fmla="*/ 6577 h 20664"/>
                  <a:gd name="connsiteX11" fmla="*/ 527 w 17912"/>
                  <a:gd name="connsiteY11" fmla="*/ 8455 h 20664"/>
                  <a:gd name="connsiteX12" fmla="*/ 527 w 17912"/>
                  <a:gd name="connsiteY12" fmla="*/ 7516 h 20664"/>
                  <a:gd name="connsiteX13" fmla="*/ 0 w 17912"/>
                  <a:gd name="connsiteY13" fmla="*/ 8455 h 20664"/>
                  <a:gd name="connsiteX14" fmla="*/ 0 w 17912"/>
                  <a:gd name="connsiteY14" fmla="*/ 9394 h 20664"/>
                  <a:gd name="connsiteX15" fmla="*/ 527 w 17912"/>
                  <a:gd name="connsiteY15" fmla="*/ 10334 h 20664"/>
                  <a:gd name="connsiteX16" fmla="*/ 527 w 17912"/>
                  <a:gd name="connsiteY16" fmla="*/ 11273 h 20664"/>
                  <a:gd name="connsiteX17" fmla="*/ 1054 w 17912"/>
                  <a:gd name="connsiteY17" fmla="*/ 10334 h 20664"/>
                  <a:gd name="connsiteX18" fmla="*/ 2107 w 17912"/>
                  <a:gd name="connsiteY18" fmla="*/ 11273 h 20664"/>
                  <a:gd name="connsiteX19" fmla="*/ 2634 w 17912"/>
                  <a:gd name="connsiteY19" fmla="*/ 11273 h 20664"/>
                  <a:gd name="connsiteX20" fmla="*/ 3161 w 17912"/>
                  <a:gd name="connsiteY20" fmla="*/ 11273 h 20664"/>
                  <a:gd name="connsiteX21" fmla="*/ 3688 w 17912"/>
                  <a:gd name="connsiteY21" fmla="*/ 11273 h 20664"/>
                  <a:gd name="connsiteX22" fmla="*/ 4741 w 17912"/>
                  <a:gd name="connsiteY22" fmla="*/ 10334 h 20664"/>
                  <a:gd name="connsiteX23" fmla="*/ 5268 w 17912"/>
                  <a:gd name="connsiteY23" fmla="*/ 10334 h 20664"/>
                  <a:gd name="connsiteX24" fmla="*/ 5795 w 17912"/>
                  <a:gd name="connsiteY24" fmla="*/ 9394 h 20664"/>
                  <a:gd name="connsiteX25" fmla="*/ 7376 w 17912"/>
                  <a:gd name="connsiteY25" fmla="*/ 10334 h 20664"/>
                  <a:gd name="connsiteX26" fmla="*/ 7902 w 17912"/>
                  <a:gd name="connsiteY26" fmla="*/ 10334 h 20664"/>
                  <a:gd name="connsiteX27" fmla="*/ 8429 w 17912"/>
                  <a:gd name="connsiteY27" fmla="*/ 11273 h 20664"/>
                  <a:gd name="connsiteX28" fmla="*/ 8429 w 17912"/>
                  <a:gd name="connsiteY28" fmla="*/ 12212 h 20664"/>
                  <a:gd name="connsiteX29" fmla="*/ 8429 w 17912"/>
                  <a:gd name="connsiteY29" fmla="*/ 12212 h 20664"/>
                  <a:gd name="connsiteX30" fmla="*/ 8956 w 17912"/>
                  <a:gd name="connsiteY30" fmla="*/ 13151 h 20664"/>
                  <a:gd name="connsiteX31" fmla="*/ 8956 w 17912"/>
                  <a:gd name="connsiteY31" fmla="*/ 14090 h 20664"/>
                  <a:gd name="connsiteX32" fmla="*/ 9483 w 17912"/>
                  <a:gd name="connsiteY32" fmla="*/ 14090 h 20664"/>
                  <a:gd name="connsiteX33" fmla="*/ 10010 w 17912"/>
                  <a:gd name="connsiteY33" fmla="*/ 15029 h 20664"/>
                  <a:gd name="connsiteX34" fmla="*/ 8956 w 17912"/>
                  <a:gd name="connsiteY34" fmla="*/ 15029 h 20664"/>
                  <a:gd name="connsiteX35" fmla="*/ 8429 w 17912"/>
                  <a:gd name="connsiteY35" fmla="*/ 15029 h 20664"/>
                  <a:gd name="connsiteX36" fmla="*/ 8429 w 17912"/>
                  <a:gd name="connsiteY36" fmla="*/ 15029 h 20664"/>
                  <a:gd name="connsiteX37" fmla="*/ 8429 w 17912"/>
                  <a:gd name="connsiteY37" fmla="*/ 15968 h 20664"/>
                  <a:gd name="connsiteX38" fmla="*/ 8429 w 17912"/>
                  <a:gd name="connsiteY38" fmla="*/ 16907 h 20664"/>
                  <a:gd name="connsiteX39" fmla="*/ 7376 w 17912"/>
                  <a:gd name="connsiteY39" fmla="*/ 17847 h 20664"/>
                  <a:gd name="connsiteX40" fmla="*/ 8429 w 17912"/>
                  <a:gd name="connsiteY40" fmla="*/ 18786 h 20664"/>
                  <a:gd name="connsiteX41" fmla="*/ 8429 w 17912"/>
                  <a:gd name="connsiteY41" fmla="*/ 17847 h 20664"/>
                  <a:gd name="connsiteX42" fmla="*/ 9483 w 17912"/>
                  <a:gd name="connsiteY42" fmla="*/ 18786 h 20664"/>
                  <a:gd name="connsiteX43" fmla="*/ 9483 w 17912"/>
                  <a:gd name="connsiteY43" fmla="*/ 16907 h 20664"/>
                  <a:gd name="connsiteX44" fmla="*/ 10010 w 17912"/>
                  <a:gd name="connsiteY44" fmla="*/ 16907 h 20664"/>
                  <a:gd name="connsiteX45" fmla="*/ 10537 w 17912"/>
                  <a:gd name="connsiteY45" fmla="*/ 15029 h 20664"/>
                  <a:gd name="connsiteX46" fmla="*/ 11590 w 17912"/>
                  <a:gd name="connsiteY46" fmla="*/ 14090 h 20664"/>
                  <a:gd name="connsiteX47" fmla="*/ 12117 w 17912"/>
                  <a:gd name="connsiteY47" fmla="*/ 14090 h 20664"/>
                  <a:gd name="connsiteX48" fmla="*/ 11590 w 17912"/>
                  <a:gd name="connsiteY48" fmla="*/ 13151 h 20664"/>
                  <a:gd name="connsiteX49" fmla="*/ 12644 w 17912"/>
                  <a:gd name="connsiteY49" fmla="*/ 15029 h 20664"/>
                  <a:gd name="connsiteX50" fmla="*/ 11590 w 17912"/>
                  <a:gd name="connsiteY50" fmla="*/ 15029 h 20664"/>
                  <a:gd name="connsiteX51" fmla="*/ 11590 w 17912"/>
                  <a:gd name="connsiteY51" fmla="*/ 15029 h 20664"/>
                  <a:gd name="connsiteX52" fmla="*/ 12644 w 17912"/>
                  <a:gd name="connsiteY52" fmla="*/ 15968 h 20664"/>
                  <a:gd name="connsiteX53" fmla="*/ 13698 w 17912"/>
                  <a:gd name="connsiteY53" fmla="*/ 15968 h 20664"/>
                  <a:gd name="connsiteX54" fmla="*/ 13698 w 17912"/>
                  <a:gd name="connsiteY54" fmla="*/ 16907 h 20664"/>
                  <a:gd name="connsiteX55" fmla="*/ 12644 w 17912"/>
                  <a:gd name="connsiteY55" fmla="*/ 17847 h 20664"/>
                  <a:gd name="connsiteX56" fmla="*/ 13698 w 17912"/>
                  <a:gd name="connsiteY56" fmla="*/ 17847 h 20664"/>
                  <a:gd name="connsiteX57" fmla="*/ 14224 w 17912"/>
                  <a:gd name="connsiteY57" fmla="*/ 18786 h 20664"/>
                  <a:gd name="connsiteX58" fmla="*/ 14224 w 17912"/>
                  <a:gd name="connsiteY58" fmla="*/ 20664 h 20664"/>
                  <a:gd name="connsiteX59" fmla="*/ 15278 w 17912"/>
                  <a:gd name="connsiteY59" fmla="*/ 20664 h 20664"/>
                  <a:gd name="connsiteX60" fmla="*/ 15805 w 17912"/>
                  <a:gd name="connsiteY60" fmla="*/ 19725 h 20664"/>
                  <a:gd name="connsiteX61" fmla="*/ 16332 w 17912"/>
                  <a:gd name="connsiteY61" fmla="*/ 19725 h 20664"/>
                  <a:gd name="connsiteX62" fmla="*/ 16332 w 17912"/>
                  <a:gd name="connsiteY62" fmla="*/ 18786 h 20664"/>
                  <a:gd name="connsiteX63" fmla="*/ 16859 w 17912"/>
                  <a:gd name="connsiteY63" fmla="*/ 18786 h 20664"/>
                  <a:gd name="connsiteX64" fmla="*/ 17385 w 17912"/>
                  <a:gd name="connsiteY64" fmla="*/ 18786 h 20664"/>
                  <a:gd name="connsiteX65" fmla="*/ 17912 w 17912"/>
                  <a:gd name="connsiteY65" fmla="*/ 17847 h 20664"/>
                  <a:gd name="connsiteX66" fmla="*/ 16332 w 17912"/>
                  <a:gd name="connsiteY66" fmla="*/ 17847 h 20664"/>
                  <a:gd name="connsiteX67" fmla="*/ 15805 w 17912"/>
                  <a:gd name="connsiteY67" fmla="*/ 16907 h 20664"/>
                  <a:gd name="connsiteX68" fmla="*/ 16332 w 17912"/>
                  <a:gd name="connsiteY68" fmla="*/ 15029 h 20664"/>
                  <a:gd name="connsiteX69" fmla="*/ 15805 w 17912"/>
                  <a:gd name="connsiteY69" fmla="*/ 15968 h 20664"/>
                  <a:gd name="connsiteX70" fmla="*/ 16859 w 17912"/>
                  <a:gd name="connsiteY70" fmla="*/ 15029 h 20664"/>
                  <a:gd name="connsiteX0" fmla="*/ 11590 w 17912"/>
                  <a:gd name="connsiteY0" fmla="*/ 15646 h 20342"/>
                  <a:gd name="connsiteX1" fmla="*/ 11590 w 17912"/>
                  <a:gd name="connsiteY1" fmla="*/ 14707 h 20342"/>
                  <a:gd name="connsiteX2" fmla="*/ 12117 w 17912"/>
                  <a:gd name="connsiteY2" fmla="*/ 15646 h 20342"/>
                  <a:gd name="connsiteX3" fmla="*/ 11590 w 17912"/>
                  <a:gd name="connsiteY3" fmla="*/ 15646 h 20342"/>
                  <a:gd name="connsiteX4" fmla="*/ 16859 w 17912"/>
                  <a:gd name="connsiteY4" fmla="*/ 14707 h 20342"/>
                  <a:gd name="connsiteX5" fmla="*/ 1580 w 17912"/>
                  <a:gd name="connsiteY5" fmla="*/ 620 h 20342"/>
                  <a:gd name="connsiteX6" fmla="*/ 1580 w 17912"/>
                  <a:gd name="connsiteY6" fmla="*/ 2499 h 20342"/>
                  <a:gd name="connsiteX7" fmla="*/ 2107 w 17912"/>
                  <a:gd name="connsiteY7" fmla="*/ 2499 h 20342"/>
                  <a:gd name="connsiteX8" fmla="*/ 1580 w 17912"/>
                  <a:gd name="connsiteY8" fmla="*/ 4377 h 20342"/>
                  <a:gd name="connsiteX9" fmla="*/ 527 w 17912"/>
                  <a:gd name="connsiteY9" fmla="*/ 6255 h 20342"/>
                  <a:gd name="connsiteX10" fmla="*/ 527 w 17912"/>
                  <a:gd name="connsiteY10" fmla="*/ 8133 h 20342"/>
                  <a:gd name="connsiteX11" fmla="*/ 527 w 17912"/>
                  <a:gd name="connsiteY11" fmla="*/ 7194 h 20342"/>
                  <a:gd name="connsiteX12" fmla="*/ 0 w 17912"/>
                  <a:gd name="connsiteY12" fmla="*/ 8133 h 20342"/>
                  <a:gd name="connsiteX13" fmla="*/ 0 w 17912"/>
                  <a:gd name="connsiteY13" fmla="*/ 9072 h 20342"/>
                  <a:gd name="connsiteX14" fmla="*/ 527 w 17912"/>
                  <a:gd name="connsiteY14" fmla="*/ 10012 h 20342"/>
                  <a:gd name="connsiteX15" fmla="*/ 527 w 17912"/>
                  <a:gd name="connsiteY15" fmla="*/ 10951 h 20342"/>
                  <a:gd name="connsiteX16" fmla="*/ 1054 w 17912"/>
                  <a:gd name="connsiteY16" fmla="*/ 10012 h 20342"/>
                  <a:gd name="connsiteX17" fmla="*/ 2107 w 17912"/>
                  <a:gd name="connsiteY17" fmla="*/ 10951 h 20342"/>
                  <a:gd name="connsiteX18" fmla="*/ 2634 w 17912"/>
                  <a:gd name="connsiteY18" fmla="*/ 10951 h 20342"/>
                  <a:gd name="connsiteX19" fmla="*/ 3161 w 17912"/>
                  <a:gd name="connsiteY19" fmla="*/ 10951 h 20342"/>
                  <a:gd name="connsiteX20" fmla="*/ 3688 w 17912"/>
                  <a:gd name="connsiteY20" fmla="*/ 10951 h 20342"/>
                  <a:gd name="connsiteX21" fmla="*/ 4741 w 17912"/>
                  <a:gd name="connsiteY21" fmla="*/ 10012 h 20342"/>
                  <a:gd name="connsiteX22" fmla="*/ 5268 w 17912"/>
                  <a:gd name="connsiteY22" fmla="*/ 10012 h 20342"/>
                  <a:gd name="connsiteX23" fmla="*/ 5795 w 17912"/>
                  <a:gd name="connsiteY23" fmla="*/ 9072 h 20342"/>
                  <a:gd name="connsiteX24" fmla="*/ 7376 w 17912"/>
                  <a:gd name="connsiteY24" fmla="*/ 10012 h 20342"/>
                  <a:gd name="connsiteX25" fmla="*/ 7902 w 17912"/>
                  <a:gd name="connsiteY25" fmla="*/ 10012 h 20342"/>
                  <a:gd name="connsiteX26" fmla="*/ 8429 w 17912"/>
                  <a:gd name="connsiteY26" fmla="*/ 10951 h 20342"/>
                  <a:gd name="connsiteX27" fmla="*/ 8429 w 17912"/>
                  <a:gd name="connsiteY27" fmla="*/ 11890 h 20342"/>
                  <a:gd name="connsiteX28" fmla="*/ 8429 w 17912"/>
                  <a:gd name="connsiteY28" fmla="*/ 11890 h 20342"/>
                  <a:gd name="connsiteX29" fmla="*/ 8956 w 17912"/>
                  <a:gd name="connsiteY29" fmla="*/ 12829 h 20342"/>
                  <a:gd name="connsiteX30" fmla="*/ 8956 w 17912"/>
                  <a:gd name="connsiteY30" fmla="*/ 13768 h 20342"/>
                  <a:gd name="connsiteX31" fmla="*/ 9483 w 17912"/>
                  <a:gd name="connsiteY31" fmla="*/ 13768 h 20342"/>
                  <a:gd name="connsiteX32" fmla="*/ 10010 w 17912"/>
                  <a:gd name="connsiteY32" fmla="*/ 14707 h 20342"/>
                  <a:gd name="connsiteX33" fmla="*/ 8956 w 17912"/>
                  <a:gd name="connsiteY33" fmla="*/ 14707 h 20342"/>
                  <a:gd name="connsiteX34" fmla="*/ 8429 w 17912"/>
                  <a:gd name="connsiteY34" fmla="*/ 14707 h 20342"/>
                  <a:gd name="connsiteX35" fmla="*/ 8429 w 17912"/>
                  <a:gd name="connsiteY35" fmla="*/ 14707 h 20342"/>
                  <a:gd name="connsiteX36" fmla="*/ 8429 w 17912"/>
                  <a:gd name="connsiteY36" fmla="*/ 15646 h 20342"/>
                  <a:gd name="connsiteX37" fmla="*/ 8429 w 17912"/>
                  <a:gd name="connsiteY37" fmla="*/ 16585 h 20342"/>
                  <a:gd name="connsiteX38" fmla="*/ 7376 w 17912"/>
                  <a:gd name="connsiteY38" fmla="*/ 17525 h 20342"/>
                  <a:gd name="connsiteX39" fmla="*/ 8429 w 17912"/>
                  <a:gd name="connsiteY39" fmla="*/ 18464 h 20342"/>
                  <a:gd name="connsiteX40" fmla="*/ 8429 w 17912"/>
                  <a:gd name="connsiteY40" fmla="*/ 17525 h 20342"/>
                  <a:gd name="connsiteX41" fmla="*/ 9483 w 17912"/>
                  <a:gd name="connsiteY41" fmla="*/ 18464 h 20342"/>
                  <a:gd name="connsiteX42" fmla="*/ 9483 w 17912"/>
                  <a:gd name="connsiteY42" fmla="*/ 16585 h 20342"/>
                  <a:gd name="connsiteX43" fmla="*/ 10010 w 17912"/>
                  <a:gd name="connsiteY43" fmla="*/ 16585 h 20342"/>
                  <a:gd name="connsiteX44" fmla="*/ 10537 w 17912"/>
                  <a:gd name="connsiteY44" fmla="*/ 14707 h 20342"/>
                  <a:gd name="connsiteX45" fmla="*/ 11590 w 17912"/>
                  <a:gd name="connsiteY45" fmla="*/ 13768 h 20342"/>
                  <a:gd name="connsiteX46" fmla="*/ 12117 w 17912"/>
                  <a:gd name="connsiteY46" fmla="*/ 13768 h 20342"/>
                  <a:gd name="connsiteX47" fmla="*/ 11590 w 17912"/>
                  <a:gd name="connsiteY47" fmla="*/ 12829 h 20342"/>
                  <a:gd name="connsiteX48" fmla="*/ 12644 w 17912"/>
                  <a:gd name="connsiteY48" fmla="*/ 14707 h 20342"/>
                  <a:gd name="connsiteX49" fmla="*/ 11590 w 17912"/>
                  <a:gd name="connsiteY49" fmla="*/ 14707 h 20342"/>
                  <a:gd name="connsiteX50" fmla="*/ 11590 w 17912"/>
                  <a:gd name="connsiteY50" fmla="*/ 14707 h 20342"/>
                  <a:gd name="connsiteX51" fmla="*/ 12644 w 17912"/>
                  <a:gd name="connsiteY51" fmla="*/ 15646 h 20342"/>
                  <a:gd name="connsiteX52" fmla="*/ 13698 w 17912"/>
                  <a:gd name="connsiteY52" fmla="*/ 15646 h 20342"/>
                  <a:gd name="connsiteX53" fmla="*/ 13698 w 17912"/>
                  <a:gd name="connsiteY53" fmla="*/ 16585 h 20342"/>
                  <a:gd name="connsiteX54" fmla="*/ 12644 w 17912"/>
                  <a:gd name="connsiteY54" fmla="*/ 17525 h 20342"/>
                  <a:gd name="connsiteX55" fmla="*/ 13698 w 17912"/>
                  <a:gd name="connsiteY55" fmla="*/ 17525 h 20342"/>
                  <a:gd name="connsiteX56" fmla="*/ 14224 w 17912"/>
                  <a:gd name="connsiteY56" fmla="*/ 18464 h 20342"/>
                  <a:gd name="connsiteX57" fmla="*/ 14224 w 17912"/>
                  <a:gd name="connsiteY57" fmla="*/ 20342 h 20342"/>
                  <a:gd name="connsiteX58" fmla="*/ 15278 w 17912"/>
                  <a:gd name="connsiteY58" fmla="*/ 20342 h 20342"/>
                  <a:gd name="connsiteX59" fmla="*/ 15805 w 17912"/>
                  <a:gd name="connsiteY59" fmla="*/ 19403 h 20342"/>
                  <a:gd name="connsiteX60" fmla="*/ 16332 w 17912"/>
                  <a:gd name="connsiteY60" fmla="*/ 19403 h 20342"/>
                  <a:gd name="connsiteX61" fmla="*/ 16332 w 17912"/>
                  <a:gd name="connsiteY61" fmla="*/ 18464 h 20342"/>
                  <a:gd name="connsiteX62" fmla="*/ 16859 w 17912"/>
                  <a:gd name="connsiteY62" fmla="*/ 18464 h 20342"/>
                  <a:gd name="connsiteX63" fmla="*/ 17385 w 17912"/>
                  <a:gd name="connsiteY63" fmla="*/ 18464 h 20342"/>
                  <a:gd name="connsiteX64" fmla="*/ 17912 w 17912"/>
                  <a:gd name="connsiteY64" fmla="*/ 17525 h 20342"/>
                  <a:gd name="connsiteX65" fmla="*/ 16332 w 17912"/>
                  <a:gd name="connsiteY65" fmla="*/ 17525 h 20342"/>
                  <a:gd name="connsiteX66" fmla="*/ 15805 w 17912"/>
                  <a:gd name="connsiteY66" fmla="*/ 16585 h 20342"/>
                  <a:gd name="connsiteX67" fmla="*/ 16332 w 17912"/>
                  <a:gd name="connsiteY67" fmla="*/ 14707 h 20342"/>
                  <a:gd name="connsiteX68" fmla="*/ 15805 w 17912"/>
                  <a:gd name="connsiteY68" fmla="*/ 15646 h 20342"/>
                  <a:gd name="connsiteX69" fmla="*/ 16859 w 17912"/>
                  <a:gd name="connsiteY69" fmla="*/ 14707 h 20342"/>
                  <a:gd name="connsiteX0" fmla="*/ 11590 w 17912"/>
                  <a:gd name="connsiteY0" fmla="*/ 15682 h 20378"/>
                  <a:gd name="connsiteX1" fmla="*/ 11590 w 17912"/>
                  <a:gd name="connsiteY1" fmla="*/ 14743 h 20378"/>
                  <a:gd name="connsiteX2" fmla="*/ 12117 w 17912"/>
                  <a:gd name="connsiteY2" fmla="*/ 15682 h 20378"/>
                  <a:gd name="connsiteX3" fmla="*/ 11590 w 17912"/>
                  <a:gd name="connsiteY3" fmla="*/ 15682 h 20378"/>
                  <a:gd name="connsiteX4" fmla="*/ 16859 w 17912"/>
                  <a:gd name="connsiteY4" fmla="*/ 14743 h 20378"/>
                  <a:gd name="connsiteX5" fmla="*/ 1580 w 17912"/>
                  <a:gd name="connsiteY5" fmla="*/ 656 h 20378"/>
                  <a:gd name="connsiteX6" fmla="*/ 1580 w 17912"/>
                  <a:gd name="connsiteY6" fmla="*/ 2535 h 20378"/>
                  <a:gd name="connsiteX7" fmla="*/ 1580 w 17912"/>
                  <a:gd name="connsiteY7" fmla="*/ 4413 h 20378"/>
                  <a:gd name="connsiteX8" fmla="*/ 527 w 17912"/>
                  <a:gd name="connsiteY8" fmla="*/ 6291 h 20378"/>
                  <a:gd name="connsiteX9" fmla="*/ 527 w 17912"/>
                  <a:gd name="connsiteY9" fmla="*/ 8169 h 20378"/>
                  <a:gd name="connsiteX10" fmla="*/ 527 w 17912"/>
                  <a:gd name="connsiteY10" fmla="*/ 7230 h 20378"/>
                  <a:gd name="connsiteX11" fmla="*/ 0 w 17912"/>
                  <a:gd name="connsiteY11" fmla="*/ 8169 h 20378"/>
                  <a:gd name="connsiteX12" fmla="*/ 0 w 17912"/>
                  <a:gd name="connsiteY12" fmla="*/ 9108 h 20378"/>
                  <a:gd name="connsiteX13" fmla="*/ 527 w 17912"/>
                  <a:gd name="connsiteY13" fmla="*/ 10048 h 20378"/>
                  <a:gd name="connsiteX14" fmla="*/ 527 w 17912"/>
                  <a:gd name="connsiteY14" fmla="*/ 10987 h 20378"/>
                  <a:gd name="connsiteX15" fmla="*/ 1054 w 17912"/>
                  <a:gd name="connsiteY15" fmla="*/ 10048 h 20378"/>
                  <a:gd name="connsiteX16" fmla="*/ 2107 w 17912"/>
                  <a:gd name="connsiteY16" fmla="*/ 10987 h 20378"/>
                  <a:gd name="connsiteX17" fmla="*/ 2634 w 17912"/>
                  <a:gd name="connsiteY17" fmla="*/ 10987 h 20378"/>
                  <a:gd name="connsiteX18" fmla="*/ 3161 w 17912"/>
                  <a:gd name="connsiteY18" fmla="*/ 10987 h 20378"/>
                  <a:gd name="connsiteX19" fmla="*/ 3688 w 17912"/>
                  <a:gd name="connsiteY19" fmla="*/ 10987 h 20378"/>
                  <a:gd name="connsiteX20" fmla="*/ 4741 w 17912"/>
                  <a:gd name="connsiteY20" fmla="*/ 10048 h 20378"/>
                  <a:gd name="connsiteX21" fmla="*/ 5268 w 17912"/>
                  <a:gd name="connsiteY21" fmla="*/ 10048 h 20378"/>
                  <a:gd name="connsiteX22" fmla="*/ 5795 w 17912"/>
                  <a:gd name="connsiteY22" fmla="*/ 9108 h 20378"/>
                  <a:gd name="connsiteX23" fmla="*/ 7376 w 17912"/>
                  <a:gd name="connsiteY23" fmla="*/ 10048 h 20378"/>
                  <a:gd name="connsiteX24" fmla="*/ 7902 w 17912"/>
                  <a:gd name="connsiteY24" fmla="*/ 10048 h 20378"/>
                  <a:gd name="connsiteX25" fmla="*/ 8429 w 17912"/>
                  <a:gd name="connsiteY25" fmla="*/ 10987 h 20378"/>
                  <a:gd name="connsiteX26" fmla="*/ 8429 w 17912"/>
                  <a:gd name="connsiteY26" fmla="*/ 11926 h 20378"/>
                  <a:gd name="connsiteX27" fmla="*/ 8429 w 17912"/>
                  <a:gd name="connsiteY27" fmla="*/ 11926 h 20378"/>
                  <a:gd name="connsiteX28" fmla="*/ 8956 w 17912"/>
                  <a:gd name="connsiteY28" fmla="*/ 12865 h 20378"/>
                  <a:gd name="connsiteX29" fmla="*/ 8956 w 17912"/>
                  <a:gd name="connsiteY29" fmla="*/ 13804 h 20378"/>
                  <a:gd name="connsiteX30" fmla="*/ 9483 w 17912"/>
                  <a:gd name="connsiteY30" fmla="*/ 13804 h 20378"/>
                  <a:gd name="connsiteX31" fmla="*/ 10010 w 17912"/>
                  <a:gd name="connsiteY31" fmla="*/ 14743 h 20378"/>
                  <a:gd name="connsiteX32" fmla="*/ 8956 w 17912"/>
                  <a:gd name="connsiteY32" fmla="*/ 14743 h 20378"/>
                  <a:gd name="connsiteX33" fmla="*/ 8429 w 17912"/>
                  <a:gd name="connsiteY33" fmla="*/ 14743 h 20378"/>
                  <a:gd name="connsiteX34" fmla="*/ 8429 w 17912"/>
                  <a:gd name="connsiteY34" fmla="*/ 14743 h 20378"/>
                  <a:gd name="connsiteX35" fmla="*/ 8429 w 17912"/>
                  <a:gd name="connsiteY35" fmla="*/ 15682 h 20378"/>
                  <a:gd name="connsiteX36" fmla="*/ 8429 w 17912"/>
                  <a:gd name="connsiteY36" fmla="*/ 16621 h 20378"/>
                  <a:gd name="connsiteX37" fmla="*/ 7376 w 17912"/>
                  <a:gd name="connsiteY37" fmla="*/ 17561 h 20378"/>
                  <a:gd name="connsiteX38" fmla="*/ 8429 w 17912"/>
                  <a:gd name="connsiteY38" fmla="*/ 18500 h 20378"/>
                  <a:gd name="connsiteX39" fmla="*/ 8429 w 17912"/>
                  <a:gd name="connsiteY39" fmla="*/ 17561 h 20378"/>
                  <a:gd name="connsiteX40" fmla="*/ 9483 w 17912"/>
                  <a:gd name="connsiteY40" fmla="*/ 18500 h 20378"/>
                  <a:gd name="connsiteX41" fmla="*/ 9483 w 17912"/>
                  <a:gd name="connsiteY41" fmla="*/ 16621 h 20378"/>
                  <a:gd name="connsiteX42" fmla="*/ 10010 w 17912"/>
                  <a:gd name="connsiteY42" fmla="*/ 16621 h 20378"/>
                  <a:gd name="connsiteX43" fmla="*/ 10537 w 17912"/>
                  <a:gd name="connsiteY43" fmla="*/ 14743 h 20378"/>
                  <a:gd name="connsiteX44" fmla="*/ 11590 w 17912"/>
                  <a:gd name="connsiteY44" fmla="*/ 13804 h 20378"/>
                  <a:gd name="connsiteX45" fmla="*/ 12117 w 17912"/>
                  <a:gd name="connsiteY45" fmla="*/ 13804 h 20378"/>
                  <a:gd name="connsiteX46" fmla="*/ 11590 w 17912"/>
                  <a:gd name="connsiteY46" fmla="*/ 12865 h 20378"/>
                  <a:gd name="connsiteX47" fmla="*/ 12644 w 17912"/>
                  <a:gd name="connsiteY47" fmla="*/ 14743 h 20378"/>
                  <a:gd name="connsiteX48" fmla="*/ 11590 w 17912"/>
                  <a:gd name="connsiteY48" fmla="*/ 14743 h 20378"/>
                  <a:gd name="connsiteX49" fmla="*/ 11590 w 17912"/>
                  <a:gd name="connsiteY49" fmla="*/ 14743 h 20378"/>
                  <a:gd name="connsiteX50" fmla="*/ 12644 w 17912"/>
                  <a:gd name="connsiteY50" fmla="*/ 15682 h 20378"/>
                  <a:gd name="connsiteX51" fmla="*/ 13698 w 17912"/>
                  <a:gd name="connsiteY51" fmla="*/ 15682 h 20378"/>
                  <a:gd name="connsiteX52" fmla="*/ 13698 w 17912"/>
                  <a:gd name="connsiteY52" fmla="*/ 16621 h 20378"/>
                  <a:gd name="connsiteX53" fmla="*/ 12644 w 17912"/>
                  <a:gd name="connsiteY53" fmla="*/ 17561 h 20378"/>
                  <a:gd name="connsiteX54" fmla="*/ 13698 w 17912"/>
                  <a:gd name="connsiteY54" fmla="*/ 17561 h 20378"/>
                  <a:gd name="connsiteX55" fmla="*/ 14224 w 17912"/>
                  <a:gd name="connsiteY55" fmla="*/ 18500 h 20378"/>
                  <a:gd name="connsiteX56" fmla="*/ 14224 w 17912"/>
                  <a:gd name="connsiteY56" fmla="*/ 20378 h 20378"/>
                  <a:gd name="connsiteX57" fmla="*/ 15278 w 17912"/>
                  <a:gd name="connsiteY57" fmla="*/ 20378 h 20378"/>
                  <a:gd name="connsiteX58" fmla="*/ 15805 w 17912"/>
                  <a:gd name="connsiteY58" fmla="*/ 19439 h 20378"/>
                  <a:gd name="connsiteX59" fmla="*/ 16332 w 17912"/>
                  <a:gd name="connsiteY59" fmla="*/ 19439 h 20378"/>
                  <a:gd name="connsiteX60" fmla="*/ 16332 w 17912"/>
                  <a:gd name="connsiteY60" fmla="*/ 18500 h 20378"/>
                  <a:gd name="connsiteX61" fmla="*/ 16859 w 17912"/>
                  <a:gd name="connsiteY61" fmla="*/ 18500 h 20378"/>
                  <a:gd name="connsiteX62" fmla="*/ 17385 w 17912"/>
                  <a:gd name="connsiteY62" fmla="*/ 18500 h 20378"/>
                  <a:gd name="connsiteX63" fmla="*/ 17912 w 17912"/>
                  <a:gd name="connsiteY63" fmla="*/ 17561 h 20378"/>
                  <a:gd name="connsiteX64" fmla="*/ 16332 w 17912"/>
                  <a:gd name="connsiteY64" fmla="*/ 17561 h 20378"/>
                  <a:gd name="connsiteX65" fmla="*/ 15805 w 17912"/>
                  <a:gd name="connsiteY65" fmla="*/ 16621 h 20378"/>
                  <a:gd name="connsiteX66" fmla="*/ 16332 w 17912"/>
                  <a:gd name="connsiteY66" fmla="*/ 14743 h 20378"/>
                  <a:gd name="connsiteX67" fmla="*/ 15805 w 17912"/>
                  <a:gd name="connsiteY67" fmla="*/ 15682 h 20378"/>
                  <a:gd name="connsiteX68" fmla="*/ 16859 w 17912"/>
                  <a:gd name="connsiteY68" fmla="*/ 14743 h 20378"/>
                  <a:gd name="connsiteX0" fmla="*/ 11590 w 17912"/>
                  <a:gd name="connsiteY0" fmla="*/ 13677 h 18373"/>
                  <a:gd name="connsiteX1" fmla="*/ 11590 w 17912"/>
                  <a:gd name="connsiteY1" fmla="*/ 12738 h 18373"/>
                  <a:gd name="connsiteX2" fmla="*/ 12117 w 17912"/>
                  <a:gd name="connsiteY2" fmla="*/ 13677 h 18373"/>
                  <a:gd name="connsiteX3" fmla="*/ 11590 w 17912"/>
                  <a:gd name="connsiteY3" fmla="*/ 13677 h 18373"/>
                  <a:gd name="connsiteX4" fmla="*/ 16859 w 17912"/>
                  <a:gd name="connsiteY4" fmla="*/ 12738 h 18373"/>
                  <a:gd name="connsiteX5" fmla="*/ 1580 w 17912"/>
                  <a:gd name="connsiteY5" fmla="*/ 530 h 18373"/>
                  <a:gd name="connsiteX6" fmla="*/ 1580 w 17912"/>
                  <a:gd name="connsiteY6" fmla="*/ 2408 h 18373"/>
                  <a:gd name="connsiteX7" fmla="*/ 527 w 17912"/>
                  <a:gd name="connsiteY7" fmla="*/ 4286 h 18373"/>
                  <a:gd name="connsiteX8" fmla="*/ 527 w 17912"/>
                  <a:gd name="connsiteY8" fmla="*/ 6164 h 18373"/>
                  <a:gd name="connsiteX9" fmla="*/ 527 w 17912"/>
                  <a:gd name="connsiteY9" fmla="*/ 5225 h 18373"/>
                  <a:gd name="connsiteX10" fmla="*/ 0 w 17912"/>
                  <a:gd name="connsiteY10" fmla="*/ 6164 h 18373"/>
                  <a:gd name="connsiteX11" fmla="*/ 0 w 17912"/>
                  <a:gd name="connsiteY11" fmla="*/ 7103 h 18373"/>
                  <a:gd name="connsiteX12" fmla="*/ 527 w 17912"/>
                  <a:gd name="connsiteY12" fmla="*/ 8043 h 18373"/>
                  <a:gd name="connsiteX13" fmla="*/ 527 w 17912"/>
                  <a:gd name="connsiteY13" fmla="*/ 8982 h 18373"/>
                  <a:gd name="connsiteX14" fmla="*/ 1054 w 17912"/>
                  <a:gd name="connsiteY14" fmla="*/ 8043 h 18373"/>
                  <a:gd name="connsiteX15" fmla="*/ 2107 w 17912"/>
                  <a:gd name="connsiteY15" fmla="*/ 8982 h 18373"/>
                  <a:gd name="connsiteX16" fmla="*/ 2634 w 17912"/>
                  <a:gd name="connsiteY16" fmla="*/ 8982 h 18373"/>
                  <a:gd name="connsiteX17" fmla="*/ 3161 w 17912"/>
                  <a:gd name="connsiteY17" fmla="*/ 8982 h 18373"/>
                  <a:gd name="connsiteX18" fmla="*/ 3688 w 17912"/>
                  <a:gd name="connsiteY18" fmla="*/ 8982 h 18373"/>
                  <a:gd name="connsiteX19" fmla="*/ 4741 w 17912"/>
                  <a:gd name="connsiteY19" fmla="*/ 8043 h 18373"/>
                  <a:gd name="connsiteX20" fmla="*/ 5268 w 17912"/>
                  <a:gd name="connsiteY20" fmla="*/ 8043 h 18373"/>
                  <a:gd name="connsiteX21" fmla="*/ 5795 w 17912"/>
                  <a:gd name="connsiteY21" fmla="*/ 7103 h 18373"/>
                  <a:gd name="connsiteX22" fmla="*/ 7376 w 17912"/>
                  <a:gd name="connsiteY22" fmla="*/ 8043 h 18373"/>
                  <a:gd name="connsiteX23" fmla="*/ 7902 w 17912"/>
                  <a:gd name="connsiteY23" fmla="*/ 8043 h 18373"/>
                  <a:gd name="connsiteX24" fmla="*/ 8429 w 17912"/>
                  <a:gd name="connsiteY24" fmla="*/ 8982 h 18373"/>
                  <a:gd name="connsiteX25" fmla="*/ 8429 w 17912"/>
                  <a:gd name="connsiteY25" fmla="*/ 9921 h 18373"/>
                  <a:gd name="connsiteX26" fmla="*/ 8429 w 17912"/>
                  <a:gd name="connsiteY26" fmla="*/ 9921 h 18373"/>
                  <a:gd name="connsiteX27" fmla="*/ 8956 w 17912"/>
                  <a:gd name="connsiteY27" fmla="*/ 10860 h 18373"/>
                  <a:gd name="connsiteX28" fmla="*/ 8956 w 17912"/>
                  <a:gd name="connsiteY28" fmla="*/ 11799 h 18373"/>
                  <a:gd name="connsiteX29" fmla="*/ 9483 w 17912"/>
                  <a:gd name="connsiteY29" fmla="*/ 11799 h 18373"/>
                  <a:gd name="connsiteX30" fmla="*/ 10010 w 17912"/>
                  <a:gd name="connsiteY30" fmla="*/ 12738 h 18373"/>
                  <a:gd name="connsiteX31" fmla="*/ 8956 w 17912"/>
                  <a:gd name="connsiteY31" fmla="*/ 12738 h 18373"/>
                  <a:gd name="connsiteX32" fmla="*/ 8429 w 17912"/>
                  <a:gd name="connsiteY32" fmla="*/ 12738 h 18373"/>
                  <a:gd name="connsiteX33" fmla="*/ 8429 w 17912"/>
                  <a:gd name="connsiteY33" fmla="*/ 12738 h 18373"/>
                  <a:gd name="connsiteX34" fmla="*/ 8429 w 17912"/>
                  <a:gd name="connsiteY34" fmla="*/ 13677 h 18373"/>
                  <a:gd name="connsiteX35" fmla="*/ 8429 w 17912"/>
                  <a:gd name="connsiteY35" fmla="*/ 14616 h 18373"/>
                  <a:gd name="connsiteX36" fmla="*/ 7376 w 17912"/>
                  <a:gd name="connsiteY36" fmla="*/ 15556 h 18373"/>
                  <a:gd name="connsiteX37" fmla="*/ 8429 w 17912"/>
                  <a:gd name="connsiteY37" fmla="*/ 16495 h 18373"/>
                  <a:gd name="connsiteX38" fmla="*/ 8429 w 17912"/>
                  <a:gd name="connsiteY38" fmla="*/ 15556 h 18373"/>
                  <a:gd name="connsiteX39" fmla="*/ 9483 w 17912"/>
                  <a:gd name="connsiteY39" fmla="*/ 16495 h 18373"/>
                  <a:gd name="connsiteX40" fmla="*/ 9483 w 17912"/>
                  <a:gd name="connsiteY40" fmla="*/ 14616 h 18373"/>
                  <a:gd name="connsiteX41" fmla="*/ 10010 w 17912"/>
                  <a:gd name="connsiteY41" fmla="*/ 14616 h 18373"/>
                  <a:gd name="connsiteX42" fmla="*/ 10537 w 17912"/>
                  <a:gd name="connsiteY42" fmla="*/ 12738 h 18373"/>
                  <a:gd name="connsiteX43" fmla="*/ 11590 w 17912"/>
                  <a:gd name="connsiteY43" fmla="*/ 11799 h 18373"/>
                  <a:gd name="connsiteX44" fmla="*/ 12117 w 17912"/>
                  <a:gd name="connsiteY44" fmla="*/ 11799 h 18373"/>
                  <a:gd name="connsiteX45" fmla="*/ 11590 w 17912"/>
                  <a:gd name="connsiteY45" fmla="*/ 10860 h 18373"/>
                  <a:gd name="connsiteX46" fmla="*/ 12644 w 17912"/>
                  <a:gd name="connsiteY46" fmla="*/ 12738 h 18373"/>
                  <a:gd name="connsiteX47" fmla="*/ 11590 w 17912"/>
                  <a:gd name="connsiteY47" fmla="*/ 12738 h 18373"/>
                  <a:gd name="connsiteX48" fmla="*/ 11590 w 17912"/>
                  <a:gd name="connsiteY48" fmla="*/ 12738 h 18373"/>
                  <a:gd name="connsiteX49" fmla="*/ 12644 w 17912"/>
                  <a:gd name="connsiteY49" fmla="*/ 13677 h 18373"/>
                  <a:gd name="connsiteX50" fmla="*/ 13698 w 17912"/>
                  <a:gd name="connsiteY50" fmla="*/ 13677 h 18373"/>
                  <a:gd name="connsiteX51" fmla="*/ 13698 w 17912"/>
                  <a:gd name="connsiteY51" fmla="*/ 14616 h 18373"/>
                  <a:gd name="connsiteX52" fmla="*/ 12644 w 17912"/>
                  <a:gd name="connsiteY52" fmla="*/ 15556 h 18373"/>
                  <a:gd name="connsiteX53" fmla="*/ 13698 w 17912"/>
                  <a:gd name="connsiteY53" fmla="*/ 15556 h 18373"/>
                  <a:gd name="connsiteX54" fmla="*/ 14224 w 17912"/>
                  <a:gd name="connsiteY54" fmla="*/ 16495 h 18373"/>
                  <a:gd name="connsiteX55" fmla="*/ 14224 w 17912"/>
                  <a:gd name="connsiteY55" fmla="*/ 18373 h 18373"/>
                  <a:gd name="connsiteX56" fmla="*/ 15278 w 17912"/>
                  <a:gd name="connsiteY56" fmla="*/ 18373 h 18373"/>
                  <a:gd name="connsiteX57" fmla="*/ 15805 w 17912"/>
                  <a:gd name="connsiteY57" fmla="*/ 17434 h 18373"/>
                  <a:gd name="connsiteX58" fmla="*/ 16332 w 17912"/>
                  <a:gd name="connsiteY58" fmla="*/ 17434 h 18373"/>
                  <a:gd name="connsiteX59" fmla="*/ 16332 w 17912"/>
                  <a:gd name="connsiteY59" fmla="*/ 16495 h 18373"/>
                  <a:gd name="connsiteX60" fmla="*/ 16859 w 17912"/>
                  <a:gd name="connsiteY60" fmla="*/ 16495 h 18373"/>
                  <a:gd name="connsiteX61" fmla="*/ 17385 w 17912"/>
                  <a:gd name="connsiteY61" fmla="*/ 16495 h 18373"/>
                  <a:gd name="connsiteX62" fmla="*/ 17912 w 17912"/>
                  <a:gd name="connsiteY62" fmla="*/ 15556 h 18373"/>
                  <a:gd name="connsiteX63" fmla="*/ 16332 w 17912"/>
                  <a:gd name="connsiteY63" fmla="*/ 15556 h 18373"/>
                  <a:gd name="connsiteX64" fmla="*/ 15805 w 17912"/>
                  <a:gd name="connsiteY64" fmla="*/ 14616 h 18373"/>
                  <a:gd name="connsiteX65" fmla="*/ 16332 w 17912"/>
                  <a:gd name="connsiteY65" fmla="*/ 12738 h 18373"/>
                  <a:gd name="connsiteX66" fmla="*/ 15805 w 17912"/>
                  <a:gd name="connsiteY66" fmla="*/ 13677 h 18373"/>
                  <a:gd name="connsiteX67" fmla="*/ 16859 w 17912"/>
                  <a:gd name="connsiteY67" fmla="*/ 12738 h 18373"/>
                  <a:gd name="connsiteX0" fmla="*/ 11590 w 17912"/>
                  <a:gd name="connsiteY0" fmla="*/ 11269 h 15965"/>
                  <a:gd name="connsiteX1" fmla="*/ 11590 w 17912"/>
                  <a:gd name="connsiteY1" fmla="*/ 10330 h 15965"/>
                  <a:gd name="connsiteX2" fmla="*/ 12117 w 17912"/>
                  <a:gd name="connsiteY2" fmla="*/ 11269 h 15965"/>
                  <a:gd name="connsiteX3" fmla="*/ 11590 w 17912"/>
                  <a:gd name="connsiteY3" fmla="*/ 11269 h 15965"/>
                  <a:gd name="connsiteX4" fmla="*/ 16859 w 17912"/>
                  <a:gd name="connsiteY4" fmla="*/ 10330 h 15965"/>
                  <a:gd name="connsiteX5" fmla="*/ 1580 w 17912"/>
                  <a:gd name="connsiteY5" fmla="*/ 0 h 15965"/>
                  <a:gd name="connsiteX6" fmla="*/ 527 w 17912"/>
                  <a:gd name="connsiteY6" fmla="*/ 1878 h 15965"/>
                  <a:gd name="connsiteX7" fmla="*/ 527 w 17912"/>
                  <a:gd name="connsiteY7" fmla="*/ 3756 h 15965"/>
                  <a:gd name="connsiteX8" fmla="*/ 527 w 17912"/>
                  <a:gd name="connsiteY8" fmla="*/ 2817 h 15965"/>
                  <a:gd name="connsiteX9" fmla="*/ 0 w 17912"/>
                  <a:gd name="connsiteY9" fmla="*/ 3756 h 15965"/>
                  <a:gd name="connsiteX10" fmla="*/ 0 w 17912"/>
                  <a:gd name="connsiteY10" fmla="*/ 4695 h 15965"/>
                  <a:gd name="connsiteX11" fmla="*/ 527 w 17912"/>
                  <a:gd name="connsiteY11" fmla="*/ 5635 h 15965"/>
                  <a:gd name="connsiteX12" fmla="*/ 527 w 17912"/>
                  <a:gd name="connsiteY12" fmla="*/ 6574 h 15965"/>
                  <a:gd name="connsiteX13" fmla="*/ 1054 w 17912"/>
                  <a:gd name="connsiteY13" fmla="*/ 5635 h 15965"/>
                  <a:gd name="connsiteX14" fmla="*/ 2107 w 17912"/>
                  <a:gd name="connsiteY14" fmla="*/ 6574 h 15965"/>
                  <a:gd name="connsiteX15" fmla="*/ 2634 w 17912"/>
                  <a:gd name="connsiteY15" fmla="*/ 6574 h 15965"/>
                  <a:gd name="connsiteX16" fmla="*/ 3161 w 17912"/>
                  <a:gd name="connsiteY16" fmla="*/ 6574 h 15965"/>
                  <a:gd name="connsiteX17" fmla="*/ 3688 w 17912"/>
                  <a:gd name="connsiteY17" fmla="*/ 6574 h 15965"/>
                  <a:gd name="connsiteX18" fmla="*/ 4741 w 17912"/>
                  <a:gd name="connsiteY18" fmla="*/ 5635 h 15965"/>
                  <a:gd name="connsiteX19" fmla="*/ 5268 w 17912"/>
                  <a:gd name="connsiteY19" fmla="*/ 5635 h 15965"/>
                  <a:gd name="connsiteX20" fmla="*/ 5795 w 17912"/>
                  <a:gd name="connsiteY20" fmla="*/ 4695 h 15965"/>
                  <a:gd name="connsiteX21" fmla="*/ 7376 w 17912"/>
                  <a:gd name="connsiteY21" fmla="*/ 5635 h 15965"/>
                  <a:gd name="connsiteX22" fmla="*/ 7902 w 17912"/>
                  <a:gd name="connsiteY22" fmla="*/ 5635 h 15965"/>
                  <a:gd name="connsiteX23" fmla="*/ 8429 w 17912"/>
                  <a:gd name="connsiteY23" fmla="*/ 6574 h 15965"/>
                  <a:gd name="connsiteX24" fmla="*/ 8429 w 17912"/>
                  <a:gd name="connsiteY24" fmla="*/ 7513 h 15965"/>
                  <a:gd name="connsiteX25" fmla="*/ 8429 w 17912"/>
                  <a:gd name="connsiteY25" fmla="*/ 7513 h 15965"/>
                  <a:gd name="connsiteX26" fmla="*/ 8956 w 17912"/>
                  <a:gd name="connsiteY26" fmla="*/ 8452 h 15965"/>
                  <a:gd name="connsiteX27" fmla="*/ 8956 w 17912"/>
                  <a:gd name="connsiteY27" fmla="*/ 9391 h 15965"/>
                  <a:gd name="connsiteX28" fmla="*/ 9483 w 17912"/>
                  <a:gd name="connsiteY28" fmla="*/ 9391 h 15965"/>
                  <a:gd name="connsiteX29" fmla="*/ 10010 w 17912"/>
                  <a:gd name="connsiteY29" fmla="*/ 10330 h 15965"/>
                  <a:gd name="connsiteX30" fmla="*/ 8956 w 17912"/>
                  <a:gd name="connsiteY30" fmla="*/ 10330 h 15965"/>
                  <a:gd name="connsiteX31" fmla="*/ 8429 w 17912"/>
                  <a:gd name="connsiteY31" fmla="*/ 10330 h 15965"/>
                  <a:gd name="connsiteX32" fmla="*/ 8429 w 17912"/>
                  <a:gd name="connsiteY32" fmla="*/ 10330 h 15965"/>
                  <a:gd name="connsiteX33" fmla="*/ 8429 w 17912"/>
                  <a:gd name="connsiteY33" fmla="*/ 11269 h 15965"/>
                  <a:gd name="connsiteX34" fmla="*/ 8429 w 17912"/>
                  <a:gd name="connsiteY34" fmla="*/ 12208 h 15965"/>
                  <a:gd name="connsiteX35" fmla="*/ 7376 w 17912"/>
                  <a:gd name="connsiteY35" fmla="*/ 13148 h 15965"/>
                  <a:gd name="connsiteX36" fmla="*/ 8429 w 17912"/>
                  <a:gd name="connsiteY36" fmla="*/ 14087 h 15965"/>
                  <a:gd name="connsiteX37" fmla="*/ 8429 w 17912"/>
                  <a:gd name="connsiteY37" fmla="*/ 13148 h 15965"/>
                  <a:gd name="connsiteX38" fmla="*/ 9483 w 17912"/>
                  <a:gd name="connsiteY38" fmla="*/ 14087 h 15965"/>
                  <a:gd name="connsiteX39" fmla="*/ 9483 w 17912"/>
                  <a:gd name="connsiteY39" fmla="*/ 12208 h 15965"/>
                  <a:gd name="connsiteX40" fmla="*/ 10010 w 17912"/>
                  <a:gd name="connsiteY40" fmla="*/ 12208 h 15965"/>
                  <a:gd name="connsiteX41" fmla="*/ 10537 w 17912"/>
                  <a:gd name="connsiteY41" fmla="*/ 10330 h 15965"/>
                  <a:gd name="connsiteX42" fmla="*/ 11590 w 17912"/>
                  <a:gd name="connsiteY42" fmla="*/ 9391 h 15965"/>
                  <a:gd name="connsiteX43" fmla="*/ 12117 w 17912"/>
                  <a:gd name="connsiteY43" fmla="*/ 9391 h 15965"/>
                  <a:gd name="connsiteX44" fmla="*/ 11590 w 17912"/>
                  <a:gd name="connsiteY44" fmla="*/ 8452 h 15965"/>
                  <a:gd name="connsiteX45" fmla="*/ 12644 w 17912"/>
                  <a:gd name="connsiteY45" fmla="*/ 10330 h 15965"/>
                  <a:gd name="connsiteX46" fmla="*/ 11590 w 17912"/>
                  <a:gd name="connsiteY46" fmla="*/ 10330 h 15965"/>
                  <a:gd name="connsiteX47" fmla="*/ 11590 w 17912"/>
                  <a:gd name="connsiteY47" fmla="*/ 10330 h 15965"/>
                  <a:gd name="connsiteX48" fmla="*/ 12644 w 17912"/>
                  <a:gd name="connsiteY48" fmla="*/ 11269 h 15965"/>
                  <a:gd name="connsiteX49" fmla="*/ 13698 w 17912"/>
                  <a:gd name="connsiteY49" fmla="*/ 11269 h 15965"/>
                  <a:gd name="connsiteX50" fmla="*/ 13698 w 17912"/>
                  <a:gd name="connsiteY50" fmla="*/ 12208 h 15965"/>
                  <a:gd name="connsiteX51" fmla="*/ 12644 w 17912"/>
                  <a:gd name="connsiteY51" fmla="*/ 13148 h 15965"/>
                  <a:gd name="connsiteX52" fmla="*/ 13698 w 17912"/>
                  <a:gd name="connsiteY52" fmla="*/ 13148 h 15965"/>
                  <a:gd name="connsiteX53" fmla="*/ 14224 w 17912"/>
                  <a:gd name="connsiteY53" fmla="*/ 14087 h 15965"/>
                  <a:gd name="connsiteX54" fmla="*/ 14224 w 17912"/>
                  <a:gd name="connsiteY54" fmla="*/ 15965 h 15965"/>
                  <a:gd name="connsiteX55" fmla="*/ 15278 w 17912"/>
                  <a:gd name="connsiteY55" fmla="*/ 15965 h 15965"/>
                  <a:gd name="connsiteX56" fmla="*/ 15805 w 17912"/>
                  <a:gd name="connsiteY56" fmla="*/ 15026 h 15965"/>
                  <a:gd name="connsiteX57" fmla="*/ 16332 w 17912"/>
                  <a:gd name="connsiteY57" fmla="*/ 15026 h 15965"/>
                  <a:gd name="connsiteX58" fmla="*/ 16332 w 17912"/>
                  <a:gd name="connsiteY58" fmla="*/ 14087 h 15965"/>
                  <a:gd name="connsiteX59" fmla="*/ 16859 w 17912"/>
                  <a:gd name="connsiteY59" fmla="*/ 14087 h 15965"/>
                  <a:gd name="connsiteX60" fmla="*/ 17385 w 17912"/>
                  <a:gd name="connsiteY60" fmla="*/ 14087 h 15965"/>
                  <a:gd name="connsiteX61" fmla="*/ 17912 w 17912"/>
                  <a:gd name="connsiteY61" fmla="*/ 13148 h 15965"/>
                  <a:gd name="connsiteX62" fmla="*/ 16332 w 17912"/>
                  <a:gd name="connsiteY62" fmla="*/ 13148 h 15965"/>
                  <a:gd name="connsiteX63" fmla="*/ 15805 w 17912"/>
                  <a:gd name="connsiteY63" fmla="*/ 12208 h 15965"/>
                  <a:gd name="connsiteX64" fmla="*/ 16332 w 17912"/>
                  <a:gd name="connsiteY64" fmla="*/ 10330 h 15965"/>
                  <a:gd name="connsiteX65" fmla="*/ 15805 w 17912"/>
                  <a:gd name="connsiteY65" fmla="*/ 11269 h 15965"/>
                  <a:gd name="connsiteX66" fmla="*/ 16859 w 17912"/>
                  <a:gd name="connsiteY66" fmla="*/ 10330 h 15965"/>
                  <a:gd name="connsiteX0" fmla="*/ 11590 w 17912"/>
                  <a:gd name="connsiteY0" fmla="*/ 9391 h 14087"/>
                  <a:gd name="connsiteX1" fmla="*/ 11590 w 17912"/>
                  <a:gd name="connsiteY1" fmla="*/ 8452 h 14087"/>
                  <a:gd name="connsiteX2" fmla="*/ 12117 w 17912"/>
                  <a:gd name="connsiteY2" fmla="*/ 9391 h 14087"/>
                  <a:gd name="connsiteX3" fmla="*/ 11590 w 17912"/>
                  <a:gd name="connsiteY3" fmla="*/ 9391 h 14087"/>
                  <a:gd name="connsiteX4" fmla="*/ 16859 w 17912"/>
                  <a:gd name="connsiteY4" fmla="*/ 8452 h 14087"/>
                  <a:gd name="connsiteX5" fmla="*/ 527 w 17912"/>
                  <a:gd name="connsiteY5" fmla="*/ 0 h 14087"/>
                  <a:gd name="connsiteX6" fmla="*/ 527 w 17912"/>
                  <a:gd name="connsiteY6" fmla="*/ 1878 h 14087"/>
                  <a:gd name="connsiteX7" fmla="*/ 527 w 17912"/>
                  <a:gd name="connsiteY7" fmla="*/ 939 h 14087"/>
                  <a:gd name="connsiteX8" fmla="*/ 0 w 17912"/>
                  <a:gd name="connsiteY8" fmla="*/ 1878 h 14087"/>
                  <a:gd name="connsiteX9" fmla="*/ 0 w 17912"/>
                  <a:gd name="connsiteY9" fmla="*/ 2817 h 14087"/>
                  <a:gd name="connsiteX10" fmla="*/ 527 w 17912"/>
                  <a:gd name="connsiteY10" fmla="*/ 3757 h 14087"/>
                  <a:gd name="connsiteX11" fmla="*/ 527 w 17912"/>
                  <a:gd name="connsiteY11" fmla="*/ 4696 h 14087"/>
                  <a:gd name="connsiteX12" fmla="*/ 1054 w 17912"/>
                  <a:gd name="connsiteY12" fmla="*/ 3757 h 14087"/>
                  <a:gd name="connsiteX13" fmla="*/ 2107 w 17912"/>
                  <a:gd name="connsiteY13" fmla="*/ 4696 h 14087"/>
                  <a:gd name="connsiteX14" fmla="*/ 2634 w 17912"/>
                  <a:gd name="connsiteY14" fmla="*/ 4696 h 14087"/>
                  <a:gd name="connsiteX15" fmla="*/ 3161 w 17912"/>
                  <a:gd name="connsiteY15" fmla="*/ 4696 h 14087"/>
                  <a:gd name="connsiteX16" fmla="*/ 3688 w 17912"/>
                  <a:gd name="connsiteY16" fmla="*/ 4696 h 14087"/>
                  <a:gd name="connsiteX17" fmla="*/ 4741 w 17912"/>
                  <a:gd name="connsiteY17" fmla="*/ 3757 h 14087"/>
                  <a:gd name="connsiteX18" fmla="*/ 5268 w 17912"/>
                  <a:gd name="connsiteY18" fmla="*/ 3757 h 14087"/>
                  <a:gd name="connsiteX19" fmla="*/ 5795 w 17912"/>
                  <a:gd name="connsiteY19" fmla="*/ 2817 h 14087"/>
                  <a:gd name="connsiteX20" fmla="*/ 7376 w 17912"/>
                  <a:gd name="connsiteY20" fmla="*/ 3757 h 14087"/>
                  <a:gd name="connsiteX21" fmla="*/ 7902 w 17912"/>
                  <a:gd name="connsiteY21" fmla="*/ 3757 h 14087"/>
                  <a:gd name="connsiteX22" fmla="*/ 8429 w 17912"/>
                  <a:gd name="connsiteY22" fmla="*/ 4696 h 14087"/>
                  <a:gd name="connsiteX23" fmla="*/ 8429 w 17912"/>
                  <a:gd name="connsiteY23" fmla="*/ 5635 h 14087"/>
                  <a:gd name="connsiteX24" fmla="*/ 8429 w 17912"/>
                  <a:gd name="connsiteY24" fmla="*/ 5635 h 14087"/>
                  <a:gd name="connsiteX25" fmla="*/ 8956 w 17912"/>
                  <a:gd name="connsiteY25" fmla="*/ 6574 h 14087"/>
                  <a:gd name="connsiteX26" fmla="*/ 8956 w 17912"/>
                  <a:gd name="connsiteY26" fmla="*/ 7513 h 14087"/>
                  <a:gd name="connsiteX27" fmla="*/ 9483 w 17912"/>
                  <a:gd name="connsiteY27" fmla="*/ 7513 h 14087"/>
                  <a:gd name="connsiteX28" fmla="*/ 10010 w 17912"/>
                  <a:gd name="connsiteY28" fmla="*/ 8452 h 14087"/>
                  <a:gd name="connsiteX29" fmla="*/ 8956 w 17912"/>
                  <a:gd name="connsiteY29" fmla="*/ 8452 h 14087"/>
                  <a:gd name="connsiteX30" fmla="*/ 8429 w 17912"/>
                  <a:gd name="connsiteY30" fmla="*/ 8452 h 14087"/>
                  <a:gd name="connsiteX31" fmla="*/ 8429 w 17912"/>
                  <a:gd name="connsiteY31" fmla="*/ 8452 h 14087"/>
                  <a:gd name="connsiteX32" fmla="*/ 8429 w 17912"/>
                  <a:gd name="connsiteY32" fmla="*/ 9391 h 14087"/>
                  <a:gd name="connsiteX33" fmla="*/ 8429 w 17912"/>
                  <a:gd name="connsiteY33" fmla="*/ 10330 h 14087"/>
                  <a:gd name="connsiteX34" fmla="*/ 7376 w 17912"/>
                  <a:gd name="connsiteY34" fmla="*/ 11270 h 14087"/>
                  <a:gd name="connsiteX35" fmla="*/ 8429 w 17912"/>
                  <a:gd name="connsiteY35" fmla="*/ 12209 h 14087"/>
                  <a:gd name="connsiteX36" fmla="*/ 8429 w 17912"/>
                  <a:gd name="connsiteY36" fmla="*/ 11270 h 14087"/>
                  <a:gd name="connsiteX37" fmla="*/ 9483 w 17912"/>
                  <a:gd name="connsiteY37" fmla="*/ 12209 h 14087"/>
                  <a:gd name="connsiteX38" fmla="*/ 9483 w 17912"/>
                  <a:gd name="connsiteY38" fmla="*/ 10330 h 14087"/>
                  <a:gd name="connsiteX39" fmla="*/ 10010 w 17912"/>
                  <a:gd name="connsiteY39" fmla="*/ 10330 h 14087"/>
                  <a:gd name="connsiteX40" fmla="*/ 10537 w 17912"/>
                  <a:gd name="connsiteY40" fmla="*/ 8452 h 14087"/>
                  <a:gd name="connsiteX41" fmla="*/ 11590 w 17912"/>
                  <a:gd name="connsiteY41" fmla="*/ 7513 h 14087"/>
                  <a:gd name="connsiteX42" fmla="*/ 12117 w 17912"/>
                  <a:gd name="connsiteY42" fmla="*/ 7513 h 14087"/>
                  <a:gd name="connsiteX43" fmla="*/ 11590 w 17912"/>
                  <a:gd name="connsiteY43" fmla="*/ 6574 h 14087"/>
                  <a:gd name="connsiteX44" fmla="*/ 12644 w 17912"/>
                  <a:gd name="connsiteY44" fmla="*/ 8452 h 14087"/>
                  <a:gd name="connsiteX45" fmla="*/ 11590 w 17912"/>
                  <a:gd name="connsiteY45" fmla="*/ 8452 h 14087"/>
                  <a:gd name="connsiteX46" fmla="*/ 11590 w 17912"/>
                  <a:gd name="connsiteY46" fmla="*/ 8452 h 14087"/>
                  <a:gd name="connsiteX47" fmla="*/ 12644 w 17912"/>
                  <a:gd name="connsiteY47" fmla="*/ 9391 h 14087"/>
                  <a:gd name="connsiteX48" fmla="*/ 13698 w 17912"/>
                  <a:gd name="connsiteY48" fmla="*/ 9391 h 14087"/>
                  <a:gd name="connsiteX49" fmla="*/ 13698 w 17912"/>
                  <a:gd name="connsiteY49" fmla="*/ 10330 h 14087"/>
                  <a:gd name="connsiteX50" fmla="*/ 12644 w 17912"/>
                  <a:gd name="connsiteY50" fmla="*/ 11270 h 14087"/>
                  <a:gd name="connsiteX51" fmla="*/ 13698 w 17912"/>
                  <a:gd name="connsiteY51" fmla="*/ 11270 h 14087"/>
                  <a:gd name="connsiteX52" fmla="*/ 14224 w 17912"/>
                  <a:gd name="connsiteY52" fmla="*/ 12209 h 14087"/>
                  <a:gd name="connsiteX53" fmla="*/ 14224 w 17912"/>
                  <a:gd name="connsiteY53" fmla="*/ 14087 h 14087"/>
                  <a:gd name="connsiteX54" fmla="*/ 15278 w 17912"/>
                  <a:gd name="connsiteY54" fmla="*/ 14087 h 14087"/>
                  <a:gd name="connsiteX55" fmla="*/ 15805 w 17912"/>
                  <a:gd name="connsiteY55" fmla="*/ 13148 h 14087"/>
                  <a:gd name="connsiteX56" fmla="*/ 16332 w 17912"/>
                  <a:gd name="connsiteY56" fmla="*/ 13148 h 14087"/>
                  <a:gd name="connsiteX57" fmla="*/ 16332 w 17912"/>
                  <a:gd name="connsiteY57" fmla="*/ 12209 h 14087"/>
                  <a:gd name="connsiteX58" fmla="*/ 16859 w 17912"/>
                  <a:gd name="connsiteY58" fmla="*/ 12209 h 14087"/>
                  <a:gd name="connsiteX59" fmla="*/ 17385 w 17912"/>
                  <a:gd name="connsiteY59" fmla="*/ 12209 h 14087"/>
                  <a:gd name="connsiteX60" fmla="*/ 17912 w 17912"/>
                  <a:gd name="connsiteY60" fmla="*/ 11270 h 14087"/>
                  <a:gd name="connsiteX61" fmla="*/ 16332 w 17912"/>
                  <a:gd name="connsiteY61" fmla="*/ 11270 h 14087"/>
                  <a:gd name="connsiteX62" fmla="*/ 15805 w 17912"/>
                  <a:gd name="connsiteY62" fmla="*/ 10330 h 14087"/>
                  <a:gd name="connsiteX63" fmla="*/ 16332 w 17912"/>
                  <a:gd name="connsiteY63" fmla="*/ 8452 h 14087"/>
                  <a:gd name="connsiteX64" fmla="*/ 15805 w 17912"/>
                  <a:gd name="connsiteY64" fmla="*/ 9391 h 14087"/>
                  <a:gd name="connsiteX65" fmla="*/ 16859 w 17912"/>
                  <a:gd name="connsiteY65" fmla="*/ 8452 h 14087"/>
                  <a:gd name="connsiteX0" fmla="*/ 11590 w 17912"/>
                  <a:gd name="connsiteY0" fmla="*/ 9391 h 14087"/>
                  <a:gd name="connsiteX1" fmla="*/ 11590 w 17912"/>
                  <a:gd name="connsiteY1" fmla="*/ 8452 h 14087"/>
                  <a:gd name="connsiteX2" fmla="*/ 12117 w 17912"/>
                  <a:gd name="connsiteY2" fmla="*/ 9391 h 14087"/>
                  <a:gd name="connsiteX3" fmla="*/ 11590 w 17912"/>
                  <a:gd name="connsiteY3" fmla="*/ 9391 h 14087"/>
                  <a:gd name="connsiteX4" fmla="*/ 16859 w 17912"/>
                  <a:gd name="connsiteY4" fmla="*/ 8452 h 14087"/>
                  <a:gd name="connsiteX5" fmla="*/ 527 w 17912"/>
                  <a:gd name="connsiteY5" fmla="*/ 0 h 14087"/>
                  <a:gd name="connsiteX6" fmla="*/ 527 w 17912"/>
                  <a:gd name="connsiteY6" fmla="*/ 1878 h 14087"/>
                  <a:gd name="connsiteX7" fmla="*/ 0 w 17912"/>
                  <a:gd name="connsiteY7" fmla="*/ 1878 h 14087"/>
                  <a:gd name="connsiteX8" fmla="*/ 0 w 17912"/>
                  <a:gd name="connsiteY8" fmla="*/ 2817 h 14087"/>
                  <a:gd name="connsiteX9" fmla="*/ 527 w 17912"/>
                  <a:gd name="connsiteY9" fmla="*/ 3757 h 14087"/>
                  <a:gd name="connsiteX10" fmla="*/ 527 w 17912"/>
                  <a:gd name="connsiteY10" fmla="*/ 4696 h 14087"/>
                  <a:gd name="connsiteX11" fmla="*/ 1054 w 17912"/>
                  <a:gd name="connsiteY11" fmla="*/ 3757 h 14087"/>
                  <a:gd name="connsiteX12" fmla="*/ 2107 w 17912"/>
                  <a:gd name="connsiteY12" fmla="*/ 4696 h 14087"/>
                  <a:gd name="connsiteX13" fmla="*/ 2634 w 17912"/>
                  <a:gd name="connsiteY13" fmla="*/ 4696 h 14087"/>
                  <a:gd name="connsiteX14" fmla="*/ 3161 w 17912"/>
                  <a:gd name="connsiteY14" fmla="*/ 4696 h 14087"/>
                  <a:gd name="connsiteX15" fmla="*/ 3688 w 17912"/>
                  <a:gd name="connsiteY15" fmla="*/ 4696 h 14087"/>
                  <a:gd name="connsiteX16" fmla="*/ 4741 w 17912"/>
                  <a:gd name="connsiteY16" fmla="*/ 3757 h 14087"/>
                  <a:gd name="connsiteX17" fmla="*/ 5268 w 17912"/>
                  <a:gd name="connsiteY17" fmla="*/ 3757 h 14087"/>
                  <a:gd name="connsiteX18" fmla="*/ 5795 w 17912"/>
                  <a:gd name="connsiteY18" fmla="*/ 2817 h 14087"/>
                  <a:gd name="connsiteX19" fmla="*/ 7376 w 17912"/>
                  <a:gd name="connsiteY19" fmla="*/ 3757 h 14087"/>
                  <a:gd name="connsiteX20" fmla="*/ 7902 w 17912"/>
                  <a:gd name="connsiteY20" fmla="*/ 3757 h 14087"/>
                  <a:gd name="connsiteX21" fmla="*/ 8429 w 17912"/>
                  <a:gd name="connsiteY21" fmla="*/ 4696 h 14087"/>
                  <a:gd name="connsiteX22" fmla="*/ 8429 w 17912"/>
                  <a:gd name="connsiteY22" fmla="*/ 5635 h 14087"/>
                  <a:gd name="connsiteX23" fmla="*/ 8429 w 17912"/>
                  <a:gd name="connsiteY23" fmla="*/ 5635 h 14087"/>
                  <a:gd name="connsiteX24" fmla="*/ 8956 w 17912"/>
                  <a:gd name="connsiteY24" fmla="*/ 6574 h 14087"/>
                  <a:gd name="connsiteX25" fmla="*/ 8956 w 17912"/>
                  <a:gd name="connsiteY25" fmla="*/ 7513 h 14087"/>
                  <a:gd name="connsiteX26" fmla="*/ 9483 w 17912"/>
                  <a:gd name="connsiteY26" fmla="*/ 7513 h 14087"/>
                  <a:gd name="connsiteX27" fmla="*/ 10010 w 17912"/>
                  <a:gd name="connsiteY27" fmla="*/ 8452 h 14087"/>
                  <a:gd name="connsiteX28" fmla="*/ 8956 w 17912"/>
                  <a:gd name="connsiteY28" fmla="*/ 8452 h 14087"/>
                  <a:gd name="connsiteX29" fmla="*/ 8429 w 17912"/>
                  <a:gd name="connsiteY29" fmla="*/ 8452 h 14087"/>
                  <a:gd name="connsiteX30" fmla="*/ 8429 w 17912"/>
                  <a:gd name="connsiteY30" fmla="*/ 8452 h 14087"/>
                  <a:gd name="connsiteX31" fmla="*/ 8429 w 17912"/>
                  <a:gd name="connsiteY31" fmla="*/ 9391 h 14087"/>
                  <a:gd name="connsiteX32" fmla="*/ 8429 w 17912"/>
                  <a:gd name="connsiteY32" fmla="*/ 10330 h 14087"/>
                  <a:gd name="connsiteX33" fmla="*/ 7376 w 17912"/>
                  <a:gd name="connsiteY33" fmla="*/ 11270 h 14087"/>
                  <a:gd name="connsiteX34" fmla="*/ 8429 w 17912"/>
                  <a:gd name="connsiteY34" fmla="*/ 12209 h 14087"/>
                  <a:gd name="connsiteX35" fmla="*/ 8429 w 17912"/>
                  <a:gd name="connsiteY35" fmla="*/ 11270 h 14087"/>
                  <a:gd name="connsiteX36" fmla="*/ 9483 w 17912"/>
                  <a:gd name="connsiteY36" fmla="*/ 12209 h 14087"/>
                  <a:gd name="connsiteX37" fmla="*/ 9483 w 17912"/>
                  <a:gd name="connsiteY37" fmla="*/ 10330 h 14087"/>
                  <a:gd name="connsiteX38" fmla="*/ 10010 w 17912"/>
                  <a:gd name="connsiteY38" fmla="*/ 10330 h 14087"/>
                  <a:gd name="connsiteX39" fmla="*/ 10537 w 17912"/>
                  <a:gd name="connsiteY39" fmla="*/ 8452 h 14087"/>
                  <a:gd name="connsiteX40" fmla="*/ 11590 w 17912"/>
                  <a:gd name="connsiteY40" fmla="*/ 7513 h 14087"/>
                  <a:gd name="connsiteX41" fmla="*/ 12117 w 17912"/>
                  <a:gd name="connsiteY41" fmla="*/ 7513 h 14087"/>
                  <a:gd name="connsiteX42" fmla="*/ 11590 w 17912"/>
                  <a:gd name="connsiteY42" fmla="*/ 6574 h 14087"/>
                  <a:gd name="connsiteX43" fmla="*/ 12644 w 17912"/>
                  <a:gd name="connsiteY43" fmla="*/ 8452 h 14087"/>
                  <a:gd name="connsiteX44" fmla="*/ 11590 w 17912"/>
                  <a:gd name="connsiteY44" fmla="*/ 8452 h 14087"/>
                  <a:gd name="connsiteX45" fmla="*/ 11590 w 17912"/>
                  <a:gd name="connsiteY45" fmla="*/ 8452 h 14087"/>
                  <a:gd name="connsiteX46" fmla="*/ 12644 w 17912"/>
                  <a:gd name="connsiteY46" fmla="*/ 9391 h 14087"/>
                  <a:gd name="connsiteX47" fmla="*/ 13698 w 17912"/>
                  <a:gd name="connsiteY47" fmla="*/ 9391 h 14087"/>
                  <a:gd name="connsiteX48" fmla="*/ 13698 w 17912"/>
                  <a:gd name="connsiteY48" fmla="*/ 10330 h 14087"/>
                  <a:gd name="connsiteX49" fmla="*/ 12644 w 17912"/>
                  <a:gd name="connsiteY49" fmla="*/ 11270 h 14087"/>
                  <a:gd name="connsiteX50" fmla="*/ 13698 w 17912"/>
                  <a:gd name="connsiteY50" fmla="*/ 11270 h 14087"/>
                  <a:gd name="connsiteX51" fmla="*/ 14224 w 17912"/>
                  <a:gd name="connsiteY51" fmla="*/ 12209 h 14087"/>
                  <a:gd name="connsiteX52" fmla="*/ 14224 w 17912"/>
                  <a:gd name="connsiteY52" fmla="*/ 14087 h 14087"/>
                  <a:gd name="connsiteX53" fmla="*/ 15278 w 17912"/>
                  <a:gd name="connsiteY53" fmla="*/ 14087 h 14087"/>
                  <a:gd name="connsiteX54" fmla="*/ 15805 w 17912"/>
                  <a:gd name="connsiteY54" fmla="*/ 13148 h 14087"/>
                  <a:gd name="connsiteX55" fmla="*/ 16332 w 17912"/>
                  <a:gd name="connsiteY55" fmla="*/ 13148 h 14087"/>
                  <a:gd name="connsiteX56" fmla="*/ 16332 w 17912"/>
                  <a:gd name="connsiteY56" fmla="*/ 12209 h 14087"/>
                  <a:gd name="connsiteX57" fmla="*/ 16859 w 17912"/>
                  <a:gd name="connsiteY57" fmla="*/ 12209 h 14087"/>
                  <a:gd name="connsiteX58" fmla="*/ 17385 w 17912"/>
                  <a:gd name="connsiteY58" fmla="*/ 12209 h 14087"/>
                  <a:gd name="connsiteX59" fmla="*/ 17912 w 17912"/>
                  <a:gd name="connsiteY59" fmla="*/ 11270 h 14087"/>
                  <a:gd name="connsiteX60" fmla="*/ 16332 w 17912"/>
                  <a:gd name="connsiteY60" fmla="*/ 11270 h 14087"/>
                  <a:gd name="connsiteX61" fmla="*/ 15805 w 17912"/>
                  <a:gd name="connsiteY61" fmla="*/ 10330 h 14087"/>
                  <a:gd name="connsiteX62" fmla="*/ 16332 w 17912"/>
                  <a:gd name="connsiteY62" fmla="*/ 8452 h 14087"/>
                  <a:gd name="connsiteX63" fmla="*/ 15805 w 17912"/>
                  <a:gd name="connsiteY63" fmla="*/ 9391 h 14087"/>
                  <a:gd name="connsiteX64" fmla="*/ 16859 w 17912"/>
                  <a:gd name="connsiteY64" fmla="*/ 8452 h 14087"/>
                  <a:gd name="connsiteX0" fmla="*/ 12418 w 18740"/>
                  <a:gd name="connsiteY0" fmla="*/ 8001 h 12697"/>
                  <a:gd name="connsiteX1" fmla="*/ 12418 w 18740"/>
                  <a:gd name="connsiteY1" fmla="*/ 7062 h 12697"/>
                  <a:gd name="connsiteX2" fmla="*/ 12945 w 18740"/>
                  <a:gd name="connsiteY2" fmla="*/ 8001 h 12697"/>
                  <a:gd name="connsiteX3" fmla="*/ 12418 w 18740"/>
                  <a:gd name="connsiteY3" fmla="*/ 8001 h 12697"/>
                  <a:gd name="connsiteX4" fmla="*/ 17687 w 18740"/>
                  <a:gd name="connsiteY4" fmla="*/ 7062 h 12697"/>
                  <a:gd name="connsiteX5" fmla="*/ 1355 w 18740"/>
                  <a:gd name="connsiteY5" fmla="*/ 488 h 12697"/>
                  <a:gd name="connsiteX6" fmla="*/ 828 w 18740"/>
                  <a:gd name="connsiteY6" fmla="*/ 488 h 12697"/>
                  <a:gd name="connsiteX7" fmla="*/ 828 w 18740"/>
                  <a:gd name="connsiteY7" fmla="*/ 1427 h 12697"/>
                  <a:gd name="connsiteX8" fmla="*/ 1355 w 18740"/>
                  <a:gd name="connsiteY8" fmla="*/ 2367 h 12697"/>
                  <a:gd name="connsiteX9" fmla="*/ 1355 w 18740"/>
                  <a:gd name="connsiteY9" fmla="*/ 3306 h 12697"/>
                  <a:gd name="connsiteX10" fmla="*/ 1882 w 18740"/>
                  <a:gd name="connsiteY10" fmla="*/ 2367 h 12697"/>
                  <a:gd name="connsiteX11" fmla="*/ 2935 w 18740"/>
                  <a:gd name="connsiteY11" fmla="*/ 3306 h 12697"/>
                  <a:gd name="connsiteX12" fmla="*/ 3462 w 18740"/>
                  <a:gd name="connsiteY12" fmla="*/ 3306 h 12697"/>
                  <a:gd name="connsiteX13" fmla="*/ 3989 w 18740"/>
                  <a:gd name="connsiteY13" fmla="*/ 3306 h 12697"/>
                  <a:gd name="connsiteX14" fmla="*/ 4516 w 18740"/>
                  <a:gd name="connsiteY14" fmla="*/ 3306 h 12697"/>
                  <a:gd name="connsiteX15" fmla="*/ 5569 w 18740"/>
                  <a:gd name="connsiteY15" fmla="*/ 2367 h 12697"/>
                  <a:gd name="connsiteX16" fmla="*/ 6096 w 18740"/>
                  <a:gd name="connsiteY16" fmla="*/ 2367 h 12697"/>
                  <a:gd name="connsiteX17" fmla="*/ 6623 w 18740"/>
                  <a:gd name="connsiteY17" fmla="*/ 1427 h 12697"/>
                  <a:gd name="connsiteX18" fmla="*/ 8204 w 18740"/>
                  <a:gd name="connsiteY18" fmla="*/ 2367 h 12697"/>
                  <a:gd name="connsiteX19" fmla="*/ 8730 w 18740"/>
                  <a:gd name="connsiteY19" fmla="*/ 2367 h 12697"/>
                  <a:gd name="connsiteX20" fmla="*/ 9257 w 18740"/>
                  <a:gd name="connsiteY20" fmla="*/ 3306 h 12697"/>
                  <a:gd name="connsiteX21" fmla="*/ 9257 w 18740"/>
                  <a:gd name="connsiteY21" fmla="*/ 4245 h 12697"/>
                  <a:gd name="connsiteX22" fmla="*/ 9257 w 18740"/>
                  <a:gd name="connsiteY22" fmla="*/ 4245 h 12697"/>
                  <a:gd name="connsiteX23" fmla="*/ 9784 w 18740"/>
                  <a:gd name="connsiteY23" fmla="*/ 5184 h 12697"/>
                  <a:gd name="connsiteX24" fmla="*/ 9784 w 18740"/>
                  <a:gd name="connsiteY24" fmla="*/ 6123 h 12697"/>
                  <a:gd name="connsiteX25" fmla="*/ 10311 w 18740"/>
                  <a:gd name="connsiteY25" fmla="*/ 6123 h 12697"/>
                  <a:gd name="connsiteX26" fmla="*/ 10838 w 18740"/>
                  <a:gd name="connsiteY26" fmla="*/ 7062 h 12697"/>
                  <a:gd name="connsiteX27" fmla="*/ 9784 w 18740"/>
                  <a:gd name="connsiteY27" fmla="*/ 7062 h 12697"/>
                  <a:gd name="connsiteX28" fmla="*/ 9257 w 18740"/>
                  <a:gd name="connsiteY28" fmla="*/ 7062 h 12697"/>
                  <a:gd name="connsiteX29" fmla="*/ 9257 w 18740"/>
                  <a:gd name="connsiteY29" fmla="*/ 7062 h 12697"/>
                  <a:gd name="connsiteX30" fmla="*/ 9257 w 18740"/>
                  <a:gd name="connsiteY30" fmla="*/ 8001 h 12697"/>
                  <a:gd name="connsiteX31" fmla="*/ 9257 w 18740"/>
                  <a:gd name="connsiteY31" fmla="*/ 8940 h 12697"/>
                  <a:gd name="connsiteX32" fmla="*/ 8204 w 18740"/>
                  <a:gd name="connsiteY32" fmla="*/ 9880 h 12697"/>
                  <a:gd name="connsiteX33" fmla="*/ 9257 w 18740"/>
                  <a:gd name="connsiteY33" fmla="*/ 10819 h 12697"/>
                  <a:gd name="connsiteX34" fmla="*/ 9257 w 18740"/>
                  <a:gd name="connsiteY34" fmla="*/ 9880 h 12697"/>
                  <a:gd name="connsiteX35" fmla="*/ 10311 w 18740"/>
                  <a:gd name="connsiteY35" fmla="*/ 10819 h 12697"/>
                  <a:gd name="connsiteX36" fmla="*/ 10311 w 18740"/>
                  <a:gd name="connsiteY36" fmla="*/ 8940 h 12697"/>
                  <a:gd name="connsiteX37" fmla="*/ 10838 w 18740"/>
                  <a:gd name="connsiteY37" fmla="*/ 8940 h 12697"/>
                  <a:gd name="connsiteX38" fmla="*/ 11365 w 18740"/>
                  <a:gd name="connsiteY38" fmla="*/ 7062 h 12697"/>
                  <a:gd name="connsiteX39" fmla="*/ 12418 w 18740"/>
                  <a:gd name="connsiteY39" fmla="*/ 6123 h 12697"/>
                  <a:gd name="connsiteX40" fmla="*/ 12945 w 18740"/>
                  <a:gd name="connsiteY40" fmla="*/ 6123 h 12697"/>
                  <a:gd name="connsiteX41" fmla="*/ 12418 w 18740"/>
                  <a:gd name="connsiteY41" fmla="*/ 5184 h 12697"/>
                  <a:gd name="connsiteX42" fmla="*/ 13472 w 18740"/>
                  <a:gd name="connsiteY42" fmla="*/ 7062 h 12697"/>
                  <a:gd name="connsiteX43" fmla="*/ 12418 w 18740"/>
                  <a:gd name="connsiteY43" fmla="*/ 7062 h 12697"/>
                  <a:gd name="connsiteX44" fmla="*/ 12418 w 18740"/>
                  <a:gd name="connsiteY44" fmla="*/ 7062 h 12697"/>
                  <a:gd name="connsiteX45" fmla="*/ 13472 w 18740"/>
                  <a:gd name="connsiteY45" fmla="*/ 8001 h 12697"/>
                  <a:gd name="connsiteX46" fmla="*/ 14526 w 18740"/>
                  <a:gd name="connsiteY46" fmla="*/ 8001 h 12697"/>
                  <a:gd name="connsiteX47" fmla="*/ 14526 w 18740"/>
                  <a:gd name="connsiteY47" fmla="*/ 8940 h 12697"/>
                  <a:gd name="connsiteX48" fmla="*/ 13472 w 18740"/>
                  <a:gd name="connsiteY48" fmla="*/ 9880 h 12697"/>
                  <a:gd name="connsiteX49" fmla="*/ 14526 w 18740"/>
                  <a:gd name="connsiteY49" fmla="*/ 9880 h 12697"/>
                  <a:gd name="connsiteX50" fmla="*/ 15052 w 18740"/>
                  <a:gd name="connsiteY50" fmla="*/ 10819 h 12697"/>
                  <a:gd name="connsiteX51" fmla="*/ 15052 w 18740"/>
                  <a:gd name="connsiteY51" fmla="*/ 12697 h 12697"/>
                  <a:gd name="connsiteX52" fmla="*/ 16106 w 18740"/>
                  <a:gd name="connsiteY52" fmla="*/ 12697 h 12697"/>
                  <a:gd name="connsiteX53" fmla="*/ 16633 w 18740"/>
                  <a:gd name="connsiteY53" fmla="*/ 11758 h 12697"/>
                  <a:gd name="connsiteX54" fmla="*/ 17160 w 18740"/>
                  <a:gd name="connsiteY54" fmla="*/ 11758 h 12697"/>
                  <a:gd name="connsiteX55" fmla="*/ 17160 w 18740"/>
                  <a:gd name="connsiteY55" fmla="*/ 10819 h 12697"/>
                  <a:gd name="connsiteX56" fmla="*/ 17687 w 18740"/>
                  <a:gd name="connsiteY56" fmla="*/ 10819 h 12697"/>
                  <a:gd name="connsiteX57" fmla="*/ 18213 w 18740"/>
                  <a:gd name="connsiteY57" fmla="*/ 10819 h 12697"/>
                  <a:gd name="connsiteX58" fmla="*/ 18740 w 18740"/>
                  <a:gd name="connsiteY58" fmla="*/ 9880 h 12697"/>
                  <a:gd name="connsiteX59" fmla="*/ 17160 w 18740"/>
                  <a:gd name="connsiteY59" fmla="*/ 9880 h 12697"/>
                  <a:gd name="connsiteX60" fmla="*/ 16633 w 18740"/>
                  <a:gd name="connsiteY60" fmla="*/ 8940 h 12697"/>
                  <a:gd name="connsiteX61" fmla="*/ 17160 w 18740"/>
                  <a:gd name="connsiteY61" fmla="*/ 7062 h 12697"/>
                  <a:gd name="connsiteX62" fmla="*/ 16633 w 18740"/>
                  <a:gd name="connsiteY62" fmla="*/ 8001 h 12697"/>
                  <a:gd name="connsiteX63" fmla="*/ 17687 w 18740"/>
                  <a:gd name="connsiteY63" fmla="*/ 7062 h 12697"/>
                  <a:gd name="connsiteX0" fmla="*/ 12418 w 18740"/>
                  <a:gd name="connsiteY0" fmla="*/ 8001 h 12697"/>
                  <a:gd name="connsiteX1" fmla="*/ 12418 w 18740"/>
                  <a:gd name="connsiteY1" fmla="*/ 7062 h 12697"/>
                  <a:gd name="connsiteX2" fmla="*/ 12945 w 18740"/>
                  <a:gd name="connsiteY2" fmla="*/ 8001 h 12697"/>
                  <a:gd name="connsiteX3" fmla="*/ 12418 w 18740"/>
                  <a:gd name="connsiteY3" fmla="*/ 8001 h 12697"/>
                  <a:gd name="connsiteX4" fmla="*/ 17687 w 18740"/>
                  <a:gd name="connsiteY4" fmla="*/ 7062 h 12697"/>
                  <a:gd name="connsiteX5" fmla="*/ 1355 w 18740"/>
                  <a:gd name="connsiteY5" fmla="*/ 488 h 12697"/>
                  <a:gd name="connsiteX6" fmla="*/ 828 w 18740"/>
                  <a:gd name="connsiteY6" fmla="*/ 488 h 12697"/>
                  <a:gd name="connsiteX7" fmla="*/ 1355 w 18740"/>
                  <a:gd name="connsiteY7" fmla="*/ 2367 h 12697"/>
                  <a:gd name="connsiteX8" fmla="*/ 1355 w 18740"/>
                  <a:gd name="connsiteY8" fmla="*/ 3306 h 12697"/>
                  <a:gd name="connsiteX9" fmla="*/ 1882 w 18740"/>
                  <a:gd name="connsiteY9" fmla="*/ 2367 h 12697"/>
                  <a:gd name="connsiteX10" fmla="*/ 2935 w 18740"/>
                  <a:gd name="connsiteY10" fmla="*/ 3306 h 12697"/>
                  <a:gd name="connsiteX11" fmla="*/ 3462 w 18740"/>
                  <a:gd name="connsiteY11" fmla="*/ 3306 h 12697"/>
                  <a:gd name="connsiteX12" fmla="*/ 3989 w 18740"/>
                  <a:gd name="connsiteY12" fmla="*/ 3306 h 12697"/>
                  <a:gd name="connsiteX13" fmla="*/ 4516 w 18740"/>
                  <a:gd name="connsiteY13" fmla="*/ 3306 h 12697"/>
                  <a:gd name="connsiteX14" fmla="*/ 5569 w 18740"/>
                  <a:gd name="connsiteY14" fmla="*/ 2367 h 12697"/>
                  <a:gd name="connsiteX15" fmla="*/ 6096 w 18740"/>
                  <a:gd name="connsiteY15" fmla="*/ 2367 h 12697"/>
                  <a:gd name="connsiteX16" fmla="*/ 6623 w 18740"/>
                  <a:gd name="connsiteY16" fmla="*/ 1427 h 12697"/>
                  <a:gd name="connsiteX17" fmla="*/ 8204 w 18740"/>
                  <a:gd name="connsiteY17" fmla="*/ 2367 h 12697"/>
                  <a:gd name="connsiteX18" fmla="*/ 8730 w 18740"/>
                  <a:gd name="connsiteY18" fmla="*/ 2367 h 12697"/>
                  <a:gd name="connsiteX19" fmla="*/ 9257 w 18740"/>
                  <a:gd name="connsiteY19" fmla="*/ 3306 h 12697"/>
                  <a:gd name="connsiteX20" fmla="*/ 9257 w 18740"/>
                  <a:gd name="connsiteY20" fmla="*/ 4245 h 12697"/>
                  <a:gd name="connsiteX21" fmla="*/ 9257 w 18740"/>
                  <a:gd name="connsiteY21" fmla="*/ 4245 h 12697"/>
                  <a:gd name="connsiteX22" fmla="*/ 9784 w 18740"/>
                  <a:gd name="connsiteY22" fmla="*/ 5184 h 12697"/>
                  <a:gd name="connsiteX23" fmla="*/ 9784 w 18740"/>
                  <a:gd name="connsiteY23" fmla="*/ 6123 h 12697"/>
                  <a:gd name="connsiteX24" fmla="*/ 10311 w 18740"/>
                  <a:gd name="connsiteY24" fmla="*/ 6123 h 12697"/>
                  <a:gd name="connsiteX25" fmla="*/ 10838 w 18740"/>
                  <a:gd name="connsiteY25" fmla="*/ 7062 h 12697"/>
                  <a:gd name="connsiteX26" fmla="*/ 9784 w 18740"/>
                  <a:gd name="connsiteY26" fmla="*/ 7062 h 12697"/>
                  <a:gd name="connsiteX27" fmla="*/ 9257 w 18740"/>
                  <a:gd name="connsiteY27" fmla="*/ 7062 h 12697"/>
                  <a:gd name="connsiteX28" fmla="*/ 9257 w 18740"/>
                  <a:gd name="connsiteY28" fmla="*/ 7062 h 12697"/>
                  <a:gd name="connsiteX29" fmla="*/ 9257 w 18740"/>
                  <a:gd name="connsiteY29" fmla="*/ 8001 h 12697"/>
                  <a:gd name="connsiteX30" fmla="*/ 9257 w 18740"/>
                  <a:gd name="connsiteY30" fmla="*/ 8940 h 12697"/>
                  <a:gd name="connsiteX31" fmla="*/ 8204 w 18740"/>
                  <a:gd name="connsiteY31" fmla="*/ 9880 h 12697"/>
                  <a:gd name="connsiteX32" fmla="*/ 9257 w 18740"/>
                  <a:gd name="connsiteY32" fmla="*/ 10819 h 12697"/>
                  <a:gd name="connsiteX33" fmla="*/ 9257 w 18740"/>
                  <a:gd name="connsiteY33" fmla="*/ 9880 h 12697"/>
                  <a:gd name="connsiteX34" fmla="*/ 10311 w 18740"/>
                  <a:gd name="connsiteY34" fmla="*/ 10819 h 12697"/>
                  <a:gd name="connsiteX35" fmla="*/ 10311 w 18740"/>
                  <a:gd name="connsiteY35" fmla="*/ 8940 h 12697"/>
                  <a:gd name="connsiteX36" fmla="*/ 10838 w 18740"/>
                  <a:gd name="connsiteY36" fmla="*/ 8940 h 12697"/>
                  <a:gd name="connsiteX37" fmla="*/ 11365 w 18740"/>
                  <a:gd name="connsiteY37" fmla="*/ 7062 h 12697"/>
                  <a:gd name="connsiteX38" fmla="*/ 12418 w 18740"/>
                  <a:gd name="connsiteY38" fmla="*/ 6123 h 12697"/>
                  <a:gd name="connsiteX39" fmla="*/ 12945 w 18740"/>
                  <a:gd name="connsiteY39" fmla="*/ 6123 h 12697"/>
                  <a:gd name="connsiteX40" fmla="*/ 12418 w 18740"/>
                  <a:gd name="connsiteY40" fmla="*/ 5184 h 12697"/>
                  <a:gd name="connsiteX41" fmla="*/ 13472 w 18740"/>
                  <a:gd name="connsiteY41" fmla="*/ 7062 h 12697"/>
                  <a:gd name="connsiteX42" fmla="*/ 12418 w 18740"/>
                  <a:gd name="connsiteY42" fmla="*/ 7062 h 12697"/>
                  <a:gd name="connsiteX43" fmla="*/ 12418 w 18740"/>
                  <a:gd name="connsiteY43" fmla="*/ 7062 h 12697"/>
                  <a:gd name="connsiteX44" fmla="*/ 13472 w 18740"/>
                  <a:gd name="connsiteY44" fmla="*/ 8001 h 12697"/>
                  <a:gd name="connsiteX45" fmla="*/ 14526 w 18740"/>
                  <a:gd name="connsiteY45" fmla="*/ 8001 h 12697"/>
                  <a:gd name="connsiteX46" fmla="*/ 14526 w 18740"/>
                  <a:gd name="connsiteY46" fmla="*/ 8940 h 12697"/>
                  <a:gd name="connsiteX47" fmla="*/ 13472 w 18740"/>
                  <a:gd name="connsiteY47" fmla="*/ 9880 h 12697"/>
                  <a:gd name="connsiteX48" fmla="*/ 14526 w 18740"/>
                  <a:gd name="connsiteY48" fmla="*/ 9880 h 12697"/>
                  <a:gd name="connsiteX49" fmla="*/ 15052 w 18740"/>
                  <a:gd name="connsiteY49" fmla="*/ 10819 h 12697"/>
                  <a:gd name="connsiteX50" fmla="*/ 15052 w 18740"/>
                  <a:gd name="connsiteY50" fmla="*/ 12697 h 12697"/>
                  <a:gd name="connsiteX51" fmla="*/ 16106 w 18740"/>
                  <a:gd name="connsiteY51" fmla="*/ 12697 h 12697"/>
                  <a:gd name="connsiteX52" fmla="*/ 16633 w 18740"/>
                  <a:gd name="connsiteY52" fmla="*/ 11758 h 12697"/>
                  <a:gd name="connsiteX53" fmla="*/ 17160 w 18740"/>
                  <a:gd name="connsiteY53" fmla="*/ 11758 h 12697"/>
                  <a:gd name="connsiteX54" fmla="*/ 17160 w 18740"/>
                  <a:gd name="connsiteY54" fmla="*/ 10819 h 12697"/>
                  <a:gd name="connsiteX55" fmla="*/ 17687 w 18740"/>
                  <a:gd name="connsiteY55" fmla="*/ 10819 h 12697"/>
                  <a:gd name="connsiteX56" fmla="*/ 18213 w 18740"/>
                  <a:gd name="connsiteY56" fmla="*/ 10819 h 12697"/>
                  <a:gd name="connsiteX57" fmla="*/ 18740 w 18740"/>
                  <a:gd name="connsiteY57" fmla="*/ 9880 h 12697"/>
                  <a:gd name="connsiteX58" fmla="*/ 17160 w 18740"/>
                  <a:gd name="connsiteY58" fmla="*/ 9880 h 12697"/>
                  <a:gd name="connsiteX59" fmla="*/ 16633 w 18740"/>
                  <a:gd name="connsiteY59" fmla="*/ 8940 h 12697"/>
                  <a:gd name="connsiteX60" fmla="*/ 17160 w 18740"/>
                  <a:gd name="connsiteY60" fmla="*/ 7062 h 12697"/>
                  <a:gd name="connsiteX61" fmla="*/ 16633 w 18740"/>
                  <a:gd name="connsiteY61" fmla="*/ 8001 h 12697"/>
                  <a:gd name="connsiteX62" fmla="*/ 17687 w 18740"/>
                  <a:gd name="connsiteY62" fmla="*/ 7062 h 12697"/>
                  <a:gd name="connsiteX0" fmla="*/ 12418 w 18740"/>
                  <a:gd name="connsiteY0" fmla="*/ 8001 h 12697"/>
                  <a:gd name="connsiteX1" fmla="*/ 12418 w 18740"/>
                  <a:gd name="connsiteY1" fmla="*/ 7062 h 12697"/>
                  <a:gd name="connsiteX2" fmla="*/ 12945 w 18740"/>
                  <a:gd name="connsiteY2" fmla="*/ 8001 h 12697"/>
                  <a:gd name="connsiteX3" fmla="*/ 12418 w 18740"/>
                  <a:gd name="connsiteY3" fmla="*/ 8001 h 12697"/>
                  <a:gd name="connsiteX4" fmla="*/ 17687 w 18740"/>
                  <a:gd name="connsiteY4" fmla="*/ 7062 h 12697"/>
                  <a:gd name="connsiteX5" fmla="*/ 1355 w 18740"/>
                  <a:gd name="connsiteY5" fmla="*/ 488 h 12697"/>
                  <a:gd name="connsiteX6" fmla="*/ 828 w 18740"/>
                  <a:gd name="connsiteY6" fmla="*/ 488 h 12697"/>
                  <a:gd name="connsiteX7" fmla="*/ 1355 w 18740"/>
                  <a:gd name="connsiteY7" fmla="*/ 3306 h 12697"/>
                  <a:gd name="connsiteX8" fmla="*/ 1882 w 18740"/>
                  <a:gd name="connsiteY8" fmla="*/ 2367 h 12697"/>
                  <a:gd name="connsiteX9" fmla="*/ 2935 w 18740"/>
                  <a:gd name="connsiteY9" fmla="*/ 3306 h 12697"/>
                  <a:gd name="connsiteX10" fmla="*/ 3462 w 18740"/>
                  <a:gd name="connsiteY10" fmla="*/ 3306 h 12697"/>
                  <a:gd name="connsiteX11" fmla="*/ 3989 w 18740"/>
                  <a:gd name="connsiteY11" fmla="*/ 3306 h 12697"/>
                  <a:gd name="connsiteX12" fmla="*/ 4516 w 18740"/>
                  <a:gd name="connsiteY12" fmla="*/ 3306 h 12697"/>
                  <a:gd name="connsiteX13" fmla="*/ 5569 w 18740"/>
                  <a:gd name="connsiteY13" fmla="*/ 2367 h 12697"/>
                  <a:gd name="connsiteX14" fmla="*/ 6096 w 18740"/>
                  <a:gd name="connsiteY14" fmla="*/ 2367 h 12697"/>
                  <a:gd name="connsiteX15" fmla="*/ 6623 w 18740"/>
                  <a:gd name="connsiteY15" fmla="*/ 1427 h 12697"/>
                  <a:gd name="connsiteX16" fmla="*/ 8204 w 18740"/>
                  <a:gd name="connsiteY16" fmla="*/ 2367 h 12697"/>
                  <a:gd name="connsiteX17" fmla="*/ 8730 w 18740"/>
                  <a:gd name="connsiteY17" fmla="*/ 2367 h 12697"/>
                  <a:gd name="connsiteX18" fmla="*/ 9257 w 18740"/>
                  <a:gd name="connsiteY18" fmla="*/ 3306 h 12697"/>
                  <a:gd name="connsiteX19" fmla="*/ 9257 w 18740"/>
                  <a:gd name="connsiteY19" fmla="*/ 4245 h 12697"/>
                  <a:gd name="connsiteX20" fmla="*/ 9257 w 18740"/>
                  <a:gd name="connsiteY20" fmla="*/ 4245 h 12697"/>
                  <a:gd name="connsiteX21" fmla="*/ 9784 w 18740"/>
                  <a:gd name="connsiteY21" fmla="*/ 5184 h 12697"/>
                  <a:gd name="connsiteX22" fmla="*/ 9784 w 18740"/>
                  <a:gd name="connsiteY22" fmla="*/ 6123 h 12697"/>
                  <a:gd name="connsiteX23" fmla="*/ 10311 w 18740"/>
                  <a:gd name="connsiteY23" fmla="*/ 6123 h 12697"/>
                  <a:gd name="connsiteX24" fmla="*/ 10838 w 18740"/>
                  <a:gd name="connsiteY24" fmla="*/ 7062 h 12697"/>
                  <a:gd name="connsiteX25" fmla="*/ 9784 w 18740"/>
                  <a:gd name="connsiteY25" fmla="*/ 7062 h 12697"/>
                  <a:gd name="connsiteX26" fmla="*/ 9257 w 18740"/>
                  <a:gd name="connsiteY26" fmla="*/ 7062 h 12697"/>
                  <a:gd name="connsiteX27" fmla="*/ 9257 w 18740"/>
                  <a:gd name="connsiteY27" fmla="*/ 7062 h 12697"/>
                  <a:gd name="connsiteX28" fmla="*/ 9257 w 18740"/>
                  <a:gd name="connsiteY28" fmla="*/ 8001 h 12697"/>
                  <a:gd name="connsiteX29" fmla="*/ 9257 w 18740"/>
                  <a:gd name="connsiteY29" fmla="*/ 8940 h 12697"/>
                  <a:gd name="connsiteX30" fmla="*/ 8204 w 18740"/>
                  <a:gd name="connsiteY30" fmla="*/ 9880 h 12697"/>
                  <a:gd name="connsiteX31" fmla="*/ 9257 w 18740"/>
                  <a:gd name="connsiteY31" fmla="*/ 10819 h 12697"/>
                  <a:gd name="connsiteX32" fmla="*/ 9257 w 18740"/>
                  <a:gd name="connsiteY32" fmla="*/ 9880 h 12697"/>
                  <a:gd name="connsiteX33" fmla="*/ 10311 w 18740"/>
                  <a:gd name="connsiteY33" fmla="*/ 10819 h 12697"/>
                  <a:gd name="connsiteX34" fmla="*/ 10311 w 18740"/>
                  <a:gd name="connsiteY34" fmla="*/ 8940 h 12697"/>
                  <a:gd name="connsiteX35" fmla="*/ 10838 w 18740"/>
                  <a:gd name="connsiteY35" fmla="*/ 8940 h 12697"/>
                  <a:gd name="connsiteX36" fmla="*/ 11365 w 18740"/>
                  <a:gd name="connsiteY36" fmla="*/ 7062 h 12697"/>
                  <a:gd name="connsiteX37" fmla="*/ 12418 w 18740"/>
                  <a:gd name="connsiteY37" fmla="*/ 6123 h 12697"/>
                  <a:gd name="connsiteX38" fmla="*/ 12945 w 18740"/>
                  <a:gd name="connsiteY38" fmla="*/ 6123 h 12697"/>
                  <a:gd name="connsiteX39" fmla="*/ 12418 w 18740"/>
                  <a:gd name="connsiteY39" fmla="*/ 5184 h 12697"/>
                  <a:gd name="connsiteX40" fmla="*/ 13472 w 18740"/>
                  <a:gd name="connsiteY40" fmla="*/ 7062 h 12697"/>
                  <a:gd name="connsiteX41" fmla="*/ 12418 w 18740"/>
                  <a:gd name="connsiteY41" fmla="*/ 7062 h 12697"/>
                  <a:gd name="connsiteX42" fmla="*/ 12418 w 18740"/>
                  <a:gd name="connsiteY42" fmla="*/ 7062 h 12697"/>
                  <a:gd name="connsiteX43" fmla="*/ 13472 w 18740"/>
                  <a:gd name="connsiteY43" fmla="*/ 8001 h 12697"/>
                  <a:gd name="connsiteX44" fmla="*/ 14526 w 18740"/>
                  <a:gd name="connsiteY44" fmla="*/ 8001 h 12697"/>
                  <a:gd name="connsiteX45" fmla="*/ 14526 w 18740"/>
                  <a:gd name="connsiteY45" fmla="*/ 8940 h 12697"/>
                  <a:gd name="connsiteX46" fmla="*/ 13472 w 18740"/>
                  <a:gd name="connsiteY46" fmla="*/ 9880 h 12697"/>
                  <a:gd name="connsiteX47" fmla="*/ 14526 w 18740"/>
                  <a:gd name="connsiteY47" fmla="*/ 9880 h 12697"/>
                  <a:gd name="connsiteX48" fmla="*/ 15052 w 18740"/>
                  <a:gd name="connsiteY48" fmla="*/ 10819 h 12697"/>
                  <a:gd name="connsiteX49" fmla="*/ 15052 w 18740"/>
                  <a:gd name="connsiteY49" fmla="*/ 12697 h 12697"/>
                  <a:gd name="connsiteX50" fmla="*/ 16106 w 18740"/>
                  <a:gd name="connsiteY50" fmla="*/ 12697 h 12697"/>
                  <a:gd name="connsiteX51" fmla="*/ 16633 w 18740"/>
                  <a:gd name="connsiteY51" fmla="*/ 11758 h 12697"/>
                  <a:gd name="connsiteX52" fmla="*/ 17160 w 18740"/>
                  <a:gd name="connsiteY52" fmla="*/ 11758 h 12697"/>
                  <a:gd name="connsiteX53" fmla="*/ 17160 w 18740"/>
                  <a:gd name="connsiteY53" fmla="*/ 10819 h 12697"/>
                  <a:gd name="connsiteX54" fmla="*/ 17687 w 18740"/>
                  <a:gd name="connsiteY54" fmla="*/ 10819 h 12697"/>
                  <a:gd name="connsiteX55" fmla="*/ 18213 w 18740"/>
                  <a:gd name="connsiteY55" fmla="*/ 10819 h 12697"/>
                  <a:gd name="connsiteX56" fmla="*/ 18740 w 18740"/>
                  <a:gd name="connsiteY56" fmla="*/ 9880 h 12697"/>
                  <a:gd name="connsiteX57" fmla="*/ 17160 w 18740"/>
                  <a:gd name="connsiteY57" fmla="*/ 9880 h 12697"/>
                  <a:gd name="connsiteX58" fmla="*/ 16633 w 18740"/>
                  <a:gd name="connsiteY58" fmla="*/ 8940 h 12697"/>
                  <a:gd name="connsiteX59" fmla="*/ 17160 w 18740"/>
                  <a:gd name="connsiteY59" fmla="*/ 7062 h 12697"/>
                  <a:gd name="connsiteX60" fmla="*/ 16633 w 18740"/>
                  <a:gd name="connsiteY60" fmla="*/ 8001 h 12697"/>
                  <a:gd name="connsiteX61" fmla="*/ 17687 w 18740"/>
                  <a:gd name="connsiteY61" fmla="*/ 7062 h 12697"/>
                  <a:gd name="connsiteX0" fmla="*/ 12293 w 18615"/>
                  <a:gd name="connsiteY0" fmla="*/ 7596 h 12292"/>
                  <a:gd name="connsiteX1" fmla="*/ 12293 w 18615"/>
                  <a:gd name="connsiteY1" fmla="*/ 6657 h 12292"/>
                  <a:gd name="connsiteX2" fmla="*/ 12820 w 18615"/>
                  <a:gd name="connsiteY2" fmla="*/ 7596 h 12292"/>
                  <a:gd name="connsiteX3" fmla="*/ 12293 w 18615"/>
                  <a:gd name="connsiteY3" fmla="*/ 7596 h 12292"/>
                  <a:gd name="connsiteX4" fmla="*/ 17562 w 18615"/>
                  <a:gd name="connsiteY4" fmla="*/ 6657 h 12292"/>
                  <a:gd name="connsiteX5" fmla="*/ 1230 w 18615"/>
                  <a:gd name="connsiteY5" fmla="*/ 83 h 12292"/>
                  <a:gd name="connsiteX6" fmla="*/ 1230 w 18615"/>
                  <a:gd name="connsiteY6" fmla="*/ 2901 h 12292"/>
                  <a:gd name="connsiteX7" fmla="*/ 1757 w 18615"/>
                  <a:gd name="connsiteY7" fmla="*/ 1962 h 12292"/>
                  <a:gd name="connsiteX8" fmla="*/ 2810 w 18615"/>
                  <a:gd name="connsiteY8" fmla="*/ 2901 h 12292"/>
                  <a:gd name="connsiteX9" fmla="*/ 3337 w 18615"/>
                  <a:gd name="connsiteY9" fmla="*/ 2901 h 12292"/>
                  <a:gd name="connsiteX10" fmla="*/ 3864 w 18615"/>
                  <a:gd name="connsiteY10" fmla="*/ 2901 h 12292"/>
                  <a:gd name="connsiteX11" fmla="*/ 4391 w 18615"/>
                  <a:gd name="connsiteY11" fmla="*/ 2901 h 12292"/>
                  <a:gd name="connsiteX12" fmla="*/ 5444 w 18615"/>
                  <a:gd name="connsiteY12" fmla="*/ 1962 h 12292"/>
                  <a:gd name="connsiteX13" fmla="*/ 5971 w 18615"/>
                  <a:gd name="connsiteY13" fmla="*/ 1962 h 12292"/>
                  <a:gd name="connsiteX14" fmla="*/ 6498 w 18615"/>
                  <a:gd name="connsiteY14" fmla="*/ 1022 h 12292"/>
                  <a:gd name="connsiteX15" fmla="*/ 8079 w 18615"/>
                  <a:gd name="connsiteY15" fmla="*/ 1962 h 12292"/>
                  <a:gd name="connsiteX16" fmla="*/ 8605 w 18615"/>
                  <a:gd name="connsiteY16" fmla="*/ 1962 h 12292"/>
                  <a:gd name="connsiteX17" fmla="*/ 9132 w 18615"/>
                  <a:gd name="connsiteY17" fmla="*/ 2901 h 12292"/>
                  <a:gd name="connsiteX18" fmla="*/ 9132 w 18615"/>
                  <a:gd name="connsiteY18" fmla="*/ 3840 h 12292"/>
                  <a:gd name="connsiteX19" fmla="*/ 9132 w 18615"/>
                  <a:gd name="connsiteY19" fmla="*/ 3840 h 12292"/>
                  <a:gd name="connsiteX20" fmla="*/ 9659 w 18615"/>
                  <a:gd name="connsiteY20" fmla="*/ 4779 h 12292"/>
                  <a:gd name="connsiteX21" fmla="*/ 9659 w 18615"/>
                  <a:gd name="connsiteY21" fmla="*/ 5718 h 12292"/>
                  <a:gd name="connsiteX22" fmla="*/ 10186 w 18615"/>
                  <a:gd name="connsiteY22" fmla="*/ 5718 h 12292"/>
                  <a:gd name="connsiteX23" fmla="*/ 10713 w 18615"/>
                  <a:gd name="connsiteY23" fmla="*/ 6657 h 12292"/>
                  <a:gd name="connsiteX24" fmla="*/ 9659 w 18615"/>
                  <a:gd name="connsiteY24" fmla="*/ 6657 h 12292"/>
                  <a:gd name="connsiteX25" fmla="*/ 9132 w 18615"/>
                  <a:gd name="connsiteY25" fmla="*/ 6657 h 12292"/>
                  <a:gd name="connsiteX26" fmla="*/ 9132 w 18615"/>
                  <a:gd name="connsiteY26" fmla="*/ 6657 h 12292"/>
                  <a:gd name="connsiteX27" fmla="*/ 9132 w 18615"/>
                  <a:gd name="connsiteY27" fmla="*/ 7596 h 12292"/>
                  <a:gd name="connsiteX28" fmla="*/ 9132 w 18615"/>
                  <a:gd name="connsiteY28" fmla="*/ 8535 h 12292"/>
                  <a:gd name="connsiteX29" fmla="*/ 8079 w 18615"/>
                  <a:gd name="connsiteY29" fmla="*/ 9475 h 12292"/>
                  <a:gd name="connsiteX30" fmla="*/ 9132 w 18615"/>
                  <a:gd name="connsiteY30" fmla="*/ 10414 h 12292"/>
                  <a:gd name="connsiteX31" fmla="*/ 9132 w 18615"/>
                  <a:gd name="connsiteY31" fmla="*/ 9475 h 12292"/>
                  <a:gd name="connsiteX32" fmla="*/ 10186 w 18615"/>
                  <a:gd name="connsiteY32" fmla="*/ 10414 h 12292"/>
                  <a:gd name="connsiteX33" fmla="*/ 10186 w 18615"/>
                  <a:gd name="connsiteY33" fmla="*/ 8535 h 12292"/>
                  <a:gd name="connsiteX34" fmla="*/ 10713 w 18615"/>
                  <a:gd name="connsiteY34" fmla="*/ 8535 h 12292"/>
                  <a:gd name="connsiteX35" fmla="*/ 11240 w 18615"/>
                  <a:gd name="connsiteY35" fmla="*/ 6657 h 12292"/>
                  <a:gd name="connsiteX36" fmla="*/ 12293 w 18615"/>
                  <a:gd name="connsiteY36" fmla="*/ 5718 h 12292"/>
                  <a:gd name="connsiteX37" fmla="*/ 12820 w 18615"/>
                  <a:gd name="connsiteY37" fmla="*/ 5718 h 12292"/>
                  <a:gd name="connsiteX38" fmla="*/ 12293 w 18615"/>
                  <a:gd name="connsiteY38" fmla="*/ 4779 h 12292"/>
                  <a:gd name="connsiteX39" fmla="*/ 13347 w 18615"/>
                  <a:gd name="connsiteY39" fmla="*/ 6657 h 12292"/>
                  <a:gd name="connsiteX40" fmla="*/ 12293 w 18615"/>
                  <a:gd name="connsiteY40" fmla="*/ 6657 h 12292"/>
                  <a:gd name="connsiteX41" fmla="*/ 12293 w 18615"/>
                  <a:gd name="connsiteY41" fmla="*/ 6657 h 12292"/>
                  <a:gd name="connsiteX42" fmla="*/ 13347 w 18615"/>
                  <a:gd name="connsiteY42" fmla="*/ 7596 h 12292"/>
                  <a:gd name="connsiteX43" fmla="*/ 14401 w 18615"/>
                  <a:gd name="connsiteY43" fmla="*/ 7596 h 12292"/>
                  <a:gd name="connsiteX44" fmla="*/ 14401 w 18615"/>
                  <a:gd name="connsiteY44" fmla="*/ 8535 h 12292"/>
                  <a:gd name="connsiteX45" fmla="*/ 13347 w 18615"/>
                  <a:gd name="connsiteY45" fmla="*/ 9475 h 12292"/>
                  <a:gd name="connsiteX46" fmla="*/ 14401 w 18615"/>
                  <a:gd name="connsiteY46" fmla="*/ 9475 h 12292"/>
                  <a:gd name="connsiteX47" fmla="*/ 14927 w 18615"/>
                  <a:gd name="connsiteY47" fmla="*/ 10414 h 12292"/>
                  <a:gd name="connsiteX48" fmla="*/ 14927 w 18615"/>
                  <a:gd name="connsiteY48" fmla="*/ 12292 h 12292"/>
                  <a:gd name="connsiteX49" fmla="*/ 15981 w 18615"/>
                  <a:gd name="connsiteY49" fmla="*/ 12292 h 12292"/>
                  <a:gd name="connsiteX50" fmla="*/ 16508 w 18615"/>
                  <a:gd name="connsiteY50" fmla="*/ 11353 h 12292"/>
                  <a:gd name="connsiteX51" fmla="*/ 17035 w 18615"/>
                  <a:gd name="connsiteY51" fmla="*/ 11353 h 12292"/>
                  <a:gd name="connsiteX52" fmla="*/ 17035 w 18615"/>
                  <a:gd name="connsiteY52" fmla="*/ 10414 h 12292"/>
                  <a:gd name="connsiteX53" fmla="*/ 17562 w 18615"/>
                  <a:gd name="connsiteY53" fmla="*/ 10414 h 12292"/>
                  <a:gd name="connsiteX54" fmla="*/ 18088 w 18615"/>
                  <a:gd name="connsiteY54" fmla="*/ 10414 h 12292"/>
                  <a:gd name="connsiteX55" fmla="*/ 18615 w 18615"/>
                  <a:gd name="connsiteY55" fmla="*/ 9475 h 12292"/>
                  <a:gd name="connsiteX56" fmla="*/ 17035 w 18615"/>
                  <a:gd name="connsiteY56" fmla="*/ 9475 h 12292"/>
                  <a:gd name="connsiteX57" fmla="*/ 16508 w 18615"/>
                  <a:gd name="connsiteY57" fmla="*/ 8535 h 12292"/>
                  <a:gd name="connsiteX58" fmla="*/ 17035 w 18615"/>
                  <a:gd name="connsiteY58" fmla="*/ 6657 h 12292"/>
                  <a:gd name="connsiteX59" fmla="*/ 16508 w 18615"/>
                  <a:gd name="connsiteY59" fmla="*/ 7596 h 12292"/>
                  <a:gd name="connsiteX60" fmla="*/ 17562 w 18615"/>
                  <a:gd name="connsiteY60" fmla="*/ 6657 h 12292"/>
                  <a:gd name="connsiteX0" fmla="*/ 12333 w 18655"/>
                  <a:gd name="connsiteY0" fmla="*/ 7599 h 12295"/>
                  <a:gd name="connsiteX1" fmla="*/ 12333 w 18655"/>
                  <a:gd name="connsiteY1" fmla="*/ 6660 h 12295"/>
                  <a:gd name="connsiteX2" fmla="*/ 12860 w 18655"/>
                  <a:gd name="connsiteY2" fmla="*/ 7599 h 12295"/>
                  <a:gd name="connsiteX3" fmla="*/ 12333 w 18655"/>
                  <a:gd name="connsiteY3" fmla="*/ 7599 h 12295"/>
                  <a:gd name="connsiteX4" fmla="*/ 17602 w 18655"/>
                  <a:gd name="connsiteY4" fmla="*/ 6660 h 12295"/>
                  <a:gd name="connsiteX5" fmla="*/ 1270 w 18655"/>
                  <a:gd name="connsiteY5" fmla="*/ 86 h 12295"/>
                  <a:gd name="connsiteX6" fmla="*/ 1270 w 18655"/>
                  <a:gd name="connsiteY6" fmla="*/ 2904 h 12295"/>
                  <a:gd name="connsiteX7" fmla="*/ 2850 w 18655"/>
                  <a:gd name="connsiteY7" fmla="*/ 2904 h 12295"/>
                  <a:gd name="connsiteX8" fmla="*/ 3377 w 18655"/>
                  <a:gd name="connsiteY8" fmla="*/ 2904 h 12295"/>
                  <a:gd name="connsiteX9" fmla="*/ 3904 w 18655"/>
                  <a:gd name="connsiteY9" fmla="*/ 2904 h 12295"/>
                  <a:gd name="connsiteX10" fmla="*/ 4431 w 18655"/>
                  <a:gd name="connsiteY10" fmla="*/ 2904 h 12295"/>
                  <a:gd name="connsiteX11" fmla="*/ 5484 w 18655"/>
                  <a:gd name="connsiteY11" fmla="*/ 1965 h 12295"/>
                  <a:gd name="connsiteX12" fmla="*/ 6011 w 18655"/>
                  <a:gd name="connsiteY12" fmla="*/ 1965 h 12295"/>
                  <a:gd name="connsiteX13" fmla="*/ 6538 w 18655"/>
                  <a:gd name="connsiteY13" fmla="*/ 1025 h 12295"/>
                  <a:gd name="connsiteX14" fmla="*/ 8119 w 18655"/>
                  <a:gd name="connsiteY14" fmla="*/ 1965 h 12295"/>
                  <a:gd name="connsiteX15" fmla="*/ 8645 w 18655"/>
                  <a:gd name="connsiteY15" fmla="*/ 1965 h 12295"/>
                  <a:gd name="connsiteX16" fmla="*/ 9172 w 18655"/>
                  <a:gd name="connsiteY16" fmla="*/ 2904 h 12295"/>
                  <a:gd name="connsiteX17" fmla="*/ 9172 w 18655"/>
                  <a:gd name="connsiteY17" fmla="*/ 3843 h 12295"/>
                  <a:gd name="connsiteX18" fmla="*/ 9172 w 18655"/>
                  <a:gd name="connsiteY18" fmla="*/ 3843 h 12295"/>
                  <a:gd name="connsiteX19" fmla="*/ 9699 w 18655"/>
                  <a:gd name="connsiteY19" fmla="*/ 4782 h 12295"/>
                  <a:gd name="connsiteX20" fmla="*/ 9699 w 18655"/>
                  <a:gd name="connsiteY20" fmla="*/ 5721 h 12295"/>
                  <a:gd name="connsiteX21" fmla="*/ 10226 w 18655"/>
                  <a:gd name="connsiteY21" fmla="*/ 5721 h 12295"/>
                  <a:gd name="connsiteX22" fmla="*/ 10753 w 18655"/>
                  <a:gd name="connsiteY22" fmla="*/ 6660 h 12295"/>
                  <a:gd name="connsiteX23" fmla="*/ 9699 w 18655"/>
                  <a:gd name="connsiteY23" fmla="*/ 6660 h 12295"/>
                  <a:gd name="connsiteX24" fmla="*/ 9172 w 18655"/>
                  <a:gd name="connsiteY24" fmla="*/ 6660 h 12295"/>
                  <a:gd name="connsiteX25" fmla="*/ 9172 w 18655"/>
                  <a:gd name="connsiteY25" fmla="*/ 6660 h 12295"/>
                  <a:gd name="connsiteX26" fmla="*/ 9172 w 18655"/>
                  <a:gd name="connsiteY26" fmla="*/ 7599 h 12295"/>
                  <a:gd name="connsiteX27" fmla="*/ 9172 w 18655"/>
                  <a:gd name="connsiteY27" fmla="*/ 8538 h 12295"/>
                  <a:gd name="connsiteX28" fmla="*/ 8119 w 18655"/>
                  <a:gd name="connsiteY28" fmla="*/ 9478 h 12295"/>
                  <a:gd name="connsiteX29" fmla="*/ 9172 w 18655"/>
                  <a:gd name="connsiteY29" fmla="*/ 10417 h 12295"/>
                  <a:gd name="connsiteX30" fmla="*/ 9172 w 18655"/>
                  <a:gd name="connsiteY30" fmla="*/ 9478 h 12295"/>
                  <a:gd name="connsiteX31" fmla="*/ 10226 w 18655"/>
                  <a:gd name="connsiteY31" fmla="*/ 10417 h 12295"/>
                  <a:gd name="connsiteX32" fmla="*/ 10226 w 18655"/>
                  <a:gd name="connsiteY32" fmla="*/ 8538 h 12295"/>
                  <a:gd name="connsiteX33" fmla="*/ 10753 w 18655"/>
                  <a:gd name="connsiteY33" fmla="*/ 8538 h 12295"/>
                  <a:gd name="connsiteX34" fmla="*/ 11280 w 18655"/>
                  <a:gd name="connsiteY34" fmla="*/ 6660 h 12295"/>
                  <a:gd name="connsiteX35" fmla="*/ 12333 w 18655"/>
                  <a:gd name="connsiteY35" fmla="*/ 5721 h 12295"/>
                  <a:gd name="connsiteX36" fmla="*/ 12860 w 18655"/>
                  <a:gd name="connsiteY36" fmla="*/ 5721 h 12295"/>
                  <a:gd name="connsiteX37" fmla="*/ 12333 w 18655"/>
                  <a:gd name="connsiteY37" fmla="*/ 4782 h 12295"/>
                  <a:gd name="connsiteX38" fmla="*/ 13387 w 18655"/>
                  <a:gd name="connsiteY38" fmla="*/ 6660 h 12295"/>
                  <a:gd name="connsiteX39" fmla="*/ 12333 w 18655"/>
                  <a:gd name="connsiteY39" fmla="*/ 6660 h 12295"/>
                  <a:gd name="connsiteX40" fmla="*/ 12333 w 18655"/>
                  <a:gd name="connsiteY40" fmla="*/ 6660 h 12295"/>
                  <a:gd name="connsiteX41" fmla="*/ 13387 w 18655"/>
                  <a:gd name="connsiteY41" fmla="*/ 7599 h 12295"/>
                  <a:gd name="connsiteX42" fmla="*/ 14441 w 18655"/>
                  <a:gd name="connsiteY42" fmla="*/ 7599 h 12295"/>
                  <a:gd name="connsiteX43" fmla="*/ 14441 w 18655"/>
                  <a:gd name="connsiteY43" fmla="*/ 8538 h 12295"/>
                  <a:gd name="connsiteX44" fmla="*/ 13387 w 18655"/>
                  <a:gd name="connsiteY44" fmla="*/ 9478 h 12295"/>
                  <a:gd name="connsiteX45" fmla="*/ 14441 w 18655"/>
                  <a:gd name="connsiteY45" fmla="*/ 9478 h 12295"/>
                  <a:gd name="connsiteX46" fmla="*/ 14967 w 18655"/>
                  <a:gd name="connsiteY46" fmla="*/ 10417 h 12295"/>
                  <a:gd name="connsiteX47" fmla="*/ 14967 w 18655"/>
                  <a:gd name="connsiteY47" fmla="*/ 12295 h 12295"/>
                  <a:gd name="connsiteX48" fmla="*/ 16021 w 18655"/>
                  <a:gd name="connsiteY48" fmla="*/ 12295 h 12295"/>
                  <a:gd name="connsiteX49" fmla="*/ 16548 w 18655"/>
                  <a:gd name="connsiteY49" fmla="*/ 11356 h 12295"/>
                  <a:gd name="connsiteX50" fmla="*/ 17075 w 18655"/>
                  <a:gd name="connsiteY50" fmla="*/ 11356 h 12295"/>
                  <a:gd name="connsiteX51" fmla="*/ 17075 w 18655"/>
                  <a:gd name="connsiteY51" fmla="*/ 10417 h 12295"/>
                  <a:gd name="connsiteX52" fmla="*/ 17602 w 18655"/>
                  <a:gd name="connsiteY52" fmla="*/ 10417 h 12295"/>
                  <a:gd name="connsiteX53" fmla="*/ 18128 w 18655"/>
                  <a:gd name="connsiteY53" fmla="*/ 10417 h 12295"/>
                  <a:gd name="connsiteX54" fmla="*/ 18655 w 18655"/>
                  <a:gd name="connsiteY54" fmla="*/ 9478 h 12295"/>
                  <a:gd name="connsiteX55" fmla="*/ 17075 w 18655"/>
                  <a:gd name="connsiteY55" fmla="*/ 9478 h 12295"/>
                  <a:gd name="connsiteX56" fmla="*/ 16548 w 18655"/>
                  <a:gd name="connsiteY56" fmla="*/ 8538 h 12295"/>
                  <a:gd name="connsiteX57" fmla="*/ 17075 w 18655"/>
                  <a:gd name="connsiteY57" fmla="*/ 6660 h 12295"/>
                  <a:gd name="connsiteX58" fmla="*/ 16548 w 18655"/>
                  <a:gd name="connsiteY58" fmla="*/ 7599 h 12295"/>
                  <a:gd name="connsiteX59" fmla="*/ 17602 w 18655"/>
                  <a:gd name="connsiteY59" fmla="*/ 6660 h 12295"/>
                  <a:gd name="connsiteX0" fmla="*/ 11903 w 18225"/>
                  <a:gd name="connsiteY0" fmla="*/ 6574 h 11270"/>
                  <a:gd name="connsiteX1" fmla="*/ 11903 w 18225"/>
                  <a:gd name="connsiteY1" fmla="*/ 5635 h 11270"/>
                  <a:gd name="connsiteX2" fmla="*/ 12430 w 18225"/>
                  <a:gd name="connsiteY2" fmla="*/ 6574 h 11270"/>
                  <a:gd name="connsiteX3" fmla="*/ 11903 w 18225"/>
                  <a:gd name="connsiteY3" fmla="*/ 6574 h 11270"/>
                  <a:gd name="connsiteX4" fmla="*/ 17172 w 18225"/>
                  <a:gd name="connsiteY4" fmla="*/ 5635 h 11270"/>
                  <a:gd name="connsiteX5" fmla="*/ 840 w 18225"/>
                  <a:gd name="connsiteY5" fmla="*/ 1879 h 11270"/>
                  <a:gd name="connsiteX6" fmla="*/ 2420 w 18225"/>
                  <a:gd name="connsiteY6" fmla="*/ 1879 h 11270"/>
                  <a:gd name="connsiteX7" fmla="*/ 2947 w 18225"/>
                  <a:gd name="connsiteY7" fmla="*/ 1879 h 11270"/>
                  <a:gd name="connsiteX8" fmla="*/ 3474 w 18225"/>
                  <a:gd name="connsiteY8" fmla="*/ 1879 h 11270"/>
                  <a:gd name="connsiteX9" fmla="*/ 4001 w 18225"/>
                  <a:gd name="connsiteY9" fmla="*/ 1879 h 11270"/>
                  <a:gd name="connsiteX10" fmla="*/ 5054 w 18225"/>
                  <a:gd name="connsiteY10" fmla="*/ 940 h 11270"/>
                  <a:gd name="connsiteX11" fmla="*/ 5581 w 18225"/>
                  <a:gd name="connsiteY11" fmla="*/ 940 h 11270"/>
                  <a:gd name="connsiteX12" fmla="*/ 6108 w 18225"/>
                  <a:gd name="connsiteY12" fmla="*/ 0 h 11270"/>
                  <a:gd name="connsiteX13" fmla="*/ 7689 w 18225"/>
                  <a:gd name="connsiteY13" fmla="*/ 940 h 11270"/>
                  <a:gd name="connsiteX14" fmla="*/ 8215 w 18225"/>
                  <a:gd name="connsiteY14" fmla="*/ 940 h 11270"/>
                  <a:gd name="connsiteX15" fmla="*/ 8742 w 18225"/>
                  <a:gd name="connsiteY15" fmla="*/ 1879 h 11270"/>
                  <a:gd name="connsiteX16" fmla="*/ 8742 w 18225"/>
                  <a:gd name="connsiteY16" fmla="*/ 2818 h 11270"/>
                  <a:gd name="connsiteX17" fmla="*/ 8742 w 18225"/>
                  <a:gd name="connsiteY17" fmla="*/ 2818 h 11270"/>
                  <a:gd name="connsiteX18" fmla="*/ 9269 w 18225"/>
                  <a:gd name="connsiteY18" fmla="*/ 3757 h 11270"/>
                  <a:gd name="connsiteX19" fmla="*/ 9269 w 18225"/>
                  <a:gd name="connsiteY19" fmla="*/ 4696 h 11270"/>
                  <a:gd name="connsiteX20" fmla="*/ 9796 w 18225"/>
                  <a:gd name="connsiteY20" fmla="*/ 4696 h 11270"/>
                  <a:gd name="connsiteX21" fmla="*/ 10323 w 18225"/>
                  <a:gd name="connsiteY21" fmla="*/ 5635 h 11270"/>
                  <a:gd name="connsiteX22" fmla="*/ 9269 w 18225"/>
                  <a:gd name="connsiteY22" fmla="*/ 5635 h 11270"/>
                  <a:gd name="connsiteX23" fmla="*/ 8742 w 18225"/>
                  <a:gd name="connsiteY23" fmla="*/ 5635 h 11270"/>
                  <a:gd name="connsiteX24" fmla="*/ 8742 w 18225"/>
                  <a:gd name="connsiteY24" fmla="*/ 5635 h 11270"/>
                  <a:gd name="connsiteX25" fmla="*/ 8742 w 18225"/>
                  <a:gd name="connsiteY25" fmla="*/ 6574 h 11270"/>
                  <a:gd name="connsiteX26" fmla="*/ 8742 w 18225"/>
                  <a:gd name="connsiteY26" fmla="*/ 7513 h 11270"/>
                  <a:gd name="connsiteX27" fmla="*/ 7689 w 18225"/>
                  <a:gd name="connsiteY27" fmla="*/ 8453 h 11270"/>
                  <a:gd name="connsiteX28" fmla="*/ 8742 w 18225"/>
                  <a:gd name="connsiteY28" fmla="*/ 9392 h 11270"/>
                  <a:gd name="connsiteX29" fmla="*/ 8742 w 18225"/>
                  <a:gd name="connsiteY29" fmla="*/ 8453 h 11270"/>
                  <a:gd name="connsiteX30" fmla="*/ 9796 w 18225"/>
                  <a:gd name="connsiteY30" fmla="*/ 9392 h 11270"/>
                  <a:gd name="connsiteX31" fmla="*/ 9796 w 18225"/>
                  <a:gd name="connsiteY31" fmla="*/ 7513 h 11270"/>
                  <a:gd name="connsiteX32" fmla="*/ 10323 w 18225"/>
                  <a:gd name="connsiteY32" fmla="*/ 7513 h 11270"/>
                  <a:gd name="connsiteX33" fmla="*/ 10850 w 18225"/>
                  <a:gd name="connsiteY33" fmla="*/ 5635 h 11270"/>
                  <a:gd name="connsiteX34" fmla="*/ 11903 w 18225"/>
                  <a:gd name="connsiteY34" fmla="*/ 4696 h 11270"/>
                  <a:gd name="connsiteX35" fmla="*/ 12430 w 18225"/>
                  <a:gd name="connsiteY35" fmla="*/ 4696 h 11270"/>
                  <a:gd name="connsiteX36" fmla="*/ 11903 w 18225"/>
                  <a:gd name="connsiteY36" fmla="*/ 3757 h 11270"/>
                  <a:gd name="connsiteX37" fmla="*/ 12957 w 18225"/>
                  <a:gd name="connsiteY37" fmla="*/ 5635 h 11270"/>
                  <a:gd name="connsiteX38" fmla="*/ 11903 w 18225"/>
                  <a:gd name="connsiteY38" fmla="*/ 5635 h 11270"/>
                  <a:gd name="connsiteX39" fmla="*/ 11903 w 18225"/>
                  <a:gd name="connsiteY39" fmla="*/ 5635 h 11270"/>
                  <a:gd name="connsiteX40" fmla="*/ 12957 w 18225"/>
                  <a:gd name="connsiteY40" fmla="*/ 6574 h 11270"/>
                  <a:gd name="connsiteX41" fmla="*/ 14011 w 18225"/>
                  <a:gd name="connsiteY41" fmla="*/ 6574 h 11270"/>
                  <a:gd name="connsiteX42" fmla="*/ 14011 w 18225"/>
                  <a:gd name="connsiteY42" fmla="*/ 7513 h 11270"/>
                  <a:gd name="connsiteX43" fmla="*/ 12957 w 18225"/>
                  <a:gd name="connsiteY43" fmla="*/ 8453 h 11270"/>
                  <a:gd name="connsiteX44" fmla="*/ 14011 w 18225"/>
                  <a:gd name="connsiteY44" fmla="*/ 8453 h 11270"/>
                  <a:gd name="connsiteX45" fmla="*/ 14537 w 18225"/>
                  <a:gd name="connsiteY45" fmla="*/ 9392 h 11270"/>
                  <a:gd name="connsiteX46" fmla="*/ 14537 w 18225"/>
                  <a:gd name="connsiteY46" fmla="*/ 11270 h 11270"/>
                  <a:gd name="connsiteX47" fmla="*/ 15591 w 18225"/>
                  <a:gd name="connsiteY47" fmla="*/ 11270 h 11270"/>
                  <a:gd name="connsiteX48" fmla="*/ 16118 w 18225"/>
                  <a:gd name="connsiteY48" fmla="*/ 10331 h 11270"/>
                  <a:gd name="connsiteX49" fmla="*/ 16645 w 18225"/>
                  <a:gd name="connsiteY49" fmla="*/ 10331 h 11270"/>
                  <a:gd name="connsiteX50" fmla="*/ 16645 w 18225"/>
                  <a:gd name="connsiteY50" fmla="*/ 9392 h 11270"/>
                  <a:gd name="connsiteX51" fmla="*/ 17172 w 18225"/>
                  <a:gd name="connsiteY51" fmla="*/ 9392 h 11270"/>
                  <a:gd name="connsiteX52" fmla="*/ 17698 w 18225"/>
                  <a:gd name="connsiteY52" fmla="*/ 9392 h 11270"/>
                  <a:gd name="connsiteX53" fmla="*/ 18225 w 18225"/>
                  <a:gd name="connsiteY53" fmla="*/ 8453 h 11270"/>
                  <a:gd name="connsiteX54" fmla="*/ 16645 w 18225"/>
                  <a:gd name="connsiteY54" fmla="*/ 8453 h 11270"/>
                  <a:gd name="connsiteX55" fmla="*/ 16118 w 18225"/>
                  <a:gd name="connsiteY55" fmla="*/ 7513 h 11270"/>
                  <a:gd name="connsiteX56" fmla="*/ 16645 w 18225"/>
                  <a:gd name="connsiteY56" fmla="*/ 5635 h 11270"/>
                  <a:gd name="connsiteX57" fmla="*/ 16118 w 18225"/>
                  <a:gd name="connsiteY57" fmla="*/ 6574 h 11270"/>
                  <a:gd name="connsiteX58" fmla="*/ 17172 w 18225"/>
                  <a:gd name="connsiteY58" fmla="*/ 5635 h 11270"/>
                  <a:gd name="connsiteX0" fmla="*/ 10449 w 16771"/>
                  <a:gd name="connsiteY0" fmla="*/ 6574 h 11270"/>
                  <a:gd name="connsiteX1" fmla="*/ 10449 w 16771"/>
                  <a:gd name="connsiteY1" fmla="*/ 5635 h 11270"/>
                  <a:gd name="connsiteX2" fmla="*/ 10976 w 16771"/>
                  <a:gd name="connsiteY2" fmla="*/ 6574 h 11270"/>
                  <a:gd name="connsiteX3" fmla="*/ 10449 w 16771"/>
                  <a:gd name="connsiteY3" fmla="*/ 6574 h 11270"/>
                  <a:gd name="connsiteX4" fmla="*/ 15718 w 16771"/>
                  <a:gd name="connsiteY4" fmla="*/ 5635 h 11270"/>
                  <a:gd name="connsiteX5" fmla="*/ 966 w 16771"/>
                  <a:gd name="connsiteY5" fmla="*/ 1879 h 11270"/>
                  <a:gd name="connsiteX6" fmla="*/ 1493 w 16771"/>
                  <a:gd name="connsiteY6" fmla="*/ 1879 h 11270"/>
                  <a:gd name="connsiteX7" fmla="*/ 2020 w 16771"/>
                  <a:gd name="connsiteY7" fmla="*/ 1879 h 11270"/>
                  <a:gd name="connsiteX8" fmla="*/ 2547 w 16771"/>
                  <a:gd name="connsiteY8" fmla="*/ 1879 h 11270"/>
                  <a:gd name="connsiteX9" fmla="*/ 3600 w 16771"/>
                  <a:gd name="connsiteY9" fmla="*/ 940 h 11270"/>
                  <a:gd name="connsiteX10" fmla="*/ 4127 w 16771"/>
                  <a:gd name="connsiteY10" fmla="*/ 940 h 11270"/>
                  <a:gd name="connsiteX11" fmla="*/ 4654 w 16771"/>
                  <a:gd name="connsiteY11" fmla="*/ 0 h 11270"/>
                  <a:gd name="connsiteX12" fmla="*/ 6235 w 16771"/>
                  <a:gd name="connsiteY12" fmla="*/ 940 h 11270"/>
                  <a:gd name="connsiteX13" fmla="*/ 6761 w 16771"/>
                  <a:gd name="connsiteY13" fmla="*/ 940 h 11270"/>
                  <a:gd name="connsiteX14" fmla="*/ 7288 w 16771"/>
                  <a:gd name="connsiteY14" fmla="*/ 1879 h 11270"/>
                  <a:gd name="connsiteX15" fmla="*/ 7288 w 16771"/>
                  <a:gd name="connsiteY15" fmla="*/ 2818 h 11270"/>
                  <a:gd name="connsiteX16" fmla="*/ 7288 w 16771"/>
                  <a:gd name="connsiteY16" fmla="*/ 2818 h 11270"/>
                  <a:gd name="connsiteX17" fmla="*/ 7815 w 16771"/>
                  <a:gd name="connsiteY17" fmla="*/ 3757 h 11270"/>
                  <a:gd name="connsiteX18" fmla="*/ 7815 w 16771"/>
                  <a:gd name="connsiteY18" fmla="*/ 4696 h 11270"/>
                  <a:gd name="connsiteX19" fmla="*/ 8342 w 16771"/>
                  <a:gd name="connsiteY19" fmla="*/ 4696 h 11270"/>
                  <a:gd name="connsiteX20" fmla="*/ 8869 w 16771"/>
                  <a:gd name="connsiteY20" fmla="*/ 5635 h 11270"/>
                  <a:gd name="connsiteX21" fmla="*/ 7815 w 16771"/>
                  <a:gd name="connsiteY21" fmla="*/ 5635 h 11270"/>
                  <a:gd name="connsiteX22" fmla="*/ 7288 w 16771"/>
                  <a:gd name="connsiteY22" fmla="*/ 5635 h 11270"/>
                  <a:gd name="connsiteX23" fmla="*/ 7288 w 16771"/>
                  <a:gd name="connsiteY23" fmla="*/ 5635 h 11270"/>
                  <a:gd name="connsiteX24" fmla="*/ 7288 w 16771"/>
                  <a:gd name="connsiteY24" fmla="*/ 6574 h 11270"/>
                  <a:gd name="connsiteX25" fmla="*/ 7288 w 16771"/>
                  <a:gd name="connsiteY25" fmla="*/ 7513 h 11270"/>
                  <a:gd name="connsiteX26" fmla="*/ 6235 w 16771"/>
                  <a:gd name="connsiteY26" fmla="*/ 8453 h 11270"/>
                  <a:gd name="connsiteX27" fmla="*/ 7288 w 16771"/>
                  <a:gd name="connsiteY27" fmla="*/ 9392 h 11270"/>
                  <a:gd name="connsiteX28" fmla="*/ 7288 w 16771"/>
                  <a:gd name="connsiteY28" fmla="*/ 8453 h 11270"/>
                  <a:gd name="connsiteX29" fmla="*/ 8342 w 16771"/>
                  <a:gd name="connsiteY29" fmla="*/ 9392 h 11270"/>
                  <a:gd name="connsiteX30" fmla="*/ 8342 w 16771"/>
                  <a:gd name="connsiteY30" fmla="*/ 7513 h 11270"/>
                  <a:gd name="connsiteX31" fmla="*/ 8869 w 16771"/>
                  <a:gd name="connsiteY31" fmla="*/ 7513 h 11270"/>
                  <a:gd name="connsiteX32" fmla="*/ 9396 w 16771"/>
                  <a:gd name="connsiteY32" fmla="*/ 5635 h 11270"/>
                  <a:gd name="connsiteX33" fmla="*/ 10449 w 16771"/>
                  <a:gd name="connsiteY33" fmla="*/ 4696 h 11270"/>
                  <a:gd name="connsiteX34" fmla="*/ 10976 w 16771"/>
                  <a:gd name="connsiteY34" fmla="*/ 4696 h 11270"/>
                  <a:gd name="connsiteX35" fmla="*/ 10449 w 16771"/>
                  <a:gd name="connsiteY35" fmla="*/ 3757 h 11270"/>
                  <a:gd name="connsiteX36" fmla="*/ 11503 w 16771"/>
                  <a:gd name="connsiteY36" fmla="*/ 5635 h 11270"/>
                  <a:gd name="connsiteX37" fmla="*/ 10449 w 16771"/>
                  <a:gd name="connsiteY37" fmla="*/ 5635 h 11270"/>
                  <a:gd name="connsiteX38" fmla="*/ 10449 w 16771"/>
                  <a:gd name="connsiteY38" fmla="*/ 5635 h 11270"/>
                  <a:gd name="connsiteX39" fmla="*/ 11503 w 16771"/>
                  <a:gd name="connsiteY39" fmla="*/ 6574 h 11270"/>
                  <a:gd name="connsiteX40" fmla="*/ 12557 w 16771"/>
                  <a:gd name="connsiteY40" fmla="*/ 6574 h 11270"/>
                  <a:gd name="connsiteX41" fmla="*/ 12557 w 16771"/>
                  <a:gd name="connsiteY41" fmla="*/ 7513 h 11270"/>
                  <a:gd name="connsiteX42" fmla="*/ 11503 w 16771"/>
                  <a:gd name="connsiteY42" fmla="*/ 8453 h 11270"/>
                  <a:gd name="connsiteX43" fmla="*/ 12557 w 16771"/>
                  <a:gd name="connsiteY43" fmla="*/ 8453 h 11270"/>
                  <a:gd name="connsiteX44" fmla="*/ 13083 w 16771"/>
                  <a:gd name="connsiteY44" fmla="*/ 9392 h 11270"/>
                  <a:gd name="connsiteX45" fmla="*/ 13083 w 16771"/>
                  <a:gd name="connsiteY45" fmla="*/ 11270 h 11270"/>
                  <a:gd name="connsiteX46" fmla="*/ 14137 w 16771"/>
                  <a:gd name="connsiteY46" fmla="*/ 11270 h 11270"/>
                  <a:gd name="connsiteX47" fmla="*/ 14664 w 16771"/>
                  <a:gd name="connsiteY47" fmla="*/ 10331 h 11270"/>
                  <a:gd name="connsiteX48" fmla="*/ 15191 w 16771"/>
                  <a:gd name="connsiteY48" fmla="*/ 10331 h 11270"/>
                  <a:gd name="connsiteX49" fmla="*/ 15191 w 16771"/>
                  <a:gd name="connsiteY49" fmla="*/ 9392 h 11270"/>
                  <a:gd name="connsiteX50" fmla="*/ 15718 w 16771"/>
                  <a:gd name="connsiteY50" fmla="*/ 9392 h 11270"/>
                  <a:gd name="connsiteX51" fmla="*/ 16244 w 16771"/>
                  <a:gd name="connsiteY51" fmla="*/ 9392 h 11270"/>
                  <a:gd name="connsiteX52" fmla="*/ 16771 w 16771"/>
                  <a:gd name="connsiteY52" fmla="*/ 8453 h 11270"/>
                  <a:gd name="connsiteX53" fmla="*/ 15191 w 16771"/>
                  <a:gd name="connsiteY53" fmla="*/ 8453 h 11270"/>
                  <a:gd name="connsiteX54" fmla="*/ 14664 w 16771"/>
                  <a:gd name="connsiteY54" fmla="*/ 7513 h 11270"/>
                  <a:gd name="connsiteX55" fmla="*/ 15191 w 16771"/>
                  <a:gd name="connsiteY55" fmla="*/ 5635 h 11270"/>
                  <a:gd name="connsiteX56" fmla="*/ 14664 w 16771"/>
                  <a:gd name="connsiteY56" fmla="*/ 6574 h 11270"/>
                  <a:gd name="connsiteX57" fmla="*/ 15718 w 16771"/>
                  <a:gd name="connsiteY57" fmla="*/ 5635 h 11270"/>
                  <a:gd name="connsiteX0" fmla="*/ 10449 w 16771"/>
                  <a:gd name="connsiteY0" fmla="*/ 6574 h 11270"/>
                  <a:gd name="connsiteX1" fmla="*/ 10449 w 16771"/>
                  <a:gd name="connsiteY1" fmla="*/ 5635 h 11270"/>
                  <a:gd name="connsiteX2" fmla="*/ 10976 w 16771"/>
                  <a:gd name="connsiteY2" fmla="*/ 6574 h 11270"/>
                  <a:gd name="connsiteX3" fmla="*/ 10449 w 16771"/>
                  <a:gd name="connsiteY3" fmla="*/ 6574 h 11270"/>
                  <a:gd name="connsiteX4" fmla="*/ 15718 w 16771"/>
                  <a:gd name="connsiteY4" fmla="*/ 5635 h 11270"/>
                  <a:gd name="connsiteX5" fmla="*/ 966 w 16771"/>
                  <a:gd name="connsiteY5" fmla="*/ 1879 h 11270"/>
                  <a:gd name="connsiteX6" fmla="*/ 1493 w 16771"/>
                  <a:gd name="connsiteY6" fmla="*/ 1879 h 11270"/>
                  <a:gd name="connsiteX7" fmla="*/ 2020 w 16771"/>
                  <a:gd name="connsiteY7" fmla="*/ 1879 h 11270"/>
                  <a:gd name="connsiteX8" fmla="*/ 3600 w 16771"/>
                  <a:gd name="connsiteY8" fmla="*/ 940 h 11270"/>
                  <a:gd name="connsiteX9" fmla="*/ 4127 w 16771"/>
                  <a:gd name="connsiteY9" fmla="*/ 940 h 11270"/>
                  <a:gd name="connsiteX10" fmla="*/ 4654 w 16771"/>
                  <a:gd name="connsiteY10" fmla="*/ 0 h 11270"/>
                  <a:gd name="connsiteX11" fmla="*/ 6235 w 16771"/>
                  <a:gd name="connsiteY11" fmla="*/ 940 h 11270"/>
                  <a:gd name="connsiteX12" fmla="*/ 6761 w 16771"/>
                  <a:gd name="connsiteY12" fmla="*/ 940 h 11270"/>
                  <a:gd name="connsiteX13" fmla="*/ 7288 w 16771"/>
                  <a:gd name="connsiteY13" fmla="*/ 1879 h 11270"/>
                  <a:gd name="connsiteX14" fmla="*/ 7288 w 16771"/>
                  <a:gd name="connsiteY14" fmla="*/ 2818 h 11270"/>
                  <a:gd name="connsiteX15" fmla="*/ 7288 w 16771"/>
                  <a:gd name="connsiteY15" fmla="*/ 2818 h 11270"/>
                  <a:gd name="connsiteX16" fmla="*/ 7815 w 16771"/>
                  <a:gd name="connsiteY16" fmla="*/ 3757 h 11270"/>
                  <a:gd name="connsiteX17" fmla="*/ 7815 w 16771"/>
                  <a:gd name="connsiteY17" fmla="*/ 4696 h 11270"/>
                  <a:gd name="connsiteX18" fmla="*/ 8342 w 16771"/>
                  <a:gd name="connsiteY18" fmla="*/ 4696 h 11270"/>
                  <a:gd name="connsiteX19" fmla="*/ 8869 w 16771"/>
                  <a:gd name="connsiteY19" fmla="*/ 5635 h 11270"/>
                  <a:gd name="connsiteX20" fmla="*/ 7815 w 16771"/>
                  <a:gd name="connsiteY20" fmla="*/ 5635 h 11270"/>
                  <a:gd name="connsiteX21" fmla="*/ 7288 w 16771"/>
                  <a:gd name="connsiteY21" fmla="*/ 5635 h 11270"/>
                  <a:gd name="connsiteX22" fmla="*/ 7288 w 16771"/>
                  <a:gd name="connsiteY22" fmla="*/ 5635 h 11270"/>
                  <a:gd name="connsiteX23" fmla="*/ 7288 w 16771"/>
                  <a:gd name="connsiteY23" fmla="*/ 6574 h 11270"/>
                  <a:gd name="connsiteX24" fmla="*/ 7288 w 16771"/>
                  <a:gd name="connsiteY24" fmla="*/ 7513 h 11270"/>
                  <a:gd name="connsiteX25" fmla="*/ 6235 w 16771"/>
                  <a:gd name="connsiteY25" fmla="*/ 8453 h 11270"/>
                  <a:gd name="connsiteX26" fmla="*/ 7288 w 16771"/>
                  <a:gd name="connsiteY26" fmla="*/ 9392 h 11270"/>
                  <a:gd name="connsiteX27" fmla="*/ 7288 w 16771"/>
                  <a:gd name="connsiteY27" fmla="*/ 8453 h 11270"/>
                  <a:gd name="connsiteX28" fmla="*/ 8342 w 16771"/>
                  <a:gd name="connsiteY28" fmla="*/ 9392 h 11270"/>
                  <a:gd name="connsiteX29" fmla="*/ 8342 w 16771"/>
                  <a:gd name="connsiteY29" fmla="*/ 7513 h 11270"/>
                  <a:gd name="connsiteX30" fmla="*/ 8869 w 16771"/>
                  <a:gd name="connsiteY30" fmla="*/ 7513 h 11270"/>
                  <a:gd name="connsiteX31" fmla="*/ 9396 w 16771"/>
                  <a:gd name="connsiteY31" fmla="*/ 5635 h 11270"/>
                  <a:gd name="connsiteX32" fmla="*/ 10449 w 16771"/>
                  <a:gd name="connsiteY32" fmla="*/ 4696 h 11270"/>
                  <a:gd name="connsiteX33" fmla="*/ 10976 w 16771"/>
                  <a:gd name="connsiteY33" fmla="*/ 4696 h 11270"/>
                  <a:gd name="connsiteX34" fmla="*/ 10449 w 16771"/>
                  <a:gd name="connsiteY34" fmla="*/ 3757 h 11270"/>
                  <a:gd name="connsiteX35" fmla="*/ 11503 w 16771"/>
                  <a:gd name="connsiteY35" fmla="*/ 5635 h 11270"/>
                  <a:gd name="connsiteX36" fmla="*/ 10449 w 16771"/>
                  <a:gd name="connsiteY36" fmla="*/ 5635 h 11270"/>
                  <a:gd name="connsiteX37" fmla="*/ 10449 w 16771"/>
                  <a:gd name="connsiteY37" fmla="*/ 5635 h 11270"/>
                  <a:gd name="connsiteX38" fmla="*/ 11503 w 16771"/>
                  <a:gd name="connsiteY38" fmla="*/ 6574 h 11270"/>
                  <a:gd name="connsiteX39" fmla="*/ 12557 w 16771"/>
                  <a:gd name="connsiteY39" fmla="*/ 6574 h 11270"/>
                  <a:gd name="connsiteX40" fmla="*/ 12557 w 16771"/>
                  <a:gd name="connsiteY40" fmla="*/ 7513 h 11270"/>
                  <a:gd name="connsiteX41" fmla="*/ 11503 w 16771"/>
                  <a:gd name="connsiteY41" fmla="*/ 8453 h 11270"/>
                  <a:gd name="connsiteX42" fmla="*/ 12557 w 16771"/>
                  <a:gd name="connsiteY42" fmla="*/ 8453 h 11270"/>
                  <a:gd name="connsiteX43" fmla="*/ 13083 w 16771"/>
                  <a:gd name="connsiteY43" fmla="*/ 9392 h 11270"/>
                  <a:gd name="connsiteX44" fmla="*/ 13083 w 16771"/>
                  <a:gd name="connsiteY44" fmla="*/ 11270 h 11270"/>
                  <a:gd name="connsiteX45" fmla="*/ 14137 w 16771"/>
                  <a:gd name="connsiteY45" fmla="*/ 11270 h 11270"/>
                  <a:gd name="connsiteX46" fmla="*/ 14664 w 16771"/>
                  <a:gd name="connsiteY46" fmla="*/ 10331 h 11270"/>
                  <a:gd name="connsiteX47" fmla="*/ 15191 w 16771"/>
                  <a:gd name="connsiteY47" fmla="*/ 10331 h 11270"/>
                  <a:gd name="connsiteX48" fmla="*/ 15191 w 16771"/>
                  <a:gd name="connsiteY48" fmla="*/ 9392 h 11270"/>
                  <a:gd name="connsiteX49" fmla="*/ 15718 w 16771"/>
                  <a:gd name="connsiteY49" fmla="*/ 9392 h 11270"/>
                  <a:gd name="connsiteX50" fmla="*/ 16244 w 16771"/>
                  <a:gd name="connsiteY50" fmla="*/ 9392 h 11270"/>
                  <a:gd name="connsiteX51" fmla="*/ 16771 w 16771"/>
                  <a:gd name="connsiteY51" fmla="*/ 8453 h 11270"/>
                  <a:gd name="connsiteX52" fmla="*/ 15191 w 16771"/>
                  <a:gd name="connsiteY52" fmla="*/ 8453 h 11270"/>
                  <a:gd name="connsiteX53" fmla="*/ 14664 w 16771"/>
                  <a:gd name="connsiteY53" fmla="*/ 7513 h 11270"/>
                  <a:gd name="connsiteX54" fmla="*/ 15191 w 16771"/>
                  <a:gd name="connsiteY54" fmla="*/ 5635 h 11270"/>
                  <a:gd name="connsiteX55" fmla="*/ 14664 w 16771"/>
                  <a:gd name="connsiteY55" fmla="*/ 6574 h 11270"/>
                  <a:gd name="connsiteX56" fmla="*/ 15718 w 16771"/>
                  <a:gd name="connsiteY56" fmla="*/ 5635 h 11270"/>
                  <a:gd name="connsiteX0" fmla="*/ 10449 w 16771"/>
                  <a:gd name="connsiteY0" fmla="*/ 6574 h 11270"/>
                  <a:gd name="connsiteX1" fmla="*/ 10449 w 16771"/>
                  <a:gd name="connsiteY1" fmla="*/ 5635 h 11270"/>
                  <a:gd name="connsiteX2" fmla="*/ 10976 w 16771"/>
                  <a:gd name="connsiteY2" fmla="*/ 6574 h 11270"/>
                  <a:gd name="connsiteX3" fmla="*/ 10449 w 16771"/>
                  <a:gd name="connsiteY3" fmla="*/ 6574 h 11270"/>
                  <a:gd name="connsiteX4" fmla="*/ 15718 w 16771"/>
                  <a:gd name="connsiteY4" fmla="*/ 5635 h 11270"/>
                  <a:gd name="connsiteX5" fmla="*/ 966 w 16771"/>
                  <a:gd name="connsiteY5" fmla="*/ 1879 h 11270"/>
                  <a:gd name="connsiteX6" fmla="*/ 1493 w 16771"/>
                  <a:gd name="connsiteY6" fmla="*/ 1879 h 11270"/>
                  <a:gd name="connsiteX7" fmla="*/ 3600 w 16771"/>
                  <a:gd name="connsiteY7" fmla="*/ 940 h 11270"/>
                  <a:gd name="connsiteX8" fmla="*/ 4127 w 16771"/>
                  <a:gd name="connsiteY8" fmla="*/ 940 h 11270"/>
                  <a:gd name="connsiteX9" fmla="*/ 4654 w 16771"/>
                  <a:gd name="connsiteY9" fmla="*/ 0 h 11270"/>
                  <a:gd name="connsiteX10" fmla="*/ 6235 w 16771"/>
                  <a:gd name="connsiteY10" fmla="*/ 940 h 11270"/>
                  <a:gd name="connsiteX11" fmla="*/ 6761 w 16771"/>
                  <a:gd name="connsiteY11" fmla="*/ 940 h 11270"/>
                  <a:gd name="connsiteX12" fmla="*/ 7288 w 16771"/>
                  <a:gd name="connsiteY12" fmla="*/ 1879 h 11270"/>
                  <a:gd name="connsiteX13" fmla="*/ 7288 w 16771"/>
                  <a:gd name="connsiteY13" fmla="*/ 2818 h 11270"/>
                  <a:gd name="connsiteX14" fmla="*/ 7288 w 16771"/>
                  <a:gd name="connsiteY14" fmla="*/ 2818 h 11270"/>
                  <a:gd name="connsiteX15" fmla="*/ 7815 w 16771"/>
                  <a:gd name="connsiteY15" fmla="*/ 3757 h 11270"/>
                  <a:gd name="connsiteX16" fmla="*/ 7815 w 16771"/>
                  <a:gd name="connsiteY16" fmla="*/ 4696 h 11270"/>
                  <a:gd name="connsiteX17" fmla="*/ 8342 w 16771"/>
                  <a:gd name="connsiteY17" fmla="*/ 4696 h 11270"/>
                  <a:gd name="connsiteX18" fmla="*/ 8869 w 16771"/>
                  <a:gd name="connsiteY18" fmla="*/ 5635 h 11270"/>
                  <a:gd name="connsiteX19" fmla="*/ 7815 w 16771"/>
                  <a:gd name="connsiteY19" fmla="*/ 5635 h 11270"/>
                  <a:gd name="connsiteX20" fmla="*/ 7288 w 16771"/>
                  <a:gd name="connsiteY20" fmla="*/ 5635 h 11270"/>
                  <a:gd name="connsiteX21" fmla="*/ 7288 w 16771"/>
                  <a:gd name="connsiteY21" fmla="*/ 5635 h 11270"/>
                  <a:gd name="connsiteX22" fmla="*/ 7288 w 16771"/>
                  <a:gd name="connsiteY22" fmla="*/ 6574 h 11270"/>
                  <a:gd name="connsiteX23" fmla="*/ 7288 w 16771"/>
                  <a:gd name="connsiteY23" fmla="*/ 7513 h 11270"/>
                  <a:gd name="connsiteX24" fmla="*/ 6235 w 16771"/>
                  <a:gd name="connsiteY24" fmla="*/ 8453 h 11270"/>
                  <a:gd name="connsiteX25" fmla="*/ 7288 w 16771"/>
                  <a:gd name="connsiteY25" fmla="*/ 9392 h 11270"/>
                  <a:gd name="connsiteX26" fmla="*/ 7288 w 16771"/>
                  <a:gd name="connsiteY26" fmla="*/ 8453 h 11270"/>
                  <a:gd name="connsiteX27" fmla="*/ 8342 w 16771"/>
                  <a:gd name="connsiteY27" fmla="*/ 9392 h 11270"/>
                  <a:gd name="connsiteX28" fmla="*/ 8342 w 16771"/>
                  <a:gd name="connsiteY28" fmla="*/ 7513 h 11270"/>
                  <a:gd name="connsiteX29" fmla="*/ 8869 w 16771"/>
                  <a:gd name="connsiteY29" fmla="*/ 7513 h 11270"/>
                  <a:gd name="connsiteX30" fmla="*/ 9396 w 16771"/>
                  <a:gd name="connsiteY30" fmla="*/ 5635 h 11270"/>
                  <a:gd name="connsiteX31" fmla="*/ 10449 w 16771"/>
                  <a:gd name="connsiteY31" fmla="*/ 4696 h 11270"/>
                  <a:gd name="connsiteX32" fmla="*/ 10976 w 16771"/>
                  <a:gd name="connsiteY32" fmla="*/ 4696 h 11270"/>
                  <a:gd name="connsiteX33" fmla="*/ 10449 w 16771"/>
                  <a:gd name="connsiteY33" fmla="*/ 3757 h 11270"/>
                  <a:gd name="connsiteX34" fmla="*/ 11503 w 16771"/>
                  <a:gd name="connsiteY34" fmla="*/ 5635 h 11270"/>
                  <a:gd name="connsiteX35" fmla="*/ 10449 w 16771"/>
                  <a:gd name="connsiteY35" fmla="*/ 5635 h 11270"/>
                  <a:gd name="connsiteX36" fmla="*/ 10449 w 16771"/>
                  <a:gd name="connsiteY36" fmla="*/ 5635 h 11270"/>
                  <a:gd name="connsiteX37" fmla="*/ 11503 w 16771"/>
                  <a:gd name="connsiteY37" fmla="*/ 6574 h 11270"/>
                  <a:gd name="connsiteX38" fmla="*/ 12557 w 16771"/>
                  <a:gd name="connsiteY38" fmla="*/ 6574 h 11270"/>
                  <a:gd name="connsiteX39" fmla="*/ 12557 w 16771"/>
                  <a:gd name="connsiteY39" fmla="*/ 7513 h 11270"/>
                  <a:gd name="connsiteX40" fmla="*/ 11503 w 16771"/>
                  <a:gd name="connsiteY40" fmla="*/ 8453 h 11270"/>
                  <a:gd name="connsiteX41" fmla="*/ 12557 w 16771"/>
                  <a:gd name="connsiteY41" fmla="*/ 8453 h 11270"/>
                  <a:gd name="connsiteX42" fmla="*/ 13083 w 16771"/>
                  <a:gd name="connsiteY42" fmla="*/ 9392 h 11270"/>
                  <a:gd name="connsiteX43" fmla="*/ 13083 w 16771"/>
                  <a:gd name="connsiteY43" fmla="*/ 11270 h 11270"/>
                  <a:gd name="connsiteX44" fmla="*/ 14137 w 16771"/>
                  <a:gd name="connsiteY44" fmla="*/ 11270 h 11270"/>
                  <a:gd name="connsiteX45" fmla="*/ 14664 w 16771"/>
                  <a:gd name="connsiteY45" fmla="*/ 10331 h 11270"/>
                  <a:gd name="connsiteX46" fmla="*/ 15191 w 16771"/>
                  <a:gd name="connsiteY46" fmla="*/ 10331 h 11270"/>
                  <a:gd name="connsiteX47" fmla="*/ 15191 w 16771"/>
                  <a:gd name="connsiteY47" fmla="*/ 9392 h 11270"/>
                  <a:gd name="connsiteX48" fmla="*/ 15718 w 16771"/>
                  <a:gd name="connsiteY48" fmla="*/ 9392 h 11270"/>
                  <a:gd name="connsiteX49" fmla="*/ 16244 w 16771"/>
                  <a:gd name="connsiteY49" fmla="*/ 9392 h 11270"/>
                  <a:gd name="connsiteX50" fmla="*/ 16771 w 16771"/>
                  <a:gd name="connsiteY50" fmla="*/ 8453 h 11270"/>
                  <a:gd name="connsiteX51" fmla="*/ 15191 w 16771"/>
                  <a:gd name="connsiteY51" fmla="*/ 8453 h 11270"/>
                  <a:gd name="connsiteX52" fmla="*/ 14664 w 16771"/>
                  <a:gd name="connsiteY52" fmla="*/ 7513 h 11270"/>
                  <a:gd name="connsiteX53" fmla="*/ 15191 w 16771"/>
                  <a:gd name="connsiteY53" fmla="*/ 5635 h 11270"/>
                  <a:gd name="connsiteX54" fmla="*/ 14664 w 16771"/>
                  <a:gd name="connsiteY54" fmla="*/ 6574 h 11270"/>
                  <a:gd name="connsiteX55" fmla="*/ 15718 w 16771"/>
                  <a:gd name="connsiteY55" fmla="*/ 5635 h 11270"/>
                  <a:gd name="connsiteX0" fmla="*/ 10036 w 16358"/>
                  <a:gd name="connsiteY0" fmla="*/ 6574 h 11270"/>
                  <a:gd name="connsiteX1" fmla="*/ 10036 w 16358"/>
                  <a:gd name="connsiteY1" fmla="*/ 5635 h 11270"/>
                  <a:gd name="connsiteX2" fmla="*/ 10563 w 16358"/>
                  <a:gd name="connsiteY2" fmla="*/ 6574 h 11270"/>
                  <a:gd name="connsiteX3" fmla="*/ 10036 w 16358"/>
                  <a:gd name="connsiteY3" fmla="*/ 6574 h 11270"/>
                  <a:gd name="connsiteX4" fmla="*/ 15305 w 16358"/>
                  <a:gd name="connsiteY4" fmla="*/ 5635 h 11270"/>
                  <a:gd name="connsiteX5" fmla="*/ 553 w 16358"/>
                  <a:gd name="connsiteY5" fmla="*/ 1879 h 11270"/>
                  <a:gd name="connsiteX6" fmla="*/ 3187 w 16358"/>
                  <a:gd name="connsiteY6" fmla="*/ 940 h 11270"/>
                  <a:gd name="connsiteX7" fmla="*/ 3714 w 16358"/>
                  <a:gd name="connsiteY7" fmla="*/ 940 h 11270"/>
                  <a:gd name="connsiteX8" fmla="*/ 4241 w 16358"/>
                  <a:gd name="connsiteY8" fmla="*/ 0 h 11270"/>
                  <a:gd name="connsiteX9" fmla="*/ 5822 w 16358"/>
                  <a:gd name="connsiteY9" fmla="*/ 940 h 11270"/>
                  <a:gd name="connsiteX10" fmla="*/ 6348 w 16358"/>
                  <a:gd name="connsiteY10" fmla="*/ 940 h 11270"/>
                  <a:gd name="connsiteX11" fmla="*/ 6875 w 16358"/>
                  <a:gd name="connsiteY11" fmla="*/ 1879 h 11270"/>
                  <a:gd name="connsiteX12" fmla="*/ 6875 w 16358"/>
                  <a:gd name="connsiteY12" fmla="*/ 2818 h 11270"/>
                  <a:gd name="connsiteX13" fmla="*/ 6875 w 16358"/>
                  <a:gd name="connsiteY13" fmla="*/ 2818 h 11270"/>
                  <a:gd name="connsiteX14" fmla="*/ 7402 w 16358"/>
                  <a:gd name="connsiteY14" fmla="*/ 3757 h 11270"/>
                  <a:gd name="connsiteX15" fmla="*/ 7402 w 16358"/>
                  <a:gd name="connsiteY15" fmla="*/ 4696 h 11270"/>
                  <a:gd name="connsiteX16" fmla="*/ 7929 w 16358"/>
                  <a:gd name="connsiteY16" fmla="*/ 4696 h 11270"/>
                  <a:gd name="connsiteX17" fmla="*/ 8456 w 16358"/>
                  <a:gd name="connsiteY17" fmla="*/ 5635 h 11270"/>
                  <a:gd name="connsiteX18" fmla="*/ 7402 w 16358"/>
                  <a:gd name="connsiteY18" fmla="*/ 5635 h 11270"/>
                  <a:gd name="connsiteX19" fmla="*/ 6875 w 16358"/>
                  <a:gd name="connsiteY19" fmla="*/ 5635 h 11270"/>
                  <a:gd name="connsiteX20" fmla="*/ 6875 w 16358"/>
                  <a:gd name="connsiteY20" fmla="*/ 5635 h 11270"/>
                  <a:gd name="connsiteX21" fmla="*/ 6875 w 16358"/>
                  <a:gd name="connsiteY21" fmla="*/ 6574 h 11270"/>
                  <a:gd name="connsiteX22" fmla="*/ 6875 w 16358"/>
                  <a:gd name="connsiteY22" fmla="*/ 7513 h 11270"/>
                  <a:gd name="connsiteX23" fmla="*/ 5822 w 16358"/>
                  <a:gd name="connsiteY23" fmla="*/ 8453 h 11270"/>
                  <a:gd name="connsiteX24" fmla="*/ 6875 w 16358"/>
                  <a:gd name="connsiteY24" fmla="*/ 9392 h 11270"/>
                  <a:gd name="connsiteX25" fmla="*/ 6875 w 16358"/>
                  <a:gd name="connsiteY25" fmla="*/ 8453 h 11270"/>
                  <a:gd name="connsiteX26" fmla="*/ 7929 w 16358"/>
                  <a:gd name="connsiteY26" fmla="*/ 9392 h 11270"/>
                  <a:gd name="connsiteX27" fmla="*/ 7929 w 16358"/>
                  <a:gd name="connsiteY27" fmla="*/ 7513 h 11270"/>
                  <a:gd name="connsiteX28" fmla="*/ 8456 w 16358"/>
                  <a:gd name="connsiteY28" fmla="*/ 7513 h 11270"/>
                  <a:gd name="connsiteX29" fmla="*/ 8983 w 16358"/>
                  <a:gd name="connsiteY29" fmla="*/ 5635 h 11270"/>
                  <a:gd name="connsiteX30" fmla="*/ 10036 w 16358"/>
                  <a:gd name="connsiteY30" fmla="*/ 4696 h 11270"/>
                  <a:gd name="connsiteX31" fmla="*/ 10563 w 16358"/>
                  <a:gd name="connsiteY31" fmla="*/ 4696 h 11270"/>
                  <a:gd name="connsiteX32" fmla="*/ 10036 w 16358"/>
                  <a:gd name="connsiteY32" fmla="*/ 3757 h 11270"/>
                  <a:gd name="connsiteX33" fmla="*/ 11090 w 16358"/>
                  <a:gd name="connsiteY33" fmla="*/ 5635 h 11270"/>
                  <a:gd name="connsiteX34" fmla="*/ 10036 w 16358"/>
                  <a:gd name="connsiteY34" fmla="*/ 5635 h 11270"/>
                  <a:gd name="connsiteX35" fmla="*/ 10036 w 16358"/>
                  <a:gd name="connsiteY35" fmla="*/ 5635 h 11270"/>
                  <a:gd name="connsiteX36" fmla="*/ 11090 w 16358"/>
                  <a:gd name="connsiteY36" fmla="*/ 6574 h 11270"/>
                  <a:gd name="connsiteX37" fmla="*/ 12144 w 16358"/>
                  <a:gd name="connsiteY37" fmla="*/ 6574 h 11270"/>
                  <a:gd name="connsiteX38" fmla="*/ 12144 w 16358"/>
                  <a:gd name="connsiteY38" fmla="*/ 7513 h 11270"/>
                  <a:gd name="connsiteX39" fmla="*/ 11090 w 16358"/>
                  <a:gd name="connsiteY39" fmla="*/ 8453 h 11270"/>
                  <a:gd name="connsiteX40" fmla="*/ 12144 w 16358"/>
                  <a:gd name="connsiteY40" fmla="*/ 8453 h 11270"/>
                  <a:gd name="connsiteX41" fmla="*/ 12670 w 16358"/>
                  <a:gd name="connsiteY41" fmla="*/ 9392 h 11270"/>
                  <a:gd name="connsiteX42" fmla="*/ 12670 w 16358"/>
                  <a:gd name="connsiteY42" fmla="*/ 11270 h 11270"/>
                  <a:gd name="connsiteX43" fmla="*/ 13724 w 16358"/>
                  <a:gd name="connsiteY43" fmla="*/ 11270 h 11270"/>
                  <a:gd name="connsiteX44" fmla="*/ 14251 w 16358"/>
                  <a:gd name="connsiteY44" fmla="*/ 10331 h 11270"/>
                  <a:gd name="connsiteX45" fmla="*/ 14778 w 16358"/>
                  <a:gd name="connsiteY45" fmla="*/ 10331 h 11270"/>
                  <a:gd name="connsiteX46" fmla="*/ 14778 w 16358"/>
                  <a:gd name="connsiteY46" fmla="*/ 9392 h 11270"/>
                  <a:gd name="connsiteX47" fmla="*/ 15305 w 16358"/>
                  <a:gd name="connsiteY47" fmla="*/ 9392 h 11270"/>
                  <a:gd name="connsiteX48" fmla="*/ 15831 w 16358"/>
                  <a:gd name="connsiteY48" fmla="*/ 9392 h 11270"/>
                  <a:gd name="connsiteX49" fmla="*/ 16358 w 16358"/>
                  <a:gd name="connsiteY49" fmla="*/ 8453 h 11270"/>
                  <a:gd name="connsiteX50" fmla="*/ 14778 w 16358"/>
                  <a:gd name="connsiteY50" fmla="*/ 8453 h 11270"/>
                  <a:gd name="connsiteX51" fmla="*/ 14251 w 16358"/>
                  <a:gd name="connsiteY51" fmla="*/ 7513 h 11270"/>
                  <a:gd name="connsiteX52" fmla="*/ 14778 w 16358"/>
                  <a:gd name="connsiteY52" fmla="*/ 5635 h 11270"/>
                  <a:gd name="connsiteX53" fmla="*/ 14251 w 16358"/>
                  <a:gd name="connsiteY53" fmla="*/ 6574 h 11270"/>
                  <a:gd name="connsiteX54" fmla="*/ 15305 w 16358"/>
                  <a:gd name="connsiteY54" fmla="*/ 5635 h 11270"/>
                  <a:gd name="connsiteX0" fmla="*/ 7621 w 13943"/>
                  <a:gd name="connsiteY0" fmla="*/ 6574 h 11270"/>
                  <a:gd name="connsiteX1" fmla="*/ 7621 w 13943"/>
                  <a:gd name="connsiteY1" fmla="*/ 5635 h 11270"/>
                  <a:gd name="connsiteX2" fmla="*/ 8148 w 13943"/>
                  <a:gd name="connsiteY2" fmla="*/ 6574 h 11270"/>
                  <a:gd name="connsiteX3" fmla="*/ 7621 w 13943"/>
                  <a:gd name="connsiteY3" fmla="*/ 6574 h 11270"/>
                  <a:gd name="connsiteX4" fmla="*/ 12890 w 13943"/>
                  <a:gd name="connsiteY4" fmla="*/ 5635 h 11270"/>
                  <a:gd name="connsiteX5" fmla="*/ 772 w 13943"/>
                  <a:gd name="connsiteY5" fmla="*/ 940 h 11270"/>
                  <a:gd name="connsiteX6" fmla="*/ 1299 w 13943"/>
                  <a:gd name="connsiteY6" fmla="*/ 940 h 11270"/>
                  <a:gd name="connsiteX7" fmla="*/ 1826 w 13943"/>
                  <a:gd name="connsiteY7" fmla="*/ 0 h 11270"/>
                  <a:gd name="connsiteX8" fmla="*/ 3407 w 13943"/>
                  <a:gd name="connsiteY8" fmla="*/ 940 h 11270"/>
                  <a:gd name="connsiteX9" fmla="*/ 3933 w 13943"/>
                  <a:gd name="connsiteY9" fmla="*/ 940 h 11270"/>
                  <a:gd name="connsiteX10" fmla="*/ 4460 w 13943"/>
                  <a:gd name="connsiteY10" fmla="*/ 1879 h 11270"/>
                  <a:gd name="connsiteX11" fmla="*/ 4460 w 13943"/>
                  <a:gd name="connsiteY11" fmla="*/ 2818 h 11270"/>
                  <a:gd name="connsiteX12" fmla="*/ 4460 w 13943"/>
                  <a:gd name="connsiteY12" fmla="*/ 2818 h 11270"/>
                  <a:gd name="connsiteX13" fmla="*/ 4987 w 13943"/>
                  <a:gd name="connsiteY13" fmla="*/ 3757 h 11270"/>
                  <a:gd name="connsiteX14" fmla="*/ 4987 w 13943"/>
                  <a:gd name="connsiteY14" fmla="*/ 4696 h 11270"/>
                  <a:gd name="connsiteX15" fmla="*/ 5514 w 13943"/>
                  <a:gd name="connsiteY15" fmla="*/ 4696 h 11270"/>
                  <a:gd name="connsiteX16" fmla="*/ 6041 w 13943"/>
                  <a:gd name="connsiteY16" fmla="*/ 5635 h 11270"/>
                  <a:gd name="connsiteX17" fmla="*/ 4987 w 13943"/>
                  <a:gd name="connsiteY17" fmla="*/ 5635 h 11270"/>
                  <a:gd name="connsiteX18" fmla="*/ 4460 w 13943"/>
                  <a:gd name="connsiteY18" fmla="*/ 5635 h 11270"/>
                  <a:gd name="connsiteX19" fmla="*/ 4460 w 13943"/>
                  <a:gd name="connsiteY19" fmla="*/ 5635 h 11270"/>
                  <a:gd name="connsiteX20" fmla="*/ 4460 w 13943"/>
                  <a:gd name="connsiteY20" fmla="*/ 6574 h 11270"/>
                  <a:gd name="connsiteX21" fmla="*/ 4460 w 13943"/>
                  <a:gd name="connsiteY21" fmla="*/ 7513 h 11270"/>
                  <a:gd name="connsiteX22" fmla="*/ 3407 w 13943"/>
                  <a:gd name="connsiteY22" fmla="*/ 8453 h 11270"/>
                  <a:gd name="connsiteX23" fmla="*/ 4460 w 13943"/>
                  <a:gd name="connsiteY23" fmla="*/ 9392 h 11270"/>
                  <a:gd name="connsiteX24" fmla="*/ 4460 w 13943"/>
                  <a:gd name="connsiteY24" fmla="*/ 8453 h 11270"/>
                  <a:gd name="connsiteX25" fmla="*/ 5514 w 13943"/>
                  <a:gd name="connsiteY25" fmla="*/ 9392 h 11270"/>
                  <a:gd name="connsiteX26" fmla="*/ 5514 w 13943"/>
                  <a:gd name="connsiteY26" fmla="*/ 7513 h 11270"/>
                  <a:gd name="connsiteX27" fmla="*/ 6041 w 13943"/>
                  <a:gd name="connsiteY27" fmla="*/ 7513 h 11270"/>
                  <a:gd name="connsiteX28" fmla="*/ 6568 w 13943"/>
                  <a:gd name="connsiteY28" fmla="*/ 5635 h 11270"/>
                  <a:gd name="connsiteX29" fmla="*/ 7621 w 13943"/>
                  <a:gd name="connsiteY29" fmla="*/ 4696 h 11270"/>
                  <a:gd name="connsiteX30" fmla="*/ 8148 w 13943"/>
                  <a:gd name="connsiteY30" fmla="*/ 4696 h 11270"/>
                  <a:gd name="connsiteX31" fmla="*/ 7621 w 13943"/>
                  <a:gd name="connsiteY31" fmla="*/ 3757 h 11270"/>
                  <a:gd name="connsiteX32" fmla="*/ 8675 w 13943"/>
                  <a:gd name="connsiteY32" fmla="*/ 5635 h 11270"/>
                  <a:gd name="connsiteX33" fmla="*/ 7621 w 13943"/>
                  <a:gd name="connsiteY33" fmla="*/ 5635 h 11270"/>
                  <a:gd name="connsiteX34" fmla="*/ 7621 w 13943"/>
                  <a:gd name="connsiteY34" fmla="*/ 5635 h 11270"/>
                  <a:gd name="connsiteX35" fmla="*/ 8675 w 13943"/>
                  <a:gd name="connsiteY35" fmla="*/ 6574 h 11270"/>
                  <a:gd name="connsiteX36" fmla="*/ 9729 w 13943"/>
                  <a:gd name="connsiteY36" fmla="*/ 6574 h 11270"/>
                  <a:gd name="connsiteX37" fmla="*/ 9729 w 13943"/>
                  <a:gd name="connsiteY37" fmla="*/ 7513 h 11270"/>
                  <a:gd name="connsiteX38" fmla="*/ 8675 w 13943"/>
                  <a:gd name="connsiteY38" fmla="*/ 8453 h 11270"/>
                  <a:gd name="connsiteX39" fmla="*/ 9729 w 13943"/>
                  <a:gd name="connsiteY39" fmla="*/ 8453 h 11270"/>
                  <a:gd name="connsiteX40" fmla="*/ 10255 w 13943"/>
                  <a:gd name="connsiteY40" fmla="*/ 9392 h 11270"/>
                  <a:gd name="connsiteX41" fmla="*/ 10255 w 13943"/>
                  <a:gd name="connsiteY41" fmla="*/ 11270 h 11270"/>
                  <a:gd name="connsiteX42" fmla="*/ 11309 w 13943"/>
                  <a:gd name="connsiteY42" fmla="*/ 11270 h 11270"/>
                  <a:gd name="connsiteX43" fmla="*/ 11836 w 13943"/>
                  <a:gd name="connsiteY43" fmla="*/ 10331 h 11270"/>
                  <a:gd name="connsiteX44" fmla="*/ 12363 w 13943"/>
                  <a:gd name="connsiteY44" fmla="*/ 10331 h 11270"/>
                  <a:gd name="connsiteX45" fmla="*/ 12363 w 13943"/>
                  <a:gd name="connsiteY45" fmla="*/ 9392 h 11270"/>
                  <a:gd name="connsiteX46" fmla="*/ 12890 w 13943"/>
                  <a:gd name="connsiteY46" fmla="*/ 9392 h 11270"/>
                  <a:gd name="connsiteX47" fmla="*/ 13416 w 13943"/>
                  <a:gd name="connsiteY47" fmla="*/ 9392 h 11270"/>
                  <a:gd name="connsiteX48" fmla="*/ 13943 w 13943"/>
                  <a:gd name="connsiteY48" fmla="*/ 8453 h 11270"/>
                  <a:gd name="connsiteX49" fmla="*/ 12363 w 13943"/>
                  <a:gd name="connsiteY49" fmla="*/ 8453 h 11270"/>
                  <a:gd name="connsiteX50" fmla="*/ 11836 w 13943"/>
                  <a:gd name="connsiteY50" fmla="*/ 7513 h 11270"/>
                  <a:gd name="connsiteX51" fmla="*/ 12363 w 13943"/>
                  <a:gd name="connsiteY51" fmla="*/ 5635 h 11270"/>
                  <a:gd name="connsiteX52" fmla="*/ 11836 w 13943"/>
                  <a:gd name="connsiteY52" fmla="*/ 6574 h 11270"/>
                  <a:gd name="connsiteX53" fmla="*/ 12890 w 13943"/>
                  <a:gd name="connsiteY53" fmla="*/ 5635 h 11270"/>
                  <a:gd name="connsiteX0" fmla="*/ 6322 w 12644"/>
                  <a:gd name="connsiteY0" fmla="*/ 6574 h 11270"/>
                  <a:gd name="connsiteX1" fmla="*/ 6322 w 12644"/>
                  <a:gd name="connsiteY1" fmla="*/ 5635 h 11270"/>
                  <a:gd name="connsiteX2" fmla="*/ 6849 w 12644"/>
                  <a:gd name="connsiteY2" fmla="*/ 6574 h 11270"/>
                  <a:gd name="connsiteX3" fmla="*/ 6322 w 12644"/>
                  <a:gd name="connsiteY3" fmla="*/ 6574 h 11270"/>
                  <a:gd name="connsiteX4" fmla="*/ 11591 w 12644"/>
                  <a:gd name="connsiteY4" fmla="*/ 5635 h 11270"/>
                  <a:gd name="connsiteX5" fmla="*/ 0 w 12644"/>
                  <a:gd name="connsiteY5" fmla="*/ 940 h 11270"/>
                  <a:gd name="connsiteX6" fmla="*/ 527 w 12644"/>
                  <a:gd name="connsiteY6" fmla="*/ 0 h 11270"/>
                  <a:gd name="connsiteX7" fmla="*/ 2108 w 12644"/>
                  <a:gd name="connsiteY7" fmla="*/ 940 h 11270"/>
                  <a:gd name="connsiteX8" fmla="*/ 2634 w 12644"/>
                  <a:gd name="connsiteY8" fmla="*/ 940 h 11270"/>
                  <a:gd name="connsiteX9" fmla="*/ 3161 w 12644"/>
                  <a:gd name="connsiteY9" fmla="*/ 1879 h 11270"/>
                  <a:gd name="connsiteX10" fmla="*/ 3161 w 12644"/>
                  <a:gd name="connsiteY10" fmla="*/ 2818 h 11270"/>
                  <a:gd name="connsiteX11" fmla="*/ 3161 w 12644"/>
                  <a:gd name="connsiteY11" fmla="*/ 2818 h 11270"/>
                  <a:gd name="connsiteX12" fmla="*/ 3688 w 12644"/>
                  <a:gd name="connsiteY12" fmla="*/ 3757 h 11270"/>
                  <a:gd name="connsiteX13" fmla="*/ 3688 w 12644"/>
                  <a:gd name="connsiteY13" fmla="*/ 4696 h 11270"/>
                  <a:gd name="connsiteX14" fmla="*/ 4215 w 12644"/>
                  <a:gd name="connsiteY14" fmla="*/ 4696 h 11270"/>
                  <a:gd name="connsiteX15" fmla="*/ 4742 w 12644"/>
                  <a:gd name="connsiteY15" fmla="*/ 5635 h 11270"/>
                  <a:gd name="connsiteX16" fmla="*/ 3688 w 12644"/>
                  <a:gd name="connsiteY16" fmla="*/ 5635 h 11270"/>
                  <a:gd name="connsiteX17" fmla="*/ 3161 w 12644"/>
                  <a:gd name="connsiteY17" fmla="*/ 5635 h 11270"/>
                  <a:gd name="connsiteX18" fmla="*/ 3161 w 12644"/>
                  <a:gd name="connsiteY18" fmla="*/ 5635 h 11270"/>
                  <a:gd name="connsiteX19" fmla="*/ 3161 w 12644"/>
                  <a:gd name="connsiteY19" fmla="*/ 6574 h 11270"/>
                  <a:gd name="connsiteX20" fmla="*/ 3161 w 12644"/>
                  <a:gd name="connsiteY20" fmla="*/ 7513 h 11270"/>
                  <a:gd name="connsiteX21" fmla="*/ 2108 w 12644"/>
                  <a:gd name="connsiteY21" fmla="*/ 8453 h 11270"/>
                  <a:gd name="connsiteX22" fmla="*/ 3161 w 12644"/>
                  <a:gd name="connsiteY22" fmla="*/ 9392 h 11270"/>
                  <a:gd name="connsiteX23" fmla="*/ 3161 w 12644"/>
                  <a:gd name="connsiteY23" fmla="*/ 8453 h 11270"/>
                  <a:gd name="connsiteX24" fmla="*/ 4215 w 12644"/>
                  <a:gd name="connsiteY24" fmla="*/ 9392 h 11270"/>
                  <a:gd name="connsiteX25" fmla="*/ 4215 w 12644"/>
                  <a:gd name="connsiteY25" fmla="*/ 7513 h 11270"/>
                  <a:gd name="connsiteX26" fmla="*/ 4742 w 12644"/>
                  <a:gd name="connsiteY26" fmla="*/ 7513 h 11270"/>
                  <a:gd name="connsiteX27" fmla="*/ 5269 w 12644"/>
                  <a:gd name="connsiteY27" fmla="*/ 5635 h 11270"/>
                  <a:gd name="connsiteX28" fmla="*/ 6322 w 12644"/>
                  <a:gd name="connsiteY28" fmla="*/ 4696 h 11270"/>
                  <a:gd name="connsiteX29" fmla="*/ 6849 w 12644"/>
                  <a:gd name="connsiteY29" fmla="*/ 4696 h 11270"/>
                  <a:gd name="connsiteX30" fmla="*/ 6322 w 12644"/>
                  <a:gd name="connsiteY30" fmla="*/ 3757 h 11270"/>
                  <a:gd name="connsiteX31" fmla="*/ 7376 w 12644"/>
                  <a:gd name="connsiteY31" fmla="*/ 5635 h 11270"/>
                  <a:gd name="connsiteX32" fmla="*/ 6322 w 12644"/>
                  <a:gd name="connsiteY32" fmla="*/ 5635 h 11270"/>
                  <a:gd name="connsiteX33" fmla="*/ 6322 w 12644"/>
                  <a:gd name="connsiteY33" fmla="*/ 5635 h 11270"/>
                  <a:gd name="connsiteX34" fmla="*/ 7376 w 12644"/>
                  <a:gd name="connsiteY34" fmla="*/ 6574 h 11270"/>
                  <a:gd name="connsiteX35" fmla="*/ 8430 w 12644"/>
                  <a:gd name="connsiteY35" fmla="*/ 6574 h 11270"/>
                  <a:gd name="connsiteX36" fmla="*/ 8430 w 12644"/>
                  <a:gd name="connsiteY36" fmla="*/ 7513 h 11270"/>
                  <a:gd name="connsiteX37" fmla="*/ 7376 w 12644"/>
                  <a:gd name="connsiteY37" fmla="*/ 8453 h 11270"/>
                  <a:gd name="connsiteX38" fmla="*/ 8430 w 12644"/>
                  <a:gd name="connsiteY38" fmla="*/ 8453 h 11270"/>
                  <a:gd name="connsiteX39" fmla="*/ 8956 w 12644"/>
                  <a:gd name="connsiteY39" fmla="*/ 9392 h 11270"/>
                  <a:gd name="connsiteX40" fmla="*/ 8956 w 12644"/>
                  <a:gd name="connsiteY40" fmla="*/ 11270 h 11270"/>
                  <a:gd name="connsiteX41" fmla="*/ 10010 w 12644"/>
                  <a:gd name="connsiteY41" fmla="*/ 11270 h 11270"/>
                  <a:gd name="connsiteX42" fmla="*/ 10537 w 12644"/>
                  <a:gd name="connsiteY42" fmla="*/ 10331 h 11270"/>
                  <a:gd name="connsiteX43" fmla="*/ 11064 w 12644"/>
                  <a:gd name="connsiteY43" fmla="*/ 10331 h 11270"/>
                  <a:gd name="connsiteX44" fmla="*/ 11064 w 12644"/>
                  <a:gd name="connsiteY44" fmla="*/ 9392 h 11270"/>
                  <a:gd name="connsiteX45" fmla="*/ 11591 w 12644"/>
                  <a:gd name="connsiteY45" fmla="*/ 9392 h 11270"/>
                  <a:gd name="connsiteX46" fmla="*/ 12117 w 12644"/>
                  <a:gd name="connsiteY46" fmla="*/ 9392 h 11270"/>
                  <a:gd name="connsiteX47" fmla="*/ 12644 w 12644"/>
                  <a:gd name="connsiteY47" fmla="*/ 8453 h 11270"/>
                  <a:gd name="connsiteX48" fmla="*/ 11064 w 12644"/>
                  <a:gd name="connsiteY48" fmla="*/ 8453 h 11270"/>
                  <a:gd name="connsiteX49" fmla="*/ 10537 w 12644"/>
                  <a:gd name="connsiteY49" fmla="*/ 7513 h 11270"/>
                  <a:gd name="connsiteX50" fmla="*/ 11064 w 12644"/>
                  <a:gd name="connsiteY50" fmla="*/ 5635 h 11270"/>
                  <a:gd name="connsiteX51" fmla="*/ 10537 w 12644"/>
                  <a:gd name="connsiteY51" fmla="*/ 6574 h 11270"/>
                  <a:gd name="connsiteX52" fmla="*/ 11591 w 12644"/>
                  <a:gd name="connsiteY52" fmla="*/ 5635 h 11270"/>
                  <a:gd name="connsiteX0" fmla="*/ 6752 w 13074"/>
                  <a:gd name="connsiteY0" fmla="*/ 5982 h 10678"/>
                  <a:gd name="connsiteX1" fmla="*/ 6752 w 13074"/>
                  <a:gd name="connsiteY1" fmla="*/ 5043 h 10678"/>
                  <a:gd name="connsiteX2" fmla="*/ 7279 w 13074"/>
                  <a:gd name="connsiteY2" fmla="*/ 5982 h 10678"/>
                  <a:gd name="connsiteX3" fmla="*/ 6752 w 13074"/>
                  <a:gd name="connsiteY3" fmla="*/ 5982 h 10678"/>
                  <a:gd name="connsiteX4" fmla="*/ 12021 w 13074"/>
                  <a:gd name="connsiteY4" fmla="*/ 5043 h 10678"/>
                  <a:gd name="connsiteX5" fmla="*/ 430 w 13074"/>
                  <a:gd name="connsiteY5" fmla="*/ 348 h 10678"/>
                  <a:gd name="connsiteX6" fmla="*/ 2538 w 13074"/>
                  <a:gd name="connsiteY6" fmla="*/ 348 h 10678"/>
                  <a:gd name="connsiteX7" fmla="*/ 3064 w 13074"/>
                  <a:gd name="connsiteY7" fmla="*/ 348 h 10678"/>
                  <a:gd name="connsiteX8" fmla="*/ 3591 w 13074"/>
                  <a:gd name="connsiteY8" fmla="*/ 1287 h 10678"/>
                  <a:gd name="connsiteX9" fmla="*/ 3591 w 13074"/>
                  <a:gd name="connsiteY9" fmla="*/ 2226 h 10678"/>
                  <a:gd name="connsiteX10" fmla="*/ 3591 w 13074"/>
                  <a:gd name="connsiteY10" fmla="*/ 2226 h 10678"/>
                  <a:gd name="connsiteX11" fmla="*/ 4118 w 13074"/>
                  <a:gd name="connsiteY11" fmla="*/ 3165 h 10678"/>
                  <a:gd name="connsiteX12" fmla="*/ 4118 w 13074"/>
                  <a:gd name="connsiteY12" fmla="*/ 4104 h 10678"/>
                  <a:gd name="connsiteX13" fmla="*/ 4645 w 13074"/>
                  <a:gd name="connsiteY13" fmla="*/ 4104 h 10678"/>
                  <a:gd name="connsiteX14" fmla="*/ 5172 w 13074"/>
                  <a:gd name="connsiteY14" fmla="*/ 5043 h 10678"/>
                  <a:gd name="connsiteX15" fmla="*/ 4118 w 13074"/>
                  <a:gd name="connsiteY15" fmla="*/ 5043 h 10678"/>
                  <a:gd name="connsiteX16" fmla="*/ 3591 w 13074"/>
                  <a:gd name="connsiteY16" fmla="*/ 5043 h 10678"/>
                  <a:gd name="connsiteX17" fmla="*/ 3591 w 13074"/>
                  <a:gd name="connsiteY17" fmla="*/ 5043 h 10678"/>
                  <a:gd name="connsiteX18" fmla="*/ 3591 w 13074"/>
                  <a:gd name="connsiteY18" fmla="*/ 5982 h 10678"/>
                  <a:gd name="connsiteX19" fmla="*/ 3591 w 13074"/>
                  <a:gd name="connsiteY19" fmla="*/ 6921 h 10678"/>
                  <a:gd name="connsiteX20" fmla="*/ 2538 w 13074"/>
                  <a:gd name="connsiteY20" fmla="*/ 7861 h 10678"/>
                  <a:gd name="connsiteX21" fmla="*/ 3591 w 13074"/>
                  <a:gd name="connsiteY21" fmla="*/ 8800 h 10678"/>
                  <a:gd name="connsiteX22" fmla="*/ 3591 w 13074"/>
                  <a:gd name="connsiteY22" fmla="*/ 7861 h 10678"/>
                  <a:gd name="connsiteX23" fmla="*/ 4645 w 13074"/>
                  <a:gd name="connsiteY23" fmla="*/ 8800 h 10678"/>
                  <a:gd name="connsiteX24" fmla="*/ 4645 w 13074"/>
                  <a:gd name="connsiteY24" fmla="*/ 6921 h 10678"/>
                  <a:gd name="connsiteX25" fmla="*/ 5172 w 13074"/>
                  <a:gd name="connsiteY25" fmla="*/ 6921 h 10678"/>
                  <a:gd name="connsiteX26" fmla="*/ 5699 w 13074"/>
                  <a:gd name="connsiteY26" fmla="*/ 5043 h 10678"/>
                  <a:gd name="connsiteX27" fmla="*/ 6752 w 13074"/>
                  <a:gd name="connsiteY27" fmla="*/ 4104 h 10678"/>
                  <a:gd name="connsiteX28" fmla="*/ 7279 w 13074"/>
                  <a:gd name="connsiteY28" fmla="*/ 4104 h 10678"/>
                  <a:gd name="connsiteX29" fmla="*/ 6752 w 13074"/>
                  <a:gd name="connsiteY29" fmla="*/ 3165 h 10678"/>
                  <a:gd name="connsiteX30" fmla="*/ 7806 w 13074"/>
                  <a:gd name="connsiteY30" fmla="*/ 5043 h 10678"/>
                  <a:gd name="connsiteX31" fmla="*/ 6752 w 13074"/>
                  <a:gd name="connsiteY31" fmla="*/ 5043 h 10678"/>
                  <a:gd name="connsiteX32" fmla="*/ 6752 w 13074"/>
                  <a:gd name="connsiteY32" fmla="*/ 5043 h 10678"/>
                  <a:gd name="connsiteX33" fmla="*/ 7806 w 13074"/>
                  <a:gd name="connsiteY33" fmla="*/ 5982 h 10678"/>
                  <a:gd name="connsiteX34" fmla="*/ 8860 w 13074"/>
                  <a:gd name="connsiteY34" fmla="*/ 5982 h 10678"/>
                  <a:gd name="connsiteX35" fmla="*/ 8860 w 13074"/>
                  <a:gd name="connsiteY35" fmla="*/ 6921 h 10678"/>
                  <a:gd name="connsiteX36" fmla="*/ 7806 w 13074"/>
                  <a:gd name="connsiteY36" fmla="*/ 7861 h 10678"/>
                  <a:gd name="connsiteX37" fmla="*/ 8860 w 13074"/>
                  <a:gd name="connsiteY37" fmla="*/ 7861 h 10678"/>
                  <a:gd name="connsiteX38" fmla="*/ 9386 w 13074"/>
                  <a:gd name="connsiteY38" fmla="*/ 8800 h 10678"/>
                  <a:gd name="connsiteX39" fmla="*/ 9386 w 13074"/>
                  <a:gd name="connsiteY39" fmla="*/ 10678 h 10678"/>
                  <a:gd name="connsiteX40" fmla="*/ 10440 w 13074"/>
                  <a:gd name="connsiteY40" fmla="*/ 10678 h 10678"/>
                  <a:gd name="connsiteX41" fmla="*/ 10967 w 13074"/>
                  <a:gd name="connsiteY41" fmla="*/ 9739 h 10678"/>
                  <a:gd name="connsiteX42" fmla="*/ 11494 w 13074"/>
                  <a:gd name="connsiteY42" fmla="*/ 9739 h 10678"/>
                  <a:gd name="connsiteX43" fmla="*/ 11494 w 13074"/>
                  <a:gd name="connsiteY43" fmla="*/ 8800 h 10678"/>
                  <a:gd name="connsiteX44" fmla="*/ 12021 w 13074"/>
                  <a:gd name="connsiteY44" fmla="*/ 8800 h 10678"/>
                  <a:gd name="connsiteX45" fmla="*/ 12547 w 13074"/>
                  <a:gd name="connsiteY45" fmla="*/ 8800 h 10678"/>
                  <a:gd name="connsiteX46" fmla="*/ 13074 w 13074"/>
                  <a:gd name="connsiteY46" fmla="*/ 7861 h 10678"/>
                  <a:gd name="connsiteX47" fmla="*/ 11494 w 13074"/>
                  <a:gd name="connsiteY47" fmla="*/ 7861 h 10678"/>
                  <a:gd name="connsiteX48" fmla="*/ 10967 w 13074"/>
                  <a:gd name="connsiteY48" fmla="*/ 6921 h 10678"/>
                  <a:gd name="connsiteX49" fmla="*/ 11494 w 13074"/>
                  <a:gd name="connsiteY49" fmla="*/ 5043 h 10678"/>
                  <a:gd name="connsiteX50" fmla="*/ 10967 w 13074"/>
                  <a:gd name="connsiteY50" fmla="*/ 5982 h 10678"/>
                  <a:gd name="connsiteX51" fmla="*/ 12021 w 13074"/>
                  <a:gd name="connsiteY51" fmla="*/ 5043 h 10678"/>
                  <a:gd name="connsiteX0" fmla="*/ 4794 w 11116"/>
                  <a:gd name="connsiteY0" fmla="*/ 5982 h 10678"/>
                  <a:gd name="connsiteX1" fmla="*/ 4794 w 11116"/>
                  <a:gd name="connsiteY1" fmla="*/ 5043 h 10678"/>
                  <a:gd name="connsiteX2" fmla="*/ 5321 w 11116"/>
                  <a:gd name="connsiteY2" fmla="*/ 5982 h 10678"/>
                  <a:gd name="connsiteX3" fmla="*/ 4794 w 11116"/>
                  <a:gd name="connsiteY3" fmla="*/ 5982 h 10678"/>
                  <a:gd name="connsiteX4" fmla="*/ 10063 w 11116"/>
                  <a:gd name="connsiteY4" fmla="*/ 5043 h 10678"/>
                  <a:gd name="connsiteX5" fmla="*/ 580 w 11116"/>
                  <a:gd name="connsiteY5" fmla="*/ 348 h 10678"/>
                  <a:gd name="connsiteX6" fmla="*/ 1106 w 11116"/>
                  <a:gd name="connsiteY6" fmla="*/ 348 h 10678"/>
                  <a:gd name="connsiteX7" fmla="*/ 1633 w 11116"/>
                  <a:gd name="connsiteY7" fmla="*/ 1287 h 10678"/>
                  <a:gd name="connsiteX8" fmla="*/ 1633 w 11116"/>
                  <a:gd name="connsiteY8" fmla="*/ 2226 h 10678"/>
                  <a:gd name="connsiteX9" fmla="*/ 1633 w 11116"/>
                  <a:gd name="connsiteY9" fmla="*/ 2226 h 10678"/>
                  <a:gd name="connsiteX10" fmla="*/ 2160 w 11116"/>
                  <a:gd name="connsiteY10" fmla="*/ 3165 h 10678"/>
                  <a:gd name="connsiteX11" fmla="*/ 2160 w 11116"/>
                  <a:gd name="connsiteY11" fmla="*/ 4104 h 10678"/>
                  <a:gd name="connsiteX12" fmla="*/ 2687 w 11116"/>
                  <a:gd name="connsiteY12" fmla="*/ 4104 h 10678"/>
                  <a:gd name="connsiteX13" fmla="*/ 3214 w 11116"/>
                  <a:gd name="connsiteY13" fmla="*/ 5043 h 10678"/>
                  <a:gd name="connsiteX14" fmla="*/ 2160 w 11116"/>
                  <a:gd name="connsiteY14" fmla="*/ 5043 h 10678"/>
                  <a:gd name="connsiteX15" fmla="*/ 1633 w 11116"/>
                  <a:gd name="connsiteY15" fmla="*/ 5043 h 10678"/>
                  <a:gd name="connsiteX16" fmla="*/ 1633 w 11116"/>
                  <a:gd name="connsiteY16" fmla="*/ 5043 h 10678"/>
                  <a:gd name="connsiteX17" fmla="*/ 1633 w 11116"/>
                  <a:gd name="connsiteY17" fmla="*/ 5982 h 10678"/>
                  <a:gd name="connsiteX18" fmla="*/ 1633 w 11116"/>
                  <a:gd name="connsiteY18" fmla="*/ 6921 h 10678"/>
                  <a:gd name="connsiteX19" fmla="*/ 580 w 11116"/>
                  <a:gd name="connsiteY19" fmla="*/ 7861 h 10678"/>
                  <a:gd name="connsiteX20" fmla="*/ 1633 w 11116"/>
                  <a:gd name="connsiteY20" fmla="*/ 8800 h 10678"/>
                  <a:gd name="connsiteX21" fmla="*/ 1633 w 11116"/>
                  <a:gd name="connsiteY21" fmla="*/ 7861 h 10678"/>
                  <a:gd name="connsiteX22" fmla="*/ 2687 w 11116"/>
                  <a:gd name="connsiteY22" fmla="*/ 8800 h 10678"/>
                  <a:gd name="connsiteX23" fmla="*/ 2687 w 11116"/>
                  <a:gd name="connsiteY23" fmla="*/ 6921 h 10678"/>
                  <a:gd name="connsiteX24" fmla="*/ 3214 w 11116"/>
                  <a:gd name="connsiteY24" fmla="*/ 6921 h 10678"/>
                  <a:gd name="connsiteX25" fmla="*/ 3741 w 11116"/>
                  <a:gd name="connsiteY25" fmla="*/ 5043 h 10678"/>
                  <a:gd name="connsiteX26" fmla="*/ 4794 w 11116"/>
                  <a:gd name="connsiteY26" fmla="*/ 4104 h 10678"/>
                  <a:gd name="connsiteX27" fmla="*/ 5321 w 11116"/>
                  <a:gd name="connsiteY27" fmla="*/ 4104 h 10678"/>
                  <a:gd name="connsiteX28" fmla="*/ 4794 w 11116"/>
                  <a:gd name="connsiteY28" fmla="*/ 3165 h 10678"/>
                  <a:gd name="connsiteX29" fmla="*/ 5848 w 11116"/>
                  <a:gd name="connsiteY29" fmla="*/ 5043 h 10678"/>
                  <a:gd name="connsiteX30" fmla="*/ 4794 w 11116"/>
                  <a:gd name="connsiteY30" fmla="*/ 5043 h 10678"/>
                  <a:gd name="connsiteX31" fmla="*/ 4794 w 11116"/>
                  <a:gd name="connsiteY31" fmla="*/ 5043 h 10678"/>
                  <a:gd name="connsiteX32" fmla="*/ 5848 w 11116"/>
                  <a:gd name="connsiteY32" fmla="*/ 5982 h 10678"/>
                  <a:gd name="connsiteX33" fmla="*/ 6902 w 11116"/>
                  <a:gd name="connsiteY33" fmla="*/ 5982 h 10678"/>
                  <a:gd name="connsiteX34" fmla="*/ 6902 w 11116"/>
                  <a:gd name="connsiteY34" fmla="*/ 6921 h 10678"/>
                  <a:gd name="connsiteX35" fmla="*/ 5848 w 11116"/>
                  <a:gd name="connsiteY35" fmla="*/ 7861 h 10678"/>
                  <a:gd name="connsiteX36" fmla="*/ 6902 w 11116"/>
                  <a:gd name="connsiteY36" fmla="*/ 7861 h 10678"/>
                  <a:gd name="connsiteX37" fmla="*/ 7428 w 11116"/>
                  <a:gd name="connsiteY37" fmla="*/ 8800 h 10678"/>
                  <a:gd name="connsiteX38" fmla="*/ 7428 w 11116"/>
                  <a:gd name="connsiteY38" fmla="*/ 10678 h 10678"/>
                  <a:gd name="connsiteX39" fmla="*/ 8482 w 11116"/>
                  <a:gd name="connsiteY39" fmla="*/ 10678 h 10678"/>
                  <a:gd name="connsiteX40" fmla="*/ 9009 w 11116"/>
                  <a:gd name="connsiteY40" fmla="*/ 9739 h 10678"/>
                  <a:gd name="connsiteX41" fmla="*/ 9536 w 11116"/>
                  <a:gd name="connsiteY41" fmla="*/ 9739 h 10678"/>
                  <a:gd name="connsiteX42" fmla="*/ 9536 w 11116"/>
                  <a:gd name="connsiteY42" fmla="*/ 8800 h 10678"/>
                  <a:gd name="connsiteX43" fmla="*/ 10063 w 11116"/>
                  <a:gd name="connsiteY43" fmla="*/ 8800 h 10678"/>
                  <a:gd name="connsiteX44" fmla="*/ 10589 w 11116"/>
                  <a:gd name="connsiteY44" fmla="*/ 8800 h 10678"/>
                  <a:gd name="connsiteX45" fmla="*/ 11116 w 11116"/>
                  <a:gd name="connsiteY45" fmla="*/ 7861 h 10678"/>
                  <a:gd name="connsiteX46" fmla="*/ 9536 w 11116"/>
                  <a:gd name="connsiteY46" fmla="*/ 7861 h 10678"/>
                  <a:gd name="connsiteX47" fmla="*/ 9009 w 11116"/>
                  <a:gd name="connsiteY47" fmla="*/ 6921 h 10678"/>
                  <a:gd name="connsiteX48" fmla="*/ 9536 w 11116"/>
                  <a:gd name="connsiteY48" fmla="*/ 5043 h 10678"/>
                  <a:gd name="connsiteX49" fmla="*/ 9009 w 11116"/>
                  <a:gd name="connsiteY49" fmla="*/ 5982 h 10678"/>
                  <a:gd name="connsiteX50" fmla="*/ 10063 w 11116"/>
                  <a:gd name="connsiteY50" fmla="*/ 5043 h 10678"/>
                  <a:gd name="connsiteX0" fmla="*/ 4669 w 10991"/>
                  <a:gd name="connsiteY0" fmla="*/ 5807 h 10503"/>
                  <a:gd name="connsiteX1" fmla="*/ 4669 w 10991"/>
                  <a:gd name="connsiteY1" fmla="*/ 4868 h 10503"/>
                  <a:gd name="connsiteX2" fmla="*/ 5196 w 10991"/>
                  <a:gd name="connsiteY2" fmla="*/ 5807 h 10503"/>
                  <a:gd name="connsiteX3" fmla="*/ 4669 w 10991"/>
                  <a:gd name="connsiteY3" fmla="*/ 5807 h 10503"/>
                  <a:gd name="connsiteX4" fmla="*/ 9938 w 10991"/>
                  <a:gd name="connsiteY4" fmla="*/ 4868 h 10503"/>
                  <a:gd name="connsiteX5" fmla="*/ 455 w 10991"/>
                  <a:gd name="connsiteY5" fmla="*/ 173 h 10503"/>
                  <a:gd name="connsiteX6" fmla="*/ 1508 w 10991"/>
                  <a:gd name="connsiteY6" fmla="*/ 1112 h 10503"/>
                  <a:gd name="connsiteX7" fmla="*/ 1508 w 10991"/>
                  <a:gd name="connsiteY7" fmla="*/ 2051 h 10503"/>
                  <a:gd name="connsiteX8" fmla="*/ 1508 w 10991"/>
                  <a:gd name="connsiteY8" fmla="*/ 2051 h 10503"/>
                  <a:gd name="connsiteX9" fmla="*/ 2035 w 10991"/>
                  <a:gd name="connsiteY9" fmla="*/ 2990 h 10503"/>
                  <a:gd name="connsiteX10" fmla="*/ 2035 w 10991"/>
                  <a:gd name="connsiteY10" fmla="*/ 3929 h 10503"/>
                  <a:gd name="connsiteX11" fmla="*/ 2562 w 10991"/>
                  <a:gd name="connsiteY11" fmla="*/ 3929 h 10503"/>
                  <a:gd name="connsiteX12" fmla="*/ 3089 w 10991"/>
                  <a:gd name="connsiteY12" fmla="*/ 4868 h 10503"/>
                  <a:gd name="connsiteX13" fmla="*/ 2035 w 10991"/>
                  <a:gd name="connsiteY13" fmla="*/ 4868 h 10503"/>
                  <a:gd name="connsiteX14" fmla="*/ 1508 w 10991"/>
                  <a:gd name="connsiteY14" fmla="*/ 4868 h 10503"/>
                  <a:gd name="connsiteX15" fmla="*/ 1508 w 10991"/>
                  <a:gd name="connsiteY15" fmla="*/ 4868 h 10503"/>
                  <a:gd name="connsiteX16" fmla="*/ 1508 w 10991"/>
                  <a:gd name="connsiteY16" fmla="*/ 5807 h 10503"/>
                  <a:gd name="connsiteX17" fmla="*/ 1508 w 10991"/>
                  <a:gd name="connsiteY17" fmla="*/ 6746 h 10503"/>
                  <a:gd name="connsiteX18" fmla="*/ 455 w 10991"/>
                  <a:gd name="connsiteY18" fmla="*/ 7686 h 10503"/>
                  <a:gd name="connsiteX19" fmla="*/ 1508 w 10991"/>
                  <a:gd name="connsiteY19" fmla="*/ 8625 h 10503"/>
                  <a:gd name="connsiteX20" fmla="*/ 1508 w 10991"/>
                  <a:gd name="connsiteY20" fmla="*/ 7686 h 10503"/>
                  <a:gd name="connsiteX21" fmla="*/ 2562 w 10991"/>
                  <a:gd name="connsiteY21" fmla="*/ 8625 h 10503"/>
                  <a:gd name="connsiteX22" fmla="*/ 2562 w 10991"/>
                  <a:gd name="connsiteY22" fmla="*/ 6746 h 10503"/>
                  <a:gd name="connsiteX23" fmla="*/ 3089 w 10991"/>
                  <a:gd name="connsiteY23" fmla="*/ 6746 h 10503"/>
                  <a:gd name="connsiteX24" fmla="*/ 3616 w 10991"/>
                  <a:gd name="connsiteY24" fmla="*/ 4868 h 10503"/>
                  <a:gd name="connsiteX25" fmla="*/ 4669 w 10991"/>
                  <a:gd name="connsiteY25" fmla="*/ 3929 h 10503"/>
                  <a:gd name="connsiteX26" fmla="*/ 5196 w 10991"/>
                  <a:gd name="connsiteY26" fmla="*/ 3929 h 10503"/>
                  <a:gd name="connsiteX27" fmla="*/ 4669 w 10991"/>
                  <a:gd name="connsiteY27" fmla="*/ 2990 h 10503"/>
                  <a:gd name="connsiteX28" fmla="*/ 5723 w 10991"/>
                  <a:gd name="connsiteY28" fmla="*/ 4868 h 10503"/>
                  <a:gd name="connsiteX29" fmla="*/ 4669 w 10991"/>
                  <a:gd name="connsiteY29" fmla="*/ 4868 h 10503"/>
                  <a:gd name="connsiteX30" fmla="*/ 4669 w 10991"/>
                  <a:gd name="connsiteY30" fmla="*/ 4868 h 10503"/>
                  <a:gd name="connsiteX31" fmla="*/ 5723 w 10991"/>
                  <a:gd name="connsiteY31" fmla="*/ 5807 h 10503"/>
                  <a:gd name="connsiteX32" fmla="*/ 6777 w 10991"/>
                  <a:gd name="connsiteY32" fmla="*/ 5807 h 10503"/>
                  <a:gd name="connsiteX33" fmla="*/ 6777 w 10991"/>
                  <a:gd name="connsiteY33" fmla="*/ 6746 h 10503"/>
                  <a:gd name="connsiteX34" fmla="*/ 5723 w 10991"/>
                  <a:gd name="connsiteY34" fmla="*/ 7686 h 10503"/>
                  <a:gd name="connsiteX35" fmla="*/ 6777 w 10991"/>
                  <a:gd name="connsiteY35" fmla="*/ 7686 h 10503"/>
                  <a:gd name="connsiteX36" fmla="*/ 7303 w 10991"/>
                  <a:gd name="connsiteY36" fmla="*/ 8625 h 10503"/>
                  <a:gd name="connsiteX37" fmla="*/ 7303 w 10991"/>
                  <a:gd name="connsiteY37" fmla="*/ 10503 h 10503"/>
                  <a:gd name="connsiteX38" fmla="*/ 8357 w 10991"/>
                  <a:gd name="connsiteY38" fmla="*/ 10503 h 10503"/>
                  <a:gd name="connsiteX39" fmla="*/ 8884 w 10991"/>
                  <a:gd name="connsiteY39" fmla="*/ 9564 h 10503"/>
                  <a:gd name="connsiteX40" fmla="*/ 9411 w 10991"/>
                  <a:gd name="connsiteY40" fmla="*/ 9564 h 10503"/>
                  <a:gd name="connsiteX41" fmla="*/ 9411 w 10991"/>
                  <a:gd name="connsiteY41" fmla="*/ 8625 h 10503"/>
                  <a:gd name="connsiteX42" fmla="*/ 9938 w 10991"/>
                  <a:gd name="connsiteY42" fmla="*/ 8625 h 10503"/>
                  <a:gd name="connsiteX43" fmla="*/ 10464 w 10991"/>
                  <a:gd name="connsiteY43" fmla="*/ 8625 h 10503"/>
                  <a:gd name="connsiteX44" fmla="*/ 10991 w 10991"/>
                  <a:gd name="connsiteY44" fmla="*/ 7686 h 10503"/>
                  <a:gd name="connsiteX45" fmla="*/ 9411 w 10991"/>
                  <a:gd name="connsiteY45" fmla="*/ 7686 h 10503"/>
                  <a:gd name="connsiteX46" fmla="*/ 8884 w 10991"/>
                  <a:gd name="connsiteY46" fmla="*/ 6746 h 10503"/>
                  <a:gd name="connsiteX47" fmla="*/ 9411 w 10991"/>
                  <a:gd name="connsiteY47" fmla="*/ 4868 h 10503"/>
                  <a:gd name="connsiteX48" fmla="*/ 8884 w 10991"/>
                  <a:gd name="connsiteY48" fmla="*/ 5807 h 10503"/>
                  <a:gd name="connsiteX49" fmla="*/ 9938 w 10991"/>
                  <a:gd name="connsiteY49" fmla="*/ 4868 h 10503"/>
                  <a:gd name="connsiteX0" fmla="*/ 4669 w 10991"/>
                  <a:gd name="connsiteY0" fmla="*/ 5807 h 10503"/>
                  <a:gd name="connsiteX1" fmla="*/ 4669 w 10991"/>
                  <a:gd name="connsiteY1" fmla="*/ 4868 h 10503"/>
                  <a:gd name="connsiteX2" fmla="*/ 5196 w 10991"/>
                  <a:gd name="connsiteY2" fmla="*/ 5807 h 10503"/>
                  <a:gd name="connsiteX3" fmla="*/ 4669 w 10991"/>
                  <a:gd name="connsiteY3" fmla="*/ 5807 h 10503"/>
                  <a:gd name="connsiteX4" fmla="*/ 9938 w 10991"/>
                  <a:gd name="connsiteY4" fmla="*/ 4868 h 10503"/>
                  <a:gd name="connsiteX5" fmla="*/ 455 w 10991"/>
                  <a:gd name="connsiteY5" fmla="*/ 173 h 10503"/>
                  <a:gd name="connsiteX6" fmla="*/ 1508 w 10991"/>
                  <a:gd name="connsiteY6" fmla="*/ 1112 h 10503"/>
                  <a:gd name="connsiteX7" fmla="*/ 1508 w 10991"/>
                  <a:gd name="connsiteY7" fmla="*/ 2051 h 10503"/>
                  <a:gd name="connsiteX8" fmla="*/ 2035 w 10991"/>
                  <a:gd name="connsiteY8" fmla="*/ 2990 h 10503"/>
                  <a:gd name="connsiteX9" fmla="*/ 2035 w 10991"/>
                  <a:gd name="connsiteY9" fmla="*/ 3929 h 10503"/>
                  <a:gd name="connsiteX10" fmla="*/ 2562 w 10991"/>
                  <a:gd name="connsiteY10" fmla="*/ 3929 h 10503"/>
                  <a:gd name="connsiteX11" fmla="*/ 3089 w 10991"/>
                  <a:gd name="connsiteY11" fmla="*/ 4868 h 10503"/>
                  <a:gd name="connsiteX12" fmla="*/ 2035 w 10991"/>
                  <a:gd name="connsiteY12" fmla="*/ 4868 h 10503"/>
                  <a:gd name="connsiteX13" fmla="*/ 1508 w 10991"/>
                  <a:gd name="connsiteY13" fmla="*/ 4868 h 10503"/>
                  <a:gd name="connsiteX14" fmla="*/ 1508 w 10991"/>
                  <a:gd name="connsiteY14" fmla="*/ 4868 h 10503"/>
                  <a:gd name="connsiteX15" fmla="*/ 1508 w 10991"/>
                  <a:gd name="connsiteY15" fmla="*/ 5807 h 10503"/>
                  <a:gd name="connsiteX16" fmla="*/ 1508 w 10991"/>
                  <a:gd name="connsiteY16" fmla="*/ 6746 h 10503"/>
                  <a:gd name="connsiteX17" fmla="*/ 455 w 10991"/>
                  <a:gd name="connsiteY17" fmla="*/ 7686 h 10503"/>
                  <a:gd name="connsiteX18" fmla="*/ 1508 w 10991"/>
                  <a:gd name="connsiteY18" fmla="*/ 8625 h 10503"/>
                  <a:gd name="connsiteX19" fmla="*/ 1508 w 10991"/>
                  <a:gd name="connsiteY19" fmla="*/ 7686 h 10503"/>
                  <a:gd name="connsiteX20" fmla="*/ 2562 w 10991"/>
                  <a:gd name="connsiteY20" fmla="*/ 8625 h 10503"/>
                  <a:gd name="connsiteX21" fmla="*/ 2562 w 10991"/>
                  <a:gd name="connsiteY21" fmla="*/ 6746 h 10503"/>
                  <a:gd name="connsiteX22" fmla="*/ 3089 w 10991"/>
                  <a:gd name="connsiteY22" fmla="*/ 6746 h 10503"/>
                  <a:gd name="connsiteX23" fmla="*/ 3616 w 10991"/>
                  <a:gd name="connsiteY23" fmla="*/ 4868 h 10503"/>
                  <a:gd name="connsiteX24" fmla="*/ 4669 w 10991"/>
                  <a:gd name="connsiteY24" fmla="*/ 3929 h 10503"/>
                  <a:gd name="connsiteX25" fmla="*/ 5196 w 10991"/>
                  <a:gd name="connsiteY25" fmla="*/ 3929 h 10503"/>
                  <a:gd name="connsiteX26" fmla="*/ 4669 w 10991"/>
                  <a:gd name="connsiteY26" fmla="*/ 2990 h 10503"/>
                  <a:gd name="connsiteX27" fmla="*/ 5723 w 10991"/>
                  <a:gd name="connsiteY27" fmla="*/ 4868 h 10503"/>
                  <a:gd name="connsiteX28" fmla="*/ 4669 w 10991"/>
                  <a:gd name="connsiteY28" fmla="*/ 4868 h 10503"/>
                  <a:gd name="connsiteX29" fmla="*/ 4669 w 10991"/>
                  <a:gd name="connsiteY29" fmla="*/ 4868 h 10503"/>
                  <a:gd name="connsiteX30" fmla="*/ 5723 w 10991"/>
                  <a:gd name="connsiteY30" fmla="*/ 5807 h 10503"/>
                  <a:gd name="connsiteX31" fmla="*/ 6777 w 10991"/>
                  <a:gd name="connsiteY31" fmla="*/ 5807 h 10503"/>
                  <a:gd name="connsiteX32" fmla="*/ 6777 w 10991"/>
                  <a:gd name="connsiteY32" fmla="*/ 6746 h 10503"/>
                  <a:gd name="connsiteX33" fmla="*/ 5723 w 10991"/>
                  <a:gd name="connsiteY33" fmla="*/ 7686 h 10503"/>
                  <a:gd name="connsiteX34" fmla="*/ 6777 w 10991"/>
                  <a:gd name="connsiteY34" fmla="*/ 7686 h 10503"/>
                  <a:gd name="connsiteX35" fmla="*/ 7303 w 10991"/>
                  <a:gd name="connsiteY35" fmla="*/ 8625 h 10503"/>
                  <a:gd name="connsiteX36" fmla="*/ 7303 w 10991"/>
                  <a:gd name="connsiteY36" fmla="*/ 10503 h 10503"/>
                  <a:gd name="connsiteX37" fmla="*/ 8357 w 10991"/>
                  <a:gd name="connsiteY37" fmla="*/ 10503 h 10503"/>
                  <a:gd name="connsiteX38" fmla="*/ 8884 w 10991"/>
                  <a:gd name="connsiteY38" fmla="*/ 9564 h 10503"/>
                  <a:gd name="connsiteX39" fmla="*/ 9411 w 10991"/>
                  <a:gd name="connsiteY39" fmla="*/ 9564 h 10503"/>
                  <a:gd name="connsiteX40" fmla="*/ 9411 w 10991"/>
                  <a:gd name="connsiteY40" fmla="*/ 8625 h 10503"/>
                  <a:gd name="connsiteX41" fmla="*/ 9938 w 10991"/>
                  <a:gd name="connsiteY41" fmla="*/ 8625 h 10503"/>
                  <a:gd name="connsiteX42" fmla="*/ 10464 w 10991"/>
                  <a:gd name="connsiteY42" fmla="*/ 8625 h 10503"/>
                  <a:gd name="connsiteX43" fmla="*/ 10991 w 10991"/>
                  <a:gd name="connsiteY43" fmla="*/ 7686 h 10503"/>
                  <a:gd name="connsiteX44" fmla="*/ 9411 w 10991"/>
                  <a:gd name="connsiteY44" fmla="*/ 7686 h 10503"/>
                  <a:gd name="connsiteX45" fmla="*/ 8884 w 10991"/>
                  <a:gd name="connsiteY45" fmla="*/ 6746 h 10503"/>
                  <a:gd name="connsiteX46" fmla="*/ 9411 w 10991"/>
                  <a:gd name="connsiteY46" fmla="*/ 4868 h 10503"/>
                  <a:gd name="connsiteX47" fmla="*/ 8884 w 10991"/>
                  <a:gd name="connsiteY47" fmla="*/ 5807 h 10503"/>
                  <a:gd name="connsiteX48" fmla="*/ 9938 w 10991"/>
                  <a:gd name="connsiteY48" fmla="*/ 4868 h 10503"/>
                  <a:gd name="connsiteX0" fmla="*/ 4214 w 10536"/>
                  <a:gd name="connsiteY0" fmla="*/ 4695 h 9391"/>
                  <a:gd name="connsiteX1" fmla="*/ 4214 w 10536"/>
                  <a:gd name="connsiteY1" fmla="*/ 3756 h 9391"/>
                  <a:gd name="connsiteX2" fmla="*/ 4741 w 10536"/>
                  <a:gd name="connsiteY2" fmla="*/ 4695 h 9391"/>
                  <a:gd name="connsiteX3" fmla="*/ 4214 w 10536"/>
                  <a:gd name="connsiteY3" fmla="*/ 4695 h 9391"/>
                  <a:gd name="connsiteX4" fmla="*/ 9483 w 10536"/>
                  <a:gd name="connsiteY4" fmla="*/ 3756 h 9391"/>
                  <a:gd name="connsiteX5" fmla="*/ 1053 w 10536"/>
                  <a:gd name="connsiteY5" fmla="*/ 0 h 9391"/>
                  <a:gd name="connsiteX6" fmla="*/ 1053 w 10536"/>
                  <a:gd name="connsiteY6" fmla="*/ 939 h 9391"/>
                  <a:gd name="connsiteX7" fmla="*/ 1580 w 10536"/>
                  <a:gd name="connsiteY7" fmla="*/ 1878 h 9391"/>
                  <a:gd name="connsiteX8" fmla="*/ 1580 w 10536"/>
                  <a:gd name="connsiteY8" fmla="*/ 2817 h 9391"/>
                  <a:gd name="connsiteX9" fmla="*/ 2107 w 10536"/>
                  <a:gd name="connsiteY9" fmla="*/ 2817 h 9391"/>
                  <a:gd name="connsiteX10" fmla="*/ 2634 w 10536"/>
                  <a:gd name="connsiteY10" fmla="*/ 3756 h 9391"/>
                  <a:gd name="connsiteX11" fmla="*/ 1580 w 10536"/>
                  <a:gd name="connsiteY11" fmla="*/ 3756 h 9391"/>
                  <a:gd name="connsiteX12" fmla="*/ 1053 w 10536"/>
                  <a:gd name="connsiteY12" fmla="*/ 3756 h 9391"/>
                  <a:gd name="connsiteX13" fmla="*/ 1053 w 10536"/>
                  <a:gd name="connsiteY13" fmla="*/ 3756 h 9391"/>
                  <a:gd name="connsiteX14" fmla="*/ 1053 w 10536"/>
                  <a:gd name="connsiteY14" fmla="*/ 4695 h 9391"/>
                  <a:gd name="connsiteX15" fmla="*/ 1053 w 10536"/>
                  <a:gd name="connsiteY15" fmla="*/ 5634 h 9391"/>
                  <a:gd name="connsiteX16" fmla="*/ 0 w 10536"/>
                  <a:gd name="connsiteY16" fmla="*/ 6574 h 9391"/>
                  <a:gd name="connsiteX17" fmla="*/ 1053 w 10536"/>
                  <a:gd name="connsiteY17" fmla="*/ 7513 h 9391"/>
                  <a:gd name="connsiteX18" fmla="*/ 1053 w 10536"/>
                  <a:gd name="connsiteY18" fmla="*/ 6574 h 9391"/>
                  <a:gd name="connsiteX19" fmla="*/ 2107 w 10536"/>
                  <a:gd name="connsiteY19" fmla="*/ 7513 h 9391"/>
                  <a:gd name="connsiteX20" fmla="*/ 2107 w 10536"/>
                  <a:gd name="connsiteY20" fmla="*/ 5634 h 9391"/>
                  <a:gd name="connsiteX21" fmla="*/ 2634 w 10536"/>
                  <a:gd name="connsiteY21" fmla="*/ 5634 h 9391"/>
                  <a:gd name="connsiteX22" fmla="*/ 3161 w 10536"/>
                  <a:gd name="connsiteY22" fmla="*/ 3756 h 9391"/>
                  <a:gd name="connsiteX23" fmla="*/ 4214 w 10536"/>
                  <a:gd name="connsiteY23" fmla="*/ 2817 h 9391"/>
                  <a:gd name="connsiteX24" fmla="*/ 4741 w 10536"/>
                  <a:gd name="connsiteY24" fmla="*/ 2817 h 9391"/>
                  <a:gd name="connsiteX25" fmla="*/ 4214 w 10536"/>
                  <a:gd name="connsiteY25" fmla="*/ 1878 h 9391"/>
                  <a:gd name="connsiteX26" fmla="*/ 5268 w 10536"/>
                  <a:gd name="connsiteY26" fmla="*/ 3756 h 9391"/>
                  <a:gd name="connsiteX27" fmla="*/ 4214 w 10536"/>
                  <a:gd name="connsiteY27" fmla="*/ 3756 h 9391"/>
                  <a:gd name="connsiteX28" fmla="*/ 4214 w 10536"/>
                  <a:gd name="connsiteY28" fmla="*/ 3756 h 9391"/>
                  <a:gd name="connsiteX29" fmla="*/ 5268 w 10536"/>
                  <a:gd name="connsiteY29" fmla="*/ 4695 h 9391"/>
                  <a:gd name="connsiteX30" fmla="*/ 6322 w 10536"/>
                  <a:gd name="connsiteY30" fmla="*/ 4695 h 9391"/>
                  <a:gd name="connsiteX31" fmla="*/ 6322 w 10536"/>
                  <a:gd name="connsiteY31" fmla="*/ 5634 h 9391"/>
                  <a:gd name="connsiteX32" fmla="*/ 5268 w 10536"/>
                  <a:gd name="connsiteY32" fmla="*/ 6574 h 9391"/>
                  <a:gd name="connsiteX33" fmla="*/ 6322 w 10536"/>
                  <a:gd name="connsiteY33" fmla="*/ 6574 h 9391"/>
                  <a:gd name="connsiteX34" fmla="*/ 6848 w 10536"/>
                  <a:gd name="connsiteY34" fmla="*/ 7513 h 9391"/>
                  <a:gd name="connsiteX35" fmla="*/ 6848 w 10536"/>
                  <a:gd name="connsiteY35" fmla="*/ 9391 h 9391"/>
                  <a:gd name="connsiteX36" fmla="*/ 7902 w 10536"/>
                  <a:gd name="connsiteY36" fmla="*/ 9391 h 9391"/>
                  <a:gd name="connsiteX37" fmla="*/ 8429 w 10536"/>
                  <a:gd name="connsiteY37" fmla="*/ 8452 h 9391"/>
                  <a:gd name="connsiteX38" fmla="*/ 8956 w 10536"/>
                  <a:gd name="connsiteY38" fmla="*/ 8452 h 9391"/>
                  <a:gd name="connsiteX39" fmla="*/ 8956 w 10536"/>
                  <a:gd name="connsiteY39" fmla="*/ 7513 h 9391"/>
                  <a:gd name="connsiteX40" fmla="*/ 9483 w 10536"/>
                  <a:gd name="connsiteY40" fmla="*/ 7513 h 9391"/>
                  <a:gd name="connsiteX41" fmla="*/ 10009 w 10536"/>
                  <a:gd name="connsiteY41" fmla="*/ 7513 h 9391"/>
                  <a:gd name="connsiteX42" fmla="*/ 10536 w 10536"/>
                  <a:gd name="connsiteY42" fmla="*/ 6574 h 9391"/>
                  <a:gd name="connsiteX43" fmla="*/ 8956 w 10536"/>
                  <a:gd name="connsiteY43" fmla="*/ 6574 h 9391"/>
                  <a:gd name="connsiteX44" fmla="*/ 8429 w 10536"/>
                  <a:gd name="connsiteY44" fmla="*/ 5634 h 9391"/>
                  <a:gd name="connsiteX45" fmla="*/ 8956 w 10536"/>
                  <a:gd name="connsiteY45" fmla="*/ 3756 h 9391"/>
                  <a:gd name="connsiteX46" fmla="*/ 8429 w 10536"/>
                  <a:gd name="connsiteY46" fmla="*/ 4695 h 9391"/>
                  <a:gd name="connsiteX47" fmla="*/ 9483 w 10536"/>
                  <a:gd name="connsiteY47" fmla="*/ 3756 h 9391"/>
                  <a:gd name="connsiteX0" fmla="*/ 4000 w 10000"/>
                  <a:gd name="connsiteY0" fmla="*/ 4999 h 10000"/>
                  <a:gd name="connsiteX1" fmla="*/ 4000 w 10000"/>
                  <a:gd name="connsiteY1" fmla="*/ 4000 h 10000"/>
                  <a:gd name="connsiteX2" fmla="*/ 4500 w 10000"/>
                  <a:gd name="connsiteY2" fmla="*/ 4999 h 10000"/>
                  <a:gd name="connsiteX3" fmla="*/ 4000 w 10000"/>
                  <a:gd name="connsiteY3" fmla="*/ 4999 h 10000"/>
                  <a:gd name="connsiteX4" fmla="*/ 9001 w 10000"/>
                  <a:gd name="connsiteY4" fmla="*/ 4000 h 10000"/>
                  <a:gd name="connsiteX5" fmla="*/ 999 w 10000"/>
                  <a:gd name="connsiteY5" fmla="*/ 0 h 10000"/>
                  <a:gd name="connsiteX6" fmla="*/ 1500 w 10000"/>
                  <a:gd name="connsiteY6" fmla="*/ 2000 h 10000"/>
                  <a:gd name="connsiteX7" fmla="*/ 1500 w 10000"/>
                  <a:gd name="connsiteY7" fmla="*/ 3000 h 10000"/>
                  <a:gd name="connsiteX8" fmla="*/ 2000 w 10000"/>
                  <a:gd name="connsiteY8" fmla="*/ 3000 h 10000"/>
                  <a:gd name="connsiteX9" fmla="*/ 2500 w 10000"/>
                  <a:gd name="connsiteY9" fmla="*/ 4000 h 10000"/>
                  <a:gd name="connsiteX10" fmla="*/ 1500 w 10000"/>
                  <a:gd name="connsiteY10" fmla="*/ 4000 h 10000"/>
                  <a:gd name="connsiteX11" fmla="*/ 999 w 10000"/>
                  <a:gd name="connsiteY11" fmla="*/ 4000 h 10000"/>
                  <a:gd name="connsiteX12" fmla="*/ 999 w 10000"/>
                  <a:gd name="connsiteY12" fmla="*/ 4000 h 10000"/>
                  <a:gd name="connsiteX13" fmla="*/ 999 w 10000"/>
                  <a:gd name="connsiteY13" fmla="*/ 4999 h 10000"/>
                  <a:gd name="connsiteX14" fmla="*/ 999 w 10000"/>
                  <a:gd name="connsiteY14" fmla="*/ 5999 h 10000"/>
                  <a:gd name="connsiteX15" fmla="*/ 0 w 10000"/>
                  <a:gd name="connsiteY15" fmla="*/ 7000 h 10000"/>
                  <a:gd name="connsiteX16" fmla="*/ 999 w 10000"/>
                  <a:gd name="connsiteY16" fmla="*/ 8000 h 10000"/>
                  <a:gd name="connsiteX17" fmla="*/ 999 w 10000"/>
                  <a:gd name="connsiteY17" fmla="*/ 7000 h 10000"/>
                  <a:gd name="connsiteX18" fmla="*/ 2000 w 10000"/>
                  <a:gd name="connsiteY18" fmla="*/ 8000 h 10000"/>
                  <a:gd name="connsiteX19" fmla="*/ 2000 w 10000"/>
                  <a:gd name="connsiteY19" fmla="*/ 5999 h 10000"/>
                  <a:gd name="connsiteX20" fmla="*/ 2500 w 10000"/>
                  <a:gd name="connsiteY20" fmla="*/ 5999 h 10000"/>
                  <a:gd name="connsiteX21" fmla="*/ 3000 w 10000"/>
                  <a:gd name="connsiteY21" fmla="*/ 4000 h 10000"/>
                  <a:gd name="connsiteX22" fmla="*/ 4000 w 10000"/>
                  <a:gd name="connsiteY22" fmla="*/ 3000 h 10000"/>
                  <a:gd name="connsiteX23" fmla="*/ 4500 w 10000"/>
                  <a:gd name="connsiteY23" fmla="*/ 3000 h 10000"/>
                  <a:gd name="connsiteX24" fmla="*/ 4000 w 10000"/>
                  <a:gd name="connsiteY24" fmla="*/ 2000 h 10000"/>
                  <a:gd name="connsiteX25" fmla="*/ 5000 w 10000"/>
                  <a:gd name="connsiteY25" fmla="*/ 4000 h 10000"/>
                  <a:gd name="connsiteX26" fmla="*/ 4000 w 10000"/>
                  <a:gd name="connsiteY26" fmla="*/ 4000 h 10000"/>
                  <a:gd name="connsiteX27" fmla="*/ 4000 w 10000"/>
                  <a:gd name="connsiteY27" fmla="*/ 4000 h 10000"/>
                  <a:gd name="connsiteX28" fmla="*/ 5000 w 10000"/>
                  <a:gd name="connsiteY28" fmla="*/ 4999 h 10000"/>
                  <a:gd name="connsiteX29" fmla="*/ 6000 w 10000"/>
                  <a:gd name="connsiteY29" fmla="*/ 4999 h 10000"/>
                  <a:gd name="connsiteX30" fmla="*/ 6000 w 10000"/>
                  <a:gd name="connsiteY30" fmla="*/ 5999 h 10000"/>
                  <a:gd name="connsiteX31" fmla="*/ 5000 w 10000"/>
                  <a:gd name="connsiteY31" fmla="*/ 7000 h 10000"/>
                  <a:gd name="connsiteX32" fmla="*/ 6000 w 10000"/>
                  <a:gd name="connsiteY32" fmla="*/ 7000 h 10000"/>
                  <a:gd name="connsiteX33" fmla="*/ 6500 w 10000"/>
                  <a:gd name="connsiteY33" fmla="*/ 8000 h 10000"/>
                  <a:gd name="connsiteX34" fmla="*/ 6500 w 10000"/>
                  <a:gd name="connsiteY34" fmla="*/ 10000 h 10000"/>
                  <a:gd name="connsiteX35" fmla="*/ 7500 w 10000"/>
                  <a:gd name="connsiteY35" fmla="*/ 10000 h 10000"/>
                  <a:gd name="connsiteX36" fmla="*/ 8000 w 10000"/>
                  <a:gd name="connsiteY36" fmla="*/ 9000 h 10000"/>
                  <a:gd name="connsiteX37" fmla="*/ 8500 w 10000"/>
                  <a:gd name="connsiteY37" fmla="*/ 9000 h 10000"/>
                  <a:gd name="connsiteX38" fmla="*/ 8500 w 10000"/>
                  <a:gd name="connsiteY38" fmla="*/ 8000 h 10000"/>
                  <a:gd name="connsiteX39" fmla="*/ 9001 w 10000"/>
                  <a:gd name="connsiteY39" fmla="*/ 8000 h 10000"/>
                  <a:gd name="connsiteX40" fmla="*/ 9500 w 10000"/>
                  <a:gd name="connsiteY40" fmla="*/ 8000 h 10000"/>
                  <a:gd name="connsiteX41" fmla="*/ 10000 w 10000"/>
                  <a:gd name="connsiteY41" fmla="*/ 7000 h 10000"/>
                  <a:gd name="connsiteX42" fmla="*/ 8500 w 10000"/>
                  <a:gd name="connsiteY42" fmla="*/ 7000 h 10000"/>
                  <a:gd name="connsiteX43" fmla="*/ 8000 w 10000"/>
                  <a:gd name="connsiteY43" fmla="*/ 5999 h 10000"/>
                  <a:gd name="connsiteX44" fmla="*/ 8500 w 10000"/>
                  <a:gd name="connsiteY44" fmla="*/ 4000 h 10000"/>
                  <a:gd name="connsiteX45" fmla="*/ 8000 w 10000"/>
                  <a:gd name="connsiteY45" fmla="*/ 4999 h 10000"/>
                  <a:gd name="connsiteX46" fmla="*/ 9001 w 10000"/>
                  <a:gd name="connsiteY46" fmla="*/ 4000 h 10000"/>
                  <a:gd name="connsiteX0" fmla="*/ 4000 w 10000"/>
                  <a:gd name="connsiteY0" fmla="*/ 2999 h 8000"/>
                  <a:gd name="connsiteX1" fmla="*/ 4000 w 10000"/>
                  <a:gd name="connsiteY1" fmla="*/ 2000 h 8000"/>
                  <a:gd name="connsiteX2" fmla="*/ 4500 w 10000"/>
                  <a:gd name="connsiteY2" fmla="*/ 2999 h 8000"/>
                  <a:gd name="connsiteX3" fmla="*/ 4000 w 10000"/>
                  <a:gd name="connsiteY3" fmla="*/ 2999 h 8000"/>
                  <a:gd name="connsiteX4" fmla="*/ 9001 w 10000"/>
                  <a:gd name="connsiteY4" fmla="*/ 2000 h 8000"/>
                  <a:gd name="connsiteX5" fmla="*/ 1500 w 10000"/>
                  <a:gd name="connsiteY5" fmla="*/ 0 h 8000"/>
                  <a:gd name="connsiteX6" fmla="*/ 1500 w 10000"/>
                  <a:gd name="connsiteY6" fmla="*/ 1000 h 8000"/>
                  <a:gd name="connsiteX7" fmla="*/ 2000 w 10000"/>
                  <a:gd name="connsiteY7" fmla="*/ 1000 h 8000"/>
                  <a:gd name="connsiteX8" fmla="*/ 2500 w 10000"/>
                  <a:gd name="connsiteY8" fmla="*/ 2000 h 8000"/>
                  <a:gd name="connsiteX9" fmla="*/ 1500 w 10000"/>
                  <a:gd name="connsiteY9" fmla="*/ 2000 h 8000"/>
                  <a:gd name="connsiteX10" fmla="*/ 999 w 10000"/>
                  <a:gd name="connsiteY10" fmla="*/ 2000 h 8000"/>
                  <a:gd name="connsiteX11" fmla="*/ 999 w 10000"/>
                  <a:gd name="connsiteY11" fmla="*/ 2000 h 8000"/>
                  <a:gd name="connsiteX12" fmla="*/ 999 w 10000"/>
                  <a:gd name="connsiteY12" fmla="*/ 2999 h 8000"/>
                  <a:gd name="connsiteX13" fmla="*/ 999 w 10000"/>
                  <a:gd name="connsiteY13" fmla="*/ 3999 h 8000"/>
                  <a:gd name="connsiteX14" fmla="*/ 0 w 10000"/>
                  <a:gd name="connsiteY14" fmla="*/ 5000 h 8000"/>
                  <a:gd name="connsiteX15" fmla="*/ 999 w 10000"/>
                  <a:gd name="connsiteY15" fmla="*/ 6000 h 8000"/>
                  <a:gd name="connsiteX16" fmla="*/ 999 w 10000"/>
                  <a:gd name="connsiteY16" fmla="*/ 5000 h 8000"/>
                  <a:gd name="connsiteX17" fmla="*/ 2000 w 10000"/>
                  <a:gd name="connsiteY17" fmla="*/ 6000 h 8000"/>
                  <a:gd name="connsiteX18" fmla="*/ 2000 w 10000"/>
                  <a:gd name="connsiteY18" fmla="*/ 3999 h 8000"/>
                  <a:gd name="connsiteX19" fmla="*/ 2500 w 10000"/>
                  <a:gd name="connsiteY19" fmla="*/ 3999 h 8000"/>
                  <a:gd name="connsiteX20" fmla="*/ 3000 w 10000"/>
                  <a:gd name="connsiteY20" fmla="*/ 2000 h 8000"/>
                  <a:gd name="connsiteX21" fmla="*/ 4000 w 10000"/>
                  <a:gd name="connsiteY21" fmla="*/ 1000 h 8000"/>
                  <a:gd name="connsiteX22" fmla="*/ 4500 w 10000"/>
                  <a:gd name="connsiteY22" fmla="*/ 1000 h 8000"/>
                  <a:gd name="connsiteX23" fmla="*/ 4000 w 10000"/>
                  <a:gd name="connsiteY23" fmla="*/ 0 h 8000"/>
                  <a:gd name="connsiteX24" fmla="*/ 5000 w 10000"/>
                  <a:gd name="connsiteY24" fmla="*/ 2000 h 8000"/>
                  <a:gd name="connsiteX25" fmla="*/ 4000 w 10000"/>
                  <a:gd name="connsiteY25" fmla="*/ 2000 h 8000"/>
                  <a:gd name="connsiteX26" fmla="*/ 4000 w 10000"/>
                  <a:gd name="connsiteY26" fmla="*/ 2000 h 8000"/>
                  <a:gd name="connsiteX27" fmla="*/ 5000 w 10000"/>
                  <a:gd name="connsiteY27" fmla="*/ 2999 h 8000"/>
                  <a:gd name="connsiteX28" fmla="*/ 6000 w 10000"/>
                  <a:gd name="connsiteY28" fmla="*/ 2999 h 8000"/>
                  <a:gd name="connsiteX29" fmla="*/ 6000 w 10000"/>
                  <a:gd name="connsiteY29" fmla="*/ 3999 h 8000"/>
                  <a:gd name="connsiteX30" fmla="*/ 5000 w 10000"/>
                  <a:gd name="connsiteY30" fmla="*/ 5000 h 8000"/>
                  <a:gd name="connsiteX31" fmla="*/ 6000 w 10000"/>
                  <a:gd name="connsiteY31" fmla="*/ 5000 h 8000"/>
                  <a:gd name="connsiteX32" fmla="*/ 6500 w 10000"/>
                  <a:gd name="connsiteY32" fmla="*/ 6000 h 8000"/>
                  <a:gd name="connsiteX33" fmla="*/ 6500 w 10000"/>
                  <a:gd name="connsiteY33" fmla="*/ 8000 h 8000"/>
                  <a:gd name="connsiteX34" fmla="*/ 7500 w 10000"/>
                  <a:gd name="connsiteY34" fmla="*/ 8000 h 8000"/>
                  <a:gd name="connsiteX35" fmla="*/ 8000 w 10000"/>
                  <a:gd name="connsiteY35" fmla="*/ 7000 h 8000"/>
                  <a:gd name="connsiteX36" fmla="*/ 8500 w 10000"/>
                  <a:gd name="connsiteY36" fmla="*/ 7000 h 8000"/>
                  <a:gd name="connsiteX37" fmla="*/ 8500 w 10000"/>
                  <a:gd name="connsiteY37" fmla="*/ 6000 h 8000"/>
                  <a:gd name="connsiteX38" fmla="*/ 9001 w 10000"/>
                  <a:gd name="connsiteY38" fmla="*/ 6000 h 8000"/>
                  <a:gd name="connsiteX39" fmla="*/ 9500 w 10000"/>
                  <a:gd name="connsiteY39" fmla="*/ 6000 h 8000"/>
                  <a:gd name="connsiteX40" fmla="*/ 10000 w 10000"/>
                  <a:gd name="connsiteY40" fmla="*/ 5000 h 8000"/>
                  <a:gd name="connsiteX41" fmla="*/ 8500 w 10000"/>
                  <a:gd name="connsiteY41" fmla="*/ 5000 h 8000"/>
                  <a:gd name="connsiteX42" fmla="*/ 8000 w 10000"/>
                  <a:gd name="connsiteY42" fmla="*/ 3999 h 8000"/>
                  <a:gd name="connsiteX43" fmla="*/ 8500 w 10000"/>
                  <a:gd name="connsiteY43" fmla="*/ 2000 h 8000"/>
                  <a:gd name="connsiteX44" fmla="*/ 8000 w 10000"/>
                  <a:gd name="connsiteY44" fmla="*/ 2999 h 8000"/>
                  <a:gd name="connsiteX45" fmla="*/ 9001 w 10000"/>
                  <a:gd name="connsiteY45" fmla="*/ 2000 h 8000"/>
                  <a:gd name="connsiteX0" fmla="*/ 4000 w 10000"/>
                  <a:gd name="connsiteY0" fmla="*/ 3749 h 10000"/>
                  <a:gd name="connsiteX1" fmla="*/ 4000 w 10000"/>
                  <a:gd name="connsiteY1" fmla="*/ 2500 h 10000"/>
                  <a:gd name="connsiteX2" fmla="*/ 4500 w 10000"/>
                  <a:gd name="connsiteY2" fmla="*/ 3749 h 10000"/>
                  <a:gd name="connsiteX3" fmla="*/ 4000 w 10000"/>
                  <a:gd name="connsiteY3" fmla="*/ 3749 h 10000"/>
                  <a:gd name="connsiteX4" fmla="*/ 9001 w 10000"/>
                  <a:gd name="connsiteY4" fmla="*/ 2500 h 10000"/>
                  <a:gd name="connsiteX5" fmla="*/ 1500 w 10000"/>
                  <a:gd name="connsiteY5" fmla="*/ 0 h 10000"/>
                  <a:gd name="connsiteX6" fmla="*/ 1500 w 10000"/>
                  <a:gd name="connsiteY6" fmla="*/ 1250 h 10000"/>
                  <a:gd name="connsiteX7" fmla="*/ 2500 w 10000"/>
                  <a:gd name="connsiteY7" fmla="*/ 2500 h 10000"/>
                  <a:gd name="connsiteX8" fmla="*/ 1500 w 10000"/>
                  <a:gd name="connsiteY8" fmla="*/ 2500 h 10000"/>
                  <a:gd name="connsiteX9" fmla="*/ 999 w 10000"/>
                  <a:gd name="connsiteY9" fmla="*/ 2500 h 10000"/>
                  <a:gd name="connsiteX10" fmla="*/ 999 w 10000"/>
                  <a:gd name="connsiteY10" fmla="*/ 2500 h 10000"/>
                  <a:gd name="connsiteX11" fmla="*/ 999 w 10000"/>
                  <a:gd name="connsiteY11" fmla="*/ 3749 h 10000"/>
                  <a:gd name="connsiteX12" fmla="*/ 999 w 10000"/>
                  <a:gd name="connsiteY12" fmla="*/ 4999 h 10000"/>
                  <a:gd name="connsiteX13" fmla="*/ 0 w 10000"/>
                  <a:gd name="connsiteY13" fmla="*/ 6250 h 10000"/>
                  <a:gd name="connsiteX14" fmla="*/ 999 w 10000"/>
                  <a:gd name="connsiteY14" fmla="*/ 7500 h 10000"/>
                  <a:gd name="connsiteX15" fmla="*/ 999 w 10000"/>
                  <a:gd name="connsiteY15" fmla="*/ 6250 h 10000"/>
                  <a:gd name="connsiteX16" fmla="*/ 2000 w 10000"/>
                  <a:gd name="connsiteY16" fmla="*/ 7500 h 10000"/>
                  <a:gd name="connsiteX17" fmla="*/ 2000 w 10000"/>
                  <a:gd name="connsiteY17" fmla="*/ 4999 h 10000"/>
                  <a:gd name="connsiteX18" fmla="*/ 2500 w 10000"/>
                  <a:gd name="connsiteY18" fmla="*/ 4999 h 10000"/>
                  <a:gd name="connsiteX19" fmla="*/ 3000 w 10000"/>
                  <a:gd name="connsiteY19" fmla="*/ 2500 h 10000"/>
                  <a:gd name="connsiteX20" fmla="*/ 4000 w 10000"/>
                  <a:gd name="connsiteY20" fmla="*/ 1250 h 10000"/>
                  <a:gd name="connsiteX21" fmla="*/ 4500 w 10000"/>
                  <a:gd name="connsiteY21" fmla="*/ 1250 h 10000"/>
                  <a:gd name="connsiteX22" fmla="*/ 4000 w 10000"/>
                  <a:gd name="connsiteY22" fmla="*/ 0 h 10000"/>
                  <a:gd name="connsiteX23" fmla="*/ 5000 w 10000"/>
                  <a:gd name="connsiteY23" fmla="*/ 2500 h 10000"/>
                  <a:gd name="connsiteX24" fmla="*/ 4000 w 10000"/>
                  <a:gd name="connsiteY24" fmla="*/ 2500 h 10000"/>
                  <a:gd name="connsiteX25" fmla="*/ 4000 w 10000"/>
                  <a:gd name="connsiteY25" fmla="*/ 2500 h 10000"/>
                  <a:gd name="connsiteX26" fmla="*/ 5000 w 10000"/>
                  <a:gd name="connsiteY26" fmla="*/ 3749 h 10000"/>
                  <a:gd name="connsiteX27" fmla="*/ 6000 w 10000"/>
                  <a:gd name="connsiteY27" fmla="*/ 3749 h 10000"/>
                  <a:gd name="connsiteX28" fmla="*/ 6000 w 10000"/>
                  <a:gd name="connsiteY28" fmla="*/ 4999 h 10000"/>
                  <a:gd name="connsiteX29" fmla="*/ 5000 w 10000"/>
                  <a:gd name="connsiteY29" fmla="*/ 6250 h 10000"/>
                  <a:gd name="connsiteX30" fmla="*/ 6000 w 10000"/>
                  <a:gd name="connsiteY30" fmla="*/ 6250 h 10000"/>
                  <a:gd name="connsiteX31" fmla="*/ 6500 w 10000"/>
                  <a:gd name="connsiteY31" fmla="*/ 7500 h 10000"/>
                  <a:gd name="connsiteX32" fmla="*/ 6500 w 10000"/>
                  <a:gd name="connsiteY32" fmla="*/ 10000 h 10000"/>
                  <a:gd name="connsiteX33" fmla="*/ 7500 w 10000"/>
                  <a:gd name="connsiteY33" fmla="*/ 10000 h 10000"/>
                  <a:gd name="connsiteX34" fmla="*/ 8000 w 10000"/>
                  <a:gd name="connsiteY34" fmla="*/ 8750 h 10000"/>
                  <a:gd name="connsiteX35" fmla="*/ 8500 w 10000"/>
                  <a:gd name="connsiteY35" fmla="*/ 8750 h 10000"/>
                  <a:gd name="connsiteX36" fmla="*/ 8500 w 10000"/>
                  <a:gd name="connsiteY36" fmla="*/ 7500 h 10000"/>
                  <a:gd name="connsiteX37" fmla="*/ 9001 w 10000"/>
                  <a:gd name="connsiteY37" fmla="*/ 7500 h 10000"/>
                  <a:gd name="connsiteX38" fmla="*/ 9500 w 10000"/>
                  <a:gd name="connsiteY38" fmla="*/ 7500 h 10000"/>
                  <a:gd name="connsiteX39" fmla="*/ 10000 w 10000"/>
                  <a:gd name="connsiteY39" fmla="*/ 6250 h 10000"/>
                  <a:gd name="connsiteX40" fmla="*/ 8500 w 10000"/>
                  <a:gd name="connsiteY40" fmla="*/ 6250 h 10000"/>
                  <a:gd name="connsiteX41" fmla="*/ 8000 w 10000"/>
                  <a:gd name="connsiteY41" fmla="*/ 4999 h 10000"/>
                  <a:gd name="connsiteX42" fmla="*/ 8500 w 10000"/>
                  <a:gd name="connsiteY42" fmla="*/ 2500 h 10000"/>
                  <a:gd name="connsiteX43" fmla="*/ 8000 w 10000"/>
                  <a:gd name="connsiteY43" fmla="*/ 3749 h 10000"/>
                  <a:gd name="connsiteX44" fmla="*/ 9001 w 10000"/>
                  <a:gd name="connsiteY44" fmla="*/ 2500 h 10000"/>
                  <a:gd name="connsiteX0" fmla="*/ 4000 w 10000"/>
                  <a:gd name="connsiteY0" fmla="*/ 3749 h 10000"/>
                  <a:gd name="connsiteX1" fmla="*/ 4000 w 10000"/>
                  <a:gd name="connsiteY1" fmla="*/ 2500 h 10000"/>
                  <a:gd name="connsiteX2" fmla="*/ 4500 w 10000"/>
                  <a:gd name="connsiteY2" fmla="*/ 3749 h 10000"/>
                  <a:gd name="connsiteX3" fmla="*/ 4000 w 10000"/>
                  <a:gd name="connsiteY3" fmla="*/ 3749 h 10000"/>
                  <a:gd name="connsiteX4" fmla="*/ 9001 w 10000"/>
                  <a:gd name="connsiteY4" fmla="*/ 2500 h 10000"/>
                  <a:gd name="connsiteX5" fmla="*/ 1500 w 10000"/>
                  <a:gd name="connsiteY5" fmla="*/ 0 h 10000"/>
                  <a:gd name="connsiteX6" fmla="*/ 1500 w 10000"/>
                  <a:gd name="connsiteY6" fmla="*/ 1250 h 10000"/>
                  <a:gd name="connsiteX7" fmla="*/ 2500 w 10000"/>
                  <a:gd name="connsiteY7" fmla="*/ 2500 h 10000"/>
                  <a:gd name="connsiteX8" fmla="*/ 1500 w 10000"/>
                  <a:gd name="connsiteY8" fmla="*/ 2500 h 10000"/>
                  <a:gd name="connsiteX9" fmla="*/ 999 w 10000"/>
                  <a:gd name="connsiteY9" fmla="*/ 2500 h 10000"/>
                  <a:gd name="connsiteX10" fmla="*/ 999 w 10000"/>
                  <a:gd name="connsiteY10" fmla="*/ 2500 h 10000"/>
                  <a:gd name="connsiteX11" fmla="*/ 999 w 10000"/>
                  <a:gd name="connsiteY11" fmla="*/ 3749 h 10000"/>
                  <a:gd name="connsiteX12" fmla="*/ 999 w 10000"/>
                  <a:gd name="connsiteY12" fmla="*/ 4999 h 10000"/>
                  <a:gd name="connsiteX13" fmla="*/ 0 w 10000"/>
                  <a:gd name="connsiteY13" fmla="*/ 6250 h 10000"/>
                  <a:gd name="connsiteX14" fmla="*/ 999 w 10000"/>
                  <a:gd name="connsiteY14" fmla="*/ 7500 h 10000"/>
                  <a:gd name="connsiteX15" fmla="*/ 999 w 10000"/>
                  <a:gd name="connsiteY15" fmla="*/ 6250 h 10000"/>
                  <a:gd name="connsiteX16" fmla="*/ 2000 w 10000"/>
                  <a:gd name="connsiteY16" fmla="*/ 7500 h 10000"/>
                  <a:gd name="connsiteX17" fmla="*/ 2000 w 10000"/>
                  <a:gd name="connsiteY17" fmla="*/ 4999 h 10000"/>
                  <a:gd name="connsiteX18" fmla="*/ 2500 w 10000"/>
                  <a:gd name="connsiteY18" fmla="*/ 4999 h 10000"/>
                  <a:gd name="connsiteX19" fmla="*/ 3000 w 10000"/>
                  <a:gd name="connsiteY19" fmla="*/ 2500 h 10000"/>
                  <a:gd name="connsiteX20" fmla="*/ 4000 w 10000"/>
                  <a:gd name="connsiteY20" fmla="*/ 1250 h 10000"/>
                  <a:gd name="connsiteX21" fmla="*/ 4500 w 10000"/>
                  <a:gd name="connsiteY21" fmla="*/ 1250 h 10000"/>
                  <a:gd name="connsiteX22" fmla="*/ 5000 w 10000"/>
                  <a:gd name="connsiteY22" fmla="*/ 2500 h 10000"/>
                  <a:gd name="connsiteX23" fmla="*/ 4000 w 10000"/>
                  <a:gd name="connsiteY23" fmla="*/ 2500 h 10000"/>
                  <a:gd name="connsiteX24" fmla="*/ 4000 w 10000"/>
                  <a:gd name="connsiteY24" fmla="*/ 2500 h 10000"/>
                  <a:gd name="connsiteX25" fmla="*/ 5000 w 10000"/>
                  <a:gd name="connsiteY25" fmla="*/ 3749 h 10000"/>
                  <a:gd name="connsiteX26" fmla="*/ 6000 w 10000"/>
                  <a:gd name="connsiteY26" fmla="*/ 3749 h 10000"/>
                  <a:gd name="connsiteX27" fmla="*/ 6000 w 10000"/>
                  <a:gd name="connsiteY27" fmla="*/ 4999 h 10000"/>
                  <a:gd name="connsiteX28" fmla="*/ 5000 w 10000"/>
                  <a:gd name="connsiteY28" fmla="*/ 6250 h 10000"/>
                  <a:gd name="connsiteX29" fmla="*/ 6000 w 10000"/>
                  <a:gd name="connsiteY29" fmla="*/ 6250 h 10000"/>
                  <a:gd name="connsiteX30" fmla="*/ 6500 w 10000"/>
                  <a:gd name="connsiteY30" fmla="*/ 7500 h 10000"/>
                  <a:gd name="connsiteX31" fmla="*/ 6500 w 10000"/>
                  <a:gd name="connsiteY31" fmla="*/ 10000 h 10000"/>
                  <a:gd name="connsiteX32" fmla="*/ 7500 w 10000"/>
                  <a:gd name="connsiteY32" fmla="*/ 10000 h 10000"/>
                  <a:gd name="connsiteX33" fmla="*/ 8000 w 10000"/>
                  <a:gd name="connsiteY33" fmla="*/ 8750 h 10000"/>
                  <a:gd name="connsiteX34" fmla="*/ 8500 w 10000"/>
                  <a:gd name="connsiteY34" fmla="*/ 8750 h 10000"/>
                  <a:gd name="connsiteX35" fmla="*/ 8500 w 10000"/>
                  <a:gd name="connsiteY35" fmla="*/ 7500 h 10000"/>
                  <a:gd name="connsiteX36" fmla="*/ 9001 w 10000"/>
                  <a:gd name="connsiteY36" fmla="*/ 7500 h 10000"/>
                  <a:gd name="connsiteX37" fmla="*/ 9500 w 10000"/>
                  <a:gd name="connsiteY37" fmla="*/ 7500 h 10000"/>
                  <a:gd name="connsiteX38" fmla="*/ 10000 w 10000"/>
                  <a:gd name="connsiteY38" fmla="*/ 6250 h 10000"/>
                  <a:gd name="connsiteX39" fmla="*/ 8500 w 10000"/>
                  <a:gd name="connsiteY39" fmla="*/ 6250 h 10000"/>
                  <a:gd name="connsiteX40" fmla="*/ 8000 w 10000"/>
                  <a:gd name="connsiteY40" fmla="*/ 4999 h 10000"/>
                  <a:gd name="connsiteX41" fmla="*/ 8500 w 10000"/>
                  <a:gd name="connsiteY41" fmla="*/ 2500 h 10000"/>
                  <a:gd name="connsiteX42" fmla="*/ 8000 w 10000"/>
                  <a:gd name="connsiteY42" fmla="*/ 3749 h 10000"/>
                  <a:gd name="connsiteX43" fmla="*/ 9001 w 10000"/>
                  <a:gd name="connsiteY43" fmla="*/ 2500 h 10000"/>
                  <a:gd name="connsiteX0" fmla="*/ 4000 w 10000"/>
                  <a:gd name="connsiteY0" fmla="*/ 3749 h 10000"/>
                  <a:gd name="connsiteX1" fmla="*/ 4000 w 10000"/>
                  <a:gd name="connsiteY1" fmla="*/ 2500 h 10000"/>
                  <a:gd name="connsiteX2" fmla="*/ 4500 w 10000"/>
                  <a:gd name="connsiteY2" fmla="*/ 3749 h 10000"/>
                  <a:gd name="connsiteX3" fmla="*/ 4000 w 10000"/>
                  <a:gd name="connsiteY3" fmla="*/ 3749 h 10000"/>
                  <a:gd name="connsiteX4" fmla="*/ 9001 w 10000"/>
                  <a:gd name="connsiteY4" fmla="*/ 2500 h 10000"/>
                  <a:gd name="connsiteX5" fmla="*/ 1500 w 10000"/>
                  <a:gd name="connsiteY5" fmla="*/ 0 h 10000"/>
                  <a:gd name="connsiteX6" fmla="*/ 2500 w 10000"/>
                  <a:gd name="connsiteY6" fmla="*/ 2500 h 10000"/>
                  <a:gd name="connsiteX7" fmla="*/ 1500 w 10000"/>
                  <a:gd name="connsiteY7" fmla="*/ 2500 h 10000"/>
                  <a:gd name="connsiteX8" fmla="*/ 999 w 10000"/>
                  <a:gd name="connsiteY8" fmla="*/ 2500 h 10000"/>
                  <a:gd name="connsiteX9" fmla="*/ 999 w 10000"/>
                  <a:gd name="connsiteY9" fmla="*/ 2500 h 10000"/>
                  <a:gd name="connsiteX10" fmla="*/ 999 w 10000"/>
                  <a:gd name="connsiteY10" fmla="*/ 3749 h 10000"/>
                  <a:gd name="connsiteX11" fmla="*/ 999 w 10000"/>
                  <a:gd name="connsiteY11" fmla="*/ 4999 h 10000"/>
                  <a:gd name="connsiteX12" fmla="*/ 0 w 10000"/>
                  <a:gd name="connsiteY12" fmla="*/ 6250 h 10000"/>
                  <a:gd name="connsiteX13" fmla="*/ 999 w 10000"/>
                  <a:gd name="connsiteY13" fmla="*/ 7500 h 10000"/>
                  <a:gd name="connsiteX14" fmla="*/ 999 w 10000"/>
                  <a:gd name="connsiteY14" fmla="*/ 6250 h 10000"/>
                  <a:gd name="connsiteX15" fmla="*/ 2000 w 10000"/>
                  <a:gd name="connsiteY15" fmla="*/ 7500 h 10000"/>
                  <a:gd name="connsiteX16" fmla="*/ 2000 w 10000"/>
                  <a:gd name="connsiteY16" fmla="*/ 4999 h 10000"/>
                  <a:gd name="connsiteX17" fmla="*/ 2500 w 10000"/>
                  <a:gd name="connsiteY17" fmla="*/ 4999 h 10000"/>
                  <a:gd name="connsiteX18" fmla="*/ 3000 w 10000"/>
                  <a:gd name="connsiteY18" fmla="*/ 2500 h 10000"/>
                  <a:gd name="connsiteX19" fmla="*/ 4000 w 10000"/>
                  <a:gd name="connsiteY19" fmla="*/ 1250 h 10000"/>
                  <a:gd name="connsiteX20" fmla="*/ 4500 w 10000"/>
                  <a:gd name="connsiteY20" fmla="*/ 1250 h 10000"/>
                  <a:gd name="connsiteX21" fmla="*/ 5000 w 10000"/>
                  <a:gd name="connsiteY21" fmla="*/ 2500 h 10000"/>
                  <a:gd name="connsiteX22" fmla="*/ 4000 w 10000"/>
                  <a:gd name="connsiteY22" fmla="*/ 2500 h 10000"/>
                  <a:gd name="connsiteX23" fmla="*/ 4000 w 10000"/>
                  <a:gd name="connsiteY23" fmla="*/ 2500 h 10000"/>
                  <a:gd name="connsiteX24" fmla="*/ 5000 w 10000"/>
                  <a:gd name="connsiteY24" fmla="*/ 3749 h 10000"/>
                  <a:gd name="connsiteX25" fmla="*/ 6000 w 10000"/>
                  <a:gd name="connsiteY25" fmla="*/ 3749 h 10000"/>
                  <a:gd name="connsiteX26" fmla="*/ 6000 w 10000"/>
                  <a:gd name="connsiteY26" fmla="*/ 4999 h 10000"/>
                  <a:gd name="connsiteX27" fmla="*/ 5000 w 10000"/>
                  <a:gd name="connsiteY27" fmla="*/ 6250 h 10000"/>
                  <a:gd name="connsiteX28" fmla="*/ 6000 w 10000"/>
                  <a:gd name="connsiteY28" fmla="*/ 6250 h 10000"/>
                  <a:gd name="connsiteX29" fmla="*/ 6500 w 10000"/>
                  <a:gd name="connsiteY29" fmla="*/ 7500 h 10000"/>
                  <a:gd name="connsiteX30" fmla="*/ 6500 w 10000"/>
                  <a:gd name="connsiteY30" fmla="*/ 10000 h 10000"/>
                  <a:gd name="connsiteX31" fmla="*/ 7500 w 10000"/>
                  <a:gd name="connsiteY31" fmla="*/ 10000 h 10000"/>
                  <a:gd name="connsiteX32" fmla="*/ 8000 w 10000"/>
                  <a:gd name="connsiteY32" fmla="*/ 8750 h 10000"/>
                  <a:gd name="connsiteX33" fmla="*/ 8500 w 10000"/>
                  <a:gd name="connsiteY33" fmla="*/ 8750 h 10000"/>
                  <a:gd name="connsiteX34" fmla="*/ 8500 w 10000"/>
                  <a:gd name="connsiteY34" fmla="*/ 7500 h 10000"/>
                  <a:gd name="connsiteX35" fmla="*/ 9001 w 10000"/>
                  <a:gd name="connsiteY35" fmla="*/ 7500 h 10000"/>
                  <a:gd name="connsiteX36" fmla="*/ 9500 w 10000"/>
                  <a:gd name="connsiteY36" fmla="*/ 7500 h 10000"/>
                  <a:gd name="connsiteX37" fmla="*/ 10000 w 10000"/>
                  <a:gd name="connsiteY37" fmla="*/ 6250 h 10000"/>
                  <a:gd name="connsiteX38" fmla="*/ 8500 w 10000"/>
                  <a:gd name="connsiteY38" fmla="*/ 6250 h 10000"/>
                  <a:gd name="connsiteX39" fmla="*/ 8000 w 10000"/>
                  <a:gd name="connsiteY39" fmla="*/ 4999 h 10000"/>
                  <a:gd name="connsiteX40" fmla="*/ 8500 w 10000"/>
                  <a:gd name="connsiteY40" fmla="*/ 2500 h 10000"/>
                  <a:gd name="connsiteX41" fmla="*/ 8000 w 10000"/>
                  <a:gd name="connsiteY41" fmla="*/ 3749 h 10000"/>
                  <a:gd name="connsiteX42" fmla="*/ 9001 w 10000"/>
                  <a:gd name="connsiteY42" fmla="*/ 2500 h 10000"/>
                  <a:gd name="connsiteX0" fmla="*/ 4000 w 10000"/>
                  <a:gd name="connsiteY0" fmla="*/ 3749 h 10000"/>
                  <a:gd name="connsiteX1" fmla="*/ 4000 w 10000"/>
                  <a:gd name="connsiteY1" fmla="*/ 2500 h 10000"/>
                  <a:gd name="connsiteX2" fmla="*/ 4500 w 10000"/>
                  <a:gd name="connsiteY2" fmla="*/ 3749 h 10000"/>
                  <a:gd name="connsiteX3" fmla="*/ 4000 w 10000"/>
                  <a:gd name="connsiteY3" fmla="*/ 3749 h 10000"/>
                  <a:gd name="connsiteX4" fmla="*/ 9001 w 10000"/>
                  <a:gd name="connsiteY4" fmla="*/ 2500 h 10000"/>
                  <a:gd name="connsiteX5" fmla="*/ 1500 w 10000"/>
                  <a:gd name="connsiteY5" fmla="*/ 0 h 10000"/>
                  <a:gd name="connsiteX6" fmla="*/ 2500 w 10000"/>
                  <a:gd name="connsiteY6" fmla="*/ 2500 h 10000"/>
                  <a:gd name="connsiteX7" fmla="*/ 1500 w 10000"/>
                  <a:gd name="connsiteY7" fmla="*/ 2500 h 10000"/>
                  <a:gd name="connsiteX8" fmla="*/ 999 w 10000"/>
                  <a:gd name="connsiteY8" fmla="*/ 2500 h 10000"/>
                  <a:gd name="connsiteX9" fmla="*/ 999 w 10000"/>
                  <a:gd name="connsiteY9" fmla="*/ 3749 h 10000"/>
                  <a:gd name="connsiteX10" fmla="*/ 999 w 10000"/>
                  <a:gd name="connsiteY10" fmla="*/ 4999 h 10000"/>
                  <a:gd name="connsiteX11" fmla="*/ 0 w 10000"/>
                  <a:gd name="connsiteY11" fmla="*/ 6250 h 10000"/>
                  <a:gd name="connsiteX12" fmla="*/ 999 w 10000"/>
                  <a:gd name="connsiteY12" fmla="*/ 7500 h 10000"/>
                  <a:gd name="connsiteX13" fmla="*/ 999 w 10000"/>
                  <a:gd name="connsiteY13" fmla="*/ 6250 h 10000"/>
                  <a:gd name="connsiteX14" fmla="*/ 2000 w 10000"/>
                  <a:gd name="connsiteY14" fmla="*/ 7500 h 10000"/>
                  <a:gd name="connsiteX15" fmla="*/ 2000 w 10000"/>
                  <a:gd name="connsiteY15" fmla="*/ 4999 h 10000"/>
                  <a:gd name="connsiteX16" fmla="*/ 2500 w 10000"/>
                  <a:gd name="connsiteY16" fmla="*/ 4999 h 10000"/>
                  <a:gd name="connsiteX17" fmla="*/ 3000 w 10000"/>
                  <a:gd name="connsiteY17" fmla="*/ 2500 h 10000"/>
                  <a:gd name="connsiteX18" fmla="*/ 4000 w 10000"/>
                  <a:gd name="connsiteY18" fmla="*/ 1250 h 10000"/>
                  <a:gd name="connsiteX19" fmla="*/ 4500 w 10000"/>
                  <a:gd name="connsiteY19" fmla="*/ 1250 h 10000"/>
                  <a:gd name="connsiteX20" fmla="*/ 5000 w 10000"/>
                  <a:gd name="connsiteY20" fmla="*/ 2500 h 10000"/>
                  <a:gd name="connsiteX21" fmla="*/ 4000 w 10000"/>
                  <a:gd name="connsiteY21" fmla="*/ 2500 h 10000"/>
                  <a:gd name="connsiteX22" fmla="*/ 4000 w 10000"/>
                  <a:gd name="connsiteY22" fmla="*/ 2500 h 10000"/>
                  <a:gd name="connsiteX23" fmla="*/ 5000 w 10000"/>
                  <a:gd name="connsiteY23" fmla="*/ 3749 h 10000"/>
                  <a:gd name="connsiteX24" fmla="*/ 6000 w 10000"/>
                  <a:gd name="connsiteY24" fmla="*/ 3749 h 10000"/>
                  <a:gd name="connsiteX25" fmla="*/ 6000 w 10000"/>
                  <a:gd name="connsiteY25" fmla="*/ 4999 h 10000"/>
                  <a:gd name="connsiteX26" fmla="*/ 5000 w 10000"/>
                  <a:gd name="connsiteY26" fmla="*/ 6250 h 10000"/>
                  <a:gd name="connsiteX27" fmla="*/ 6000 w 10000"/>
                  <a:gd name="connsiteY27" fmla="*/ 6250 h 10000"/>
                  <a:gd name="connsiteX28" fmla="*/ 6500 w 10000"/>
                  <a:gd name="connsiteY28" fmla="*/ 7500 h 10000"/>
                  <a:gd name="connsiteX29" fmla="*/ 6500 w 10000"/>
                  <a:gd name="connsiteY29" fmla="*/ 10000 h 10000"/>
                  <a:gd name="connsiteX30" fmla="*/ 7500 w 10000"/>
                  <a:gd name="connsiteY30" fmla="*/ 10000 h 10000"/>
                  <a:gd name="connsiteX31" fmla="*/ 8000 w 10000"/>
                  <a:gd name="connsiteY31" fmla="*/ 8750 h 10000"/>
                  <a:gd name="connsiteX32" fmla="*/ 8500 w 10000"/>
                  <a:gd name="connsiteY32" fmla="*/ 8750 h 10000"/>
                  <a:gd name="connsiteX33" fmla="*/ 8500 w 10000"/>
                  <a:gd name="connsiteY33" fmla="*/ 7500 h 10000"/>
                  <a:gd name="connsiteX34" fmla="*/ 9001 w 10000"/>
                  <a:gd name="connsiteY34" fmla="*/ 7500 h 10000"/>
                  <a:gd name="connsiteX35" fmla="*/ 9500 w 10000"/>
                  <a:gd name="connsiteY35" fmla="*/ 7500 h 10000"/>
                  <a:gd name="connsiteX36" fmla="*/ 10000 w 10000"/>
                  <a:gd name="connsiteY36" fmla="*/ 6250 h 10000"/>
                  <a:gd name="connsiteX37" fmla="*/ 8500 w 10000"/>
                  <a:gd name="connsiteY37" fmla="*/ 6250 h 10000"/>
                  <a:gd name="connsiteX38" fmla="*/ 8000 w 10000"/>
                  <a:gd name="connsiteY38" fmla="*/ 4999 h 10000"/>
                  <a:gd name="connsiteX39" fmla="*/ 8500 w 10000"/>
                  <a:gd name="connsiteY39" fmla="*/ 2500 h 10000"/>
                  <a:gd name="connsiteX40" fmla="*/ 8000 w 10000"/>
                  <a:gd name="connsiteY40" fmla="*/ 3749 h 10000"/>
                  <a:gd name="connsiteX41" fmla="*/ 9001 w 10000"/>
                  <a:gd name="connsiteY41" fmla="*/ 2500 h 10000"/>
                  <a:gd name="connsiteX0" fmla="*/ 4000 w 10000"/>
                  <a:gd name="connsiteY0" fmla="*/ 3749 h 10000"/>
                  <a:gd name="connsiteX1" fmla="*/ 4000 w 10000"/>
                  <a:gd name="connsiteY1" fmla="*/ 2500 h 10000"/>
                  <a:gd name="connsiteX2" fmla="*/ 4500 w 10000"/>
                  <a:gd name="connsiteY2" fmla="*/ 3749 h 10000"/>
                  <a:gd name="connsiteX3" fmla="*/ 4000 w 10000"/>
                  <a:gd name="connsiteY3" fmla="*/ 3749 h 10000"/>
                  <a:gd name="connsiteX4" fmla="*/ 9001 w 10000"/>
                  <a:gd name="connsiteY4" fmla="*/ 2500 h 10000"/>
                  <a:gd name="connsiteX5" fmla="*/ 1500 w 10000"/>
                  <a:gd name="connsiteY5" fmla="*/ 0 h 10000"/>
                  <a:gd name="connsiteX6" fmla="*/ 2500 w 10000"/>
                  <a:gd name="connsiteY6" fmla="*/ 2500 h 10000"/>
                  <a:gd name="connsiteX7" fmla="*/ 1500 w 10000"/>
                  <a:gd name="connsiteY7" fmla="*/ 2500 h 10000"/>
                  <a:gd name="connsiteX8" fmla="*/ 999 w 10000"/>
                  <a:gd name="connsiteY8" fmla="*/ 2500 h 10000"/>
                  <a:gd name="connsiteX9" fmla="*/ 999 w 10000"/>
                  <a:gd name="connsiteY9" fmla="*/ 4999 h 10000"/>
                  <a:gd name="connsiteX10" fmla="*/ 0 w 10000"/>
                  <a:gd name="connsiteY10" fmla="*/ 6250 h 10000"/>
                  <a:gd name="connsiteX11" fmla="*/ 999 w 10000"/>
                  <a:gd name="connsiteY11" fmla="*/ 7500 h 10000"/>
                  <a:gd name="connsiteX12" fmla="*/ 999 w 10000"/>
                  <a:gd name="connsiteY12" fmla="*/ 6250 h 10000"/>
                  <a:gd name="connsiteX13" fmla="*/ 2000 w 10000"/>
                  <a:gd name="connsiteY13" fmla="*/ 7500 h 10000"/>
                  <a:gd name="connsiteX14" fmla="*/ 2000 w 10000"/>
                  <a:gd name="connsiteY14" fmla="*/ 4999 h 10000"/>
                  <a:gd name="connsiteX15" fmla="*/ 2500 w 10000"/>
                  <a:gd name="connsiteY15" fmla="*/ 4999 h 10000"/>
                  <a:gd name="connsiteX16" fmla="*/ 3000 w 10000"/>
                  <a:gd name="connsiteY16" fmla="*/ 2500 h 10000"/>
                  <a:gd name="connsiteX17" fmla="*/ 4000 w 10000"/>
                  <a:gd name="connsiteY17" fmla="*/ 1250 h 10000"/>
                  <a:gd name="connsiteX18" fmla="*/ 4500 w 10000"/>
                  <a:gd name="connsiteY18" fmla="*/ 1250 h 10000"/>
                  <a:gd name="connsiteX19" fmla="*/ 5000 w 10000"/>
                  <a:gd name="connsiteY19" fmla="*/ 2500 h 10000"/>
                  <a:gd name="connsiteX20" fmla="*/ 4000 w 10000"/>
                  <a:gd name="connsiteY20" fmla="*/ 2500 h 10000"/>
                  <a:gd name="connsiteX21" fmla="*/ 4000 w 10000"/>
                  <a:gd name="connsiteY21" fmla="*/ 2500 h 10000"/>
                  <a:gd name="connsiteX22" fmla="*/ 5000 w 10000"/>
                  <a:gd name="connsiteY22" fmla="*/ 3749 h 10000"/>
                  <a:gd name="connsiteX23" fmla="*/ 6000 w 10000"/>
                  <a:gd name="connsiteY23" fmla="*/ 3749 h 10000"/>
                  <a:gd name="connsiteX24" fmla="*/ 6000 w 10000"/>
                  <a:gd name="connsiteY24" fmla="*/ 4999 h 10000"/>
                  <a:gd name="connsiteX25" fmla="*/ 5000 w 10000"/>
                  <a:gd name="connsiteY25" fmla="*/ 6250 h 10000"/>
                  <a:gd name="connsiteX26" fmla="*/ 6000 w 10000"/>
                  <a:gd name="connsiteY26" fmla="*/ 6250 h 10000"/>
                  <a:gd name="connsiteX27" fmla="*/ 6500 w 10000"/>
                  <a:gd name="connsiteY27" fmla="*/ 7500 h 10000"/>
                  <a:gd name="connsiteX28" fmla="*/ 6500 w 10000"/>
                  <a:gd name="connsiteY28" fmla="*/ 10000 h 10000"/>
                  <a:gd name="connsiteX29" fmla="*/ 7500 w 10000"/>
                  <a:gd name="connsiteY29" fmla="*/ 10000 h 10000"/>
                  <a:gd name="connsiteX30" fmla="*/ 8000 w 10000"/>
                  <a:gd name="connsiteY30" fmla="*/ 8750 h 10000"/>
                  <a:gd name="connsiteX31" fmla="*/ 8500 w 10000"/>
                  <a:gd name="connsiteY31" fmla="*/ 8750 h 10000"/>
                  <a:gd name="connsiteX32" fmla="*/ 8500 w 10000"/>
                  <a:gd name="connsiteY32" fmla="*/ 7500 h 10000"/>
                  <a:gd name="connsiteX33" fmla="*/ 9001 w 10000"/>
                  <a:gd name="connsiteY33" fmla="*/ 7500 h 10000"/>
                  <a:gd name="connsiteX34" fmla="*/ 9500 w 10000"/>
                  <a:gd name="connsiteY34" fmla="*/ 7500 h 10000"/>
                  <a:gd name="connsiteX35" fmla="*/ 10000 w 10000"/>
                  <a:gd name="connsiteY35" fmla="*/ 6250 h 10000"/>
                  <a:gd name="connsiteX36" fmla="*/ 8500 w 10000"/>
                  <a:gd name="connsiteY36" fmla="*/ 6250 h 10000"/>
                  <a:gd name="connsiteX37" fmla="*/ 8000 w 10000"/>
                  <a:gd name="connsiteY37" fmla="*/ 4999 h 10000"/>
                  <a:gd name="connsiteX38" fmla="*/ 8500 w 10000"/>
                  <a:gd name="connsiteY38" fmla="*/ 2500 h 10000"/>
                  <a:gd name="connsiteX39" fmla="*/ 8000 w 10000"/>
                  <a:gd name="connsiteY39" fmla="*/ 3749 h 10000"/>
                  <a:gd name="connsiteX40" fmla="*/ 9001 w 10000"/>
                  <a:gd name="connsiteY40" fmla="*/ 2500 h 10000"/>
                  <a:gd name="connsiteX0" fmla="*/ 4000 w 10000"/>
                  <a:gd name="connsiteY0" fmla="*/ 3749 h 10000"/>
                  <a:gd name="connsiteX1" fmla="*/ 4000 w 10000"/>
                  <a:gd name="connsiteY1" fmla="*/ 2500 h 10000"/>
                  <a:gd name="connsiteX2" fmla="*/ 4500 w 10000"/>
                  <a:gd name="connsiteY2" fmla="*/ 3749 h 10000"/>
                  <a:gd name="connsiteX3" fmla="*/ 4000 w 10000"/>
                  <a:gd name="connsiteY3" fmla="*/ 3749 h 10000"/>
                  <a:gd name="connsiteX4" fmla="*/ 9001 w 10000"/>
                  <a:gd name="connsiteY4" fmla="*/ 2500 h 10000"/>
                  <a:gd name="connsiteX5" fmla="*/ 1500 w 10000"/>
                  <a:gd name="connsiteY5" fmla="*/ 0 h 10000"/>
                  <a:gd name="connsiteX6" fmla="*/ 2500 w 10000"/>
                  <a:gd name="connsiteY6" fmla="*/ 2500 h 10000"/>
                  <a:gd name="connsiteX7" fmla="*/ 999 w 10000"/>
                  <a:gd name="connsiteY7" fmla="*/ 2500 h 10000"/>
                  <a:gd name="connsiteX8" fmla="*/ 999 w 10000"/>
                  <a:gd name="connsiteY8" fmla="*/ 4999 h 10000"/>
                  <a:gd name="connsiteX9" fmla="*/ 0 w 10000"/>
                  <a:gd name="connsiteY9" fmla="*/ 6250 h 10000"/>
                  <a:gd name="connsiteX10" fmla="*/ 999 w 10000"/>
                  <a:gd name="connsiteY10" fmla="*/ 7500 h 10000"/>
                  <a:gd name="connsiteX11" fmla="*/ 999 w 10000"/>
                  <a:gd name="connsiteY11" fmla="*/ 6250 h 10000"/>
                  <a:gd name="connsiteX12" fmla="*/ 2000 w 10000"/>
                  <a:gd name="connsiteY12" fmla="*/ 7500 h 10000"/>
                  <a:gd name="connsiteX13" fmla="*/ 2000 w 10000"/>
                  <a:gd name="connsiteY13" fmla="*/ 4999 h 10000"/>
                  <a:gd name="connsiteX14" fmla="*/ 2500 w 10000"/>
                  <a:gd name="connsiteY14" fmla="*/ 4999 h 10000"/>
                  <a:gd name="connsiteX15" fmla="*/ 3000 w 10000"/>
                  <a:gd name="connsiteY15" fmla="*/ 2500 h 10000"/>
                  <a:gd name="connsiteX16" fmla="*/ 4000 w 10000"/>
                  <a:gd name="connsiteY16" fmla="*/ 1250 h 10000"/>
                  <a:gd name="connsiteX17" fmla="*/ 4500 w 10000"/>
                  <a:gd name="connsiteY17" fmla="*/ 1250 h 10000"/>
                  <a:gd name="connsiteX18" fmla="*/ 5000 w 10000"/>
                  <a:gd name="connsiteY18" fmla="*/ 2500 h 10000"/>
                  <a:gd name="connsiteX19" fmla="*/ 4000 w 10000"/>
                  <a:gd name="connsiteY19" fmla="*/ 2500 h 10000"/>
                  <a:gd name="connsiteX20" fmla="*/ 4000 w 10000"/>
                  <a:gd name="connsiteY20" fmla="*/ 2500 h 10000"/>
                  <a:gd name="connsiteX21" fmla="*/ 5000 w 10000"/>
                  <a:gd name="connsiteY21" fmla="*/ 3749 h 10000"/>
                  <a:gd name="connsiteX22" fmla="*/ 6000 w 10000"/>
                  <a:gd name="connsiteY22" fmla="*/ 3749 h 10000"/>
                  <a:gd name="connsiteX23" fmla="*/ 6000 w 10000"/>
                  <a:gd name="connsiteY23" fmla="*/ 4999 h 10000"/>
                  <a:gd name="connsiteX24" fmla="*/ 5000 w 10000"/>
                  <a:gd name="connsiteY24" fmla="*/ 6250 h 10000"/>
                  <a:gd name="connsiteX25" fmla="*/ 6000 w 10000"/>
                  <a:gd name="connsiteY25" fmla="*/ 6250 h 10000"/>
                  <a:gd name="connsiteX26" fmla="*/ 6500 w 10000"/>
                  <a:gd name="connsiteY26" fmla="*/ 7500 h 10000"/>
                  <a:gd name="connsiteX27" fmla="*/ 6500 w 10000"/>
                  <a:gd name="connsiteY27" fmla="*/ 10000 h 10000"/>
                  <a:gd name="connsiteX28" fmla="*/ 7500 w 10000"/>
                  <a:gd name="connsiteY28" fmla="*/ 10000 h 10000"/>
                  <a:gd name="connsiteX29" fmla="*/ 8000 w 10000"/>
                  <a:gd name="connsiteY29" fmla="*/ 8750 h 10000"/>
                  <a:gd name="connsiteX30" fmla="*/ 8500 w 10000"/>
                  <a:gd name="connsiteY30" fmla="*/ 8750 h 10000"/>
                  <a:gd name="connsiteX31" fmla="*/ 8500 w 10000"/>
                  <a:gd name="connsiteY31" fmla="*/ 7500 h 10000"/>
                  <a:gd name="connsiteX32" fmla="*/ 9001 w 10000"/>
                  <a:gd name="connsiteY32" fmla="*/ 7500 h 10000"/>
                  <a:gd name="connsiteX33" fmla="*/ 9500 w 10000"/>
                  <a:gd name="connsiteY33" fmla="*/ 7500 h 10000"/>
                  <a:gd name="connsiteX34" fmla="*/ 10000 w 10000"/>
                  <a:gd name="connsiteY34" fmla="*/ 6250 h 10000"/>
                  <a:gd name="connsiteX35" fmla="*/ 8500 w 10000"/>
                  <a:gd name="connsiteY35" fmla="*/ 6250 h 10000"/>
                  <a:gd name="connsiteX36" fmla="*/ 8000 w 10000"/>
                  <a:gd name="connsiteY36" fmla="*/ 4999 h 10000"/>
                  <a:gd name="connsiteX37" fmla="*/ 8500 w 10000"/>
                  <a:gd name="connsiteY37" fmla="*/ 2500 h 10000"/>
                  <a:gd name="connsiteX38" fmla="*/ 8000 w 10000"/>
                  <a:gd name="connsiteY38" fmla="*/ 3749 h 10000"/>
                  <a:gd name="connsiteX39" fmla="*/ 9001 w 10000"/>
                  <a:gd name="connsiteY39" fmla="*/ 2500 h 10000"/>
                  <a:gd name="connsiteX0" fmla="*/ 4000 w 10000"/>
                  <a:gd name="connsiteY0" fmla="*/ 3749 h 10000"/>
                  <a:gd name="connsiteX1" fmla="*/ 4000 w 10000"/>
                  <a:gd name="connsiteY1" fmla="*/ 2500 h 10000"/>
                  <a:gd name="connsiteX2" fmla="*/ 4500 w 10000"/>
                  <a:gd name="connsiteY2" fmla="*/ 3749 h 10000"/>
                  <a:gd name="connsiteX3" fmla="*/ 4000 w 10000"/>
                  <a:gd name="connsiteY3" fmla="*/ 3749 h 10000"/>
                  <a:gd name="connsiteX4" fmla="*/ 9001 w 10000"/>
                  <a:gd name="connsiteY4" fmla="*/ 2500 h 10000"/>
                  <a:gd name="connsiteX5" fmla="*/ 1500 w 10000"/>
                  <a:gd name="connsiteY5" fmla="*/ 0 h 10000"/>
                  <a:gd name="connsiteX6" fmla="*/ 2500 w 10000"/>
                  <a:gd name="connsiteY6" fmla="*/ 2500 h 10000"/>
                  <a:gd name="connsiteX7" fmla="*/ 999 w 10000"/>
                  <a:gd name="connsiteY7" fmla="*/ 2500 h 10000"/>
                  <a:gd name="connsiteX8" fmla="*/ 999 w 10000"/>
                  <a:gd name="connsiteY8" fmla="*/ 4999 h 10000"/>
                  <a:gd name="connsiteX9" fmla="*/ 0 w 10000"/>
                  <a:gd name="connsiteY9" fmla="*/ 6250 h 10000"/>
                  <a:gd name="connsiteX10" fmla="*/ 999 w 10000"/>
                  <a:gd name="connsiteY10" fmla="*/ 7500 h 10000"/>
                  <a:gd name="connsiteX11" fmla="*/ 999 w 10000"/>
                  <a:gd name="connsiteY11" fmla="*/ 6250 h 10000"/>
                  <a:gd name="connsiteX12" fmla="*/ 2000 w 10000"/>
                  <a:gd name="connsiteY12" fmla="*/ 7500 h 10000"/>
                  <a:gd name="connsiteX13" fmla="*/ 2000 w 10000"/>
                  <a:gd name="connsiteY13" fmla="*/ 4999 h 10000"/>
                  <a:gd name="connsiteX14" fmla="*/ 2500 w 10000"/>
                  <a:gd name="connsiteY14" fmla="*/ 4999 h 10000"/>
                  <a:gd name="connsiteX15" fmla="*/ 3000 w 10000"/>
                  <a:gd name="connsiteY15" fmla="*/ 2500 h 10000"/>
                  <a:gd name="connsiteX16" fmla="*/ 4000 w 10000"/>
                  <a:gd name="connsiteY16" fmla="*/ 1250 h 10000"/>
                  <a:gd name="connsiteX17" fmla="*/ 4500 w 10000"/>
                  <a:gd name="connsiteY17" fmla="*/ 1250 h 10000"/>
                  <a:gd name="connsiteX18" fmla="*/ 5000 w 10000"/>
                  <a:gd name="connsiteY18" fmla="*/ 2500 h 10000"/>
                  <a:gd name="connsiteX19" fmla="*/ 4000 w 10000"/>
                  <a:gd name="connsiteY19" fmla="*/ 2500 h 10000"/>
                  <a:gd name="connsiteX20" fmla="*/ 5000 w 10000"/>
                  <a:gd name="connsiteY20" fmla="*/ 3749 h 10000"/>
                  <a:gd name="connsiteX21" fmla="*/ 6000 w 10000"/>
                  <a:gd name="connsiteY21" fmla="*/ 3749 h 10000"/>
                  <a:gd name="connsiteX22" fmla="*/ 6000 w 10000"/>
                  <a:gd name="connsiteY22" fmla="*/ 4999 h 10000"/>
                  <a:gd name="connsiteX23" fmla="*/ 5000 w 10000"/>
                  <a:gd name="connsiteY23" fmla="*/ 6250 h 10000"/>
                  <a:gd name="connsiteX24" fmla="*/ 6000 w 10000"/>
                  <a:gd name="connsiteY24" fmla="*/ 6250 h 10000"/>
                  <a:gd name="connsiteX25" fmla="*/ 6500 w 10000"/>
                  <a:gd name="connsiteY25" fmla="*/ 7500 h 10000"/>
                  <a:gd name="connsiteX26" fmla="*/ 6500 w 10000"/>
                  <a:gd name="connsiteY26" fmla="*/ 10000 h 10000"/>
                  <a:gd name="connsiteX27" fmla="*/ 7500 w 10000"/>
                  <a:gd name="connsiteY27" fmla="*/ 10000 h 10000"/>
                  <a:gd name="connsiteX28" fmla="*/ 8000 w 10000"/>
                  <a:gd name="connsiteY28" fmla="*/ 8750 h 10000"/>
                  <a:gd name="connsiteX29" fmla="*/ 8500 w 10000"/>
                  <a:gd name="connsiteY29" fmla="*/ 8750 h 10000"/>
                  <a:gd name="connsiteX30" fmla="*/ 8500 w 10000"/>
                  <a:gd name="connsiteY30" fmla="*/ 7500 h 10000"/>
                  <a:gd name="connsiteX31" fmla="*/ 9001 w 10000"/>
                  <a:gd name="connsiteY31" fmla="*/ 7500 h 10000"/>
                  <a:gd name="connsiteX32" fmla="*/ 9500 w 10000"/>
                  <a:gd name="connsiteY32" fmla="*/ 7500 h 10000"/>
                  <a:gd name="connsiteX33" fmla="*/ 10000 w 10000"/>
                  <a:gd name="connsiteY33" fmla="*/ 6250 h 10000"/>
                  <a:gd name="connsiteX34" fmla="*/ 8500 w 10000"/>
                  <a:gd name="connsiteY34" fmla="*/ 6250 h 10000"/>
                  <a:gd name="connsiteX35" fmla="*/ 8000 w 10000"/>
                  <a:gd name="connsiteY35" fmla="*/ 4999 h 10000"/>
                  <a:gd name="connsiteX36" fmla="*/ 8500 w 10000"/>
                  <a:gd name="connsiteY36" fmla="*/ 2500 h 10000"/>
                  <a:gd name="connsiteX37" fmla="*/ 8000 w 10000"/>
                  <a:gd name="connsiteY37" fmla="*/ 3749 h 10000"/>
                  <a:gd name="connsiteX38" fmla="*/ 9001 w 10000"/>
                  <a:gd name="connsiteY38" fmla="*/ 2500 h 10000"/>
                  <a:gd name="connsiteX0" fmla="*/ 4000 w 10000"/>
                  <a:gd name="connsiteY0" fmla="*/ 2499 h 8750"/>
                  <a:gd name="connsiteX1" fmla="*/ 4000 w 10000"/>
                  <a:gd name="connsiteY1" fmla="*/ 1250 h 8750"/>
                  <a:gd name="connsiteX2" fmla="*/ 4500 w 10000"/>
                  <a:gd name="connsiteY2" fmla="*/ 2499 h 8750"/>
                  <a:gd name="connsiteX3" fmla="*/ 4000 w 10000"/>
                  <a:gd name="connsiteY3" fmla="*/ 2499 h 8750"/>
                  <a:gd name="connsiteX4" fmla="*/ 9001 w 10000"/>
                  <a:gd name="connsiteY4" fmla="*/ 1250 h 8750"/>
                  <a:gd name="connsiteX5" fmla="*/ 2500 w 10000"/>
                  <a:gd name="connsiteY5" fmla="*/ 1250 h 8750"/>
                  <a:gd name="connsiteX6" fmla="*/ 999 w 10000"/>
                  <a:gd name="connsiteY6" fmla="*/ 1250 h 8750"/>
                  <a:gd name="connsiteX7" fmla="*/ 999 w 10000"/>
                  <a:gd name="connsiteY7" fmla="*/ 3749 h 8750"/>
                  <a:gd name="connsiteX8" fmla="*/ 0 w 10000"/>
                  <a:gd name="connsiteY8" fmla="*/ 5000 h 8750"/>
                  <a:gd name="connsiteX9" fmla="*/ 999 w 10000"/>
                  <a:gd name="connsiteY9" fmla="*/ 6250 h 8750"/>
                  <a:gd name="connsiteX10" fmla="*/ 999 w 10000"/>
                  <a:gd name="connsiteY10" fmla="*/ 5000 h 8750"/>
                  <a:gd name="connsiteX11" fmla="*/ 2000 w 10000"/>
                  <a:gd name="connsiteY11" fmla="*/ 6250 h 8750"/>
                  <a:gd name="connsiteX12" fmla="*/ 2000 w 10000"/>
                  <a:gd name="connsiteY12" fmla="*/ 3749 h 8750"/>
                  <a:gd name="connsiteX13" fmla="*/ 2500 w 10000"/>
                  <a:gd name="connsiteY13" fmla="*/ 3749 h 8750"/>
                  <a:gd name="connsiteX14" fmla="*/ 3000 w 10000"/>
                  <a:gd name="connsiteY14" fmla="*/ 1250 h 8750"/>
                  <a:gd name="connsiteX15" fmla="*/ 4000 w 10000"/>
                  <a:gd name="connsiteY15" fmla="*/ 0 h 8750"/>
                  <a:gd name="connsiteX16" fmla="*/ 4500 w 10000"/>
                  <a:gd name="connsiteY16" fmla="*/ 0 h 8750"/>
                  <a:gd name="connsiteX17" fmla="*/ 5000 w 10000"/>
                  <a:gd name="connsiteY17" fmla="*/ 1250 h 8750"/>
                  <a:gd name="connsiteX18" fmla="*/ 4000 w 10000"/>
                  <a:gd name="connsiteY18" fmla="*/ 1250 h 8750"/>
                  <a:gd name="connsiteX19" fmla="*/ 5000 w 10000"/>
                  <a:gd name="connsiteY19" fmla="*/ 2499 h 8750"/>
                  <a:gd name="connsiteX20" fmla="*/ 6000 w 10000"/>
                  <a:gd name="connsiteY20" fmla="*/ 2499 h 8750"/>
                  <a:gd name="connsiteX21" fmla="*/ 6000 w 10000"/>
                  <a:gd name="connsiteY21" fmla="*/ 3749 h 8750"/>
                  <a:gd name="connsiteX22" fmla="*/ 5000 w 10000"/>
                  <a:gd name="connsiteY22" fmla="*/ 5000 h 8750"/>
                  <a:gd name="connsiteX23" fmla="*/ 6000 w 10000"/>
                  <a:gd name="connsiteY23" fmla="*/ 5000 h 8750"/>
                  <a:gd name="connsiteX24" fmla="*/ 6500 w 10000"/>
                  <a:gd name="connsiteY24" fmla="*/ 6250 h 8750"/>
                  <a:gd name="connsiteX25" fmla="*/ 6500 w 10000"/>
                  <a:gd name="connsiteY25" fmla="*/ 8750 h 8750"/>
                  <a:gd name="connsiteX26" fmla="*/ 7500 w 10000"/>
                  <a:gd name="connsiteY26" fmla="*/ 8750 h 8750"/>
                  <a:gd name="connsiteX27" fmla="*/ 8000 w 10000"/>
                  <a:gd name="connsiteY27" fmla="*/ 7500 h 8750"/>
                  <a:gd name="connsiteX28" fmla="*/ 8500 w 10000"/>
                  <a:gd name="connsiteY28" fmla="*/ 7500 h 8750"/>
                  <a:gd name="connsiteX29" fmla="*/ 8500 w 10000"/>
                  <a:gd name="connsiteY29" fmla="*/ 6250 h 8750"/>
                  <a:gd name="connsiteX30" fmla="*/ 9001 w 10000"/>
                  <a:gd name="connsiteY30" fmla="*/ 6250 h 8750"/>
                  <a:gd name="connsiteX31" fmla="*/ 9500 w 10000"/>
                  <a:gd name="connsiteY31" fmla="*/ 6250 h 8750"/>
                  <a:gd name="connsiteX32" fmla="*/ 10000 w 10000"/>
                  <a:gd name="connsiteY32" fmla="*/ 5000 h 8750"/>
                  <a:gd name="connsiteX33" fmla="*/ 8500 w 10000"/>
                  <a:gd name="connsiteY33" fmla="*/ 5000 h 8750"/>
                  <a:gd name="connsiteX34" fmla="*/ 8000 w 10000"/>
                  <a:gd name="connsiteY34" fmla="*/ 3749 h 8750"/>
                  <a:gd name="connsiteX35" fmla="*/ 8500 w 10000"/>
                  <a:gd name="connsiteY35" fmla="*/ 1250 h 8750"/>
                  <a:gd name="connsiteX36" fmla="*/ 8000 w 10000"/>
                  <a:gd name="connsiteY36" fmla="*/ 2499 h 8750"/>
                  <a:gd name="connsiteX37" fmla="*/ 9001 w 10000"/>
                  <a:gd name="connsiteY37" fmla="*/ 1250 h 8750"/>
                  <a:gd name="connsiteX0" fmla="*/ 4000 w 10000"/>
                  <a:gd name="connsiteY0" fmla="*/ 2856 h 10000"/>
                  <a:gd name="connsiteX1" fmla="*/ 4000 w 10000"/>
                  <a:gd name="connsiteY1" fmla="*/ 1429 h 10000"/>
                  <a:gd name="connsiteX2" fmla="*/ 4500 w 10000"/>
                  <a:gd name="connsiteY2" fmla="*/ 2856 h 10000"/>
                  <a:gd name="connsiteX3" fmla="*/ 4000 w 10000"/>
                  <a:gd name="connsiteY3" fmla="*/ 2856 h 10000"/>
                  <a:gd name="connsiteX4" fmla="*/ 9001 w 10000"/>
                  <a:gd name="connsiteY4" fmla="*/ 1429 h 10000"/>
                  <a:gd name="connsiteX5" fmla="*/ 2500 w 10000"/>
                  <a:gd name="connsiteY5" fmla="*/ 1429 h 10000"/>
                  <a:gd name="connsiteX6" fmla="*/ 999 w 10000"/>
                  <a:gd name="connsiteY6" fmla="*/ 4285 h 10000"/>
                  <a:gd name="connsiteX7" fmla="*/ 0 w 10000"/>
                  <a:gd name="connsiteY7" fmla="*/ 5714 h 10000"/>
                  <a:gd name="connsiteX8" fmla="*/ 999 w 10000"/>
                  <a:gd name="connsiteY8" fmla="*/ 7143 h 10000"/>
                  <a:gd name="connsiteX9" fmla="*/ 999 w 10000"/>
                  <a:gd name="connsiteY9" fmla="*/ 5714 h 10000"/>
                  <a:gd name="connsiteX10" fmla="*/ 2000 w 10000"/>
                  <a:gd name="connsiteY10" fmla="*/ 7143 h 10000"/>
                  <a:gd name="connsiteX11" fmla="*/ 2000 w 10000"/>
                  <a:gd name="connsiteY11" fmla="*/ 4285 h 10000"/>
                  <a:gd name="connsiteX12" fmla="*/ 2500 w 10000"/>
                  <a:gd name="connsiteY12" fmla="*/ 4285 h 10000"/>
                  <a:gd name="connsiteX13" fmla="*/ 3000 w 10000"/>
                  <a:gd name="connsiteY13" fmla="*/ 1429 h 10000"/>
                  <a:gd name="connsiteX14" fmla="*/ 4000 w 10000"/>
                  <a:gd name="connsiteY14" fmla="*/ 0 h 10000"/>
                  <a:gd name="connsiteX15" fmla="*/ 4500 w 10000"/>
                  <a:gd name="connsiteY15" fmla="*/ 0 h 10000"/>
                  <a:gd name="connsiteX16" fmla="*/ 5000 w 10000"/>
                  <a:gd name="connsiteY16" fmla="*/ 1429 h 10000"/>
                  <a:gd name="connsiteX17" fmla="*/ 4000 w 10000"/>
                  <a:gd name="connsiteY17" fmla="*/ 1429 h 10000"/>
                  <a:gd name="connsiteX18" fmla="*/ 5000 w 10000"/>
                  <a:gd name="connsiteY18" fmla="*/ 2856 h 10000"/>
                  <a:gd name="connsiteX19" fmla="*/ 6000 w 10000"/>
                  <a:gd name="connsiteY19" fmla="*/ 2856 h 10000"/>
                  <a:gd name="connsiteX20" fmla="*/ 6000 w 10000"/>
                  <a:gd name="connsiteY20" fmla="*/ 4285 h 10000"/>
                  <a:gd name="connsiteX21" fmla="*/ 5000 w 10000"/>
                  <a:gd name="connsiteY21" fmla="*/ 5714 h 10000"/>
                  <a:gd name="connsiteX22" fmla="*/ 6000 w 10000"/>
                  <a:gd name="connsiteY22" fmla="*/ 5714 h 10000"/>
                  <a:gd name="connsiteX23" fmla="*/ 6500 w 10000"/>
                  <a:gd name="connsiteY23" fmla="*/ 7143 h 10000"/>
                  <a:gd name="connsiteX24" fmla="*/ 6500 w 10000"/>
                  <a:gd name="connsiteY24" fmla="*/ 10000 h 10000"/>
                  <a:gd name="connsiteX25" fmla="*/ 7500 w 10000"/>
                  <a:gd name="connsiteY25" fmla="*/ 10000 h 10000"/>
                  <a:gd name="connsiteX26" fmla="*/ 8000 w 10000"/>
                  <a:gd name="connsiteY26" fmla="*/ 8571 h 10000"/>
                  <a:gd name="connsiteX27" fmla="*/ 8500 w 10000"/>
                  <a:gd name="connsiteY27" fmla="*/ 8571 h 10000"/>
                  <a:gd name="connsiteX28" fmla="*/ 8500 w 10000"/>
                  <a:gd name="connsiteY28" fmla="*/ 7143 h 10000"/>
                  <a:gd name="connsiteX29" fmla="*/ 9001 w 10000"/>
                  <a:gd name="connsiteY29" fmla="*/ 7143 h 10000"/>
                  <a:gd name="connsiteX30" fmla="*/ 9500 w 10000"/>
                  <a:gd name="connsiteY30" fmla="*/ 7143 h 10000"/>
                  <a:gd name="connsiteX31" fmla="*/ 10000 w 10000"/>
                  <a:gd name="connsiteY31" fmla="*/ 5714 h 10000"/>
                  <a:gd name="connsiteX32" fmla="*/ 8500 w 10000"/>
                  <a:gd name="connsiteY32" fmla="*/ 5714 h 10000"/>
                  <a:gd name="connsiteX33" fmla="*/ 8000 w 10000"/>
                  <a:gd name="connsiteY33" fmla="*/ 4285 h 10000"/>
                  <a:gd name="connsiteX34" fmla="*/ 8500 w 10000"/>
                  <a:gd name="connsiteY34" fmla="*/ 1429 h 10000"/>
                  <a:gd name="connsiteX35" fmla="*/ 8000 w 10000"/>
                  <a:gd name="connsiteY35" fmla="*/ 2856 h 10000"/>
                  <a:gd name="connsiteX36" fmla="*/ 9001 w 10000"/>
                  <a:gd name="connsiteY36" fmla="*/ 1429 h 10000"/>
                  <a:gd name="connsiteX0" fmla="*/ 4000 w 10000"/>
                  <a:gd name="connsiteY0" fmla="*/ 2856 h 10000"/>
                  <a:gd name="connsiteX1" fmla="*/ 4000 w 10000"/>
                  <a:gd name="connsiteY1" fmla="*/ 1429 h 10000"/>
                  <a:gd name="connsiteX2" fmla="*/ 4500 w 10000"/>
                  <a:gd name="connsiteY2" fmla="*/ 2856 h 10000"/>
                  <a:gd name="connsiteX3" fmla="*/ 4000 w 10000"/>
                  <a:gd name="connsiteY3" fmla="*/ 2856 h 10000"/>
                  <a:gd name="connsiteX4" fmla="*/ 9001 w 10000"/>
                  <a:gd name="connsiteY4" fmla="*/ 1429 h 10000"/>
                  <a:gd name="connsiteX5" fmla="*/ 2500 w 10000"/>
                  <a:gd name="connsiteY5" fmla="*/ 1429 h 10000"/>
                  <a:gd name="connsiteX6" fmla="*/ 0 w 10000"/>
                  <a:gd name="connsiteY6" fmla="*/ 5714 h 10000"/>
                  <a:gd name="connsiteX7" fmla="*/ 999 w 10000"/>
                  <a:gd name="connsiteY7" fmla="*/ 7143 h 10000"/>
                  <a:gd name="connsiteX8" fmla="*/ 999 w 10000"/>
                  <a:gd name="connsiteY8" fmla="*/ 5714 h 10000"/>
                  <a:gd name="connsiteX9" fmla="*/ 2000 w 10000"/>
                  <a:gd name="connsiteY9" fmla="*/ 7143 h 10000"/>
                  <a:gd name="connsiteX10" fmla="*/ 2000 w 10000"/>
                  <a:gd name="connsiteY10" fmla="*/ 4285 h 10000"/>
                  <a:gd name="connsiteX11" fmla="*/ 2500 w 10000"/>
                  <a:gd name="connsiteY11" fmla="*/ 4285 h 10000"/>
                  <a:gd name="connsiteX12" fmla="*/ 3000 w 10000"/>
                  <a:gd name="connsiteY12" fmla="*/ 1429 h 10000"/>
                  <a:gd name="connsiteX13" fmla="*/ 4000 w 10000"/>
                  <a:gd name="connsiteY13" fmla="*/ 0 h 10000"/>
                  <a:gd name="connsiteX14" fmla="*/ 4500 w 10000"/>
                  <a:gd name="connsiteY14" fmla="*/ 0 h 10000"/>
                  <a:gd name="connsiteX15" fmla="*/ 5000 w 10000"/>
                  <a:gd name="connsiteY15" fmla="*/ 1429 h 10000"/>
                  <a:gd name="connsiteX16" fmla="*/ 4000 w 10000"/>
                  <a:gd name="connsiteY16" fmla="*/ 1429 h 10000"/>
                  <a:gd name="connsiteX17" fmla="*/ 5000 w 10000"/>
                  <a:gd name="connsiteY17" fmla="*/ 2856 h 10000"/>
                  <a:gd name="connsiteX18" fmla="*/ 6000 w 10000"/>
                  <a:gd name="connsiteY18" fmla="*/ 2856 h 10000"/>
                  <a:gd name="connsiteX19" fmla="*/ 6000 w 10000"/>
                  <a:gd name="connsiteY19" fmla="*/ 4285 h 10000"/>
                  <a:gd name="connsiteX20" fmla="*/ 5000 w 10000"/>
                  <a:gd name="connsiteY20" fmla="*/ 5714 h 10000"/>
                  <a:gd name="connsiteX21" fmla="*/ 6000 w 10000"/>
                  <a:gd name="connsiteY21" fmla="*/ 5714 h 10000"/>
                  <a:gd name="connsiteX22" fmla="*/ 6500 w 10000"/>
                  <a:gd name="connsiteY22" fmla="*/ 7143 h 10000"/>
                  <a:gd name="connsiteX23" fmla="*/ 6500 w 10000"/>
                  <a:gd name="connsiteY23" fmla="*/ 10000 h 10000"/>
                  <a:gd name="connsiteX24" fmla="*/ 7500 w 10000"/>
                  <a:gd name="connsiteY24" fmla="*/ 10000 h 10000"/>
                  <a:gd name="connsiteX25" fmla="*/ 8000 w 10000"/>
                  <a:gd name="connsiteY25" fmla="*/ 8571 h 10000"/>
                  <a:gd name="connsiteX26" fmla="*/ 8500 w 10000"/>
                  <a:gd name="connsiteY26" fmla="*/ 8571 h 10000"/>
                  <a:gd name="connsiteX27" fmla="*/ 8500 w 10000"/>
                  <a:gd name="connsiteY27" fmla="*/ 7143 h 10000"/>
                  <a:gd name="connsiteX28" fmla="*/ 9001 w 10000"/>
                  <a:gd name="connsiteY28" fmla="*/ 7143 h 10000"/>
                  <a:gd name="connsiteX29" fmla="*/ 9500 w 10000"/>
                  <a:gd name="connsiteY29" fmla="*/ 7143 h 10000"/>
                  <a:gd name="connsiteX30" fmla="*/ 10000 w 10000"/>
                  <a:gd name="connsiteY30" fmla="*/ 5714 h 10000"/>
                  <a:gd name="connsiteX31" fmla="*/ 8500 w 10000"/>
                  <a:gd name="connsiteY31" fmla="*/ 5714 h 10000"/>
                  <a:gd name="connsiteX32" fmla="*/ 8000 w 10000"/>
                  <a:gd name="connsiteY32" fmla="*/ 4285 h 10000"/>
                  <a:gd name="connsiteX33" fmla="*/ 8500 w 10000"/>
                  <a:gd name="connsiteY33" fmla="*/ 1429 h 10000"/>
                  <a:gd name="connsiteX34" fmla="*/ 8000 w 10000"/>
                  <a:gd name="connsiteY34" fmla="*/ 2856 h 10000"/>
                  <a:gd name="connsiteX35" fmla="*/ 9001 w 10000"/>
                  <a:gd name="connsiteY35" fmla="*/ 1429 h 10000"/>
                  <a:gd name="connsiteX0" fmla="*/ 3113 w 9113"/>
                  <a:gd name="connsiteY0" fmla="*/ 2856 h 10000"/>
                  <a:gd name="connsiteX1" fmla="*/ 3113 w 9113"/>
                  <a:gd name="connsiteY1" fmla="*/ 1429 h 10000"/>
                  <a:gd name="connsiteX2" fmla="*/ 3613 w 9113"/>
                  <a:gd name="connsiteY2" fmla="*/ 2856 h 10000"/>
                  <a:gd name="connsiteX3" fmla="*/ 3113 w 9113"/>
                  <a:gd name="connsiteY3" fmla="*/ 2856 h 10000"/>
                  <a:gd name="connsiteX4" fmla="*/ 8114 w 9113"/>
                  <a:gd name="connsiteY4" fmla="*/ 1429 h 10000"/>
                  <a:gd name="connsiteX5" fmla="*/ 1613 w 9113"/>
                  <a:gd name="connsiteY5" fmla="*/ 1429 h 10000"/>
                  <a:gd name="connsiteX6" fmla="*/ 112 w 9113"/>
                  <a:gd name="connsiteY6" fmla="*/ 7143 h 10000"/>
                  <a:gd name="connsiteX7" fmla="*/ 112 w 9113"/>
                  <a:gd name="connsiteY7" fmla="*/ 5714 h 10000"/>
                  <a:gd name="connsiteX8" fmla="*/ 1113 w 9113"/>
                  <a:gd name="connsiteY8" fmla="*/ 7143 h 10000"/>
                  <a:gd name="connsiteX9" fmla="*/ 1113 w 9113"/>
                  <a:gd name="connsiteY9" fmla="*/ 4285 h 10000"/>
                  <a:gd name="connsiteX10" fmla="*/ 1613 w 9113"/>
                  <a:gd name="connsiteY10" fmla="*/ 4285 h 10000"/>
                  <a:gd name="connsiteX11" fmla="*/ 2113 w 9113"/>
                  <a:gd name="connsiteY11" fmla="*/ 1429 h 10000"/>
                  <a:gd name="connsiteX12" fmla="*/ 3113 w 9113"/>
                  <a:gd name="connsiteY12" fmla="*/ 0 h 10000"/>
                  <a:gd name="connsiteX13" fmla="*/ 3613 w 9113"/>
                  <a:gd name="connsiteY13" fmla="*/ 0 h 10000"/>
                  <a:gd name="connsiteX14" fmla="*/ 4113 w 9113"/>
                  <a:gd name="connsiteY14" fmla="*/ 1429 h 10000"/>
                  <a:gd name="connsiteX15" fmla="*/ 3113 w 9113"/>
                  <a:gd name="connsiteY15" fmla="*/ 1429 h 10000"/>
                  <a:gd name="connsiteX16" fmla="*/ 4113 w 9113"/>
                  <a:gd name="connsiteY16" fmla="*/ 2856 h 10000"/>
                  <a:gd name="connsiteX17" fmla="*/ 5113 w 9113"/>
                  <a:gd name="connsiteY17" fmla="*/ 2856 h 10000"/>
                  <a:gd name="connsiteX18" fmla="*/ 5113 w 9113"/>
                  <a:gd name="connsiteY18" fmla="*/ 4285 h 10000"/>
                  <a:gd name="connsiteX19" fmla="*/ 4113 w 9113"/>
                  <a:gd name="connsiteY19" fmla="*/ 5714 h 10000"/>
                  <a:gd name="connsiteX20" fmla="*/ 5113 w 9113"/>
                  <a:gd name="connsiteY20" fmla="*/ 5714 h 10000"/>
                  <a:gd name="connsiteX21" fmla="*/ 5613 w 9113"/>
                  <a:gd name="connsiteY21" fmla="*/ 7143 h 10000"/>
                  <a:gd name="connsiteX22" fmla="*/ 5613 w 9113"/>
                  <a:gd name="connsiteY22" fmla="*/ 10000 h 10000"/>
                  <a:gd name="connsiteX23" fmla="*/ 6613 w 9113"/>
                  <a:gd name="connsiteY23" fmla="*/ 10000 h 10000"/>
                  <a:gd name="connsiteX24" fmla="*/ 7113 w 9113"/>
                  <a:gd name="connsiteY24" fmla="*/ 8571 h 10000"/>
                  <a:gd name="connsiteX25" fmla="*/ 7613 w 9113"/>
                  <a:gd name="connsiteY25" fmla="*/ 8571 h 10000"/>
                  <a:gd name="connsiteX26" fmla="*/ 7613 w 9113"/>
                  <a:gd name="connsiteY26" fmla="*/ 7143 h 10000"/>
                  <a:gd name="connsiteX27" fmla="*/ 8114 w 9113"/>
                  <a:gd name="connsiteY27" fmla="*/ 7143 h 10000"/>
                  <a:gd name="connsiteX28" fmla="*/ 8613 w 9113"/>
                  <a:gd name="connsiteY28" fmla="*/ 7143 h 10000"/>
                  <a:gd name="connsiteX29" fmla="*/ 9113 w 9113"/>
                  <a:gd name="connsiteY29" fmla="*/ 5714 h 10000"/>
                  <a:gd name="connsiteX30" fmla="*/ 7613 w 9113"/>
                  <a:gd name="connsiteY30" fmla="*/ 5714 h 10000"/>
                  <a:gd name="connsiteX31" fmla="*/ 7113 w 9113"/>
                  <a:gd name="connsiteY31" fmla="*/ 4285 h 10000"/>
                  <a:gd name="connsiteX32" fmla="*/ 7613 w 9113"/>
                  <a:gd name="connsiteY32" fmla="*/ 1429 h 10000"/>
                  <a:gd name="connsiteX33" fmla="*/ 7113 w 9113"/>
                  <a:gd name="connsiteY33" fmla="*/ 2856 h 10000"/>
                  <a:gd name="connsiteX34" fmla="*/ 8114 w 9113"/>
                  <a:gd name="connsiteY34" fmla="*/ 1429 h 10000"/>
                  <a:gd name="connsiteX0" fmla="*/ 3299 w 9883"/>
                  <a:gd name="connsiteY0" fmla="*/ 2856 h 10000"/>
                  <a:gd name="connsiteX1" fmla="*/ 3299 w 9883"/>
                  <a:gd name="connsiteY1" fmla="*/ 1429 h 10000"/>
                  <a:gd name="connsiteX2" fmla="*/ 3848 w 9883"/>
                  <a:gd name="connsiteY2" fmla="*/ 2856 h 10000"/>
                  <a:gd name="connsiteX3" fmla="*/ 3299 w 9883"/>
                  <a:gd name="connsiteY3" fmla="*/ 2856 h 10000"/>
                  <a:gd name="connsiteX4" fmla="*/ 8787 w 9883"/>
                  <a:gd name="connsiteY4" fmla="*/ 1429 h 10000"/>
                  <a:gd name="connsiteX5" fmla="*/ 1653 w 9883"/>
                  <a:gd name="connsiteY5" fmla="*/ 1429 h 10000"/>
                  <a:gd name="connsiteX6" fmla="*/ 6 w 9883"/>
                  <a:gd name="connsiteY6" fmla="*/ 7143 h 10000"/>
                  <a:gd name="connsiteX7" fmla="*/ 1104 w 9883"/>
                  <a:gd name="connsiteY7" fmla="*/ 7143 h 10000"/>
                  <a:gd name="connsiteX8" fmla="*/ 1104 w 9883"/>
                  <a:gd name="connsiteY8" fmla="*/ 4285 h 10000"/>
                  <a:gd name="connsiteX9" fmla="*/ 1653 w 9883"/>
                  <a:gd name="connsiteY9" fmla="*/ 4285 h 10000"/>
                  <a:gd name="connsiteX10" fmla="*/ 2202 w 9883"/>
                  <a:gd name="connsiteY10" fmla="*/ 1429 h 10000"/>
                  <a:gd name="connsiteX11" fmla="*/ 3299 w 9883"/>
                  <a:gd name="connsiteY11" fmla="*/ 0 h 10000"/>
                  <a:gd name="connsiteX12" fmla="*/ 3848 w 9883"/>
                  <a:gd name="connsiteY12" fmla="*/ 0 h 10000"/>
                  <a:gd name="connsiteX13" fmla="*/ 4396 w 9883"/>
                  <a:gd name="connsiteY13" fmla="*/ 1429 h 10000"/>
                  <a:gd name="connsiteX14" fmla="*/ 3299 w 9883"/>
                  <a:gd name="connsiteY14" fmla="*/ 1429 h 10000"/>
                  <a:gd name="connsiteX15" fmla="*/ 4396 w 9883"/>
                  <a:gd name="connsiteY15" fmla="*/ 2856 h 10000"/>
                  <a:gd name="connsiteX16" fmla="*/ 5494 w 9883"/>
                  <a:gd name="connsiteY16" fmla="*/ 2856 h 10000"/>
                  <a:gd name="connsiteX17" fmla="*/ 5494 w 9883"/>
                  <a:gd name="connsiteY17" fmla="*/ 4285 h 10000"/>
                  <a:gd name="connsiteX18" fmla="*/ 4396 w 9883"/>
                  <a:gd name="connsiteY18" fmla="*/ 5714 h 10000"/>
                  <a:gd name="connsiteX19" fmla="*/ 5494 w 9883"/>
                  <a:gd name="connsiteY19" fmla="*/ 5714 h 10000"/>
                  <a:gd name="connsiteX20" fmla="*/ 6042 w 9883"/>
                  <a:gd name="connsiteY20" fmla="*/ 7143 h 10000"/>
                  <a:gd name="connsiteX21" fmla="*/ 6042 w 9883"/>
                  <a:gd name="connsiteY21" fmla="*/ 10000 h 10000"/>
                  <a:gd name="connsiteX22" fmla="*/ 7140 w 9883"/>
                  <a:gd name="connsiteY22" fmla="*/ 10000 h 10000"/>
                  <a:gd name="connsiteX23" fmla="*/ 7688 w 9883"/>
                  <a:gd name="connsiteY23" fmla="*/ 8571 h 10000"/>
                  <a:gd name="connsiteX24" fmla="*/ 8237 w 9883"/>
                  <a:gd name="connsiteY24" fmla="*/ 8571 h 10000"/>
                  <a:gd name="connsiteX25" fmla="*/ 8237 w 9883"/>
                  <a:gd name="connsiteY25" fmla="*/ 7143 h 10000"/>
                  <a:gd name="connsiteX26" fmla="*/ 8787 w 9883"/>
                  <a:gd name="connsiteY26" fmla="*/ 7143 h 10000"/>
                  <a:gd name="connsiteX27" fmla="*/ 9334 w 9883"/>
                  <a:gd name="connsiteY27" fmla="*/ 7143 h 10000"/>
                  <a:gd name="connsiteX28" fmla="*/ 9883 w 9883"/>
                  <a:gd name="connsiteY28" fmla="*/ 5714 h 10000"/>
                  <a:gd name="connsiteX29" fmla="*/ 8237 w 9883"/>
                  <a:gd name="connsiteY29" fmla="*/ 5714 h 10000"/>
                  <a:gd name="connsiteX30" fmla="*/ 7688 w 9883"/>
                  <a:gd name="connsiteY30" fmla="*/ 4285 h 10000"/>
                  <a:gd name="connsiteX31" fmla="*/ 8237 w 9883"/>
                  <a:gd name="connsiteY31" fmla="*/ 1429 h 10000"/>
                  <a:gd name="connsiteX32" fmla="*/ 7688 w 9883"/>
                  <a:gd name="connsiteY32" fmla="*/ 2856 h 10000"/>
                  <a:gd name="connsiteX33" fmla="*/ 8787 w 9883"/>
                  <a:gd name="connsiteY33" fmla="*/ 1429 h 10000"/>
                  <a:gd name="connsiteX0" fmla="*/ 3338 w 10000"/>
                  <a:gd name="connsiteY0" fmla="*/ 2856 h 10000"/>
                  <a:gd name="connsiteX1" fmla="*/ 3338 w 10000"/>
                  <a:gd name="connsiteY1" fmla="*/ 1429 h 10000"/>
                  <a:gd name="connsiteX2" fmla="*/ 3894 w 10000"/>
                  <a:gd name="connsiteY2" fmla="*/ 2856 h 10000"/>
                  <a:gd name="connsiteX3" fmla="*/ 3338 w 10000"/>
                  <a:gd name="connsiteY3" fmla="*/ 2856 h 10000"/>
                  <a:gd name="connsiteX4" fmla="*/ 8891 w 10000"/>
                  <a:gd name="connsiteY4" fmla="*/ 1429 h 10000"/>
                  <a:gd name="connsiteX5" fmla="*/ 1673 w 10000"/>
                  <a:gd name="connsiteY5" fmla="*/ 1429 h 10000"/>
                  <a:gd name="connsiteX6" fmla="*/ 6 w 10000"/>
                  <a:gd name="connsiteY6" fmla="*/ 7143 h 10000"/>
                  <a:gd name="connsiteX7" fmla="*/ 1117 w 10000"/>
                  <a:gd name="connsiteY7" fmla="*/ 4285 h 10000"/>
                  <a:gd name="connsiteX8" fmla="*/ 1673 w 10000"/>
                  <a:gd name="connsiteY8" fmla="*/ 4285 h 10000"/>
                  <a:gd name="connsiteX9" fmla="*/ 2228 w 10000"/>
                  <a:gd name="connsiteY9" fmla="*/ 1429 h 10000"/>
                  <a:gd name="connsiteX10" fmla="*/ 3338 w 10000"/>
                  <a:gd name="connsiteY10" fmla="*/ 0 h 10000"/>
                  <a:gd name="connsiteX11" fmla="*/ 3894 w 10000"/>
                  <a:gd name="connsiteY11" fmla="*/ 0 h 10000"/>
                  <a:gd name="connsiteX12" fmla="*/ 4448 w 10000"/>
                  <a:gd name="connsiteY12" fmla="*/ 1429 h 10000"/>
                  <a:gd name="connsiteX13" fmla="*/ 3338 w 10000"/>
                  <a:gd name="connsiteY13" fmla="*/ 1429 h 10000"/>
                  <a:gd name="connsiteX14" fmla="*/ 4448 w 10000"/>
                  <a:gd name="connsiteY14" fmla="*/ 2856 h 10000"/>
                  <a:gd name="connsiteX15" fmla="*/ 5559 w 10000"/>
                  <a:gd name="connsiteY15" fmla="*/ 2856 h 10000"/>
                  <a:gd name="connsiteX16" fmla="*/ 5559 w 10000"/>
                  <a:gd name="connsiteY16" fmla="*/ 4285 h 10000"/>
                  <a:gd name="connsiteX17" fmla="*/ 4448 w 10000"/>
                  <a:gd name="connsiteY17" fmla="*/ 5714 h 10000"/>
                  <a:gd name="connsiteX18" fmla="*/ 5559 w 10000"/>
                  <a:gd name="connsiteY18" fmla="*/ 5714 h 10000"/>
                  <a:gd name="connsiteX19" fmla="*/ 6114 w 10000"/>
                  <a:gd name="connsiteY19" fmla="*/ 7143 h 10000"/>
                  <a:gd name="connsiteX20" fmla="*/ 6114 w 10000"/>
                  <a:gd name="connsiteY20" fmla="*/ 10000 h 10000"/>
                  <a:gd name="connsiteX21" fmla="*/ 7225 w 10000"/>
                  <a:gd name="connsiteY21" fmla="*/ 10000 h 10000"/>
                  <a:gd name="connsiteX22" fmla="*/ 7779 w 10000"/>
                  <a:gd name="connsiteY22" fmla="*/ 8571 h 10000"/>
                  <a:gd name="connsiteX23" fmla="*/ 8335 w 10000"/>
                  <a:gd name="connsiteY23" fmla="*/ 8571 h 10000"/>
                  <a:gd name="connsiteX24" fmla="*/ 8335 w 10000"/>
                  <a:gd name="connsiteY24" fmla="*/ 7143 h 10000"/>
                  <a:gd name="connsiteX25" fmla="*/ 8891 w 10000"/>
                  <a:gd name="connsiteY25" fmla="*/ 7143 h 10000"/>
                  <a:gd name="connsiteX26" fmla="*/ 9445 w 10000"/>
                  <a:gd name="connsiteY26" fmla="*/ 7143 h 10000"/>
                  <a:gd name="connsiteX27" fmla="*/ 10000 w 10000"/>
                  <a:gd name="connsiteY27" fmla="*/ 5714 h 10000"/>
                  <a:gd name="connsiteX28" fmla="*/ 8335 w 10000"/>
                  <a:gd name="connsiteY28" fmla="*/ 5714 h 10000"/>
                  <a:gd name="connsiteX29" fmla="*/ 7779 w 10000"/>
                  <a:gd name="connsiteY29" fmla="*/ 4285 h 10000"/>
                  <a:gd name="connsiteX30" fmla="*/ 8335 w 10000"/>
                  <a:gd name="connsiteY30" fmla="*/ 1429 h 10000"/>
                  <a:gd name="connsiteX31" fmla="*/ 7779 w 10000"/>
                  <a:gd name="connsiteY31" fmla="*/ 2856 h 10000"/>
                  <a:gd name="connsiteX32" fmla="*/ 8891 w 10000"/>
                  <a:gd name="connsiteY32" fmla="*/ 1429 h 10000"/>
                  <a:gd name="connsiteX0" fmla="*/ 2432 w 9094"/>
                  <a:gd name="connsiteY0" fmla="*/ 2856 h 10000"/>
                  <a:gd name="connsiteX1" fmla="*/ 2432 w 9094"/>
                  <a:gd name="connsiteY1" fmla="*/ 1429 h 10000"/>
                  <a:gd name="connsiteX2" fmla="*/ 2988 w 9094"/>
                  <a:gd name="connsiteY2" fmla="*/ 2856 h 10000"/>
                  <a:gd name="connsiteX3" fmla="*/ 2432 w 9094"/>
                  <a:gd name="connsiteY3" fmla="*/ 2856 h 10000"/>
                  <a:gd name="connsiteX4" fmla="*/ 7985 w 9094"/>
                  <a:gd name="connsiteY4" fmla="*/ 1429 h 10000"/>
                  <a:gd name="connsiteX5" fmla="*/ 767 w 9094"/>
                  <a:gd name="connsiteY5" fmla="*/ 1429 h 10000"/>
                  <a:gd name="connsiteX6" fmla="*/ 211 w 9094"/>
                  <a:gd name="connsiteY6" fmla="*/ 4285 h 10000"/>
                  <a:gd name="connsiteX7" fmla="*/ 767 w 9094"/>
                  <a:gd name="connsiteY7" fmla="*/ 4285 h 10000"/>
                  <a:gd name="connsiteX8" fmla="*/ 1322 w 9094"/>
                  <a:gd name="connsiteY8" fmla="*/ 1429 h 10000"/>
                  <a:gd name="connsiteX9" fmla="*/ 2432 w 9094"/>
                  <a:gd name="connsiteY9" fmla="*/ 0 h 10000"/>
                  <a:gd name="connsiteX10" fmla="*/ 2988 w 9094"/>
                  <a:gd name="connsiteY10" fmla="*/ 0 h 10000"/>
                  <a:gd name="connsiteX11" fmla="*/ 3542 w 9094"/>
                  <a:gd name="connsiteY11" fmla="*/ 1429 h 10000"/>
                  <a:gd name="connsiteX12" fmla="*/ 2432 w 9094"/>
                  <a:gd name="connsiteY12" fmla="*/ 1429 h 10000"/>
                  <a:gd name="connsiteX13" fmla="*/ 3542 w 9094"/>
                  <a:gd name="connsiteY13" fmla="*/ 2856 h 10000"/>
                  <a:gd name="connsiteX14" fmla="*/ 4653 w 9094"/>
                  <a:gd name="connsiteY14" fmla="*/ 2856 h 10000"/>
                  <a:gd name="connsiteX15" fmla="*/ 4653 w 9094"/>
                  <a:gd name="connsiteY15" fmla="*/ 4285 h 10000"/>
                  <a:gd name="connsiteX16" fmla="*/ 3542 w 9094"/>
                  <a:gd name="connsiteY16" fmla="*/ 5714 h 10000"/>
                  <a:gd name="connsiteX17" fmla="*/ 4653 w 9094"/>
                  <a:gd name="connsiteY17" fmla="*/ 5714 h 10000"/>
                  <a:gd name="connsiteX18" fmla="*/ 5208 w 9094"/>
                  <a:gd name="connsiteY18" fmla="*/ 7143 h 10000"/>
                  <a:gd name="connsiteX19" fmla="*/ 5208 w 9094"/>
                  <a:gd name="connsiteY19" fmla="*/ 10000 h 10000"/>
                  <a:gd name="connsiteX20" fmla="*/ 6319 w 9094"/>
                  <a:gd name="connsiteY20" fmla="*/ 10000 h 10000"/>
                  <a:gd name="connsiteX21" fmla="*/ 6873 w 9094"/>
                  <a:gd name="connsiteY21" fmla="*/ 8571 h 10000"/>
                  <a:gd name="connsiteX22" fmla="*/ 7429 w 9094"/>
                  <a:gd name="connsiteY22" fmla="*/ 8571 h 10000"/>
                  <a:gd name="connsiteX23" fmla="*/ 7429 w 9094"/>
                  <a:gd name="connsiteY23" fmla="*/ 7143 h 10000"/>
                  <a:gd name="connsiteX24" fmla="*/ 7985 w 9094"/>
                  <a:gd name="connsiteY24" fmla="*/ 7143 h 10000"/>
                  <a:gd name="connsiteX25" fmla="*/ 8539 w 9094"/>
                  <a:gd name="connsiteY25" fmla="*/ 7143 h 10000"/>
                  <a:gd name="connsiteX26" fmla="*/ 9094 w 9094"/>
                  <a:gd name="connsiteY26" fmla="*/ 5714 h 10000"/>
                  <a:gd name="connsiteX27" fmla="*/ 7429 w 9094"/>
                  <a:gd name="connsiteY27" fmla="*/ 5714 h 10000"/>
                  <a:gd name="connsiteX28" fmla="*/ 6873 w 9094"/>
                  <a:gd name="connsiteY28" fmla="*/ 4285 h 10000"/>
                  <a:gd name="connsiteX29" fmla="*/ 7429 w 9094"/>
                  <a:gd name="connsiteY29" fmla="*/ 1429 h 10000"/>
                  <a:gd name="connsiteX30" fmla="*/ 6873 w 9094"/>
                  <a:gd name="connsiteY30" fmla="*/ 2856 h 10000"/>
                  <a:gd name="connsiteX31" fmla="*/ 7985 w 9094"/>
                  <a:gd name="connsiteY31" fmla="*/ 1429 h 10000"/>
                  <a:gd name="connsiteX0" fmla="*/ 2443 w 9769"/>
                  <a:gd name="connsiteY0" fmla="*/ 2856 h 10000"/>
                  <a:gd name="connsiteX1" fmla="*/ 2443 w 9769"/>
                  <a:gd name="connsiteY1" fmla="*/ 1429 h 10000"/>
                  <a:gd name="connsiteX2" fmla="*/ 3055 w 9769"/>
                  <a:gd name="connsiteY2" fmla="*/ 2856 h 10000"/>
                  <a:gd name="connsiteX3" fmla="*/ 2443 w 9769"/>
                  <a:gd name="connsiteY3" fmla="*/ 2856 h 10000"/>
                  <a:gd name="connsiteX4" fmla="*/ 8550 w 9769"/>
                  <a:gd name="connsiteY4" fmla="*/ 1429 h 10000"/>
                  <a:gd name="connsiteX5" fmla="*/ 612 w 9769"/>
                  <a:gd name="connsiteY5" fmla="*/ 1429 h 10000"/>
                  <a:gd name="connsiteX6" fmla="*/ 612 w 9769"/>
                  <a:gd name="connsiteY6" fmla="*/ 4285 h 10000"/>
                  <a:gd name="connsiteX7" fmla="*/ 1223 w 9769"/>
                  <a:gd name="connsiteY7" fmla="*/ 1429 h 10000"/>
                  <a:gd name="connsiteX8" fmla="*/ 2443 w 9769"/>
                  <a:gd name="connsiteY8" fmla="*/ 0 h 10000"/>
                  <a:gd name="connsiteX9" fmla="*/ 3055 w 9769"/>
                  <a:gd name="connsiteY9" fmla="*/ 0 h 10000"/>
                  <a:gd name="connsiteX10" fmla="*/ 3664 w 9769"/>
                  <a:gd name="connsiteY10" fmla="*/ 1429 h 10000"/>
                  <a:gd name="connsiteX11" fmla="*/ 2443 w 9769"/>
                  <a:gd name="connsiteY11" fmla="*/ 1429 h 10000"/>
                  <a:gd name="connsiteX12" fmla="*/ 3664 w 9769"/>
                  <a:gd name="connsiteY12" fmla="*/ 2856 h 10000"/>
                  <a:gd name="connsiteX13" fmla="*/ 4886 w 9769"/>
                  <a:gd name="connsiteY13" fmla="*/ 2856 h 10000"/>
                  <a:gd name="connsiteX14" fmla="*/ 4886 w 9769"/>
                  <a:gd name="connsiteY14" fmla="*/ 4285 h 10000"/>
                  <a:gd name="connsiteX15" fmla="*/ 3664 w 9769"/>
                  <a:gd name="connsiteY15" fmla="*/ 5714 h 10000"/>
                  <a:gd name="connsiteX16" fmla="*/ 4886 w 9769"/>
                  <a:gd name="connsiteY16" fmla="*/ 5714 h 10000"/>
                  <a:gd name="connsiteX17" fmla="*/ 5496 w 9769"/>
                  <a:gd name="connsiteY17" fmla="*/ 7143 h 10000"/>
                  <a:gd name="connsiteX18" fmla="*/ 5496 w 9769"/>
                  <a:gd name="connsiteY18" fmla="*/ 10000 h 10000"/>
                  <a:gd name="connsiteX19" fmla="*/ 6718 w 9769"/>
                  <a:gd name="connsiteY19" fmla="*/ 10000 h 10000"/>
                  <a:gd name="connsiteX20" fmla="*/ 7327 w 9769"/>
                  <a:gd name="connsiteY20" fmla="*/ 8571 h 10000"/>
                  <a:gd name="connsiteX21" fmla="*/ 7938 w 9769"/>
                  <a:gd name="connsiteY21" fmla="*/ 8571 h 10000"/>
                  <a:gd name="connsiteX22" fmla="*/ 7938 w 9769"/>
                  <a:gd name="connsiteY22" fmla="*/ 7143 h 10000"/>
                  <a:gd name="connsiteX23" fmla="*/ 8550 w 9769"/>
                  <a:gd name="connsiteY23" fmla="*/ 7143 h 10000"/>
                  <a:gd name="connsiteX24" fmla="*/ 9159 w 9769"/>
                  <a:gd name="connsiteY24" fmla="*/ 7143 h 10000"/>
                  <a:gd name="connsiteX25" fmla="*/ 9769 w 9769"/>
                  <a:gd name="connsiteY25" fmla="*/ 5714 h 10000"/>
                  <a:gd name="connsiteX26" fmla="*/ 7938 w 9769"/>
                  <a:gd name="connsiteY26" fmla="*/ 5714 h 10000"/>
                  <a:gd name="connsiteX27" fmla="*/ 7327 w 9769"/>
                  <a:gd name="connsiteY27" fmla="*/ 4285 h 10000"/>
                  <a:gd name="connsiteX28" fmla="*/ 7938 w 9769"/>
                  <a:gd name="connsiteY28" fmla="*/ 1429 h 10000"/>
                  <a:gd name="connsiteX29" fmla="*/ 7327 w 9769"/>
                  <a:gd name="connsiteY29" fmla="*/ 2856 h 10000"/>
                  <a:gd name="connsiteX30" fmla="*/ 8550 w 9769"/>
                  <a:gd name="connsiteY30" fmla="*/ 1429 h 10000"/>
                  <a:gd name="connsiteX0" fmla="*/ 2353 w 9852"/>
                  <a:gd name="connsiteY0" fmla="*/ 2856 h 10000"/>
                  <a:gd name="connsiteX1" fmla="*/ 2353 w 9852"/>
                  <a:gd name="connsiteY1" fmla="*/ 1429 h 10000"/>
                  <a:gd name="connsiteX2" fmla="*/ 2979 w 9852"/>
                  <a:gd name="connsiteY2" fmla="*/ 2856 h 10000"/>
                  <a:gd name="connsiteX3" fmla="*/ 2353 w 9852"/>
                  <a:gd name="connsiteY3" fmla="*/ 2856 h 10000"/>
                  <a:gd name="connsiteX4" fmla="*/ 8604 w 9852"/>
                  <a:gd name="connsiteY4" fmla="*/ 1429 h 10000"/>
                  <a:gd name="connsiteX5" fmla="*/ 478 w 9852"/>
                  <a:gd name="connsiteY5" fmla="*/ 1429 h 10000"/>
                  <a:gd name="connsiteX6" fmla="*/ 1104 w 9852"/>
                  <a:gd name="connsiteY6" fmla="*/ 1429 h 10000"/>
                  <a:gd name="connsiteX7" fmla="*/ 2353 w 9852"/>
                  <a:gd name="connsiteY7" fmla="*/ 0 h 10000"/>
                  <a:gd name="connsiteX8" fmla="*/ 2979 w 9852"/>
                  <a:gd name="connsiteY8" fmla="*/ 0 h 10000"/>
                  <a:gd name="connsiteX9" fmla="*/ 3603 w 9852"/>
                  <a:gd name="connsiteY9" fmla="*/ 1429 h 10000"/>
                  <a:gd name="connsiteX10" fmla="*/ 2353 w 9852"/>
                  <a:gd name="connsiteY10" fmla="*/ 1429 h 10000"/>
                  <a:gd name="connsiteX11" fmla="*/ 3603 w 9852"/>
                  <a:gd name="connsiteY11" fmla="*/ 2856 h 10000"/>
                  <a:gd name="connsiteX12" fmla="*/ 4854 w 9852"/>
                  <a:gd name="connsiteY12" fmla="*/ 2856 h 10000"/>
                  <a:gd name="connsiteX13" fmla="*/ 4854 w 9852"/>
                  <a:gd name="connsiteY13" fmla="*/ 4285 h 10000"/>
                  <a:gd name="connsiteX14" fmla="*/ 3603 w 9852"/>
                  <a:gd name="connsiteY14" fmla="*/ 5714 h 10000"/>
                  <a:gd name="connsiteX15" fmla="*/ 4854 w 9852"/>
                  <a:gd name="connsiteY15" fmla="*/ 5714 h 10000"/>
                  <a:gd name="connsiteX16" fmla="*/ 5478 w 9852"/>
                  <a:gd name="connsiteY16" fmla="*/ 7143 h 10000"/>
                  <a:gd name="connsiteX17" fmla="*/ 5478 w 9852"/>
                  <a:gd name="connsiteY17" fmla="*/ 10000 h 10000"/>
                  <a:gd name="connsiteX18" fmla="*/ 6729 w 9852"/>
                  <a:gd name="connsiteY18" fmla="*/ 10000 h 10000"/>
                  <a:gd name="connsiteX19" fmla="*/ 7352 w 9852"/>
                  <a:gd name="connsiteY19" fmla="*/ 8571 h 10000"/>
                  <a:gd name="connsiteX20" fmla="*/ 7978 w 9852"/>
                  <a:gd name="connsiteY20" fmla="*/ 8571 h 10000"/>
                  <a:gd name="connsiteX21" fmla="*/ 7978 w 9852"/>
                  <a:gd name="connsiteY21" fmla="*/ 7143 h 10000"/>
                  <a:gd name="connsiteX22" fmla="*/ 8604 w 9852"/>
                  <a:gd name="connsiteY22" fmla="*/ 7143 h 10000"/>
                  <a:gd name="connsiteX23" fmla="*/ 9228 w 9852"/>
                  <a:gd name="connsiteY23" fmla="*/ 7143 h 10000"/>
                  <a:gd name="connsiteX24" fmla="*/ 9852 w 9852"/>
                  <a:gd name="connsiteY24" fmla="*/ 5714 h 10000"/>
                  <a:gd name="connsiteX25" fmla="*/ 7978 w 9852"/>
                  <a:gd name="connsiteY25" fmla="*/ 5714 h 10000"/>
                  <a:gd name="connsiteX26" fmla="*/ 7352 w 9852"/>
                  <a:gd name="connsiteY26" fmla="*/ 4285 h 10000"/>
                  <a:gd name="connsiteX27" fmla="*/ 7978 w 9852"/>
                  <a:gd name="connsiteY27" fmla="*/ 1429 h 10000"/>
                  <a:gd name="connsiteX28" fmla="*/ 7352 w 9852"/>
                  <a:gd name="connsiteY28" fmla="*/ 2856 h 10000"/>
                  <a:gd name="connsiteX29" fmla="*/ 8604 w 9852"/>
                  <a:gd name="connsiteY29" fmla="*/ 1429 h 10000"/>
                  <a:gd name="connsiteX0" fmla="*/ 2159 w 9771"/>
                  <a:gd name="connsiteY0" fmla="*/ 2856 h 10000"/>
                  <a:gd name="connsiteX1" fmla="*/ 2159 w 9771"/>
                  <a:gd name="connsiteY1" fmla="*/ 1429 h 10000"/>
                  <a:gd name="connsiteX2" fmla="*/ 2795 w 9771"/>
                  <a:gd name="connsiteY2" fmla="*/ 2856 h 10000"/>
                  <a:gd name="connsiteX3" fmla="*/ 2159 w 9771"/>
                  <a:gd name="connsiteY3" fmla="*/ 2856 h 10000"/>
                  <a:gd name="connsiteX4" fmla="*/ 8504 w 9771"/>
                  <a:gd name="connsiteY4" fmla="*/ 1429 h 10000"/>
                  <a:gd name="connsiteX5" fmla="*/ 256 w 9771"/>
                  <a:gd name="connsiteY5" fmla="*/ 1429 h 10000"/>
                  <a:gd name="connsiteX6" fmla="*/ 2159 w 9771"/>
                  <a:gd name="connsiteY6" fmla="*/ 0 h 10000"/>
                  <a:gd name="connsiteX7" fmla="*/ 2795 w 9771"/>
                  <a:gd name="connsiteY7" fmla="*/ 0 h 10000"/>
                  <a:gd name="connsiteX8" fmla="*/ 3428 w 9771"/>
                  <a:gd name="connsiteY8" fmla="*/ 1429 h 10000"/>
                  <a:gd name="connsiteX9" fmla="*/ 2159 w 9771"/>
                  <a:gd name="connsiteY9" fmla="*/ 1429 h 10000"/>
                  <a:gd name="connsiteX10" fmla="*/ 3428 w 9771"/>
                  <a:gd name="connsiteY10" fmla="*/ 2856 h 10000"/>
                  <a:gd name="connsiteX11" fmla="*/ 4698 w 9771"/>
                  <a:gd name="connsiteY11" fmla="*/ 2856 h 10000"/>
                  <a:gd name="connsiteX12" fmla="*/ 4698 w 9771"/>
                  <a:gd name="connsiteY12" fmla="*/ 4285 h 10000"/>
                  <a:gd name="connsiteX13" fmla="*/ 3428 w 9771"/>
                  <a:gd name="connsiteY13" fmla="*/ 5714 h 10000"/>
                  <a:gd name="connsiteX14" fmla="*/ 4698 w 9771"/>
                  <a:gd name="connsiteY14" fmla="*/ 5714 h 10000"/>
                  <a:gd name="connsiteX15" fmla="*/ 5331 w 9771"/>
                  <a:gd name="connsiteY15" fmla="*/ 7143 h 10000"/>
                  <a:gd name="connsiteX16" fmla="*/ 5331 w 9771"/>
                  <a:gd name="connsiteY16" fmla="*/ 10000 h 10000"/>
                  <a:gd name="connsiteX17" fmla="*/ 6601 w 9771"/>
                  <a:gd name="connsiteY17" fmla="*/ 10000 h 10000"/>
                  <a:gd name="connsiteX18" fmla="*/ 7233 w 9771"/>
                  <a:gd name="connsiteY18" fmla="*/ 8571 h 10000"/>
                  <a:gd name="connsiteX19" fmla="*/ 7869 w 9771"/>
                  <a:gd name="connsiteY19" fmla="*/ 8571 h 10000"/>
                  <a:gd name="connsiteX20" fmla="*/ 7869 w 9771"/>
                  <a:gd name="connsiteY20" fmla="*/ 7143 h 10000"/>
                  <a:gd name="connsiteX21" fmla="*/ 8504 w 9771"/>
                  <a:gd name="connsiteY21" fmla="*/ 7143 h 10000"/>
                  <a:gd name="connsiteX22" fmla="*/ 9138 w 9771"/>
                  <a:gd name="connsiteY22" fmla="*/ 7143 h 10000"/>
                  <a:gd name="connsiteX23" fmla="*/ 9771 w 9771"/>
                  <a:gd name="connsiteY23" fmla="*/ 5714 h 10000"/>
                  <a:gd name="connsiteX24" fmla="*/ 7869 w 9771"/>
                  <a:gd name="connsiteY24" fmla="*/ 5714 h 10000"/>
                  <a:gd name="connsiteX25" fmla="*/ 7233 w 9771"/>
                  <a:gd name="connsiteY25" fmla="*/ 4285 h 10000"/>
                  <a:gd name="connsiteX26" fmla="*/ 7869 w 9771"/>
                  <a:gd name="connsiteY26" fmla="*/ 1429 h 10000"/>
                  <a:gd name="connsiteX27" fmla="*/ 7233 w 9771"/>
                  <a:gd name="connsiteY27" fmla="*/ 2856 h 10000"/>
                  <a:gd name="connsiteX28" fmla="*/ 8504 w 9771"/>
                  <a:gd name="connsiteY28" fmla="*/ 1429 h 10000"/>
                  <a:gd name="connsiteX0" fmla="*/ 0 w 7790"/>
                  <a:gd name="connsiteY0" fmla="*/ 2856 h 10000"/>
                  <a:gd name="connsiteX1" fmla="*/ 0 w 7790"/>
                  <a:gd name="connsiteY1" fmla="*/ 1429 h 10000"/>
                  <a:gd name="connsiteX2" fmla="*/ 651 w 7790"/>
                  <a:gd name="connsiteY2" fmla="*/ 2856 h 10000"/>
                  <a:gd name="connsiteX3" fmla="*/ 0 w 7790"/>
                  <a:gd name="connsiteY3" fmla="*/ 2856 h 10000"/>
                  <a:gd name="connsiteX4" fmla="*/ 6493 w 7790"/>
                  <a:gd name="connsiteY4" fmla="*/ 1429 h 10000"/>
                  <a:gd name="connsiteX5" fmla="*/ 0 w 7790"/>
                  <a:gd name="connsiteY5" fmla="*/ 0 h 10000"/>
                  <a:gd name="connsiteX6" fmla="*/ 651 w 7790"/>
                  <a:gd name="connsiteY6" fmla="*/ 0 h 10000"/>
                  <a:gd name="connsiteX7" fmla="*/ 1298 w 7790"/>
                  <a:gd name="connsiteY7" fmla="*/ 1429 h 10000"/>
                  <a:gd name="connsiteX8" fmla="*/ 0 w 7790"/>
                  <a:gd name="connsiteY8" fmla="*/ 1429 h 10000"/>
                  <a:gd name="connsiteX9" fmla="*/ 1298 w 7790"/>
                  <a:gd name="connsiteY9" fmla="*/ 2856 h 10000"/>
                  <a:gd name="connsiteX10" fmla="*/ 2598 w 7790"/>
                  <a:gd name="connsiteY10" fmla="*/ 2856 h 10000"/>
                  <a:gd name="connsiteX11" fmla="*/ 2598 w 7790"/>
                  <a:gd name="connsiteY11" fmla="*/ 4285 h 10000"/>
                  <a:gd name="connsiteX12" fmla="*/ 1298 w 7790"/>
                  <a:gd name="connsiteY12" fmla="*/ 5714 h 10000"/>
                  <a:gd name="connsiteX13" fmla="*/ 2598 w 7790"/>
                  <a:gd name="connsiteY13" fmla="*/ 5714 h 10000"/>
                  <a:gd name="connsiteX14" fmla="*/ 3246 w 7790"/>
                  <a:gd name="connsiteY14" fmla="*/ 7143 h 10000"/>
                  <a:gd name="connsiteX15" fmla="*/ 3246 w 7790"/>
                  <a:gd name="connsiteY15" fmla="*/ 10000 h 10000"/>
                  <a:gd name="connsiteX16" fmla="*/ 4546 w 7790"/>
                  <a:gd name="connsiteY16" fmla="*/ 10000 h 10000"/>
                  <a:gd name="connsiteX17" fmla="*/ 5193 w 7790"/>
                  <a:gd name="connsiteY17" fmla="*/ 8571 h 10000"/>
                  <a:gd name="connsiteX18" fmla="*/ 5843 w 7790"/>
                  <a:gd name="connsiteY18" fmla="*/ 8571 h 10000"/>
                  <a:gd name="connsiteX19" fmla="*/ 5843 w 7790"/>
                  <a:gd name="connsiteY19" fmla="*/ 7143 h 10000"/>
                  <a:gd name="connsiteX20" fmla="*/ 6493 w 7790"/>
                  <a:gd name="connsiteY20" fmla="*/ 7143 h 10000"/>
                  <a:gd name="connsiteX21" fmla="*/ 7142 w 7790"/>
                  <a:gd name="connsiteY21" fmla="*/ 7143 h 10000"/>
                  <a:gd name="connsiteX22" fmla="*/ 7790 w 7790"/>
                  <a:gd name="connsiteY22" fmla="*/ 5714 h 10000"/>
                  <a:gd name="connsiteX23" fmla="*/ 5843 w 7790"/>
                  <a:gd name="connsiteY23" fmla="*/ 5714 h 10000"/>
                  <a:gd name="connsiteX24" fmla="*/ 5193 w 7790"/>
                  <a:gd name="connsiteY24" fmla="*/ 4285 h 10000"/>
                  <a:gd name="connsiteX25" fmla="*/ 5843 w 7790"/>
                  <a:gd name="connsiteY25" fmla="*/ 1429 h 10000"/>
                  <a:gd name="connsiteX26" fmla="*/ 5193 w 7790"/>
                  <a:gd name="connsiteY26" fmla="*/ 2856 h 10000"/>
                  <a:gd name="connsiteX27" fmla="*/ 6493 w 7790"/>
                  <a:gd name="connsiteY27" fmla="*/ 1429 h 10000"/>
                  <a:gd name="connsiteX0" fmla="*/ 0 w 10000"/>
                  <a:gd name="connsiteY0" fmla="*/ 2856 h 10000"/>
                  <a:gd name="connsiteX1" fmla="*/ 0 w 10000"/>
                  <a:gd name="connsiteY1" fmla="*/ 1429 h 10000"/>
                  <a:gd name="connsiteX2" fmla="*/ 836 w 10000"/>
                  <a:gd name="connsiteY2" fmla="*/ 2856 h 10000"/>
                  <a:gd name="connsiteX3" fmla="*/ 0 w 10000"/>
                  <a:gd name="connsiteY3" fmla="*/ 2856 h 10000"/>
                  <a:gd name="connsiteX4" fmla="*/ 8335 w 10000"/>
                  <a:gd name="connsiteY4" fmla="*/ 1429 h 10000"/>
                  <a:gd name="connsiteX5" fmla="*/ 836 w 10000"/>
                  <a:gd name="connsiteY5" fmla="*/ 0 h 10000"/>
                  <a:gd name="connsiteX6" fmla="*/ 1666 w 10000"/>
                  <a:gd name="connsiteY6" fmla="*/ 1429 h 10000"/>
                  <a:gd name="connsiteX7" fmla="*/ 0 w 10000"/>
                  <a:gd name="connsiteY7" fmla="*/ 1429 h 10000"/>
                  <a:gd name="connsiteX8" fmla="*/ 1666 w 10000"/>
                  <a:gd name="connsiteY8" fmla="*/ 2856 h 10000"/>
                  <a:gd name="connsiteX9" fmla="*/ 3335 w 10000"/>
                  <a:gd name="connsiteY9" fmla="*/ 2856 h 10000"/>
                  <a:gd name="connsiteX10" fmla="*/ 3335 w 10000"/>
                  <a:gd name="connsiteY10" fmla="*/ 4285 h 10000"/>
                  <a:gd name="connsiteX11" fmla="*/ 1666 w 10000"/>
                  <a:gd name="connsiteY11" fmla="*/ 5714 h 10000"/>
                  <a:gd name="connsiteX12" fmla="*/ 3335 w 10000"/>
                  <a:gd name="connsiteY12" fmla="*/ 5714 h 10000"/>
                  <a:gd name="connsiteX13" fmla="*/ 4167 w 10000"/>
                  <a:gd name="connsiteY13" fmla="*/ 7143 h 10000"/>
                  <a:gd name="connsiteX14" fmla="*/ 4167 w 10000"/>
                  <a:gd name="connsiteY14" fmla="*/ 10000 h 10000"/>
                  <a:gd name="connsiteX15" fmla="*/ 5836 w 10000"/>
                  <a:gd name="connsiteY15" fmla="*/ 10000 h 10000"/>
                  <a:gd name="connsiteX16" fmla="*/ 6666 w 10000"/>
                  <a:gd name="connsiteY16" fmla="*/ 8571 h 10000"/>
                  <a:gd name="connsiteX17" fmla="*/ 7501 w 10000"/>
                  <a:gd name="connsiteY17" fmla="*/ 8571 h 10000"/>
                  <a:gd name="connsiteX18" fmla="*/ 7501 w 10000"/>
                  <a:gd name="connsiteY18" fmla="*/ 7143 h 10000"/>
                  <a:gd name="connsiteX19" fmla="*/ 8335 w 10000"/>
                  <a:gd name="connsiteY19" fmla="*/ 7143 h 10000"/>
                  <a:gd name="connsiteX20" fmla="*/ 9168 w 10000"/>
                  <a:gd name="connsiteY20" fmla="*/ 7143 h 10000"/>
                  <a:gd name="connsiteX21" fmla="*/ 10000 w 10000"/>
                  <a:gd name="connsiteY21" fmla="*/ 5714 h 10000"/>
                  <a:gd name="connsiteX22" fmla="*/ 7501 w 10000"/>
                  <a:gd name="connsiteY22" fmla="*/ 5714 h 10000"/>
                  <a:gd name="connsiteX23" fmla="*/ 6666 w 10000"/>
                  <a:gd name="connsiteY23" fmla="*/ 4285 h 10000"/>
                  <a:gd name="connsiteX24" fmla="*/ 7501 w 10000"/>
                  <a:gd name="connsiteY24" fmla="*/ 1429 h 10000"/>
                  <a:gd name="connsiteX25" fmla="*/ 6666 w 10000"/>
                  <a:gd name="connsiteY25" fmla="*/ 2856 h 10000"/>
                  <a:gd name="connsiteX26" fmla="*/ 8335 w 10000"/>
                  <a:gd name="connsiteY26" fmla="*/ 1429 h 10000"/>
                  <a:gd name="connsiteX0" fmla="*/ 0 w 10000"/>
                  <a:gd name="connsiteY0" fmla="*/ 2856 h 10000"/>
                  <a:gd name="connsiteX1" fmla="*/ 0 w 10000"/>
                  <a:gd name="connsiteY1" fmla="*/ 1429 h 10000"/>
                  <a:gd name="connsiteX2" fmla="*/ 836 w 10000"/>
                  <a:gd name="connsiteY2" fmla="*/ 2856 h 10000"/>
                  <a:gd name="connsiteX3" fmla="*/ 0 w 10000"/>
                  <a:gd name="connsiteY3" fmla="*/ 2856 h 10000"/>
                  <a:gd name="connsiteX4" fmla="*/ 8335 w 10000"/>
                  <a:gd name="connsiteY4" fmla="*/ 1429 h 10000"/>
                  <a:gd name="connsiteX5" fmla="*/ 836 w 10000"/>
                  <a:gd name="connsiteY5" fmla="*/ 0 h 10000"/>
                  <a:gd name="connsiteX6" fmla="*/ 1666 w 10000"/>
                  <a:gd name="connsiteY6" fmla="*/ 1429 h 10000"/>
                  <a:gd name="connsiteX7" fmla="*/ 1666 w 10000"/>
                  <a:gd name="connsiteY7" fmla="*/ 2856 h 10000"/>
                  <a:gd name="connsiteX8" fmla="*/ 3335 w 10000"/>
                  <a:gd name="connsiteY8" fmla="*/ 2856 h 10000"/>
                  <a:gd name="connsiteX9" fmla="*/ 3335 w 10000"/>
                  <a:gd name="connsiteY9" fmla="*/ 4285 h 10000"/>
                  <a:gd name="connsiteX10" fmla="*/ 1666 w 10000"/>
                  <a:gd name="connsiteY10" fmla="*/ 5714 h 10000"/>
                  <a:gd name="connsiteX11" fmla="*/ 3335 w 10000"/>
                  <a:gd name="connsiteY11" fmla="*/ 5714 h 10000"/>
                  <a:gd name="connsiteX12" fmla="*/ 4167 w 10000"/>
                  <a:gd name="connsiteY12" fmla="*/ 7143 h 10000"/>
                  <a:gd name="connsiteX13" fmla="*/ 4167 w 10000"/>
                  <a:gd name="connsiteY13" fmla="*/ 10000 h 10000"/>
                  <a:gd name="connsiteX14" fmla="*/ 5836 w 10000"/>
                  <a:gd name="connsiteY14" fmla="*/ 10000 h 10000"/>
                  <a:gd name="connsiteX15" fmla="*/ 6666 w 10000"/>
                  <a:gd name="connsiteY15" fmla="*/ 8571 h 10000"/>
                  <a:gd name="connsiteX16" fmla="*/ 7501 w 10000"/>
                  <a:gd name="connsiteY16" fmla="*/ 8571 h 10000"/>
                  <a:gd name="connsiteX17" fmla="*/ 7501 w 10000"/>
                  <a:gd name="connsiteY17" fmla="*/ 7143 h 10000"/>
                  <a:gd name="connsiteX18" fmla="*/ 8335 w 10000"/>
                  <a:gd name="connsiteY18" fmla="*/ 7143 h 10000"/>
                  <a:gd name="connsiteX19" fmla="*/ 9168 w 10000"/>
                  <a:gd name="connsiteY19" fmla="*/ 7143 h 10000"/>
                  <a:gd name="connsiteX20" fmla="*/ 10000 w 10000"/>
                  <a:gd name="connsiteY20" fmla="*/ 5714 h 10000"/>
                  <a:gd name="connsiteX21" fmla="*/ 7501 w 10000"/>
                  <a:gd name="connsiteY21" fmla="*/ 5714 h 10000"/>
                  <a:gd name="connsiteX22" fmla="*/ 6666 w 10000"/>
                  <a:gd name="connsiteY22" fmla="*/ 4285 h 10000"/>
                  <a:gd name="connsiteX23" fmla="*/ 7501 w 10000"/>
                  <a:gd name="connsiteY23" fmla="*/ 1429 h 10000"/>
                  <a:gd name="connsiteX24" fmla="*/ 6666 w 10000"/>
                  <a:gd name="connsiteY24" fmla="*/ 2856 h 10000"/>
                  <a:gd name="connsiteX25" fmla="*/ 8335 w 10000"/>
                  <a:gd name="connsiteY25" fmla="*/ 1429 h 10000"/>
                  <a:gd name="connsiteX0" fmla="*/ 0 w 10000"/>
                  <a:gd name="connsiteY0" fmla="*/ 2887 h 10031"/>
                  <a:gd name="connsiteX1" fmla="*/ 0 w 10000"/>
                  <a:gd name="connsiteY1" fmla="*/ 1460 h 10031"/>
                  <a:gd name="connsiteX2" fmla="*/ 836 w 10000"/>
                  <a:gd name="connsiteY2" fmla="*/ 2887 h 10031"/>
                  <a:gd name="connsiteX3" fmla="*/ 0 w 10000"/>
                  <a:gd name="connsiteY3" fmla="*/ 2887 h 10031"/>
                  <a:gd name="connsiteX4" fmla="*/ 8335 w 10000"/>
                  <a:gd name="connsiteY4" fmla="*/ 1460 h 10031"/>
                  <a:gd name="connsiteX5" fmla="*/ 836 w 10000"/>
                  <a:gd name="connsiteY5" fmla="*/ 31 h 10031"/>
                  <a:gd name="connsiteX6" fmla="*/ 1666 w 10000"/>
                  <a:gd name="connsiteY6" fmla="*/ 2887 h 10031"/>
                  <a:gd name="connsiteX7" fmla="*/ 3335 w 10000"/>
                  <a:gd name="connsiteY7" fmla="*/ 2887 h 10031"/>
                  <a:gd name="connsiteX8" fmla="*/ 3335 w 10000"/>
                  <a:gd name="connsiteY8" fmla="*/ 4316 h 10031"/>
                  <a:gd name="connsiteX9" fmla="*/ 1666 w 10000"/>
                  <a:gd name="connsiteY9" fmla="*/ 5745 h 10031"/>
                  <a:gd name="connsiteX10" fmla="*/ 3335 w 10000"/>
                  <a:gd name="connsiteY10" fmla="*/ 5745 h 10031"/>
                  <a:gd name="connsiteX11" fmla="*/ 4167 w 10000"/>
                  <a:gd name="connsiteY11" fmla="*/ 7174 h 10031"/>
                  <a:gd name="connsiteX12" fmla="*/ 4167 w 10000"/>
                  <a:gd name="connsiteY12" fmla="*/ 10031 h 10031"/>
                  <a:gd name="connsiteX13" fmla="*/ 5836 w 10000"/>
                  <a:gd name="connsiteY13" fmla="*/ 10031 h 10031"/>
                  <a:gd name="connsiteX14" fmla="*/ 6666 w 10000"/>
                  <a:gd name="connsiteY14" fmla="*/ 8602 h 10031"/>
                  <a:gd name="connsiteX15" fmla="*/ 7501 w 10000"/>
                  <a:gd name="connsiteY15" fmla="*/ 8602 h 10031"/>
                  <a:gd name="connsiteX16" fmla="*/ 7501 w 10000"/>
                  <a:gd name="connsiteY16" fmla="*/ 7174 h 10031"/>
                  <a:gd name="connsiteX17" fmla="*/ 8335 w 10000"/>
                  <a:gd name="connsiteY17" fmla="*/ 7174 h 10031"/>
                  <a:gd name="connsiteX18" fmla="*/ 9168 w 10000"/>
                  <a:gd name="connsiteY18" fmla="*/ 7174 h 10031"/>
                  <a:gd name="connsiteX19" fmla="*/ 10000 w 10000"/>
                  <a:gd name="connsiteY19" fmla="*/ 5745 h 10031"/>
                  <a:gd name="connsiteX20" fmla="*/ 7501 w 10000"/>
                  <a:gd name="connsiteY20" fmla="*/ 5745 h 10031"/>
                  <a:gd name="connsiteX21" fmla="*/ 6666 w 10000"/>
                  <a:gd name="connsiteY21" fmla="*/ 4316 h 10031"/>
                  <a:gd name="connsiteX22" fmla="*/ 7501 w 10000"/>
                  <a:gd name="connsiteY22" fmla="*/ 1460 h 10031"/>
                  <a:gd name="connsiteX23" fmla="*/ 6666 w 10000"/>
                  <a:gd name="connsiteY23" fmla="*/ 2887 h 10031"/>
                  <a:gd name="connsiteX24" fmla="*/ 8335 w 10000"/>
                  <a:gd name="connsiteY24" fmla="*/ 1460 h 10031"/>
                  <a:gd name="connsiteX0" fmla="*/ 836 w 10000"/>
                  <a:gd name="connsiteY0" fmla="*/ 2887 h 10031"/>
                  <a:gd name="connsiteX1" fmla="*/ 0 w 10000"/>
                  <a:gd name="connsiteY1" fmla="*/ 1460 h 10031"/>
                  <a:gd name="connsiteX2" fmla="*/ 836 w 10000"/>
                  <a:gd name="connsiteY2" fmla="*/ 2887 h 10031"/>
                  <a:gd name="connsiteX3" fmla="*/ 8335 w 10000"/>
                  <a:gd name="connsiteY3" fmla="*/ 1460 h 10031"/>
                  <a:gd name="connsiteX4" fmla="*/ 836 w 10000"/>
                  <a:gd name="connsiteY4" fmla="*/ 31 h 10031"/>
                  <a:gd name="connsiteX5" fmla="*/ 1666 w 10000"/>
                  <a:gd name="connsiteY5" fmla="*/ 2887 h 10031"/>
                  <a:gd name="connsiteX6" fmla="*/ 3335 w 10000"/>
                  <a:gd name="connsiteY6" fmla="*/ 2887 h 10031"/>
                  <a:gd name="connsiteX7" fmla="*/ 3335 w 10000"/>
                  <a:gd name="connsiteY7" fmla="*/ 4316 h 10031"/>
                  <a:gd name="connsiteX8" fmla="*/ 1666 w 10000"/>
                  <a:gd name="connsiteY8" fmla="*/ 5745 h 10031"/>
                  <a:gd name="connsiteX9" fmla="*/ 3335 w 10000"/>
                  <a:gd name="connsiteY9" fmla="*/ 5745 h 10031"/>
                  <a:gd name="connsiteX10" fmla="*/ 4167 w 10000"/>
                  <a:gd name="connsiteY10" fmla="*/ 7174 h 10031"/>
                  <a:gd name="connsiteX11" fmla="*/ 4167 w 10000"/>
                  <a:gd name="connsiteY11" fmla="*/ 10031 h 10031"/>
                  <a:gd name="connsiteX12" fmla="*/ 5836 w 10000"/>
                  <a:gd name="connsiteY12" fmla="*/ 10031 h 10031"/>
                  <a:gd name="connsiteX13" fmla="*/ 6666 w 10000"/>
                  <a:gd name="connsiteY13" fmla="*/ 8602 h 10031"/>
                  <a:gd name="connsiteX14" fmla="*/ 7501 w 10000"/>
                  <a:gd name="connsiteY14" fmla="*/ 8602 h 10031"/>
                  <a:gd name="connsiteX15" fmla="*/ 7501 w 10000"/>
                  <a:gd name="connsiteY15" fmla="*/ 7174 h 10031"/>
                  <a:gd name="connsiteX16" fmla="*/ 8335 w 10000"/>
                  <a:gd name="connsiteY16" fmla="*/ 7174 h 10031"/>
                  <a:gd name="connsiteX17" fmla="*/ 9168 w 10000"/>
                  <a:gd name="connsiteY17" fmla="*/ 7174 h 10031"/>
                  <a:gd name="connsiteX18" fmla="*/ 10000 w 10000"/>
                  <a:gd name="connsiteY18" fmla="*/ 5745 h 10031"/>
                  <a:gd name="connsiteX19" fmla="*/ 7501 w 10000"/>
                  <a:gd name="connsiteY19" fmla="*/ 5745 h 10031"/>
                  <a:gd name="connsiteX20" fmla="*/ 6666 w 10000"/>
                  <a:gd name="connsiteY20" fmla="*/ 4316 h 10031"/>
                  <a:gd name="connsiteX21" fmla="*/ 7501 w 10000"/>
                  <a:gd name="connsiteY21" fmla="*/ 1460 h 10031"/>
                  <a:gd name="connsiteX22" fmla="*/ 6666 w 10000"/>
                  <a:gd name="connsiteY22" fmla="*/ 2887 h 10031"/>
                  <a:gd name="connsiteX23" fmla="*/ 8335 w 10000"/>
                  <a:gd name="connsiteY23" fmla="*/ 1460 h 10031"/>
                  <a:gd name="connsiteX0" fmla="*/ 836 w 10000"/>
                  <a:gd name="connsiteY0" fmla="*/ 1427 h 8571"/>
                  <a:gd name="connsiteX1" fmla="*/ 0 w 10000"/>
                  <a:gd name="connsiteY1" fmla="*/ 0 h 8571"/>
                  <a:gd name="connsiteX2" fmla="*/ 836 w 10000"/>
                  <a:gd name="connsiteY2" fmla="*/ 1427 h 8571"/>
                  <a:gd name="connsiteX3" fmla="*/ 8335 w 10000"/>
                  <a:gd name="connsiteY3" fmla="*/ 0 h 8571"/>
                  <a:gd name="connsiteX4" fmla="*/ 1666 w 10000"/>
                  <a:gd name="connsiteY4" fmla="*/ 1427 h 8571"/>
                  <a:gd name="connsiteX5" fmla="*/ 3335 w 10000"/>
                  <a:gd name="connsiteY5" fmla="*/ 1427 h 8571"/>
                  <a:gd name="connsiteX6" fmla="*/ 3335 w 10000"/>
                  <a:gd name="connsiteY6" fmla="*/ 2856 h 8571"/>
                  <a:gd name="connsiteX7" fmla="*/ 1666 w 10000"/>
                  <a:gd name="connsiteY7" fmla="*/ 4285 h 8571"/>
                  <a:gd name="connsiteX8" fmla="*/ 3335 w 10000"/>
                  <a:gd name="connsiteY8" fmla="*/ 4285 h 8571"/>
                  <a:gd name="connsiteX9" fmla="*/ 4167 w 10000"/>
                  <a:gd name="connsiteY9" fmla="*/ 5714 h 8571"/>
                  <a:gd name="connsiteX10" fmla="*/ 4167 w 10000"/>
                  <a:gd name="connsiteY10" fmla="*/ 8571 h 8571"/>
                  <a:gd name="connsiteX11" fmla="*/ 5836 w 10000"/>
                  <a:gd name="connsiteY11" fmla="*/ 8571 h 8571"/>
                  <a:gd name="connsiteX12" fmla="*/ 6666 w 10000"/>
                  <a:gd name="connsiteY12" fmla="*/ 7142 h 8571"/>
                  <a:gd name="connsiteX13" fmla="*/ 7501 w 10000"/>
                  <a:gd name="connsiteY13" fmla="*/ 7142 h 8571"/>
                  <a:gd name="connsiteX14" fmla="*/ 7501 w 10000"/>
                  <a:gd name="connsiteY14" fmla="*/ 5714 h 8571"/>
                  <a:gd name="connsiteX15" fmla="*/ 8335 w 10000"/>
                  <a:gd name="connsiteY15" fmla="*/ 5714 h 8571"/>
                  <a:gd name="connsiteX16" fmla="*/ 9168 w 10000"/>
                  <a:gd name="connsiteY16" fmla="*/ 5714 h 8571"/>
                  <a:gd name="connsiteX17" fmla="*/ 10000 w 10000"/>
                  <a:gd name="connsiteY17" fmla="*/ 4285 h 8571"/>
                  <a:gd name="connsiteX18" fmla="*/ 7501 w 10000"/>
                  <a:gd name="connsiteY18" fmla="*/ 4285 h 8571"/>
                  <a:gd name="connsiteX19" fmla="*/ 6666 w 10000"/>
                  <a:gd name="connsiteY19" fmla="*/ 2856 h 8571"/>
                  <a:gd name="connsiteX20" fmla="*/ 7501 w 10000"/>
                  <a:gd name="connsiteY20" fmla="*/ 0 h 8571"/>
                  <a:gd name="connsiteX21" fmla="*/ 6666 w 10000"/>
                  <a:gd name="connsiteY21" fmla="*/ 1427 h 8571"/>
                  <a:gd name="connsiteX22" fmla="*/ 8335 w 10000"/>
                  <a:gd name="connsiteY22" fmla="*/ 0 h 8571"/>
                  <a:gd name="connsiteX0" fmla="*/ 6874 w 8539"/>
                  <a:gd name="connsiteY0" fmla="*/ 0 h 10000"/>
                  <a:gd name="connsiteX1" fmla="*/ 205 w 8539"/>
                  <a:gd name="connsiteY1" fmla="*/ 1665 h 10000"/>
                  <a:gd name="connsiteX2" fmla="*/ 1874 w 8539"/>
                  <a:gd name="connsiteY2" fmla="*/ 1665 h 10000"/>
                  <a:gd name="connsiteX3" fmla="*/ 1874 w 8539"/>
                  <a:gd name="connsiteY3" fmla="*/ 3332 h 10000"/>
                  <a:gd name="connsiteX4" fmla="*/ 205 w 8539"/>
                  <a:gd name="connsiteY4" fmla="*/ 4999 h 10000"/>
                  <a:gd name="connsiteX5" fmla="*/ 1874 w 8539"/>
                  <a:gd name="connsiteY5" fmla="*/ 4999 h 10000"/>
                  <a:gd name="connsiteX6" fmla="*/ 2706 w 8539"/>
                  <a:gd name="connsiteY6" fmla="*/ 6667 h 10000"/>
                  <a:gd name="connsiteX7" fmla="*/ 2706 w 8539"/>
                  <a:gd name="connsiteY7" fmla="*/ 10000 h 10000"/>
                  <a:gd name="connsiteX8" fmla="*/ 4375 w 8539"/>
                  <a:gd name="connsiteY8" fmla="*/ 10000 h 10000"/>
                  <a:gd name="connsiteX9" fmla="*/ 5205 w 8539"/>
                  <a:gd name="connsiteY9" fmla="*/ 8333 h 10000"/>
                  <a:gd name="connsiteX10" fmla="*/ 6040 w 8539"/>
                  <a:gd name="connsiteY10" fmla="*/ 8333 h 10000"/>
                  <a:gd name="connsiteX11" fmla="*/ 6040 w 8539"/>
                  <a:gd name="connsiteY11" fmla="*/ 6667 h 10000"/>
                  <a:gd name="connsiteX12" fmla="*/ 6874 w 8539"/>
                  <a:gd name="connsiteY12" fmla="*/ 6667 h 10000"/>
                  <a:gd name="connsiteX13" fmla="*/ 7707 w 8539"/>
                  <a:gd name="connsiteY13" fmla="*/ 6667 h 10000"/>
                  <a:gd name="connsiteX14" fmla="*/ 8539 w 8539"/>
                  <a:gd name="connsiteY14" fmla="*/ 4999 h 10000"/>
                  <a:gd name="connsiteX15" fmla="*/ 6040 w 8539"/>
                  <a:gd name="connsiteY15" fmla="*/ 4999 h 10000"/>
                  <a:gd name="connsiteX16" fmla="*/ 5205 w 8539"/>
                  <a:gd name="connsiteY16" fmla="*/ 3332 h 10000"/>
                  <a:gd name="connsiteX17" fmla="*/ 6040 w 8539"/>
                  <a:gd name="connsiteY17" fmla="*/ 0 h 10000"/>
                  <a:gd name="connsiteX18" fmla="*/ 5205 w 8539"/>
                  <a:gd name="connsiteY18" fmla="*/ 1665 h 10000"/>
                  <a:gd name="connsiteX19" fmla="*/ 6874 w 8539"/>
                  <a:gd name="connsiteY19" fmla="*/ 0 h 10000"/>
                  <a:gd name="connsiteX0" fmla="*/ 7810 w 9760"/>
                  <a:gd name="connsiteY0" fmla="*/ 0 h 10000"/>
                  <a:gd name="connsiteX1" fmla="*/ 1955 w 9760"/>
                  <a:gd name="connsiteY1" fmla="*/ 1665 h 10000"/>
                  <a:gd name="connsiteX2" fmla="*/ 1955 w 9760"/>
                  <a:gd name="connsiteY2" fmla="*/ 3332 h 10000"/>
                  <a:gd name="connsiteX3" fmla="*/ 0 w 9760"/>
                  <a:gd name="connsiteY3" fmla="*/ 4999 h 10000"/>
                  <a:gd name="connsiteX4" fmla="*/ 1955 w 9760"/>
                  <a:gd name="connsiteY4" fmla="*/ 4999 h 10000"/>
                  <a:gd name="connsiteX5" fmla="*/ 2929 w 9760"/>
                  <a:gd name="connsiteY5" fmla="*/ 6667 h 10000"/>
                  <a:gd name="connsiteX6" fmla="*/ 2929 w 9760"/>
                  <a:gd name="connsiteY6" fmla="*/ 10000 h 10000"/>
                  <a:gd name="connsiteX7" fmla="*/ 4884 w 9760"/>
                  <a:gd name="connsiteY7" fmla="*/ 10000 h 10000"/>
                  <a:gd name="connsiteX8" fmla="*/ 5856 w 9760"/>
                  <a:gd name="connsiteY8" fmla="*/ 8333 h 10000"/>
                  <a:gd name="connsiteX9" fmla="*/ 6833 w 9760"/>
                  <a:gd name="connsiteY9" fmla="*/ 8333 h 10000"/>
                  <a:gd name="connsiteX10" fmla="*/ 6833 w 9760"/>
                  <a:gd name="connsiteY10" fmla="*/ 6667 h 10000"/>
                  <a:gd name="connsiteX11" fmla="*/ 7810 w 9760"/>
                  <a:gd name="connsiteY11" fmla="*/ 6667 h 10000"/>
                  <a:gd name="connsiteX12" fmla="*/ 8786 w 9760"/>
                  <a:gd name="connsiteY12" fmla="*/ 6667 h 10000"/>
                  <a:gd name="connsiteX13" fmla="*/ 9760 w 9760"/>
                  <a:gd name="connsiteY13" fmla="*/ 4999 h 10000"/>
                  <a:gd name="connsiteX14" fmla="*/ 6833 w 9760"/>
                  <a:gd name="connsiteY14" fmla="*/ 4999 h 10000"/>
                  <a:gd name="connsiteX15" fmla="*/ 5856 w 9760"/>
                  <a:gd name="connsiteY15" fmla="*/ 3332 h 10000"/>
                  <a:gd name="connsiteX16" fmla="*/ 6833 w 9760"/>
                  <a:gd name="connsiteY16" fmla="*/ 0 h 10000"/>
                  <a:gd name="connsiteX17" fmla="*/ 5856 w 9760"/>
                  <a:gd name="connsiteY17" fmla="*/ 1665 h 10000"/>
                  <a:gd name="connsiteX18" fmla="*/ 7810 w 9760"/>
                  <a:gd name="connsiteY18" fmla="*/ 0 h 10000"/>
                  <a:gd name="connsiteX0" fmla="*/ 6000 w 10000"/>
                  <a:gd name="connsiteY0" fmla="*/ 1665 h 10000"/>
                  <a:gd name="connsiteX1" fmla="*/ 2003 w 10000"/>
                  <a:gd name="connsiteY1" fmla="*/ 1665 h 10000"/>
                  <a:gd name="connsiteX2" fmla="*/ 2003 w 10000"/>
                  <a:gd name="connsiteY2" fmla="*/ 3332 h 10000"/>
                  <a:gd name="connsiteX3" fmla="*/ 0 w 10000"/>
                  <a:gd name="connsiteY3" fmla="*/ 4999 h 10000"/>
                  <a:gd name="connsiteX4" fmla="*/ 2003 w 10000"/>
                  <a:gd name="connsiteY4" fmla="*/ 4999 h 10000"/>
                  <a:gd name="connsiteX5" fmla="*/ 3001 w 10000"/>
                  <a:gd name="connsiteY5" fmla="*/ 6667 h 10000"/>
                  <a:gd name="connsiteX6" fmla="*/ 3001 w 10000"/>
                  <a:gd name="connsiteY6" fmla="*/ 10000 h 10000"/>
                  <a:gd name="connsiteX7" fmla="*/ 5004 w 10000"/>
                  <a:gd name="connsiteY7" fmla="*/ 10000 h 10000"/>
                  <a:gd name="connsiteX8" fmla="*/ 6000 w 10000"/>
                  <a:gd name="connsiteY8" fmla="*/ 8333 h 10000"/>
                  <a:gd name="connsiteX9" fmla="*/ 7001 w 10000"/>
                  <a:gd name="connsiteY9" fmla="*/ 8333 h 10000"/>
                  <a:gd name="connsiteX10" fmla="*/ 7001 w 10000"/>
                  <a:gd name="connsiteY10" fmla="*/ 6667 h 10000"/>
                  <a:gd name="connsiteX11" fmla="*/ 8002 w 10000"/>
                  <a:gd name="connsiteY11" fmla="*/ 6667 h 10000"/>
                  <a:gd name="connsiteX12" fmla="*/ 9002 w 10000"/>
                  <a:gd name="connsiteY12" fmla="*/ 6667 h 10000"/>
                  <a:gd name="connsiteX13" fmla="*/ 10000 w 10000"/>
                  <a:gd name="connsiteY13" fmla="*/ 4999 h 10000"/>
                  <a:gd name="connsiteX14" fmla="*/ 7001 w 10000"/>
                  <a:gd name="connsiteY14" fmla="*/ 4999 h 10000"/>
                  <a:gd name="connsiteX15" fmla="*/ 6000 w 10000"/>
                  <a:gd name="connsiteY15" fmla="*/ 3332 h 10000"/>
                  <a:gd name="connsiteX16" fmla="*/ 7001 w 10000"/>
                  <a:gd name="connsiteY16" fmla="*/ 0 h 10000"/>
                  <a:gd name="connsiteX17" fmla="*/ 6000 w 10000"/>
                  <a:gd name="connsiteY17" fmla="*/ 1665 h 10000"/>
                  <a:gd name="connsiteX0" fmla="*/ 7001 w 10000"/>
                  <a:gd name="connsiteY0" fmla="*/ 36 h 10036"/>
                  <a:gd name="connsiteX1" fmla="*/ 2003 w 10000"/>
                  <a:gd name="connsiteY1" fmla="*/ 1701 h 10036"/>
                  <a:gd name="connsiteX2" fmla="*/ 2003 w 10000"/>
                  <a:gd name="connsiteY2" fmla="*/ 3368 h 10036"/>
                  <a:gd name="connsiteX3" fmla="*/ 0 w 10000"/>
                  <a:gd name="connsiteY3" fmla="*/ 5035 h 10036"/>
                  <a:gd name="connsiteX4" fmla="*/ 2003 w 10000"/>
                  <a:gd name="connsiteY4" fmla="*/ 5035 h 10036"/>
                  <a:gd name="connsiteX5" fmla="*/ 3001 w 10000"/>
                  <a:gd name="connsiteY5" fmla="*/ 6703 h 10036"/>
                  <a:gd name="connsiteX6" fmla="*/ 3001 w 10000"/>
                  <a:gd name="connsiteY6" fmla="*/ 10036 h 10036"/>
                  <a:gd name="connsiteX7" fmla="*/ 5004 w 10000"/>
                  <a:gd name="connsiteY7" fmla="*/ 10036 h 10036"/>
                  <a:gd name="connsiteX8" fmla="*/ 6000 w 10000"/>
                  <a:gd name="connsiteY8" fmla="*/ 8369 h 10036"/>
                  <a:gd name="connsiteX9" fmla="*/ 7001 w 10000"/>
                  <a:gd name="connsiteY9" fmla="*/ 8369 h 10036"/>
                  <a:gd name="connsiteX10" fmla="*/ 7001 w 10000"/>
                  <a:gd name="connsiteY10" fmla="*/ 6703 h 10036"/>
                  <a:gd name="connsiteX11" fmla="*/ 8002 w 10000"/>
                  <a:gd name="connsiteY11" fmla="*/ 6703 h 10036"/>
                  <a:gd name="connsiteX12" fmla="*/ 9002 w 10000"/>
                  <a:gd name="connsiteY12" fmla="*/ 6703 h 10036"/>
                  <a:gd name="connsiteX13" fmla="*/ 10000 w 10000"/>
                  <a:gd name="connsiteY13" fmla="*/ 5035 h 10036"/>
                  <a:gd name="connsiteX14" fmla="*/ 7001 w 10000"/>
                  <a:gd name="connsiteY14" fmla="*/ 5035 h 10036"/>
                  <a:gd name="connsiteX15" fmla="*/ 6000 w 10000"/>
                  <a:gd name="connsiteY15" fmla="*/ 3368 h 10036"/>
                  <a:gd name="connsiteX16" fmla="*/ 7001 w 10000"/>
                  <a:gd name="connsiteY16" fmla="*/ 36 h 10036"/>
                  <a:gd name="connsiteX0" fmla="*/ 6000 w 10000"/>
                  <a:gd name="connsiteY0" fmla="*/ 1667 h 8335"/>
                  <a:gd name="connsiteX1" fmla="*/ 2003 w 10000"/>
                  <a:gd name="connsiteY1" fmla="*/ 0 h 8335"/>
                  <a:gd name="connsiteX2" fmla="*/ 2003 w 10000"/>
                  <a:gd name="connsiteY2" fmla="*/ 1667 h 8335"/>
                  <a:gd name="connsiteX3" fmla="*/ 0 w 10000"/>
                  <a:gd name="connsiteY3" fmla="*/ 3334 h 8335"/>
                  <a:gd name="connsiteX4" fmla="*/ 2003 w 10000"/>
                  <a:gd name="connsiteY4" fmla="*/ 3334 h 8335"/>
                  <a:gd name="connsiteX5" fmla="*/ 3001 w 10000"/>
                  <a:gd name="connsiteY5" fmla="*/ 5002 h 8335"/>
                  <a:gd name="connsiteX6" fmla="*/ 3001 w 10000"/>
                  <a:gd name="connsiteY6" fmla="*/ 8335 h 8335"/>
                  <a:gd name="connsiteX7" fmla="*/ 5004 w 10000"/>
                  <a:gd name="connsiteY7" fmla="*/ 8335 h 8335"/>
                  <a:gd name="connsiteX8" fmla="*/ 6000 w 10000"/>
                  <a:gd name="connsiteY8" fmla="*/ 6668 h 8335"/>
                  <a:gd name="connsiteX9" fmla="*/ 7001 w 10000"/>
                  <a:gd name="connsiteY9" fmla="*/ 6668 h 8335"/>
                  <a:gd name="connsiteX10" fmla="*/ 7001 w 10000"/>
                  <a:gd name="connsiteY10" fmla="*/ 5002 h 8335"/>
                  <a:gd name="connsiteX11" fmla="*/ 8002 w 10000"/>
                  <a:gd name="connsiteY11" fmla="*/ 5002 h 8335"/>
                  <a:gd name="connsiteX12" fmla="*/ 9002 w 10000"/>
                  <a:gd name="connsiteY12" fmla="*/ 5002 h 8335"/>
                  <a:gd name="connsiteX13" fmla="*/ 10000 w 10000"/>
                  <a:gd name="connsiteY13" fmla="*/ 3334 h 8335"/>
                  <a:gd name="connsiteX14" fmla="*/ 7001 w 10000"/>
                  <a:gd name="connsiteY14" fmla="*/ 3334 h 8335"/>
                  <a:gd name="connsiteX15" fmla="*/ 6000 w 10000"/>
                  <a:gd name="connsiteY15" fmla="*/ 1667 h 8335"/>
                  <a:gd name="connsiteX0" fmla="*/ 6570 w 10000"/>
                  <a:gd name="connsiteY0" fmla="*/ 901 h 10049"/>
                  <a:gd name="connsiteX1" fmla="*/ 2003 w 10000"/>
                  <a:gd name="connsiteY1" fmla="*/ 49 h 10049"/>
                  <a:gd name="connsiteX2" fmla="*/ 2003 w 10000"/>
                  <a:gd name="connsiteY2" fmla="*/ 2049 h 10049"/>
                  <a:gd name="connsiteX3" fmla="*/ 0 w 10000"/>
                  <a:gd name="connsiteY3" fmla="*/ 4049 h 10049"/>
                  <a:gd name="connsiteX4" fmla="*/ 2003 w 10000"/>
                  <a:gd name="connsiteY4" fmla="*/ 4049 h 10049"/>
                  <a:gd name="connsiteX5" fmla="*/ 3001 w 10000"/>
                  <a:gd name="connsiteY5" fmla="*/ 6050 h 10049"/>
                  <a:gd name="connsiteX6" fmla="*/ 3001 w 10000"/>
                  <a:gd name="connsiteY6" fmla="*/ 10049 h 10049"/>
                  <a:gd name="connsiteX7" fmla="*/ 5004 w 10000"/>
                  <a:gd name="connsiteY7" fmla="*/ 10049 h 10049"/>
                  <a:gd name="connsiteX8" fmla="*/ 6000 w 10000"/>
                  <a:gd name="connsiteY8" fmla="*/ 8049 h 10049"/>
                  <a:gd name="connsiteX9" fmla="*/ 7001 w 10000"/>
                  <a:gd name="connsiteY9" fmla="*/ 8049 h 10049"/>
                  <a:gd name="connsiteX10" fmla="*/ 7001 w 10000"/>
                  <a:gd name="connsiteY10" fmla="*/ 6050 h 10049"/>
                  <a:gd name="connsiteX11" fmla="*/ 8002 w 10000"/>
                  <a:gd name="connsiteY11" fmla="*/ 6050 h 10049"/>
                  <a:gd name="connsiteX12" fmla="*/ 9002 w 10000"/>
                  <a:gd name="connsiteY12" fmla="*/ 6050 h 10049"/>
                  <a:gd name="connsiteX13" fmla="*/ 10000 w 10000"/>
                  <a:gd name="connsiteY13" fmla="*/ 4049 h 10049"/>
                  <a:gd name="connsiteX14" fmla="*/ 7001 w 10000"/>
                  <a:gd name="connsiteY14" fmla="*/ 4049 h 10049"/>
                  <a:gd name="connsiteX15" fmla="*/ 6570 w 10000"/>
                  <a:gd name="connsiteY15" fmla="*/ 901 h 1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000" h="10049" extrusionOk="0">
                    <a:moveTo>
                      <a:pt x="6570" y="901"/>
                    </a:moveTo>
                    <a:cubicBezTo>
                      <a:pt x="5737" y="234"/>
                      <a:pt x="2764" y="-142"/>
                      <a:pt x="2003" y="49"/>
                    </a:cubicBezTo>
                    <a:cubicBezTo>
                      <a:pt x="1242" y="240"/>
                      <a:pt x="3001" y="2049"/>
                      <a:pt x="2003" y="2049"/>
                    </a:cubicBezTo>
                    <a:cubicBezTo>
                      <a:pt x="2003" y="2049"/>
                      <a:pt x="1002" y="4049"/>
                      <a:pt x="0" y="4049"/>
                    </a:cubicBezTo>
                    <a:lnTo>
                      <a:pt x="2003" y="4049"/>
                    </a:lnTo>
                    <a:cubicBezTo>
                      <a:pt x="2003" y="6050"/>
                      <a:pt x="3001" y="6050"/>
                      <a:pt x="3001" y="6050"/>
                    </a:cubicBezTo>
                    <a:lnTo>
                      <a:pt x="3001" y="10049"/>
                    </a:lnTo>
                    <a:lnTo>
                      <a:pt x="5004" y="10049"/>
                    </a:lnTo>
                    <a:cubicBezTo>
                      <a:pt x="5004" y="10049"/>
                      <a:pt x="5004" y="8049"/>
                      <a:pt x="6000" y="8049"/>
                    </a:cubicBezTo>
                    <a:lnTo>
                      <a:pt x="7001" y="8049"/>
                    </a:lnTo>
                    <a:lnTo>
                      <a:pt x="7001" y="6050"/>
                    </a:lnTo>
                    <a:lnTo>
                      <a:pt x="8002" y="6050"/>
                    </a:lnTo>
                    <a:lnTo>
                      <a:pt x="9002" y="6050"/>
                    </a:lnTo>
                    <a:cubicBezTo>
                      <a:pt x="10000" y="6050"/>
                      <a:pt x="10000" y="6050"/>
                      <a:pt x="10000" y="4049"/>
                    </a:cubicBezTo>
                    <a:cubicBezTo>
                      <a:pt x="9002" y="4049"/>
                      <a:pt x="7573" y="4574"/>
                      <a:pt x="7001" y="4049"/>
                    </a:cubicBezTo>
                    <a:cubicBezTo>
                      <a:pt x="6429" y="3524"/>
                      <a:pt x="7403" y="1568"/>
                      <a:pt x="6570" y="901"/>
                    </a:cubicBezTo>
                    <a:close/>
                  </a:path>
                </a:pathLst>
              </a:custGeom>
              <a:solidFill>
                <a:srgbClr val="F3AE11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04" name="Shape"/>
              <p:cNvSpPr/>
              <p:nvPr/>
            </p:nvSpPr>
            <p:spPr>
              <a:xfrm>
                <a:off x="12685407" y="4337780"/>
                <a:ext cx="340534" cy="229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9" h="20968" extrusionOk="0">
                    <a:moveTo>
                      <a:pt x="20829" y="7326"/>
                    </a:moveTo>
                    <a:cubicBezTo>
                      <a:pt x="20057" y="5052"/>
                      <a:pt x="20057" y="3915"/>
                      <a:pt x="19286" y="2779"/>
                    </a:cubicBezTo>
                    <a:cubicBezTo>
                      <a:pt x="19286" y="2779"/>
                      <a:pt x="19286" y="505"/>
                      <a:pt x="18514" y="505"/>
                    </a:cubicBezTo>
                    <a:cubicBezTo>
                      <a:pt x="18514" y="-632"/>
                      <a:pt x="18514" y="505"/>
                      <a:pt x="17743" y="505"/>
                    </a:cubicBezTo>
                    <a:cubicBezTo>
                      <a:pt x="16200" y="505"/>
                      <a:pt x="14657" y="1642"/>
                      <a:pt x="13886" y="1642"/>
                    </a:cubicBezTo>
                    <a:cubicBezTo>
                      <a:pt x="13114" y="1642"/>
                      <a:pt x="11571" y="1642"/>
                      <a:pt x="10800" y="2779"/>
                    </a:cubicBezTo>
                    <a:cubicBezTo>
                      <a:pt x="10029" y="3915"/>
                      <a:pt x="10029" y="7326"/>
                      <a:pt x="9257" y="7326"/>
                    </a:cubicBezTo>
                    <a:cubicBezTo>
                      <a:pt x="8486" y="6189"/>
                      <a:pt x="8486" y="6189"/>
                      <a:pt x="7714" y="6189"/>
                    </a:cubicBezTo>
                    <a:cubicBezTo>
                      <a:pt x="6943" y="5052"/>
                      <a:pt x="6171" y="6189"/>
                      <a:pt x="5400" y="5052"/>
                    </a:cubicBezTo>
                    <a:cubicBezTo>
                      <a:pt x="4629" y="5052"/>
                      <a:pt x="3857" y="5052"/>
                      <a:pt x="3086" y="5052"/>
                    </a:cubicBezTo>
                    <a:cubicBezTo>
                      <a:pt x="2314" y="5052"/>
                      <a:pt x="1543" y="5052"/>
                      <a:pt x="1543" y="5052"/>
                    </a:cubicBezTo>
                    <a:cubicBezTo>
                      <a:pt x="771" y="6189"/>
                      <a:pt x="1543" y="7326"/>
                      <a:pt x="771" y="8463"/>
                    </a:cubicBezTo>
                    <a:cubicBezTo>
                      <a:pt x="771" y="8463"/>
                      <a:pt x="771" y="8463"/>
                      <a:pt x="771" y="8463"/>
                    </a:cubicBezTo>
                    <a:cubicBezTo>
                      <a:pt x="0" y="9600"/>
                      <a:pt x="771" y="9600"/>
                      <a:pt x="771" y="10736"/>
                    </a:cubicBezTo>
                    <a:cubicBezTo>
                      <a:pt x="771" y="10736"/>
                      <a:pt x="771" y="11873"/>
                      <a:pt x="771" y="13010"/>
                    </a:cubicBezTo>
                    <a:cubicBezTo>
                      <a:pt x="771" y="13010"/>
                      <a:pt x="0" y="11873"/>
                      <a:pt x="0" y="11873"/>
                    </a:cubicBezTo>
                    <a:cubicBezTo>
                      <a:pt x="0" y="13010"/>
                      <a:pt x="771" y="14147"/>
                      <a:pt x="771" y="14147"/>
                    </a:cubicBezTo>
                    <a:cubicBezTo>
                      <a:pt x="771" y="15284"/>
                      <a:pt x="771" y="15284"/>
                      <a:pt x="1543" y="16421"/>
                    </a:cubicBezTo>
                    <a:cubicBezTo>
                      <a:pt x="1543" y="16421"/>
                      <a:pt x="1543" y="17557"/>
                      <a:pt x="1543" y="17557"/>
                    </a:cubicBezTo>
                    <a:cubicBezTo>
                      <a:pt x="1543" y="17557"/>
                      <a:pt x="1543" y="18694"/>
                      <a:pt x="1543" y="18694"/>
                    </a:cubicBezTo>
                    <a:cubicBezTo>
                      <a:pt x="1543" y="19831"/>
                      <a:pt x="2314" y="19831"/>
                      <a:pt x="2314" y="20968"/>
                    </a:cubicBezTo>
                    <a:cubicBezTo>
                      <a:pt x="2314" y="20968"/>
                      <a:pt x="2314" y="20968"/>
                      <a:pt x="3086" y="20968"/>
                    </a:cubicBezTo>
                    <a:cubicBezTo>
                      <a:pt x="3857" y="20968"/>
                      <a:pt x="3857" y="20968"/>
                      <a:pt x="4629" y="20968"/>
                    </a:cubicBezTo>
                    <a:cubicBezTo>
                      <a:pt x="4629" y="20968"/>
                      <a:pt x="5400" y="20968"/>
                      <a:pt x="6171" y="19831"/>
                    </a:cubicBezTo>
                    <a:cubicBezTo>
                      <a:pt x="6171" y="18694"/>
                      <a:pt x="6943" y="18694"/>
                      <a:pt x="7714" y="18694"/>
                    </a:cubicBezTo>
                    <a:cubicBezTo>
                      <a:pt x="8486" y="18694"/>
                      <a:pt x="9257" y="18694"/>
                      <a:pt x="10029" y="17557"/>
                    </a:cubicBezTo>
                    <a:cubicBezTo>
                      <a:pt x="10029" y="17557"/>
                      <a:pt x="10800" y="16421"/>
                      <a:pt x="10800" y="16421"/>
                    </a:cubicBezTo>
                    <a:cubicBezTo>
                      <a:pt x="11571" y="16421"/>
                      <a:pt x="11571" y="16421"/>
                      <a:pt x="12343" y="16421"/>
                    </a:cubicBezTo>
                    <a:cubicBezTo>
                      <a:pt x="12343" y="16421"/>
                      <a:pt x="13114" y="15284"/>
                      <a:pt x="13114" y="15284"/>
                    </a:cubicBezTo>
                    <a:cubicBezTo>
                      <a:pt x="14657" y="13010"/>
                      <a:pt x="16971" y="13010"/>
                      <a:pt x="18514" y="11873"/>
                    </a:cubicBezTo>
                    <a:cubicBezTo>
                      <a:pt x="18514" y="11873"/>
                      <a:pt x="19286" y="11873"/>
                      <a:pt x="19286" y="10736"/>
                    </a:cubicBezTo>
                    <a:cubicBezTo>
                      <a:pt x="19286" y="10736"/>
                      <a:pt x="19286" y="9600"/>
                      <a:pt x="19286" y="9600"/>
                    </a:cubicBezTo>
                    <a:cubicBezTo>
                      <a:pt x="20057" y="8463"/>
                      <a:pt x="21600" y="8463"/>
                      <a:pt x="20829" y="7326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05" name="Shape"/>
              <p:cNvSpPr/>
              <p:nvPr/>
            </p:nvSpPr>
            <p:spPr>
              <a:xfrm>
                <a:off x="14584260" y="4173931"/>
                <a:ext cx="286250" cy="545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extrusionOk="0">
                    <a:moveTo>
                      <a:pt x="15965" y="18453"/>
                    </a:moveTo>
                    <a:cubicBezTo>
                      <a:pt x="15965" y="18453"/>
                      <a:pt x="15965" y="18453"/>
                      <a:pt x="15965" y="18453"/>
                    </a:cubicBezTo>
                    <a:cubicBezTo>
                      <a:pt x="16904" y="18453"/>
                      <a:pt x="16904" y="18453"/>
                      <a:pt x="15965" y="18453"/>
                    </a:cubicBezTo>
                    <a:close/>
                    <a:moveTo>
                      <a:pt x="21600" y="15093"/>
                    </a:moveTo>
                    <a:cubicBezTo>
                      <a:pt x="21600" y="15093"/>
                      <a:pt x="21600" y="15093"/>
                      <a:pt x="21600" y="15573"/>
                    </a:cubicBezTo>
                    <a:cubicBezTo>
                      <a:pt x="21600" y="14613"/>
                      <a:pt x="20661" y="14133"/>
                      <a:pt x="20661" y="13653"/>
                    </a:cubicBezTo>
                    <a:cubicBezTo>
                      <a:pt x="20661" y="13653"/>
                      <a:pt x="20661" y="13653"/>
                      <a:pt x="20661" y="13653"/>
                    </a:cubicBezTo>
                    <a:cubicBezTo>
                      <a:pt x="20661" y="13173"/>
                      <a:pt x="19722" y="12213"/>
                      <a:pt x="18783" y="11733"/>
                    </a:cubicBezTo>
                    <a:cubicBezTo>
                      <a:pt x="18783" y="11253"/>
                      <a:pt x="17843" y="10773"/>
                      <a:pt x="16904" y="10293"/>
                    </a:cubicBezTo>
                    <a:cubicBezTo>
                      <a:pt x="16904" y="9813"/>
                      <a:pt x="15965" y="9813"/>
                      <a:pt x="15965" y="9333"/>
                    </a:cubicBezTo>
                    <a:cubicBezTo>
                      <a:pt x="14087" y="8853"/>
                      <a:pt x="13148" y="8373"/>
                      <a:pt x="12209" y="7893"/>
                    </a:cubicBezTo>
                    <a:cubicBezTo>
                      <a:pt x="12209" y="7893"/>
                      <a:pt x="12209" y="7893"/>
                      <a:pt x="12209" y="7893"/>
                    </a:cubicBezTo>
                    <a:cubicBezTo>
                      <a:pt x="13148" y="7413"/>
                      <a:pt x="11270" y="6933"/>
                      <a:pt x="11270" y="6933"/>
                    </a:cubicBezTo>
                    <a:cubicBezTo>
                      <a:pt x="10330" y="6453"/>
                      <a:pt x="10330" y="6453"/>
                      <a:pt x="10330" y="5973"/>
                    </a:cubicBezTo>
                    <a:cubicBezTo>
                      <a:pt x="10330" y="5493"/>
                      <a:pt x="10330" y="5013"/>
                      <a:pt x="10330" y="5013"/>
                    </a:cubicBezTo>
                    <a:cubicBezTo>
                      <a:pt x="10330" y="4533"/>
                      <a:pt x="11270" y="4533"/>
                      <a:pt x="11270" y="4533"/>
                    </a:cubicBezTo>
                    <a:cubicBezTo>
                      <a:pt x="12209" y="4053"/>
                      <a:pt x="12209" y="3573"/>
                      <a:pt x="12209" y="3573"/>
                    </a:cubicBezTo>
                    <a:cubicBezTo>
                      <a:pt x="12209" y="3573"/>
                      <a:pt x="13148" y="3573"/>
                      <a:pt x="13148" y="3573"/>
                    </a:cubicBezTo>
                    <a:cubicBezTo>
                      <a:pt x="14087" y="3093"/>
                      <a:pt x="14087" y="2613"/>
                      <a:pt x="15026" y="2613"/>
                    </a:cubicBezTo>
                    <a:cubicBezTo>
                      <a:pt x="14087" y="2133"/>
                      <a:pt x="13148" y="2613"/>
                      <a:pt x="13148" y="2133"/>
                    </a:cubicBezTo>
                    <a:cubicBezTo>
                      <a:pt x="12209" y="2133"/>
                      <a:pt x="12209" y="2133"/>
                      <a:pt x="11270" y="2133"/>
                    </a:cubicBezTo>
                    <a:cubicBezTo>
                      <a:pt x="11270" y="1653"/>
                      <a:pt x="11270" y="1653"/>
                      <a:pt x="11270" y="1173"/>
                    </a:cubicBezTo>
                    <a:cubicBezTo>
                      <a:pt x="11270" y="1173"/>
                      <a:pt x="11270" y="1173"/>
                      <a:pt x="11270" y="693"/>
                    </a:cubicBezTo>
                    <a:cubicBezTo>
                      <a:pt x="10330" y="693"/>
                      <a:pt x="10330" y="693"/>
                      <a:pt x="10330" y="693"/>
                    </a:cubicBezTo>
                    <a:cubicBezTo>
                      <a:pt x="10330" y="693"/>
                      <a:pt x="9391" y="693"/>
                      <a:pt x="9391" y="693"/>
                    </a:cubicBezTo>
                    <a:cubicBezTo>
                      <a:pt x="9391" y="693"/>
                      <a:pt x="9391" y="693"/>
                      <a:pt x="9391" y="693"/>
                    </a:cubicBezTo>
                    <a:cubicBezTo>
                      <a:pt x="8452" y="693"/>
                      <a:pt x="8452" y="213"/>
                      <a:pt x="8452" y="213"/>
                    </a:cubicBezTo>
                    <a:cubicBezTo>
                      <a:pt x="7513" y="213"/>
                      <a:pt x="7513" y="-267"/>
                      <a:pt x="6574" y="213"/>
                    </a:cubicBezTo>
                    <a:cubicBezTo>
                      <a:pt x="6574" y="693"/>
                      <a:pt x="6574" y="693"/>
                      <a:pt x="5635" y="693"/>
                    </a:cubicBezTo>
                    <a:cubicBezTo>
                      <a:pt x="5635" y="693"/>
                      <a:pt x="5635" y="693"/>
                      <a:pt x="4696" y="693"/>
                    </a:cubicBezTo>
                    <a:cubicBezTo>
                      <a:pt x="4696" y="693"/>
                      <a:pt x="4696" y="1173"/>
                      <a:pt x="4696" y="1173"/>
                    </a:cubicBezTo>
                    <a:cubicBezTo>
                      <a:pt x="4696" y="1173"/>
                      <a:pt x="3757" y="693"/>
                      <a:pt x="3757" y="693"/>
                    </a:cubicBezTo>
                    <a:cubicBezTo>
                      <a:pt x="3757" y="693"/>
                      <a:pt x="3757" y="1173"/>
                      <a:pt x="3757" y="1173"/>
                    </a:cubicBezTo>
                    <a:cubicBezTo>
                      <a:pt x="2817" y="693"/>
                      <a:pt x="2817" y="1173"/>
                      <a:pt x="2817" y="1173"/>
                    </a:cubicBezTo>
                    <a:cubicBezTo>
                      <a:pt x="1878" y="1173"/>
                      <a:pt x="1878" y="693"/>
                      <a:pt x="939" y="693"/>
                    </a:cubicBezTo>
                    <a:cubicBezTo>
                      <a:pt x="939" y="693"/>
                      <a:pt x="0" y="1173"/>
                      <a:pt x="0" y="1173"/>
                    </a:cubicBezTo>
                    <a:cubicBezTo>
                      <a:pt x="0" y="1653"/>
                      <a:pt x="939" y="1653"/>
                      <a:pt x="939" y="1653"/>
                    </a:cubicBezTo>
                    <a:cubicBezTo>
                      <a:pt x="1878" y="2133"/>
                      <a:pt x="1878" y="2613"/>
                      <a:pt x="1878" y="2133"/>
                    </a:cubicBezTo>
                    <a:cubicBezTo>
                      <a:pt x="2817" y="2613"/>
                      <a:pt x="1878" y="2613"/>
                      <a:pt x="2817" y="3093"/>
                    </a:cubicBezTo>
                    <a:cubicBezTo>
                      <a:pt x="2817" y="3093"/>
                      <a:pt x="3757" y="3573"/>
                      <a:pt x="4696" y="3573"/>
                    </a:cubicBezTo>
                    <a:cubicBezTo>
                      <a:pt x="5635" y="3573"/>
                      <a:pt x="4696" y="3573"/>
                      <a:pt x="6574" y="3573"/>
                    </a:cubicBezTo>
                    <a:cubicBezTo>
                      <a:pt x="6574" y="3573"/>
                      <a:pt x="7513" y="4053"/>
                      <a:pt x="6574" y="4053"/>
                    </a:cubicBezTo>
                    <a:cubicBezTo>
                      <a:pt x="7513" y="4053"/>
                      <a:pt x="8452" y="5013"/>
                      <a:pt x="7513" y="5493"/>
                    </a:cubicBezTo>
                    <a:cubicBezTo>
                      <a:pt x="6574" y="5493"/>
                      <a:pt x="5635" y="5013"/>
                      <a:pt x="5635" y="5493"/>
                    </a:cubicBezTo>
                    <a:cubicBezTo>
                      <a:pt x="5635" y="5493"/>
                      <a:pt x="5635" y="5493"/>
                      <a:pt x="5635" y="5973"/>
                    </a:cubicBezTo>
                    <a:cubicBezTo>
                      <a:pt x="5635" y="5973"/>
                      <a:pt x="7513" y="5973"/>
                      <a:pt x="7513" y="5973"/>
                    </a:cubicBezTo>
                    <a:cubicBezTo>
                      <a:pt x="7513" y="6453"/>
                      <a:pt x="8452" y="6453"/>
                      <a:pt x="8452" y="6453"/>
                    </a:cubicBezTo>
                    <a:cubicBezTo>
                      <a:pt x="9391" y="6933"/>
                      <a:pt x="8452" y="6933"/>
                      <a:pt x="9391" y="6933"/>
                    </a:cubicBezTo>
                    <a:cubicBezTo>
                      <a:pt x="9391" y="7413"/>
                      <a:pt x="10330" y="7413"/>
                      <a:pt x="10330" y="7413"/>
                    </a:cubicBezTo>
                    <a:cubicBezTo>
                      <a:pt x="11270" y="7893"/>
                      <a:pt x="12209" y="8373"/>
                      <a:pt x="13148" y="8853"/>
                    </a:cubicBezTo>
                    <a:cubicBezTo>
                      <a:pt x="13148" y="9333"/>
                      <a:pt x="13148" y="9813"/>
                      <a:pt x="14087" y="9813"/>
                    </a:cubicBezTo>
                    <a:cubicBezTo>
                      <a:pt x="14087" y="9813"/>
                      <a:pt x="15026" y="10293"/>
                      <a:pt x="15026" y="10293"/>
                    </a:cubicBezTo>
                    <a:cubicBezTo>
                      <a:pt x="15965" y="10773"/>
                      <a:pt x="15026" y="10293"/>
                      <a:pt x="15026" y="10773"/>
                    </a:cubicBezTo>
                    <a:cubicBezTo>
                      <a:pt x="15026" y="11253"/>
                      <a:pt x="15965" y="11253"/>
                      <a:pt x="15965" y="11733"/>
                    </a:cubicBezTo>
                    <a:cubicBezTo>
                      <a:pt x="15965" y="11733"/>
                      <a:pt x="15965" y="11733"/>
                      <a:pt x="15965" y="11733"/>
                    </a:cubicBezTo>
                    <a:cubicBezTo>
                      <a:pt x="15965" y="12213"/>
                      <a:pt x="15965" y="12213"/>
                      <a:pt x="15965" y="12213"/>
                    </a:cubicBezTo>
                    <a:cubicBezTo>
                      <a:pt x="15965" y="12693"/>
                      <a:pt x="15965" y="12693"/>
                      <a:pt x="15965" y="13173"/>
                    </a:cubicBezTo>
                    <a:cubicBezTo>
                      <a:pt x="15965" y="13173"/>
                      <a:pt x="16904" y="13653"/>
                      <a:pt x="16904" y="14133"/>
                    </a:cubicBezTo>
                    <a:cubicBezTo>
                      <a:pt x="16904" y="14133"/>
                      <a:pt x="16904" y="14613"/>
                      <a:pt x="16904" y="15093"/>
                    </a:cubicBezTo>
                    <a:cubicBezTo>
                      <a:pt x="16904" y="15093"/>
                      <a:pt x="16904" y="15573"/>
                      <a:pt x="16904" y="16053"/>
                    </a:cubicBezTo>
                    <a:cubicBezTo>
                      <a:pt x="15965" y="15573"/>
                      <a:pt x="15965" y="16053"/>
                      <a:pt x="15026" y="16053"/>
                    </a:cubicBezTo>
                    <a:cubicBezTo>
                      <a:pt x="15026" y="16053"/>
                      <a:pt x="14087" y="16053"/>
                      <a:pt x="14087" y="16533"/>
                    </a:cubicBezTo>
                    <a:cubicBezTo>
                      <a:pt x="14087" y="16533"/>
                      <a:pt x="14087" y="16533"/>
                      <a:pt x="14087" y="16533"/>
                    </a:cubicBezTo>
                    <a:cubicBezTo>
                      <a:pt x="14087" y="16533"/>
                      <a:pt x="13148" y="16533"/>
                      <a:pt x="13148" y="16533"/>
                    </a:cubicBezTo>
                    <a:cubicBezTo>
                      <a:pt x="13148" y="16533"/>
                      <a:pt x="13148" y="17013"/>
                      <a:pt x="13148" y="17013"/>
                    </a:cubicBezTo>
                    <a:cubicBezTo>
                      <a:pt x="13148" y="17493"/>
                      <a:pt x="14087" y="17493"/>
                      <a:pt x="14087" y="17973"/>
                    </a:cubicBezTo>
                    <a:cubicBezTo>
                      <a:pt x="14087" y="17973"/>
                      <a:pt x="13148" y="17973"/>
                      <a:pt x="13148" y="17973"/>
                    </a:cubicBezTo>
                    <a:cubicBezTo>
                      <a:pt x="13148" y="17493"/>
                      <a:pt x="13148" y="17493"/>
                      <a:pt x="12209" y="17493"/>
                    </a:cubicBezTo>
                    <a:cubicBezTo>
                      <a:pt x="12209" y="17493"/>
                      <a:pt x="12209" y="17973"/>
                      <a:pt x="12209" y="17973"/>
                    </a:cubicBezTo>
                    <a:cubicBezTo>
                      <a:pt x="11270" y="17973"/>
                      <a:pt x="11270" y="17493"/>
                      <a:pt x="11270" y="17973"/>
                    </a:cubicBezTo>
                    <a:cubicBezTo>
                      <a:pt x="11270" y="17973"/>
                      <a:pt x="11270" y="17973"/>
                      <a:pt x="11270" y="17973"/>
                    </a:cubicBezTo>
                    <a:cubicBezTo>
                      <a:pt x="10330" y="18453"/>
                      <a:pt x="10330" y="18453"/>
                      <a:pt x="9391" y="18453"/>
                    </a:cubicBezTo>
                    <a:cubicBezTo>
                      <a:pt x="10330" y="18453"/>
                      <a:pt x="10330" y="18453"/>
                      <a:pt x="10330" y="18933"/>
                    </a:cubicBezTo>
                    <a:cubicBezTo>
                      <a:pt x="10330" y="18933"/>
                      <a:pt x="10330" y="18933"/>
                      <a:pt x="10330" y="18933"/>
                    </a:cubicBezTo>
                    <a:cubicBezTo>
                      <a:pt x="11270" y="18933"/>
                      <a:pt x="11270" y="18933"/>
                      <a:pt x="11270" y="19413"/>
                    </a:cubicBezTo>
                    <a:cubicBezTo>
                      <a:pt x="11270" y="18933"/>
                      <a:pt x="11270" y="19413"/>
                      <a:pt x="11270" y="19413"/>
                    </a:cubicBezTo>
                    <a:cubicBezTo>
                      <a:pt x="11270" y="19893"/>
                      <a:pt x="11270" y="19893"/>
                      <a:pt x="11270" y="20373"/>
                    </a:cubicBezTo>
                    <a:cubicBezTo>
                      <a:pt x="11270" y="20373"/>
                      <a:pt x="11270" y="20853"/>
                      <a:pt x="11270" y="20853"/>
                    </a:cubicBezTo>
                    <a:cubicBezTo>
                      <a:pt x="12209" y="21333"/>
                      <a:pt x="12209" y="20373"/>
                      <a:pt x="13148" y="20373"/>
                    </a:cubicBezTo>
                    <a:cubicBezTo>
                      <a:pt x="14087" y="19893"/>
                      <a:pt x="14087" y="19893"/>
                      <a:pt x="13148" y="18933"/>
                    </a:cubicBezTo>
                    <a:cubicBezTo>
                      <a:pt x="13148" y="18933"/>
                      <a:pt x="15026" y="19893"/>
                      <a:pt x="15026" y="19413"/>
                    </a:cubicBezTo>
                    <a:cubicBezTo>
                      <a:pt x="15026" y="19413"/>
                      <a:pt x="14087" y="18933"/>
                      <a:pt x="14087" y="18933"/>
                    </a:cubicBezTo>
                    <a:cubicBezTo>
                      <a:pt x="14087" y="18933"/>
                      <a:pt x="15026" y="19413"/>
                      <a:pt x="15026" y="19413"/>
                    </a:cubicBezTo>
                    <a:cubicBezTo>
                      <a:pt x="15026" y="19413"/>
                      <a:pt x="15965" y="18933"/>
                      <a:pt x="15965" y="18933"/>
                    </a:cubicBezTo>
                    <a:cubicBezTo>
                      <a:pt x="15965" y="18933"/>
                      <a:pt x="15026" y="18453"/>
                      <a:pt x="15026" y="18453"/>
                    </a:cubicBezTo>
                    <a:cubicBezTo>
                      <a:pt x="15026" y="18933"/>
                      <a:pt x="15965" y="18453"/>
                      <a:pt x="15026" y="18453"/>
                    </a:cubicBezTo>
                    <a:cubicBezTo>
                      <a:pt x="15965" y="17973"/>
                      <a:pt x="15965" y="18933"/>
                      <a:pt x="15965" y="17973"/>
                    </a:cubicBezTo>
                    <a:cubicBezTo>
                      <a:pt x="15965" y="18933"/>
                      <a:pt x="18783" y="17973"/>
                      <a:pt x="18783" y="17493"/>
                    </a:cubicBezTo>
                    <a:cubicBezTo>
                      <a:pt x="19722" y="17493"/>
                      <a:pt x="20661" y="17013"/>
                      <a:pt x="20661" y="17013"/>
                    </a:cubicBezTo>
                    <a:cubicBezTo>
                      <a:pt x="21600" y="16533"/>
                      <a:pt x="20661" y="16533"/>
                      <a:pt x="21600" y="16053"/>
                    </a:cubicBezTo>
                    <a:cubicBezTo>
                      <a:pt x="21600" y="16053"/>
                      <a:pt x="21600" y="16053"/>
                      <a:pt x="21600" y="16533"/>
                    </a:cubicBezTo>
                    <a:cubicBezTo>
                      <a:pt x="21600" y="16053"/>
                      <a:pt x="20661" y="16053"/>
                      <a:pt x="20661" y="15573"/>
                    </a:cubicBezTo>
                    <a:cubicBezTo>
                      <a:pt x="20661" y="15573"/>
                      <a:pt x="21600" y="15573"/>
                      <a:pt x="21600" y="15573"/>
                    </a:cubicBezTo>
                    <a:cubicBezTo>
                      <a:pt x="20661" y="15573"/>
                      <a:pt x="20661" y="15093"/>
                      <a:pt x="21600" y="15093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06" name="Square"/>
              <p:cNvSpPr/>
              <p:nvPr/>
            </p:nvSpPr>
            <p:spPr>
              <a:xfrm>
                <a:off x="11690092" y="3473228"/>
                <a:ext cx="17482" cy="17481"/>
              </a:xfrm>
              <a:prstGeom prst="rect">
                <a:avLst/>
              </a:pr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07" name="Shape"/>
              <p:cNvSpPr/>
              <p:nvPr/>
            </p:nvSpPr>
            <p:spPr>
              <a:xfrm>
                <a:off x="12984766" y="3356324"/>
                <a:ext cx="548462" cy="299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27" y="14400"/>
                    </a:moveTo>
                    <a:cubicBezTo>
                      <a:pt x="20127" y="14400"/>
                      <a:pt x="20127" y="14400"/>
                      <a:pt x="20127" y="14400"/>
                    </a:cubicBezTo>
                    <a:cubicBezTo>
                      <a:pt x="20127" y="14400"/>
                      <a:pt x="20127" y="14400"/>
                      <a:pt x="20127" y="14400"/>
                    </a:cubicBezTo>
                    <a:cubicBezTo>
                      <a:pt x="20127" y="14400"/>
                      <a:pt x="20127" y="14400"/>
                      <a:pt x="20127" y="14400"/>
                    </a:cubicBezTo>
                    <a:close/>
                    <a:moveTo>
                      <a:pt x="19636" y="14400"/>
                    </a:moveTo>
                    <a:cubicBezTo>
                      <a:pt x="19636" y="14400"/>
                      <a:pt x="19636" y="14400"/>
                      <a:pt x="19636" y="14400"/>
                    </a:cubicBezTo>
                    <a:close/>
                    <a:moveTo>
                      <a:pt x="19636" y="14400"/>
                    </a:moveTo>
                    <a:cubicBezTo>
                      <a:pt x="19145" y="14400"/>
                      <a:pt x="19145" y="14400"/>
                      <a:pt x="19145" y="14400"/>
                    </a:cubicBezTo>
                    <a:cubicBezTo>
                      <a:pt x="19145" y="14400"/>
                      <a:pt x="19145" y="14400"/>
                      <a:pt x="19145" y="14400"/>
                    </a:cubicBezTo>
                    <a:cubicBezTo>
                      <a:pt x="19145" y="14400"/>
                      <a:pt x="19145" y="14400"/>
                      <a:pt x="19145" y="14400"/>
                    </a:cubicBezTo>
                    <a:cubicBezTo>
                      <a:pt x="19145" y="14400"/>
                      <a:pt x="19145" y="14400"/>
                      <a:pt x="19145" y="14400"/>
                    </a:cubicBezTo>
                    <a:cubicBezTo>
                      <a:pt x="19636" y="14400"/>
                      <a:pt x="19636" y="14400"/>
                      <a:pt x="19636" y="14400"/>
                    </a:cubicBezTo>
                    <a:cubicBezTo>
                      <a:pt x="19636" y="14400"/>
                      <a:pt x="19636" y="14400"/>
                      <a:pt x="19636" y="14400"/>
                    </a:cubicBezTo>
                    <a:close/>
                    <a:moveTo>
                      <a:pt x="21600" y="12600"/>
                    </a:moveTo>
                    <a:cubicBezTo>
                      <a:pt x="21109" y="12600"/>
                      <a:pt x="21109" y="11700"/>
                      <a:pt x="20618" y="11700"/>
                    </a:cubicBezTo>
                    <a:cubicBezTo>
                      <a:pt x="20618" y="11700"/>
                      <a:pt x="20618" y="11700"/>
                      <a:pt x="20127" y="11700"/>
                    </a:cubicBezTo>
                    <a:cubicBezTo>
                      <a:pt x="20127" y="10800"/>
                      <a:pt x="20127" y="10800"/>
                      <a:pt x="19636" y="10800"/>
                    </a:cubicBezTo>
                    <a:cubicBezTo>
                      <a:pt x="19636" y="10800"/>
                      <a:pt x="19636" y="10800"/>
                      <a:pt x="19636" y="10800"/>
                    </a:cubicBezTo>
                    <a:cubicBezTo>
                      <a:pt x="19145" y="10800"/>
                      <a:pt x="19636" y="10800"/>
                      <a:pt x="19145" y="10800"/>
                    </a:cubicBezTo>
                    <a:cubicBezTo>
                      <a:pt x="19145" y="10800"/>
                      <a:pt x="19145" y="11700"/>
                      <a:pt x="19145" y="11700"/>
                    </a:cubicBezTo>
                    <a:cubicBezTo>
                      <a:pt x="19145" y="11700"/>
                      <a:pt x="18655" y="10800"/>
                      <a:pt x="18655" y="10800"/>
                    </a:cubicBezTo>
                    <a:cubicBezTo>
                      <a:pt x="18164" y="10800"/>
                      <a:pt x="18164" y="10800"/>
                      <a:pt x="18164" y="10800"/>
                    </a:cubicBezTo>
                    <a:cubicBezTo>
                      <a:pt x="18164" y="10800"/>
                      <a:pt x="17673" y="10800"/>
                      <a:pt x="17673" y="10800"/>
                    </a:cubicBezTo>
                    <a:cubicBezTo>
                      <a:pt x="17673" y="9900"/>
                      <a:pt x="18655" y="9000"/>
                      <a:pt x="18655" y="9000"/>
                    </a:cubicBezTo>
                    <a:cubicBezTo>
                      <a:pt x="18655" y="8100"/>
                      <a:pt x="18164" y="9000"/>
                      <a:pt x="18164" y="9000"/>
                    </a:cubicBezTo>
                    <a:cubicBezTo>
                      <a:pt x="17673" y="9000"/>
                      <a:pt x="17182" y="9900"/>
                      <a:pt x="16691" y="9900"/>
                    </a:cubicBezTo>
                    <a:cubicBezTo>
                      <a:pt x="16691" y="10800"/>
                      <a:pt x="16691" y="10800"/>
                      <a:pt x="16200" y="11700"/>
                    </a:cubicBezTo>
                    <a:cubicBezTo>
                      <a:pt x="16200" y="11700"/>
                      <a:pt x="16200" y="12600"/>
                      <a:pt x="16200" y="12600"/>
                    </a:cubicBezTo>
                    <a:cubicBezTo>
                      <a:pt x="16200" y="12600"/>
                      <a:pt x="15709" y="12600"/>
                      <a:pt x="15709" y="12600"/>
                    </a:cubicBezTo>
                    <a:cubicBezTo>
                      <a:pt x="15218" y="11700"/>
                      <a:pt x="15709" y="11700"/>
                      <a:pt x="15218" y="11700"/>
                    </a:cubicBezTo>
                    <a:cubicBezTo>
                      <a:pt x="14727" y="10800"/>
                      <a:pt x="14236" y="11700"/>
                      <a:pt x="13745" y="10800"/>
                    </a:cubicBezTo>
                    <a:cubicBezTo>
                      <a:pt x="13745" y="10800"/>
                      <a:pt x="13745" y="9900"/>
                      <a:pt x="13255" y="9900"/>
                    </a:cubicBezTo>
                    <a:cubicBezTo>
                      <a:pt x="13255" y="9000"/>
                      <a:pt x="13255" y="9900"/>
                      <a:pt x="12764" y="9000"/>
                    </a:cubicBezTo>
                    <a:cubicBezTo>
                      <a:pt x="12273" y="9000"/>
                      <a:pt x="12273" y="7200"/>
                      <a:pt x="12273" y="6300"/>
                    </a:cubicBezTo>
                    <a:cubicBezTo>
                      <a:pt x="12273" y="7200"/>
                      <a:pt x="11782" y="6300"/>
                      <a:pt x="11291" y="6300"/>
                    </a:cubicBezTo>
                    <a:cubicBezTo>
                      <a:pt x="11291" y="5400"/>
                      <a:pt x="11291" y="5400"/>
                      <a:pt x="10800" y="4500"/>
                    </a:cubicBezTo>
                    <a:cubicBezTo>
                      <a:pt x="10800" y="4500"/>
                      <a:pt x="10800" y="4500"/>
                      <a:pt x="10309" y="5400"/>
                    </a:cubicBezTo>
                    <a:cubicBezTo>
                      <a:pt x="9818" y="5400"/>
                      <a:pt x="8836" y="5400"/>
                      <a:pt x="7855" y="5400"/>
                    </a:cubicBezTo>
                    <a:cubicBezTo>
                      <a:pt x="6873" y="5400"/>
                      <a:pt x="6873" y="3600"/>
                      <a:pt x="5891" y="3600"/>
                    </a:cubicBezTo>
                    <a:cubicBezTo>
                      <a:pt x="5400" y="2700"/>
                      <a:pt x="4909" y="1800"/>
                      <a:pt x="3927" y="900"/>
                    </a:cubicBezTo>
                    <a:cubicBezTo>
                      <a:pt x="3436" y="0"/>
                      <a:pt x="2945" y="0"/>
                      <a:pt x="1964" y="0"/>
                    </a:cubicBezTo>
                    <a:cubicBezTo>
                      <a:pt x="1473" y="0"/>
                      <a:pt x="0" y="900"/>
                      <a:pt x="0" y="1800"/>
                    </a:cubicBezTo>
                    <a:cubicBezTo>
                      <a:pt x="0" y="1800"/>
                      <a:pt x="0" y="2700"/>
                      <a:pt x="0" y="2700"/>
                    </a:cubicBezTo>
                    <a:cubicBezTo>
                      <a:pt x="491" y="4500"/>
                      <a:pt x="491" y="5400"/>
                      <a:pt x="491" y="6300"/>
                    </a:cubicBezTo>
                    <a:cubicBezTo>
                      <a:pt x="491" y="7200"/>
                      <a:pt x="982" y="8100"/>
                      <a:pt x="982" y="9000"/>
                    </a:cubicBezTo>
                    <a:cubicBezTo>
                      <a:pt x="982" y="9900"/>
                      <a:pt x="982" y="10800"/>
                      <a:pt x="982" y="10800"/>
                    </a:cubicBezTo>
                    <a:cubicBezTo>
                      <a:pt x="982" y="10800"/>
                      <a:pt x="2455" y="10800"/>
                      <a:pt x="2455" y="10800"/>
                    </a:cubicBezTo>
                    <a:cubicBezTo>
                      <a:pt x="2455" y="10800"/>
                      <a:pt x="1964" y="9900"/>
                      <a:pt x="1964" y="9000"/>
                    </a:cubicBezTo>
                    <a:cubicBezTo>
                      <a:pt x="2455" y="9000"/>
                      <a:pt x="2455" y="9000"/>
                      <a:pt x="2945" y="9000"/>
                    </a:cubicBezTo>
                    <a:cubicBezTo>
                      <a:pt x="2945" y="9000"/>
                      <a:pt x="2945" y="8100"/>
                      <a:pt x="2945" y="8100"/>
                    </a:cubicBezTo>
                    <a:cubicBezTo>
                      <a:pt x="2945" y="8100"/>
                      <a:pt x="2945" y="8100"/>
                      <a:pt x="2945" y="8100"/>
                    </a:cubicBezTo>
                    <a:cubicBezTo>
                      <a:pt x="3436" y="8100"/>
                      <a:pt x="3436" y="8100"/>
                      <a:pt x="3927" y="8100"/>
                    </a:cubicBezTo>
                    <a:cubicBezTo>
                      <a:pt x="3436" y="8100"/>
                      <a:pt x="3436" y="8100"/>
                      <a:pt x="3436" y="7200"/>
                    </a:cubicBezTo>
                    <a:cubicBezTo>
                      <a:pt x="3436" y="7200"/>
                      <a:pt x="3436" y="7200"/>
                      <a:pt x="3927" y="7200"/>
                    </a:cubicBezTo>
                    <a:cubicBezTo>
                      <a:pt x="3927" y="7200"/>
                      <a:pt x="3927" y="7200"/>
                      <a:pt x="4418" y="8100"/>
                    </a:cubicBezTo>
                    <a:cubicBezTo>
                      <a:pt x="4418" y="8100"/>
                      <a:pt x="4418" y="8100"/>
                      <a:pt x="4909" y="8100"/>
                    </a:cubicBezTo>
                    <a:cubicBezTo>
                      <a:pt x="4909" y="8100"/>
                      <a:pt x="4909" y="8100"/>
                      <a:pt x="5400" y="8100"/>
                    </a:cubicBezTo>
                    <a:cubicBezTo>
                      <a:pt x="5400" y="9000"/>
                      <a:pt x="5400" y="9000"/>
                      <a:pt x="5400" y="9000"/>
                    </a:cubicBezTo>
                    <a:cubicBezTo>
                      <a:pt x="5400" y="9000"/>
                      <a:pt x="5891" y="9000"/>
                      <a:pt x="5891" y="9900"/>
                    </a:cubicBezTo>
                    <a:cubicBezTo>
                      <a:pt x="5891" y="9900"/>
                      <a:pt x="5891" y="10800"/>
                      <a:pt x="5891" y="10800"/>
                    </a:cubicBezTo>
                    <a:cubicBezTo>
                      <a:pt x="6382" y="11700"/>
                      <a:pt x="6873" y="10800"/>
                      <a:pt x="7364" y="10800"/>
                    </a:cubicBezTo>
                    <a:cubicBezTo>
                      <a:pt x="8345" y="11700"/>
                      <a:pt x="8836" y="13500"/>
                      <a:pt x="9327" y="14400"/>
                    </a:cubicBezTo>
                    <a:cubicBezTo>
                      <a:pt x="9818" y="15300"/>
                      <a:pt x="10800" y="16200"/>
                      <a:pt x="11782" y="17100"/>
                    </a:cubicBezTo>
                    <a:cubicBezTo>
                      <a:pt x="12273" y="18000"/>
                      <a:pt x="12764" y="18900"/>
                      <a:pt x="13745" y="18900"/>
                    </a:cubicBezTo>
                    <a:cubicBezTo>
                      <a:pt x="13745" y="18900"/>
                      <a:pt x="14236" y="18900"/>
                      <a:pt x="14727" y="19800"/>
                    </a:cubicBezTo>
                    <a:cubicBezTo>
                      <a:pt x="14727" y="19800"/>
                      <a:pt x="14727" y="20700"/>
                      <a:pt x="14727" y="20700"/>
                    </a:cubicBezTo>
                    <a:cubicBezTo>
                      <a:pt x="14727" y="21600"/>
                      <a:pt x="14727" y="21600"/>
                      <a:pt x="15218" y="21600"/>
                    </a:cubicBezTo>
                    <a:cubicBezTo>
                      <a:pt x="15709" y="21600"/>
                      <a:pt x="15709" y="21600"/>
                      <a:pt x="15709" y="21600"/>
                    </a:cubicBezTo>
                    <a:cubicBezTo>
                      <a:pt x="15709" y="21600"/>
                      <a:pt x="15709" y="21600"/>
                      <a:pt x="16200" y="21600"/>
                    </a:cubicBezTo>
                    <a:cubicBezTo>
                      <a:pt x="16200" y="21600"/>
                      <a:pt x="16200" y="21600"/>
                      <a:pt x="16200" y="21600"/>
                    </a:cubicBezTo>
                    <a:cubicBezTo>
                      <a:pt x="16200" y="20700"/>
                      <a:pt x="16200" y="20700"/>
                      <a:pt x="16691" y="19800"/>
                    </a:cubicBezTo>
                    <a:cubicBezTo>
                      <a:pt x="16691" y="19800"/>
                      <a:pt x="16691" y="19800"/>
                      <a:pt x="16691" y="18900"/>
                    </a:cubicBezTo>
                    <a:cubicBezTo>
                      <a:pt x="16691" y="18900"/>
                      <a:pt x="16200" y="18900"/>
                      <a:pt x="16200" y="18000"/>
                    </a:cubicBezTo>
                    <a:cubicBezTo>
                      <a:pt x="16200" y="18000"/>
                      <a:pt x="16200" y="17100"/>
                      <a:pt x="16200" y="17100"/>
                    </a:cubicBezTo>
                    <a:cubicBezTo>
                      <a:pt x="16200" y="17100"/>
                      <a:pt x="15709" y="17100"/>
                      <a:pt x="15709" y="17100"/>
                    </a:cubicBezTo>
                    <a:cubicBezTo>
                      <a:pt x="15218" y="16200"/>
                      <a:pt x="15218" y="16200"/>
                      <a:pt x="15218" y="15300"/>
                    </a:cubicBezTo>
                    <a:cubicBezTo>
                      <a:pt x="15218" y="15300"/>
                      <a:pt x="15709" y="15300"/>
                      <a:pt x="16200" y="15300"/>
                    </a:cubicBezTo>
                    <a:cubicBezTo>
                      <a:pt x="16691" y="15300"/>
                      <a:pt x="16691" y="15300"/>
                      <a:pt x="16691" y="14400"/>
                    </a:cubicBezTo>
                    <a:cubicBezTo>
                      <a:pt x="16691" y="14400"/>
                      <a:pt x="16691" y="14400"/>
                      <a:pt x="16691" y="14400"/>
                    </a:cubicBezTo>
                    <a:cubicBezTo>
                      <a:pt x="16691" y="14400"/>
                      <a:pt x="16691" y="14400"/>
                      <a:pt x="16691" y="14400"/>
                    </a:cubicBezTo>
                    <a:cubicBezTo>
                      <a:pt x="16691" y="14400"/>
                      <a:pt x="16691" y="14400"/>
                      <a:pt x="16691" y="14400"/>
                    </a:cubicBezTo>
                    <a:cubicBezTo>
                      <a:pt x="16691" y="14400"/>
                      <a:pt x="16691" y="14400"/>
                      <a:pt x="16200" y="14400"/>
                    </a:cubicBezTo>
                    <a:cubicBezTo>
                      <a:pt x="16691" y="13500"/>
                      <a:pt x="17182" y="13500"/>
                      <a:pt x="17182" y="13500"/>
                    </a:cubicBezTo>
                    <a:cubicBezTo>
                      <a:pt x="17182" y="13500"/>
                      <a:pt x="17182" y="13500"/>
                      <a:pt x="17182" y="13500"/>
                    </a:cubicBezTo>
                    <a:cubicBezTo>
                      <a:pt x="17182" y="13500"/>
                      <a:pt x="17182" y="12600"/>
                      <a:pt x="17182" y="12600"/>
                    </a:cubicBezTo>
                    <a:cubicBezTo>
                      <a:pt x="17182" y="11700"/>
                      <a:pt x="17673" y="12600"/>
                      <a:pt x="17673" y="12600"/>
                    </a:cubicBezTo>
                    <a:cubicBezTo>
                      <a:pt x="18164" y="11700"/>
                      <a:pt x="18164" y="11700"/>
                      <a:pt x="18655" y="12600"/>
                    </a:cubicBezTo>
                    <a:cubicBezTo>
                      <a:pt x="18655" y="12600"/>
                      <a:pt x="18655" y="12600"/>
                      <a:pt x="18655" y="13500"/>
                    </a:cubicBezTo>
                    <a:cubicBezTo>
                      <a:pt x="18655" y="13500"/>
                      <a:pt x="18655" y="13500"/>
                      <a:pt x="19145" y="13500"/>
                    </a:cubicBezTo>
                    <a:cubicBezTo>
                      <a:pt x="19145" y="13500"/>
                      <a:pt x="19145" y="13500"/>
                      <a:pt x="19636" y="13500"/>
                    </a:cubicBezTo>
                    <a:cubicBezTo>
                      <a:pt x="19636" y="13500"/>
                      <a:pt x="19636" y="13500"/>
                      <a:pt x="20127" y="13500"/>
                    </a:cubicBezTo>
                    <a:cubicBezTo>
                      <a:pt x="20127" y="13500"/>
                      <a:pt x="20127" y="13500"/>
                      <a:pt x="20618" y="13500"/>
                    </a:cubicBezTo>
                    <a:cubicBezTo>
                      <a:pt x="20618" y="13500"/>
                      <a:pt x="21109" y="13500"/>
                      <a:pt x="20618" y="12600"/>
                    </a:cubicBezTo>
                    <a:cubicBezTo>
                      <a:pt x="21109" y="13500"/>
                      <a:pt x="21600" y="12600"/>
                      <a:pt x="21600" y="12600"/>
                    </a:cubicBezTo>
                    <a:close/>
                    <a:moveTo>
                      <a:pt x="18655" y="11700"/>
                    </a:moveTo>
                    <a:cubicBezTo>
                      <a:pt x="18655" y="11700"/>
                      <a:pt x="18655" y="11700"/>
                      <a:pt x="18164" y="11700"/>
                    </a:cubicBezTo>
                    <a:cubicBezTo>
                      <a:pt x="18655" y="11700"/>
                      <a:pt x="18655" y="11700"/>
                      <a:pt x="18655" y="117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08" name="Shape"/>
              <p:cNvSpPr/>
              <p:nvPr/>
            </p:nvSpPr>
            <p:spPr>
              <a:xfrm>
                <a:off x="11136168" y="2882157"/>
                <a:ext cx="262213" cy="312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14" y="11232"/>
                    </a:moveTo>
                    <a:cubicBezTo>
                      <a:pt x="5143" y="11232"/>
                      <a:pt x="5143" y="11232"/>
                      <a:pt x="5143" y="10368"/>
                    </a:cubicBezTo>
                    <a:cubicBezTo>
                      <a:pt x="5143" y="10368"/>
                      <a:pt x="5143" y="10368"/>
                      <a:pt x="5143" y="10368"/>
                    </a:cubicBezTo>
                    <a:cubicBezTo>
                      <a:pt x="5143" y="10368"/>
                      <a:pt x="5143" y="10368"/>
                      <a:pt x="6171" y="10368"/>
                    </a:cubicBezTo>
                    <a:cubicBezTo>
                      <a:pt x="6171" y="10368"/>
                      <a:pt x="5143" y="9504"/>
                      <a:pt x="5143" y="10368"/>
                    </a:cubicBezTo>
                    <a:cubicBezTo>
                      <a:pt x="5143" y="9504"/>
                      <a:pt x="5143" y="9504"/>
                      <a:pt x="5143" y="8640"/>
                    </a:cubicBezTo>
                    <a:cubicBezTo>
                      <a:pt x="4114" y="8640"/>
                      <a:pt x="3086" y="8640"/>
                      <a:pt x="3086" y="8640"/>
                    </a:cubicBezTo>
                    <a:cubicBezTo>
                      <a:pt x="2057" y="8640"/>
                      <a:pt x="1029" y="9504"/>
                      <a:pt x="0" y="9504"/>
                    </a:cubicBezTo>
                    <a:cubicBezTo>
                      <a:pt x="0" y="10368"/>
                      <a:pt x="1029" y="10368"/>
                      <a:pt x="1029" y="10368"/>
                    </a:cubicBezTo>
                    <a:cubicBezTo>
                      <a:pt x="0" y="10368"/>
                      <a:pt x="0" y="10368"/>
                      <a:pt x="0" y="10368"/>
                    </a:cubicBezTo>
                    <a:cubicBezTo>
                      <a:pt x="0" y="10368"/>
                      <a:pt x="0" y="11232"/>
                      <a:pt x="1029" y="11232"/>
                    </a:cubicBezTo>
                    <a:cubicBezTo>
                      <a:pt x="2057" y="11232"/>
                      <a:pt x="2057" y="10368"/>
                      <a:pt x="2057" y="10368"/>
                    </a:cubicBezTo>
                    <a:cubicBezTo>
                      <a:pt x="2057" y="10368"/>
                      <a:pt x="3086" y="11232"/>
                      <a:pt x="3086" y="11232"/>
                    </a:cubicBezTo>
                    <a:cubicBezTo>
                      <a:pt x="3086" y="11232"/>
                      <a:pt x="3086" y="11232"/>
                      <a:pt x="3086" y="11232"/>
                    </a:cubicBezTo>
                    <a:cubicBezTo>
                      <a:pt x="4114" y="11232"/>
                      <a:pt x="4114" y="11232"/>
                      <a:pt x="4114" y="11232"/>
                    </a:cubicBezTo>
                    <a:close/>
                    <a:moveTo>
                      <a:pt x="5143" y="4320"/>
                    </a:moveTo>
                    <a:cubicBezTo>
                      <a:pt x="6171" y="4320"/>
                      <a:pt x="6171" y="3456"/>
                      <a:pt x="6171" y="3456"/>
                    </a:cubicBezTo>
                    <a:cubicBezTo>
                      <a:pt x="6171" y="3456"/>
                      <a:pt x="5143" y="3456"/>
                      <a:pt x="5143" y="3456"/>
                    </a:cubicBezTo>
                    <a:cubicBezTo>
                      <a:pt x="5143" y="3456"/>
                      <a:pt x="5143" y="3456"/>
                      <a:pt x="5143" y="3456"/>
                    </a:cubicBezTo>
                    <a:cubicBezTo>
                      <a:pt x="5143" y="2592"/>
                      <a:pt x="5143" y="2592"/>
                      <a:pt x="4114" y="2592"/>
                    </a:cubicBezTo>
                    <a:cubicBezTo>
                      <a:pt x="4114" y="2592"/>
                      <a:pt x="4114" y="3456"/>
                      <a:pt x="4114" y="3456"/>
                    </a:cubicBezTo>
                    <a:cubicBezTo>
                      <a:pt x="4114" y="3456"/>
                      <a:pt x="5143" y="4320"/>
                      <a:pt x="5143" y="3456"/>
                    </a:cubicBezTo>
                    <a:cubicBezTo>
                      <a:pt x="5143" y="4320"/>
                      <a:pt x="5143" y="4320"/>
                      <a:pt x="5143" y="4320"/>
                    </a:cubicBezTo>
                    <a:close/>
                    <a:moveTo>
                      <a:pt x="21600" y="14688"/>
                    </a:moveTo>
                    <a:cubicBezTo>
                      <a:pt x="21600" y="13824"/>
                      <a:pt x="20571" y="13824"/>
                      <a:pt x="19543" y="13824"/>
                    </a:cubicBezTo>
                    <a:cubicBezTo>
                      <a:pt x="18514" y="13824"/>
                      <a:pt x="18514" y="14688"/>
                      <a:pt x="17486" y="13824"/>
                    </a:cubicBezTo>
                    <a:cubicBezTo>
                      <a:pt x="18514" y="13824"/>
                      <a:pt x="18514" y="13824"/>
                      <a:pt x="18514" y="12960"/>
                    </a:cubicBezTo>
                    <a:cubicBezTo>
                      <a:pt x="18514" y="12096"/>
                      <a:pt x="17486" y="12096"/>
                      <a:pt x="16457" y="12096"/>
                    </a:cubicBezTo>
                    <a:cubicBezTo>
                      <a:pt x="17486" y="12096"/>
                      <a:pt x="17486" y="12096"/>
                      <a:pt x="18514" y="12096"/>
                    </a:cubicBezTo>
                    <a:cubicBezTo>
                      <a:pt x="18514" y="12096"/>
                      <a:pt x="17486" y="11232"/>
                      <a:pt x="17486" y="11232"/>
                    </a:cubicBezTo>
                    <a:cubicBezTo>
                      <a:pt x="17486" y="10368"/>
                      <a:pt x="15429" y="10368"/>
                      <a:pt x="15429" y="9504"/>
                    </a:cubicBezTo>
                    <a:cubicBezTo>
                      <a:pt x="14400" y="9504"/>
                      <a:pt x="15429" y="8640"/>
                      <a:pt x="14400" y="7776"/>
                    </a:cubicBezTo>
                    <a:cubicBezTo>
                      <a:pt x="13371" y="6048"/>
                      <a:pt x="11314" y="7776"/>
                      <a:pt x="10286" y="6048"/>
                    </a:cubicBezTo>
                    <a:cubicBezTo>
                      <a:pt x="10286" y="6912"/>
                      <a:pt x="11314" y="6912"/>
                      <a:pt x="11314" y="6912"/>
                    </a:cubicBezTo>
                    <a:cubicBezTo>
                      <a:pt x="11314" y="6912"/>
                      <a:pt x="12343" y="6048"/>
                      <a:pt x="12343" y="6048"/>
                    </a:cubicBezTo>
                    <a:cubicBezTo>
                      <a:pt x="12343" y="5184"/>
                      <a:pt x="11314" y="6048"/>
                      <a:pt x="11314" y="6048"/>
                    </a:cubicBezTo>
                    <a:cubicBezTo>
                      <a:pt x="12343" y="5184"/>
                      <a:pt x="12343" y="5184"/>
                      <a:pt x="13371" y="5184"/>
                    </a:cubicBezTo>
                    <a:cubicBezTo>
                      <a:pt x="13371" y="4320"/>
                      <a:pt x="14400" y="3456"/>
                      <a:pt x="14400" y="3456"/>
                    </a:cubicBezTo>
                    <a:cubicBezTo>
                      <a:pt x="14400" y="2592"/>
                      <a:pt x="10286" y="2592"/>
                      <a:pt x="9257" y="2592"/>
                    </a:cubicBezTo>
                    <a:cubicBezTo>
                      <a:pt x="10286" y="2592"/>
                      <a:pt x="10286" y="2592"/>
                      <a:pt x="10286" y="2592"/>
                    </a:cubicBezTo>
                    <a:cubicBezTo>
                      <a:pt x="10286" y="2592"/>
                      <a:pt x="10286" y="2592"/>
                      <a:pt x="10286" y="2592"/>
                    </a:cubicBezTo>
                    <a:cubicBezTo>
                      <a:pt x="10286" y="1728"/>
                      <a:pt x="12343" y="1728"/>
                      <a:pt x="12343" y="0"/>
                    </a:cubicBezTo>
                    <a:cubicBezTo>
                      <a:pt x="11314" y="864"/>
                      <a:pt x="10286" y="864"/>
                      <a:pt x="9257" y="864"/>
                    </a:cubicBezTo>
                    <a:cubicBezTo>
                      <a:pt x="8229" y="864"/>
                      <a:pt x="7200" y="0"/>
                      <a:pt x="8229" y="864"/>
                    </a:cubicBezTo>
                    <a:cubicBezTo>
                      <a:pt x="7200" y="864"/>
                      <a:pt x="7200" y="1728"/>
                      <a:pt x="7200" y="2592"/>
                    </a:cubicBezTo>
                    <a:cubicBezTo>
                      <a:pt x="7200" y="1728"/>
                      <a:pt x="5143" y="2592"/>
                      <a:pt x="6171" y="2592"/>
                    </a:cubicBezTo>
                    <a:cubicBezTo>
                      <a:pt x="5143" y="3456"/>
                      <a:pt x="7200" y="4320"/>
                      <a:pt x="5143" y="4320"/>
                    </a:cubicBezTo>
                    <a:cubicBezTo>
                      <a:pt x="6171" y="4320"/>
                      <a:pt x="6171" y="4320"/>
                      <a:pt x="6171" y="4320"/>
                    </a:cubicBezTo>
                    <a:cubicBezTo>
                      <a:pt x="5143" y="5184"/>
                      <a:pt x="5143" y="5184"/>
                      <a:pt x="5143" y="5184"/>
                    </a:cubicBezTo>
                    <a:cubicBezTo>
                      <a:pt x="6171" y="5184"/>
                      <a:pt x="6171" y="5184"/>
                      <a:pt x="7200" y="5184"/>
                    </a:cubicBezTo>
                    <a:cubicBezTo>
                      <a:pt x="7200" y="5184"/>
                      <a:pt x="5143" y="6912"/>
                      <a:pt x="6171" y="6912"/>
                    </a:cubicBezTo>
                    <a:cubicBezTo>
                      <a:pt x="5143" y="7776"/>
                      <a:pt x="5143" y="8640"/>
                      <a:pt x="6171" y="7776"/>
                    </a:cubicBezTo>
                    <a:cubicBezTo>
                      <a:pt x="6171" y="7776"/>
                      <a:pt x="6171" y="6912"/>
                      <a:pt x="6171" y="6912"/>
                    </a:cubicBezTo>
                    <a:cubicBezTo>
                      <a:pt x="6171" y="6912"/>
                      <a:pt x="7200" y="6048"/>
                      <a:pt x="7200" y="6048"/>
                    </a:cubicBezTo>
                    <a:cubicBezTo>
                      <a:pt x="7200" y="6048"/>
                      <a:pt x="6171" y="6912"/>
                      <a:pt x="7200" y="6912"/>
                    </a:cubicBezTo>
                    <a:cubicBezTo>
                      <a:pt x="7200" y="6912"/>
                      <a:pt x="7200" y="6912"/>
                      <a:pt x="8229" y="6048"/>
                    </a:cubicBezTo>
                    <a:cubicBezTo>
                      <a:pt x="7200" y="6912"/>
                      <a:pt x="8229" y="6912"/>
                      <a:pt x="8229" y="6912"/>
                    </a:cubicBezTo>
                    <a:cubicBezTo>
                      <a:pt x="7200" y="6912"/>
                      <a:pt x="7200" y="6912"/>
                      <a:pt x="7200" y="7776"/>
                    </a:cubicBezTo>
                    <a:cubicBezTo>
                      <a:pt x="7200" y="7776"/>
                      <a:pt x="8229" y="7776"/>
                      <a:pt x="8229" y="7776"/>
                    </a:cubicBezTo>
                    <a:cubicBezTo>
                      <a:pt x="8229" y="7776"/>
                      <a:pt x="7200" y="7776"/>
                      <a:pt x="7200" y="8640"/>
                    </a:cubicBezTo>
                    <a:cubicBezTo>
                      <a:pt x="7200" y="8640"/>
                      <a:pt x="6171" y="9504"/>
                      <a:pt x="7200" y="9504"/>
                    </a:cubicBezTo>
                    <a:cubicBezTo>
                      <a:pt x="7200" y="9504"/>
                      <a:pt x="8229" y="9504"/>
                      <a:pt x="9257" y="9504"/>
                    </a:cubicBezTo>
                    <a:cubicBezTo>
                      <a:pt x="10286" y="9504"/>
                      <a:pt x="10286" y="9504"/>
                      <a:pt x="11314" y="9504"/>
                    </a:cubicBezTo>
                    <a:cubicBezTo>
                      <a:pt x="10286" y="9504"/>
                      <a:pt x="10286" y="10368"/>
                      <a:pt x="11314" y="11232"/>
                    </a:cubicBezTo>
                    <a:cubicBezTo>
                      <a:pt x="11314" y="11232"/>
                      <a:pt x="11314" y="10368"/>
                      <a:pt x="11314" y="11232"/>
                    </a:cubicBezTo>
                    <a:cubicBezTo>
                      <a:pt x="11314" y="12096"/>
                      <a:pt x="10286" y="12096"/>
                      <a:pt x="11314" y="12096"/>
                    </a:cubicBezTo>
                    <a:cubicBezTo>
                      <a:pt x="10286" y="12960"/>
                      <a:pt x="11314" y="12960"/>
                      <a:pt x="11314" y="12960"/>
                    </a:cubicBezTo>
                    <a:cubicBezTo>
                      <a:pt x="11314" y="12960"/>
                      <a:pt x="10286" y="12960"/>
                      <a:pt x="11314" y="12960"/>
                    </a:cubicBezTo>
                    <a:cubicBezTo>
                      <a:pt x="10286" y="12960"/>
                      <a:pt x="7200" y="13824"/>
                      <a:pt x="7200" y="14688"/>
                    </a:cubicBezTo>
                    <a:cubicBezTo>
                      <a:pt x="7200" y="14688"/>
                      <a:pt x="8229" y="14688"/>
                      <a:pt x="8229" y="13824"/>
                    </a:cubicBezTo>
                    <a:cubicBezTo>
                      <a:pt x="8229" y="14688"/>
                      <a:pt x="8229" y="14688"/>
                      <a:pt x="8229" y="14688"/>
                    </a:cubicBezTo>
                    <a:cubicBezTo>
                      <a:pt x="8229" y="16416"/>
                      <a:pt x="6171" y="16416"/>
                      <a:pt x="5143" y="16416"/>
                    </a:cubicBezTo>
                    <a:cubicBezTo>
                      <a:pt x="6171" y="17280"/>
                      <a:pt x="7200" y="17280"/>
                      <a:pt x="8229" y="17280"/>
                    </a:cubicBezTo>
                    <a:cubicBezTo>
                      <a:pt x="8229" y="17280"/>
                      <a:pt x="8229" y="17280"/>
                      <a:pt x="8229" y="17280"/>
                    </a:cubicBezTo>
                    <a:cubicBezTo>
                      <a:pt x="8229" y="17280"/>
                      <a:pt x="9257" y="18144"/>
                      <a:pt x="10286" y="18144"/>
                    </a:cubicBezTo>
                    <a:cubicBezTo>
                      <a:pt x="10286" y="18144"/>
                      <a:pt x="11314" y="17280"/>
                      <a:pt x="12343" y="17280"/>
                    </a:cubicBezTo>
                    <a:cubicBezTo>
                      <a:pt x="11314" y="17280"/>
                      <a:pt x="10286" y="18144"/>
                      <a:pt x="10286" y="18144"/>
                    </a:cubicBezTo>
                    <a:cubicBezTo>
                      <a:pt x="8229" y="19008"/>
                      <a:pt x="8229" y="18144"/>
                      <a:pt x="7200" y="19008"/>
                    </a:cubicBezTo>
                    <a:cubicBezTo>
                      <a:pt x="7200" y="19008"/>
                      <a:pt x="4114" y="21600"/>
                      <a:pt x="4114" y="21600"/>
                    </a:cubicBezTo>
                    <a:cubicBezTo>
                      <a:pt x="4114" y="21600"/>
                      <a:pt x="5143" y="20736"/>
                      <a:pt x="5143" y="20736"/>
                    </a:cubicBezTo>
                    <a:cubicBezTo>
                      <a:pt x="6171" y="20736"/>
                      <a:pt x="7200" y="20736"/>
                      <a:pt x="7200" y="20736"/>
                    </a:cubicBezTo>
                    <a:cubicBezTo>
                      <a:pt x="7200" y="20736"/>
                      <a:pt x="8229" y="20736"/>
                      <a:pt x="8229" y="20736"/>
                    </a:cubicBezTo>
                    <a:cubicBezTo>
                      <a:pt x="9257" y="20736"/>
                      <a:pt x="9257" y="19872"/>
                      <a:pt x="10286" y="19872"/>
                    </a:cubicBezTo>
                    <a:cubicBezTo>
                      <a:pt x="11314" y="19872"/>
                      <a:pt x="12343" y="19872"/>
                      <a:pt x="12343" y="19872"/>
                    </a:cubicBezTo>
                    <a:cubicBezTo>
                      <a:pt x="12343" y="19872"/>
                      <a:pt x="12343" y="19872"/>
                      <a:pt x="12343" y="19872"/>
                    </a:cubicBezTo>
                    <a:cubicBezTo>
                      <a:pt x="13371" y="19872"/>
                      <a:pt x="13371" y="19872"/>
                      <a:pt x="14400" y="19008"/>
                    </a:cubicBezTo>
                    <a:cubicBezTo>
                      <a:pt x="14400" y="19008"/>
                      <a:pt x="14400" y="19008"/>
                      <a:pt x="14400" y="19008"/>
                    </a:cubicBezTo>
                    <a:cubicBezTo>
                      <a:pt x="15429" y="19008"/>
                      <a:pt x="16457" y="19872"/>
                      <a:pt x="18514" y="19008"/>
                    </a:cubicBezTo>
                    <a:cubicBezTo>
                      <a:pt x="18514" y="19008"/>
                      <a:pt x="20571" y="19008"/>
                      <a:pt x="20571" y="18144"/>
                    </a:cubicBezTo>
                    <a:cubicBezTo>
                      <a:pt x="19543" y="18144"/>
                      <a:pt x="19543" y="18144"/>
                      <a:pt x="18514" y="18144"/>
                    </a:cubicBezTo>
                    <a:cubicBezTo>
                      <a:pt x="18514" y="17280"/>
                      <a:pt x="20571" y="17280"/>
                      <a:pt x="19543" y="17280"/>
                    </a:cubicBezTo>
                    <a:cubicBezTo>
                      <a:pt x="19543" y="17280"/>
                      <a:pt x="20571" y="17280"/>
                      <a:pt x="20571" y="16416"/>
                    </a:cubicBezTo>
                    <a:cubicBezTo>
                      <a:pt x="21600" y="16416"/>
                      <a:pt x="21600" y="15552"/>
                      <a:pt x="21600" y="14688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09" name="Shape"/>
              <p:cNvSpPr/>
              <p:nvPr/>
            </p:nvSpPr>
            <p:spPr>
              <a:xfrm>
                <a:off x="12958544" y="4075882"/>
                <a:ext cx="150773" cy="121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59" extrusionOk="0">
                    <a:moveTo>
                      <a:pt x="21600" y="6705"/>
                    </a:moveTo>
                    <a:cubicBezTo>
                      <a:pt x="21600" y="4741"/>
                      <a:pt x="21600" y="2777"/>
                      <a:pt x="21600" y="2777"/>
                    </a:cubicBezTo>
                    <a:cubicBezTo>
                      <a:pt x="21600" y="2777"/>
                      <a:pt x="19800" y="2777"/>
                      <a:pt x="19800" y="2777"/>
                    </a:cubicBezTo>
                    <a:cubicBezTo>
                      <a:pt x="19800" y="814"/>
                      <a:pt x="19800" y="-1150"/>
                      <a:pt x="19800" y="814"/>
                    </a:cubicBezTo>
                    <a:cubicBezTo>
                      <a:pt x="19800" y="814"/>
                      <a:pt x="18000" y="2777"/>
                      <a:pt x="18000" y="2777"/>
                    </a:cubicBezTo>
                    <a:cubicBezTo>
                      <a:pt x="18000" y="2777"/>
                      <a:pt x="18000" y="2777"/>
                      <a:pt x="16200" y="4741"/>
                    </a:cubicBezTo>
                    <a:cubicBezTo>
                      <a:pt x="16200" y="4741"/>
                      <a:pt x="14400" y="6705"/>
                      <a:pt x="14400" y="8668"/>
                    </a:cubicBezTo>
                    <a:cubicBezTo>
                      <a:pt x="12600" y="8668"/>
                      <a:pt x="12600" y="10632"/>
                      <a:pt x="10800" y="10632"/>
                    </a:cubicBezTo>
                    <a:cubicBezTo>
                      <a:pt x="9000" y="10632"/>
                      <a:pt x="7200" y="10632"/>
                      <a:pt x="5400" y="10632"/>
                    </a:cubicBezTo>
                    <a:cubicBezTo>
                      <a:pt x="3600" y="10632"/>
                      <a:pt x="1800" y="12595"/>
                      <a:pt x="1800" y="12595"/>
                    </a:cubicBezTo>
                    <a:cubicBezTo>
                      <a:pt x="0" y="10632"/>
                      <a:pt x="0" y="10632"/>
                      <a:pt x="0" y="10632"/>
                    </a:cubicBezTo>
                    <a:cubicBezTo>
                      <a:pt x="0" y="12595"/>
                      <a:pt x="3600" y="14559"/>
                      <a:pt x="3600" y="16523"/>
                    </a:cubicBezTo>
                    <a:cubicBezTo>
                      <a:pt x="5400" y="18486"/>
                      <a:pt x="7200" y="18486"/>
                      <a:pt x="9000" y="18486"/>
                    </a:cubicBezTo>
                    <a:cubicBezTo>
                      <a:pt x="10800" y="18486"/>
                      <a:pt x="16200" y="20450"/>
                      <a:pt x="16200" y="18486"/>
                    </a:cubicBezTo>
                    <a:cubicBezTo>
                      <a:pt x="18000" y="18486"/>
                      <a:pt x="18000" y="12595"/>
                      <a:pt x="18000" y="12595"/>
                    </a:cubicBezTo>
                    <a:cubicBezTo>
                      <a:pt x="18000" y="12595"/>
                      <a:pt x="19800" y="12595"/>
                      <a:pt x="19800" y="10632"/>
                    </a:cubicBezTo>
                    <a:cubicBezTo>
                      <a:pt x="19800" y="10632"/>
                      <a:pt x="19800" y="10632"/>
                      <a:pt x="19800" y="10632"/>
                    </a:cubicBezTo>
                    <a:cubicBezTo>
                      <a:pt x="19800" y="10632"/>
                      <a:pt x="19800" y="10632"/>
                      <a:pt x="19800" y="10632"/>
                    </a:cubicBezTo>
                    <a:cubicBezTo>
                      <a:pt x="19800" y="10632"/>
                      <a:pt x="19800" y="8668"/>
                      <a:pt x="19800" y="8668"/>
                    </a:cubicBezTo>
                    <a:cubicBezTo>
                      <a:pt x="19800" y="8668"/>
                      <a:pt x="19800" y="6705"/>
                      <a:pt x="19800" y="6705"/>
                    </a:cubicBezTo>
                    <a:cubicBezTo>
                      <a:pt x="19800" y="4741"/>
                      <a:pt x="19800" y="6705"/>
                      <a:pt x="19800" y="6705"/>
                    </a:cubicBezTo>
                    <a:cubicBezTo>
                      <a:pt x="19800" y="6705"/>
                      <a:pt x="19800" y="6705"/>
                      <a:pt x="19800" y="6705"/>
                    </a:cubicBezTo>
                    <a:cubicBezTo>
                      <a:pt x="21600" y="6705"/>
                      <a:pt x="21600" y="6705"/>
                      <a:pt x="21600" y="6705"/>
                    </a:cubicBezTo>
                    <a:close/>
                    <a:moveTo>
                      <a:pt x="21600" y="4741"/>
                    </a:moveTo>
                    <a:cubicBezTo>
                      <a:pt x="21600" y="4741"/>
                      <a:pt x="19800" y="4741"/>
                      <a:pt x="21600" y="4741"/>
                    </a:cubicBezTo>
                    <a:cubicBezTo>
                      <a:pt x="21600" y="4741"/>
                      <a:pt x="21600" y="4741"/>
                      <a:pt x="21600" y="4741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0" name="Shape"/>
              <p:cNvSpPr/>
              <p:nvPr/>
            </p:nvSpPr>
            <p:spPr>
              <a:xfrm>
                <a:off x="11983987" y="3107221"/>
                <a:ext cx="513501" cy="261362"/>
              </a:xfrm>
              <a:custGeom>
                <a:avLst/>
                <a:gdLst>
                  <a:gd name="connsiteX0" fmla="*/ 11590 w 21600"/>
                  <a:gd name="connsiteY0" fmla="*/ 16904 h 21669"/>
                  <a:gd name="connsiteX1" fmla="*/ 11590 w 21600"/>
                  <a:gd name="connsiteY1" fmla="*/ 15965 h 21669"/>
                  <a:gd name="connsiteX2" fmla="*/ 12117 w 21600"/>
                  <a:gd name="connsiteY2" fmla="*/ 16904 h 21669"/>
                  <a:gd name="connsiteX3" fmla="*/ 11590 w 21600"/>
                  <a:gd name="connsiteY3" fmla="*/ 16904 h 21669"/>
                  <a:gd name="connsiteX4" fmla="*/ 21600 w 21600"/>
                  <a:gd name="connsiteY4" fmla="*/ 11270 h 21669"/>
                  <a:gd name="connsiteX5" fmla="*/ 21600 w 21600"/>
                  <a:gd name="connsiteY5" fmla="*/ 11270 h 21669"/>
                  <a:gd name="connsiteX6" fmla="*/ 21073 w 21600"/>
                  <a:gd name="connsiteY6" fmla="*/ 10330 h 21669"/>
                  <a:gd name="connsiteX7" fmla="*/ 21600 w 21600"/>
                  <a:gd name="connsiteY7" fmla="*/ 9391 h 21669"/>
                  <a:gd name="connsiteX8" fmla="*/ 21073 w 21600"/>
                  <a:gd name="connsiteY8" fmla="*/ 9391 h 21669"/>
                  <a:gd name="connsiteX9" fmla="*/ 21600 w 21600"/>
                  <a:gd name="connsiteY9" fmla="*/ 7513 h 21669"/>
                  <a:gd name="connsiteX10" fmla="*/ 20546 w 21600"/>
                  <a:gd name="connsiteY10" fmla="*/ 7513 h 21669"/>
                  <a:gd name="connsiteX11" fmla="*/ 20020 w 21600"/>
                  <a:gd name="connsiteY11" fmla="*/ 6574 h 21669"/>
                  <a:gd name="connsiteX12" fmla="*/ 18966 w 21600"/>
                  <a:gd name="connsiteY12" fmla="*/ 6574 h 21669"/>
                  <a:gd name="connsiteX13" fmla="*/ 18439 w 21600"/>
                  <a:gd name="connsiteY13" fmla="*/ 6574 h 21669"/>
                  <a:gd name="connsiteX14" fmla="*/ 17912 w 21600"/>
                  <a:gd name="connsiteY14" fmla="*/ 5635 h 21669"/>
                  <a:gd name="connsiteX15" fmla="*/ 17385 w 21600"/>
                  <a:gd name="connsiteY15" fmla="*/ 5635 h 21669"/>
                  <a:gd name="connsiteX16" fmla="*/ 16859 w 21600"/>
                  <a:gd name="connsiteY16" fmla="*/ 5635 h 21669"/>
                  <a:gd name="connsiteX17" fmla="*/ 16332 w 21600"/>
                  <a:gd name="connsiteY17" fmla="*/ 5635 h 21669"/>
                  <a:gd name="connsiteX18" fmla="*/ 15805 w 21600"/>
                  <a:gd name="connsiteY18" fmla="*/ 5635 h 21669"/>
                  <a:gd name="connsiteX19" fmla="*/ 15278 w 21600"/>
                  <a:gd name="connsiteY19" fmla="*/ 3757 h 21669"/>
                  <a:gd name="connsiteX20" fmla="*/ 13698 w 21600"/>
                  <a:gd name="connsiteY20" fmla="*/ 2817 h 21669"/>
                  <a:gd name="connsiteX21" fmla="*/ 13698 w 21600"/>
                  <a:gd name="connsiteY21" fmla="*/ 1878 h 21669"/>
                  <a:gd name="connsiteX22" fmla="*/ 13698 w 21600"/>
                  <a:gd name="connsiteY22" fmla="*/ 939 h 21669"/>
                  <a:gd name="connsiteX23" fmla="*/ 12117 w 21600"/>
                  <a:gd name="connsiteY23" fmla="*/ 0 h 21669"/>
                  <a:gd name="connsiteX24" fmla="*/ 11590 w 21600"/>
                  <a:gd name="connsiteY24" fmla="*/ 0 h 21669"/>
                  <a:gd name="connsiteX25" fmla="*/ 11590 w 21600"/>
                  <a:gd name="connsiteY25" fmla="*/ 939 h 21669"/>
                  <a:gd name="connsiteX26" fmla="*/ 10010 w 21600"/>
                  <a:gd name="connsiteY26" fmla="*/ 939 h 21669"/>
                  <a:gd name="connsiteX27" fmla="*/ 9483 w 21600"/>
                  <a:gd name="connsiteY27" fmla="*/ 1878 h 21669"/>
                  <a:gd name="connsiteX28" fmla="*/ 9483 w 21600"/>
                  <a:gd name="connsiteY28" fmla="*/ 2817 h 21669"/>
                  <a:gd name="connsiteX29" fmla="*/ 8956 w 21600"/>
                  <a:gd name="connsiteY29" fmla="*/ 2817 h 21669"/>
                  <a:gd name="connsiteX30" fmla="*/ 8429 w 21600"/>
                  <a:gd name="connsiteY30" fmla="*/ 2817 h 21669"/>
                  <a:gd name="connsiteX31" fmla="*/ 7902 w 21600"/>
                  <a:gd name="connsiteY31" fmla="*/ 1878 h 21669"/>
                  <a:gd name="connsiteX32" fmla="*/ 7902 w 21600"/>
                  <a:gd name="connsiteY32" fmla="*/ 1878 h 21669"/>
                  <a:gd name="connsiteX33" fmla="*/ 7376 w 21600"/>
                  <a:gd name="connsiteY33" fmla="*/ 1878 h 21669"/>
                  <a:gd name="connsiteX34" fmla="*/ 7376 w 21600"/>
                  <a:gd name="connsiteY34" fmla="*/ 2817 h 21669"/>
                  <a:gd name="connsiteX35" fmla="*/ 7376 w 21600"/>
                  <a:gd name="connsiteY35" fmla="*/ 1878 h 21669"/>
                  <a:gd name="connsiteX36" fmla="*/ 6849 w 21600"/>
                  <a:gd name="connsiteY36" fmla="*/ 1878 h 21669"/>
                  <a:gd name="connsiteX37" fmla="*/ 6322 w 21600"/>
                  <a:gd name="connsiteY37" fmla="*/ 1878 h 21669"/>
                  <a:gd name="connsiteX38" fmla="*/ 5795 w 21600"/>
                  <a:gd name="connsiteY38" fmla="*/ 1878 h 21669"/>
                  <a:gd name="connsiteX39" fmla="*/ 5268 w 21600"/>
                  <a:gd name="connsiteY39" fmla="*/ 1878 h 21669"/>
                  <a:gd name="connsiteX40" fmla="*/ 4215 w 21600"/>
                  <a:gd name="connsiteY40" fmla="*/ 939 h 21669"/>
                  <a:gd name="connsiteX41" fmla="*/ 2634 w 21600"/>
                  <a:gd name="connsiteY41" fmla="*/ 939 h 21669"/>
                  <a:gd name="connsiteX42" fmla="*/ 1580 w 21600"/>
                  <a:gd name="connsiteY42" fmla="*/ 1878 h 21669"/>
                  <a:gd name="connsiteX43" fmla="*/ 1580 w 21600"/>
                  <a:gd name="connsiteY43" fmla="*/ 2817 h 21669"/>
                  <a:gd name="connsiteX44" fmla="*/ 1580 w 21600"/>
                  <a:gd name="connsiteY44" fmla="*/ 3757 h 21669"/>
                  <a:gd name="connsiteX45" fmla="*/ 2107 w 21600"/>
                  <a:gd name="connsiteY45" fmla="*/ 3757 h 21669"/>
                  <a:gd name="connsiteX46" fmla="*/ 1580 w 21600"/>
                  <a:gd name="connsiteY46" fmla="*/ 3757 h 21669"/>
                  <a:gd name="connsiteX47" fmla="*/ 1580 w 21600"/>
                  <a:gd name="connsiteY47" fmla="*/ 5635 h 21669"/>
                  <a:gd name="connsiteX48" fmla="*/ 527 w 21600"/>
                  <a:gd name="connsiteY48" fmla="*/ 7513 h 21669"/>
                  <a:gd name="connsiteX49" fmla="*/ 527 w 21600"/>
                  <a:gd name="connsiteY49" fmla="*/ 9391 h 21669"/>
                  <a:gd name="connsiteX50" fmla="*/ 527 w 21600"/>
                  <a:gd name="connsiteY50" fmla="*/ 8452 h 21669"/>
                  <a:gd name="connsiteX51" fmla="*/ 0 w 21600"/>
                  <a:gd name="connsiteY51" fmla="*/ 9391 h 21669"/>
                  <a:gd name="connsiteX52" fmla="*/ 0 w 21600"/>
                  <a:gd name="connsiteY52" fmla="*/ 10330 h 21669"/>
                  <a:gd name="connsiteX53" fmla="*/ 527 w 21600"/>
                  <a:gd name="connsiteY53" fmla="*/ 11270 h 21669"/>
                  <a:gd name="connsiteX54" fmla="*/ 527 w 21600"/>
                  <a:gd name="connsiteY54" fmla="*/ 12209 h 21669"/>
                  <a:gd name="connsiteX55" fmla="*/ 1054 w 21600"/>
                  <a:gd name="connsiteY55" fmla="*/ 11270 h 21669"/>
                  <a:gd name="connsiteX56" fmla="*/ 2107 w 21600"/>
                  <a:gd name="connsiteY56" fmla="*/ 12209 h 21669"/>
                  <a:gd name="connsiteX57" fmla="*/ 2634 w 21600"/>
                  <a:gd name="connsiteY57" fmla="*/ 12209 h 21669"/>
                  <a:gd name="connsiteX58" fmla="*/ 3161 w 21600"/>
                  <a:gd name="connsiteY58" fmla="*/ 12209 h 21669"/>
                  <a:gd name="connsiteX59" fmla="*/ 3688 w 21600"/>
                  <a:gd name="connsiteY59" fmla="*/ 12209 h 21669"/>
                  <a:gd name="connsiteX60" fmla="*/ 4741 w 21600"/>
                  <a:gd name="connsiteY60" fmla="*/ 11270 h 21669"/>
                  <a:gd name="connsiteX61" fmla="*/ 5268 w 21600"/>
                  <a:gd name="connsiteY61" fmla="*/ 11270 h 21669"/>
                  <a:gd name="connsiteX62" fmla="*/ 5795 w 21600"/>
                  <a:gd name="connsiteY62" fmla="*/ 10330 h 21669"/>
                  <a:gd name="connsiteX63" fmla="*/ 7376 w 21600"/>
                  <a:gd name="connsiteY63" fmla="*/ 11270 h 21669"/>
                  <a:gd name="connsiteX64" fmla="*/ 7902 w 21600"/>
                  <a:gd name="connsiteY64" fmla="*/ 11270 h 21669"/>
                  <a:gd name="connsiteX65" fmla="*/ 8429 w 21600"/>
                  <a:gd name="connsiteY65" fmla="*/ 12209 h 21669"/>
                  <a:gd name="connsiteX66" fmla="*/ 8429 w 21600"/>
                  <a:gd name="connsiteY66" fmla="*/ 13148 h 21669"/>
                  <a:gd name="connsiteX67" fmla="*/ 8429 w 21600"/>
                  <a:gd name="connsiteY67" fmla="*/ 13148 h 21669"/>
                  <a:gd name="connsiteX68" fmla="*/ 8956 w 21600"/>
                  <a:gd name="connsiteY68" fmla="*/ 14087 h 21669"/>
                  <a:gd name="connsiteX69" fmla="*/ 8956 w 21600"/>
                  <a:gd name="connsiteY69" fmla="*/ 15026 h 21669"/>
                  <a:gd name="connsiteX70" fmla="*/ 9483 w 21600"/>
                  <a:gd name="connsiteY70" fmla="*/ 15026 h 21669"/>
                  <a:gd name="connsiteX71" fmla="*/ 10010 w 21600"/>
                  <a:gd name="connsiteY71" fmla="*/ 15965 h 21669"/>
                  <a:gd name="connsiteX72" fmla="*/ 8956 w 21600"/>
                  <a:gd name="connsiteY72" fmla="*/ 15965 h 21669"/>
                  <a:gd name="connsiteX73" fmla="*/ 8429 w 21600"/>
                  <a:gd name="connsiteY73" fmla="*/ 15965 h 21669"/>
                  <a:gd name="connsiteX74" fmla="*/ 8429 w 21600"/>
                  <a:gd name="connsiteY74" fmla="*/ 15965 h 21669"/>
                  <a:gd name="connsiteX75" fmla="*/ 8429 w 21600"/>
                  <a:gd name="connsiteY75" fmla="*/ 16904 h 21669"/>
                  <a:gd name="connsiteX76" fmla="*/ 8429 w 21600"/>
                  <a:gd name="connsiteY76" fmla="*/ 17843 h 21669"/>
                  <a:gd name="connsiteX77" fmla="*/ 7376 w 21600"/>
                  <a:gd name="connsiteY77" fmla="*/ 18783 h 21669"/>
                  <a:gd name="connsiteX78" fmla="*/ 8429 w 21600"/>
                  <a:gd name="connsiteY78" fmla="*/ 19722 h 21669"/>
                  <a:gd name="connsiteX79" fmla="*/ 8429 w 21600"/>
                  <a:gd name="connsiteY79" fmla="*/ 18783 h 21669"/>
                  <a:gd name="connsiteX80" fmla="*/ 9483 w 21600"/>
                  <a:gd name="connsiteY80" fmla="*/ 19722 h 21669"/>
                  <a:gd name="connsiteX81" fmla="*/ 9483 w 21600"/>
                  <a:gd name="connsiteY81" fmla="*/ 17843 h 21669"/>
                  <a:gd name="connsiteX82" fmla="*/ 10010 w 21600"/>
                  <a:gd name="connsiteY82" fmla="*/ 17843 h 21669"/>
                  <a:gd name="connsiteX83" fmla="*/ 10537 w 21600"/>
                  <a:gd name="connsiteY83" fmla="*/ 15965 h 21669"/>
                  <a:gd name="connsiteX84" fmla="*/ 11590 w 21600"/>
                  <a:gd name="connsiteY84" fmla="*/ 15026 h 21669"/>
                  <a:gd name="connsiteX85" fmla="*/ 12117 w 21600"/>
                  <a:gd name="connsiteY85" fmla="*/ 15026 h 21669"/>
                  <a:gd name="connsiteX86" fmla="*/ 11590 w 21600"/>
                  <a:gd name="connsiteY86" fmla="*/ 14087 h 21669"/>
                  <a:gd name="connsiteX87" fmla="*/ 12644 w 21600"/>
                  <a:gd name="connsiteY87" fmla="*/ 15965 h 21669"/>
                  <a:gd name="connsiteX88" fmla="*/ 11590 w 21600"/>
                  <a:gd name="connsiteY88" fmla="*/ 15965 h 21669"/>
                  <a:gd name="connsiteX89" fmla="*/ 11590 w 21600"/>
                  <a:gd name="connsiteY89" fmla="*/ 15965 h 21669"/>
                  <a:gd name="connsiteX90" fmla="*/ 12644 w 21600"/>
                  <a:gd name="connsiteY90" fmla="*/ 16904 h 21669"/>
                  <a:gd name="connsiteX91" fmla="*/ 13698 w 21600"/>
                  <a:gd name="connsiteY91" fmla="*/ 16904 h 21669"/>
                  <a:gd name="connsiteX92" fmla="*/ 13698 w 21600"/>
                  <a:gd name="connsiteY92" fmla="*/ 17843 h 21669"/>
                  <a:gd name="connsiteX93" fmla="*/ 12644 w 21600"/>
                  <a:gd name="connsiteY93" fmla="*/ 18783 h 21669"/>
                  <a:gd name="connsiteX94" fmla="*/ 13698 w 21600"/>
                  <a:gd name="connsiteY94" fmla="*/ 18783 h 21669"/>
                  <a:gd name="connsiteX95" fmla="*/ 14224 w 21600"/>
                  <a:gd name="connsiteY95" fmla="*/ 19722 h 21669"/>
                  <a:gd name="connsiteX96" fmla="*/ 14224 w 21600"/>
                  <a:gd name="connsiteY96" fmla="*/ 21600 h 21669"/>
                  <a:gd name="connsiteX97" fmla="*/ 15278 w 21600"/>
                  <a:gd name="connsiteY97" fmla="*/ 21600 h 21669"/>
                  <a:gd name="connsiteX98" fmla="*/ 16332 w 21600"/>
                  <a:gd name="connsiteY98" fmla="*/ 20661 h 21669"/>
                  <a:gd name="connsiteX99" fmla="*/ 16332 w 21600"/>
                  <a:gd name="connsiteY99" fmla="*/ 19722 h 21669"/>
                  <a:gd name="connsiteX100" fmla="*/ 16859 w 21600"/>
                  <a:gd name="connsiteY100" fmla="*/ 19722 h 21669"/>
                  <a:gd name="connsiteX101" fmla="*/ 17385 w 21600"/>
                  <a:gd name="connsiteY101" fmla="*/ 19722 h 21669"/>
                  <a:gd name="connsiteX102" fmla="*/ 17912 w 21600"/>
                  <a:gd name="connsiteY102" fmla="*/ 18783 h 21669"/>
                  <a:gd name="connsiteX103" fmla="*/ 16332 w 21600"/>
                  <a:gd name="connsiteY103" fmla="*/ 18783 h 21669"/>
                  <a:gd name="connsiteX104" fmla="*/ 15805 w 21600"/>
                  <a:gd name="connsiteY104" fmla="*/ 17843 h 21669"/>
                  <a:gd name="connsiteX105" fmla="*/ 16332 w 21600"/>
                  <a:gd name="connsiteY105" fmla="*/ 15965 h 21669"/>
                  <a:gd name="connsiteX106" fmla="*/ 15805 w 21600"/>
                  <a:gd name="connsiteY106" fmla="*/ 16904 h 21669"/>
                  <a:gd name="connsiteX107" fmla="*/ 16859 w 21600"/>
                  <a:gd name="connsiteY107" fmla="*/ 15965 h 21669"/>
                  <a:gd name="connsiteX108" fmla="*/ 17912 w 21600"/>
                  <a:gd name="connsiteY108" fmla="*/ 15026 h 21669"/>
                  <a:gd name="connsiteX109" fmla="*/ 17912 w 21600"/>
                  <a:gd name="connsiteY109" fmla="*/ 15026 h 21669"/>
                  <a:gd name="connsiteX110" fmla="*/ 18439 w 21600"/>
                  <a:gd name="connsiteY110" fmla="*/ 15026 h 21669"/>
                  <a:gd name="connsiteX111" fmla="*/ 18966 w 21600"/>
                  <a:gd name="connsiteY111" fmla="*/ 14087 h 21669"/>
                  <a:gd name="connsiteX112" fmla="*/ 19493 w 21600"/>
                  <a:gd name="connsiteY112" fmla="*/ 14087 h 21669"/>
                  <a:gd name="connsiteX113" fmla="*/ 20020 w 21600"/>
                  <a:gd name="connsiteY113" fmla="*/ 12209 h 21669"/>
                  <a:gd name="connsiteX114" fmla="*/ 20546 w 21600"/>
                  <a:gd name="connsiteY114" fmla="*/ 12209 h 21669"/>
                  <a:gd name="connsiteX115" fmla="*/ 21073 w 21600"/>
                  <a:gd name="connsiteY115" fmla="*/ 12209 h 21669"/>
                  <a:gd name="connsiteX116" fmla="*/ 21600 w 21600"/>
                  <a:gd name="connsiteY116" fmla="*/ 11270 h 21669"/>
                  <a:gd name="connsiteX0" fmla="*/ 11590 w 21600"/>
                  <a:gd name="connsiteY0" fmla="*/ 16904 h 21669"/>
                  <a:gd name="connsiteX1" fmla="*/ 11590 w 21600"/>
                  <a:gd name="connsiteY1" fmla="*/ 15965 h 21669"/>
                  <a:gd name="connsiteX2" fmla="*/ 12117 w 21600"/>
                  <a:gd name="connsiteY2" fmla="*/ 16904 h 21669"/>
                  <a:gd name="connsiteX3" fmla="*/ 11590 w 21600"/>
                  <a:gd name="connsiteY3" fmla="*/ 16904 h 21669"/>
                  <a:gd name="connsiteX4" fmla="*/ 21600 w 21600"/>
                  <a:gd name="connsiteY4" fmla="*/ 11270 h 21669"/>
                  <a:gd name="connsiteX5" fmla="*/ 21600 w 21600"/>
                  <a:gd name="connsiteY5" fmla="*/ 11270 h 21669"/>
                  <a:gd name="connsiteX6" fmla="*/ 21073 w 21600"/>
                  <a:gd name="connsiteY6" fmla="*/ 10330 h 21669"/>
                  <a:gd name="connsiteX7" fmla="*/ 21600 w 21600"/>
                  <a:gd name="connsiteY7" fmla="*/ 9391 h 21669"/>
                  <a:gd name="connsiteX8" fmla="*/ 21073 w 21600"/>
                  <a:gd name="connsiteY8" fmla="*/ 9391 h 21669"/>
                  <a:gd name="connsiteX9" fmla="*/ 21600 w 21600"/>
                  <a:gd name="connsiteY9" fmla="*/ 7513 h 21669"/>
                  <a:gd name="connsiteX10" fmla="*/ 20546 w 21600"/>
                  <a:gd name="connsiteY10" fmla="*/ 7513 h 21669"/>
                  <a:gd name="connsiteX11" fmla="*/ 20020 w 21600"/>
                  <a:gd name="connsiteY11" fmla="*/ 6574 h 21669"/>
                  <a:gd name="connsiteX12" fmla="*/ 18966 w 21600"/>
                  <a:gd name="connsiteY12" fmla="*/ 6574 h 21669"/>
                  <a:gd name="connsiteX13" fmla="*/ 18439 w 21600"/>
                  <a:gd name="connsiteY13" fmla="*/ 6574 h 21669"/>
                  <a:gd name="connsiteX14" fmla="*/ 17912 w 21600"/>
                  <a:gd name="connsiteY14" fmla="*/ 5635 h 21669"/>
                  <a:gd name="connsiteX15" fmla="*/ 17385 w 21600"/>
                  <a:gd name="connsiteY15" fmla="*/ 5635 h 21669"/>
                  <a:gd name="connsiteX16" fmla="*/ 16859 w 21600"/>
                  <a:gd name="connsiteY16" fmla="*/ 5635 h 21669"/>
                  <a:gd name="connsiteX17" fmla="*/ 16332 w 21600"/>
                  <a:gd name="connsiteY17" fmla="*/ 5635 h 21669"/>
                  <a:gd name="connsiteX18" fmla="*/ 15805 w 21600"/>
                  <a:gd name="connsiteY18" fmla="*/ 5635 h 21669"/>
                  <a:gd name="connsiteX19" fmla="*/ 15278 w 21600"/>
                  <a:gd name="connsiteY19" fmla="*/ 3757 h 21669"/>
                  <a:gd name="connsiteX20" fmla="*/ 13698 w 21600"/>
                  <a:gd name="connsiteY20" fmla="*/ 2817 h 21669"/>
                  <a:gd name="connsiteX21" fmla="*/ 13698 w 21600"/>
                  <a:gd name="connsiteY21" fmla="*/ 1878 h 21669"/>
                  <a:gd name="connsiteX22" fmla="*/ 13698 w 21600"/>
                  <a:gd name="connsiteY22" fmla="*/ 939 h 21669"/>
                  <a:gd name="connsiteX23" fmla="*/ 12117 w 21600"/>
                  <a:gd name="connsiteY23" fmla="*/ 0 h 21669"/>
                  <a:gd name="connsiteX24" fmla="*/ 11590 w 21600"/>
                  <a:gd name="connsiteY24" fmla="*/ 0 h 21669"/>
                  <a:gd name="connsiteX25" fmla="*/ 11590 w 21600"/>
                  <a:gd name="connsiteY25" fmla="*/ 939 h 21669"/>
                  <a:gd name="connsiteX26" fmla="*/ 10010 w 21600"/>
                  <a:gd name="connsiteY26" fmla="*/ 939 h 21669"/>
                  <a:gd name="connsiteX27" fmla="*/ 9483 w 21600"/>
                  <a:gd name="connsiteY27" fmla="*/ 1878 h 21669"/>
                  <a:gd name="connsiteX28" fmla="*/ 9483 w 21600"/>
                  <a:gd name="connsiteY28" fmla="*/ 2817 h 21669"/>
                  <a:gd name="connsiteX29" fmla="*/ 8956 w 21600"/>
                  <a:gd name="connsiteY29" fmla="*/ 2817 h 21669"/>
                  <a:gd name="connsiteX30" fmla="*/ 8429 w 21600"/>
                  <a:gd name="connsiteY30" fmla="*/ 2817 h 21669"/>
                  <a:gd name="connsiteX31" fmla="*/ 7902 w 21600"/>
                  <a:gd name="connsiteY31" fmla="*/ 1878 h 21669"/>
                  <a:gd name="connsiteX32" fmla="*/ 7902 w 21600"/>
                  <a:gd name="connsiteY32" fmla="*/ 1878 h 21669"/>
                  <a:gd name="connsiteX33" fmla="*/ 7376 w 21600"/>
                  <a:gd name="connsiteY33" fmla="*/ 1878 h 21669"/>
                  <a:gd name="connsiteX34" fmla="*/ 7376 w 21600"/>
                  <a:gd name="connsiteY34" fmla="*/ 2817 h 21669"/>
                  <a:gd name="connsiteX35" fmla="*/ 7376 w 21600"/>
                  <a:gd name="connsiteY35" fmla="*/ 1878 h 21669"/>
                  <a:gd name="connsiteX36" fmla="*/ 6849 w 21600"/>
                  <a:gd name="connsiteY36" fmla="*/ 1878 h 21669"/>
                  <a:gd name="connsiteX37" fmla="*/ 6322 w 21600"/>
                  <a:gd name="connsiteY37" fmla="*/ 1878 h 21669"/>
                  <a:gd name="connsiteX38" fmla="*/ 5795 w 21600"/>
                  <a:gd name="connsiteY38" fmla="*/ 1878 h 21669"/>
                  <a:gd name="connsiteX39" fmla="*/ 5268 w 21600"/>
                  <a:gd name="connsiteY39" fmla="*/ 1878 h 21669"/>
                  <a:gd name="connsiteX40" fmla="*/ 4215 w 21600"/>
                  <a:gd name="connsiteY40" fmla="*/ 939 h 21669"/>
                  <a:gd name="connsiteX41" fmla="*/ 2634 w 21600"/>
                  <a:gd name="connsiteY41" fmla="*/ 939 h 21669"/>
                  <a:gd name="connsiteX42" fmla="*/ 1580 w 21600"/>
                  <a:gd name="connsiteY42" fmla="*/ 1878 h 21669"/>
                  <a:gd name="connsiteX43" fmla="*/ 1580 w 21600"/>
                  <a:gd name="connsiteY43" fmla="*/ 2817 h 21669"/>
                  <a:gd name="connsiteX44" fmla="*/ 1580 w 21600"/>
                  <a:gd name="connsiteY44" fmla="*/ 3757 h 21669"/>
                  <a:gd name="connsiteX45" fmla="*/ 2107 w 21600"/>
                  <a:gd name="connsiteY45" fmla="*/ 3757 h 21669"/>
                  <a:gd name="connsiteX46" fmla="*/ 1580 w 21600"/>
                  <a:gd name="connsiteY46" fmla="*/ 3757 h 21669"/>
                  <a:gd name="connsiteX47" fmla="*/ 1580 w 21600"/>
                  <a:gd name="connsiteY47" fmla="*/ 5635 h 21669"/>
                  <a:gd name="connsiteX48" fmla="*/ 527 w 21600"/>
                  <a:gd name="connsiteY48" fmla="*/ 7513 h 21669"/>
                  <a:gd name="connsiteX49" fmla="*/ 527 w 21600"/>
                  <a:gd name="connsiteY49" fmla="*/ 9391 h 21669"/>
                  <a:gd name="connsiteX50" fmla="*/ 527 w 21600"/>
                  <a:gd name="connsiteY50" fmla="*/ 8452 h 21669"/>
                  <a:gd name="connsiteX51" fmla="*/ 0 w 21600"/>
                  <a:gd name="connsiteY51" fmla="*/ 9391 h 21669"/>
                  <a:gd name="connsiteX52" fmla="*/ 0 w 21600"/>
                  <a:gd name="connsiteY52" fmla="*/ 10330 h 21669"/>
                  <a:gd name="connsiteX53" fmla="*/ 527 w 21600"/>
                  <a:gd name="connsiteY53" fmla="*/ 11270 h 21669"/>
                  <a:gd name="connsiteX54" fmla="*/ 527 w 21600"/>
                  <a:gd name="connsiteY54" fmla="*/ 12209 h 21669"/>
                  <a:gd name="connsiteX55" fmla="*/ 1054 w 21600"/>
                  <a:gd name="connsiteY55" fmla="*/ 11270 h 21669"/>
                  <a:gd name="connsiteX56" fmla="*/ 2107 w 21600"/>
                  <a:gd name="connsiteY56" fmla="*/ 12209 h 21669"/>
                  <a:gd name="connsiteX57" fmla="*/ 2634 w 21600"/>
                  <a:gd name="connsiteY57" fmla="*/ 12209 h 21669"/>
                  <a:gd name="connsiteX58" fmla="*/ 3161 w 21600"/>
                  <a:gd name="connsiteY58" fmla="*/ 12209 h 21669"/>
                  <a:gd name="connsiteX59" fmla="*/ 3688 w 21600"/>
                  <a:gd name="connsiteY59" fmla="*/ 12209 h 21669"/>
                  <a:gd name="connsiteX60" fmla="*/ 4741 w 21600"/>
                  <a:gd name="connsiteY60" fmla="*/ 11270 h 21669"/>
                  <a:gd name="connsiteX61" fmla="*/ 5268 w 21600"/>
                  <a:gd name="connsiteY61" fmla="*/ 11270 h 21669"/>
                  <a:gd name="connsiteX62" fmla="*/ 5795 w 21600"/>
                  <a:gd name="connsiteY62" fmla="*/ 10330 h 21669"/>
                  <a:gd name="connsiteX63" fmla="*/ 7376 w 21600"/>
                  <a:gd name="connsiteY63" fmla="*/ 11270 h 21669"/>
                  <a:gd name="connsiteX64" fmla="*/ 7902 w 21600"/>
                  <a:gd name="connsiteY64" fmla="*/ 11270 h 21669"/>
                  <a:gd name="connsiteX65" fmla="*/ 8429 w 21600"/>
                  <a:gd name="connsiteY65" fmla="*/ 12209 h 21669"/>
                  <a:gd name="connsiteX66" fmla="*/ 8429 w 21600"/>
                  <a:gd name="connsiteY66" fmla="*/ 13148 h 21669"/>
                  <a:gd name="connsiteX67" fmla="*/ 8429 w 21600"/>
                  <a:gd name="connsiteY67" fmla="*/ 13148 h 21669"/>
                  <a:gd name="connsiteX68" fmla="*/ 8956 w 21600"/>
                  <a:gd name="connsiteY68" fmla="*/ 14087 h 21669"/>
                  <a:gd name="connsiteX69" fmla="*/ 8956 w 21600"/>
                  <a:gd name="connsiteY69" fmla="*/ 15026 h 21669"/>
                  <a:gd name="connsiteX70" fmla="*/ 9483 w 21600"/>
                  <a:gd name="connsiteY70" fmla="*/ 15026 h 21669"/>
                  <a:gd name="connsiteX71" fmla="*/ 10010 w 21600"/>
                  <a:gd name="connsiteY71" fmla="*/ 15965 h 21669"/>
                  <a:gd name="connsiteX72" fmla="*/ 8956 w 21600"/>
                  <a:gd name="connsiteY72" fmla="*/ 15965 h 21669"/>
                  <a:gd name="connsiteX73" fmla="*/ 8429 w 21600"/>
                  <a:gd name="connsiteY73" fmla="*/ 15965 h 21669"/>
                  <a:gd name="connsiteX74" fmla="*/ 8429 w 21600"/>
                  <a:gd name="connsiteY74" fmla="*/ 15965 h 21669"/>
                  <a:gd name="connsiteX75" fmla="*/ 8429 w 21600"/>
                  <a:gd name="connsiteY75" fmla="*/ 16904 h 21669"/>
                  <a:gd name="connsiteX76" fmla="*/ 8429 w 21600"/>
                  <a:gd name="connsiteY76" fmla="*/ 17843 h 21669"/>
                  <a:gd name="connsiteX77" fmla="*/ 7376 w 21600"/>
                  <a:gd name="connsiteY77" fmla="*/ 18783 h 21669"/>
                  <a:gd name="connsiteX78" fmla="*/ 8429 w 21600"/>
                  <a:gd name="connsiteY78" fmla="*/ 19722 h 21669"/>
                  <a:gd name="connsiteX79" fmla="*/ 8429 w 21600"/>
                  <a:gd name="connsiteY79" fmla="*/ 18783 h 21669"/>
                  <a:gd name="connsiteX80" fmla="*/ 9483 w 21600"/>
                  <a:gd name="connsiteY80" fmla="*/ 19722 h 21669"/>
                  <a:gd name="connsiteX81" fmla="*/ 9483 w 21600"/>
                  <a:gd name="connsiteY81" fmla="*/ 17843 h 21669"/>
                  <a:gd name="connsiteX82" fmla="*/ 10010 w 21600"/>
                  <a:gd name="connsiteY82" fmla="*/ 17843 h 21669"/>
                  <a:gd name="connsiteX83" fmla="*/ 10537 w 21600"/>
                  <a:gd name="connsiteY83" fmla="*/ 15965 h 21669"/>
                  <a:gd name="connsiteX84" fmla="*/ 11590 w 21600"/>
                  <a:gd name="connsiteY84" fmla="*/ 15026 h 21669"/>
                  <a:gd name="connsiteX85" fmla="*/ 12117 w 21600"/>
                  <a:gd name="connsiteY85" fmla="*/ 15026 h 21669"/>
                  <a:gd name="connsiteX86" fmla="*/ 11590 w 21600"/>
                  <a:gd name="connsiteY86" fmla="*/ 14087 h 21669"/>
                  <a:gd name="connsiteX87" fmla="*/ 12644 w 21600"/>
                  <a:gd name="connsiteY87" fmla="*/ 15965 h 21669"/>
                  <a:gd name="connsiteX88" fmla="*/ 11590 w 21600"/>
                  <a:gd name="connsiteY88" fmla="*/ 15965 h 21669"/>
                  <a:gd name="connsiteX89" fmla="*/ 11590 w 21600"/>
                  <a:gd name="connsiteY89" fmla="*/ 15965 h 21669"/>
                  <a:gd name="connsiteX90" fmla="*/ 12644 w 21600"/>
                  <a:gd name="connsiteY90" fmla="*/ 16904 h 21669"/>
                  <a:gd name="connsiteX91" fmla="*/ 13698 w 21600"/>
                  <a:gd name="connsiteY91" fmla="*/ 16904 h 21669"/>
                  <a:gd name="connsiteX92" fmla="*/ 13698 w 21600"/>
                  <a:gd name="connsiteY92" fmla="*/ 17843 h 21669"/>
                  <a:gd name="connsiteX93" fmla="*/ 12644 w 21600"/>
                  <a:gd name="connsiteY93" fmla="*/ 18783 h 21669"/>
                  <a:gd name="connsiteX94" fmla="*/ 13698 w 21600"/>
                  <a:gd name="connsiteY94" fmla="*/ 18783 h 21669"/>
                  <a:gd name="connsiteX95" fmla="*/ 14224 w 21600"/>
                  <a:gd name="connsiteY95" fmla="*/ 19722 h 21669"/>
                  <a:gd name="connsiteX96" fmla="*/ 14224 w 21600"/>
                  <a:gd name="connsiteY96" fmla="*/ 21600 h 21669"/>
                  <a:gd name="connsiteX97" fmla="*/ 15278 w 21600"/>
                  <a:gd name="connsiteY97" fmla="*/ 21600 h 21669"/>
                  <a:gd name="connsiteX98" fmla="*/ 16332 w 21600"/>
                  <a:gd name="connsiteY98" fmla="*/ 20661 h 21669"/>
                  <a:gd name="connsiteX99" fmla="*/ 16332 w 21600"/>
                  <a:gd name="connsiteY99" fmla="*/ 19722 h 21669"/>
                  <a:gd name="connsiteX100" fmla="*/ 16859 w 21600"/>
                  <a:gd name="connsiteY100" fmla="*/ 19722 h 21669"/>
                  <a:gd name="connsiteX101" fmla="*/ 17385 w 21600"/>
                  <a:gd name="connsiteY101" fmla="*/ 19722 h 21669"/>
                  <a:gd name="connsiteX102" fmla="*/ 17912 w 21600"/>
                  <a:gd name="connsiteY102" fmla="*/ 18783 h 21669"/>
                  <a:gd name="connsiteX103" fmla="*/ 15805 w 21600"/>
                  <a:gd name="connsiteY103" fmla="*/ 17843 h 21669"/>
                  <a:gd name="connsiteX104" fmla="*/ 16332 w 21600"/>
                  <a:gd name="connsiteY104" fmla="*/ 15965 h 21669"/>
                  <a:gd name="connsiteX105" fmla="*/ 15805 w 21600"/>
                  <a:gd name="connsiteY105" fmla="*/ 16904 h 21669"/>
                  <a:gd name="connsiteX106" fmla="*/ 16859 w 21600"/>
                  <a:gd name="connsiteY106" fmla="*/ 15965 h 21669"/>
                  <a:gd name="connsiteX107" fmla="*/ 17912 w 21600"/>
                  <a:gd name="connsiteY107" fmla="*/ 15026 h 21669"/>
                  <a:gd name="connsiteX108" fmla="*/ 17912 w 21600"/>
                  <a:gd name="connsiteY108" fmla="*/ 15026 h 21669"/>
                  <a:gd name="connsiteX109" fmla="*/ 18439 w 21600"/>
                  <a:gd name="connsiteY109" fmla="*/ 15026 h 21669"/>
                  <a:gd name="connsiteX110" fmla="*/ 18966 w 21600"/>
                  <a:gd name="connsiteY110" fmla="*/ 14087 h 21669"/>
                  <a:gd name="connsiteX111" fmla="*/ 19493 w 21600"/>
                  <a:gd name="connsiteY111" fmla="*/ 14087 h 21669"/>
                  <a:gd name="connsiteX112" fmla="*/ 20020 w 21600"/>
                  <a:gd name="connsiteY112" fmla="*/ 12209 h 21669"/>
                  <a:gd name="connsiteX113" fmla="*/ 20546 w 21600"/>
                  <a:gd name="connsiteY113" fmla="*/ 12209 h 21669"/>
                  <a:gd name="connsiteX114" fmla="*/ 21073 w 21600"/>
                  <a:gd name="connsiteY114" fmla="*/ 12209 h 21669"/>
                  <a:gd name="connsiteX115" fmla="*/ 21600 w 21600"/>
                  <a:gd name="connsiteY115" fmla="*/ 11270 h 21669"/>
                  <a:gd name="connsiteX0" fmla="*/ 11590 w 21600"/>
                  <a:gd name="connsiteY0" fmla="*/ 16904 h 21669"/>
                  <a:gd name="connsiteX1" fmla="*/ 11590 w 21600"/>
                  <a:gd name="connsiteY1" fmla="*/ 15965 h 21669"/>
                  <a:gd name="connsiteX2" fmla="*/ 12117 w 21600"/>
                  <a:gd name="connsiteY2" fmla="*/ 16904 h 21669"/>
                  <a:gd name="connsiteX3" fmla="*/ 11590 w 21600"/>
                  <a:gd name="connsiteY3" fmla="*/ 16904 h 21669"/>
                  <a:gd name="connsiteX4" fmla="*/ 21600 w 21600"/>
                  <a:gd name="connsiteY4" fmla="*/ 11270 h 21669"/>
                  <a:gd name="connsiteX5" fmla="*/ 21600 w 21600"/>
                  <a:gd name="connsiteY5" fmla="*/ 11270 h 21669"/>
                  <a:gd name="connsiteX6" fmla="*/ 21073 w 21600"/>
                  <a:gd name="connsiteY6" fmla="*/ 10330 h 21669"/>
                  <a:gd name="connsiteX7" fmla="*/ 21600 w 21600"/>
                  <a:gd name="connsiteY7" fmla="*/ 9391 h 21669"/>
                  <a:gd name="connsiteX8" fmla="*/ 21073 w 21600"/>
                  <a:gd name="connsiteY8" fmla="*/ 9391 h 21669"/>
                  <a:gd name="connsiteX9" fmla="*/ 21600 w 21600"/>
                  <a:gd name="connsiteY9" fmla="*/ 7513 h 21669"/>
                  <a:gd name="connsiteX10" fmla="*/ 20546 w 21600"/>
                  <a:gd name="connsiteY10" fmla="*/ 7513 h 21669"/>
                  <a:gd name="connsiteX11" fmla="*/ 20020 w 21600"/>
                  <a:gd name="connsiteY11" fmla="*/ 6574 h 21669"/>
                  <a:gd name="connsiteX12" fmla="*/ 18966 w 21600"/>
                  <a:gd name="connsiteY12" fmla="*/ 6574 h 21669"/>
                  <a:gd name="connsiteX13" fmla="*/ 18439 w 21600"/>
                  <a:gd name="connsiteY13" fmla="*/ 6574 h 21669"/>
                  <a:gd name="connsiteX14" fmla="*/ 17912 w 21600"/>
                  <a:gd name="connsiteY14" fmla="*/ 5635 h 21669"/>
                  <a:gd name="connsiteX15" fmla="*/ 17385 w 21600"/>
                  <a:gd name="connsiteY15" fmla="*/ 5635 h 21669"/>
                  <a:gd name="connsiteX16" fmla="*/ 16859 w 21600"/>
                  <a:gd name="connsiteY16" fmla="*/ 5635 h 21669"/>
                  <a:gd name="connsiteX17" fmla="*/ 16332 w 21600"/>
                  <a:gd name="connsiteY17" fmla="*/ 5635 h 21669"/>
                  <a:gd name="connsiteX18" fmla="*/ 15805 w 21600"/>
                  <a:gd name="connsiteY18" fmla="*/ 5635 h 21669"/>
                  <a:gd name="connsiteX19" fmla="*/ 15278 w 21600"/>
                  <a:gd name="connsiteY19" fmla="*/ 3757 h 21669"/>
                  <a:gd name="connsiteX20" fmla="*/ 13698 w 21600"/>
                  <a:gd name="connsiteY20" fmla="*/ 2817 h 21669"/>
                  <a:gd name="connsiteX21" fmla="*/ 13698 w 21600"/>
                  <a:gd name="connsiteY21" fmla="*/ 1878 h 21669"/>
                  <a:gd name="connsiteX22" fmla="*/ 13698 w 21600"/>
                  <a:gd name="connsiteY22" fmla="*/ 939 h 21669"/>
                  <a:gd name="connsiteX23" fmla="*/ 12117 w 21600"/>
                  <a:gd name="connsiteY23" fmla="*/ 0 h 21669"/>
                  <a:gd name="connsiteX24" fmla="*/ 11590 w 21600"/>
                  <a:gd name="connsiteY24" fmla="*/ 0 h 21669"/>
                  <a:gd name="connsiteX25" fmla="*/ 11590 w 21600"/>
                  <a:gd name="connsiteY25" fmla="*/ 939 h 21669"/>
                  <a:gd name="connsiteX26" fmla="*/ 10010 w 21600"/>
                  <a:gd name="connsiteY26" fmla="*/ 939 h 21669"/>
                  <a:gd name="connsiteX27" fmla="*/ 9483 w 21600"/>
                  <a:gd name="connsiteY27" fmla="*/ 1878 h 21669"/>
                  <a:gd name="connsiteX28" fmla="*/ 9483 w 21600"/>
                  <a:gd name="connsiteY28" fmla="*/ 2817 h 21669"/>
                  <a:gd name="connsiteX29" fmla="*/ 8956 w 21600"/>
                  <a:gd name="connsiteY29" fmla="*/ 2817 h 21669"/>
                  <a:gd name="connsiteX30" fmla="*/ 8429 w 21600"/>
                  <a:gd name="connsiteY30" fmla="*/ 2817 h 21669"/>
                  <a:gd name="connsiteX31" fmla="*/ 7902 w 21600"/>
                  <a:gd name="connsiteY31" fmla="*/ 1878 h 21669"/>
                  <a:gd name="connsiteX32" fmla="*/ 7902 w 21600"/>
                  <a:gd name="connsiteY32" fmla="*/ 1878 h 21669"/>
                  <a:gd name="connsiteX33" fmla="*/ 7376 w 21600"/>
                  <a:gd name="connsiteY33" fmla="*/ 1878 h 21669"/>
                  <a:gd name="connsiteX34" fmla="*/ 7376 w 21600"/>
                  <a:gd name="connsiteY34" fmla="*/ 2817 h 21669"/>
                  <a:gd name="connsiteX35" fmla="*/ 7376 w 21600"/>
                  <a:gd name="connsiteY35" fmla="*/ 1878 h 21669"/>
                  <a:gd name="connsiteX36" fmla="*/ 6849 w 21600"/>
                  <a:gd name="connsiteY36" fmla="*/ 1878 h 21669"/>
                  <a:gd name="connsiteX37" fmla="*/ 6322 w 21600"/>
                  <a:gd name="connsiteY37" fmla="*/ 1878 h 21669"/>
                  <a:gd name="connsiteX38" fmla="*/ 5795 w 21600"/>
                  <a:gd name="connsiteY38" fmla="*/ 1878 h 21669"/>
                  <a:gd name="connsiteX39" fmla="*/ 5268 w 21600"/>
                  <a:gd name="connsiteY39" fmla="*/ 1878 h 21669"/>
                  <a:gd name="connsiteX40" fmla="*/ 4215 w 21600"/>
                  <a:gd name="connsiteY40" fmla="*/ 939 h 21669"/>
                  <a:gd name="connsiteX41" fmla="*/ 2634 w 21600"/>
                  <a:gd name="connsiteY41" fmla="*/ 939 h 21669"/>
                  <a:gd name="connsiteX42" fmla="*/ 1580 w 21600"/>
                  <a:gd name="connsiteY42" fmla="*/ 1878 h 21669"/>
                  <a:gd name="connsiteX43" fmla="*/ 1580 w 21600"/>
                  <a:gd name="connsiteY43" fmla="*/ 2817 h 21669"/>
                  <a:gd name="connsiteX44" fmla="*/ 1580 w 21600"/>
                  <a:gd name="connsiteY44" fmla="*/ 3757 h 21669"/>
                  <a:gd name="connsiteX45" fmla="*/ 2107 w 21600"/>
                  <a:gd name="connsiteY45" fmla="*/ 3757 h 21669"/>
                  <a:gd name="connsiteX46" fmla="*/ 1580 w 21600"/>
                  <a:gd name="connsiteY46" fmla="*/ 3757 h 21669"/>
                  <a:gd name="connsiteX47" fmla="*/ 1580 w 21600"/>
                  <a:gd name="connsiteY47" fmla="*/ 5635 h 21669"/>
                  <a:gd name="connsiteX48" fmla="*/ 527 w 21600"/>
                  <a:gd name="connsiteY48" fmla="*/ 7513 h 21669"/>
                  <a:gd name="connsiteX49" fmla="*/ 527 w 21600"/>
                  <a:gd name="connsiteY49" fmla="*/ 9391 h 21669"/>
                  <a:gd name="connsiteX50" fmla="*/ 527 w 21600"/>
                  <a:gd name="connsiteY50" fmla="*/ 8452 h 21669"/>
                  <a:gd name="connsiteX51" fmla="*/ 0 w 21600"/>
                  <a:gd name="connsiteY51" fmla="*/ 9391 h 21669"/>
                  <a:gd name="connsiteX52" fmla="*/ 0 w 21600"/>
                  <a:gd name="connsiteY52" fmla="*/ 10330 h 21669"/>
                  <a:gd name="connsiteX53" fmla="*/ 527 w 21600"/>
                  <a:gd name="connsiteY53" fmla="*/ 11270 h 21669"/>
                  <a:gd name="connsiteX54" fmla="*/ 527 w 21600"/>
                  <a:gd name="connsiteY54" fmla="*/ 12209 h 21669"/>
                  <a:gd name="connsiteX55" fmla="*/ 1054 w 21600"/>
                  <a:gd name="connsiteY55" fmla="*/ 11270 h 21669"/>
                  <a:gd name="connsiteX56" fmla="*/ 2107 w 21600"/>
                  <a:gd name="connsiteY56" fmla="*/ 12209 h 21669"/>
                  <a:gd name="connsiteX57" fmla="*/ 2634 w 21600"/>
                  <a:gd name="connsiteY57" fmla="*/ 12209 h 21669"/>
                  <a:gd name="connsiteX58" fmla="*/ 3161 w 21600"/>
                  <a:gd name="connsiteY58" fmla="*/ 12209 h 21669"/>
                  <a:gd name="connsiteX59" fmla="*/ 3688 w 21600"/>
                  <a:gd name="connsiteY59" fmla="*/ 12209 h 21669"/>
                  <a:gd name="connsiteX60" fmla="*/ 4741 w 21600"/>
                  <a:gd name="connsiteY60" fmla="*/ 11270 h 21669"/>
                  <a:gd name="connsiteX61" fmla="*/ 5268 w 21600"/>
                  <a:gd name="connsiteY61" fmla="*/ 11270 h 21669"/>
                  <a:gd name="connsiteX62" fmla="*/ 5795 w 21600"/>
                  <a:gd name="connsiteY62" fmla="*/ 10330 h 21669"/>
                  <a:gd name="connsiteX63" fmla="*/ 7376 w 21600"/>
                  <a:gd name="connsiteY63" fmla="*/ 11270 h 21669"/>
                  <a:gd name="connsiteX64" fmla="*/ 7902 w 21600"/>
                  <a:gd name="connsiteY64" fmla="*/ 11270 h 21669"/>
                  <a:gd name="connsiteX65" fmla="*/ 8429 w 21600"/>
                  <a:gd name="connsiteY65" fmla="*/ 12209 h 21669"/>
                  <a:gd name="connsiteX66" fmla="*/ 8429 w 21600"/>
                  <a:gd name="connsiteY66" fmla="*/ 13148 h 21669"/>
                  <a:gd name="connsiteX67" fmla="*/ 8429 w 21600"/>
                  <a:gd name="connsiteY67" fmla="*/ 13148 h 21669"/>
                  <a:gd name="connsiteX68" fmla="*/ 8956 w 21600"/>
                  <a:gd name="connsiteY68" fmla="*/ 14087 h 21669"/>
                  <a:gd name="connsiteX69" fmla="*/ 8956 w 21600"/>
                  <a:gd name="connsiteY69" fmla="*/ 15026 h 21669"/>
                  <a:gd name="connsiteX70" fmla="*/ 9483 w 21600"/>
                  <a:gd name="connsiteY70" fmla="*/ 15026 h 21669"/>
                  <a:gd name="connsiteX71" fmla="*/ 10010 w 21600"/>
                  <a:gd name="connsiteY71" fmla="*/ 15965 h 21669"/>
                  <a:gd name="connsiteX72" fmla="*/ 8956 w 21600"/>
                  <a:gd name="connsiteY72" fmla="*/ 15965 h 21669"/>
                  <a:gd name="connsiteX73" fmla="*/ 8429 w 21600"/>
                  <a:gd name="connsiteY73" fmla="*/ 15965 h 21669"/>
                  <a:gd name="connsiteX74" fmla="*/ 8429 w 21600"/>
                  <a:gd name="connsiteY74" fmla="*/ 15965 h 21669"/>
                  <a:gd name="connsiteX75" fmla="*/ 8429 w 21600"/>
                  <a:gd name="connsiteY75" fmla="*/ 16904 h 21669"/>
                  <a:gd name="connsiteX76" fmla="*/ 8429 w 21600"/>
                  <a:gd name="connsiteY76" fmla="*/ 17843 h 21669"/>
                  <a:gd name="connsiteX77" fmla="*/ 7376 w 21600"/>
                  <a:gd name="connsiteY77" fmla="*/ 18783 h 21669"/>
                  <a:gd name="connsiteX78" fmla="*/ 8429 w 21600"/>
                  <a:gd name="connsiteY78" fmla="*/ 19722 h 21669"/>
                  <a:gd name="connsiteX79" fmla="*/ 8429 w 21600"/>
                  <a:gd name="connsiteY79" fmla="*/ 18783 h 21669"/>
                  <a:gd name="connsiteX80" fmla="*/ 9483 w 21600"/>
                  <a:gd name="connsiteY80" fmla="*/ 19722 h 21669"/>
                  <a:gd name="connsiteX81" fmla="*/ 9483 w 21600"/>
                  <a:gd name="connsiteY81" fmla="*/ 17843 h 21669"/>
                  <a:gd name="connsiteX82" fmla="*/ 10010 w 21600"/>
                  <a:gd name="connsiteY82" fmla="*/ 17843 h 21669"/>
                  <a:gd name="connsiteX83" fmla="*/ 10537 w 21600"/>
                  <a:gd name="connsiteY83" fmla="*/ 15965 h 21669"/>
                  <a:gd name="connsiteX84" fmla="*/ 11590 w 21600"/>
                  <a:gd name="connsiteY84" fmla="*/ 15026 h 21669"/>
                  <a:gd name="connsiteX85" fmla="*/ 12117 w 21600"/>
                  <a:gd name="connsiteY85" fmla="*/ 15026 h 21669"/>
                  <a:gd name="connsiteX86" fmla="*/ 11590 w 21600"/>
                  <a:gd name="connsiteY86" fmla="*/ 14087 h 21669"/>
                  <a:gd name="connsiteX87" fmla="*/ 12644 w 21600"/>
                  <a:gd name="connsiteY87" fmla="*/ 15965 h 21669"/>
                  <a:gd name="connsiteX88" fmla="*/ 11590 w 21600"/>
                  <a:gd name="connsiteY88" fmla="*/ 15965 h 21669"/>
                  <a:gd name="connsiteX89" fmla="*/ 11590 w 21600"/>
                  <a:gd name="connsiteY89" fmla="*/ 15965 h 21669"/>
                  <a:gd name="connsiteX90" fmla="*/ 12644 w 21600"/>
                  <a:gd name="connsiteY90" fmla="*/ 16904 h 21669"/>
                  <a:gd name="connsiteX91" fmla="*/ 13698 w 21600"/>
                  <a:gd name="connsiteY91" fmla="*/ 16904 h 21669"/>
                  <a:gd name="connsiteX92" fmla="*/ 13698 w 21600"/>
                  <a:gd name="connsiteY92" fmla="*/ 17843 h 21669"/>
                  <a:gd name="connsiteX93" fmla="*/ 12644 w 21600"/>
                  <a:gd name="connsiteY93" fmla="*/ 18783 h 21669"/>
                  <a:gd name="connsiteX94" fmla="*/ 13698 w 21600"/>
                  <a:gd name="connsiteY94" fmla="*/ 18783 h 21669"/>
                  <a:gd name="connsiteX95" fmla="*/ 14224 w 21600"/>
                  <a:gd name="connsiteY95" fmla="*/ 19722 h 21669"/>
                  <a:gd name="connsiteX96" fmla="*/ 14224 w 21600"/>
                  <a:gd name="connsiteY96" fmla="*/ 21600 h 21669"/>
                  <a:gd name="connsiteX97" fmla="*/ 15278 w 21600"/>
                  <a:gd name="connsiteY97" fmla="*/ 21600 h 21669"/>
                  <a:gd name="connsiteX98" fmla="*/ 16332 w 21600"/>
                  <a:gd name="connsiteY98" fmla="*/ 20661 h 21669"/>
                  <a:gd name="connsiteX99" fmla="*/ 16332 w 21600"/>
                  <a:gd name="connsiteY99" fmla="*/ 19722 h 21669"/>
                  <a:gd name="connsiteX100" fmla="*/ 16859 w 21600"/>
                  <a:gd name="connsiteY100" fmla="*/ 19722 h 21669"/>
                  <a:gd name="connsiteX101" fmla="*/ 17912 w 21600"/>
                  <a:gd name="connsiteY101" fmla="*/ 18783 h 21669"/>
                  <a:gd name="connsiteX102" fmla="*/ 15805 w 21600"/>
                  <a:gd name="connsiteY102" fmla="*/ 17843 h 21669"/>
                  <a:gd name="connsiteX103" fmla="*/ 16332 w 21600"/>
                  <a:gd name="connsiteY103" fmla="*/ 15965 h 21669"/>
                  <a:gd name="connsiteX104" fmla="*/ 15805 w 21600"/>
                  <a:gd name="connsiteY104" fmla="*/ 16904 h 21669"/>
                  <a:gd name="connsiteX105" fmla="*/ 16859 w 21600"/>
                  <a:gd name="connsiteY105" fmla="*/ 15965 h 21669"/>
                  <a:gd name="connsiteX106" fmla="*/ 17912 w 21600"/>
                  <a:gd name="connsiteY106" fmla="*/ 15026 h 21669"/>
                  <a:gd name="connsiteX107" fmla="*/ 17912 w 21600"/>
                  <a:gd name="connsiteY107" fmla="*/ 15026 h 21669"/>
                  <a:gd name="connsiteX108" fmla="*/ 18439 w 21600"/>
                  <a:gd name="connsiteY108" fmla="*/ 15026 h 21669"/>
                  <a:gd name="connsiteX109" fmla="*/ 18966 w 21600"/>
                  <a:gd name="connsiteY109" fmla="*/ 14087 h 21669"/>
                  <a:gd name="connsiteX110" fmla="*/ 19493 w 21600"/>
                  <a:gd name="connsiteY110" fmla="*/ 14087 h 21669"/>
                  <a:gd name="connsiteX111" fmla="*/ 20020 w 21600"/>
                  <a:gd name="connsiteY111" fmla="*/ 12209 h 21669"/>
                  <a:gd name="connsiteX112" fmla="*/ 20546 w 21600"/>
                  <a:gd name="connsiteY112" fmla="*/ 12209 h 21669"/>
                  <a:gd name="connsiteX113" fmla="*/ 21073 w 21600"/>
                  <a:gd name="connsiteY113" fmla="*/ 12209 h 21669"/>
                  <a:gd name="connsiteX114" fmla="*/ 21600 w 21600"/>
                  <a:gd name="connsiteY114" fmla="*/ 11270 h 21669"/>
                  <a:gd name="connsiteX0" fmla="*/ 11590 w 21600"/>
                  <a:gd name="connsiteY0" fmla="*/ 16904 h 21669"/>
                  <a:gd name="connsiteX1" fmla="*/ 11590 w 21600"/>
                  <a:gd name="connsiteY1" fmla="*/ 15965 h 21669"/>
                  <a:gd name="connsiteX2" fmla="*/ 12117 w 21600"/>
                  <a:gd name="connsiteY2" fmla="*/ 16904 h 21669"/>
                  <a:gd name="connsiteX3" fmla="*/ 11590 w 21600"/>
                  <a:gd name="connsiteY3" fmla="*/ 16904 h 21669"/>
                  <a:gd name="connsiteX4" fmla="*/ 21600 w 21600"/>
                  <a:gd name="connsiteY4" fmla="*/ 11270 h 21669"/>
                  <a:gd name="connsiteX5" fmla="*/ 21600 w 21600"/>
                  <a:gd name="connsiteY5" fmla="*/ 11270 h 21669"/>
                  <a:gd name="connsiteX6" fmla="*/ 21073 w 21600"/>
                  <a:gd name="connsiteY6" fmla="*/ 10330 h 21669"/>
                  <a:gd name="connsiteX7" fmla="*/ 21600 w 21600"/>
                  <a:gd name="connsiteY7" fmla="*/ 9391 h 21669"/>
                  <a:gd name="connsiteX8" fmla="*/ 21073 w 21600"/>
                  <a:gd name="connsiteY8" fmla="*/ 9391 h 21669"/>
                  <a:gd name="connsiteX9" fmla="*/ 21600 w 21600"/>
                  <a:gd name="connsiteY9" fmla="*/ 7513 h 21669"/>
                  <a:gd name="connsiteX10" fmla="*/ 20546 w 21600"/>
                  <a:gd name="connsiteY10" fmla="*/ 7513 h 21669"/>
                  <a:gd name="connsiteX11" fmla="*/ 20020 w 21600"/>
                  <a:gd name="connsiteY11" fmla="*/ 6574 h 21669"/>
                  <a:gd name="connsiteX12" fmla="*/ 18966 w 21600"/>
                  <a:gd name="connsiteY12" fmla="*/ 6574 h 21669"/>
                  <a:gd name="connsiteX13" fmla="*/ 18439 w 21600"/>
                  <a:gd name="connsiteY13" fmla="*/ 6574 h 21669"/>
                  <a:gd name="connsiteX14" fmla="*/ 17912 w 21600"/>
                  <a:gd name="connsiteY14" fmla="*/ 5635 h 21669"/>
                  <a:gd name="connsiteX15" fmla="*/ 17385 w 21600"/>
                  <a:gd name="connsiteY15" fmla="*/ 5635 h 21669"/>
                  <a:gd name="connsiteX16" fmla="*/ 16859 w 21600"/>
                  <a:gd name="connsiteY16" fmla="*/ 5635 h 21669"/>
                  <a:gd name="connsiteX17" fmla="*/ 16332 w 21600"/>
                  <a:gd name="connsiteY17" fmla="*/ 5635 h 21669"/>
                  <a:gd name="connsiteX18" fmla="*/ 15805 w 21600"/>
                  <a:gd name="connsiteY18" fmla="*/ 5635 h 21669"/>
                  <a:gd name="connsiteX19" fmla="*/ 15278 w 21600"/>
                  <a:gd name="connsiteY19" fmla="*/ 3757 h 21669"/>
                  <a:gd name="connsiteX20" fmla="*/ 13698 w 21600"/>
                  <a:gd name="connsiteY20" fmla="*/ 2817 h 21669"/>
                  <a:gd name="connsiteX21" fmla="*/ 13698 w 21600"/>
                  <a:gd name="connsiteY21" fmla="*/ 1878 h 21669"/>
                  <a:gd name="connsiteX22" fmla="*/ 13698 w 21600"/>
                  <a:gd name="connsiteY22" fmla="*/ 939 h 21669"/>
                  <a:gd name="connsiteX23" fmla="*/ 12117 w 21600"/>
                  <a:gd name="connsiteY23" fmla="*/ 0 h 21669"/>
                  <a:gd name="connsiteX24" fmla="*/ 11590 w 21600"/>
                  <a:gd name="connsiteY24" fmla="*/ 0 h 21669"/>
                  <a:gd name="connsiteX25" fmla="*/ 11590 w 21600"/>
                  <a:gd name="connsiteY25" fmla="*/ 939 h 21669"/>
                  <a:gd name="connsiteX26" fmla="*/ 10010 w 21600"/>
                  <a:gd name="connsiteY26" fmla="*/ 939 h 21669"/>
                  <a:gd name="connsiteX27" fmla="*/ 9483 w 21600"/>
                  <a:gd name="connsiteY27" fmla="*/ 1878 h 21669"/>
                  <a:gd name="connsiteX28" fmla="*/ 9483 w 21600"/>
                  <a:gd name="connsiteY28" fmla="*/ 2817 h 21669"/>
                  <a:gd name="connsiteX29" fmla="*/ 8956 w 21600"/>
                  <a:gd name="connsiteY29" fmla="*/ 2817 h 21669"/>
                  <a:gd name="connsiteX30" fmla="*/ 8429 w 21600"/>
                  <a:gd name="connsiteY30" fmla="*/ 2817 h 21669"/>
                  <a:gd name="connsiteX31" fmla="*/ 7902 w 21600"/>
                  <a:gd name="connsiteY31" fmla="*/ 1878 h 21669"/>
                  <a:gd name="connsiteX32" fmla="*/ 7902 w 21600"/>
                  <a:gd name="connsiteY32" fmla="*/ 1878 h 21669"/>
                  <a:gd name="connsiteX33" fmla="*/ 7376 w 21600"/>
                  <a:gd name="connsiteY33" fmla="*/ 1878 h 21669"/>
                  <a:gd name="connsiteX34" fmla="*/ 7376 w 21600"/>
                  <a:gd name="connsiteY34" fmla="*/ 2817 h 21669"/>
                  <a:gd name="connsiteX35" fmla="*/ 7376 w 21600"/>
                  <a:gd name="connsiteY35" fmla="*/ 1878 h 21669"/>
                  <a:gd name="connsiteX36" fmla="*/ 6849 w 21600"/>
                  <a:gd name="connsiteY36" fmla="*/ 1878 h 21669"/>
                  <a:gd name="connsiteX37" fmla="*/ 6322 w 21600"/>
                  <a:gd name="connsiteY37" fmla="*/ 1878 h 21669"/>
                  <a:gd name="connsiteX38" fmla="*/ 5795 w 21600"/>
                  <a:gd name="connsiteY38" fmla="*/ 1878 h 21669"/>
                  <a:gd name="connsiteX39" fmla="*/ 5268 w 21600"/>
                  <a:gd name="connsiteY39" fmla="*/ 1878 h 21669"/>
                  <a:gd name="connsiteX40" fmla="*/ 4215 w 21600"/>
                  <a:gd name="connsiteY40" fmla="*/ 939 h 21669"/>
                  <a:gd name="connsiteX41" fmla="*/ 2634 w 21600"/>
                  <a:gd name="connsiteY41" fmla="*/ 939 h 21669"/>
                  <a:gd name="connsiteX42" fmla="*/ 1580 w 21600"/>
                  <a:gd name="connsiteY42" fmla="*/ 1878 h 21669"/>
                  <a:gd name="connsiteX43" fmla="*/ 1580 w 21600"/>
                  <a:gd name="connsiteY43" fmla="*/ 2817 h 21669"/>
                  <a:gd name="connsiteX44" fmla="*/ 1580 w 21600"/>
                  <a:gd name="connsiteY44" fmla="*/ 3757 h 21669"/>
                  <a:gd name="connsiteX45" fmla="*/ 2107 w 21600"/>
                  <a:gd name="connsiteY45" fmla="*/ 3757 h 21669"/>
                  <a:gd name="connsiteX46" fmla="*/ 1580 w 21600"/>
                  <a:gd name="connsiteY46" fmla="*/ 3757 h 21669"/>
                  <a:gd name="connsiteX47" fmla="*/ 1580 w 21600"/>
                  <a:gd name="connsiteY47" fmla="*/ 5635 h 21669"/>
                  <a:gd name="connsiteX48" fmla="*/ 527 w 21600"/>
                  <a:gd name="connsiteY48" fmla="*/ 7513 h 21669"/>
                  <a:gd name="connsiteX49" fmla="*/ 527 w 21600"/>
                  <a:gd name="connsiteY49" fmla="*/ 9391 h 21669"/>
                  <a:gd name="connsiteX50" fmla="*/ 527 w 21600"/>
                  <a:gd name="connsiteY50" fmla="*/ 8452 h 21669"/>
                  <a:gd name="connsiteX51" fmla="*/ 0 w 21600"/>
                  <a:gd name="connsiteY51" fmla="*/ 9391 h 21669"/>
                  <a:gd name="connsiteX52" fmla="*/ 0 w 21600"/>
                  <a:gd name="connsiteY52" fmla="*/ 10330 h 21669"/>
                  <a:gd name="connsiteX53" fmla="*/ 527 w 21600"/>
                  <a:gd name="connsiteY53" fmla="*/ 11270 h 21669"/>
                  <a:gd name="connsiteX54" fmla="*/ 527 w 21600"/>
                  <a:gd name="connsiteY54" fmla="*/ 12209 h 21669"/>
                  <a:gd name="connsiteX55" fmla="*/ 1054 w 21600"/>
                  <a:gd name="connsiteY55" fmla="*/ 11270 h 21669"/>
                  <a:gd name="connsiteX56" fmla="*/ 2107 w 21600"/>
                  <a:gd name="connsiteY56" fmla="*/ 12209 h 21669"/>
                  <a:gd name="connsiteX57" fmla="*/ 2634 w 21600"/>
                  <a:gd name="connsiteY57" fmla="*/ 12209 h 21669"/>
                  <a:gd name="connsiteX58" fmla="*/ 3161 w 21600"/>
                  <a:gd name="connsiteY58" fmla="*/ 12209 h 21669"/>
                  <a:gd name="connsiteX59" fmla="*/ 3688 w 21600"/>
                  <a:gd name="connsiteY59" fmla="*/ 12209 h 21669"/>
                  <a:gd name="connsiteX60" fmla="*/ 4741 w 21600"/>
                  <a:gd name="connsiteY60" fmla="*/ 11270 h 21669"/>
                  <a:gd name="connsiteX61" fmla="*/ 5268 w 21600"/>
                  <a:gd name="connsiteY61" fmla="*/ 11270 h 21669"/>
                  <a:gd name="connsiteX62" fmla="*/ 5795 w 21600"/>
                  <a:gd name="connsiteY62" fmla="*/ 10330 h 21669"/>
                  <a:gd name="connsiteX63" fmla="*/ 7376 w 21600"/>
                  <a:gd name="connsiteY63" fmla="*/ 11270 h 21669"/>
                  <a:gd name="connsiteX64" fmla="*/ 7902 w 21600"/>
                  <a:gd name="connsiteY64" fmla="*/ 11270 h 21669"/>
                  <a:gd name="connsiteX65" fmla="*/ 8429 w 21600"/>
                  <a:gd name="connsiteY65" fmla="*/ 12209 h 21669"/>
                  <a:gd name="connsiteX66" fmla="*/ 8429 w 21600"/>
                  <a:gd name="connsiteY66" fmla="*/ 13148 h 21669"/>
                  <a:gd name="connsiteX67" fmla="*/ 8429 w 21600"/>
                  <a:gd name="connsiteY67" fmla="*/ 13148 h 21669"/>
                  <a:gd name="connsiteX68" fmla="*/ 8956 w 21600"/>
                  <a:gd name="connsiteY68" fmla="*/ 14087 h 21669"/>
                  <a:gd name="connsiteX69" fmla="*/ 8956 w 21600"/>
                  <a:gd name="connsiteY69" fmla="*/ 15026 h 21669"/>
                  <a:gd name="connsiteX70" fmla="*/ 9483 w 21600"/>
                  <a:gd name="connsiteY70" fmla="*/ 15026 h 21669"/>
                  <a:gd name="connsiteX71" fmla="*/ 10010 w 21600"/>
                  <a:gd name="connsiteY71" fmla="*/ 15965 h 21669"/>
                  <a:gd name="connsiteX72" fmla="*/ 8956 w 21600"/>
                  <a:gd name="connsiteY72" fmla="*/ 15965 h 21669"/>
                  <a:gd name="connsiteX73" fmla="*/ 8429 w 21600"/>
                  <a:gd name="connsiteY73" fmla="*/ 15965 h 21669"/>
                  <a:gd name="connsiteX74" fmla="*/ 8429 w 21600"/>
                  <a:gd name="connsiteY74" fmla="*/ 15965 h 21669"/>
                  <a:gd name="connsiteX75" fmla="*/ 8429 w 21600"/>
                  <a:gd name="connsiteY75" fmla="*/ 16904 h 21669"/>
                  <a:gd name="connsiteX76" fmla="*/ 8429 w 21600"/>
                  <a:gd name="connsiteY76" fmla="*/ 17843 h 21669"/>
                  <a:gd name="connsiteX77" fmla="*/ 7376 w 21600"/>
                  <a:gd name="connsiteY77" fmla="*/ 18783 h 21669"/>
                  <a:gd name="connsiteX78" fmla="*/ 8429 w 21600"/>
                  <a:gd name="connsiteY78" fmla="*/ 19722 h 21669"/>
                  <a:gd name="connsiteX79" fmla="*/ 8429 w 21600"/>
                  <a:gd name="connsiteY79" fmla="*/ 18783 h 21669"/>
                  <a:gd name="connsiteX80" fmla="*/ 9483 w 21600"/>
                  <a:gd name="connsiteY80" fmla="*/ 19722 h 21669"/>
                  <a:gd name="connsiteX81" fmla="*/ 9483 w 21600"/>
                  <a:gd name="connsiteY81" fmla="*/ 17843 h 21669"/>
                  <a:gd name="connsiteX82" fmla="*/ 10010 w 21600"/>
                  <a:gd name="connsiteY82" fmla="*/ 17843 h 21669"/>
                  <a:gd name="connsiteX83" fmla="*/ 10537 w 21600"/>
                  <a:gd name="connsiteY83" fmla="*/ 15965 h 21669"/>
                  <a:gd name="connsiteX84" fmla="*/ 11590 w 21600"/>
                  <a:gd name="connsiteY84" fmla="*/ 15026 h 21669"/>
                  <a:gd name="connsiteX85" fmla="*/ 12117 w 21600"/>
                  <a:gd name="connsiteY85" fmla="*/ 15026 h 21669"/>
                  <a:gd name="connsiteX86" fmla="*/ 11590 w 21600"/>
                  <a:gd name="connsiteY86" fmla="*/ 14087 h 21669"/>
                  <a:gd name="connsiteX87" fmla="*/ 12644 w 21600"/>
                  <a:gd name="connsiteY87" fmla="*/ 15965 h 21669"/>
                  <a:gd name="connsiteX88" fmla="*/ 11590 w 21600"/>
                  <a:gd name="connsiteY88" fmla="*/ 15965 h 21669"/>
                  <a:gd name="connsiteX89" fmla="*/ 11590 w 21600"/>
                  <a:gd name="connsiteY89" fmla="*/ 15965 h 21669"/>
                  <a:gd name="connsiteX90" fmla="*/ 12644 w 21600"/>
                  <a:gd name="connsiteY90" fmla="*/ 16904 h 21669"/>
                  <a:gd name="connsiteX91" fmla="*/ 13698 w 21600"/>
                  <a:gd name="connsiteY91" fmla="*/ 16904 h 21669"/>
                  <a:gd name="connsiteX92" fmla="*/ 13698 w 21600"/>
                  <a:gd name="connsiteY92" fmla="*/ 17843 h 21669"/>
                  <a:gd name="connsiteX93" fmla="*/ 12644 w 21600"/>
                  <a:gd name="connsiteY93" fmla="*/ 18783 h 21669"/>
                  <a:gd name="connsiteX94" fmla="*/ 13698 w 21600"/>
                  <a:gd name="connsiteY94" fmla="*/ 18783 h 21669"/>
                  <a:gd name="connsiteX95" fmla="*/ 14224 w 21600"/>
                  <a:gd name="connsiteY95" fmla="*/ 19722 h 21669"/>
                  <a:gd name="connsiteX96" fmla="*/ 14224 w 21600"/>
                  <a:gd name="connsiteY96" fmla="*/ 21600 h 21669"/>
                  <a:gd name="connsiteX97" fmla="*/ 15278 w 21600"/>
                  <a:gd name="connsiteY97" fmla="*/ 21600 h 21669"/>
                  <a:gd name="connsiteX98" fmla="*/ 16332 w 21600"/>
                  <a:gd name="connsiteY98" fmla="*/ 20661 h 21669"/>
                  <a:gd name="connsiteX99" fmla="*/ 16332 w 21600"/>
                  <a:gd name="connsiteY99" fmla="*/ 19722 h 21669"/>
                  <a:gd name="connsiteX100" fmla="*/ 16859 w 21600"/>
                  <a:gd name="connsiteY100" fmla="*/ 19722 h 21669"/>
                  <a:gd name="connsiteX101" fmla="*/ 15805 w 21600"/>
                  <a:gd name="connsiteY101" fmla="*/ 17843 h 21669"/>
                  <a:gd name="connsiteX102" fmla="*/ 16332 w 21600"/>
                  <a:gd name="connsiteY102" fmla="*/ 15965 h 21669"/>
                  <a:gd name="connsiteX103" fmla="*/ 15805 w 21600"/>
                  <a:gd name="connsiteY103" fmla="*/ 16904 h 21669"/>
                  <a:gd name="connsiteX104" fmla="*/ 16859 w 21600"/>
                  <a:gd name="connsiteY104" fmla="*/ 15965 h 21669"/>
                  <a:gd name="connsiteX105" fmla="*/ 17912 w 21600"/>
                  <a:gd name="connsiteY105" fmla="*/ 15026 h 21669"/>
                  <a:gd name="connsiteX106" fmla="*/ 17912 w 21600"/>
                  <a:gd name="connsiteY106" fmla="*/ 15026 h 21669"/>
                  <a:gd name="connsiteX107" fmla="*/ 18439 w 21600"/>
                  <a:gd name="connsiteY107" fmla="*/ 15026 h 21669"/>
                  <a:gd name="connsiteX108" fmla="*/ 18966 w 21600"/>
                  <a:gd name="connsiteY108" fmla="*/ 14087 h 21669"/>
                  <a:gd name="connsiteX109" fmla="*/ 19493 w 21600"/>
                  <a:gd name="connsiteY109" fmla="*/ 14087 h 21669"/>
                  <a:gd name="connsiteX110" fmla="*/ 20020 w 21600"/>
                  <a:gd name="connsiteY110" fmla="*/ 12209 h 21669"/>
                  <a:gd name="connsiteX111" fmla="*/ 20546 w 21600"/>
                  <a:gd name="connsiteY111" fmla="*/ 12209 h 21669"/>
                  <a:gd name="connsiteX112" fmla="*/ 21073 w 21600"/>
                  <a:gd name="connsiteY112" fmla="*/ 12209 h 21669"/>
                  <a:gd name="connsiteX113" fmla="*/ 21600 w 21600"/>
                  <a:gd name="connsiteY113" fmla="*/ 11270 h 21669"/>
                  <a:gd name="connsiteX0" fmla="*/ 11590 w 21600"/>
                  <a:gd name="connsiteY0" fmla="*/ 16904 h 21669"/>
                  <a:gd name="connsiteX1" fmla="*/ 11590 w 21600"/>
                  <a:gd name="connsiteY1" fmla="*/ 15965 h 21669"/>
                  <a:gd name="connsiteX2" fmla="*/ 12117 w 21600"/>
                  <a:gd name="connsiteY2" fmla="*/ 16904 h 21669"/>
                  <a:gd name="connsiteX3" fmla="*/ 11590 w 21600"/>
                  <a:gd name="connsiteY3" fmla="*/ 16904 h 21669"/>
                  <a:gd name="connsiteX4" fmla="*/ 21600 w 21600"/>
                  <a:gd name="connsiteY4" fmla="*/ 11270 h 21669"/>
                  <a:gd name="connsiteX5" fmla="*/ 21600 w 21600"/>
                  <a:gd name="connsiteY5" fmla="*/ 11270 h 21669"/>
                  <a:gd name="connsiteX6" fmla="*/ 21073 w 21600"/>
                  <a:gd name="connsiteY6" fmla="*/ 10330 h 21669"/>
                  <a:gd name="connsiteX7" fmla="*/ 21600 w 21600"/>
                  <a:gd name="connsiteY7" fmla="*/ 9391 h 21669"/>
                  <a:gd name="connsiteX8" fmla="*/ 21073 w 21600"/>
                  <a:gd name="connsiteY8" fmla="*/ 9391 h 21669"/>
                  <a:gd name="connsiteX9" fmla="*/ 21600 w 21600"/>
                  <a:gd name="connsiteY9" fmla="*/ 7513 h 21669"/>
                  <a:gd name="connsiteX10" fmla="*/ 20546 w 21600"/>
                  <a:gd name="connsiteY10" fmla="*/ 7513 h 21669"/>
                  <a:gd name="connsiteX11" fmla="*/ 20020 w 21600"/>
                  <a:gd name="connsiteY11" fmla="*/ 6574 h 21669"/>
                  <a:gd name="connsiteX12" fmla="*/ 18966 w 21600"/>
                  <a:gd name="connsiteY12" fmla="*/ 6574 h 21669"/>
                  <a:gd name="connsiteX13" fmla="*/ 18439 w 21600"/>
                  <a:gd name="connsiteY13" fmla="*/ 6574 h 21669"/>
                  <a:gd name="connsiteX14" fmla="*/ 17912 w 21600"/>
                  <a:gd name="connsiteY14" fmla="*/ 5635 h 21669"/>
                  <a:gd name="connsiteX15" fmla="*/ 17385 w 21600"/>
                  <a:gd name="connsiteY15" fmla="*/ 5635 h 21669"/>
                  <a:gd name="connsiteX16" fmla="*/ 16859 w 21600"/>
                  <a:gd name="connsiteY16" fmla="*/ 5635 h 21669"/>
                  <a:gd name="connsiteX17" fmla="*/ 16332 w 21600"/>
                  <a:gd name="connsiteY17" fmla="*/ 5635 h 21669"/>
                  <a:gd name="connsiteX18" fmla="*/ 15805 w 21600"/>
                  <a:gd name="connsiteY18" fmla="*/ 5635 h 21669"/>
                  <a:gd name="connsiteX19" fmla="*/ 15278 w 21600"/>
                  <a:gd name="connsiteY19" fmla="*/ 3757 h 21669"/>
                  <a:gd name="connsiteX20" fmla="*/ 13698 w 21600"/>
                  <a:gd name="connsiteY20" fmla="*/ 2817 h 21669"/>
                  <a:gd name="connsiteX21" fmla="*/ 13698 w 21600"/>
                  <a:gd name="connsiteY21" fmla="*/ 1878 h 21669"/>
                  <a:gd name="connsiteX22" fmla="*/ 13698 w 21600"/>
                  <a:gd name="connsiteY22" fmla="*/ 939 h 21669"/>
                  <a:gd name="connsiteX23" fmla="*/ 12117 w 21600"/>
                  <a:gd name="connsiteY23" fmla="*/ 0 h 21669"/>
                  <a:gd name="connsiteX24" fmla="*/ 11590 w 21600"/>
                  <a:gd name="connsiteY24" fmla="*/ 0 h 21669"/>
                  <a:gd name="connsiteX25" fmla="*/ 11590 w 21600"/>
                  <a:gd name="connsiteY25" fmla="*/ 939 h 21669"/>
                  <a:gd name="connsiteX26" fmla="*/ 10010 w 21600"/>
                  <a:gd name="connsiteY26" fmla="*/ 939 h 21669"/>
                  <a:gd name="connsiteX27" fmla="*/ 9483 w 21600"/>
                  <a:gd name="connsiteY27" fmla="*/ 1878 h 21669"/>
                  <a:gd name="connsiteX28" fmla="*/ 9483 w 21600"/>
                  <a:gd name="connsiteY28" fmla="*/ 2817 h 21669"/>
                  <a:gd name="connsiteX29" fmla="*/ 8956 w 21600"/>
                  <a:gd name="connsiteY29" fmla="*/ 2817 h 21669"/>
                  <a:gd name="connsiteX30" fmla="*/ 8429 w 21600"/>
                  <a:gd name="connsiteY30" fmla="*/ 2817 h 21669"/>
                  <a:gd name="connsiteX31" fmla="*/ 7902 w 21600"/>
                  <a:gd name="connsiteY31" fmla="*/ 1878 h 21669"/>
                  <a:gd name="connsiteX32" fmla="*/ 7902 w 21600"/>
                  <a:gd name="connsiteY32" fmla="*/ 1878 h 21669"/>
                  <a:gd name="connsiteX33" fmla="*/ 7376 w 21600"/>
                  <a:gd name="connsiteY33" fmla="*/ 1878 h 21669"/>
                  <a:gd name="connsiteX34" fmla="*/ 7376 w 21600"/>
                  <a:gd name="connsiteY34" fmla="*/ 2817 h 21669"/>
                  <a:gd name="connsiteX35" fmla="*/ 7376 w 21600"/>
                  <a:gd name="connsiteY35" fmla="*/ 1878 h 21669"/>
                  <a:gd name="connsiteX36" fmla="*/ 6849 w 21600"/>
                  <a:gd name="connsiteY36" fmla="*/ 1878 h 21669"/>
                  <a:gd name="connsiteX37" fmla="*/ 6322 w 21600"/>
                  <a:gd name="connsiteY37" fmla="*/ 1878 h 21669"/>
                  <a:gd name="connsiteX38" fmla="*/ 5795 w 21600"/>
                  <a:gd name="connsiteY38" fmla="*/ 1878 h 21669"/>
                  <a:gd name="connsiteX39" fmla="*/ 5268 w 21600"/>
                  <a:gd name="connsiteY39" fmla="*/ 1878 h 21669"/>
                  <a:gd name="connsiteX40" fmla="*/ 4215 w 21600"/>
                  <a:gd name="connsiteY40" fmla="*/ 939 h 21669"/>
                  <a:gd name="connsiteX41" fmla="*/ 2634 w 21600"/>
                  <a:gd name="connsiteY41" fmla="*/ 939 h 21669"/>
                  <a:gd name="connsiteX42" fmla="*/ 1580 w 21600"/>
                  <a:gd name="connsiteY42" fmla="*/ 1878 h 21669"/>
                  <a:gd name="connsiteX43" fmla="*/ 1580 w 21600"/>
                  <a:gd name="connsiteY43" fmla="*/ 2817 h 21669"/>
                  <a:gd name="connsiteX44" fmla="*/ 1580 w 21600"/>
                  <a:gd name="connsiteY44" fmla="*/ 3757 h 21669"/>
                  <a:gd name="connsiteX45" fmla="*/ 2107 w 21600"/>
                  <a:gd name="connsiteY45" fmla="*/ 3757 h 21669"/>
                  <a:gd name="connsiteX46" fmla="*/ 1580 w 21600"/>
                  <a:gd name="connsiteY46" fmla="*/ 3757 h 21669"/>
                  <a:gd name="connsiteX47" fmla="*/ 1580 w 21600"/>
                  <a:gd name="connsiteY47" fmla="*/ 5635 h 21669"/>
                  <a:gd name="connsiteX48" fmla="*/ 527 w 21600"/>
                  <a:gd name="connsiteY48" fmla="*/ 7513 h 21669"/>
                  <a:gd name="connsiteX49" fmla="*/ 527 w 21600"/>
                  <a:gd name="connsiteY49" fmla="*/ 9391 h 21669"/>
                  <a:gd name="connsiteX50" fmla="*/ 527 w 21600"/>
                  <a:gd name="connsiteY50" fmla="*/ 8452 h 21669"/>
                  <a:gd name="connsiteX51" fmla="*/ 0 w 21600"/>
                  <a:gd name="connsiteY51" fmla="*/ 9391 h 21669"/>
                  <a:gd name="connsiteX52" fmla="*/ 0 w 21600"/>
                  <a:gd name="connsiteY52" fmla="*/ 10330 h 21669"/>
                  <a:gd name="connsiteX53" fmla="*/ 527 w 21600"/>
                  <a:gd name="connsiteY53" fmla="*/ 11270 h 21669"/>
                  <a:gd name="connsiteX54" fmla="*/ 527 w 21600"/>
                  <a:gd name="connsiteY54" fmla="*/ 12209 h 21669"/>
                  <a:gd name="connsiteX55" fmla="*/ 1054 w 21600"/>
                  <a:gd name="connsiteY55" fmla="*/ 11270 h 21669"/>
                  <a:gd name="connsiteX56" fmla="*/ 2107 w 21600"/>
                  <a:gd name="connsiteY56" fmla="*/ 12209 h 21669"/>
                  <a:gd name="connsiteX57" fmla="*/ 2634 w 21600"/>
                  <a:gd name="connsiteY57" fmla="*/ 12209 h 21669"/>
                  <a:gd name="connsiteX58" fmla="*/ 3161 w 21600"/>
                  <a:gd name="connsiteY58" fmla="*/ 12209 h 21669"/>
                  <a:gd name="connsiteX59" fmla="*/ 3688 w 21600"/>
                  <a:gd name="connsiteY59" fmla="*/ 12209 h 21669"/>
                  <a:gd name="connsiteX60" fmla="*/ 4741 w 21600"/>
                  <a:gd name="connsiteY60" fmla="*/ 11270 h 21669"/>
                  <a:gd name="connsiteX61" fmla="*/ 5268 w 21600"/>
                  <a:gd name="connsiteY61" fmla="*/ 11270 h 21669"/>
                  <a:gd name="connsiteX62" fmla="*/ 5795 w 21600"/>
                  <a:gd name="connsiteY62" fmla="*/ 10330 h 21669"/>
                  <a:gd name="connsiteX63" fmla="*/ 7376 w 21600"/>
                  <a:gd name="connsiteY63" fmla="*/ 11270 h 21669"/>
                  <a:gd name="connsiteX64" fmla="*/ 7902 w 21600"/>
                  <a:gd name="connsiteY64" fmla="*/ 11270 h 21669"/>
                  <a:gd name="connsiteX65" fmla="*/ 8429 w 21600"/>
                  <a:gd name="connsiteY65" fmla="*/ 12209 h 21669"/>
                  <a:gd name="connsiteX66" fmla="*/ 8429 w 21600"/>
                  <a:gd name="connsiteY66" fmla="*/ 13148 h 21669"/>
                  <a:gd name="connsiteX67" fmla="*/ 8429 w 21600"/>
                  <a:gd name="connsiteY67" fmla="*/ 13148 h 21669"/>
                  <a:gd name="connsiteX68" fmla="*/ 8956 w 21600"/>
                  <a:gd name="connsiteY68" fmla="*/ 14087 h 21669"/>
                  <a:gd name="connsiteX69" fmla="*/ 8956 w 21600"/>
                  <a:gd name="connsiteY69" fmla="*/ 15026 h 21669"/>
                  <a:gd name="connsiteX70" fmla="*/ 9483 w 21600"/>
                  <a:gd name="connsiteY70" fmla="*/ 15026 h 21669"/>
                  <a:gd name="connsiteX71" fmla="*/ 10010 w 21600"/>
                  <a:gd name="connsiteY71" fmla="*/ 15965 h 21669"/>
                  <a:gd name="connsiteX72" fmla="*/ 8956 w 21600"/>
                  <a:gd name="connsiteY72" fmla="*/ 15965 h 21669"/>
                  <a:gd name="connsiteX73" fmla="*/ 8429 w 21600"/>
                  <a:gd name="connsiteY73" fmla="*/ 15965 h 21669"/>
                  <a:gd name="connsiteX74" fmla="*/ 8429 w 21600"/>
                  <a:gd name="connsiteY74" fmla="*/ 15965 h 21669"/>
                  <a:gd name="connsiteX75" fmla="*/ 8429 w 21600"/>
                  <a:gd name="connsiteY75" fmla="*/ 16904 h 21669"/>
                  <a:gd name="connsiteX76" fmla="*/ 8429 w 21600"/>
                  <a:gd name="connsiteY76" fmla="*/ 17843 h 21669"/>
                  <a:gd name="connsiteX77" fmla="*/ 7376 w 21600"/>
                  <a:gd name="connsiteY77" fmla="*/ 18783 h 21669"/>
                  <a:gd name="connsiteX78" fmla="*/ 8429 w 21600"/>
                  <a:gd name="connsiteY78" fmla="*/ 19722 h 21669"/>
                  <a:gd name="connsiteX79" fmla="*/ 8429 w 21600"/>
                  <a:gd name="connsiteY79" fmla="*/ 18783 h 21669"/>
                  <a:gd name="connsiteX80" fmla="*/ 9483 w 21600"/>
                  <a:gd name="connsiteY80" fmla="*/ 19722 h 21669"/>
                  <a:gd name="connsiteX81" fmla="*/ 9483 w 21600"/>
                  <a:gd name="connsiteY81" fmla="*/ 17843 h 21669"/>
                  <a:gd name="connsiteX82" fmla="*/ 10010 w 21600"/>
                  <a:gd name="connsiteY82" fmla="*/ 17843 h 21669"/>
                  <a:gd name="connsiteX83" fmla="*/ 10537 w 21600"/>
                  <a:gd name="connsiteY83" fmla="*/ 15965 h 21669"/>
                  <a:gd name="connsiteX84" fmla="*/ 11590 w 21600"/>
                  <a:gd name="connsiteY84" fmla="*/ 15026 h 21669"/>
                  <a:gd name="connsiteX85" fmla="*/ 12117 w 21600"/>
                  <a:gd name="connsiteY85" fmla="*/ 15026 h 21669"/>
                  <a:gd name="connsiteX86" fmla="*/ 11590 w 21600"/>
                  <a:gd name="connsiteY86" fmla="*/ 14087 h 21669"/>
                  <a:gd name="connsiteX87" fmla="*/ 12644 w 21600"/>
                  <a:gd name="connsiteY87" fmla="*/ 15965 h 21669"/>
                  <a:gd name="connsiteX88" fmla="*/ 11590 w 21600"/>
                  <a:gd name="connsiteY88" fmla="*/ 15965 h 21669"/>
                  <a:gd name="connsiteX89" fmla="*/ 11590 w 21600"/>
                  <a:gd name="connsiteY89" fmla="*/ 15965 h 21669"/>
                  <a:gd name="connsiteX90" fmla="*/ 12644 w 21600"/>
                  <a:gd name="connsiteY90" fmla="*/ 16904 h 21669"/>
                  <a:gd name="connsiteX91" fmla="*/ 13698 w 21600"/>
                  <a:gd name="connsiteY91" fmla="*/ 16904 h 21669"/>
                  <a:gd name="connsiteX92" fmla="*/ 13698 w 21600"/>
                  <a:gd name="connsiteY92" fmla="*/ 17843 h 21669"/>
                  <a:gd name="connsiteX93" fmla="*/ 12644 w 21600"/>
                  <a:gd name="connsiteY93" fmla="*/ 18783 h 21669"/>
                  <a:gd name="connsiteX94" fmla="*/ 13698 w 21600"/>
                  <a:gd name="connsiteY94" fmla="*/ 18783 h 21669"/>
                  <a:gd name="connsiteX95" fmla="*/ 14224 w 21600"/>
                  <a:gd name="connsiteY95" fmla="*/ 19722 h 21669"/>
                  <a:gd name="connsiteX96" fmla="*/ 14224 w 21600"/>
                  <a:gd name="connsiteY96" fmla="*/ 21600 h 21669"/>
                  <a:gd name="connsiteX97" fmla="*/ 15278 w 21600"/>
                  <a:gd name="connsiteY97" fmla="*/ 21600 h 21669"/>
                  <a:gd name="connsiteX98" fmla="*/ 16332 w 21600"/>
                  <a:gd name="connsiteY98" fmla="*/ 20661 h 21669"/>
                  <a:gd name="connsiteX99" fmla="*/ 16332 w 21600"/>
                  <a:gd name="connsiteY99" fmla="*/ 19722 h 21669"/>
                  <a:gd name="connsiteX100" fmla="*/ 15805 w 21600"/>
                  <a:gd name="connsiteY100" fmla="*/ 17843 h 21669"/>
                  <a:gd name="connsiteX101" fmla="*/ 16332 w 21600"/>
                  <a:gd name="connsiteY101" fmla="*/ 15965 h 21669"/>
                  <a:gd name="connsiteX102" fmla="*/ 15805 w 21600"/>
                  <a:gd name="connsiteY102" fmla="*/ 16904 h 21669"/>
                  <a:gd name="connsiteX103" fmla="*/ 16859 w 21600"/>
                  <a:gd name="connsiteY103" fmla="*/ 15965 h 21669"/>
                  <a:gd name="connsiteX104" fmla="*/ 17912 w 21600"/>
                  <a:gd name="connsiteY104" fmla="*/ 15026 h 21669"/>
                  <a:gd name="connsiteX105" fmla="*/ 17912 w 21600"/>
                  <a:gd name="connsiteY105" fmla="*/ 15026 h 21669"/>
                  <a:gd name="connsiteX106" fmla="*/ 18439 w 21600"/>
                  <a:gd name="connsiteY106" fmla="*/ 15026 h 21669"/>
                  <a:gd name="connsiteX107" fmla="*/ 18966 w 21600"/>
                  <a:gd name="connsiteY107" fmla="*/ 14087 h 21669"/>
                  <a:gd name="connsiteX108" fmla="*/ 19493 w 21600"/>
                  <a:gd name="connsiteY108" fmla="*/ 14087 h 21669"/>
                  <a:gd name="connsiteX109" fmla="*/ 20020 w 21600"/>
                  <a:gd name="connsiteY109" fmla="*/ 12209 h 21669"/>
                  <a:gd name="connsiteX110" fmla="*/ 20546 w 21600"/>
                  <a:gd name="connsiteY110" fmla="*/ 12209 h 21669"/>
                  <a:gd name="connsiteX111" fmla="*/ 21073 w 21600"/>
                  <a:gd name="connsiteY111" fmla="*/ 12209 h 21669"/>
                  <a:gd name="connsiteX112" fmla="*/ 21600 w 21600"/>
                  <a:gd name="connsiteY112" fmla="*/ 11270 h 21669"/>
                  <a:gd name="connsiteX0" fmla="*/ 11590 w 21600"/>
                  <a:gd name="connsiteY0" fmla="*/ 16904 h 21669"/>
                  <a:gd name="connsiteX1" fmla="*/ 11590 w 21600"/>
                  <a:gd name="connsiteY1" fmla="*/ 15965 h 21669"/>
                  <a:gd name="connsiteX2" fmla="*/ 12117 w 21600"/>
                  <a:gd name="connsiteY2" fmla="*/ 16904 h 21669"/>
                  <a:gd name="connsiteX3" fmla="*/ 11590 w 21600"/>
                  <a:gd name="connsiteY3" fmla="*/ 16904 h 21669"/>
                  <a:gd name="connsiteX4" fmla="*/ 21600 w 21600"/>
                  <a:gd name="connsiteY4" fmla="*/ 11270 h 21669"/>
                  <a:gd name="connsiteX5" fmla="*/ 21600 w 21600"/>
                  <a:gd name="connsiteY5" fmla="*/ 11270 h 21669"/>
                  <a:gd name="connsiteX6" fmla="*/ 21073 w 21600"/>
                  <a:gd name="connsiteY6" fmla="*/ 10330 h 21669"/>
                  <a:gd name="connsiteX7" fmla="*/ 21600 w 21600"/>
                  <a:gd name="connsiteY7" fmla="*/ 9391 h 21669"/>
                  <a:gd name="connsiteX8" fmla="*/ 21073 w 21600"/>
                  <a:gd name="connsiteY8" fmla="*/ 9391 h 21669"/>
                  <a:gd name="connsiteX9" fmla="*/ 21600 w 21600"/>
                  <a:gd name="connsiteY9" fmla="*/ 7513 h 21669"/>
                  <a:gd name="connsiteX10" fmla="*/ 20546 w 21600"/>
                  <a:gd name="connsiteY10" fmla="*/ 7513 h 21669"/>
                  <a:gd name="connsiteX11" fmla="*/ 20020 w 21600"/>
                  <a:gd name="connsiteY11" fmla="*/ 6574 h 21669"/>
                  <a:gd name="connsiteX12" fmla="*/ 18966 w 21600"/>
                  <a:gd name="connsiteY12" fmla="*/ 6574 h 21669"/>
                  <a:gd name="connsiteX13" fmla="*/ 18439 w 21600"/>
                  <a:gd name="connsiteY13" fmla="*/ 6574 h 21669"/>
                  <a:gd name="connsiteX14" fmla="*/ 17912 w 21600"/>
                  <a:gd name="connsiteY14" fmla="*/ 5635 h 21669"/>
                  <a:gd name="connsiteX15" fmla="*/ 17385 w 21600"/>
                  <a:gd name="connsiteY15" fmla="*/ 5635 h 21669"/>
                  <a:gd name="connsiteX16" fmla="*/ 16859 w 21600"/>
                  <a:gd name="connsiteY16" fmla="*/ 5635 h 21669"/>
                  <a:gd name="connsiteX17" fmla="*/ 16332 w 21600"/>
                  <a:gd name="connsiteY17" fmla="*/ 5635 h 21669"/>
                  <a:gd name="connsiteX18" fmla="*/ 15805 w 21600"/>
                  <a:gd name="connsiteY18" fmla="*/ 5635 h 21669"/>
                  <a:gd name="connsiteX19" fmla="*/ 15278 w 21600"/>
                  <a:gd name="connsiteY19" fmla="*/ 3757 h 21669"/>
                  <a:gd name="connsiteX20" fmla="*/ 13698 w 21600"/>
                  <a:gd name="connsiteY20" fmla="*/ 2817 h 21669"/>
                  <a:gd name="connsiteX21" fmla="*/ 13698 w 21600"/>
                  <a:gd name="connsiteY21" fmla="*/ 1878 h 21669"/>
                  <a:gd name="connsiteX22" fmla="*/ 13698 w 21600"/>
                  <a:gd name="connsiteY22" fmla="*/ 939 h 21669"/>
                  <a:gd name="connsiteX23" fmla="*/ 12117 w 21600"/>
                  <a:gd name="connsiteY23" fmla="*/ 0 h 21669"/>
                  <a:gd name="connsiteX24" fmla="*/ 11590 w 21600"/>
                  <a:gd name="connsiteY24" fmla="*/ 0 h 21669"/>
                  <a:gd name="connsiteX25" fmla="*/ 11590 w 21600"/>
                  <a:gd name="connsiteY25" fmla="*/ 939 h 21669"/>
                  <a:gd name="connsiteX26" fmla="*/ 10010 w 21600"/>
                  <a:gd name="connsiteY26" fmla="*/ 939 h 21669"/>
                  <a:gd name="connsiteX27" fmla="*/ 9483 w 21600"/>
                  <a:gd name="connsiteY27" fmla="*/ 1878 h 21669"/>
                  <a:gd name="connsiteX28" fmla="*/ 9483 w 21600"/>
                  <a:gd name="connsiteY28" fmla="*/ 2817 h 21669"/>
                  <a:gd name="connsiteX29" fmla="*/ 8956 w 21600"/>
                  <a:gd name="connsiteY29" fmla="*/ 2817 h 21669"/>
                  <a:gd name="connsiteX30" fmla="*/ 8429 w 21600"/>
                  <a:gd name="connsiteY30" fmla="*/ 2817 h 21669"/>
                  <a:gd name="connsiteX31" fmla="*/ 7902 w 21600"/>
                  <a:gd name="connsiteY31" fmla="*/ 1878 h 21669"/>
                  <a:gd name="connsiteX32" fmla="*/ 7902 w 21600"/>
                  <a:gd name="connsiteY32" fmla="*/ 1878 h 21669"/>
                  <a:gd name="connsiteX33" fmla="*/ 7376 w 21600"/>
                  <a:gd name="connsiteY33" fmla="*/ 1878 h 21669"/>
                  <a:gd name="connsiteX34" fmla="*/ 7376 w 21600"/>
                  <a:gd name="connsiteY34" fmla="*/ 2817 h 21669"/>
                  <a:gd name="connsiteX35" fmla="*/ 7376 w 21600"/>
                  <a:gd name="connsiteY35" fmla="*/ 1878 h 21669"/>
                  <a:gd name="connsiteX36" fmla="*/ 6849 w 21600"/>
                  <a:gd name="connsiteY36" fmla="*/ 1878 h 21669"/>
                  <a:gd name="connsiteX37" fmla="*/ 6322 w 21600"/>
                  <a:gd name="connsiteY37" fmla="*/ 1878 h 21669"/>
                  <a:gd name="connsiteX38" fmla="*/ 5795 w 21600"/>
                  <a:gd name="connsiteY38" fmla="*/ 1878 h 21669"/>
                  <a:gd name="connsiteX39" fmla="*/ 5268 w 21600"/>
                  <a:gd name="connsiteY39" fmla="*/ 1878 h 21669"/>
                  <a:gd name="connsiteX40" fmla="*/ 4215 w 21600"/>
                  <a:gd name="connsiteY40" fmla="*/ 939 h 21669"/>
                  <a:gd name="connsiteX41" fmla="*/ 2634 w 21600"/>
                  <a:gd name="connsiteY41" fmla="*/ 939 h 21669"/>
                  <a:gd name="connsiteX42" fmla="*/ 1580 w 21600"/>
                  <a:gd name="connsiteY42" fmla="*/ 1878 h 21669"/>
                  <a:gd name="connsiteX43" fmla="*/ 1580 w 21600"/>
                  <a:gd name="connsiteY43" fmla="*/ 2817 h 21669"/>
                  <a:gd name="connsiteX44" fmla="*/ 1580 w 21600"/>
                  <a:gd name="connsiteY44" fmla="*/ 3757 h 21669"/>
                  <a:gd name="connsiteX45" fmla="*/ 2107 w 21600"/>
                  <a:gd name="connsiteY45" fmla="*/ 3757 h 21669"/>
                  <a:gd name="connsiteX46" fmla="*/ 1580 w 21600"/>
                  <a:gd name="connsiteY46" fmla="*/ 3757 h 21669"/>
                  <a:gd name="connsiteX47" fmla="*/ 1580 w 21600"/>
                  <a:gd name="connsiteY47" fmla="*/ 5635 h 21669"/>
                  <a:gd name="connsiteX48" fmla="*/ 527 w 21600"/>
                  <a:gd name="connsiteY48" fmla="*/ 7513 h 21669"/>
                  <a:gd name="connsiteX49" fmla="*/ 527 w 21600"/>
                  <a:gd name="connsiteY49" fmla="*/ 9391 h 21669"/>
                  <a:gd name="connsiteX50" fmla="*/ 527 w 21600"/>
                  <a:gd name="connsiteY50" fmla="*/ 8452 h 21669"/>
                  <a:gd name="connsiteX51" fmla="*/ 0 w 21600"/>
                  <a:gd name="connsiteY51" fmla="*/ 9391 h 21669"/>
                  <a:gd name="connsiteX52" fmla="*/ 0 w 21600"/>
                  <a:gd name="connsiteY52" fmla="*/ 10330 h 21669"/>
                  <a:gd name="connsiteX53" fmla="*/ 527 w 21600"/>
                  <a:gd name="connsiteY53" fmla="*/ 11270 h 21669"/>
                  <a:gd name="connsiteX54" fmla="*/ 527 w 21600"/>
                  <a:gd name="connsiteY54" fmla="*/ 12209 h 21669"/>
                  <a:gd name="connsiteX55" fmla="*/ 1054 w 21600"/>
                  <a:gd name="connsiteY55" fmla="*/ 11270 h 21669"/>
                  <a:gd name="connsiteX56" fmla="*/ 2107 w 21600"/>
                  <a:gd name="connsiteY56" fmla="*/ 12209 h 21669"/>
                  <a:gd name="connsiteX57" fmla="*/ 2634 w 21600"/>
                  <a:gd name="connsiteY57" fmla="*/ 12209 h 21669"/>
                  <a:gd name="connsiteX58" fmla="*/ 3161 w 21600"/>
                  <a:gd name="connsiteY58" fmla="*/ 12209 h 21669"/>
                  <a:gd name="connsiteX59" fmla="*/ 3688 w 21600"/>
                  <a:gd name="connsiteY59" fmla="*/ 12209 h 21669"/>
                  <a:gd name="connsiteX60" fmla="*/ 4741 w 21600"/>
                  <a:gd name="connsiteY60" fmla="*/ 11270 h 21669"/>
                  <a:gd name="connsiteX61" fmla="*/ 5268 w 21600"/>
                  <a:gd name="connsiteY61" fmla="*/ 11270 h 21669"/>
                  <a:gd name="connsiteX62" fmla="*/ 5795 w 21600"/>
                  <a:gd name="connsiteY62" fmla="*/ 10330 h 21669"/>
                  <a:gd name="connsiteX63" fmla="*/ 7376 w 21600"/>
                  <a:gd name="connsiteY63" fmla="*/ 11270 h 21669"/>
                  <a:gd name="connsiteX64" fmla="*/ 7902 w 21600"/>
                  <a:gd name="connsiteY64" fmla="*/ 11270 h 21669"/>
                  <a:gd name="connsiteX65" fmla="*/ 8429 w 21600"/>
                  <a:gd name="connsiteY65" fmla="*/ 12209 h 21669"/>
                  <a:gd name="connsiteX66" fmla="*/ 8429 w 21600"/>
                  <a:gd name="connsiteY66" fmla="*/ 13148 h 21669"/>
                  <a:gd name="connsiteX67" fmla="*/ 8429 w 21600"/>
                  <a:gd name="connsiteY67" fmla="*/ 13148 h 21669"/>
                  <a:gd name="connsiteX68" fmla="*/ 8956 w 21600"/>
                  <a:gd name="connsiteY68" fmla="*/ 14087 h 21669"/>
                  <a:gd name="connsiteX69" fmla="*/ 8956 w 21600"/>
                  <a:gd name="connsiteY69" fmla="*/ 15026 h 21669"/>
                  <a:gd name="connsiteX70" fmla="*/ 9483 w 21600"/>
                  <a:gd name="connsiteY70" fmla="*/ 15026 h 21669"/>
                  <a:gd name="connsiteX71" fmla="*/ 10010 w 21600"/>
                  <a:gd name="connsiteY71" fmla="*/ 15965 h 21669"/>
                  <a:gd name="connsiteX72" fmla="*/ 8956 w 21600"/>
                  <a:gd name="connsiteY72" fmla="*/ 15965 h 21669"/>
                  <a:gd name="connsiteX73" fmla="*/ 8429 w 21600"/>
                  <a:gd name="connsiteY73" fmla="*/ 15965 h 21669"/>
                  <a:gd name="connsiteX74" fmla="*/ 8429 w 21600"/>
                  <a:gd name="connsiteY74" fmla="*/ 15965 h 21669"/>
                  <a:gd name="connsiteX75" fmla="*/ 8429 w 21600"/>
                  <a:gd name="connsiteY75" fmla="*/ 16904 h 21669"/>
                  <a:gd name="connsiteX76" fmla="*/ 8429 w 21600"/>
                  <a:gd name="connsiteY76" fmla="*/ 17843 h 21669"/>
                  <a:gd name="connsiteX77" fmla="*/ 7376 w 21600"/>
                  <a:gd name="connsiteY77" fmla="*/ 18783 h 21669"/>
                  <a:gd name="connsiteX78" fmla="*/ 8429 w 21600"/>
                  <a:gd name="connsiteY78" fmla="*/ 19722 h 21669"/>
                  <a:gd name="connsiteX79" fmla="*/ 8429 w 21600"/>
                  <a:gd name="connsiteY79" fmla="*/ 18783 h 21669"/>
                  <a:gd name="connsiteX80" fmla="*/ 9483 w 21600"/>
                  <a:gd name="connsiteY80" fmla="*/ 19722 h 21669"/>
                  <a:gd name="connsiteX81" fmla="*/ 9483 w 21600"/>
                  <a:gd name="connsiteY81" fmla="*/ 17843 h 21669"/>
                  <a:gd name="connsiteX82" fmla="*/ 10010 w 21600"/>
                  <a:gd name="connsiteY82" fmla="*/ 17843 h 21669"/>
                  <a:gd name="connsiteX83" fmla="*/ 10537 w 21600"/>
                  <a:gd name="connsiteY83" fmla="*/ 15965 h 21669"/>
                  <a:gd name="connsiteX84" fmla="*/ 11590 w 21600"/>
                  <a:gd name="connsiteY84" fmla="*/ 15026 h 21669"/>
                  <a:gd name="connsiteX85" fmla="*/ 12117 w 21600"/>
                  <a:gd name="connsiteY85" fmla="*/ 15026 h 21669"/>
                  <a:gd name="connsiteX86" fmla="*/ 11590 w 21600"/>
                  <a:gd name="connsiteY86" fmla="*/ 14087 h 21669"/>
                  <a:gd name="connsiteX87" fmla="*/ 12644 w 21600"/>
                  <a:gd name="connsiteY87" fmla="*/ 15965 h 21669"/>
                  <a:gd name="connsiteX88" fmla="*/ 11590 w 21600"/>
                  <a:gd name="connsiteY88" fmla="*/ 15965 h 21669"/>
                  <a:gd name="connsiteX89" fmla="*/ 11590 w 21600"/>
                  <a:gd name="connsiteY89" fmla="*/ 15965 h 21669"/>
                  <a:gd name="connsiteX90" fmla="*/ 12644 w 21600"/>
                  <a:gd name="connsiteY90" fmla="*/ 16904 h 21669"/>
                  <a:gd name="connsiteX91" fmla="*/ 13698 w 21600"/>
                  <a:gd name="connsiteY91" fmla="*/ 16904 h 21669"/>
                  <a:gd name="connsiteX92" fmla="*/ 13698 w 21600"/>
                  <a:gd name="connsiteY92" fmla="*/ 17843 h 21669"/>
                  <a:gd name="connsiteX93" fmla="*/ 12644 w 21600"/>
                  <a:gd name="connsiteY93" fmla="*/ 18783 h 21669"/>
                  <a:gd name="connsiteX94" fmla="*/ 13698 w 21600"/>
                  <a:gd name="connsiteY94" fmla="*/ 18783 h 21669"/>
                  <a:gd name="connsiteX95" fmla="*/ 14224 w 21600"/>
                  <a:gd name="connsiteY95" fmla="*/ 19722 h 21669"/>
                  <a:gd name="connsiteX96" fmla="*/ 14224 w 21600"/>
                  <a:gd name="connsiteY96" fmla="*/ 21600 h 21669"/>
                  <a:gd name="connsiteX97" fmla="*/ 15278 w 21600"/>
                  <a:gd name="connsiteY97" fmla="*/ 21600 h 21669"/>
                  <a:gd name="connsiteX98" fmla="*/ 16332 w 21600"/>
                  <a:gd name="connsiteY98" fmla="*/ 20661 h 21669"/>
                  <a:gd name="connsiteX99" fmla="*/ 15805 w 21600"/>
                  <a:gd name="connsiteY99" fmla="*/ 17843 h 21669"/>
                  <a:gd name="connsiteX100" fmla="*/ 16332 w 21600"/>
                  <a:gd name="connsiteY100" fmla="*/ 15965 h 21669"/>
                  <a:gd name="connsiteX101" fmla="*/ 15805 w 21600"/>
                  <a:gd name="connsiteY101" fmla="*/ 16904 h 21669"/>
                  <a:gd name="connsiteX102" fmla="*/ 16859 w 21600"/>
                  <a:gd name="connsiteY102" fmla="*/ 15965 h 21669"/>
                  <a:gd name="connsiteX103" fmla="*/ 17912 w 21600"/>
                  <a:gd name="connsiteY103" fmla="*/ 15026 h 21669"/>
                  <a:gd name="connsiteX104" fmla="*/ 17912 w 21600"/>
                  <a:gd name="connsiteY104" fmla="*/ 15026 h 21669"/>
                  <a:gd name="connsiteX105" fmla="*/ 18439 w 21600"/>
                  <a:gd name="connsiteY105" fmla="*/ 15026 h 21669"/>
                  <a:gd name="connsiteX106" fmla="*/ 18966 w 21600"/>
                  <a:gd name="connsiteY106" fmla="*/ 14087 h 21669"/>
                  <a:gd name="connsiteX107" fmla="*/ 19493 w 21600"/>
                  <a:gd name="connsiteY107" fmla="*/ 14087 h 21669"/>
                  <a:gd name="connsiteX108" fmla="*/ 20020 w 21600"/>
                  <a:gd name="connsiteY108" fmla="*/ 12209 h 21669"/>
                  <a:gd name="connsiteX109" fmla="*/ 20546 w 21600"/>
                  <a:gd name="connsiteY109" fmla="*/ 12209 h 21669"/>
                  <a:gd name="connsiteX110" fmla="*/ 21073 w 21600"/>
                  <a:gd name="connsiteY110" fmla="*/ 12209 h 21669"/>
                  <a:gd name="connsiteX111" fmla="*/ 21600 w 21600"/>
                  <a:gd name="connsiteY111" fmla="*/ 11270 h 21669"/>
                  <a:gd name="connsiteX0" fmla="*/ 11590 w 21600"/>
                  <a:gd name="connsiteY0" fmla="*/ 16904 h 21630"/>
                  <a:gd name="connsiteX1" fmla="*/ 11590 w 21600"/>
                  <a:gd name="connsiteY1" fmla="*/ 15965 h 21630"/>
                  <a:gd name="connsiteX2" fmla="*/ 12117 w 21600"/>
                  <a:gd name="connsiteY2" fmla="*/ 16904 h 21630"/>
                  <a:gd name="connsiteX3" fmla="*/ 11590 w 21600"/>
                  <a:gd name="connsiteY3" fmla="*/ 16904 h 21630"/>
                  <a:gd name="connsiteX4" fmla="*/ 21600 w 21600"/>
                  <a:gd name="connsiteY4" fmla="*/ 11270 h 21630"/>
                  <a:gd name="connsiteX5" fmla="*/ 21600 w 21600"/>
                  <a:gd name="connsiteY5" fmla="*/ 11270 h 21630"/>
                  <a:gd name="connsiteX6" fmla="*/ 21073 w 21600"/>
                  <a:gd name="connsiteY6" fmla="*/ 10330 h 21630"/>
                  <a:gd name="connsiteX7" fmla="*/ 21600 w 21600"/>
                  <a:gd name="connsiteY7" fmla="*/ 9391 h 21630"/>
                  <a:gd name="connsiteX8" fmla="*/ 21073 w 21600"/>
                  <a:gd name="connsiteY8" fmla="*/ 9391 h 21630"/>
                  <a:gd name="connsiteX9" fmla="*/ 21600 w 21600"/>
                  <a:gd name="connsiteY9" fmla="*/ 7513 h 21630"/>
                  <a:gd name="connsiteX10" fmla="*/ 20546 w 21600"/>
                  <a:gd name="connsiteY10" fmla="*/ 7513 h 21630"/>
                  <a:gd name="connsiteX11" fmla="*/ 20020 w 21600"/>
                  <a:gd name="connsiteY11" fmla="*/ 6574 h 21630"/>
                  <a:gd name="connsiteX12" fmla="*/ 18966 w 21600"/>
                  <a:gd name="connsiteY12" fmla="*/ 6574 h 21630"/>
                  <a:gd name="connsiteX13" fmla="*/ 18439 w 21600"/>
                  <a:gd name="connsiteY13" fmla="*/ 6574 h 21630"/>
                  <a:gd name="connsiteX14" fmla="*/ 17912 w 21600"/>
                  <a:gd name="connsiteY14" fmla="*/ 5635 h 21630"/>
                  <a:gd name="connsiteX15" fmla="*/ 17385 w 21600"/>
                  <a:gd name="connsiteY15" fmla="*/ 5635 h 21630"/>
                  <a:gd name="connsiteX16" fmla="*/ 16859 w 21600"/>
                  <a:gd name="connsiteY16" fmla="*/ 5635 h 21630"/>
                  <a:gd name="connsiteX17" fmla="*/ 16332 w 21600"/>
                  <a:gd name="connsiteY17" fmla="*/ 5635 h 21630"/>
                  <a:gd name="connsiteX18" fmla="*/ 15805 w 21600"/>
                  <a:gd name="connsiteY18" fmla="*/ 5635 h 21630"/>
                  <a:gd name="connsiteX19" fmla="*/ 15278 w 21600"/>
                  <a:gd name="connsiteY19" fmla="*/ 3757 h 21630"/>
                  <a:gd name="connsiteX20" fmla="*/ 13698 w 21600"/>
                  <a:gd name="connsiteY20" fmla="*/ 2817 h 21630"/>
                  <a:gd name="connsiteX21" fmla="*/ 13698 w 21600"/>
                  <a:gd name="connsiteY21" fmla="*/ 1878 h 21630"/>
                  <a:gd name="connsiteX22" fmla="*/ 13698 w 21600"/>
                  <a:gd name="connsiteY22" fmla="*/ 939 h 21630"/>
                  <a:gd name="connsiteX23" fmla="*/ 12117 w 21600"/>
                  <a:gd name="connsiteY23" fmla="*/ 0 h 21630"/>
                  <a:gd name="connsiteX24" fmla="*/ 11590 w 21600"/>
                  <a:gd name="connsiteY24" fmla="*/ 0 h 21630"/>
                  <a:gd name="connsiteX25" fmla="*/ 11590 w 21600"/>
                  <a:gd name="connsiteY25" fmla="*/ 939 h 21630"/>
                  <a:gd name="connsiteX26" fmla="*/ 10010 w 21600"/>
                  <a:gd name="connsiteY26" fmla="*/ 939 h 21630"/>
                  <a:gd name="connsiteX27" fmla="*/ 9483 w 21600"/>
                  <a:gd name="connsiteY27" fmla="*/ 1878 h 21630"/>
                  <a:gd name="connsiteX28" fmla="*/ 9483 w 21600"/>
                  <a:gd name="connsiteY28" fmla="*/ 2817 h 21630"/>
                  <a:gd name="connsiteX29" fmla="*/ 8956 w 21600"/>
                  <a:gd name="connsiteY29" fmla="*/ 2817 h 21630"/>
                  <a:gd name="connsiteX30" fmla="*/ 8429 w 21600"/>
                  <a:gd name="connsiteY30" fmla="*/ 2817 h 21630"/>
                  <a:gd name="connsiteX31" fmla="*/ 7902 w 21600"/>
                  <a:gd name="connsiteY31" fmla="*/ 1878 h 21630"/>
                  <a:gd name="connsiteX32" fmla="*/ 7902 w 21600"/>
                  <a:gd name="connsiteY32" fmla="*/ 1878 h 21630"/>
                  <a:gd name="connsiteX33" fmla="*/ 7376 w 21600"/>
                  <a:gd name="connsiteY33" fmla="*/ 1878 h 21630"/>
                  <a:gd name="connsiteX34" fmla="*/ 7376 w 21600"/>
                  <a:gd name="connsiteY34" fmla="*/ 2817 h 21630"/>
                  <a:gd name="connsiteX35" fmla="*/ 7376 w 21600"/>
                  <a:gd name="connsiteY35" fmla="*/ 1878 h 21630"/>
                  <a:gd name="connsiteX36" fmla="*/ 6849 w 21600"/>
                  <a:gd name="connsiteY36" fmla="*/ 1878 h 21630"/>
                  <a:gd name="connsiteX37" fmla="*/ 6322 w 21600"/>
                  <a:gd name="connsiteY37" fmla="*/ 1878 h 21630"/>
                  <a:gd name="connsiteX38" fmla="*/ 5795 w 21600"/>
                  <a:gd name="connsiteY38" fmla="*/ 1878 h 21630"/>
                  <a:gd name="connsiteX39" fmla="*/ 5268 w 21600"/>
                  <a:gd name="connsiteY39" fmla="*/ 1878 h 21630"/>
                  <a:gd name="connsiteX40" fmla="*/ 4215 w 21600"/>
                  <a:gd name="connsiteY40" fmla="*/ 939 h 21630"/>
                  <a:gd name="connsiteX41" fmla="*/ 2634 w 21600"/>
                  <a:gd name="connsiteY41" fmla="*/ 939 h 21630"/>
                  <a:gd name="connsiteX42" fmla="*/ 1580 w 21600"/>
                  <a:gd name="connsiteY42" fmla="*/ 1878 h 21630"/>
                  <a:gd name="connsiteX43" fmla="*/ 1580 w 21600"/>
                  <a:gd name="connsiteY43" fmla="*/ 2817 h 21630"/>
                  <a:gd name="connsiteX44" fmla="*/ 1580 w 21600"/>
                  <a:gd name="connsiteY44" fmla="*/ 3757 h 21630"/>
                  <a:gd name="connsiteX45" fmla="*/ 2107 w 21600"/>
                  <a:gd name="connsiteY45" fmla="*/ 3757 h 21630"/>
                  <a:gd name="connsiteX46" fmla="*/ 1580 w 21600"/>
                  <a:gd name="connsiteY46" fmla="*/ 3757 h 21630"/>
                  <a:gd name="connsiteX47" fmla="*/ 1580 w 21600"/>
                  <a:gd name="connsiteY47" fmla="*/ 5635 h 21630"/>
                  <a:gd name="connsiteX48" fmla="*/ 527 w 21600"/>
                  <a:gd name="connsiteY48" fmla="*/ 7513 h 21630"/>
                  <a:gd name="connsiteX49" fmla="*/ 527 w 21600"/>
                  <a:gd name="connsiteY49" fmla="*/ 9391 h 21630"/>
                  <a:gd name="connsiteX50" fmla="*/ 527 w 21600"/>
                  <a:gd name="connsiteY50" fmla="*/ 8452 h 21630"/>
                  <a:gd name="connsiteX51" fmla="*/ 0 w 21600"/>
                  <a:gd name="connsiteY51" fmla="*/ 9391 h 21630"/>
                  <a:gd name="connsiteX52" fmla="*/ 0 w 21600"/>
                  <a:gd name="connsiteY52" fmla="*/ 10330 h 21630"/>
                  <a:gd name="connsiteX53" fmla="*/ 527 w 21600"/>
                  <a:gd name="connsiteY53" fmla="*/ 11270 h 21630"/>
                  <a:gd name="connsiteX54" fmla="*/ 527 w 21600"/>
                  <a:gd name="connsiteY54" fmla="*/ 12209 h 21630"/>
                  <a:gd name="connsiteX55" fmla="*/ 1054 w 21600"/>
                  <a:gd name="connsiteY55" fmla="*/ 11270 h 21630"/>
                  <a:gd name="connsiteX56" fmla="*/ 2107 w 21600"/>
                  <a:gd name="connsiteY56" fmla="*/ 12209 h 21630"/>
                  <a:gd name="connsiteX57" fmla="*/ 2634 w 21600"/>
                  <a:gd name="connsiteY57" fmla="*/ 12209 h 21630"/>
                  <a:gd name="connsiteX58" fmla="*/ 3161 w 21600"/>
                  <a:gd name="connsiteY58" fmla="*/ 12209 h 21630"/>
                  <a:gd name="connsiteX59" fmla="*/ 3688 w 21600"/>
                  <a:gd name="connsiteY59" fmla="*/ 12209 h 21630"/>
                  <a:gd name="connsiteX60" fmla="*/ 4741 w 21600"/>
                  <a:gd name="connsiteY60" fmla="*/ 11270 h 21630"/>
                  <a:gd name="connsiteX61" fmla="*/ 5268 w 21600"/>
                  <a:gd name="connsiteY61" fmla="*/ 11270 h 21630"/>
                  <a:gd name="connsiteX62" fmla="*/ 5795 w 21600"/>
                  <a:gd name="connsiteY62" fmla="*/ 10330 h 21630"/>
                  <a:gd name="connsiteX63" fmla="*/ 7376 w 21600"/>
                  <a:gd name="connsiteY63" fmla="*/ 11270 h 21630"/>
                  <a:gd name="connsiteX64" fmla="*/ 7902 w 21600"/>
                  <a:gd name="connsiteY64" fmla="*/ 11270 h 21630"/>
                  <a:gd name="connsiteX65" fmla="*/ 8429 w 21600"/>
                  <a:gd name="connsiteY65" fmla="*/ 12209 h 21630"/>
                  <a:gd name="connsiteX66" fmla="*/ 8429 w 21600"/>
                  <a:gd name="connsiteY66" fmla="*/ 13148 h 21630"/>
                  <a:gd name="connsiteX67" fmla="*/ 8429 w 21600"/>
                  <a:gd name="connsiteY67" fmla="*/ 13148 h 21630"/>
                  <a:gd name="connsiteX68" fmla="*/ 8956 w 21600"/>
                  <a:gd name="connsiteY68" fmla="*/ 14087 h 21630"/>
                  <a:gd name="connsiteX69" fmla="*/ 8956 w 21600"/>
                  <a:gd name="connsiteY69" fmla="*/ 15026 h 21630"/>
                  <a:gd name="connsiteX70" fmla="*/ 9483 w 21600"/>
                  <a:gd name="connsiteY70" fmla="*/ 15026 h 21630"/>
                  <a:gd name="connsiteX71" fmla="*/ 10010 w 21600"/>
                  <a:gd name="connsiteY71" fmla="*/ 15965 h 21630"/>
                  <a:gd name="connsiteX72" fmla="*/ 8956 w 21600"/>
                  <a:gd name="connsiteY72" fmla="*/ 15965 h 21630"/>
                  <a:gd name="connsiteX73" fmla="*/ 8429 w 21600"/>
                  <a:gd name="connsiteY73" fmla="*/ 15965 h 21630"/>
                  <a:gd name="connsiteX74" fmla="*/ 8429 w 21600"/>
                  <a:gd name="connsiteY74" fmla="*/ 15965 h 21630"/>
                  <a:gd name="connsiteX75" fmla="*/ 8429 w 21600"/>
                  <a:gd name="connsiteY75" fmla="*/ 16904 h 21630"/>
                  <a:gd name="connsiteX76" fmla="*/ 8429 w 21600"/>
                  <a:gd name="connsiteY76" fmla="*/ 17843 h 21630"/>
                  <a:gd name="connsiteX77" fmla="*/ 7376 w 21600"/>
                  <a:gd name="connsiteY77" fmla="*/ 18783 h 21630"/>
                  <a:gd name="connsiteX78" fmla="*/ 8429 w 21600"/>
                  <a:gd name="connsiteY78" fmla="*/ 19722 h 21630"/>
                  <a:gd name="connsiteX79" fmla="*/ 8429 w 21600"/>
                  <a:gd name="connsiteY79" fmla="*/ 18783 h 21630"/>
                  <a:gd name="connsiteX80" fmla="*/ 9483 w 21600"/>
                  <a:gd name="connsiteY80" fmla="*/ 19722 h 21630"/>
                  <a:gd name="connsiteX81" fmla="*/ 9483 w 21600"/>
                  <a:gd name="connsiteY81" fmla="*/ 17843 h 21630"/>
                  <a:gd name="connsiteX82" fmla="*/ 10010 w 21600"/>
                  <a:gd name="connsiteY82" fmla="*/ 17843 h 21630"/>
                  <a:gd name="connsiteX83" fmla="*/ 10537 w 21600"/>
                  <a:gd name="connsiteY83" fmla="*/ 15965 h 21630"/>
                  <a:gd name="connsiteX84" fmla="*/ 11590 w 21600"/>
                  <a:gd name="connsiteY84" fmla="*/ 15026 h 21630"/>
                  <a:gd name="connsiteX85" fmla="*/ 12117 w 21600"/>
                  <a:gd name="connsiteY85" fmla="*/ 15026 h 21630"/>
                  <a:gd name="connsiteX86" fmla="*/ 11590 w 21600"/>
                  <a:gd name="connsiteY86" fmla="*/ 14087 h 21630"/>
                  <a:gd name="connsiteX87" fmla="*/ 12644 w 21600"/>
                  <a:gd name="connsiteY87" fmla="*/ 15965 h 21630"/>
                  <a:gd name="connsiteX88" fmla="*/ 11590 w 21600"/>
                  <a:gd name="connsiteY88" fmla="*/ 15965 h 21630"/>
                  <a:gd name="connsiteX89" fmla="*/ 11590 w 21600"/>
                  <a:gd name="connsiteY89" fmla="*/ 15965 h 21630"/>
                  <a:gd name="connsiteX90" fmla="*/ 12644 w 21600"/>
                  <a:gd name="connsiteY90" fmla="*/ 16904 h 21630"/>
                  <a:gd name="connsiteX91" fmla="*/ 13698 w 21600"/>
                  <a:gd name="connsiteY91" fmla="*/ 16904 h 21630"/>
                  <a:gd name="connsiteX92" fmla="*/ 13698 w 21600"/>
                  <a:gd name="connsiteY92" fmla="*/ 17843 h 21630"/>
                  <a:gd name="connsiteX93" fmla="*/ 12644 w 21600"/>
                  <a:gd name="connsiteY93" fmla="*/ 18783 h 21630"/>
                  <a:gd name="connsiteX94" fmla="*/ 13698 w 21600"/>
                  <a:gd name="connsiteY94" fmla="*/ 18783 h 21630"/>
                  <a:gd name="connsiteX95" fmla="*/ 14224 w 21600"/>
                  <a:gd name="connsiteY95" fmla="*/ 19722 h 21630"/>
                  <a:gd name="connsiteX96" fmla="*/ 14224 w 21600"/>
                  <a:gd name="connsiteY96" fmla="*/ 21600 h 21630"/>
                  <a:gd name="connsiteX97" fmla="*/ 16332 w 21600"/>
                  <a:gd name="connsiteY97" fmla="*/ 20661 h 21630"/>
                  <a:gd name="connsiteX98" fmla="*/ 15805 w 21600"/>
                  <a:gd name="connsiteY98" fmla="*/ 17843 h 21630"/>
                  <a:gd name="connsiteX99" fmla="*/ 16332 w 21600"/>
                  <a:gd name="connsiteY99" fmla="*/ 15965 h 21630"/>
                  <a:gd name="connsiteX100" fmla="*/ 15805 w 21600"/>
                  <a:gd name="connsiteY100" fmla="*/ 16904 h 21630"/>
                  <a:gd name="connsiteX101" fmla="*/ 16859 w 21600"/>
                  <a:gd name="connsiteY101" fmla="*/ 15965 h 21630"/>
                  <a:gd name="connsiteX102" fmla="*/ 17912 w 21600"/>
                  <a:gd name="connsiteY102" fmla="*/ 15026 h 21630"/>
                  <a:gd name="connsiteX103" fmla="*/ 17912 w 21600"/>
                  <a:gd name="connsiteY103" fmla="*/ 15026 h 21630"/>
                  <a:gd name="connsiteX104" fmla="*/ 18439 w 21600"/>
                  <a:gd name="connsiteY104" fmla="*/ 15026 h 21630"/>
                  <a:gd name="connsiteX105" fmla="*/ 18966 w 21600"/>
                  <a:gd name="connsiteY105" fmla="*/ 14087 h 21630"/>
                  <a:gd name="connsiteX106" fmla="*/ 19493 w 21600"/>
                  <a:gd name="connsiteY106" fmla="*/ 14087 h 21630"/>
                  <a:gd name="connsiteX107" fmla="*/ 20020 w 21600"/>
                  <a:gd name="connsiteY107" fmla="*/ 12209 h 21630"/>
                  <a:gd name="connsiteX108" fmla="*/ 20546 w 21600"/>
                  <a:gd name="connsiteY108" fmla="*/ 12209 h 21630"/>
                  <a:gd name="connsiteX109" fmla="*/ 21073 w 21600"/>
                  <a:gd name="connsiteY109" fmla="*/ 12209 h 21630"/>
                  <a:gd name="connsiteX110" fmla="*/ 21600 w 21600"/>
                  <a:gd name="connsiteY110" fmla="*/ 11270 h 21630"/>
                  <a:gd name="connsiteX0" fmla="*/ 11590 w 21600"/>
                  <a:gd name="connsiteY0" fmla="*/ 16904 h 21640"/>
                  <a:gd name="connsiteX1" fmla="*/ 11590 w 21600"/>
                  <a:gd name="connsiteY1" fmla="*/ 15965 h 21640"/>
                  <a:gd name="connsiteX2" fmla="*/ 12117 w 21600"/>
                  <a:gd name="connsiteY2" fmla="*/ 16904 h 21640"/>
                  <a:gd name="connsiteX3" fmla="*/ 11590 w 21600"/>
                  <a:gd name="connsiteY3" fmla="*/ 16904 h 21640"/>
                  <a:gd name="connsiteX4" fmla="*/ 21600 w 21600"/>
                  <a:gd name="connsiteY4" fmla="*/ 11270 h 21640"/>
                  <a:gd name="connsiteX5" fmla="*/ 21600 w 21600"/>
                  <a:gd name="connsiteY5" fmla="*/ 11270 h 21640"/>
                  <a:gd name="connsiteX6" fmla="*/ 21073 w 21600"/>
                  <a:gd name="connsiteY6" fmla="*/ 10330 h 21640"/>
                  <a:gd name="connsiteX7" fmla="*/ 21600 w 21600"/>
                  <a:gd name="connsiteY7" fmla="*/ 9391 h 21640"/>
                  <a:gd name="connsiteX8" fmla="*/ 21073 w 21600"/>
                  <a:gd name="connsiteY8" fmla="*/ 9391 h 21640"/>
                  <a:gd name="connsiteX9" fmla="*/ 21600 w 21600"/>
                  <a:gd name="connsiteY9" fmla="*/ 7513 h 21640"/>
                  <a:gd name="connsiteX10" fmla="*/ 20546 w 21600"/>
                  <a:gd name="connsiteY10" fmla="*/ 7513 h 21640"/>
                  <a:gd name="connsiteX11" fmla="*/ 20020 w 21600"/>
                  <a:gd name="connsiteY11" fmla="*/ 6574 h 21640"/>
                  <a:gd name="connsiteX12" fmla="*/ 18966 w 21600"/>
                  <a:gd name="connsiteY12" fmla="*/ 6574 h 21640"/>
                  <a:gd name="connsiteX13" fmla="*/ 18439 w 21600"/>
                  <a:gd name="connsiteY13" fmla="*/ 6574 h 21640"/>
                  <a:gd name="connsiteX14" fmla="*/ 17912 w 21600"/>
                  <a:gd name="connsiteY14" fmla="*/ 5635 h 21640"/>
                  <a:gd name="connsiteX15" fmla="*/ 17385 w 21600"/>
                  <a:gd name="connsiteY15" fmla="*/ 5635 h 21640"/>
                  <a:gd name="connsiteX16" fmla="*/ 16859 w 21600"/>
                  <a:gd name="connsiteY16" fmla="*/ 5635 h 21640"/>
                  <a:gd name="connsiteX17" fmla="*/ 16332 w 21600"/>
                  <a:gd name="connsiteY17" fmla="*/ 5635 h 21640"/>
                  <a:gd name="connsiteX18" fmla="*/ 15805 w 21600"/>
                  <a:gd name="connsiteY18" fmla="*/ 5635 h 21640"/>
                  <a:gd name="connsiteX19" fmla="*/ 15278 w 21600"/>
                  <a:gd name="connsiteY19" fmla="*/ 3757 h 21640"/>
                  <a:gd name="connsiteX20" fmla="*/ 13698 w 21600"/>
                  <a:gd name="connsiteY20" fmla="*/ 2817 h 21640"/>
                  <a:gd name="connsiteX21" fmla="*/ 13698 w 21600"/>
                  <a:gd name="connsiteY21" fmla="*/ 1878 h 21640"/>
                  <a:gd name="connsiteX22" fmla="*/ 13698 w 21600"/>
                  <a:gd name="connsiteY22" fmla="*/ 939 h 21640"/>
                  <a:gd name="connsiteX23" fmla="*/ 12117 w 21600"/>
                  <a:gd name="connsiteY23" fmla="*/ 0 h 21640"/>
                  <a:gd name="connsiteX24" fmla="*/ 11590 w 21600"/>
                  <a:gd name="connsiteY24" fmla="*/ 0 h 21640"/>
                  <a:gd name="connsiteX25" fmla="*/ 11590 w 21600"/>
                  <a:gd name="connsiteY25" fmla="*/ 939 h 21640"/>
                  <a:gd name="connsiteX26" fmla="*/ 10010 w 21600"/>
                  <a:gd name="connsiteY26" fmla="*/ 939 h 21640"/>
                  <a:gd name="connsiteX27" fmla="*/ 9483 w 21600"/>
                  <a:gd name="connsiteY27" fmla="*/ 1878 h 21640"/>
                  <a:gd name="connsiteX28" fmla="*/ 9483 w 21600"/>
                  <a:gd name="connsiteY28" fmla="*/ 2817 h 21640"/>
                  <a:gd name="connsiteX29" fmla="*/ 8956 w 21600"/>
                  <a:gd name="connsiteY29" fmla="*/ 2817 h 21640"/>
                  <a:gd name="connsiteX30" fmla="*/ 8429 w 21600"/>
                  <a:gd name="connsiteY30" fmla="*/ 2817 h 21640"/>
                  <a:gd name="connsiteX31" fmla="*/ 7902 w 21600"/>
                  <a:gd name="connsiteY31" fmla="*/ 1878 h 21640"/>
                  <a:gd name="connsiteX32" fmla="*/ 7902 w 21600"/>
                  <a:gd name="connsiteY32" fmla="*/ 1878 h 21640"/>
                  <a:gd name="connsiteX33" fmla="*/ 7376 w 21600"/>
                  <a:gd name="connsiteY33" fmla="*/ 1878 h 21640"/>
                  <a:gd name="connsiteX34" fmla="*/ 7376 w 21600"/>
                  <a:gd name="connsiteY34" fmla="*/ 2817 h 21640"/>
                  <a:gd name="connsiteX35" fmla="*/ 7376 w 21600"/>
                  <a:gd name="connsiteY35" fmla="*/ 1878 h 21640"/>
                  <a:gd name="connsiteX36" fmla="*/ 6849 w 21600"/>
                  <a:gd name="connsiteY36" fmla="*/ 1878 h 21640"/>
                  <a:gd name="connsiteX37" fmla="*/ 6322 w 21600"/>
                  <a:gd name="connsiteY37" fmla="*/ 1878 h 21640"/>
                  <a:gd name="connsiteX38" fmla="*/ 5795 w 21600"/>
                  <a:gd name="connsiteY38" fmla="*/ 1878 h 21640"/>
                  <a:gd name="connsiteX39" fmla="*/ 5268 w 21600"/>
                  <a:gd name="connsiteY39" fmla="*/ 1878 h 21640"/>
                  <a:gd name="connsiteX40" fmla="*/ 4215 w 21600"/>
                  <a:gd name="connsiteY40" fmla="*/ 939 h 21640"/>
                  <a:gd name="connsiteX41" fmla="*/ 2634 w 21600"/>
                  <a:gd name="connsiteY41" fmla="*/ 939 h 21640"/>
                  <a:gd name="connsiteX42" fmla="*/ 1580 w 21600"/>
                  <a:gd name="connsiteY42" fmla="*/ 1878 h 21640"/>
                  <a:gd name="connsiteX43" fmla="*/ 1580 w 21600"/>
                  <a:gd name="connsiteY43" fmla="*/ 2817 h 21640"/>
                  <a:gd name="connsiteX44" fmla="*/ 1580 w 21600"/>
                  <a:gd name="connsiteY44" fmla="*/ 3757 h 21640"/>
                  <a:gd name="connsiteX45" fmla="*/ 2107 w 21600"/>
                  <a:gd name="connsiteY45" fmla="*/ 3757 h 21640"/>
                  <a:gd name="connsiteX46" fmla="*/ 1580 w 21600"/>
                  <a:gd name="connsiteY46" fmla="*/ 3757 h 21640"/>
                  <a:gd name="connsiteX47" fmla="*/ 1580 w 21600"/>
                  <a:gd name="connsiteY47" fmla="*/ 5635 h 21640"/>
                  <a:gd name="connsiteX48" fmla="*/ 527 w 21600"/>
                  <a:gd name="connsiteY48" fmla="*/ 7513 h 21640"/>
                  <a:gd name="connsiteX49" fmla="*/ 527 w 21600"/>
                  <a:gd name="connsiteY49" fmla="*/ 9391 h 21640"/>
                  <a:gd name="connsiteX50" fmla="*/ 527 w 21600"/>
                  <a:gd name="connsiteY50" fmla="*/ 8452 h 21640"/>
                  <a:gd name="connsiteX51" fmla="*/ 0 w 21600"/>
                  <a:gd name="connsiteY51" fmla="*/ 9391 h 21640"/>
                  <a:gd name="connsiteX52" fmla="*/ 0 w 21600"/>
                  <a:gd name="connsiteY52" fmla="*/ 10330 h 21640"/>
                  <a:gd name="connsiteX53" fmla="*/ 527 w 21600"/>
                  <a:gd name="connsiteY53" fmla="*/ 11270 h 21640"/>
                  <a:gd name="connsiteX54" fmla="*/ 527 w 21600"/>
                  <a:gd name="connsiteY54" fmla="*/ 12209 h 21640"/>
                  <a:gd name="connsiteX55" fmla="*/ 1054 w 21600"/>
                  <a:gd name="connsiteY55" fmla="*/ 11270 h 21640"/>
                  <a:gd name="connsiteX56" fmla="*/ 2107 w 21600"/>
                  <a:gd name="connsiteY56" fmla="*/ 12209 h 21640"/>
                  <a:gd name="connsiteX57" fmla="*/ 2634 w 21600"/>
                  <a:gd name="connsiteY57" fmla="*/ 12209 h 21640"/>
                  <a:gd name="connsiteX58" fmla="*/ 3161 w 21600"/>
                  <a:gd name="connsiteY58" fmla="*/ 12209 h 21640"/>
                  <a:gd name="connsiteX59" fmla="*/ 3688 w 21600"/>
                  <a:gd name="connsiteY59" fmla="*/ 12209 h 21640"/>
                  <a:gd name="connsiteX60" fmla="*/ 4741 w 21600"/>
                  <a:gd name="connsiteY60" fmla="*/ 11270 h 21640"/>
                  <a:gd name="connsiteX61" fmla="*/ 5268 w 21600"/>
                  <a:gd name="connsiteY61" fmla="*/ 11270 h 21640"/>
                  <a:gd name="connsiteX62" fmla="*/ 5795 w 21600"/>
                  <a:gd name="connsiteY62" fmla="*/ 10330 h 21640"/>
                  <a:gd name="connsiteX63" fmla="*/ 7376 w 21600"/>
                  <a:gd name="connsiteY63" fmla="*/ 11270 h 21640"/>
                  <a:gd name="connsiteX64" fmla="*/ 7902 w 21600"/>
                  <a:gd name="connsiteY64" fmla="*/ 11270 h 21640"/>
                  <a:gd name="connsiteX65" fmla="*/ 8429 w 21600"/>
                  <a:gd name="connsiteY65" fmla="*/ 12209 h 21640"/>
                  <a:gd name="connsiteX66" fmla="*/ 8429 w 21600"/>
                  <a:gd name="connsiteY66" fmla="*/ 13148 h 21640"/>
                  <a:gd name="connsiteX67" fmla="*/ 8429 w 21600"/>
                  <a:gd name="connsiteY67" fmla="*/ 13148 h 21640"/>
                  <a:gd name="connsiteX68" fmla="*/ 8956 w 21600"/>
                  <a:gd name="connsiteY68" fmla="*/ 14087 h 21640"/>
                  <a:gd name="connsiteX69" fmla="*/ 8956 w 21600"/>
                  <a:gd name="connsiteY69" fmla="*/ 15026 h 21640"/>
                  <a:gd name="connsiteX70" fmla="*/ 9483 w 21600"/>
                  <a:gd name="connsiteY70" fmla="*/ 15026 h 21640"/>
                  <a:gd name="connsiteX71" fmla="*/ 10010 w 21600"/>
                  <a:gd name="connsiteY71" fmla="*/ 15965 h 21640"/>
                  <a:gd name="connsiteX72" fmla="*/ 8956 w 21600"/>
                  <a:gd name="connsiteY72" fmla="*/ 15965 h 21640"/>
                  <a:gd name="connsiteX73" fmla="*/ 8429 w 21600"/>
                  <a:gd name="connsiteY73" fmla="*/ 15965 h 21640"/>
                  <a:gd name="connsiteX74" fmla="*/ 8429 w 21600"/>
                  <a:gd name="connsiteY74" fmla="*/ 15965 h 21640"/>
                  <a:gd name="connsiteX75" fmla="*/ 8429 w 21600"/>
                  <a:gd name="connsiteY75" fmla="*/ 16904 h 21640"/>
                  <a:gd name="connsiteX76" fmla="*/ 8429 w 21600"/>
                  <a:gd name="connsiteY76" fmla="*/ 17843 h 21640"/>
                  <a:gd name="connsiteX77" fmla="*/ 7376 w 21600"/>
                  <a:gd name="connsiteY77" fmla="*/ 18783 h 21640"/>
                  <a:gd name="connsiteX78" fmla="*/ 8429 w 21600"/>
                  <a:gd name="connsiteY78" fmla="*/ 19722 h 21640"/>
                  <a:gd name="connsiteX79" fmla="*/ 8429 w 21600"/>
                  <a:gd name="connsiteY79" fmla="*/ 18783 h 21640"/>
                  <a:gd name="connsiteX80" fmla="*/ 9483 w 21600"/>
                  <a:gd name="connsiteY80" fmla="*/ 19722 h 21640"/>
                  <a:gd name="connsiteX81" fmla="*/ 9483 w 21600"/>
                  <a:gd name="connsiteY81" fmla="*/ 17843 h 21640"/>
                  <a:gd name="connsiteX82" fmla="*/ 10010 w 21600"/>
                  <a:gd name="connsiteY82" fmla="*/ 17843 h 21640"/>
                  <a:gd name="connsiteX83" fmla="*/ 10537 w 21600"/>
                  <a:gd name="connsiteY83" fmla="*/ 15965 h 21640"/>
                  <a:gd name="connsiteX84" fmla="*/ 11590 w 21600"/>
                  <a:gd name="connsiteY84" fmla="*/ 15026 h 21640"/>
                  <a:gd name="connsiteX85" fmla="*/ 12117 w 21600"/>
                  <a:gd name="connsiteY85" fmla="*/ 15026 h 21640"/>
                  <a:gd name="connsiteX86" fmla="*/ 11590 w 21600"/>
                  <a:gd name="connsiteY86" fmla="*/ 14087 h 21640"/>
                  <a:gd name="connsiteX87" fmla="*/ 12644 w 21600"/>
                  <a:gd name="connsiteY87" fmla="*/ 15965 h 21640"/>
                  <a:gd name="connsiteX88" fmla="*/ 11590 w 21600"/>
                  <a:gd name="connsiteY88" fmla="*/ 15965 h 21640"/>
                  <a:gd name="connsiteX89" fmla="*/ 11590 w 21600"/>
                  <a:gd name="connsiteY89" fmla="*/ 15965 h 21640"/>
                  <a:gd name="connsiteX90" fmla="*/ 12644 w 21600"/>
                  <a:gd name="connsiteY90" fmla="*/ 16904 h 21640"/>
                  <a:gd name="connsiteX91" fmla="*/ 13698 w 21600"/>
                  <a:gd name="connsiteY91" fmla="*/ 16904 h 21640"/>
                  <a:gd name="connsiteX92" fmla="*/ 13698 w 21600"/>
                  <a:gd name="connsiteY92" fmla="*/ 17843 h 21640"/>
                  <a:gd name="connsiteX93" fmla="*/ 12644 w 21600"/>
                  <a:gd name="connsiteY93" fmla="*/ 18783 h 21640"/>
                  <a:gd name="connsiteX94" fmla="*/ 13698 w 21600"/>
                  <a:gd name="connsiteY94" fmla="*/ 18783 h 21640"/>
                  <a:gd name="connsiteX95" fmla="*/ 14224 w 21600"/>
                  <a:gd name="connsiteY95" fmla="*/ 19722 h 21640"/>
                  <a:gd name="connsiteX96" fmla="*/ 14224 w 21600"/>
                  <a:gd name="connsiteY96" fmla="*/ 21600 h 21640"/>
                  <a:gd name="connsiteX97" fmla="*/ 15805 w 21600"/>
                  <a:gd name="connsiteY97" fmla="*/ 17843 h 21640"/>
                  <a:gd name="connsiteX98" fmla="*/ 16332 w 21600"/>
                  <a:gd name="connsiteY98" fmla="*/ 15965 h 21640"/>
                  <a:gd name="connsiteX99" fmla="*/ 15805 w 21600"/>
                  <a:gd name="connsiteY99" fmla="*/ 16904 h 21640"/>
                  <a:gd name="connsiteX100" fmla="*/ 16859 w 21600"/>
                  <a:gd name="connsiteY100" fmla="*/ 15965 h 21640"/>
                  <a:gd name="connsiteX101" fmla="*/ 17912 w 21600"/>
                  <a:gd name="connsiteY101" fmla="*/ 15026 h 21640"/>
                  <a:gd name="connsiteX102" fmla="*/ 17912 w 21600"/>
                  <a:gd name="connsiteY102" fmla="*/ 15026 h 21640"/>
                  <a:gd name="connsiteX103" fmla="*/ 18439 w 21600"/>
                  <a:gd name="connsiteY103" fmla="*/ 15026 h 21640"/>
                  <a:gd name="connsiteX104" fmla="*/ 18966 w 21600"/>
                  <a:gd name="connsiteY104" fmla="*/ 14087 h 21640"/>
                  <a:gd name="connsiteX105" fmla="*/ 19493 w 21600"/>
                  <a:gd name="connsiteY105" fmla="*/ 14087 h 21640"/>
                  <a:gd name="connsiteX106" fmla="*/ 20020 w 21600"/>
                  <a:gd name="connsiteY106" fmla="*/ 12209 h 21640"/>
                  <a:gd name="connsiteX107" fmla="*/ 20546 w 21600"/>
                  <a:gd name="connsiteY107" fmla="*/ 12209 h 21640"/>
                  <a:gd name="connsiteX108" fmla="*/ 21073 w 21600"/>
                  <a:gd name="connsiteY108" fmla="*/ 12209 h 21640"/>
                  <a:gd name="connsiteX109" fmla="*/ 21600 w 21600"/>
                  <a:gd name="connsiteY109" fmla="*/ 11270 h 21640"/>
                  <a:gd name="connsiteX0" fmla="*/ 11590 w 21600"/>
                  <a:gd name="connsiteY0" fmla="*/ 16904 h 21725"/>
                  <a:gd name="connsiteX1" fmla="*/ 11590 w 21600"/>
                  <a:gd name="connsiteY1" fmla="*/ 15965 h 21725"/>
                  <a:gd name="connsiteX2" fmla="*/ 12117 w 21600"/>
                  <a:gd name="connsiteY2" fmla="*/ 16904 h 21725"/>
                  <a:gd name="connsiteX3" fmla="*/ 11590 w 21600"/>
                  <a:gd name="connsiteY3" fmla="*/ 16904 h 21725"/>
                  <a:gd name="connsiteX4" fmla="*/ 21600 w 21600"/>
                  <a:gd name="connsiteY4" fmla="*/ 11270 h 21725"/>
                  <a:gd name="connsiteX5" fmla="*/ 21600 w 21600"/>
                  <a:gd name="connsiteY5" fmla="*/ 11270 h 21725"/>
                  <a:gd name="connsiteX6" fmla="*/ 21073 w 21600"/>
                  <a:gd name="connsiteY6" fmla="*/ 10330 h 21725"/>
                  <a:gd name="connsiteX7" fmla="*/ 21600 w 21600"/>
                  <a:gd name="connsiteY7" fmla="*/ 9391 h 21725"/>
                  <a:gd name="connsiteX8" fmla="*/ 21073 w 21600"/>
                  <a:gd name="connsiteY8" fmla="*/ 9391 h 21725"/>
                  <a:gd name="connsiteX9" fmla="*/ 21600 w 21600"/>
                  <a:gd name="connsiteY9" fmla="*/ 7513 h 21725"/>
                  <a:gd name="connsiteX10" fmla="*/ 20546 w 21600"/>
                  <a:gd name="connsiteY10" fmla="*/ 7513 h 21725"/>
                  <a:gd name="connsiteX11" fmla="*/ 20020 w 21600"/>
                  <a:gd name="connsiteY11" fmla="*/ 6574 h 21725"/>
                  <a:gd name="connsiteX12" fmla="*/ 18966 w 21600"/>
                  <a:gd name="connsiteY12" fmla="*/ 6574 h 21725"/>
                  <a:gd name="connsiteX13" fmla="*/ 18439 w 21600"/>
                  <a:gd name="connsiteY13" fmla="*/ 6574 h 21725"/>
                  <a:gd name="connsiteX14" fmla="*/ 17912 w 21600"/>
                  <a:gd name="connsiteY14" fmla="*/ 5635 h 21725"/>
                  <a:gd name="connsiteX15" fmla="*/ 17385 w 21600"/>
                  <a:gd name="connsiteY15" fmla="*/ 5635 h 21725"/>
                  <a:gd name="connsiteX16" fmla="*/ 16859 w 21600"/>
                  <a:gd name="connsiteY16" fmla="*/ 5635 h 21725"/>
                  <a:gd name="connsiteX17" fmla="*/ 16332 w 21600"/>
                  <a:gd name="connsiteY17" fmla="*/ 5635 h 21725"/>
                  <a:gd name="connsiteX18" fmla="*/ 15805 w 21600"/>
                  <a:gd name="connsiteY18" fmla="*/ 5635 h 21725"/>
                  <a:gd name="connsiteX19" fmla="*/ 15278 w 21600"/>
                  <a:gd name="connsiteY19" fmla="*/ 3757 h 21725"/>
                  <a:gd name="connsiteX20" fmla="*/ 13698 w 21600"/>
                  <a:gd name="connsiteY20" fmla="*/ 2817 h 21725"/>
                  <a:gd name="connsiteX21" fmla="*/ 13698 w 21600"/>
                  <a:gd name="connsiteY21" fmla="*/ 1878 h 21725"/>
                  <a:gd name="connsiteX22" fmla="*/ 13698 w 21600"/>
                  <a:gd name="connsiteY22" fmla="*/ 939 h 21725"/>
                  <a:gd name="connsiteX23" fmla="*/ 12117 w 21600"/>
                  <a:gd name="connsiteY23" fmla="*/ 0 h 21725"/>
                  <a:gd name="connsiteX24" fmla="*/ 11590 w 21600"/>
                  <a:gd name="connsiteY24" fmla="*/ 0 h 21725"/>
                  <a:gd name="connsiteX25" fmla="*/ 11590 w 21600"/>
                  <a:gd name="connsiteY25" fmla="*/ 939 h 21725"/>
                  <a:gd name="connsiteX26" fmla="*/ 10010 w 21600"/>
                  <a:gd name="connsiteY26" fmla="*/ 939 h 21725"/>
                  <a:gd name="connsiteX27" fmla="*/ 9483 w 21600"/>
                  <a:gd name="connsiteY27" fmla="*/ 1878 h 21725"/>
                  <a:gd name="connsiteX28" fmla="*/ 9483 w 21600"/>
                  <a:gd name="connsiteY28" fmla="*/ 2817 h 21725"/>
                  <a:gd name="connsiteX29" fmla="*/ 8956 w 21600"/>
                  <a:gd name="connsiteY29" fmla="*/ 2817 h 21725"/>
                  <a:gd name="connsiteX30" fmla="*/ 8429 w 21600"/>
                  <a:gd name="connsiteY30" fmla="*/ 2817 h 21725"/>
                  <a:gd name="connsiteX31" fmla="*/ 7902 w 21600"/>
                  <a:gd name="connsiteY31" fmla="*/ 1878 h 21725"/>
                  <a:gd name="connsiteX32" fmla="*/ 7902 w 21600"/>
                  <a:gd name="connsiteY32" fmla="*/ 1878 h 21725"/>
                  <a:gd name="connsiteX33" fmla="*/ 7376 w 21600"/>
                  <a:gd name="connsiteY33" fmla="*/ 1878 h 21725"/>
                  <a:gd name="connsiteX34" fmla="*/ 7376 w 21600"/>
                  <a:gd name="connsiteY34" fmla="*/ 2817 h 21725"/>
                  <a:gd name="connsiteX35" fmla="*/ 7376 w 21600"/>
                  <a:gd name="connsiteY35" fmla="*/ 1878 h 21725"/>
                  <a:gd name="connsiteX36" fmla="*/ 6849 w 21600"/>
                  <a:gd name="connsiteY36" fmla="*/ 1878 h 21725"/>
                  <a:gd name="connsiteX37" fmla="*/ 6322 w 21600"/>
                  <a:gd name="connsiteY37" fmla="*/ 1878 h 21725"/>
                  <a:gd name="connsiteX38" fmla="*/ 5795 w 21600"/>
                  <a:gd name="connsiteY38" fmla="*/ 1878 h 21725"/>
                  <a:gd name="connsiteX39" fmla="*/ 5268 w 21600"/>
                  <a:gd name="connsiteY39" fmla="*/ 1878 h 21725"/>
                  <a:gd name="connsiteX40" fmla="*/ 4215 w 21600"/>
                  <a:gd name="connsiteY40" fmla="*/ 939 h 21725"/>
                  <a:gd name="connsiteX41" fmla="*/ 2634 w 21600"/>
                  <a:gd name="connsiteY41" fmla="*/ 939 h 21725"/>
                  <a:gd name="connsiteX42" fmla="*/ 1580 w 21600"/>
                  <a:gd name="connsiteY42" fmla="*/ 1878 h 21725"/>
                  <a:gd name="connsiteX43" fmla="*/ 1580 w 21600"/>
                  <a:gd name="connsiteY43" fmla="*/ 2817 h 21725"/>
                  <a:gd name="connsiteX44" fmla="*/ 1580 w 21600"/>
                  <a:gd name="connsiteY44" fmla="*/ 3757 h 21725"/>
                  <a:gd name="connsiteX45" fmla="*/ 2107 w 21600"/>
                  <a:gd name="connsiteY45" fmla="*/ 3757 h 21725"/>
                  <a:gd name="connsiteX46" fmla="*/ 1580 w 21600"/>
                  <a:gd name="connsiteY46" fmla="*/ 3757 h 21725"/>
                  <a:gd name="connsiteX47" fmla="*/ 1580 w 21600"/>
                  <a:gd name="connsiteY47" fmla="*/ 5635 h 21725"/>
                  <a:gd name="connsiteX48" fmla="*/ 527 w 21600"/>
                  <a:gd name="connsiteY48" fmla="*/ 7513 h 21725"/>
                  <a:gd name="connsiteX49" fmla="*/ 527 w 21600"/>
                  <a:gd name="connsiteY49" fmla="*/ 9391 h 21725"/>
                  <a:gd name="connsiteX50" fmla="*/ 527 w 21600"/>
                  <a:gd name="connsiteY50" fmla="*/ 8452 h 21725"/>
                  <a:gd name="connsiteX51" fmla="*/ 0 w 21600"/>
                  <a:gd name="connsiteY51" fmla="*/ 9391 h 21725"/>
                  <a:gd name="connsiteX52" fmla="*/ 0 w 21600"/>
                  <a:gd name="connsiteY52" fmla="*/ 10330 h 21725"/>
                  <a:gd name="connsiteX53" fmla="*/ 527 w 21600"/>
                  <a:gd name="connsiteY53" fmla="*/ 11270 h 21725"/>
                  <a:gd name="connsiteX54" fmla="*/ 527 w 21600"/>
                  <a:gd name="connsiteY54" fmla="*/ 12209 h 21725"/>
                  <a:gd name="connsiteX55" fmla="*/ 1054 w 21600"/>
                  <a:gd name="connsiteY55" fmla="*/ 11270 h 21725"/>
                  <a:gd name="connsiteX56" fmla="*/ 2107 w 21600"/>
                  <a:gd name="connsiteY56" fmla="*/ 12209 h 21725"/>
                  <a:gd name="connsiteX57" fmla="*/ 2634 w 21600"/>
                  <a:gd name="connsiteY57" fmla="*/ 12209 h 21725"/>
                  <a:gd name="connsiteX58" fmla="*/ 3161 w 21600"/>
                  <a:gd name="connsiteY58" fmla="*/ 12209 h 21725"/>
                  <a:gd name="connsiteX59" fmla="*/ 3688 w 21600"/>
                  <a:gd name="connsiteY59" fmla="*/ 12209 h 21725"/>
                  <a:gd name="connsiteX60" fmla="*/ 4741 w 21600"/>
                  <a:gd name="connsiteY60" fmla="*/ 11270 h 21725"/>
                  <a:gd name="connsiteX61" fmla="*/ 5268 w 21600"/>
                  <a:gd name="connsiteY61" fmla="*/ 11270 h 21725"/>
                  <a:gd name="connsiteX62" fmla="*/ 5795 w 21600"/>
                  <a:gd name="connsiteY62" fmla="*/ 10330 h 21725"/>
                  <a:gd name="connsiteX63" fmla="*/ 7376 w 21600"/>
                  <a:gd name="connsiteY63" fmla="*/ 11270 h 21725"/>
                  <a:gd name="connsiteX64" fmla="*/ 7902 w 21600"/>
                  <a:gd name="connsiteY64" fmla="*/ 11270 h 21725"/>
                  <a:gd name="connsiteX65" fmla="*/ 8429 w 21600"/>
                  <a:gd name="connsiteY65" fmla="*/ 12209 h 21725"/>
                  <a:gd name="connsiteX66" fmla="*/ 8429 w 21600"/>
                  <a:gd name="connsiteY66" fmla="*/ 13148 h 21725"/>
                  <a:gd name="connsiteX67" fmla="*/ 8429 w 21600"/>
                  <a:gd name="connsiteY67" fmla="*/ 13148 h 21725"/>
                  <a:gd name="connsiteX68" fmla="*/ 8956 w 21600"/>
                  <a:gd name="connsiteY68" fmla="*/ 14087 h 21725"/>
                  <a:gd name="connsiteX69" fmla="*/ 8956 w 21600"/>
                  <a:gd name="connsiteY69" fmla="*/ 15026 h 21725"/>
                  <a:gd name="connsiteX70" fmla="*/ 9483 w 21600"/>
                  <a:gd name="connsiteY70" fmla="*/ 15026 h 21725"/>
                  <a:gd name="connsiteX71" fmla="*/ 10010 w 21600"/>
                  <a:gd name="connsiteY71" fmla="*/ 15965 h 21725"/>
                  <a:gd name="connsiteX72" fmla="*/ 8956 w 21600"/>
                  <a:gd name="connsiteY72" fmla="*/ 15965 h 21725"/>
                  <a:gd name="connsiteX73" fmla="*/ 8429 w 21600"/>
                  <a:gd name="connsiteY73" fmla="*/ 15965 h 21725"/>
                  <a:gd name="connsiteX74" fmla="*/ 8429 w 21600"/>
                  <a:gd name="connsiteY74" fmla="*/ 15965 h 21725"/>
                  <a:gd name="connsiteX75" fmla="*/ 8429 w 21600"/>
                  <a:gd name="connsiteY75" fmla="*/ 16904 h 21725"/>
                  <a:gd name="connsiteX76" fmla="*/ 8429 w 21600"/>
                  <a:gd name="connsiteY76" fmla="*/ 17843 h 21725"/>
                  <a:gd name="connsiteX77" fmla="*/ 7376 w 21600"/>
                  <a:gd name="connsiteY77" fmla="*/ 18783 h 21725"/>
                  <a:gd name="connsiteX78" fmla="*/ 8429 w 21600"/>
                  <a:gd name="connsiteY78" fmla="*/ 19722 h 21725"/>
                  <a:gd name="connsiteX79" fmla="*/ 8429 w 21600"/>
                  <a:gd name="connsiteY79" fmla="*/ 18783 h 21725"/>
                  <a:gd name="connsiteX80" fmla="*/ 9483 w 21600"/>
                  <a:gd name="connsiteY80" fmla="*/ 19722 h 21725"/>
                  <a:gd name="connsiteX81" fmla="*/ 9483 w 21600"/>
                  <a:gd name="connsiteY81" fmla="*/ 17843 h 21725"/>
                  <a:gd name="connsiteX82" fmla="*/ 10010 w 21600"/>
                  <a:gd name="connsiteY82" fmla="*/ 17843 h 21725"/>
                  <a:gd name="connsiteX83" fmla="*/ 10537 w 21600"/>
                  <a:gd name="connsiteY83" fmla="*/ 15965 h 21725"/>
                  <a:gd name="connsiteX84" fmla="*/ 11590 w 21600"/>
                  <a:gd name="connsiteY84" fmla="*/ 15026 h 21725"/>
                  <a:gd name="connsiteX85" fmla="*/ 12117 w 21600"/>
                  <a:gd name="connsiteY85" fmla="*/ 15026 h 21725"/>
                  <a:gd name="connsiteX86" fmla="*/ 11590 w 21600"/>
                  <a:gd name="connsiteY86" fmla="*/ 14087 h 21725"/>
                  <a:gd name="connsiteX87" fmla="*/ 12644 w 21600"/>
                  <a:gd name="connsiteY87" fmla="*/ 15965 h 21725"/>
                  <a:gd name="connsiteX88" fmla="*/ 11590 w 21600"/>
                  <a:gd name="connsiteY88" fmla="*/ 15965 h 21725"/>
                  <a:gd name="connsiteX89" fmla="*/ 11590 w 21600"/>
                  <a:gd name="connsiteY89" fmla="*/ 15965 h 21725"/>
                  <a:gd name="connsiteX90" fmla="*/ 12644 w 21600"/>
                  <a:gd name="connsiteY90" fmla="*/ 16904 h 21725"/>
                  <a:gd name="connsiteX91" fmla="*/ 13698 w 21600"/>
                  <a:gd name="connsiteY91" fmla="*/ 16904 h 21725"/>
                  <a:gd name="connsiteX92" fmla="*/ 13698 w 21600"/>
                  <a:gd name="connsiteY92" fmla="*/ 17843 h 21725"/>
                  <a:gd name="connsiteX93" fmla="*/ 12644 w 21600"/>
                  <a:gd name="connsiteY93" fmla="*/ 18783 h 21725"/>
                  <a:gd name="connsiteX94" fmla="*/ 13698 w 21600"/>
                  <a:gd name="connsiteY94" fmla="*/ 18783 h 21725"/>
                  <a:gd name="connsiteX95" fmla="*/ 14224 w 21600"/>
                  <a:gd name="connsiteY95" fmla="*/ 19722 h 21725"/>
                  <a:gd name="connsiteX96" fmla="*/ 14224 w 21600"/>
                  <a:gd name="connsiteY96" fmla="*/ 21600 h 21725"/>
                  <a:gd name="connsiteX97" fmla="*/ 16332 w 21600"/>
                  <a:gd name="connsiteY97" fmla="*/ 15965 h 21725"/>
                  <a:gd name="connsiteX98" fmla="*/ 15805 w 21600"/>
                  <a:gd name="connsiteY98" fmla="*/ 16904 h 21725"/>
                  <a:gd name="connsiteX99" fmla="*/ 16859 w 21600"/>
                  <a:gd name="connsiteY99" fmla="*/ 15965 h 21725"/>
                  <a:gd name="connsiteX100" fmla="*/ 17912 w 21600"/>
                  <a:gd name="connsiteY100" fmla="*/ 15026 h 21725"/>
                  <a:gd name="connsiteX101" fmla="*/ 17912 w 21600"/>
                  <a:gd name="connsiteY101" fmla="*/ 15026 h 21725"/>
                  <a:gd name="connsiteX102" fmla="*/ 18439 w 21600"/>
                  <a:gd name="connsiteY102" fmla="*/ 15026 h 21725"/>
                  <a:gd name="connsiteX103" fmla="*/ 18966 w 21600"/>
                  <a:gd name="connsiteY103" fmla="*/ 14087 h 21725"/>
                  <a:gd name="connsiteX104" fmla="*/ 19493 w 21600"/>
                  <a:gd name="connsiteY104" fmla="*/ 14087 h 21725"/>
                  <a:gd name="connsiteX105" fmla="*/ 20020 w 21600"/>
                  <a:gd name="connsiteY105" fmla="*/ 12209 h 21725"/>
                  <a:gd name="connsiteX106" fmla="*/ 20546 w 21600"/>
                  <a:gd name="connsiteY106" fmla="*/ 12209 h 21725"/>
                  <a:gd name="connsiteX107" fmla="*/ 21073 w 21600"/>
                  <a:gd name="connsiteY107" fmla="*/ 12209 h 21725"/>
                  <a:gd name="connsiteX108" fmla="*/ 21600 w 21600"/>
                  <a:gd name="connsiteY108" fmla="*/ 11270 h 21725"/>
                  <a:gd name="connsiteX0" fmla="*/ 11590 w 21600"/>
                  <a:gd name="connsiteY0" fmla="*/ 16904 h 19905"/>
                  <a:gd name="connsiteX1" fmla="*/ 11590 w 21600"/>
                  <a:gd name="connsiteY1" fmla="*/ 15965 h 19905"/>
                  <a:gd name="connsiteX2" fmla="*/ 12117 w 21600"/>
                  <a:gd name="connsiteY2" fmla="*/ 16904 h 19905"/>
                  <a:gd name="connsiteX3" fmla="*/ 11590 w 21600"/>
                  <a:gd name="connsiteY3" fmla="*/ 16904 h 19905"/>
                  <a:gd name="connsiteX4" fmla="*/ 21600 w 21600"/>
                  <a:gd name="connsiteY4" fmla="*/ 11270 h 19905"/>
                  <a:gd name="connsiteX5" fmla="*/ 21600 w 21600"/>
                  <a:gd name="connsiteY5" fmla="*/ 11270 h 19905"/>
                  <a:gd name="connsiteX6" fmla="*/ 21073 w 21600"/>
                  <a:gd name="connsiteY6" fmla="*/ 10330 h 19905"/>
                  <a:gd name="connsiteX7" fmla="*/ 21600 w 21600"/>
                  <a:gd name="connsiteY7" fmla="*/ 9391 h 19905"/>
                  <a:gd name="connsiteX8" fmla="*/ 21073 w 21600"/>
                  <a:gd name="connsiteY8" fmla="*/ 9391 h 19905"/>
                  <a:gd name="connsiteX9" fmla="*/ 21600 w 21600"/>
                  <a:gd name="connsiteY9" fmla="*/ 7513 h 19905"/>
                  <a:gd name="connsiteX10" fmla="*/ 20546 w 21600"/>
                  <a:gd name="connsiteY10" fmla="*/ 7513 h 19905"/>
                  <a:gd name="connsiteX11" fmla="*/ 20020 w 21600"/>
                  <a:gd name="connsiteY11" fmla="*/ 6574 h 19905"/>
                  <a:gd name="connsiteX12" fmla="*/ 18966 w 21600"/>
                  <a:gd name="connsiteY12" fmla="*/ 6574 h 19905"/>
                  <a:gd name="connsiteX13" fmla="*/ 18439 w 21600"/>
                  <a:gd name="connsiteY13" fmla="*/ 6574 h 19905"/>
                  <a:gd name="connsiteX14" fmla="*/ 17912 w 21600"/>
                  <a:gd name="connsiteY14" fmla="*/ 5635 h 19905"/>
                  <a:gd name="connsiteX15" fmla="*/ 17385 w 21600"/>
                  <a:gd name="connsiteY15" fmla="*/ 5635 h 19905"/>
                  <a:gd name="connsiteX16" fmla="*/ 16859 w 21600"/>
                  <a:gd name="connsiteY16" fmla="*/ 5635 h 19905"/>
                  <a:gd name="connsiteX17" fmla="*/ 16332 w 21600"/>
                  <a:gd name="connsiteY17" fmla="*/ 5635 h 19905"/>
                  <a:gd name="connsiteX18" fmla="*/ 15805 w 21600"/>
                  <a:gd name="connsiteY18" fmla="*/ 5635 h 19905"/>
                  <a:gd name="connsiteX19" fmla="*/ 15278 w 21600"/>
                  <a:gd name="connsiteY19" fmla="*/ 3757 h 19905"/>
                  <a:gd name="connsiteX20" fmla="*/ 13698 w 21600"/>
                  <a:gd name="connsiteY20" fmla="*/ 2817 h 19905"/>
                  <a:gd name="connsiteX21" fmla="*/ 13698 w 21600"/>
                  <a:gd name="connsiteY21" fmla="*/ 1878 h 19905"/>
                  <a:gd name="connsiteX22" fmla="*/ 13698 w 21600"/>
                  <a:gd name="connsiteY22" fmla="*/ 939 h 19905"/>
                  <a:gd name="connsiteX23" fmla="*/ 12117 w 21600"/>
                  <a:gd name="connsiteY23" fmla="*/ 0 h 19905"/>
                  <a:gd name="connsiteX24" fmla="*/ 11590 w 21600"/>
                  <a:gd name="connsiteY24" fmla="*/ 0 h 19905"/>
                  <a:gd name="connsiteX25" fmla="*/ 11590 w 21600"/>
                  <a:gd name="connsiteY25" fmla="*/ 939 h 19905"/>
                  <a:gd name="connsiteX26" fmla="*/ 10010 w 21600"/>
                  <a:gd name="connsiteY26" fmla="*/ 939 h 19905"/>
                  <a:gd name="connsiteX27" fmla="*/ 9483 w 21600"/>
                  <a:gd name="connsiteY27" fmla="*/ 1878 h 19905"/>
                  <a:gd name="connsiteX28" fmla="*/ 9483 w 21600"/>
                  <a:gd name="connsiteY28" fmla="*/ 2817 h 19905"/>
                  <a:gd name="connsiteX29" fmla="*/ 8956 w 21600"/>
                  <a:gd name="connsiteY29" fmla="*/ 2817 h 19905"/>
                  <a:gd name="connsiteX30" fmla="*/ 8429 w 21600"/>
                  <a:gd name="connsiteY30" fmla="*/ 2817 h 19905"/>
                  <a:gd name="connsiteX31" fmla="*/ 7902 w 21600"/>
                  <a:gd name="connsiteY31" fmla="*/ 1878 h 19905"/>
                  <a:gd name="connsiteX32" fmla="*/ 7902 w 21600"/>
                  <a:gd name="connsiteY32" fmla="*/ 1878 h 19905"/>
                  <a:gd name="connsiteX33" fmla="*/ 7376 w 21600"/>
                  <a:gd name="connsiteY33" fmla="*/ 1878 h 19905"/>
                  <a:gd name="connsiteX34" fmla="*/ 7376 w 21600"/>
                  <a:gd name="connsiteY34" fmla="*/ 2817 h 19905"/>
                  <a:gd name="connsiteX35" fmla="*/ 7376 w 21600"/>
                  <a:gd name="connsiteY35" fmla="*/ 1878 h 19905"/>
                  <a:gd name="connsiteX36" fmla="*/ 6849 w 21600"/>
                  <a:gd name="connsiteY36" fmla="*/ 1878 h 19905"/>
                  <a:gd name="connsiteX37" fmla="*/ 6322 w 21600"/>
                  <a:gd name="connsiteY37" fmla="*/ 1878 h 19905"/>
                  <a:gd name="connsiteX38" fmla="*/ 5795 w 21600"/>
                  <a:gd name="connsiteY38" fmla="*/ 1878 h 19905"/>
                  <a:gd name="connsiteX39" fmla="*/ 5268 w 21600"/>
                  <a:gd name="connsiteY39" fmla="*/ 1878 h 19905"/>
                  <a:gd name="connsiteX40" fmla="*/ 4215 w 21600"/>
                  <a:gd name="connsiteY40" fmla="*/ 939 h 19905"/>
                  <a:gd name="connsiteX41" fmla="*/ 2634 w 21600"/>
                  <a:gd name="connsiteY41" fmla="*/ 939 h 19905"/>
                  <a:gd name="connsiteX42" fmla="*/ 1580 w 21600"/>
                  <a:gd name="connsiteY42" fmla="*/ 1878 h 19905"/>
                  <a:gd name="connsiteX43" fmla="*/ 1580 w 21600"/>
                  <a:gd name="connsiteY43" fmla="*/ 2817 h 19905"/>
                  <a:gd name="connsiteX44" fmla="*/ 1580 w 21600"/>
                  <a:gd name="connsiteY44" fmla="*/ 3757 h 19905"/>
                  <a:gd name="connsiteX45" fmla="*/ 2107 w 21600"/>
                  <a:gd name="connsiteY45" fmla="*/ 3757 h 19905"/>
                  <a:gd name="connsiteX46" fmla="*/ 1580 w 21600"/>
                  <a:gd name="connsiteY46" fmla="*/ 3757 h 19905"/>
                  <a:gd name="connsiteX47" fmla="*/ 1580 w 21600"/>
                  <a:gd name="connsiteY47" fmla="*/ 5635 h 19905"/>
                  <a:gd name="connsiteX48" fmla="*/ 527 w 21600"/>
                  <a:gd name="connsiteY48" fmla="*/ 7513 h 19905"/>
                  <a:gd name="connsiteX49" fmla="*/ 527 w 21600"/>
                  <a:gd name="connsiteY49" fmla="*/ 9391 h 19905"/>
                  <a:gd name="connsiteX50" fmla="*/ 527 w 21600"/>
                  <a:gd name="connsiteY50" fmla="*/ 8452 h 19905"/>
                  <a:gd name="connsiteX51" fmla="*/ 0 w 21600"/>
                  <a:gd name="connsiteY51" fmla="*/ 9391 h 19905"/>
                  <a:gd name="connsiteX52" fmla="*/ 0 w 21600"/>
                  <a:gd name="connsiteY52" fmla="*/ 10330 h 19905"/>
                  <a:gd name="connsiteX53" fmla="*/ 527 w 21600"/>
                  <a:gd name="connsiteY53" fmla="*/ 11270 h 19905"/>
                  <a:gd name="connsiteX54" fmla="*/ 527 w 21600"/>
                  <a:gd name="connsiteY54" fmla="*/ 12209 h 19905"/>
                  <a:gd name="connsiteX55" fmla="*/ 1054 w 21600"/>
                  <a:gd name="connsiteY55" fmla="*/ 11270 h 19905"/>
                  <a:gd name="connsiteX56" fmla="*/ 2107 w 21600"/>
                  <a:gd name="connsiteY56" fmla="*/ 12209 h 19905"/>
                  <a:gd name="connsiteX57" fmla="*/ 2634 w 21600"/>
                  <a:gd name="connsiteY57" fmla="*/ 12209 h 19905"/>
                  <a:gd name="connsiteX58" fmla="*/ 3161 w 21600"/>
                  <a:gd name="connsiteY58" fmla="*/ 12209 h 19905"/>
                  <a:gd name="connsiteX59" fmla="*/ 3688 w 21600"/>
                  <a:gd name="connsiteY59" fmla="*/ 12209 h 19905"/>
                  <a:gd name="connsiteX60" fmla="*/ 4741 w 21600"/>
                  <a:gd name="connsiteY60" fmla="*/ 11270 h 19905"/>
                  <a:gd name="connsiteX61" fmla="*/ 5268 w 21600"/>
                  <a:gd name="connsiteY61" fmla="*/ 11270 h 19905"/>
                  <a:gd name="connsiteX62" fmla="*/ 5795 w 21600"/>
                  <a:gd name="connsiteY62" fmla="*/ 10330 h 19905"/>
                  <a:gd name="connsiteX63" fmla="*/ 7376 w 21600"/>
                  <a:gd name="connsiteY63" fmla="*/ 11270 h 19905"/>
                  <a:gd name="connsiteX64" fmla="*/ 7902 w 21600"/>
                  <a:gd name="connsiteY64" fmla="*/ 11270 h 19905"/>
                  <a:gd name="connsiteX65" fmla="*/ 8429 w 21600"/>
                  <a:gd name="connsiteY65" fmla="*/ 12209 h 19905"/>
                  <a:gd name="connsiteX66" fmla="*/ 8429 w 21600"/>
                  <a:gd name="connsiteY66" fmla="*/ 13148 h 19905"/>
                  <a:gd name="connsiteX67" fmla="*/ 8429 w 21600"/>
                  <a:gd name="connsiteY67" fmla="*/ 13148 h 19905"/>
                  <a:gd name="connsiteX68" fmla="*/ 8956 w 21600"/>
                  <a:gd name="connsiteY68" fmla="*/ 14087 h 19905"/>
                  <a:gd name="connsiteX69" fmla="*/ 8956 w 21600"/>
                  <a:gd name="connsiteY69" fmla="*/ 15026 h 19905"/>
                  <a:gd name="connsiteX70" fmla="*/ 9483 w 21600"/>
                  <a:gd name="connsiteY70" fmla="*/ 15026 h 19905"/>
                  <a:gd name="connsiteX71" fmla="*/ 10010 w 21600"/>
                  <a:gd name="connsiteY71" fmla="*/ 15965 h 19905"/>
                  <a:gd name="connsiteX72" fmla="*/ 8956 w 21600"/>
                  <a:gd name="connsiteY72" fmla="*/ 15965 h 19905"/>
                  <a:gd name="connsiteX73" fmla="*/ 8429 w 21600"/>
                  <a:gd name="connsiteY73" fmla="*/ 15965 h 19905"/>
                  <a:gd name="connsiteX74" fmla="*/ 8429 w 21600"/>
                  <a:gd name="connsiteY74" fmla="*/ 15965 h 19905"/>
                  <a:gd name="connsiteX75" fmla="*/ 8429 w 21600"/>
                  <a:gd name="connsiteY75" fmla="*/ 16904 h 19905"/>
                  <a:gd name="connsiteX76" fmla="*/ 8429 w 21600"/>
                  <a:gd name="connsiteY76" fmla="*/ 17843 h 19905"/>
                  <a:gd name="connsiteX77" fmla="*/ 7376 w 21600"/>
                  <a:gd name="connsiteY77" fmla="*/ 18783 h 19905"/>
                  <a:gd name="connsiteX78" fmla="*/ 8429 w 21600"/>
                  <a:gd name="connsiteY78" fmla="*/ 19722 h 19905"/>
                  <a:gd name="connsiteX79" fmla="*/ 8429 w 21600"/>
                  <a:gd name="connsiteY79" fmla="*/ 18783 h 19905"/>
                  <a:gd name="connsiteX80" fmla="*/ 9483 w 21600"/>
                  <a:gd name="connsiteY80" fmla="*/ 19722 h 19905"/>
                  <a:gd name="connsiteX81" fmla="*/ 9483 w 21600"/>
                  <a:gd name="connsiteY81" fmla="*/ 17843 h 19905"/>
                  <a:gd name="connsiteX82" fmla="*/ 10010 w 21600"/>
                  <a:gd name="connsiteY82" fmla="*/ 17843 h 19905"/>
                  <a:gd name="connsiteX83" fmla="*/ 10537 w 21600"/>
                  <a:gd name="connsiteY83" fmla="*/ 15965 h 19905"/>
                  <a:gd name="connsiteX84" fmla="*/ 11590 w 21600"/>
                  <a:gd name="connsiteY84" fmla="*/ 15026 h 19905"/>
                  <a:gd name="connsiteX85" fmla="*/ 12117 w 21600"/>
                  <a:gd name="connsiteY85" fmla="*/ 15026 h 19905"/>
                  <a:gd name="connsiteX86" fmla="*/ 11590 w 21600"/>
                  <a:gd name="connsiteY86" fmla="*/ 14087 h 19905"/>
                  <a:gd name="connsiteX87" fmla="*/ 12644 w 21600"/>
                  <a:gd name="connsiteY87" fmla="*/ 15965 h 19905"/>
                  <a:gd name="connsiteX88" fmla="*/ 11590 w 21600"/>
                  <a:gd name="connsiteY88" fmla="*/ 15965 h 19905"/>
                  <a:gd name="connsiteX89" fmla="*/ 11590 w 21600"/>
                  <a:gd name="connsiteY89" fmla="*/ 15965 h 19905"/>
                  <a:gd name="connsiteX90" fmla="*/ 12644 w 21600"/>
                  <a:gd name="connsiteY90" fmla="*/ 16904 h 19905"/>
                  <a:gd name="connsiteX91" fmla="*/ 13698 w 21600"/>
                  <a:gd name="connsiteY91" fmla="*/ 16904 h 19905"/>
                  <a:gd name="connsiteX92" fmla="*/ 13698 w 21600"/>
                  <a:gd name="connsiteY92" fmla="*/ 17843 h 19905"/>
                  <a:gd name="connsiteX93" fmla="*/ 12644 w 21600"/>
                  <a:gd name="connsiteY93" fmla="*/ 18783 h 19905"/>
                  <a:gd name="connsiteX94" fmla="*/ 13698 w 21600"/>
                  <a:gd name="connsiteY94" fmla="*/ 18783 h 19905"/>
                  <a:gd name="connsiteX95" fmla="*/ 14224 w 21600"/>
                  <a:gd name="connsiteY95" fmla="*/ 19722 h 19905"/>
                  <a:gd name="connsiteX96" fmla="*/ 16332 w 21600"/>
                  <a:gd name="connsiteY96" fmla="*/ 15965 h 19905"/>
                  <a:gd name="connsiteX97" fmla="*/ 15805 w 21600"/>
                  <a:gd name="connsiteY97" fmla="*/ 16904 h 19905"/>
                  <a:gd name="connsiteX98" fmla="*/ 16859 w 21600"/>
                  <a:gd name="connsiteY98" fmla="*/ 15965 h 19905"/>
                  <a:gd name="connsiteX99" fmla="*/ 17912 w 21600"/>
                  <a:gd name="connsiteY99" fmla="*/ 15026 h 19905"/>
                  <a:gd name="connsiteX100" fmla="*/ 17912 w 21600"/>
                  <a:gd name="connsiteY100" fmla="*/ 15026 h 19905"/>
                  <a:gd name="connsiteX101" fmla="*/ 18439 w 21600"/>
                  <a:gd name="connsiteY101" fmla="*/ 15026 h 19905"/>
                  <a:gd name="connsiteX102" fmla="*/ 18966 w 21600"/>
                  <a:gd name="connsiteY102" fmla="*/ 14087 h 19905"/>
                  <a:gd name="connsiteX103" fmla="*/ 19493 w 21600"/>
                  <a:gd name="connsiteY103" fmla="*/ 14087 h 19905"/>
                  <a:gd name="connsiteX104" fmla="*/ 20020 w 21600"/>
                  <a:gd name="connsiteY104" fmla="*/ 12209 h 19905"/>
                  <a:gd name="connsiteX105" fmla="*/ 20546 w 21600"/>
                  <a:gd name="connsiteY105" fmla="*/ 12209 h 19905"/>
                  <a:gd name="connsiteX106" fmla="*/ 21073 w 21600"/>
                  <a:gd name="connsiteY106" fmla="*/ 12209 h 19905"/>
                  <a:gd name="connsiteX107" fmla="*/ 21600 w 21600"/>
                  <a:gd name="connsiteY107" fmla="*/ 11270 h 19905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3698 w 21600"/>
                  <a:gd name="connsiteY92" fmla="*/ 17843 h 19722"/>
                  <a:gd name="connsiteX93" fmla="*/ 12644 w 21600"/>
                  <a:gd name="connsiteY93" fmla="*/ 18783 h 19722"/>
                  <a:gd name="connsiteX94" fmla="*/ 13698 w 21600"/>
                  <a:gd name="connsiteY94" fmla="*/ 18783 h 19722"/>
                  <a:gd name="connsiteX95" fmla="*/ 16332 w 21600"/>
                  <a:gd name="connsiteY95" fmla="*/ 15965 h 19722"/>
                  <a:gd name="connsiteX96" fmla="*/ 15805 w 21600"/>
                  <a:gd name="connsiteY96" fmla="*/ 16904 h 19722"/>
                  <a:gd name="connsiteX97" fmla="*/ 16859 w 21600"/>
                  <a:gd name="connsiteY97" fmla="*/ 15965 h 19722"/>
                  <a:gd name="connsiteX98" fmla="*/ 17912 w 21600"/>
                  <a:gd name="connsiteY98" fmla="*/ 15026 h 19722"/>
                  <a:gd name="connsiteX99" fmla="*/ 17912 w 21600"/>
                  <a:gd name="connsiteY99" fmla="*/ 15026 h 19722"/>
                  <a:gd name="connsiteX100" fmla="*/ 18439 w 21600"/>
                  <a:gd name="connsiteY100" fmla="*/ 15026 h 19722"/>
                  <a:gd name="connsiteX101" fmla="*/ 18966 w 21600"/>
                  <a:gd name="connsiteY101" fmla="*/ 14087 h 19722"/>
                  <a:gd name="connsiteX102" fmla="*/ 19493 w 21600"/>
                  <a:gd name="connsiteY102" fmla="*/ 14087 h 19722"/>
                  <a:gd name="connsiteX103" fmla="*/ 20020 w 21600"/>
                  <a:gd name="connsiteY103" fmla="*/ 12209 h 19722"/>
                  <a:gd name="connsiteX104" fmla="*/ 20546 w 21600"/>
                  <a:gd name="connsiteY104" fmla="*/ 12209 h 19722"/>
                  <a:gd name="connsiteX105" fmla="*/ 21073 w 21600"/>
                  <a:gd name="connsiteY105" fmla="*/ 12209 h 19722"/>
                  <a:gd name="connsiteX106" fmla="*/ 21600 w 21600"/>
                  <a:gd name="connsiteY106" fmla="*/ 11270 h 19722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3698 w 21600"/>
                  <a:gd name="connsiteY92" fmla="*/ 17843 h 19722"/>
                  <a:gd name="connsiteX93" fmla="*/ 12644 w 21600"/>
                  <a:gd name="connsiteY93" fmla="*/ 18783 h 19722"/>
                  <a:gd name="connsiteX94" fmla="*/ 16332 w 21600"/>
                  <a:gd name="connsiteY94" fmla="*/ 15965 h 19722"/>
                  <a:gd name="connsiteX95" fmla="*/ 15805 w 21600"/>
                  <a:gd name="connsiteY95" fmla="*/ 16904 h 19722"/>
                  <a:gd name="connsiteX96" fmla="*/ 16859 w 21600"/>
                  <a:gd name="connsiteY96" fmla="*/ 15965 h 19722"/>
                  <a:gd name="connsiteX97" fmla="*/ 17912 w 21600"/>
                  <a:gd name="connsiteY97" fmla="*/ 15026 h 19722"/>
                  <a:gd name="connsiteX98" fmla="*/ 17912 w 21600"/>
                  <a:gd name="connsiteY98" fmla="*/ 15026 h 19722"/>
                  <a:gd name="connsiteX99" fmla="*/ 18439 w 21600"/>
                  <a:gd name="connsiteY99" fmla="*/ 15026 h 19722"/>
                  <a:gd name="connsiteX100" fmla="*/ 18966 w 21600"/>
                  <a:gd name="connsiteY100" fmla="*/ 14087 h 19722"/>
                  <a:gd name="connsiteX101" fmla="*/ 19493 w 21600"/>
                  <a:gd name="connsiteY101" fmla="*/ 14087 h 19722"/>
                  <a:gd name="connsiteX102" fmla="*/ 20020 w 21600"/>
                  <a:gd name="connsiteY102" fmla="*/ 12209 h 19722"/>
                  <a:gd name="connsiteX103" fmla="*/ 20546 w 21600"/>
                  <a:gd name="connsiteY103" fmla="*/ 12209 h 19722"/>
                  <a:gd name="connsiteX104" fmla="*/ 21073 w 21600"/>
                  <a:gd name="connsiteY104" fmla="*/ 12209 h 19722"/>
                  <a:gd name="connsiteX105" fmla="*/ 21600 w 21600"/>
                  <a:gd name="connsiteY105" fmla="*/ 11270 h 19722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3698 w 21600"/>
                  <a:gd name="connsiteY92" fmla="*/ 17843 h 19722"/>
                  <a:gd name="connsiteX93" fmla="*/ 16332 w 21600"/>
                  <a:gd name="connsiteY93" fmla="*/ 15965 h 19722"/>
                  <a:gd name="connsiteX94" fmla="*/ 15805 w 21600"/>
                  <a:gd name="connsiteY94" fmla="*/ 16904 h 19722"/>
                  <a:gd name="connsiteX95" fmla="*/ 16859 w 21600"/>
                  <a:gd name="connsiteY95" fmla="*/ 15965 h 19722"/>
                  <a:gd name="connsiteX96" fmla="*/ 17912 w 21600"/>
                  <a:gd name="connsiteY96" fmla="*/ 15026 h 19722"/>
                  <a:gd name="connsiteX97" fmla="*/ 17912 w 21600"/>
                  <a:gd name="connsiteY97" fmla="*/ 15026 h 19722"/>
                  <a:gd name="connsiteX98" fmla="*/ 18439 w 21600"/>
                  <a:gd name="connsiteY98" fmla="*/ 15026 h 19722"/>
                  <a:gd name="connsiteX99" fmla="*/ 18966 w 21600"/>
                  <a:gd name="connsiteY99" fmla="*/ 14087 h 19722"/>
                  <a:gd name="connsiteX100" fmla="*/ 19493 w 21600"/>
                  <a:gd name="connsiteY100" fmla="*/ 14087 h 19722"/>
                  <a:gd name="connsiteX101" fmla="*/ 20020 w 21600"/>
                  <a:gd name="connsiteY101" fmla="*/ 12209 h 19722"/>
                  <a:gd name="connsiteX102" fmla="*/ 20546 w 21600"/>
                  <a:gd name="connsiteY102" fmla="*/ 12209 h 19722"/>
                  <a:gd name="connsiteX103" fmla="*/ 21073 w 21600"/>
                  <a:gd name="connsiteY103" fmla="*/ 12209 h 19722"/>
                  <a:gd name="connsiteX104" fmla="*/ 21600 w 21600"/>
                  <a:gd name="connsiteY104" fmla="*/ 11270 h 19722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6332 w 21600"/>
                  <a:gd name="connsiteY92" fmla="*/ 15965 h 19722"/>
                  <a:gd name="connsiteX93" fmla="*/ 15805 w 21600"/>
                  <a:gd name="connsiteY93" fmla="*/ 16904 h 19722"/>
                  <a:gd name="connsiteX94" fmla="*/ 16859 w 21600"/>
                  <a:gd name="connsiteY94" fmla="*/ 15965 h 19722"/>
                  <a:gd name="connsiteX95" fmla="*/ 17912 w 21600"/>
                  <a:gd name="connsiteY95" fmla="*/ 15026 h 19722"/>
                  <a:gd name="connsiteX96" fmla="*/ 17912 w 21600"/>
                  <a:gd name="connsiteY96" fmla="*/ 15026 h 19722"/>
                  <a:gd name="connsiteX97" fmla="*/ 18439 w 21600"/>
                  <a:gd name="connsiteY97" fmla="*/ 15026 h 19722"/>
                  <a:gd name="connsiteX98" fmla="*/ 18966 w 21600"/>
                  <a:gd name="connsiteY98" fmla="*/ 14087 h 19722"/>
                  <a:gd name="connsiteX99" fmla="*/ 19493 w 21600"/>
                  <a:gd name="connsiteY99" fmla="*/ 14087 h 19722"/>
                  <a:gd name="connsiteX100" fmla="*/ 20020 w 21600"/>
                  <a:gd name="connsiteY100" fmla="*/ 12209 h 19722"/>
                  <a:gd name="connsiteX101" fmla="*/ 20546 w 21600"/>
                  <a:gd name="connsiteY101" fmla="*/ 12209 h 19722"/>
                  <a:gd name="connsiteX102" fmla="*/ 21073 w 21600"/>
                  <a:gd name="connsiteY102" fmla="*/ 12209 h 19722"/>
                  <a:gd name="connsiteX103" fmla="*/ 21600 w 21600"/>
                  <a:gd name="connsiteY103" fmla="*/ 11270 h 19722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6332 w 21600"/>
                  <a:gd name="connsiteY92" fmla="*/ 15965 h 19722"/>
                  <a:gd name="connsiteX93" fmla="*/ 16859 w 21600"/>
                  <a:gd name="connsiteY93" fmla="*/ 15965 h 19722"/>
                  <a:gd name="connsiteX94" fmla="*/ 17912 w 21600"/>
                  <a:gd name="connsiteY94" fmla="*/ 15026 h 19722"/>
                  <a:gd name="connsiteX95" fmla="*/ 17912 w 21600"/>
                  <a:gd name="connsiteY95" fmla="*/ 15026 h 19722"/>
                  <a:gd name="connsiteX96" fmla="*/ 18439 w 21600"/>
                  <a:gd name="connsiteY96" fmla="*/ 15026 h 19722"/>
                  <a:gd name="connsiteX97" fmla="*/ 18966 w 21600"/>
                  <a:gd name="connsiteY97" fmla="*/ 14087 h 19722"/>
                  <a:gd name="connsiteX98" fmla="*/ 19493 w 21600"/>
                  <a:gd name="connsiteY98" fmla="*/ 14087 h 19722"/>
                  <a:gd name="connsiteX99" fmla="*/ 20020 w 21600"/>
                  <a:gd name="connsiteY99" fmla="*/ 12209 h 19722"/>
                  <a:gd name="connsiteX100" fmla="*/ 20546 w 21600"/>
                  <a:gd name="connsiteY100" fmla="*/ 12209 h 19722"/>
                  <a:gd name="connsiteX101" fmla="*/ 21073 w 21600"/>
                  <a:gd name="connsiteY101" fmla="*/ 12209 h 19722"/>
                  <a:gd name="connsiteX102" fmla="*/ 21600 w 21600"/>
                  <a:gd name="connsiteY102" fmla="*/ 11270 h 19722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6432 w 21600"/>
                  <a:gd name="connsiteY92" fmla="*/ 16684 h 19722"/>
                  <a:gd name="connsiteX93" fmla="*/ 16859 w 21600"/>
                  <a:gd name="connsiteY93" fmla="*/ 15965 h 19722"/>
                  <a:gd name="connsiteX94" fmla="*/ 17912 w 21600"/>
                  <a:gd name="connsiteY94" fmla="*/ 15026 h 19722"/>
                  <a:gd name="connsiteX95" fmla="*/ 17912 w 21600"/>
                  <a:gd name="connsiteY95" fmla="*/ 15026 h 19722"/>
                  <a:gd name="connsiteX96" fmla="*/ 18439 w 21600"/>
                  <a:gd name="connsiteY96" fmla="*/ 15026 h 19722"/>
                  <a:gd name="connsiteX97" fmla="*/ 18966 w 21600"/>
                  <a:gd name="connsiteY97" fmla="*/ 14087 h 19722"/>
                  <a:gd name="connsiteX98" fmla="*/ 19493 w 21600"/>
                  <a:gd name="connsiteY98" fmla="*/ 14087 h 19722"/>
                  <a:gd name="connsiteX99" fmla="*/ 20020 w 21600"/>
                  <a:gd name="connsiteY99" fmla="*/ 12209 h 19722"/>
                  <a:gd name="connsiteX100" fmla="*/ 20546 w 21600"/>
                  <a:gd name="connsiteY100" fmla="*/ 12209 h 19722"/>
                  <a:gd name="connsiteX101" fmla="*/ 21073 w 21600"/>
                  <a:gd name="connsiteY101" fmla="*/ 12209 h 19722"/>
                  <a:gd name="connsiteX102" fmla="*/ 21600 w 21600"/>
                  <a:gd name="connsiteY102" fmla="*/ 11270 h 19722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6833 w 21600"/>
                  <a:gd name="connsiteY92" fmla="*/ 17043 h 19722"/>
                  <a:gd name="connsiteX93" fmla="*/ 16859 w 21600"/>
                  <a:gd name="connsiteY93" fmla="*/ 15965 h 19722"/>
                  <a:gd name="connsiteX94" fmla="*/ 17912 w 21600"/>
                  <a:gd name="connsiteY94" fmla="*/ 15026 h 19722"/>
                  <a:gd name="connsiteX95" fmla="*/ 17912 w 21600"/>
                  <a:gd name="connsiteY95" fmla="*/ 15026 h 19722"/>
                  <a:gd name="connsiteX96" fmla="*/ 18439 w 21600"/>
                  <a:gd name="connsiteY96" fmla="*/ 15026 h 19722"/>
                  <a:gd name="connsiteX97" fmla="*/ 18966 w 21600"/>
                  <a:gd name="connsiteY97" fmla="*/ 14087 h 19722"/>
                  <a:gd name="connsiteX98" fmla="*/ 19493 w 21600"/>
                  <a:gd name="connsiteY98" fmla="*/ 14087 h 19722"/>
                  <a:gd name="connsiteX99" fmla="*/ 20020 w 21600"/>
                  <a:gd name="connsiteY99" fmla="*/ 12209 h 19722"/>
                  <a:gd name="connsiteX100" fmla="*/ 20546 w 21600"/>
                  <a:gd name="connsiteY100" fmla="*/ 12209 h 19722"/>
                  <a:gd name="connsiteX101" fmla="*/ 21073 w 21600"/>
                  <a:gd name="connsiteY101" fmla="*/ 12209 h 19722"/>
                  <a:gd name="connsiteX102" fmla="*/ 21600 w 21600"/>
                  <a:gd name="connsiteY102" fmla="*/ 11270 h 19722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6859 w 21600"/>
                  <a:gd name="connsiteY92" fmla="*/ 15965 h 19722"/>
                  <a:gd name="connsiteX93" fmla="*/ 17912 w 21600"/>
                  <a:gd name="connsiteY93" fmla="*/ 15026 h 19722"/>
                  <a:gd name="connsiteX94" fmla="*/ 17912 w 21600"/>
                  <a:gd name="connsiteY94" fmla="*/ 15026 h 19722"/>
                  <a:gd name="connsiteX95" fmla="*/ 18439 w 21600"/>
                  <a:gd name="connsiteY95" fmla="*/ 15026 h 19722"/>
                  <a:gd name="connsiteX96" fmla="*/ 18966 w 21600"/>
                  <a:gd name="connsiteY96" fmla="*/ 14087 h 19722"/>
                  <a:gd name="connsiteX97" fmla="*/ 19493 w 21600"/>
                  <a:gd name="connsiteY97" fmla="*/ 14087 h 19722"/>
                  <a:gd name="connsiteX98" fmla="*/ 20020 w 21600"/>
                  <a:gd name="connsiteY98" fmla="*/ 12209 h 19722"/>
                  <a:gd name="connsiteX99" fmla="*/ 20546 w 21600"/>
                  <a:gd name="connsiteY99" fmla="*/ 12209 h 19722"/>
                  <a:gd name="connsiteX100" fmla="*/ 21073 w 21600"/>
                  <a:gd name="connsiteY100" fmla="*/ 12209 h 19722"/>
                  <a:gd name="connsiteX101" fmla="*/ 21600 w 21600"/>
                  <a:gd name="connsiteY101" fmla="*/ 11270 h 19722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6859 w 21600"/>
                  <a:gd name="connsiteY92" fmla="*/ 16863 h 19722"/>
                  <a:gd name="connsiteX93" fmla="*/ 17912 w 21600"/>
                  <a:gd name="connsiteY93" fmla="*/ 15026 h 19722"/>
                  <a:gd name="connsiteX94" fmla="*/ 17912 w 21600"/>
                  <a:gd name="connsiteY94" fmla="*/ 15026 h 19722"/>
                  <a:gd name="connsiteX95" fmla="*/ 18439 w 21600"/>
                  <a:gd name="connsiteY95" fmla="*/ 15026 h 19722"/>
                  <a:gd name="connsiteX96" fmla="*/ 18966 w 21600"/>
                  <a:gd name="connsiteY96" fmla="*/ 14087 h 19722"/>
                  <a:gd name="connsiteX97" fmla="*/ 19493 w 21600"/>
                  <a:gd name="connsiteY97" fmla="*/ 14087 h 19722"/>
                  <a:gd name="connsiteX98" fmla="*/ 20020 w 21600"/>
                  <a:gd name="connsiteY98" fmla="*/ 12209 h 19722"/>
                  <a:gd name="connsiteX99" fmla="*/ 20546 w 21600"/>
                  <a:gd name="connsiteY99" fmla="*/ 12209 h 19722"/>
                  <a:gd name="connsiteX100" fmla="*/ 21073 w 21600"/>
                  <a:gd name="connsiteY100" fmla="*/ 12209 h 19722"/>
                  <a:gd name="connsiteX101" fmla="*/ 21600 w 21600"/>
                  <a:gd name="connsiteY101" fmla="*/ 11270 h 19722"/>
                  <a:gd name="connsiteX0" fmla="*/ 11590 w 21600"/>
                  <a:gd name="connsiteY0" fmla="*/ 16904 h 19722"/>
                  <a:gd name="connsiteX1" fmla="*/ 11590 w 21600"/>
                  <a:gd name="connsiteY1" fmla="*/ 15965 h 19722"/>
                  <a:gd name="connsiteX2" fmla="*/ 12117 w 21600"/>
                  <a:gd name="connsiteY2" fmla="*/ 16904 h 19722"/>
                  <a:gd name="connsiteX3" fmla="*/ 11590 w 21600"/>
                  <a:gd name="connsiteY3" fmla="*/ 16904 h 19722"/>
                  <a:gd name="connsiteX4" fmla="*/ 21600 w 21600"/>
                  <a:gd name="connsiteY4" fmla="*/ 11270 h 19722"/>
                  <a:gd name="connsiteX5" fmla="*/ 21600 w 21600"/>
                  <a:gd name="connsiteY5" fmla="*/ 11270 h 19722"/>
                  <a:gd name="connsiteX6" fmla="*/ 21073 w 21600"/>
                  <a:gd name="connsiteY6" fmla="*/ 10330 h 19722"/>
                  <a:gd name="connsiteX7" fmla="*/ 21600 w 21600"/>
                  <a:gd name="connsiteY7" fmla="*/ 9391 h 19722"/>
                  <a:gd name="connsiteX8" fmla="*/ 21073 w 21600"/>
                  <a:gd name="connsiteY8" fmla="*/ 9391 h 19722"/>
                  <a:gd name="connsiteX9" fmla="*/ 21600 w 21600"/>
                  <a:gd name="connsiteY9" fmla="*/ 7513 h 19722"/>
                  <a:gd name="connsiteX10" fmla="*/ 20546 w 21600"/>
                  <a:gd name="connsiteY10" fmla="*/ 7513 h 19722"/>
                  <a:gd name="connsiteX11" fmla="*/ 20020 w 21600"/>
                  <a:gd name="connsiteY11" fmla="*/ 6574 h 19722"/>
                  <a:gd name="connsiteX12" fmla="*/ 18966 w 21600"/>
                  <a:gd name="connsiteY12" fmla="*/ 6574 h 19722"/>
                  <a:gd name="connsiteX13" fmla="*/ 18439 w 21600"/>
                  <a:gd name="connsiteY13" fmla="*/ 6574 h 19722"/>
                  <a:gd name="connsiteX14" fmla="*/ 17912 w 21600"/>
                  <a:gd name="connsiteY14" fmla="*/ 5635 h 19722"/>
                  <a:gd name="connsiteX15" fmla="*/ 17385 w 21600"/>
                  <a:gd name="connsiteY15" fmla="*/ 5635 h 19722"/>
                  <a:gd name="connsiteX16" fmla="*/ 16859 w 21600"/>
                  <a:gd name="connsiteY16" fmla="*/ 5635 h 19722"/>
                  <a:gd name="connsiteX17" fmla="*/ 16332 w 21600"/>
                  <a:gd name="connsiteY17" fmla="*/ 5635 h 19722"/>
                  <a:gd name="connsiteX18" fmla="*/ 15805 w 21600"/>
                  <a:gd name="connsiteY18" fmla="*/ 5635 h 19722"/>
                  <a:gd name="connsiteX19" fmla="*/ 15278 w 21600"/>
                  <a:gd name="connsiteY19" fmla="*/ 3757 h 19722"/>
                  <a:gd name="connsiteX20" fmla="*/ 13698 w 21600"/>
                  <a:gd name="connsiteY20" fmla="*/ 2817 h 19722"/>
                  <a:gd name="connsiteX21" fmla="*/ 13698 w 21600"/>
                  <a:gd name="connsiteY21" fmla="*/ 1878 h 19722"/>
                  <a:gd name="connsiteX22" fmla="*/ 13698 w 21600"/>
                  <a:gd name="connsiteY22" fmla="*/ 939 h 19722"/>
                  <a:gd name="connsiteX23" fmla="*/ 12117 w 21600"/>
                  <a:gd name="connsiteY23" fmla="*/ 0 h 19722"/>
                  <a:gd name="connsiteX24" fmla="*/ 11590 w 21600"/>
                  <a:gd name="connsiteY24" fmla="*/ 0 h 19722"/>
                  <a:gd name="connsiteX25" fmla="*/ 11590 w 21600"/>
                  <a:gd name="connsiteY25" fmla="*/ 939 h 19722"/>
                  <a:gd name="connsiteX26" fmla="*/ 10010 w 21600"/>
                  <a:gd name="connsiteY26" fmla="*/ 939 h 19722"/>
                  <a:gd name="connsiteX27" fmla="*/ 9483 w 21600"/>
                  <a:gd name="connsiteY27" fmla="*/ 1878 h 19722"/>
                  <a:gd name="connsiteX28" fmla="*/ 9483 w 21600"/>
                  <a:gd name="connsiteY28" fmla="*/ 2817 h 19722"/>
                  <a:gd name="connsiteX29" fmla="*/ 8956 w 21600"/>
                  <a:gd name="connsiteY29" fmla="*/ 2817 h 19722"/>
                  <a:gd name="connsiteX30" fmla="*/ 8429 w 21600"/>
                  <a:gd name="connsiteY30" fmla="*/ 2817 h 19722"/>
                  <a:gd name="connsiteX31" fmla="*/ 7902 w 21600"/>
                  <a:gd name="connsiteY31" fmla="*/ 1878 h 19722"/>
                  <a:gd name="connsiteX32" fmla="*/ 7902 w 21600"/>
                  <a:gd name="connsiteY32" fmla="*/ 1878 h 19722"/>
                  <a:gd name="connsiteX33" fmla="*/ 7376 w 21600"/>
                  <a:gd name="connsiteY33" fmla="*/ 1878 h 19722"/>
                  <a:gd name="connsiteX34" fmla="*/ 7376 w 21600"/>
                  <a:gd name="connsiteY34" fmla="*/ 2817 h 19722"/>
                  <a:gd name="connsiteX35" fmla="*/ 7376 w 21600"/>
                  <a:gd name="connsiteY35" fmla="*/ 1878 h 19722"/>
                  <a:gd name="connsiteX36" fmla="*/ 6849 w 21600"/>
                  <a:gd name="connsiteY36" fmla="*/ 1878 h 19722"/>
                  <a:gd name="connsiteX37" fmla="*/ 6322 w 21600"/>
                  <a:gd name="connsiteY37" fmla="*/ 1878 h 19722"/>
                  <a:gd name="connsiteX38" fmla="*/ 5795 w 21600"/>
                  <a:gd name="connsiteY38" fmla="*/ 1878 h 19722"/>
                  <a:gd name="connsiteX39" fmla="*/ 5268 w 21600"/>
                  <a:gd name="connsiteY39" fmla="*/ 1878 h 19722"/>
                  <a:gd name="connsiteX40" fmla="*/ 4215 w 21600"/>
                  <a:gd name="connsiteY40" fmla="*/ 939 h 19722"/>
                  <a:gd name="connsiteX41" fmla="*/ 2634 w 21600"/>
                  <a:gd name="connsiteY41" fmla="*/ 939 h 19722"/>
                  <a:gd name="connsiteX42" fmla="*/ 1580 w 21600"/>
                  <a:gd name="connsiteY42" fmla="*/ 1878 h 19722"/>
                  <a:gd name="connsiteX43" fmla="*/ 1580 w 21600"/>
                  <a:gd name="connsiteY43" fmla="*/ 2817 h 19722"/>
                  <a:gd name="connsiteX44" fmla="*/ 1580 w 21600"/>
                  <a:gd name="connsiteY44" fmla="*/ 3757 h 19722"/>
                  <a:gd name="connsiteX45" fmla="*/ 2107 w 21600"/>
                  <a:gd name="connsiteY45" fmla="*/ 3757 h 19722"/>
                  <a:gd name="connsiteX46" fmla="*/ 1580 w 21600"/>
                  <a:gd name="connsiteY46" fmla="*/ 3757 h 19722"/>
                  <a:gd name="connsiteX47" fmla="*/ 1580 w 21600"/>
                  <a:gd name="connsiteY47" fmla="*/ 5635 h 19722"/>
                  <a:gd name="connsiteX48" fmla="*/ 527 w 21600"/>
                  <a:gd name="connsiteY48" fmla="*/ 7513 h 19722"/>
                  <a:gd name="connsiteX49" fmla="*/ 527 w 21600"/>
                  <a:gd name="connsiteY49" fmla="*/ 9391 h 19722"/>
                  <a:gd name="connsiteX50" fmla="*/ 527 w 21600"/>
                  <a:gd name="connsiteY50" fmla="*/ 8452 h 19722"/>
                  <a:gd name="connsiteX51" fmla="*/ 0 w 21600"/>
                  <a:gd name="connsiteY51" fmla="*/ 9391 h 19722"/>
                  <a:gd name="connsiteX52" fmla="*/ 0 w 21600"/>
                  <a:gd name="connsiteY52" fmla="*/ 10330 h 19722"/>
                  <a:gd name="connsiteX53" fmla="*/ 527 w 21600"/>
                  <a:gd name="connsiteY53" fmla="*/ 11270 h 19722"/>
                  <a:gd name="connsiteX54" fmla="*/ 527 w 21600"/>
                  <a:gd name="connsiteY54" fmla="*/ 12209 h 19722"/>
                  <a:gd name="connsiteX55" fmla="*/ 1054 w 21600"/>
                  <a:gd name="connsiteY55" fmla="*/ 11270 h 19722"/>
                  <a:gd name="connsiteX56" fmla="*/ 2107 w 21600"/>
                  <a:gd name="connsiteY56" fmla="*/ 12209 h 19722"/>
                  <a:gd name="connsiteX57" fmla="*/ 2634 w 21600"/>
                  <a:gd name="connsiteY57" fmla="*/ 12209 h 19722"/>
                  <a:gd name="connsiteX58" fmla="*/ 3161 w 21600"/>
                  <a:gd name="connsiteY58" fmla="*/ 12209 h 19722"/>
                  <a:gd name="connsiteX59" fmla="*/ 3688 w 21600"/>
                  <a:gd name="connsiteY59" fmla="*/ 12209 h 19722"/>
                  <a:gd name="connsiteX60" fmla="*/ 4741 w 21600"/>
                  <a:gd name="connsiteY60" fmla="*/ 11270 h 19722"/>
                  <a:gd name="connsiteX61" fmla="*/ 5268 w 21600"/>
                  <a:gd name="connsiteY61" fmla="*/ 11270 h 19722"/>
                  <a:gd name="connsiteX62" fmla="*/ 5795 w 21600"/>
                  <a:gd name="connsiteY62" fmla="*/ 10330 h 19722"/>
                  <a:gd name="connsiteX63" fmla="*/ 7376 w 21600"/>
                  <a:gd name="connsiteY63" fmla="*/ 11270 h 19722"/>
                  <a:gd name="connsiteX64" fmla="*/ 7902 w 21600"/>
                  <a:gd name="connsiteY64" fmla="*/ 11270 h 19722"/>
                  <a:gd name="connsiteX65" fmla="*/ 8429 w 21600"/>
                  <a:gd name="connsiteY65" fmla="*/ 12209 h 19722"/>
                  <a:gd name="connsiteX66" fmla="*/ 8429 w 21600"/>
                  <a:gd name="connsiteY66" fmla="*/ 13148 h 19722"/>
                  <a:gd name="connsiteX67" fmla="*/ 8429 w 21600"/>
                  <a:gd name="connsiteY67" fmla="*/ 13148 h 19722"/>
                  <a:gd name="connsiteX68" fmla="*/ 8956 w 21600"/>
                  <a:gd name="connsiteY68" fmla="*/ 14087 h 19722"/>
                  <a:gd name="connsiteX69" fmla="*/ 8956 w 21600"/>
                  <a:gd name="connsiteY69" fmla="*/ 15026 h 19722"/>
                  <a:gd name="connsiteX70" fmla="*/ 9483 w 21600"/>
                  <a:gd name="connsiteY70" fmla="*/ 15026 h 19722"/>
                  <a:gd name="connsiteX71" fmla="*/ 10010 w 21600"/>
                  <a:gd name="connsiteY71" fmla="*/ 15965 h 19722"/>
                  <a:gd name="connsiteX72" fmla="*/ 8956 w 21600"/>
                  <a:gd name="connsiteY72" fmla="*/ 15965 h 19722"/>
                  <a:gd name="connsiteX73" fmla="*/ 8429 w 21600"/>
                  <a:gd name="connsiteY73" fmla="*/ 15965 h 19722"/>
                  <a:gd name="connsiteX74" fmla="*/ 8429 w 21600"/>
                  <a:gd name="connsiteY74" fmla="*/ 15965 h 19722"/>
                  <a:gd name="connsiteX75" fmla="*/ 8429 w 21600"/>
                  <a:gd name="connsiteY75" fmla="*/ 16904 h 19722"/>
                  <a:gd name="connsiteX76" fmla="*/ 8429 w 21600"/>
                  <a:gd name="connsiteY76" fmla="*/ 17843 h 19722"/>
                  <a:gd name="connsiteX77" fmla="*/ 7376 w 21600"/>
                  <a:gd name="connsiteY77" fmla="*/ 18783 h 19722"/>
                  <a:gd name="connsiteX78" fmla="*/ 8429 w 21600"/>
                  <a:gd name="connsiteY78" fmla="*/ 19722 h 19722"/>
                  <a:gd name="connsiteX79" fmla="*/ 8429 w 21600"/>
                  <a:gd name="connsiteY79" fmla="*/ 18783 h 19722"/>
                  <a:gd name="connsiteX80" fmla="*/ 9483 w 21600"/>
                  <a:gd name="connsiteY80" fmla="*/ 19722 h 19722"/>
                  <a:gd name="connsiteX81" fmla="*/ 9483 w 21600"/>
                  <a:gd name="connsiteY81" fmla="*/ 17843 h 19722"/>
                  <a:gd name="connsiteX82" fmla="*/ 10010 w 21600"/>
                  <a:gd name="connsiteY82" fmla="*/ 17843 h 19722"/>
                  <a:gd name="connsiteX83" fmla="*/ 10537 w 21600"/>
                  <a:gd name="connsiteY83" fmla="*/ 15965 h 19722"/>
                  <a:gd name="connsiteX84" fmla="*/ 11590 w 21600"/>
                  <a:gd name="connsiteY84" fmla="*/ 15026 h 19722"/>
                  <a:gd name="connsiteX85" fmla="*/ 12117 w 21600"/>
                  <a:gd name="connsiteY85" fmla="*/ 15026 h 19722"/>
                  <a:gd name="connsiteX86" fmla="*/ 11590 w 21600"/>
                  <a:gd name="connsiteY86" fmla="*/ 14087 h 19722"/>
                  <a:gd name="connsiteX87" fmla="*/ 12644 w 21600"/>
                  <a:gd name="connsiteY87" fmla="*/ 15965 h 19722"/>
                  <a:gd name="connsiteX88" fmla="*/ 11590 w 21600"/>
                  <a:gd name="connsiteY88" fmla="*/ 15965 h 19722"/>
                  <a:gd name="connsiteX89" fmla="*/ 11590 w 21600"/>
                  <a:gd name="connsiteY89" fmla="*/ 15965 h 19722"/>
                  <a:gd name="connsiteX90" fmla="*/ 12644 w 21600"/>
                  <a:gd name="connsiteY90" fmla="*/ 16904 h 19722"/>
                  <a:gd name="connsiteX91" fmla="*/ 13698 w 21600"/>
                  <a:gd name="connsiteY91" fmla="*/ 16904 h 19722"/>
                  <a:gd name="connsiteX92" fmla="*/ 16859 w 21600"/>
                  <a:gd name="connsiteY92" fmla="*/ 17222 h 19722"/>
                  <a:gd name="connsiteX93" fmla="*/ 17912 w 21600"/>
                  <a:gd name="connsiteY93" fmla="*/ 15026 h 19722"/>
                  <a:gd name="connsiteX94" fmla="*/ 17912 w 21600"/>
                  <a:gd name="connsiteY94" fmla="*/ 15026 h 19722"/>
                  <a:gd name="connsiteX95" fmla="*/ 18439 w 21600"/>
                  <a:gd name="connsiteY95" fmla="*/ 15026 h 19722"/>
                  <a:gd name="connsiteX96" fmla="*/ 18966 w 21600"/>
                  <a:gd name="connsiteY96" fmla="*/ 14087 h 19722"/>
                  <a:gd name="connsiteX97" fmla="*/ 19493 w 21600"/>
                  <a:gd name="connsiteY97" fmla="*/ 14087 h 19722"/>
                  <a:gd name="connsiteX98" fmla="*/ 20020 w 21600"/>
                  <a:gd name="connsiteY98" fmla="*/ 12209 h 19722"/>
                  <a:gd name="connsiteX99" fmla="*/ 20546 w 21600"/>
                  <a:gd name="connsiteY99" fmla="*/ 12209 h 19722"/>
                  <a:gd name="connsiteX100" fmla="*/ 21073 w 21600"/>
                  <a:gd name="connsiteY100" fmla="*/ 12209 h 19722"/>
                  <a:gd name="connsiteX101" fmla="*/ 21600 w 21600"/>
                  <a:gd name="connsiteY101" fmla="*/ 11270 h 1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21600" h="19722" extrusionOk="0">
                    <a:moveTo>
                      <a:pt x="11590" y="16904"/>
                    </a:moveTo>
                    <a:lnTo>
                      <a:pt x="11590" y="15965"/>
                    </a:lnTo>
                    <a:cubicBezTo>
                      <a:pt x="11590" y="16904"/>
                      <a:pt x="12117" y="16904"/>
                      <a:pt x="12117" y="16904"/>
                    </a:cubicBezTo>
                    <a:lnTo>
                      <a:pt x="11590" y="16904"/>
                    </a:lnTo>
                    <a:close/>
                    <a:moveTo>
                      <a:pt x="21600" y="11270"/>
                    </a:moveTo>
                    <a:lnTo>
                      <a:pt x="21600" y="11270"/>
                    </a:lnTo>
                    <a:lnTo>
                      <a:pt x="21073" y="10330"/>
                    </a:lnTo>
                    <a:cubicBezTo>
                      <a:pt x="21073" y="9391"/>
                      <a:pt x="21073" y="9391"/>
                      <a:pt x="21600" y="9391"/>
                    </a:cubicBezTo>
                    <a:lnTo>
                      <a:pt x="21073" y="9391"/>
                    </a:lnTo>
                    <a:cubicBezTo>
                      <a:pt x="21073" y="9391"/>
                      <a:pt x="21600" y="8452"/>
                      <a:pt x="21600" y="7513"/>
                    </a:cubicBezTo>
                    <a:lnTo>
                      <a:pt x="20546" y="7513"/>
                    </a:lnTo>
                    <a:lnTo>
                      <a:pt x="20020" y="6574"/>
                    </a:lnTo>
                    <a:lnTo>
                      <a:pt x="18966" y="6574"/>
                    </a:lnTo>
                    <a:lnTo>
                      <a:pt x="18439" y="6574"/>
                    </a:lnTo>
                    <a:cubicBezTo>
                      <a:pt x="18439" y="5635"/>
                      <a:pt x="17912" y="5635"/>
                      <a:pt x="17912" y="5635"/>
                    </a:cubicBezTo>
                    <a:cubicBezTo>
                      <a:pt x="17912" y="4696"/>
                      <a:pt x="17385" y="5635"/>
                      <a:pt x="17385" y="5635"/>
                    </a:cubicBezTo>
                    <a:lnTo>
                      <a:pt x="16859" y="5635"/>
                    </a:lnTo>
                    <a:lnTo>
                      <a:pt x="16332" y="5635"/>
                    </a:lnTo>
                    <a:cubicBezTo>
                      <a:pt x="15805" y="4696"/>
                      <a:pt x="15805" y="5635"/>
                      <a:pt x="15805" y="5635"/>
                    </a:cubicBezTo>
                    <a:cubicBezTo>
                      <a:pt x="15278" y="4696"/>
                      <a:pt x="15278" y="3757"/>
                      <a:pt x="15278" y="3757"/>
                    </a:cubicBezTo>
                    <a:cubicBezTo>
                      <a:pt x="15278" y="2817"/>
                      <a:pt x="14224" y="2817"/>
                      <a:pt x="13698" y="2817"/>
                    </a:cubicBezTo>
                    <a:cubicBezTo>
                      <a:pt x="14224" y="2817"/>
                      <a:pt x="13698" y="1878"/>
                      <a:pt x="13698" y="1878"/>
                    </a:cubicBezTo>
                    <a:cubicBezTo>
                      <a:pt x="14224" y="1878"/>
                      <a:pt x="13698" y="939"/>
                      <a:pt x="13698" y="939"/>
                    </a:cubicBezTo>
                    <a:cubicBezTo>
                      <a:pt x="13171" y="0"/>
                      <a:pt x="12644" y="0"/>
                      <a:pt x="12117" y="0"/>
                    </a:cubicBezTo>
                    <a:lnTo>
                      <a:pt x="11590" y="0"/>
                    </a:lnTo>
                    <a:lnTo>
                      <a:pt x="11590" y="939"/>
                    </a:lnTo>
                    <a:lnTo>
                      <a:pt x="10010" y="939"/>
                    </a:lnTo>
                    <a:cubicBezTo>
                      <a:pt x="10010" y="939"/>
                      <a:pt x="9483" y="939"/>
                      <a:pt x="9483" y="1878"/>
                    </a:cubicBezTo>
                    <a:cubicBezTo>
                      <a:pt x="9483" y="2817"/>
                      <a:pt x="10010" y="2817"/>
                      <a:pt x="9483" y="2817"/>
                    </a:cubicBezTo>
                    <a:lnTo>
                      <a:pt x="8956" y="2817"/>
                    </a:lnTo>
                    <a:cubicBezTo>
                      <a:pt x="8956" y="1878"/>
                      <a:pt x="8429" y="2817"/>
                      <a:pt x="8429" y="2817"/>
                    </a:cubicBezTo>
                    <a:cubicBezTo>
                      <a:pt x="7902" y="2817"/>
                      <a:pt x="8429" y="2817"/>
                      <a:pt x="7902" y="1878"/>
                    </a:cubicBezTo>
                    <a:lnTo>
                      <a:pt x="7902" y="1878"/>
                    </a:lnTo>
                    <a:lnTo>
                      <a:pt x="7376" y="1878"/>
                    </a:lnTo>
                    <a:lnTo>
                      <a:pt x="7376" y="2817"/>
                    </a:lnTo>
                    <a:lnTo>
                      <a:pt x="7376" y="1878"/>
                    </a:lnTo>
                    <a:lnTo>
                      <a:pt x="6849" y="1878"/>
                    </a:lnTo>
                    <a:cubicBezTo>
                      <a:pt x="6322" y="1878"/>
                      <a:pt x="6322" y="2817"/>
                      <a:pt x="6322" y="1878"/>
                    </a:cubicBezTo>
                    <a:cubicBezTo>
                      <a:pt x="6322" y="2817"/>
                      <a:pt x="5795" y="1878"/>
                      <a:pt x="5795" y="1878"/>
                    </a:cubicBezTo>
                    <a:lnTo>
                      <a:pt x="5268" y="1878"/>
                    </a:lnTo>
                    <a:cubicBezTo>
                      <a:pt x="4741" y="1878"/>
                      <a:pt x="4741" y="1878"/>
                      <a:pt x="4215" y="939"/>
                    </a:cubicBezTo>
                    <a:lnTo>
                      <a:pt x="2634" y="939"/>
                    </a:lnTo>
                    <a:cubicBezTo>
                      <a:pt x="2107" y="1878"/>
                      <a:pt x="1580" y="1878"/>
                      <a:pt x="1580" y="1878"/>
                    </a:cubicBezTo>
                    <a:cubicBezTo>
                      <a:pt x="1054" y="1878"/>
                      <a:pt x="1054" y="1878"/>
                      <a:pt x="1580" y="2817"/>
                    </a:cubicBezTo>
                    <a:lnTo>
                      <a:pt x="1580" y="3757"/>
                    </a:lnTo>
                    <a:lnTo>
                      <a:pt x="2107" y="3757"/>
                    </a:lnTo>
                    <a:lnTo>
                      <a:pt x="1580" y="3757"/>
                    </a:lnTo>
                    <a:cubicBezTo>
                      <a:pt x="2107" y="5635"/>
                      <a:pt x="2107" y="4696"/>
                      <a:pt x="1580" y="5635"/>
                    </a:cubicBezTo>
                    <a:cubicBezTo>
                      <a:pt x="1054" y="5635"/>
                      <a:pt x="527" y="6574"/>
                      <a:pt x="527" y="7513"/>
                    </a:cubicBezTo>
                    <a:cubicBezTo>
                      <a:pt x="0" y="8452"/>
                      <a:pt x="527" y="8452"/>
                      <a:pt x="527" y="9391"/>
                    </a:cubicBezTo>
                    <a:lnTo>
                      <a:pt x="527" y="8452"/>
                    </a:lnTo>
                    <a:cubicBezTo>
                      <a:pt x="0" y="8452"/>
                      <a:pt x="0" y="9391"/>
                      <a:pt x="0" y="9391"/>
                    </a:cubicBezTo>
                    <a:lnTo>
                      <a:pt x="0" y="10330"/>
                    </a:lnTo>
                    <a:lnTo>
                      <a:pt x="527" y="11270"/>
                    </a:lnTo>
                    <a:lnTo>
                      <a:pt x="527" y="12209"/>
                    </a:lnTo>
                    <a:cubicBezTo>
                      <a:pt x="1054" y="12209"/>
                      <a:pt x="1054" y="11270"/>
                      <a:pt x="1054" y="11270"/>
                    </a:cubicBezTo>
                    <a:cubicBezTo>
                      <a:pt x="1580" y="11270"/>
                      <a:pt x="2107" y="12209"/>
                      <a:pt x="2107" y="12209"/>
                    </a:cubicBezTo>
                    <a:lnTo>
                      <a:pt x="2634" y="12209"/>
                    </a:lnTo>
                    <a:lnTo>
                      <a:pt x="3161" y="12209"/>
                    </a:lnTo>
                    <a:lnTo>
                      <a:pt x="3688" y="12209"/>
                    </a:lnTo>
                    <a:cubicBezTo>
                      <a:pt x="4215" y="12209"/>
                      <a:pt x="4741" y="12209"/>
                      <a:pt x="4741" y="11270"/>
                    </a:cubicBezTo>
                    <a:lnTo>
                      <a:pt x="5268" y="11270"/>
                    </a:lnTo>
                    <a:cubicBezTo>
                      <a:pt x="5268" y="11270"/>
                      <a:pt x="5795" y="11270"/>
                      <a:pt x="5795" y="10330"/>
                    </a:cubicBezTo>
                    <a:cubicBezTo>
                      <a:pt x="6322" y="10330"/>
                      <a:pt x="7376" y="11270"/>
                      <a:pt x="7376" y="11270"/>
                    </a:cubicBezTo>
                    <a:lnTo>
                      <a:pt x="7902" y="11270"/>
                    </a:lnTo>
                    <a:lnTo>
                      <a:pt x="8429" y="12209"/>
                    </a:lnTo>
                    <a:lnTo>
                      <a:pt x="8429" y="13148"/>
                    </a:lnTo>
                    <a:lnTo>
                      <a:pt x="8429" y="13148"/>
                    </a:lnTo>
                    <a:lnTo>
                      <a:pt x="8956" y="14087"/>
                    </a:lnTo>
                    <a:lnTo>
                      <a:pt x="8956" y="15026"/>
                    </a:lnTo>
                    <a:lnTo>
                      <a:pt x="9483" y="15026"/>
                    </a:lnTo>
                    <a:cubicBezTo>
                      <a:pt x="9483" y="15965"/>
                      <a:pt x="9483" y="15965"/>
                      <a:pt x="10010" y="15965"/>
                    </a:cubicBezTo>
                    <a:cubicBezTo>
                      <a:pt x="9483" y="16904"/>
                      <a:pt x="8956" y="15965"/>
                      <a:pt x="8956" y="15965"/>
                    </a:cubicBezTo>
                    <a:lnTo>
                      <a:pt x="8429" y="15965"/>
                    </a:lnTo>
                    <a:lnTo>
                      <a:pt x="8429" y="15965"/>
                    </a:lnTo>
                    <a:lnTo>
                      <a:pt x="8429" y="16904"/>
                    </a:lnTo>
                    <a:lnTo>
                      <a:pt x="8429" y="17843"/>
                    </a:lnTo>
                    <a:cubicBezTo>
                      <a:pt x="7902" y="17843"/>
                      <a:pt x="7902" y="18783"/>
                      <a:pt x="7376" y="18783"/>
                    </a:cubicBezTo>
                    <a:cubicBezTo>
                      <a:pt x="7902" y="18783"/>
                      <a:pt x="7902" y="19722"/>
                      <a:pt x="8429" y="19722"/>
                    </a:cubicBezTo>
                    <a:lnTo>
                      <a:pt x="8429" y="18783"/>
                    </a:lnTo>
                    <a:cubicBezTo>
                      <a:pt x="8956" y="19722"/>
                      <a:pt x="8956" y="18783"/>
                      <a:pt x="9483" y="19722"/>
                    </a:cubicBezTo>
                    <a:cubicBezTo>
                      <a:pt x="9483" y="18783"/>
                      <a:pt x="8956" y="18783"/>
                      <a:pt x="9483" y="17843"/>
                    </a:cubicBezTo>
                    <a:lnTo>
                      <a:pt x="10010" y="17843"/>
                    </a:lnTo>
                    <a:cubicBezTo>
                      <a:pt x="10010" y="16904"/>
                      <a:pt x="10537" y="15965"/>
                      <a:pt x="10537" y="15965"/>
                    </a:cubicBezTo>
                    <a:cubicBezTo>
                      <a:pt x="11063" y="15026"/>
                      <a:pt x="11063" y="15965"/>
                      <a:pt x="11590" y="15026"/>
                    </a:cubicBezTo>
                    <a:cubicBezTo>
                      <a:pt x="11590" y="15965"/>
                      <a:pt x="11590" y="15965"/>
                      <a:pt x="12117" y="15026"/>
                    </a:cubicBezTo>
                    <a:lnTo>
                      <a:pt x="11590" y="14087"/>
                    </a:lnTo>
                    <a:cubicBezTo>
                      <a:pt x="12117" y="15026"/>
                      <a:pt x="12117" y="15965"/>
                      <a:pt x="12644" y="15965"/>
                    </a:cubicBezTo>
                    <a:lnTo>
                      <a:pt x="11590" y="15965"/>
                    </a:lnTo>
                    <a:lnTo>
                      <a:pt x="11590" y="15965"/>
                    </a:lnTo>
                    <a:cubicBezTo>
                      <a:pt x="12117" y="16904"/>
                      <a:pt x="12644" y="16904"/>
                      <a:pt x="12644" y="16904"/>
                    </a:cubicBezTo>
                    <a:cubicBezTo>
                      <a:pt x="12995" y="16904"/>
                      <a:pt x="12996" y="16851"/>
                      <a:pt x="13698" y="16904"/>
                    </a:cubicBezTo>
                    <a:cubicBezTo>
                      <a:pt x="14400" y="16957"/>
                      <a:pt x="16157" y="17535"/>
                      <a:pt x="16859" y="17222"/>
                    </a:cubicBezTo>
                    <a:cubicBezTo>
                      <a:pt x="16859" y="16283"/>
                      <a:pt x="17737" y="15392"/>
                      <a:pt x="17912" y="15026"/>
                    </a:cubicBezTo>
                    <a:lnTo>
                      <a:pt x="17912" y="15026"/>
                    </a:lnTo>
                    <a:lnTo>
                      <a:pt x="18439" y="15026"/>
                    </a:lnTo>
                    <a:cubicBezTo>
                      <a:pt x="18966" y="15026"/>
                      <a:pt x="18966" y="14087"/>
                      <a:pt x="18966" y="14087"/>
                    </a:cubicBezTo>
                    <a:lnTo>
                      <a:pt x="19493" y="14087"/>
                    </a:lnTo>
                    <a:cubicBezTo>
                      <a:pt x="19493" y="13148"/>
                      <a:pt x="19493" y="13148"/>
                      <a:pt x="20020" y="12209"/>
                    </a:cubicBezTo>
                    <a:lnTo>
                      <a:pt x="20546" y="12209"/>
                    </a:lnTo>
                    <a:lnTo>
                      <a:pt x="21073" y="12209"/>
                    </a:lnTo>
                    <a:cubicBezTo>
                      <a:pt x="21600" y="12209"/>
                      <a:pt x="21600" y="11270"/>
                      <a:pt x="21600" y="1127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1" name="Shape"/>
              <p:cNvSpPr/>
              <p:nvPr/>
            </p:nvSpPr>
            <p:spPr>
              <a:xfrm>
                <a:off x="12904660" y="3456838"/>
                <a:ext cx="453759" cy="273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8" h="21600" extrusionOk="0">
                    <a:moveTo>
                      <a:pt x="1409" y="10800"/>
                    </a:moveTo>
                    <a:cubicBezTo>
                      <a:pt x="1409" y="10800"/>
                      <a:pt x="1993" y="9818"/>
                      <a:pt x="1409" y="9818"/>
                    </a:cubicBezTo>
                    <a:cubicBezTo>
                      <a:pt x="1409" y="10800"/>
                      <a:pt x="1409" y="10800"/>
                      <a:pt x="1993" y="10800"/>
                    </a:cubicBezTo>
                    <a:cubicBezTo>
                      <a:pt x="1409" y="10800"/>
                      <a:pt x="1409" y="10800"/>
                      <a:pt x="1409" y="10800"/>
                    </a:cubicBezTo>
                    <a:close/>
                    <a:moveTo>
                      <a:pt x="21258" y="14727"/>
                    </a:moveTo>
                    <a:cubicBezTo>
                      <a:pt x="21258" y="13745"/>
                      <a:pt x="21258" y="13745"/>
                      <a:pt x="20674" y="12764"/>
                    </a:cubicBezTo>
                    <a:cubicBezTo>
                      <a:pt x="20090" y="12764"/>
                      <a:pt x="19507" y="12764"/>
                      <a:pt x="18923" y="11782"/>
                    </a:cubicBezTo>
                    <a:cubicBezTo>
                      <a:pt x="18339" y="11782"/>
                      <a:pt x="17755" y="10800"/>
                      <a:pt x="17172" y="10800"/>
                    </a:cubicBezTo>
                    <a:cubicBezTo>
                      <a:pt x="16588" y="9818"/>
                      <a:pt x="16004" y="8836"/>
                      <a:pt x="14836" y="7855"/>
                    </a:cubicBezTo>
                    <a:cubicBezTo>
                      <a:pt x="14253" y="6873"/>
                      <a:pt x="13669" y="4909"/>
                      <a:pt x="12501" y="3927"/>
                    </a:cubicBezTo>
                    <a:cubicBezTo>
                      <a:pt x="12501" y="3927"/>
                      <a:pt x="11917" y="3927"/>
                      <a:pt x="11917" y="3927"/>
                    </a:cubicBezTo>
                    <a:cubicBezTo>
                      <a:pt x="11917" y="3927"/>
                      <a:pt x="11334" y="4909"/>
                      <a:pt x="11334" y="3927"/>
                    </a:cubicBezTo>
                    <a:cubicBezTo>
                      <a:pt x="10750" y="3927"/>
                      <a:pt x="10166" y="2945"/>
                      <a:pt x="10750" y="2945"/>
                    </a:cubicBezTo>
                    <a:cubicBezTo>
                      <a:pt x="10750" y="1964"/>
                      <a:pt x="10166" y="1964"/>
                      <a:pt x="10166" y="1964"/>
                    </a:cubicBezTo>
                    <a:cubicBezTo>
                      <a:pt x="10166" y="1964"/>
                      <a:pt x="10166" y="1964"/>
                      <a:pt x="10166" y="982"/>
                    </a:cubicBezTo>
                    <a:cubicBezTo>
                      <a:pt x="9582" y="982"/>
                      <a:pt x="9582" y="982"/>
                      <a:pt x="9582" y="982"/>
                    </a:cubicBezTo>
                    <a:cubicBezTo>
                      <a:pt x="8999" y="982"/>
                      <a:pt x="8999" y="982"/>
                      <a:pt x="8999" y="982"/>
                    </a:cubicBezTo>
                    <a:cubicBezTo>
                      <a:pt x="8415" y="0"/>
                      <a:pt x="8415" y="0"/>
                      <a:pt x="8415" y="0"/>
                    </a:cubicBezTo>
                    <a:cubicBezTo>
                      <a:pt x="7831" y="0"/>
                      <a:pt x="7831" y="0"/>
                      <a:pt x="7831" y="0"/>
                    </a:cubicBezTo>
                    <a:cubicBezTo>
                      <a:pt x="7831" y="0"/>
                      <a:pt x="8415" y="982"/>
                      <a:pt x="8415" y="982"/>
                    </a:cubicBezTo>
                    <a:cubicBezTo>
                      <a:pt x="7831" y="1964"/>
                      <a:pt x="7831" y="982"/>
                      <a:pt x="7831" y="982"/>
                    </a:cubicBezTo>
                    <a:cubicBezTo>
                      <a:pt x="7831" y="982"/>
                      <a:pt x="7831" y="982"/>
                      <a:pt x="7247" y="982"/>
                    </a:cubicBezTo>
                    <a:cubicBezTo>
                      <a:pt x="7247" y="982"/>
                      <a:pt x="7247" y="982"/>
                      <a:pt x="7247" y="1964"/>
                    </a:cubicBezTo>
                    <a:cubicBezTo>
                      <a:pt x="7247" y="1964"/>
                      <a:pt x="7247" y="1964"/>
                      <a:pt x="7247" y="1964"/>
                    </a:cubicBezTo>
                    <a:cubicBezTo>
                      <a:pt x="6663" y="1964"/>
                      <a:pt x="6663" y="1964"/>
                      <a:pt x="6080" y="1964"/>
                    </a:cubicBezTo>
                    <a:cubicBezTo>
                      <a:pt x="6080" y="2945"/>
                      <a:pt x="6080" y="2945"/>
                      <a:pt x="6663" y="3927"/>
                    </a:cubicBezTo>
                    <a:cubicBezTo>
                      <a:pt x="6663" y="3927"/>
                      <a:pt x="6663" y="3927"/>
                      <a:pt x="6663" y="3927"/>
                    </a:cubicBezTo>
                    <a:cubicBezTo>
                      <a:pt x="6080" y="3927"/>
                      <a:pt x="5496" y="3927"/>
                      <a:pt x="5496" y="3927"/>
                    </a:cubicBezTo>
                    <a:cubicBezTo>
                      <a:pt x="4912" y="3927"/>
                      <a:pt x="4328" y="3927"/>
                      <a:pt x="3744" y="3927"/>
                    </a:cubicBezTo>
                    <a:cubicBezTo>
                      <a:pt x="3161" y="2945"/>
                      <a:pt x="2577" y="982"/>
                      <a:pt x="1993" y="982"/>
                    </a:cubicBezTo>
                    <a:cubicBezTo>
                      <a:pt x="1993" y="982"/>
                      <a:pt x="826" y="1964"/>
                      <a:pt x="242" y="1964"/>
                    </a:cubicBezTo>
                    <a:cubicBezTo>
                      <a:pt x="-342" y="2945"/>
                      <a:pt x="242" y="3927"/>
                      <a:pt x="826" y="3927"/>
                    </a:cubicBezTo>
                    <a:cubicBezTo>
                      <a:pt x="826" y="3927"/>
                      <a:pt x="242" y="2945"/>
                      <a:pt x="826" y="1964"/>
                    </a:cubicBezTo>
                    <a:cubicBezTo>
                      <a:pt x="826" y="982"/>
                      <a:pt x="1409" y="1964"/>
                      <a:pt x="1993" y="1964"/>
                    </a:cubicBezTo>
                    <a:cubicBezTo>
                      <a:pt x="1993" y="2945"/>
                      <a:pt x="1993" y="2945"/>
                      <a:pt x="2577" y="3927"/>
                    </a:cubicBezTo>
                    <a:cubicBezTo>
                      <a:pt x="2577" y="3927"/>
                      <a:pt x="3161" y="3927"/>
                      <a:pt x="3161" y="4909"/>
                    </a:cubicBezTo>
                    <a:cubicBezTo>
                      <a:pt x="3744" y="5891"/>
                      <a:pt x="2577" y="4909"/>
                      <a:pt x="3161" y="5891"/>
                    </a:cubicBezTo>
                    <a:cubicBezTo>
                      <a:pt x="2577" y="5891"/>
                      <a:pt x="2577" y="5891"/>
                      <a:pt x="2577" y="5891"/>
                    </a:cubicBezTo>
                    <a:cubicBezTo>
                      <a:pt x="1993" y="5891"/>
                      <a:pt x="1993" y="5891"/>
                      <a:pt x="1993" y="5891"/>
                    </a:cubicBezTo>
                    <a:cubicBezTo>
                      <a:pt x="1409" y="4909"/>
                      <a:pt x="1409" y="5891"/>
                      <a:pt x="826" y="4909"/>
                    </a:cubicBezTo>
                    <a:cubicBezTo>
                      <a:pt x="826" y="5891"/>
                      <a:pt x="826" y="6873"/>
                      <a:pt x="1409" y="7855"/>
                    </a:cubicBezTo>
                    <a:cubicBezTo>
                      <a:pt x="826" y="7855"/>
                      <a:pt x="1409" y="7855"/>
                      <a:pt x="1993" y="7855"/>
                    </a:cubicBezTo>
                    <a:cubicBezTo>
                      <a:pt x="1993" y="7855"/>
                      <a:pt x="1993" y="8836"/>
                      <a:pt x="1993" y="8836"/>
                    </a:cubicBezTo>
                    <a:cubicBezTo>
                      <a:pt x="1993" y="8836"/>
                      <a:pt x="1993" y="8836"/>
                      <a:pt x="1409" y="8836"/>
                    </a:cubicBezTo>
                    <a:cubicBezTo>
                      <a:pt x="1409" y="8836"/>
                      <a:pt x="1409" y="9818"/>
                      <a:pt x="1409" y="9818"/>
                    </a:cubicBezTo>
                    <a:cubicBezTo>
                      <a:pt x="1993" y="8836"/>
                      <a:pt x="2577" y="9818"/>
                      <a:pt x="2577" y="10800"/>
                    </a:cubicBezTo>
                    <a:cubicBezTo>
                      <a:pt x="3161" y="11782"/>
                      <a:pt x="3161" y="11782"/>
                      <a:pt x="3161" y="12764"/>
                    </a:cubicBezTo>
                    <a:cubicBezTo>
                      <a:pt x="3161" y="12764"/>
                      <a:pt x="3161" y="14727"/>
                      <a:pt x="3161" y="15709"/>
                    </a:cubicBezTo>
                    <a:cubicBezTo>
                      <a:pt x="3161" y="15709"/>
                      <a:pt x="3744" y="15709"/>
                      <a:pt x="4328" y="14727"/>
                    </a:cubicBezTo>
                    <a:cubicBezTo>
                      <a:pt x="4328" y="14727"/>
                      <a:pt x="4328" y="14727"/>
                      <a:pt x="4328" y="13745"/>
                    </a:cubicBezTo>
                    <a:cubicBezTo>
                      <a:pt x="4912" y="13745"/>
                      <a:pt x="5496" y="13745"/>
                      <a:pt x="5496" y="12764"/>
                    </a:cubicBezTo>
                    <a:cubicBezTo>
                      <a:pt x="5496" y="12764"/>
                      <a:pt x="6080" y="13745"/>
                      <a:pt x="6080" y="13745"/>
                    </a:cubicBezTo>
                    <a:cubicBezTo>
                      <a:pt x="6080" y="12764"/>
                      <a:pt x="6663" y="12764"/>
                      <a:pt x="6663" y="12764"/>
                    </a:cubicBezTo>
                    <a:cubicBezTo>
                      <a:pt x="6663" y="12764"/>
                      <a:pt x="6663" y="12764"/>
                      <a:pt x="7247" y="12764"/>
                    </a:cubicBezTo>
                    <a:cubicBezTo>
                      <a:pt x="7247" y="12764"/>
                      <a:pt x="7831" y="12764"/>
                      <a:pt x="7831" y="12764"/>
                    </a:cubicBezTo>
                    <a:cubicBezTo>
                      <a:pt x="7831" y="12764"/>
                      <a:pt x="7831" y="13745"/>
                      <a:pt x="7831" y="13745"/>
                    </a:cubicBezTo>
                    <a:cubicBezTo>
                      <a:pt x="8415" y="13745"/>
                      <a:pt x="9582" y="14727"/>
                      <a:pt x="10166" y="14727"/>
                    </a:cubicBezTo>
                    <a:cubicBezTo>
                      <a:pt x="10750" y="14727"/>
                      <a:pt x="10750" y="14727"/>
                      <a:pt x="11334" y="15709"/>
                    </a:cubicBezTo>
                    <a:cubicBezTo>
                      <a:pt x="11917" y="16691"/>
                      <a:pt x="12501" y="17673"/>
                      <a:pt x="12501" y="17673"/>
                    </a:cubicBezTo>
                    <a:cubicBezTo>
                      <a:pt x="13085" y="17673"/>
                      <a:pt x="13669" y="17673"/>
                      <a:pt x="13669" y="17673"/>
                    </a:cubicBezTo>
                    <a:cubicBezTo>
                      <a:pt x="14253" y="17673"/>
                      <a:pt x="14253" y="19636"/>
                      <a:pt x="14253" y="20618"/>
                    </a:cubicBezTo>
                    <a:cubicBezTo>
                      <a:pt x="14836" y="21600"/>
                      <a:pt x="15420" y="20618"/>
                      <a:pt x="16004" y="21600"/>
                    </a:cubicBezTo>
                    <a:cubicBezTo>
                      <a:pt x="16004" y="21600"/>
                      <a:pt x="16588" y="21600"/>
                      <a:pt x="16588" y="21600"/>
                    </a:cubicBezTo>
                    <a:cubicBezTo>
                      <a:pt x="17172" y="20618"/>
                      <a:pt x="17172" y="20618"/>
                      <a:pt x="17172" y="20618"/>
                    </a:cubicBezTo>
                    <a:cubicBezTo>
                      <a:pt x="17172" y="20618"/>
                      <a:pt x="17172" y="19636"/>
                      <a:pt x="17172" y="19636"/>
                    </a:cubicBezTo>
                    <a:cubicBezTo>
                      <a:pt x="17172" y="19636"/>
                      <a:pt x="17755" y="19636"/>
                      <a:pt x="18339" y="19636"/>
                    </a:cubicBezTo>
                    <a:cubicBezTo>
                      <a:pt x="18339" y="19636"/>
                      <a:pt x="18339" y="19636"/>
                      <a:pt x="18339" y="18655"/>
                    </a:cubicBezTo>
                    <a:cubicBezTo>
                      <a:pt x="18923" y="18655"/>
                      <a:pt x="18923" y="17673"/>
                      <a:pt x="18923" y="16691"/>
                    </a:cubicBezTo>
                    <a:cubicBezTo>
                      <a:pt x="18923" y="15709"/>
                      <a:pt x="18923" y="15709"/>
                      <a:pt x="19507" y="15709"/>
                    </a:cubicBezTo>
                    <a:cubicBezTo>
                      <a:pt x="19507" y="15709"/>
                      <a:pt x="20090" y="15709"/>
                      <a:pt x="20090" y="15709"/>
                    </a:cubicBezTo>
                    <a:cubicBezTo>
                      <a:pt x="20090" y="15709"/>
                      <a:pt x="20090" y="14727"/>
                      <a:pt x="20090" y="14727"/>
                    </a:cubicBezTo>
                    <a:cubicBezTo>
                      <a:pt x="20090" y="14727"/>
                      <a:pt x="21258" y="15709"/>
                      <a:pt x="21258" y="15709"/>
                    </a:cubicBezTo>
                    <a:cubicBezTo>
                      <a:pt x="21258" y="15709"/>
                      <a:pt x="21258" y="15709"/>
                      <a:pt x="21258" y="14727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2" name="Shape"/>
              <p:cNvSpPr/>
              <p:nvPr/>
            </p:nvSpPr>
            <p:spPr>
              <a:xfrm>
                <a:off x="12110723" y="3480875"/>
                <a:ext cx="585609" cy="230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34" extrusionOk="0">
                    <a:moveTo>
                      <a:pt x="21600" y="15916"/>
                    </a:moveTo>
                    <a:cubicBezTo>
                      <a:pt x="21600" y="15916"/>
                      <a:pt x="21140" y="14779"/>
                      <a:pt x="21140" y="14779"/>
                    </a:cubicBezTo>
                    <a:cubicBezTo>
                      <a:pt x="21140" y="14779"/>
                      <a:pt x="21140" y="14779"/>
                      <a:pt x="21140" y="14779"/>
                    </a:cubicBezTo>
                    <a:cubicBezTo>
                      <a:pt x="21140" y="14779"/>
                      <a:pt x="21140" y="13642"/>
                      <a:pt x="21140" y="13642"/>
                    </a:cubicBezTo>
                    <a:cubicBezTo>
                      <a:pt x="21140" y="13642"/>
                      <a:pt x="20681" y="13642"/>
                      <a:pt x="20681" y="13642"/>
                    </a:cubicBezTo>
                    <a:cubicBezTo>
                      <a:pt x="20681" y="13642"/>
                      <a:pt x="20681" y="12505"/>
                      <a:pt x="20681" y="12505"/>
                    </a:cubicBezTo>
                    <a:cubicBezTo>
                      <a:pt x="20681" y="12505"/>
                      <a:pt x="20681" y="12505"/>
                      <a:pt x="20681" y="12505"/>
                    </a:cubicBezTo>
                    <a:cubicBezTo>
                      <a:pt x="20681" y="11368"/>
                      <a:pt x="20681" y="10232"/>
                      <a:pt x="20681" y="10232"/>
                    </a:cubicBezTo>
                    <a:cubicBezTo>
                      <a:pt x="20681" y="10232"/>
                      <a:pt x="20221" y="9095"/>
                      <a:pt x="20221" y="9095"/>
                    </a:cubicBezTo>
                    <a:cubicBezTo>
                      <a:pt x="20221" y="7958"/>
                      <a:pt x="20681" y="9095"/>
                      <a:pt x="20681" y="9095"/>
                    </a:cubicBezTo>
                    <a:cubicBezTo>
                      <a:pt x="20681" y="7958"/>
                      <a:pt x="20681" y="7958"/>
                      <a:pt x="20681" y="7958"/>
                    </a:cubicBezTo>
                    <a:cubicBezTo>
                      <a:pt x="20681" y="7958"/>
                      <a:pt x="20681" y="6821"/>
                      <a:pt x="21140" y="7958"/>
                    </a:cubicBezTo>
                    <a:cubicBezTo>
                      <a:pt x="21140" y="7958"/>
                      <a:pt x="20681" y="6821"/>
                      <a:pt x="20681" y="6821"/>
                    </a:cubicBezTo>
                    <a:cubicBezTo>
                      <a:pt x="20221" y="6821"/>
                      <a:pt x="20221" y="6821"/>
                      <a:pt x="19762" y="6821"/>
                    </a:cubicBezTo>
                    <a:cubicBezTo>
                      <a:pt x="19762" y="5684"/>
                      <a:pt x="19762" y="4547"/>
                      <a:pt x="19762" y="4547"/>
                    </a:cubicBezTo>
                    <a:cubicBezTo>
                      <a:pt x="19762" y="3411"/>
                      <a:pt x="19302" y="2274"/>
                      <a:pt x="18843" y="2274"/>
                    </a:cubicBezTo>
                    <a:cubicBezTo>
                      <a:pt x="18843" y="2274"/>
                      <a:pt x="18383" y="1137"/>
                      <a:pt x="18383" y="1137"/>
                    </a:cubicBezTo>
                    <a:cubicBezTo>
                      <a:pt x="18383" y="1137"/>
                      <a:pt x="18383" y="2274"/>
                      <a:pt x="17923" y="2274"/>
                    </a:cubicBezTo>
                    <a:cubicBezTo>
                      <a:pt x="17923" y="2274"/>
                      <a:pt x="17464" y="2274"/>
                      <a:pt x="17464" y="2274"/>
                    </a:cubicBezTo>
                    <a:cubicBezTo>
                      <a:pt x="17004" y="2274"/>
                      <a:pt x="17004" y="2274"/>
                      <a:pt x="17004" y="2274"/>
                    </a:cubicBezTo>
                    <a:cubicBezTo>
                      <a:pt x="16545" y="2274"/>
                      <a:pt x="16085" y="3411"/>
                      <a:pt x="16085" y="3411"/>
                    </a:cubicBezTo>
                    <a:cubicBezTo>
                      <a:pt x="15626" y="3411"/>
                      <a:pt x="15626" y="3411"/>
                      <a:pt x="15166" y="3411"/>
                    </a:cubicBezTo>
                    <a:cubicBezTo>
                      <a:pt x="14706" y="3411"/>
                      <a:pt x="14247" y="3411"/>
                      <a:pt x="13787" y="3411"/>
                    </a:cubicBezTo>
                    <a:cubicBezTo>
                      <a:pt x="13328" y="3411"/>
                      <a:pt x="12409" y="3411"/>
                      <a:pt x="12409" y="2274"/>
                    </a:cubicBezTo>
                    <a:cubicBezTo>
                      <a:pt x="11949" y="2274"/>
                      <a:pt x="11949" y="2274"/>
                      <a:pt x="11949" y="2274"/>
                    </a:cubicBezTo>
                    <a:cubicBezTo>
                      <a:pt x="11949" y="2274"/>
                      <a:pt x="11489" y="2274"/>
                      <a:pt x="11489" y="2274"/>
                    </a:cubicBezTo>
                    <a:cubicBezTo>
                      <a:pt x="11489" y="2274"/>
                      <a:pt x="11489" y="1137"/>
                      <a:pt x="11030" y="1137"/>
                    </a:cubicBezTo>
                    <a:cubicBezTo>
                      <a:pt x="11030" y="1137"/>
                      <a:pt x="9651" y="1137"/>
                      <a:pt x="10111" y="0"/>
                    </a:cubicBezTo>
                    <a:cubicBezTo>
                      <a:pt x="9651" y="0"/>
                      <a:pt x="9191" y="0"/>
                      <a:pt x="9191" y="0"/>
                    </a:cubicBezTo>
                    <a:cubicBezTo>
                      <a:pt x="8732" y="0"/>
                      <a:pt x="8272" y="0"/>
                      <a:pt x="8272" y="0"/>
                    </a:cubicBezTo>
                    <a:cubicBezTo>
                      <a:pt x="7353" y="0"/>
                      <a:pt x="6434" y="2274"/>
                      <a:pt x="5974" y="2274"/>
                    </a:cubicBezTo>
                    <a:cubicBezTo>
                      <a:pt x="5515" y="3411"/>
                      <a:pt x="5515" y="3411"/>
                      <a:pt x="5515" y="3411"/>
                    </a:cubicBezTo>
                    <a:cubicBezTo>
                      <a:pt x="4596" y="3411"/>
                      <a:pt x="4136" y="2274"/>
                      <a:pt x="3677" y="2274"/>
                    </a:cubicBezTo>
                    <a:cubicBezTo>
                      <a:pt x="3677" y="3411"/>
                      <a:pt x="3217" y="2274"/>
                      <a:pt x="3217" y="3411"/>
                    </a:cubicBezTo>
                    <a:cubicBezTo>
                      <a:pt x="3677" y="4547"/>
                      <a:pt x="4136" y="4547"/>
                      <a:pt x="4136" y="4547"/>
                    </a:cubicBezTo>
                    <a:cubicBezTo>
                      <a:pt x="4136" y="4547"/>
                      <a:pt x="3217" y="4547"/>
                      <a:pt x="3217" y="4547"/>
                    </a:cubicBezTo>
                    <a:cubicBezTo>
                      <a:pt x="3217" y="5684"/>
                      <a:pt x="3217" y="5684"/>
                      <a:pt x="3677" y="5684"/>
                    </a:cubicBezTo>
                    <a:cubicBezTo>
                      <a:pt x="3217" y="5684"/>
                      <a:pt x="2757" y="5684"/>
                      <a:pt x="2298" y="5684"/>
                    </a:cubicBezTo>
                    <a:cubicBezTo>
                      <a:pt x="2298" y="5684"/>
                      <a:pt x="2298" y="5684"/>
                      <a:pt x="2298" y="5684"/>
                    </a:cubicBezTo>
                    <a:cubicBezTo>
                      <a:pt x="2298" y="5684"/>
                      <a:pt x="2298" y="5684"/>
                      <a:pt x="1838" y="5684"/>
                    </a:cubicBezTo>
                    <a:cubicBezTo>
                      <a:pt x="1838" y="5684"/>
                      <a:pt x="2298" y="5684"/>
                      <a:pt x="2298" y="5684"/>
                    </a:cubicBezTo>
                    <a:cubicBezTo>
                      <a:pt x="1838" y="5684"/>
                      <a:pt x="1379" y="5684"/>
                      <a:pt x="1379" y="5684"/>
                    </a:cubicBezTo>
                    <a:cubicBezTo>
                      <a:pt x="919" y="5684"/>
                      <a:pt x="460" y="6821"/>
                      <a:pt x="460" y="6821"/>
                    </a:cubicBezTo>
                    <a:cubicBezTo>
                      <a:pt x="460" y="6821"/>
                      <a:pt x="460" y="7958"/>
                      <a:pt x="460" y="7958"/>
                    </a:cubicBezTo>
                    <a:cubicBezTo>
                      <a:pt x="460" y="7958"/>
                      <a:pt x="919" y="7958"/>
                      <a:pt x="919" y="7958"/>
                    </a:cubicBezTo>
                    <a:cubicBezTo>
                      <a:pt x="1379" y="7958"/>
                      <a:pt x="919" y="9095"/>
                      <a:pt x="919" y="9095"/>
                    </a:cubicBezTo>
                    <a:cubicBezTo>
                      <a:pt x="919" y="9095"/>
                      <a:pt x="919" y="9095"/>
                      <a:pt x="919" y="9095"/>
                    </a:cubicBezTo>
                    <a:cubicBezTo>
                      <a:pt x="919" y="10232"/>
                      <a:pt x="919" y="10232"/>
                      <a:pt x="919" y="10232"/>
                    </a:cubicBezTo>
                    <a:cubicBezTo>
                      <a:pt x="919" y="10232"/>
                      <a:pt x="1379" y="10232"/>
                      <a:pt x="1379" y="10232"/>
                    </a:cubicBezTo>
                    <a:cubicBezTo>
                      <a:pt x="1379" y="10232"/>
                      <a:pt x="1379" y="10232"/>
                      <a:pt x="1379" y="10232"/>
                    </a:cubicBezTo>
                    <a:cubicBezTo>
                      <a:pt x="1379" y="10232"/>
                      <a:pt x="1379" y="10232"/>
                      <a:pt x="1379" y="10232"/>
                    </a:cubicBezTo>
                    <a:cubicBezTo>
                      <a:pt x="1379" y="11368"/>
                      <a:pt x="919" y="10232"/>
                      <a:pt x="1379" y="11368"/>
                    </a:cubicBezTo>
                    <a:cubicBezTo>
                      <a:pt x="1379" y="11368"/>
                      <a:pt x="1379" y="12505"/>
                      <a:pt x="1379" y="11368"/>
                    </a:cubicBezTo>
                    <a:cubicBezTo>
                      <a:pt x="1379" y="12505"/>
                      <a:pt x="919" y="11368"/>
                      <a:pt x="919" y="12505"/>
                    </a:cubicBezTo>
                    <a:cubicBezTo>
                      <a:pt x="919" y="12505"/>
                      <a:pt x="919" y="11368"/>
                      <a:pt x="919" y="11368"/>
                    </a:cubicBezTo>
                    <a:cubicBezTo>
                      <a:pt x="460" y="11368"/>
                      <a:pt x="919" y="11368"/>
                      <a:pt x="919" y="11368"/>
                    </a:cubicBezTo>
                    <a:cubicBezTo>
                      <a:pt x="460" y="12505"/>
                      <a:pt x="460" y="12505"/>
                      <a:pt x="919" y="12505"/>
                    </a:cubicBezTo>
                    <a:cubicBezTo>
                      <a:pt x="919" y="12505"/>
                      <a:pt x="919" y="12505"/>
                      <a:pt x="919" y="12505"/>
                    </a:cubicBezTo>
                    <a:cubicBezTo>
                      <a:pt x="919" y="12505"/>
                      <a:pt x="1379" y="13642"/>
                      <a:pt x="1379" y="13642"/>
                    </a:cubicBezTo>
                    <a:cubicBezTo>
                      <a:pt x="1838" y="13642"/>
                      <a:pt x="1379" y="13642"/>
                      <a:pt x="1838" y="14779"/>
                    </a:cubicBezTo>
                    <a:cubicBezTo>
                      <a:pt x="1838" y="15916"/>
                      <a:pt x="2298" y="15916"/>
                      <a:pt x="1838" y="17053"/>
                    </a:cubicBezTo>
                    <a:cubicBezTo>
                      <a:pt x="1838" y="17053"/>
                      <a:pt x="2757" y="17053"/>
                      <a:pt x="2757" y="17053"/>
                    </a:cubicBezTo>
                    <a:cubicBezTo>
                      <a:pt x="2757" y="17053"/>
                      <a:pt x="2298" y="17053"/>
                      <a:pt x="1838" y="18189"/>
                    </a:cubicBezTo>
                    <a:cubicBezTo>
                      <a:pt x="2298" y="18189"/>
                      <a:pt x="2298" y="17053"/>
                      <a:pt x="2757" y="18189"/>
                    </a:cubicBezTo>
                    <a:cubicBezTo>
                      <a:pt x="2757" y="18189"/>
                      <a:pt x="2757" y="18189"/>
                      <a:pt x="2757" y="18189"/>
                    </a:cubicBezTo>
                    <a:cubicBezTo>
                      <a:pt x="2757" y="18189"/>
                      <a:pt x="2757" y="17053"/>
                      <a:pt x="3217" y="17053"/>
                    </a:cubicBezTo>
                    <a:cubicBezTo>
                      <a:pt x="3217" y="17053"/>
                      <a:pt x="3677" y="18189"/>
                      <a:pt x="3677" y="18189"/>
                    </a:cubicBezTo>
                    <a:cubicBezTo>
                      <a:pt x="3677" y="18189"/>
                      <a:pt x="3677" y="18189"/>
                      <a:pt x="3677" y="18189"/>
                    </a:cubicBezTo>
                    <a:cubicBezTo>
                      <a:pt x="4136" y="19326"/>
                      <a:pt x="4136" y="19326"/>
                      <a:pt x="4596" y="19326"/>
                    </a:cubicBezTo>
                    <a:cubicBezTo>
                      <a:pt x="4596" y="19326"/>
                      <a:pt x="4596" y="19326"/>
                      <a:pt x="5055" y="19326"/>
                    </a:cubicBezTo>
                    <a:cubicBezTo>
                      <a:pt x="5055" y="19326"/>
                      <a:pt x="5515" y="19326"/>
                      <a:pt x="5515" y="19326"/>
                    </a:cubicBezTo>
                    <a:cubicBezTo>
                      <a:pt x="5515" y="18189"/>
                      <a:pt x="5515" y="17053"/>
                      <a:pt x="5515" y="17053"/>
                    </a:cubicBezTo>
                    <a:cubicBezTo>
                      <a:pt x="5974" y="17053"/>
                      <a:pt x="6894" y="18189"/>
                      <a:pt x="7353" y="18189"/>
                    </a:cubicBezTo>
                    <a:cubicBezTo>
                      <a:pt x="7813" y="19326"/>
                      <a:pt x="7813" y="20463"/>
                      <a:pt x="8272" y="20463"/>
                    </a:cubicBezTo>
                    <a:cubicBezTo>
                      <a:pt x="8732" y="19326"/>
                      <a:pt x="9191" y="19326"/>
                      <a:pt x="9651" y="18189"/>
                    </a:cubicBezTo>
                    <a:cubicBezTo>
                      <a:pt x="9651" y="18189"/>
                      <a:pt x="10111" y="17053"/>
                      <a:pt x="10111" y="17053"/>
                    </a:cubicBezTo>
                    <a:cubicBezTo>
                      <a:pt x="10570" y="17053"/>
                      <a:pt x="10570" y="18189"/>
                      <a:pt x="11030" y="18189"/>
                    </a:cubicBezTo>
                    <a:cubicBezTo>
                      <a:pt x="11489" y="18189"/>
                      <a:pt x="11489" y="17053"/>
                      <a:pt x="11949" y="17053"/>
                    </a:cubicBezTo>
                    <a:cubicBezTo>
                      <a:pt x="11949" y="18189"/>
                      <a:pt x="11489" y="18189"/>
                      <a:pt x="11489" y="19326"/>
                    </a:cubicBezTo>
                    <a:cubicBezTo>
                      <a:pt x="11489" y="19326"/>
                      <a:pt x="11949" y="20463"/>
                      <a:pt x="11489" y="20463"/>
                    </a:cubicBezTo>
                    <a:cubicBezTo>
                      <a:pt x="11949" y="21600"/>
                      <a:pt x="11949" y="20463"/>
                      <a:pt x="11949" y="19326"/>
                    </a:cubicBezTo>
                    <a:cubicBezTo>
                      <a:pt x="12409" y="19326"/>
                      <a:pt x="12409" y="19326"/>
                      <a:pt x="12409" y="19326"/>
                    </a:cubicBezTo>
                    <a:cubicBezTo>
                      <a:pt x="12409" y="19326"/>
                      <a:pt x="12409" y="18189"/>
                      <a:pt x="12409" y="18189"/>
                    </a:cubicBezTo>
                    <a:cubicBezTo>
                      <a:pt x="12409" y="17053"/>
                      <a:pt x="12868" y="18189"/>
                      <a:pt x="13328" y="18189"/>
                    </a:cubicBezTo>
                    <a:cubicBezTo>
                      <a:pt x="13787" y="18189"/>
                      <a:pt x="13787" y="17053"/>
                      <a:pt x="14247" y="17053"/>
                    </a:cubicBezTo>
                    <a:cubicBezTo>
                      <a:pt x="14247" y="17053"/>
                      <a:pt x="14706" y="18189"/>
                      <a:pt x="14706" y="18189"/>
                    </a:cubicBezTo>
                    <a:cubicBezTo>
                      <a:pt x="15166" y="18189"/>
                      <a:pt x="15626" y="17053"/>
                      <a:pt x="15626" y="17053"/>
                    </a:cubicBezTo>
                    <a:cubicBezTo>
                      <a:pt x="16545" y="17053"/>
                      <a:pt x="17004" y="17053"/>
                      <a:pt x="17923" y="15916"/>
                    </a:cubicBezTo>
                    <a:cubicBezTo>
                      <a:pt x="17923" y="15916"/>
                      <a:pt x="18383" y="15916"/>
                      <a:pt x="18843" y="15916"/>
                    </a:cubicBezTo>
                    <a:cubicBezTo>
                      <a:pt x="18843" y="15916"/>
                      <a:pt x="18843" y="15916"/>
                      <a:pt x="18843" y="15916"/>
                    </a:cubicBezTo>
                    <a:cubicBezTo>
                      <a:pt x="18843" y="15916"/>
                      <a:pt x="19302" y="15916"/>
                      <a:pt x="19302" y="15916"/>
                    </a:cubicBezTo>
                    <a:cubicBezTo>
                      <a:pt x="19302" y="15916"/>
                      <a:pt x="19302" y="15916"/>
                      <a:pt x="19302" y="15916"/>
                    </a:cubicBezTo>
                    <a:cubicBezTo>
                      <a:pt x="19762" y="15916"/>
                      <a:pt x="19762" y="15916"/>
                      <a:pt x="20221" y="15916"/>
                    </a:cubicBezTo>
                    <a:cubicBezTo>
                      <a:pt x="20221" y="15916"/>
                      <a:pt x="20681" y="15916"/>
                      <a:pt x="20681" y="15916"/>
                    </a:cubicBezTo>
                    <a:cubicBezTo>
                      <a:pt x="21140" y="15916"/>
                      <a:pt x="20681" y="17053"/>
                      <a:pt x="21140" y="17053"/>
                    </a:cubicBezTo>
                    <a:cubicBezTo>
                      <a:pt x="21140" y="17053"/>
                      <a:pt x="21140" y="15916"/>
                      <a:pt x="21600" y="15916"/>
                    </a:cubicBezTo>
                    <a:cubicBezTo>
                      <a:pt x="21600" y="15916"/>
                      <a:pt x="21600" y="15916"/>
                      <a:pt x="21600" y="15916"/>
                    </a:cubicBezTo>
                    <a:close/>
                    <a:moveTo>
                      <a:pt x="460" y="4547"/>
                    </a:moveTo>
                    <a:cubicBezTo>
                      <a:pt x="460" y="4547"/>
                      <a:pt x="919" y="4547"/>
                      <a:pt x="919" y="4547"/>
                    </a:cubicBezTo>
                    <a:cubicBezTo>
                      <a:pt x="919" y="5684"/>
                      <a:pt x="460" y="5684"/>
                      <a:pt x="460" y="6821"/>
                    </a:cubicBezTo>
                    <a:cubicBezTo>
                      <a:pt x="460" y="6821"/>
                      <a:pt x="919" y="5684"/>
                      <a:pt x="919" y="5684"/>
                    </a:cubicBezTo>
                    <a:cubicBezTo>
                      <a:pt x="919" y="4547"/>
                      <a:pt x="1379" y="4547"/>
                      <a:pt x="1379" y="4547"/>
                    </a:cubicBezTo>
                    <a:cubicBezTo>
                      <a:pt x="1838" y="4547"/>
                      <a:pt x="1838" y="3411"/>
                      <a:pt x="1838" y="3411"/>
                    </a:cubicBezTo>
                    <a:cubicBezTo>
                      <a:pt x="1838" y="3411"/>
                      <a:pt x="2298" y="3411"/>
                      <a:pt x="2298" y="3411"/>
                    </a:cubicBezTo>
                    <a:cubicBezTo>
                      <a:pt x="2757" y="3411"/>
                      <a:pt x="3677" y="3411"/>
                      <a:pt x="3217" y="2274"/>
                    </a:cubicBezTo>
                    <a:cubicBezTo>
                      <a:pt x="3217" y="2274"/>
                      <a:pt x="1838" y="2274"/>
                      <a:pt x="2298" y="0"/>
                    </a:cubicBezTo>
                    <a:cubicBezTo>
                      <a:pt x="1838" y="0"/>
                      <a:pt x="1838" y="0"/>
                      <a:pt x="1838" y="0"/>
                    </a:cubicBezTo>
                    <a:cubicBezTo>
                      <a:pt x="1379" y="0"/>
                      <a:pt x="1379" y="0"/>
                      <a:pt x="919" y="0"/>
                    </a:cubicBezTo>
                    <a:cubicBezTo>
                      <a:pt x="919" y="0"/>
                      <a:pt x="460" y="1137"/>
                      <a:pt x="460" y="1137"/>
                    </a:cubicBezTo>
                    <a:cubicBezTo>
                      <a:pt x="460" y="1137"/>
                      <a:pt x="460" y="1137"/>
                      <a:pt x="460" y="1137"/>
                    </a:cubicBezTo>
                    <a:cubicBezTo>
                      <a:pt x="919" y="2274"/>
                      <a:pt x="460" y="2274"/>
                      <a:pt x="460" y="2274"/>
                    </a:cubicBezTo>
                    <a:cubicBezTo>
                      <a:pt x="460" y="2274"/>
                      <a:pt x="460" y="2274"/>
                      <a:pt x="460" y="3411"/>
                    </a:cubicBezTo>
                    <a:cubicBezTo>
                      <a:pt x="460" y="3411"/>
                      <a:pt x="460" y="3411"/>
                      <a:pt x="460" y="3411"/>
                    </a:cubicBezTo>
                    <a:cubicBezTo>
                      <a:pt x="460" y="3411"/>
                      <a:pt x="460" y="4547"/>
                      <a:pt x="0" y="4547"/>
                    </a:cubicBezTo>
                    <a:cubicBezTo>
                      <a:pt x="0" y="4547"/>
                      <a:pt x="460" y="4547"/>
                      <a:pt x="460" y="4547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3" name="Shape"/>
              <p:cNvSpPr/>
              <p:nvPr/>
            </p:nvSpPr>
            <p:spPr>
              <a:xfrm>
                <a:off x="14459710" y="4280623"/>
                <a:ext cx="273139" cy="548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855"/>
                    </a:moveTo>
                    <a:cubicBezTo>
                      <a:pt x="21600" y="7855"/>
                      <a:pt x="21600" y="7364"/>
                      <a:pt x="21600" y="7364"/>
                    </a:cubicBezTo>
                    <a:cubicBezTo>
                      <a:pt x="21600" y="6873"/>
                      <a:pt x="21600" y="6873"/>
                      <a:pt x="20618" y="6873"/>
                    </a:cubicBezTo>
                    <a:cubicBezTo>
                      <a:pt x="19636" y="6382"/>
                      <a:pt x="19636" y="5891"/>
                      <a:pt x="18655" y="5400"/>
                    </a:cubicBezTo>
                    <a:cubicBezTo>
                      <a:pt x="18655" y="4418"/>
                      <a:pt x="17673" y="3927"/>
                      <a:pt x="16691" y="3436"/>
                    </a:cubicBezTo>
                    <a:cubicBezTo>
                      <a:pt x="16691" y="2945"/>
                      <a:pt x="14727" y="2945"/>
                      <a:pt x="14727" y="2945"/>
                    </a:cubicBezTo>
                    <a:cubicBezTo>
                      <a:pt x="14727" y="3436"/>
                      <a:pt x="13745" y="3927"/>
                      <a:pt x="12764" y="3927"/>
                    </a:cubicBezTo>
                    <a:cubicBezTo>
                      <a:pt x="12764" y="3927"/>
                      <a:pt x="12764" y="3436"/>
                      <a:pt x="12764" y="3436"/>
                    </a:cubicBezTo>
                    <a:cubicBezTo>
                      <a:pt x="11782" y="3436"/>
                      <a:pt x="11782" y="3436"/>
                      <a:pt x="10800" y="3436"/>
                    </a:cubicBezTo>
                    <a:cubicBezTo>
                      <a:pt x="10800" y="3927"/>
                      <a:pt x="9818" y="4909"/>
                      <a:pt x="8836" y="4418"/>
                    </a:cubicBezTo>
                    <a:cubicBezTo>
                      <a:pt x="8836" y="3927"/>
                      <a:pt x="8836" y="3436"/>
                      <a:pt x="8836" y="3436"/>
                    </a:cubicBezTo>
                    <a:cubicBezTo>
                      <a:pt x="8836" y="2945"/>
                      <a:pt x="8836" y="2945"/>
                      <a:pt x="8836" y="2945"/>
                    </a:cubicBezTo>
                    <a:cubicBezTo>
                      <a:pt x="8836" y="2455"/>
                      <a:pt x="8836" y="2455"/>
                      <a:pt x="9818" y="2455"/>
                    </a:cubicBezTo>
                    <a:cubicBezTo>
                      <a:pt x="9818" y="1964"/>
                      <a:pt x="8836" y="1473"/>
                      <a:pt x="8836" y="1473"/>
                    </a:cubicBezTo>
                    <a:cubicBezTo>
                      <a:pt x="7855" y="1473"/>
                      <a:pt x="7855" y="1473"/>
                      <a:pt x="6873" y="1473"/>
                    </a:cubicBezTo>
                    <a:cubicBezTo>
                      <a:pt x="6873" y="982"/>
                      <a:pt x="6873" y="491"/>
                      <a:pt x="6873" y="491"/>
                    </a:cubicBezTo>
                    <a:cubicBezTo>
                      <a:pt x="6873" y="0"/>
                      <a:pt x="5891" y="0"/>
                      <a:pt x="5891" y="491"/>
                    </a:cubicBezTo>
                    <a:cubicBezTo>
                      <a:pt x="5891" y="0"/>
                      <a:pt x="4909" y="491"/>
                      <a:pt x="3927" y="0"/>
                    </a:cubicBezTo>
                    <a:cubicBezTo>
                      <a:pt x="4909" y="491"/>
                      <a:pt x="3927" y="491"/>
                      <a:pt x="2945" y="491"/>
                    </a:cubicBezTo>
                    <a:cubicBezTo>
                      <a:pt x="2945" y="491"/>
                      <a:pt x="2945" y="982"/>
                      <a:pt x="2945" y="982"/>
                    </a:cubicBezTo>
                    <a:cubicBezTo>
                      <a:pt x="2945" y="982"/>
                      <a:pt x="1964" y="982"/>
                      <a:pt x="1964" y="982"/>
                    </a:cubicBezTo>
                    <a:cubicBezTo>
                      <a:pt x="982" y="982"/>
                      <a:pt x="982" y="982"/>
                      <a:pt x="982" y="982"/>
                    </a:cubicBezTo>
                    <a:cubicBezTo>
                      <a:pt x="0" y="1473"/>
                      <a:pt x="0" y="1473"/>
                      <a:pt x="0" y="1964"/>
                    </a:cubicBezTo>
                    <a:cubicBezTo>
                      <a:pt x="0" y="2455"/>
                      <a:pt x="982" y="2945"/>
                      <a:pt x="0" y="2945"/>
                    </a:cubicBezTo>
                    <a:cubicBezTo>
                      <a:pt x="0" y="2945"/>
                      <a:pt x="0" y="2945"/>
                      <a:pt x="0" y="3436"/>
                    </a:cubicBezTo>
                    <a:cubicBezTo>
                      <a:pt x="982" y="3436"/>
                      <a:pt x="982" y="3927"/>
                      <a:pt x="982" y="3927"/>
                    </a:cubicBezTo>
                    <a:cubicBezTo>
                      <a:pt x="1964" y="4909"/>
                      <a:pt x="2945" y="5400"/>
                      <a:pt x="3927" y="5891"/>
                    </a:cubicBezTo>
                    <a:cubicBezTo>
                      <a:pt x="3927" y="5891"/>
                      <a:pt x="3927" y="5891"/>
                      <a:pt x="3927" y="6382"/>
                    </a:cubicBezTo>
                    <a:cubicBezTo>
                      <a:pt x="3927" y="6382"/>
                      <a:pt x="3927" y="6382"/>
                      <a:pt x="3927" y="6382"/>
                    </a:cubicBezTo>
                    <a:cubicBezTo>
                      <a:pt x="3927" y="6382"/>
                      <a:pt x="3927" y="6873"/>
                      <a:pt x="3927" y="6873"/>
                    </a:cubicBezTo>
                    <a:cubicBezTo>
                      <a:pt x="3927" y="6873"/>
                      <a:pt x="3927" y="7364"/>
                      <a:pt x="3927" y="7364"/>
                    </a:cubicBezTo>
                    <a:cubicBezTo>
                      <a:pt x="2945" y="7855"/>
                      <a:pt x="2945" y="7364"/>
                      <a:pt x="2945" y="7855"/>
                    </a:cubicBezTo>
                    <a:cubicBezTo>
                      <a:pt x="2945" y="8345"/>
                      <a:pt x="4909" y="9327"/>
                      <a:pt x="4909" y="9818"/>
                    </a:cubicBezTo>
                    <a:cubicBezTo>
                      <a:pt x="5891" y="10309"/>
                      <a:pt x="5891" y="10309"/>
                      <a:pt x="5891" y="11291"/>
                    </a:cubicBezTo>
                    <a:cubicBezTo>
                      <a:pt x="5891" y="11782"/>
                      <a:pt x="7855" y="12273"/>
                      <a:pt x="6873" y="12764"/>
                    </a:cubicBezTo>
                    <a:cubicBezTo>
                      <a:pt x="6873" y="13255"/>
                      <a:pt x="5891" y="13745"/>
                      <a:pt x="5891" y="14236"/>
                    </a:cubicBezTo>
                    <a:cubicBezTo>
                      <a:pt x="4909" y="14727"/>
                      <a:pt x="4909" y="15218"/>
                      <a:pt x="4909" y="15709"/>
                    </a:cubicBezTo>
                    <a:cubicBezTo>
                      <a:pt x="4909" y="16200"/>
                      <a:pt x="4909" y="16691"/>
                      <a:pt x="4909" y="17182"/>
                    </a:cubicBezTo>
                    <a:cubicBezTo>
                      <a:pt x="4909" y="17182"/>
                      <a:pt x="4909" y="17673"/>
                      <a:pt x="4909" y="17673"/>
                    </a:cubicBezTo>
                    <a:cubicBezTo>
                      <a:pt x="4909" y="18164"/>
                      <a:pt x="4909" y="17673"/>
                      <a:pt x="4909" y="17673"/>
                    </a:cubicBezTo>
                    <a:cubicBezTo>
                      <a:pt x="5891" y="17673"/>
                      <a:pt x="5891" y="18164"/>
                      <a:pt x="6873" y="18164"/>
                    </a:cubicBezTo>
                    <a:cubicBezTo>
                      <a:pt x="6873" y="18655"/>
                      <a:pt x="6873" y="19636"/>
                      <a:pt x="7855" y="19145"/>
                    </a:cubicBezTo>
                    <a:cubicBezTo>
                      <a:pt x="7855" y="19145"/>
                      <a:pt x="7855" y="19636"/>
                      <a:pt x="8836" y="19636"/>
                    </a:cubicBezTo>
                    <a:cubicBezTo>
                      <a:pt x="8836" y="20127"/>
                      <a:pt x="8836" y="20127"/>
                      <a:pt x="9818" y="20618"/>
                    </a:cubicBezTo>
                    <a:cubicBezTo>
                      <a:pt x="9818" y="20127"/>
                      <a:pt x="9818" y="20127"/>
                      <a:pt x="9818" y="20618"/>
                    </a:cubicBezTo>
                    <a:cubicBezTo>
                      <a:pt x="10800" y="20618"/>
                      <a:pt x="10800" y="20618"/>
                      <a:pt x="10800" y="20618"/>
                    </a:cubicBezTo>
                    <a:cubicBezTo>
                      <a:pt x="10800" y="20618"/>
                      <a:pt x="11782" y="20618"/>
                      <a:pt x="11782" y="20618"/>
                    </a:cubicBezTo>
                    <a:cubicBezTo>
                      <a:pt x="11782" y="21109"/>
                      <a:pt x="11782" y="21109"/>
                      <a:pt x="11782" y="21109"/>
                    </a:cubicBezTo>
                    <a:cubicBezTo>
                      <a:pt x="11782" y="21600"/>
                      <a:pt x="11782" y="21600"/>
                      <a:pt x="11782" y="21600"/>
                    </a:cubicBezTo>
                    <a:cubicBezTo>
                      <a:pt x="12764" y="21600"/>
                      <a:pt x="12764" y="21600"/>
                      <a:pt x="12764" y="21600"/>
                    </a:cubicBezTo>
                    <a:cubicBezTo>
                      <a:pt x="12764" y="21600"/>
                      <a:pt x="12764" y="21109"/>
                      <a:pt x="13745" y="21109"/>
                    </a:cubicBezTo>
                    <a:cubicBezTo>
                      <a:pt x="13745" y="21109"/>
                      <a:pt x="13745" y="21600"/>
                      <a:pt x="13745" y="21600"/>
                    </a:cubicBezTo>
                    <a:cubicBezTo>
                      <a:pt x="13745" y="21600"/>
                      <a:pt x="13745" y="21600"/>
                      <a:pt x="13745" y="21600"/>
                    </a:cubicBezTo>
                    <a:cubicBezTo>
                      <a:pt x="15709" y="21109"/>
                      <a:pt x="13745" y="20618"/>
                      <a:pt x="13745" y="20127"/>
                    </a:cubicBezTo>
                    <a:cubicBezTo>
                      <a:pt x="12764" y="19636"/>
                      <a:pt x="12764" y="20127"/>
                      <a:pt x="11782" y="19636"/>
                    </a:cubicBezTo>
                    <a:cubicBezTo>
                      <a:pt x="10800" y="19636"/>
                      <a:pt x="9818" y="19145"/>
                      <a:pt x="9818" y="19145"/>
                    </a:cubicBezTo>
                    <a:cubicBezTo>
                      <a:pt x="9818" y="18655"/>
                      <a:pt x="9818" y="18655"/>
                      <a:pt x="9818" y="19145"/>
                    </a:cubicBezTo>
                    <a:cubicBezTo>
                      <a:pt x="10800" y="19145"/>
                      <a:pt x="9818" y="19145"/>
                      <a:pt x="10800" y="19636"/>
                    </a:cubicBezTo>
                    <a:cubicBezTo>
                      <a:pt x="9818" y="18655"/>
                      <a:pt x="9818" y="18164"/>
                      <a:pt x="9818" y="17673"/>
                    </a:cubicBezTo>
                    <a:cubicBezTo>
                      <a:pt x="9818" y="17673"/>
                      <a:pt x="9818" y="17673"/>
                      <a:pt x="8836" y="17673"/>
                    </a:cubicBezTo>
                    <a:cubicBezTo>
                      <a:pt x="8836" y="17182"/>
                      <a:pt x="8836" y="16691"/>
                      <a:pt x="7855" y="16200"/>
                    </a:cubicBezTo>
                    <a:cubicBezTo>
                      <a:pt x="7855" y="16200"/>
                      <a:pt x="6873" y="16691"/>
                      <a:pt x="6873" y="16200"/>
                    </a:cubicBezTo>
                    <a:cubicBezTo>
                      <a:pt x="6873" y="16200"/>
                      <a:pt x="6873" y="15218"/>
                      <a:pt x="6873" y="15218"/>
                    </a:cubicBezTo>
                    <a:cubicBezTo>
                      <a:pt x="6873" y="14236"/>
                      <a:pt x="7855" y="12764"/>
                      <a:pt x="7855" y="11782"/>
                    </a:cubicBezTo>
                    <a:cubicBezTo>
                      <a:pt x="7855" y="11291"/>
                      <a:pt x="7855" y="11291"/>
                      <a:pt x="7855" y="10800"/>
                    </a:cubicBezTo>
                    <a:cubicBezTo>
                      <a:pt x="7855" y="10800"/>
                      <a:pt x="7855" y="10800"/>
                      <a:pt x="7855" y="10309"/>
                    </a:cubicBezTo>
                    <a:cubicBezTo>
                      <a:pt x="8836" y="10309"/>
                      <a:pt x="9818" y="10309"/>
                      <a:pt x="10800" y="10309"/>
                    </a:cubicBezTo>
                    <a:cubicBezTo>
                      <a:pt x="10800" y="10309"/>
                      <a:pt x="9818" y="11291"/>
                      <a:pt x="10800" y="11291"/>
                    </a:cubicBezTo>
                    <a:cubicBezTo>
                      <a:pt x="10800" y="11782"/>
                      <a:pt x="10800" y="11291"/>
                      <a:pt x="10800" y="11291"/>
                    </a:cubicBezTo>
                    <a:cubicBezTo>
                      <a:pt x="11782" y="11291"/>
                      <a:pt x="11782" y="11291"/>
                      <a:pt x="12764" y="11291"/>
                    </a:cubicBezTo>
                    <a:cubicBezTo>
                      <a:pt x="12764" y="11291"/>
                      <a:pt x="13745" y="11782"/>
                      <a:pt x="13745" y="11782"/>
                    </a:cubicBezTo>
                    <a:cubicBezTo>
                      <a:pt x="13745" y="11782"/>
                      <a:pt x="13745" y="11782"/>
                      <a:pt x="13745" y="11782"/>
                    </a:cubicBezTo>
                    <a:cubicBezTo>
                      <a:pt x="14727" y="11782"/>
                      <a:pt x="14727" y="12273"/>
                      <a:pt x="14727" y="12273"/>
                    </a:cubicBezTo>
                    <a:cubicBezTo>
                      <a:pt x="14727" y="12273"/>
                      <a:pt x="14727" y="12273"/>
                      <a:pt x="14727" y="12273"/>
                    </a:cubicBezTo>
                    <a:cubicBezTo>
                      <a:pt x="14727" y="12273"/>
                      <a:pt x="15709" y="12764"/>
                      <a:pt x="15709" y="12764"/>
                    </a:cubicBezTo>
                    <a:cubicBezTo>
                      <a:pt x="15709" y="12764"/>
                      <a:pt x="15709" y="12273"/>
                      <a:pt x="15709" y="12273"/>
                    </a:cubicBezTo>
                    <a:cubicBezTo>
                      <a:pt x="15709" y="12273"/>
                      <a:pt x="15709" y="11782"/>
                      <a:pt x="15709" y="11782"/>
                    </a:cubicBezTo>
                    <a:cubicBezTo>
                      <a:pt x="14727" y="11291"/>
                      <a:pt x="14727" y="11291"/>
                      <a:pt x="13745" y="10800"/>
                    </a:cubicBezTo>
                    <a:cubicBezTo>
                      <a:pt x="13745" y="10800"/>
                      <a:pt x="13745" y="10309"/>
                      <a:pt x="13745" y="10309"/>
                    </a:cubicBezTo>
                    <a:cubicBezTo>
                      <a:pt x="13745" y="10309"/>
                      <a:pt x="14727" y="10309"/>
                      <a:pt x="14727" y="10309"/>
                    </a:cubicBezTo>
                    <a:cubicBezTo>
                      <a:pt x="14727" y="9818"/>
                      <a:pt x="14727" y="9327"/>
                      <a:pt x="15709" y="9327"/>
                    </a:cubicBezTo>
                    <a:cubicBezTo>
                      <a:pt x="15709" y="8836"/>
                      <a:pt x="18655" y="8836"/>
                      <a:pt x="19636" y="8836"/>
                    </a:cubicBezTo>
                    <a:cubicBezTo>
                      <a:pt x="20618" y="8836"/>
                      <a:pt x="20618" y="9327"/>
                      <a:pt x="20618" y="8836"/>
                    </a:cubicBezTo>
                    <a:cubicBezTo>
                      <a:pt x="21600" y="8836"/>
                      <a:pt x="21600" y="8345"/>
                      <a:pt x="21600" y="7855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4" name="Shape"/>
              <p:cNvSpPr/>
              <p:nvPr/>
            </p:nvSpPr>
            <p:spPr>
              <a:xfrm>
                <a:off x="13371529" y="3518021"/>
                <a:ext cx="249102" cy="160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85" extrusionOk="0">
                    <a:moveTo>
                      <a:pt x="7560" y="4985"/>
                    </a:moveTo>
                    <a:cubicBezTo>
                      <a:pt x="7560" y="4985"/>
                      <a:pt x="7560" y="4985"/>
                      <a:pt x="8640" y="4985"/>
                    </a:cubicBezTo>
                    <a:cubicBezTo>
                      <a:pt x="8640" y="4985"/>
                      <a:pt x="8640" y="4985"/>
                      <a:pt x="7560" y="4985"/>
                    </a:cubicBezTo>
                    <a:close/>
                    <a:moveTo>
                      <a:pt x="7560" y="0"/>
                    </a:moveTo>
                    <a:cubicBezTo>
                      <a:pt x="7560" y="0"/>
                      <a:pt x="7560" y="0"/>
                      <a:pt x="6480" y="0"/>
                    </a:cubicBezTo>
                    <a:cubicBezTo>
                      <a:pt x="7560" y="0"/>
                      <a:pt x="7560" y="0"/>
                      <a:pt x="7560" y="0"/>
                    </a:cubicBezTo>
                    <a:close/>
                    <a:moveTo>
                      <a:pt x="21600" y="16615"/>
                    </a:moveTo>
                    <a:cubicBezTo>
                      <a:pt x="20520" y="16615"/>
                      <a:pt x="20520" y="14954"/>
                      <a:pt x="20520" y="13292"/>
                    </a:cubicBezTo>
                    <a:cubicBezTo>
                      <a:pt x="20520" y="13292"/>
                      <a:pt x="20520" y="13292"/>
                      <a:pt x="20520" y="11631"/>
                    </a:cubicBezTo>
                    <a:cubicBezTo>
                      <a:pt x="19440" y="11631"/>
                      <a:pt x="18360" y="11631"/>
                      <a:pt x="18360" y="11631"/>
                    </a:cubicBezTo>
                    <a:cubicBezTo>
                      <a:pt x="18360" y="11631"/>
                      <a:pt x="18360" y="11631"/>
                      <a:pt x="18360" y="11631"/>
                    </a:cubicBezTo>
                    <a:cubicBezTo>
                      <a:pt x="17280" y="11631"/>
                      <a:pt x="17280" y="11631"/>
                      <a:pt x="17280" y="9969"/>
                    </a:cubicBezTo>
                    <a:cubicBezTo>
                      <a:pt x="17280" y="9969"/>
                      <a:pt x="17280" y="9969"/>
                      <a:pt x="17280" y="9969"/>
                    </a:cubicBezTo>
                    <a:cubicBezTo>
                      <a:pt x="17280" y="9969"/>
                      <a:pt x="16200" y="8308"/>
                      <a:pt x="16200" y="8308"/>
                    </a:cubicBezTo>
                    <a:cubicBezTo>
                      <a:pt x="16200" y="6646"/>
                      <a:pt x="16200" y="6646"/>
                      <a:pt x="15120" y="8308"/>
                    </a:cubicBezTo>
                    <a:cubicBezTo>
                      <a:pt x="15120" y="8308"/>
                      <a:pt x="14040" y="8308"/>
                      <a:pt x="14040" y="8308"/>
                    </a:cubicBezTo>
                    <a:cubicBezTo>
                      <a:pt x="14040" y="8308"/>
                      <a:pt x="12960" y="8308"/>
                      <a:pt x="12960" y="8308"/>
                    </a:cubicBezTo>
                    <a:cubicBezTo>
                      <a:pt x="12960" y="8308"/>
                      <a:pt x="12960" y="8308"/>
                      <a:pt x="12960" y="8308"/>
                    </a:cubicBezTo>
                    <a:cubicBezTo>
                      <a:pt x="12960" y="8308"/>
                      <a:pt x="12960" y="8308"/>
                      <a:pt x="11880" y="8308"/>
                    </a:cubicBezTo>
                    <a:cubicBezTo>
                      <a:pt x="11880" y="8308"/>
                      <a:pt x="11880" y="8308"/>
                      <a:pt x="11880" y="8308"/>
                    </a:cubicBezTo>
                    <a:cubicBezTo>
                      <a:pt x="11880" y="8308"/>
                      <a:pt x="10800" y="6646"/>
                      <a:pt x="10800" y="6646"/>
                    </a:cubicBezTo>
                    <a:cubicBezTo>
                      <a:pt x="9720" y="6646"/>
                      <a:pt x="9720" y="8308"/>
                      <a:pt x="8640" y="8308"/>
                    </a:cubicBezTo>
                    <a:cubicBezTo>
                      <a:pt x="8640" y="6646"/>
                      <a:pt x="8640" y="6646"/>
                      <a:pt x="7560" y="6646"/>
                    </a:cubicBezTo>
                    <a:cubicBezTo>
                      <a:pt x="7560" y="6646"/>
                      <a:pt x="7560" y="6646"/>
                      <a:pt x="6480" y="6646"/>
                    </a:cubicBezTo>
                    <a:cubicBezTo>
                      <a:pt x="5400" y="6646"/>
                      <a:pt x="4320" y="6646"/>
                      <a:pt x="4320" y="4985"/>
                    </a:cubicBezTo>
                    <a:cubicBezTo>
                      <a:pt x="5400" y="4985"/>
                      <a:pt x="4320" y="4985"/>
                      <a:pt x="5400" y="4985"/>
                    </a:cubicBezTo>
                    <a:cubicBezTo>
                      <a:pt x="5400" y="4985"/>
                      <a:pt x="5400" y="4985"/>
                      <a:pt x="5400" y="4985"/>
                    </a:cubicBezTo>
                    <a:cubicBezTo>
                      <a:pt x="5400" y="3323"/>
                      <a:pt x="7560" y="6646"/>
                      <a:pt x="8640" y="3323"/>
                    </a:cubicBezTo>
                    <a:cubicBezTo>
                      <a:pt x="8640" y="4985"/>
                      <a:pt x="7560" y="3323"/>
                      <a:pt x="7560" y="3323"/>
                    </a:cubicBezTo>
                    <a:cubicBezTo>
                      <a:pt x="6480" y="1662"/>
                      <a:pt x="7560" y="3323"/>
                      <a:pt x="7560" y="1662"/>
                    </a:cubicBezTo>
                    <a:cubicBezTo>
                      <a:pt x="7560" y="1662"/>
                      <a:pt x="7560" y="0"/>
                      <a:pt x="6480" y="0"/>
                    </a:cubicBezTo>
                    <a:cubicBezTo>
                      <a:pt x="6480" y="0"/>
                      <a:pt x="5400" y="1662"/>
                      <a:pt x="5400" y="1662"/>
                    </a:cubicBezTo>
                    <a:cubicBezTo>
                      <a:pt x="4320" y="1662"/>
                      <a:pt x="5400" y="0"/>
                      <a:pt x="4320" y="1662"/>
                    </a:cubicBezTo>
                    <a:cubicBezTo>
                      <a:pt x="3240" y="1662"/>
                      <a:pt x="4320" y="3323"/>
                      <a:pt x="4320" y="3323"/>
                    </a:cubicBezTo>
                    <a:cubicBezTo>
                      <a:pt x="4320" y="3323"/>
                      <a:pt x="4320" y="3323"/>
                      <a:pt x="4320" y="3323"/>
                    </a:cubicBezTo>
                    <a:cubicBezTo>
                      <a:pt x="4320" y="3323"/>
                      <a:pt x="3240" y="3323"/>
                      <a:pt x="2160" y="4985"/>
                    </a:cubicBezTo>
                    <a:cubicBezTo>
                      <a:pt x="3240" y="4985"/>
                      <a:pt x="3240" y="4985"/>
                      <a:pt x="3240" y="4985"/>
                    </a:cubicBezTo>
                    <a:cubicBezTo>
                      <a:pt x="3240" y="4985"/>
                      <a:pt x="3240" y="4985"/>
                      <a:pt x="3240" y="4985"/>
                    </a:cubicBezTo>
                    <a:cubicBezTo>
                      <a:pt x="3240" y="4985"/>
                      <a:pt x="3240" y="4985"/>
                      <a:pt x="3240" y="4985"/>
                    </a:cubicBezTo>
                    <a:cubicBezTo>
                      <a:pt x="3240" y="4985"/>
                      <a:pt x="3240" y="4985"/>
                      <a:pt x="3240" y="4985"/>
                    </a:cubicBezTo>
                    <a:cubicBezTo>
                      <a:pt x="2160" y="6646"/>
                      <a:pt x="3240" y="6646"/>
                      <a:pt x="1080" y="6646"/>
                    </a:cubicBezTo>
                    <a:cubicBezTo>
                      <a:pt x="1080" y="6646"/>
                      <a:pt x="0" y="6646"/>
                      <a:pt x="0" y="8308"/>
                    </a:cubicBezTo>
                    <a:cubicBezTo>
                      <a:pt x="0" y="8308"/>
                      <a:pt x="1080" y="9969"/>
                      <a:pt x="1080" y="9969"/>
                    </a:cubicBezTo>
                    <a:cubicBezTo>
                      <a:pt x="2160" y="9969"/>
                      <a:pt x="2160" y="9969"/>
                      <a:pt x="2160" y="11631"/>
                    </a:cubicBezTo>
                    <a:cubicBezTo>
                      <a:pt x="2160" y="13292"/>
                      <a:pt x="3240" y="13292"/>
                      <a:pt x="3240" y="14954"/>
                    </a:cubicBezTo>
                    <a:cubicBezTo>
                      <a:pt x="3240" y="14954"/>
                      <a:pt x="1080" y="19938"/>
                      <a:pt x="3240" y="19938"/>
                    </a:cubicBezTo>
                    <a:cubicBezTo>
                      <a:pt x="4320" y="19938"/>
                      <a:pt x="4320" y="18277"/>
                      <a:pt x="5400" y="18277"/>
                    </a:cubicBezTo>
                    <a:cubicBezTo>
                      <a:pt x="6480" y="18277"/>
                      <a:pt x="6480" y="19938"/>
                      <a:pt x="6480" y="18277"/>
                    </a:cubicBezTo>
                    <a:cubicBezTo>
                      <a:pt x="7560" y="16615"/>
                      <a:pt x="6480" y="16615"/>
                      <a:pt x="7560" y="16615"/>
                    </a:cubicBezTo>
                    <a:cubicBezTo>
                      <a:pt x="8640" y="16615"/>
                      <a:pt x="8640" y="16615"/>
                      <a:pt x="8640" y="16615"/>
                    </a:cubicBezTo>
                    <a:cubicBezTo>
                      <a:pt x="8640" y="16615"/>
                      <a:pt x="8640" y="14954"/>
                      <a:pt x="8640" y="14954"/>
                    </a:cubicBezTo>
                    <a:cubicBezTo>
                      <a:pt x="8640" y="14954"/>
                      <a:pt x="9720" y="13292"/>
                      <a:pt x="9720" y="13292"/>
                    </a:cubicBezTo>
                    <a:cubicBezTo>
                      <a:pt x="9720" y="11631"/>
                      <a:pt x="10800" y="13292"/>
                      <a:pt x="10800" y="13292"/>
                    </a:cubicBezTo>
                    <a:cubicBezTo>
                      <a:pt x="11880" y="13292"/>
                      <a:pt x="10800" y="14954"/>
                      <a:pt x="11880" y="14954"/>
                    </a:cubicBezTo>
                    <a:cubicBezTo>
                      <a:pt x="11880" y="14954"/>
                      <a:pt x="11880" y="14954"/>
                      <a:pt x="11880" y="14954"/>
                    </a:cubicBezTo>
                    <a:cubicBezTo>
                      <a:pt x="12960" y="16615"/>
                      <a:pt x="11880" y="18277"/>
                      <a:pt x="12960" y="19938"/>
                    </a:cubicBezTo>
                    <a:cubicBezTo>
                      <a:pt x="12960" y="21600"/>
                      <a:pt x="12960" y="21600"/>
                      <a:pt x="14040" y="19938"/>
                    </a:cubicBezTo>
                    <a:cubicBezTo>
                      <a:pt x="15120" y="19938"/>
                      <a:pt x="15120" y="19938"/>
                      <a:pt x="15120" y="19938"/>
                    </a:cubicBezTo>
                    <a:cubicBezTo>
                      <a:pt x="15120" y="19938"/>
                      <a:pt x="15120" y="18277"/>
                      <a:pt x="16200" y="18277"/>
                    </a:cubicBezTo>
                    <a:cubicBezTo>
                      <a:pt x="16200" y="18277"/>
                      <a:pt x="17280" y="18277"/>
                      <a:pt x="17280" y="18277"/>
                    </a:cubicBezTo>
                    <a:cubicBezTo>
                      <a:pt x="17280" y="16615"/>
                      <a:pt x="18360" y="16615"/>
                      <a:pt x="18360" y="18277"/>
                    </a:cubicBezTo>
                    <a:cubicBezTo>
                      <a:pt x="18360" y="18277"/>
                      <a:pt x="19440" y="18277"/>
                      <a:pt x="19440" y="18277"/>
                    </a:cubicBezTo>
                    <a:cubicBezTo>
                      <a:pt x="20520" y="18277"/>
                      <a:pt x="21600" y="19938"/>
                      <a:pt x="21600" y="16615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5" name="Shape"/>
              <p:cNvSpPr/>
              <p:nvPr/>
            </p:nvSpPr>
            <p:spPr>
              <a:xfrm>
                <a:off x="15095574" y="4105815"/>
                <a:ext cx="113626" cy="124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320"/>
                    </a:moveTo>
                    <a:cubicBezTo>
                      <a:pt x="0" y="4320"/>
                      <a:pt x="0" y="4320"/>
                      <a:pt x="0" y="4320"/>
                    </a:cubicBezTo>
                    <a:cubicBezTo>
                      <a:pt x="0" y="4320"/>
                      <a:pt x="0" y="4320"/>
                      <a:pt x="0" y="4320"/>
                    </a:cubicBezTo>
                    <a:close/>
                    <a:moveTo>
                      <a:pt x="21600" y="6480"/>
                    </a:moveTo>
                    <a:cubicBezTo>
                      <a:pt x="21600" y="4320"/>
                      <a:pt x="21600" y="0"/>
                      <a:pt x="19200" y="0"/>
                    </a:cubicBezTo>
                    <a:cubicBezTo>
                      <a:pt x="16800" y="0"/>
                      <a:pt x="14400" y="0"/>
                      <a:pt x="14400" y="2160"/>
                    </a:cubicBezTo>
                    <a:cubicBezTo>
                      <a:pt x="14400" y="2160"/>
                      <a:pt x="14400" y="4320"/>
                      <a:pt x="14400" y="6480"/>
                    </a:cubicBezTo>
                    <a:cubicBezTo>
                      <a:pt x="12000" y="8640"/>
                      <a:pt x="12000" y="10800"/>
                      <a:pt x="12000" y="15120"/>
                    </a:cubicBezTo>
                    <a:cubicBezTo>
                      <a:pt x="14400" y="15120"/>
                      <a:pt x="14400" y="17280"/>
                      <a:pt x="14400" y="17280"/>
                    </a:cubicBezTo>
                    <a:cubicBezTo>
                      <a:pt x="16800" y="19440"/>
                      <a:pt x="16800" y="21600"/>
                      <a:pt x="19200" y="21600"/>
                    </a:cubicBezTo>
                    <a:cubicBezTo>
                      <a:pt x="19200" y="15120"/>
                      <a:pt x="19200" y="10800"/>
                      <a:pt x="21600" y="648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6" name="Shape"/>
              <p:cNvSpPr/>
              <p:nvPr/>
            </p:nvSpPr>
            <p:spPr>
              <a:xfrm>
                <a:off x="12423195" y="3655684"/>
                <a:ext cx="198846" cy="187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20250" y="0"/>
                      <a:pt x="20250" y="0"/>
                    </a:cubicBezTo>
                    <a:cubicBezTo>
                      <a:pt x="17550" y="1440"/>
                      <a:pt x="16200" y="1440"/>
                      <a:pt x="13500" y="1440"/>
                    </a:cubicBezTo>
                    <a:cubicBezTo>
                      <a:pt x="12150" y="1440"/>
                      <a:pt x="10800" y="2880"/>
                      <a:pt x="9450" y="2880"/>
                    </a:cubicBezTo>
                    <a:cubicBezTo>
                      <a:pt x="9450" y="2880"/>
                      <a:pt x="8100" y="1440"/>
                      <a:pt x="8100" y="1440"/>
                    </a:cubicBezTo>
                    <a:cubicBezTo>
                      <a:pt x="6750" y="1440"/>
                      <a:pt x="6750" y="2880"/>
                      <a:pt x="5400" y="2880"/>
                    </a:cubicBezTo>
                    <a:cubicBezTo>
                      <a:pt x="4050" y="2880"/>
                      <a:pt x="2700" y="1440"/>
                      <a:pt x="2700" y="2880"/>
                    </a:cubicBezTo>
                    <a:cubicBezTo>
                      <a:pt x="2700" y="2880"/>
                      <a:pt x="2700" y="4320"/>
                      <a:pt x="2700" y="4320"/>
                    </a:cubicBezTo>
                    <a:cubicBezTo>
                      <a:pt x="2700" y="4320"/>
                      <a:pt x="2700" y="4320"/>
                      <a:pt x="2700" y="4320"/>
                    </a:cubicBezTo>
                    <a:cubicBezTo>
                      <a:pt x="2700" y="4320"/>
                      <a:pt x="1350" y="5760"/>
                      <a:pt x="1350" y="5760"/>
                    </a:cubicBezTo>
                    <a:cubicBezTo>
                      <a:pt x="1350" y="5760"/>
                      <a:pt x="1350" y="5760"/>
                      <a:pt x="1350" y="5760"/>
                    </a:cubicBezTo>
                    <a:cubicBezTo>
                      <a:pt x="0" y="7200"/>
                      <a:pt x="1350" y="5760"/>
                      <a:pt x="0" y="7200"/>
                    </a:cubicBezTo>
                    <a:cubicBezTo>
                      <a:pt x="0" y="7200"/>
                      <a:pt x="1350" y="11520"/>
                      <a:pt x="1350" y="11520"/>
                    </a:cubicBezTo>
                    <a:cubicBezTo>
                      <a:pt x="1350" y="11520"/>
                      <a:pt x="2700" y="11520"/>
                      <a:pt x="2700" y="11520"/>
                    </a:cubicBezTo>
                    <a:cubicBezTo>
                      <a:pt x="2700" y="11520"/>
                      <a:pt x="2700" y="11520"/>
                      <a:pt x="2700" y="11520"/>
                    </a:cubicBezTo>
                    <a:cubicBezTo>
                      <a:pt x="2700" y="11520"/>
                      <a:pt x="2700" y="12960"/>
                      <a:pt x="2700" y="11520"/>
                    </a:cubicBezTo>
                    <a:cubicBezTo>
                      <a:pt x="2700" y="12960"/>
                      <a:pt x="2700" y="12960"/>
                      <a:pt x="2700" y="14400"/>
                    </a:cubicBezTo>
                    <a:cubicBezTo>
                      <a:pt x="2700" y="14400"/>
                      <a:pt x="2700" y="14400"/>
                      <a:pt x="2700" y="14400"/>
                    </a:cubicBezTo>
                    <a:cubicBezTo>
                      <a:pt x="1350" y="14400"/>
                      <a:pt x="1350" y="15840"/>
                      <a:pt x="1350" y="15840"/>
                    </a:cubicBezTo>
                    <a:cubicBezTo>
                      <a:pt x="1350" y="17280"/>
                      <a:pt x="1350" y="18720"/>
                      <a:pt x="1350" y="20160"/>
                    </a:cubicBezTo>
                    <a:cubicBezTo>
                      <a:pt x="2700" y="20160"/>
                      <a:pt x="2700" y="21600"/>
                      <a:pt x="4050" y="21600"/>
                    </a:cubicBezTo>
                    <a:cubicBezTo>
                      <a:pt x="5400" y="21600"/>
                      <a:pt x="5400" y="20160"/>
                      <a:pt x="6750" y="20160"/>
                    </a:cubicBezTo>
                    <a:cubicBezTo>
                      <a:pt x="9450" y="17280"/>
                      <a:pt x="13500" y="15840"/>
                      <a:pt x="16200" y="12960"/>
                    </a:cubicBezTo>
                    <a:cubicBezTo>
                      <a:pt x="17550" y="12960"/>
                      <a:pt x="17550" y="12960"/>
                      <a:pt x="17550" y="11520"/>
                    </a:cubicBezTo>
                    <a:cubicBezTo>
                      <a:pt x="18900" y="10080"/>
                      <a:pt x="18900" y="8640"/>
                      <a:pt x="18900" y="7200"/>
                    </a:cubicBezTo>
                    <a:cubicBezTo>
                      <a:pt x="18900" y="5760"/>
                      <a:pt x="17550" y="4320"/>
                      <a:pt x="18900" y="2880"/>
                    </a:cubicBezTo>
                    <a:cubicBezTo>
                      <a:pt x="18900" y="2880"/>
                      <a:pt x="20250" y="2880"/>
                      <a:pt x="20250" y="2880"/>
                    </a:cubicBezTo>
                    <a:cubicBezTo>
                      <a:pt x="20250" y="1440"/>
                      <a:pt x="21600" y="1440"/>
                      <a:pt x="2160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7" name="Shape"/>
              <p:cNvSpPr/>
              <p:nvPr/>
            </p:nvSpPr>
            <p:spPr>
              <a:xfrm>
                <a:off x="11509822" y="3268919"/>
                <a:ext cx="137662" cy="74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7200"/>
                      <a:pt x="19636" y="10800"/>
                      <a:pt x="19636" y="10800"/>
                    </a:cubicBezTo>
                    <a:cubicBezTo>
                      <a:pt x="19636" y="10800"/>
                      <a:pt x="19636" y="10800"/>
                      <a:pt x="17673" y="10800"/>
                    </a:cubicBezTo>
                    <a:cubicBezTo>
                      <a:pt x="17673" y="7200"/>
                      <a:pt x="15709" y="7200"/>
                      <a:pt x="15709" y="7200"/>
                    </a:cubicBezTo>
                    <a:cubicBezTo>
                      <a:pt x="15709" y="3600"/>
                      <a:pt x="17673" y="7200"/>
                      <a:pt x="15709" y="3600"/>
                    </a:cubicBezTo>
                    <a:cubicBezTo>
                      <a:pt x="15709" y="3600"/>
                      <a:pt x="13745" y="0"/>
                      <a:pt x="13745" y="0"/>
                    </a:cubicBezTo>
                    <a:cubicBezTo>
                      <a:pt x="11782" y="0"/>
                      <a:pt x="9818" y="0"/>
                      <a:pt x="11782" y="3600"/>
                    </a:cubicBezTo>
                    <a:cubicBezTo>
                      <a:pt x="11782" y="3600"/>
                      <a:pt x="9818" y="3600"/>
                      <a:pt x="7855" y="3600"/>
                    </a:cubicBezTo>
                    <a:cubicBezTo>
                      <a:pt x="7855" y="3600"/>
                      <a:pt x="5891" y="3600"/>
                      <a:pt x="5891" y="3600"/>
                    </a:cubicBezTo>
                    <a:cubicBezTo>
                      <a:pt x="5891" y="3600"/>
                      <a:pt x="5891" y="3600"/>
                      <a:pt x="3927" y="3600"/>
                    </a:cubicBezTo>
                    <a:cubicBezTo>
                      <a:pt x="5891" y="7200"/>
                      <a:pt x="3927" y="10800"/>
                      <a:pt x="1964" y="10800"/>
                    </a:cubicBezTo>
                    <a:cubicBezTo>
                      <a:pt x="1964" y="14400"/>
                      <a:pt x="1964" y="14400"/>
                      <a:pt x="0" y="18000"/>
                    </a:cubicBezTo>
                    <a:cubicBezTo>
                      <a:pt x="1964" y="18000"/>
                      <a:pt x="1964" y="14400"/>
                      <a:pt x="3927" y="14400"/>
                    </a:cubicBezTo>
                    <a:cubicBezTo>
                      <a:pt x="3927" y="18000"/>
                      <a:pt x="3927" y="21600"/>
                      <a:pt x="5891" y="21600"/>
                    </a:cubicBezTo>
                    <a:cubicBezTo>
                      <a:pt x="5891" y="21600"/>
                      <a:pt x="7855" y="21600"/>
                      <a:pt x="7855" y="21600"/>
                    </a:cubicBezTo>
                    <a:cubicBezTo>
                      <a:pt x="9818" y="18000"/>
                      <a:pt x="9818" y="18000"/>
                      <a:pt x="9818" y="18000"/>
                    </a:cubicBezTo>
                    <a:cubicBezTo>
                      <a:pt x="9818" y="18000"/>
                      <a:pt x="9818" y="14400"/>
                      <a:pt x="11782" y="14400"/>
                    </a:cubicBezTo>
                    <a:cubicBezTo>
                      <a:pt x="11782" y="14400"/>
                      <a:pt x="11782" y="18000"/>
                      <a:pt x="11782" y="18000"/>
                    </a:cubicBezTo>
                    <a:cubicBezTo>
                      <a:pt x="11782" y="18000"/>
                      <a:pt x="13745" y="21600"/>
                      <a:pt x="13745" y="21600"/>
                    </a:cubicBezTo>
                    <a:cubicBezTo>
                      <a:pt x="13745" y="21600"/>
                      <a:pt x="13745" y="21600"/>
                      <a:pt x="13745" y="21600"/>
                    </a:cubicBezTo>
                    <a:cubicBezTo>
                      <a:pt x="13745" y="21600"/>
                      <a:pt x="15709" y="18000"/>
                      <a:pt x="15709" y="18000"/>
                    </a:cubicBezTo>
                    <a:cubicBezTo>
                      <a:pt x="15709" y="14400"/>
                      <a:pt x="15709" y="14400"/>
                      <a:pt x="15709" y="14400"/>
                    </a:cubicBezTo>
                    <a:cubicBezTo>
                      <a:pt x="15709" y="14400"/>
                      <a:pt x="17673" y="18000"/>
                      <a:pt x="17673" y="14400"/>
                    </a:cubicBezTo>
                    <a:cubicBezTo>
                      <a:pt x="17673" y="14400"/>
                      <a:pt x="19636" y="14400"/>
                      <a:pt x="19636" y="18000"/>
                    </a:cubicBezTo>
                    <a:cubicBezTo>
                      <a:pt x="19636" y="14400"/>
                      <a:pt x="17673" y="10800"/>
                      <a:pt x="21600" y="14400"/>
                    </a:cubicBezTo>
                    <a:cubicBezTo>
                      <a:pt x="21600" y="14400"/>
                      <a:pt x="21600" y="10800"/>
                      <a:pt x="21600" y="108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8" name="Shape"/>
              <p:cNvSpPr/>
              <p:nvPr/>
            </p:nvSpPr>
            <p:spPr>
              <a:xfrm>
                <a:off x="11660592" y="2545651"/>
                <a:ext cx="323396" cy="45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76" extrusionOk="0">
                    <a:moveTo>
                      <a:pt x="14123" y="16930"/>
                    </a:moveTo>
                    <a:cubicBezTo>
                      <a:pt x="13292" y="17514"/>
                      <a:pt x="13292" y="17514"/>
                      <a:pt x="12462" y="17514"/>
                    </a:cubicBezTo>
                    <a:cubicBezTo>
                      <a:pt x="12462" y="18097"/>
                      <a:pt x="13292" y="18681"/>
                      <a:pt x="12462" y="18681"/>
                    </a:cubicBezTo>
                    <a:cubicBezTo>
                      <a:pt x="13292" y="18681"/>
                      <a:pt x="13292" y="18097"/>
                      <a:pt x="14123" y="18097"/>
                    </a:cubicBezTo>
                    <a:cubicBezTo>
                      <a:pt x="13292" y="17514"/>
                      <a:pt x="14123" y="17514"/>
                      <a:pt x="14123" y="17514"/>
                    </a:cubicBezTo>
                    <a:cubicBezTo>
                      <a:pt x="14123" y="17514"/>
                      <a:pt x="14123" y="16930"/>
                      <a:pt x="14123" y="16930"/>
                    </a:cubicBezTo>
                    <a:close/>
                    <a:moveTo>
                      <a:pt x="14123" y="16930"/>
                    </a:moveTo>
                    <a:cubicBezTo>
                      <a:pt x="14123" y="16930"/>
                      <a:pt x="14123" y="16930"/>
                      <a:pt x="14123" y="16930"/>
                    </a:cubicBezTo>
                    <a:cubicBezTo>
                      <a:pt x="14123" y="16930"/>
                      <a:pt x="14123" y="17514"/>
                      <a:pt x="14123" y="17514"/>
                    </a:cubicBezTo>
                    <a:cubicBezTo>
                      <a:pt x="14123" y="17514"/>
                      <a:pt x="14954" y="16930"/>
                      <a:pt x="14954" y="16930"/>
                    </a:cubicBezTo>
                    <a:cubicBezTo>
                      <a:pt x="14954" y="16930"/>
                      <a:pt x="14123" y="16930"/>
                      <a:pt x="14123" y="16930"/>
                    </a:cubicBezTo>
                    <a:close/>
                    <a:moveTo>
                      <a:pt x="14123" y="14011"/>
                    </a:moveTo>
                    <a:cubicBezTo>
                      <a:pt x="14123" y="14011"/>
                      <a:pt x="13292" y="13427"/>
                      <a:pt x="12462" y="13427"/>
                    </a:cubicBezTo>
                    <a:cubicBezTo>
                      <a:pt x="12462" y="12843"/>
                      <a:pt x="11631" y="12843"/>
                      <a:pt x="11631" y="12843"/>
                    </a:cubicBezTo>
                    <a:cubicBezTo>
                      <a:pt x="10800" y="12843"/>
                      <a:pt x="10800" y="12259"/>
                      <a:pt x="10800" y="11676"/>
                    </a:cubicBezTo>
                    <a:cubicBezTo>
                      <a:pt x="10800" y="11676"/>
                      <a:pt x="10800" y="11092"/>
                      <a:pt x="10800" y="11092"/>
                    </a:cubicBezTo>
                    <a:cubicBezTo>
                      <a:pt x="10800" y="11092"/>
                      <a:pt x="10800" y="11092"/>
                      <a:pt x="10800" y="11092"/>
                    </a:cubicBezTo>
                    <a:cubicBezTo>
                      <a:pt x="10800" y="11092"/>
                      <a:pt x="10800" y="10508"/>
                      <a:pt x="11631" y="10508"/>
                    </a:cubicBezTo>
                    <a:cubicBezTo>
                      <a:pt x="10800" y="10508"/>
                      <a:pt x="10800" y="9924"/>
                      <a:pt x="10800" y="9924"/>
                    </a:cubicBezTo>
                    <a:cubicBezTo>
                      <a:pt x="11631" y="9924"/>
                      <a:pt x="11631" y="9924"/>
                      <a:pt x="11631" y="9924"/>
                    </a:cubicBezTo>
                    <a:cubicBezTo>
                      <a:pt x="11631" y="9924"/>
                      <a:pt x="11631" y="9924"/>
                      <a:pt x="11631" y="9924"/>
                    </a:cubicBezTo>
                    <a:cubicBezTo>
                      <a:pt x="11631" y="9341"/>
                      <a:pt x="11631" y="9341"/>
                      <a:pt x="11631" y="9341"/>
                    </a:cubicBezTo>
                    <a:cubicBezTo>
                      <a:pt x="11631" y="9341"/>
                      <a:pt x="12462" y="9341"/>
                      <a:pt x="12462" y="9341"/>
                    </a:cubicBezTo>
                    <a:cubicBezTo>
                      <a:pt x="12462" y="9341"/>
                      <a:pt x="12462" y="9341"/>
                      <a:pt x="12462" y="9341"/>
                    </a:cubicBezTo>
                    <a:cubicBezTo>
                      <a:pt x="12462" y="8757"/>
                      <a:pt x="12462" y="8757"/>
                      <a:pt x="13292" y="8757"/>
                    </a:cubicBezTo>
                    <a:cubicBezTo>
                      <a:pt x="13292" y="8757"/>
                      <a:pt x="13292" y="8757"/>
                      <a:pt x="13292" y="8757"/>
                    </a:cubicBezTo>
                    <a:cubicBezTo>
                      <a:pt x="13292" y="8757"/>
                      <a:pt x="14123" y="8173"/>
                      <a:pt x="14123" y="8173"/>
                    </a:cubicBezTo>
                    <a:cubicBezTo>
                      <a:pt x="14123" y="8173"/>
                      <a:pt x="14123" y="8173"/>
                      <a:pt x="14123" y="8173"/>
                    </a:cubicBezTo>
                    <a:cubicBezTo>
                      <a:pt x="14954" y="8757"/>
                      <a:pt x="14954" y="8173"/>
                      <a:pt x="15785" y="8173"/>
                    </a:cubicBezTo>
                    <a:cubicBezTo>
                      <a:pt x="15785" y="7589"/>
                      <a:pt x="15785" y="7589"/>
                      <a:pt x="16615" y="7005"/>
                    </a:cubicBezTo>
                    <a:cubicBezTo>
                      <a:pt x="16615" y="7005"/>
                      <a:pt x="17446" y="7005"/>
                      <a:pt x="17446" y="7005"/>
                    </a:cubicBezTo>
                    <a:cubicBezTo>
                      <a:pt x="17446" y="6422"/>
                      <a:pt x="16615" y="6422"/>
                      <a:pt x="16615" y="6422"/>
                    </a:cubicBezTo>
                    <a:cubicBezTo>
                      <a:pt x="16615" y="5838"/>
                      <a:pt x="18277" y="5838"/>
                      <a:pt x="17446" y="5838"/>
                    </a:cubicBezTo>
                    <a:cubicBezTo>
                      <a:pt x="17446" y="5838"/>
                      <a:pt x="17446" y="5838"/>
                      <a:pt x="17446" y="5838"/>
                    </a:cubicBezTo>
                    <a:cubicBezTo>
                      <a:pt x="16615" y="5254"/>
                      <a:pt x="18277" y="5838"/>
                      <a:pt x="18277" y="5254"/>
                    </a:cubicBezTo>
                    <a:cubicBezTo>
                      <a:pt x="18277" y="5254"/>
                      <a:pt x="18277" y="5254"/>
                      <a:pt x="18277" y="5254"/>
                    </a:cubicBezTo>
                    <a:cubicBezTo>
                      <a:pt x="18277" y="5254"/>
                      <a:pt x="18277" y="5254"/>
                      <a:pt x="18277" y="5254"/>
                    </a:cubicBezTo>
                    <a:cubicBezTo>
                      <a:pt x="18277" y="5254"/>
                      <a:pt x="18277" y="5254"/>
                      <a:pt x="18277" y="5254"/>
                    </a:cubicBezTo>
                    <a:cubicBezTo>
                      <a:pt x="18277" y="4670"/>
                      <a:pt x="19108" y="4670"/>
                      <a:pt x="19108" y="4670"/>
                    </a:cubicBezTo>
                    <a:cubicBezTo>
                      <a:pt x="19938" y="4670"/>
                      <a:pt x="20769" y="4670"/>
                      <a:pt x="21600" y="4670"/>
                    </a:cubicBezTo>
                    <a:cubicBezTo>
                      <a:pt x="21600" y="4670"/>
                      <a:pt x="21600" y="4670"/>
                      <a:pt x="21600" y="4670"/>
                    </a:cubicBezTo>
                    <a:cubicBezTo>
                      <a:pt x="20769" y="4086"/>
                      <a:pt x="20769" y="4086"/>
                      <a:pt x="20769" y="3503"/>
                    </a:cubicBezTo>
                    <a:cubicBezTo>
                      <a:pt x="20769" y="3503"/>
                      <a:pt x="20769" y="3503"/>
                      <a:pt x="20769" y="3503"/>
                    </a:cubicBezTo>
                    <a:cubicBezTo>
                      <a:pt x="20769" y="2919"/>
                      <a:pt x="20769" y="2919"/>
                      <a:pt x="20769" y="2919"/>
                    </a:cubicBezTo>
                    <a:cubicBezTo>
                      <a:pt x="20769" y="2919"/>
                      <a:pt x="20769" y="2335"/>
                      <a:pt x="20769" y="2335"/>
                    </a:cubicBezTo>
                    <a:cubicBezTo>
                      <a:pt x="20769" y="2919"/>
                      <a:pt x="19938" y="2335"/>
                      <a:pt x="19938" y="2335"/>
                    </a:cubicBezTo>
                    <a:cubicBezTo>
                      <a:pt x="19938" y="2335"/>
                      <a:pt x="19938" y="1751"/>
                      <a:pt x="19938" y="1751"/>
                    </a:cubicBezTo>
                    <a:cubicBezTo>
                      <a:pt x="18277" y="584"/>
                      <a:pt x="16615" y="0"/>
                      <a:pt x="14123" y="0"/>
                    </a:cubicBezTo>
                    <a:cubicBezTo>
                      <a:pt x="14954" y="0"/>
                      <a:pt x="14954" y="584"/>
                      <a:pt x="14123" y="584"/>
                    </a:cubicBezTo>
                    <a:cubicBezTo>
                      <a:pt x="14123" y="584"/>
                      <a:pt x="14123" y="584"/>
                      <a:pt x="14954" y="584"/>
                    </a:cubicBezTo>
                    <a:cubicBezTo>
                      <a:pt x="14123" y="1168"/>
                      <a:pt x="12462" y="584"/>
                      <a:pt x="11631" y="584"/>
                    </a:cubicBezTo>
                    <a:cubicBezTo>
                      <a:pt x="10800" y="584"/>
                      <a:pt x="11631" y="1168"/>
                      <a:pt x="11631" y="1168"/>
                    </a:cubicBezTo>
                    <a:cubicBezTo>
                      <a:pt x="10800" y="1751"/>
                      <a:pt x="10800" y="1168"/>
                      <a:pt x="9969" y="1168"/>
                    </a:cubicBezTo>
                    <a:cubicBezTo>
                      <a:pt x="9138" y="1168"/>
                      <a:pt x="8308" y="2335"/>
                      <a:pt x="8308" y="2335"/>
                    </a:cubicBezTo>
                    <a:cubicBezTo>
                      <a:pt x="8308" y="2335"/>
                      <a:pt x="9138" y="2919"/>
                      <a:pt x="8308" y="2919"/>
                    </a:cubicBezTo>
                    <a:cubicBezTo>
                      <a:pt x="8308" y="2919"/>
                      <a:pt x="8308" y="2919"/>
                      <a:pt x="8308" y="2919"/>
                    </a:cubicBezTo>
                    <a:cubicBezTo>
                      <a:pt x="8308" y="3503"/>
                      <a:pt x="6646" y="3503"/>
                      <a:pt x="7477" y="4086"/>
                    </a:cubicBezTo>
                    <a:cubicBezTo>
                      <a:pt x="6646" y="4086"/>
                      <a:pt x="5815" y="4086"/>
                      <a:pt x="5815" y="4086"/>
                    </a:cubicBezTo>
                    <a:cubicBezTo>
                      <a:pt x="5815" y="4670"/>
                      <a:pt x="5815" y="4670"/>
                      <a:pt x="5815" y="5254"/>
                    </a:cubicBezTo>
                    <a:cubicBezTo>
                      <a:pt x="5815" y="5838"/>
                      <a:pt x="4985" y="6422"/>
                      <a:pt x="4154" y="6422"/>
                    </a:cubicBezTo>
                    <a:cubicBezTo>
                      <a:pt x="4985" y="7005"/>
                      <a:pt x="5815" y="7005"/>
                      <a:pt x="4985" y="7589"/>
                    </a:cubicBezTo>
                    <a:cubicBezTo>
                      <a:pt x="4985" y="7589"/>
                      <a:pt x="4154" y="7589"/>
                      <a:pt x="3323" y="7589"/>
                    </a:cubicBezTo>
                    <a:cubicBezTo>
                      <a:pt x="2492" y="7589"/>
                      <a:pt x="2492" y="7589"/>
                      <a:pt x="1662" y="8173"/>
                    </a:cubicBezTo>
                    <a:cubicBezTo>
                      <a:pt x="1662" y="8173"/>
                      <a:pt x="1662" y="8173"/>
                      <a:pt x="1662" y="8173"/>
                    </a:cubicBezTo>
                    <a:cubicBezTo>
                      <a:pt x="1662" y="8757"/>
                      <a:pt x="1662" y="8757"/>
                      <a:pt x="1662" y="8757"/>
                    </a:cubicBezTo>
                    <a:cubicBezTo>
                      <a:pt x="1662" y="9341"/>
                      <a:pt x="1662" y="9341"/>
                      <a:pt x="1662" y="9924"/>
                    </a:cubicBezTo>
                    <a:cubicBezTo>
                      <a:pt x="1662" y="9924"/>
                      <a:pt x="2492" y="9924"/>
                      <a:pt x="2492" y="10508"/>
                    </a:cubicBezTo>
                    <a:cubicBezTo>
                      <a:pt x="2492" y="10508"/>
                      <a:pt x="1662" y="11092"/>
                      <a:pt x="1662" y="11092"/>
                    </a:cubicBezTo>
                    <a:cubicBezTo>
                      <a:pt x="1662" y="11092"/>
                      <a:pt x="3323" y="11676"/>
                      <a:pt x="3323" y="11676"/>
                    </a:cubicBezTo>
                    <a:cubicBezTo>
                      <a:pt x="3323" y="12259"/>
                      <a:pt x="2492" y="12259"/>
                      <a:pt x="2492" y="12259"/>
                    </a:cubicBezTo>
                    <a:cubicBezTo>
                      <a:pt x="2492" y="12843"/>
                      <a:pt x="3323" y="13427"/>
                      <a:pt x="2492" y="14011"/>
                    </a:cubicBezTo>
                    <a:cubicBezTo>
                      <a:pt x="1662" y="14011"/>
                      <a:pt x="1662" y="14011"/>
                      <a:pt x="1662" y="14011"/>
                    </a:cubicBezTo>
                    <a:cubicBezTo>
                      <a:pt x="831" y="14595"/>
                      <a:pt x="1662" y="14595"/>
                      <a:pt x="1662" y="15178"/>
                    </a:cubicBezTo>
                    <a:cubicBezTo>
                      <a:pt x="1662" y="15178"/>
                      <a:pt x="831" y="15762"/>
                      <a:pt x="831" y="15762"/>
                    </a:cubicBezTo>
                    <a:cubicBezTo>
                      <a:pt x="831" y="15762"/>
                      <a:pt x="831" y="15178"/>
                      <a:pt x="831" y="15178"/>
                    </a:cubicBezTo>
                    <a:cubicBezTo>
                      <a:pt x="0" y="15178"/>
                      <a:pt x="831" y="15762"/>
                      <a:pt x="0" y="16346"/>
                    </a:cubicBezTo>
                    <a:cubicBezTo>
                      <a:pt x="831" y="16346"/>
                      <a:pt x="1662" y="17514"/>
                      <a:pt x="1662" y="18097"/>
                    </a:cubicBezTo>
                    <a:cubicBezTo>
                      <a:pt x="1662" y="18097"/>
                      <a:pt x="2492" y="18681"/>
                      <a:pt x="2492" y="19265"/>
                    </a:cubicBezTo>
                    <a:cubicBezTo>
                      <a:pt x="3323" y="19265"/>
                      <a:pt x="4154" y="19849"/>
                      <a:pt x="2492" y="19849"/>
                    </a:cubicBezTo>
                    <a:cubicBezTo>
                      <a:pt x="3323" y="19849"/>
                      <a:pt x="3323" y="19849"/>
                      <a:pt x="3323" y="19849"/>
                    </a:cubicBezTo>
                    <a:cubicBezTo>
                      <a:pt x="3323" y="19849"/>
                      <a:pt x="2492" y="19849"/>
                      <a:pt x="2492" y="19849"/>
                    </a:cubicBezTo>
                    <a:cubicBezTo>
                      <a:pt x="3323" y="20432"/>
                      <a:pt x="4154" y="20432"/>
                      <a:pt x="3323" y="21016"/>
                    </a:cubicBezTo>
                    <a:cubicBezTo>
                      <a:pt x="4154" y="21016"/>
                      <a:pt x="5815" y="21600"/>
                      <a:pt x="5815" y="21016"/>
                    </a:cubicBezTo>
                    <a:cubicBezTo>
                      <a:pt x="5815" y="21016"/>
                      <a:pt x="5815" y="21016"/>
                      <a:pt x="5815" y="20432"/>
                    </a:cubicBezTo>
                    <a:cubicBezTo>
                      <a:pt x="5815" y="20432"/>
                      <a:pt x="6646" y="20432"/>
                      <a:pt x="6646" y="20432"/>
                    </a:cubicBezTo>
                    <a:cubicBezTo>
                      <a:pt x="6646" y="19849"/>
                      <a:pt x="8308" y="19849"/>
                      <a:pt x="8308" y="19849"/>
                    </a:cubicBezTo>
                    <a:cubicBezTo>
                      <a:pt x="9138" y="19849"/>
                      <a:pt x="9969" y="19265"/>
                      <a:pt x="9969" y="18681"/>
                    </a:cubicBezTo>
                    <a:cubicBezTo>
                      <a:pt x="9969" y="18097"/>
                      <a:pt x="9969" y="18097"/>
                      <a:pt x="9969" y="17514"/>
                    </a:cubicBezTo>
                    <a:cubicBezTo>
                      <a:pt x="9969" y="16930"/>
                      <a:pt x="9969" y="16930"/>
                      <a:pt x="9969" y="16346"/>
                    </a:cubicBezTo>
                    <a:cubicBezTo>
                      <a:pt x="9969" y="16346"/>
                      <a:pt x="9969" y="16346"/>
                      <a:pt x="10800" y="16346"/>
                    </a:cubicBezTo>
                    <a:cubicBezTo>
                      <a:pt x="9969" y="15762"/>
                      <a:pt x="9969" y="15762"/>
                      <a:pt x="9138" y="15762"/>
                    </a:cubicBezTo>
                    <a:cubicBezTo>
                      <a:pt x="9138" y="15762"/>
                      <a:pt x="9969" y="15762"/>
                      <a:pt x="10800" y="15762"/>
                    </a:cubicBezTo>
                    <a:cubicBezTo>
                      <a:pt x="10800" y="15762"/>
                      <a:pt x="11631" y="15762"/>
                      <a:pt x="11631" y="15762"/>
                    </a:cubicBezTo>
                    <a:cubicBezTo>
                      <a:pt x="11631" y="15178"/>
                      <a:pt x="12462" y="15178"/>
                      <a:pt x="12462" y="15178"/>
                    </a:cubicBezTo>
                    <a:cubicBezTo>
                      <a:pt x="13292" y="15178"/>
                      <a:pt x="13292" y="15178"/>
                      <a:pt x="13292" y="15178"/>
                    </a:cubicBezTo>
                    <a:cubicBezTo>
                      <a:pt x="13292" y="14595"/>
                      <a:pt x="12462" y="15178"/>
                      <a:pt x="12462" y="14595"/>
                    </a:cubicBezTo>
                    <a:cubicBezTo>
                      <a:pt x="12462" y="14595"/>
                      <a:pt x="12462" y="14595"/>
                      <a:pt x="12462" y="14595"/>
                    </a:cubicBezTo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19" name="Shape"/>
              <p:cNvSpPr/>
              <p:nvPr/>
            </p:nvSpPr>
            <p:spPr>
              <a:xfrm>
                <a:off x="11660592" y="2545651"/>
                <a:ext cx="323396" cy="45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76" extrusionOk="0">
                    <a:moveTo>
                      <a:pt x="14123" y="16930"/>
                    </a:moveTo>
                    <a:cubicBezTo>
                      <a:pt x="13292" y="17514"/>
                      <a:pt x="13292" y="17514"/>
                      <a:pt x="12462" y="17514"/>
                    </a:cubicBezTo>
                    <a:cubicBezTo>
                      <a:pt x="12462" y="18097"/>
                      <a:pt x="13292" y="18681"/>
                      <a:pt x="12462" y="18681"/>
                    </a:cubicBezTo>
                    <a:cubicBezTo>
                      <a:pt x="13292" y="18681"/>
                      <a:pt x="13292" y="18097"/>
                      <a:pt x="14123" y="18097"/>
                    </a:cubicBezTo>
                    <a:cubicBezTo>
                      <a:pt x="13292" y="17514"/>
                      <a:pt x="14123" y="17514"/>
                      <a:pt x="14123" y="17514"/>
                    </a:cubicBezTo>
                    <a:cubicBezTo>
                      <a:pt x="14123" y="17514"/>
                      <a:pt x="14123" y="16930"/>
                      <a:pt x="14123" y="16930"/>
                    </a:cubicBezTo>
                    <a:close/>
                    <a:moveTo>
                      <a:pt x="14123" y="16930"/>
                    </a:moveTo>
                    <a:cubicBezTo>
                      <a:pt x="14123" y="16930"/>
                      <a:pt x="14123" y="16930"/>
                      <a:pt x="14123" y="16930"/>
                    </a:cubicBezTo>
                    <a:cubicBezTo>
                      <a:pt x="14123" y="16930"/>
                      <a:pt x="14123" y="17514"/>
                      <a:pt x="14123" y="17514"/>
                    </a:cubicBezTo>
                    <a:cubicBezTo>
                      <a:pt x="14123" y="17514"/>
                      <a:pt x="14954" y="16930"/>
                      <a:pt x="14954" y="16930"/>
                    </a:cubicBezTo>
                    <a:cubicBezTo>
                      <a:pt x="14954" y="16930"/>
                      <a:pt x="14123" y="16930"/>
                      <a:pt x="14123" y="16930"/>
                    </a:cubicBezTo>
                    <a:close/>
                    <a:moveTo>
                      <a:pt x="14123" y="14011"/>
                    </a:moveTo>
                    <a:cubicBezTo>
                      <a:pt x="14123" y="14011"/>
                      <a:pt x="13292" y="13427"/>
                      <a:pt x="12462" y="13427"/>
                    </a:cubicBezTo>
                    <a:cubicBezTo>
                      <a:pt x="12462" y="12843"/>
                      <a:pt x="11631" y="12843"/>
                      <a:pt x="11631" y="12843"/>
                    </a:cubicBezTo>
                    <a:cubicBezTo>
                      <a:pt x="10800" y="12843"/>
                      <a:pt x="10800" y="12259"/>
                      <a:pt x="10800" y="11676"/>
                    </a:cubicBezTo>
                    <a:cubicBezTo>
                      <a:pt x="10800" y="11676"/>
                      <a:pt x="10800" y="11092"/>
                      <a:pt x="10800" y="11092"/>
                    </a:cubicBezTo>
                    <a:cubicBezTo>
                      <a:pt x="10800" y="11092"/>
                      <a:pt x="10800" y="11092"/>
                      <a:pt x="10800" y="11092"/>
                    </a:cubicBezTo>
                    <a:cubicBezTo>
                      <a:pt x="10800" y="11092"/>
                      <a:pt x="10800" y="10508"/>
                      <a:pt x="11631" y="10508"/>
                    </a:cubicBezTo>
                    <a:cubicBezTo>
                      <a:pt x="10800" y="10508"/>
                      <a:pt x="10800" y="9924"/>
                      <a:pt x="10800" y="9924"/>
                    </a:cubicBezTo>
                    <a:cubicBezTo>
                      <a:pt x="11631" y="9924"/>
                      <a:pt x="11631" y="9924"/>
                      <a:pt x="11631" y="9924"/>
                    </a:cubicBezTo>
                    <a:cubicBezTo>
                      <a:pt x="11631" y="9924"/>
                      <a:pt x="11631" y="9924"/>
                      <a:pt x="11631" y="9924"/>
                    </a:cubicBezTo>
                    <a:cubicBezTo>
                      <a:pt x="11631" y="9341"/>
                      <a:pt x="11631" y="9341"/>
                      <a:pt x="11631" y="9341"/>
                    </a:cubicBezTo>
                    <a:cubicBezTo>
                      <a:pt x="11631" y="9341"/>
                      <a:pt x="12462" y="9341"/>
                      <a:pt x="12462" y="9341"/>
                    </a:cubicBezTo>
                    <a:cubicBezTo>
                      <a:pt x="12462" y="9341"/>
                      <a:pt x="12462" y="9341"/>
                      <a:pt x="12462" y="9341"/>
                    </a:cubicBezTo>
                    <a:cubicBezTo>
                      <a:pt x="12462" y="8757"/>
                      <a:pt x="12462" y="8757"/>
                      <a:pt x="13292" y="8757"/>
                    </a:cubicBezTo>
                    <a:cubicBezTo>
                      <a:pt x="13292" y="8757"/>
                      <a:pt x="13292" y="8757"/>
                      <a:pt x="13292" y="8757"/>
                    </a:cubicBezTo>
                    <a:cubicBezTo>
                      <a:pt x="13292" y="8757"/>
                      <a:pt x="14123" y="8173"/>
                      <a:pt x="14123" y="8173"/>
                    </a:cubicBezTo>
                    <a:cubicBezTo>
                      <a:pt x="14123" y="8173"/>
                      <a:pt x="14123" y="8173"/>
                      <a:pt x="14123" y="8173"/>
                    </a:cubicBezTo>
                    <a:cubicBezTo>
                      <a:pt x="14954" y="8757"/>
                      <a:pt x="14954" y="8173"/>
                      <a:pt x="15785" y="8173"/>
                    </a:cubicBezTo>
                    <a:cubicBezTo>
                      <a:pt x="15785" y="7589"/>
                      <a:pt x="15785" y="7589"/>
                      <a:pt x="16615" y="7005"/>
                    </a:cubicBezTo>
                    <a:cubicBezTo>
                      <a:pt x="16615" y="7005"/>
                      <a:pt x="17446" y="7005"/>
                      <a:pt x="17446" y="7005"/>
                    </a:cubicBezTo>
                    <a:cubicBezTo>
                      <a:pt x="17446" y="6422"/>
                      <a:pt x="16615" y="6422"/>
                      <a:pt x="16615" y="6422"/>
                    </a:cubicBezTo>
                    <a:cubicBezTo>
                      <a:pt x="16615" y="5838"/>
                      <a:pt x="18277" y="5838"/>
                      <a:pt x="17446" y="5838"/>
                    </a:cubicBezTo>
                    <a:cubicBezTo>
                      <a:pt x="17446" y="5838"/>
                      <a:pt x="17446" y="5838"/>
                      <a:pt x="17446" y="5838"/>
                    </a:cubicBezTo>
                    <a:cubicBezTo>
                      <a:pt x="16615" y="5254"/>
                      <a:pt x="18277" y="5838"/>
                      <a:pt x="18277" y="5254"/>
                    </a:cubicBezTo>
                    <a:cubicBezTo>
                      <a:pt x="18277" y="5254"/>
                      <a:pt x="18277" y="5254"/>
                      <a:pt x="18277" y="5254"/>
                    </a:cubicBezTo>
                    <a:cubicBezTo>
                      <a:pt x="18277" y="5254"/>
                      <a:pt x="18277" y="5254"/>
                      <a:pt x="18277" y="5254"/>
                    </a:cubicBezTo>
                    <a:cubicBezTo>
                      <a:pt x="18277" y="5254"/>
                      <a:pt x="18277" y="5254"/>
                      <a:pt x="18277" y="5254"/>
                    </a:cubicBezTo>
                    <a:cubicBezTo>
                      <a:pt x="18277" y="4670"/>
                      <a:pt x="19108" y="4670"/>
                      <a:pt x="19108" y="4670"/>
                    </a:cubicBezTo>
                    <a:cubicBezTo>
                      <a:pt x="19938" y="4670"/>
                      <a:pt x="20769" y="4670"/>
                      <a:pt x="21600" y="4670"/>
                    </a:cubicBezTo>
                    <a:cubicBezTo>
                      <a:pt x="21600" y="4670"/>
                      <a:pt x="21600" y="4670"/>
                      <a:pt x="21600" y="4670"/>
                    </a:cubicBezTo>
                    <a:cubicBezTo>
                      <a:pt x="20769" y="4086"/>
                      <a:pt x="20769" y="4086"/>
                      <a:pt x="20769" y="3503"/>
                    </a:cubicBezTo>
                    <a:cubicBezTo>
                      <a:pt x="20769" y="3503"/>
                      <a:pt x="20769" y="3503"/>
                      <a:pt x="20769" y="3503"/>
                    </a:cubicBezTo>
                    <a:cubicBezTo>
                      <a:pt x="20769" y="2919"/>
                      <a:pt x="20769" y="2919"/>
                      <a:pt x="20769" y="2919"/>
                    </a:cubicBezTo>
                    <a:cubicBezTo>
                      <a:pt x="20769" y="2919"/>
                      <a:pt x="20769" y="2335"/>
                      <a:pt x="20769" y="2335"/>
                    </a:cubicBezTo>
                    <a:cubicBezTo>
                      <a:pt x="20769" y="2919"/>
                      <a:pt x="19938" y="2335"/>
                      <a:pt x="19938" y="2335"/>
                    </a:cubicBezTo>
                    <a:cubicBezTo>
                      <a:pt x="19938" y="2335"/>
                      <a:pt x="19938" y="1751"/>
                      <a:pt x="19938" y="1751"/>
                    </a:cubicBezTo>
                    <a:cubicBezTo>
                      <a:pt x="18277" y="584"/>
                      <a:pt x="16615" y="0"/>
                      <a:pt x="14123" y="0"/>
                    </a:cubicBezTo>
                    <a:cubicBezTo>
                      <a:pt x="14954" y="0"/>
                      <a:pt x="14954" y="584"/>
                      <a:pt x="14123" y="584"/>
                    </a:cubicBezTo>
                    <a:cubicBezTo>
                      <a:pt x="14123" y="584"/>
                      <a:pt x="14123" y="584"/>
                      <a:pt x="14954" y="584"/>
                    </a:cubicBezTo>
                    <a:cubicBezTo>
                      <a:pt x="14123" y="1168"/>
                      <a:pt x="12462" y="584"/>
                      <a:pt x="11631" y="584"/>
                    </a:cubicBezTo>
                    <a:cubicBezTo>
                      <a:pt x="10800" y="584"/>
                      <a:pt x="11631" y="1168"/>
                      <a:pt x="11631" y="1168"/>
                    </a:cubicBezTo>
                    <a:cubicBezTo>
                      <a:pt x="10800" y="1751"/>
                      <a:pt x="10800" y="1168"/>
                      <a:pt x="9969" y="1168"/>
                    </a:cubicBezTo>
                    <a:cubicBezTo>
                      <a:pt x="9138" y="1168"/>
                      <a:pt x="8308" y="2335"/>
                      <a:pt x="8308" y="2335"/>
                    </a:cubicBezTo>
                    <a:cubicBezTo>
                      <a:pt x="8308" y="2335"/>
                      <a:pt x="9138" y="2919"/>
                      <a:pt x="8308" y="2919"/>
                    </a:cubicBezTo>
                    <a:cubicBezTo>
                      <a:pt x="8308" y="2919"/>
                      <a:pt x="8308" y="2919"/>
                      <a:pt x="8308" y="2919"/>
                    </a:cubicBezTo>
                    <a:cubicBezTo>
                      <a:pt x="8308" y="3503"/>
                      <a:pt x="6646" y="3503"/>
                      <a:pt x="7477" y="4086"/>
                    </a:cubicBezTo>
                    <a:cubicBezTo>
                      <a:pt x="6646" y="4086"/>
                      <a:pt x="5815" y="4086"/>
                      <a:pt x="5815" y="4086"/>
                    </a:cubicBezTo>
                    <a:cubicBezTo>
                      <a:pt x="5815" y="4670"/>
                      <a:pt x="5815" y="4670"/>
                      <a:pt x="5815" y="5254"/>
                    </a:cubicBezTo>
                    <a:cubicBezTo>
                      <a:pt x="5815" y="5838"/>
                      <a:pt x="4985" y="6422"/>
                      <a:pt x="4154" y="6422"/>
                    </a:cubicBezTo>
                    <a:cubicBezTo>
                      <a:pt x="4985" y="7005"/>
                      <a:pt x="5815" y="7005"/>
                      <a:pt x="4985" y="7589"/>
                    </a:cubicBezTo>
                    <a:cubicBezTo>
                      <a:pt x="4985" y="7589"/>
                      <a:pt x="4154" y="7589"/>
                      <a:pt x="3323" y="7589"/>
                    </a:cubicBezTo>
                    <a:cubicBezTo>
                      <a:pt x="2492" y="7589"/>
                      <a:pt x="2492" y="7589"/>
                      <a:pt x="1662" y="8173"/>
                    </a:cubicBezTo>
                    <a:cubicBezTo>
                      <a:pt x="1662" y="8173"/>
                      <a:pt x="1662" y="8173"/>
                      <a:pt x="1662" y="8173"/>
                    </a:cubicBezTo>
                    <a:cubicBezTo>
                      <a:pt x="1662" y="8757"/>
                      <a:pt x="1662" y="8757"/>
                      <a:pt x="1662" y="8757"/>
                    </a:cubicBezTo>
                    <a:cubicBezTo>
                      <a:pt x="1662" y="9341"/>
                      <a:pt x="1662" y="9341"/>
                      <a:pt x="1662" y="9924"/>
                    </a:cubicBezTo>
                    <a:cubicBezTo>
                      <a:pt x="1662" y="9924"/>
                      <a:pt x="2492" y="9924"/>
                      <a:pt x="2492" y="10508"/>
                    </a:cubicBezTo>
                    <a:cubicBezTo>
                      <a:pt x="2492" y="10508"/>
                      <a:pt x="1662" y="11092"/>
                      <a:pt x="1662" y="11092"/>
                    </a:cubicBezTo>
                    <a:cubicBezTo>
                      <a:pt x="1662" y="11092"/>
                      <a:pt x="3323" y="11676"/>
                      <a:pt x="3323" y="11676"/>
                    </a:cubicBezTo>
                    <a:cubicBezTo>
                      <a:pt x="3323" y="12259"/>
                      <a:pt x="2492" y="12259"/>
                      <a:pt x="2492" y="12259"/>
                    </a:cubicBezTo>
                    <a:cubicBezTo>
                      <a:pt x="2492" y="12843"/>
                      <a:pt x="3323" y="13427"/>
                      <a:pt x="2492" y="14011"/>
                    </a:cubicBezTo>
                    <a:cubicBezTo>
                      <a:pt x="1662" y="14011"/>
                      <a:pt x="1662" y="14011"/>
                      <a:pt x="1662" y="14011"/>
                    </a:cubicBezTo>
                    <a:cubicBezTo>
                      <a:pt x="831" y="14595"/>
                      <a:pt x="1662" y="14595"/>
                      <a:pt x="1662" y="15178"/>
                    </a:cubicBezTo>
                    <a:cubicBezTo>
                      <a:pt x="1662" y="15178"/>
                      <a:pt x="831" y="15762"/>
                      <a:pt x="831" y="15762"/>
                    </a:cubicBezTo>
                    <a:cubicBezTo>
                      <a:pt x="831" y="15762"/>
                      <a:pt x="831" y="15178"/>
                      <a:pt x="831" y="15178"/>
                    </a:cubicBezTo>
                    <a:cubicBezTo>
                      <a:pt x="0" y="15178"/>
                      <a:pt x="831" y="15762"/>
                      <a:pt x="0" y="16346"/>
                    </a:cubicBezTo>
                    <a:cubicBezTo>
                      <a:pt x="831" y="16346"/>
                      <a:pt x="1662" y="17514"/>
                      <a:pt x="1662" y="18097"/>
                    </a:cubicBezTo>
                    <a:cubicBezTo>
                      <a:pt x="1662" y="18097"/>
                      <a:pt x="2492" y="18681"/>
                      <a:pt x="2492" y="19265"/>
                    </a:cubicBezTo>
                    <a:cubicBezTo>
                      <a:pt x="3323" y="19265"/>
                      <a:pt x="4154" y="19849"/>
                      <a:pt x="2492" y="19849"/>
                    </a:cubicBezTo>
                    <a:cubicBezTo>
                      <a:pt x="3323" y="19849"/>
                      <a:pt x="3323" y="19849"/>
                      <a:pt x="3323" y="19849"/>
                    </a:cubicBezTo>
                    <a:cubicBezTo>
                      <a:pt x="3323" y="19849"/>
                      <a:pt x="2492" y="19849"/>
                      <a:pt x="2492" y="19849"/>
                    </a:cubicBezTo>
                    <a:cubicBezTo>
                      <a:pt x="3323" y="20432"/>
                      <a:pt x="4154" y="20432"/>
                      <a:pt x="3323" y="21016"/>
                    </a:cubicBezTo>
                    <a:cubicBezTo>
                      <a:pt x="4154" y="21016"/>
                      <a:pt x="5815" y="21600"/>
                      <a:pt x="5815" y="21016"/>
                    </a:cubicBezTo>
                    <a:cubicBezTo>
                      <a:pt x="5815" y="21016"/>
                      <a:pt x="5815" y="21016"/>
                      <a:pt x="5815" y="20432"/>
                    </a:cubicBezTo>
                    <a:cubicBezTo>
                      <a:pt x="5815" y="20432"/>
                      <a:pt x="6646" y="20432"/>
                      <a:pt x="6646" y="20432"/>
                    </a:cubicBezTo>
                    <a:cubicBezTo>
                      <a:pt x="6646" y="19849"/>
                      <a:pt x="8308" y="19849"/>
                      <a:pt x="8308" y="19849"/>
                    </a:cubicBezTo>
                    <a:cubicBezTo>
                      <a:pt x="9138" y="19849"/>
                      <a:pt x="9969" y="19265"/>
                      <a:pt x="9969" y="18681"/>
                    </a:cubicBezTo>
                    <a:cubicBezTo>
                      <a:pt x="9969" y="18097"/>
                      <a:pt x="9969" y="18097"/>
                      <a:pt x="9969" y="17514"/>
                    </a:cubicBezTo>
                    <a:cubicBezTo>
                      <a:pt x="9969" y="16930"/>
                      <a:pt x="9969" y="16930"/>
                      <a:pt x="9969" y="16346"/>
                    </a:cubicBezTo>
                    <a:cubicBezTo>
                      <a:pt x="9969" y="16346"/>
                      <a:pt x="9969" y="16346"/>
                      <a:pt x="10800" y="16346"/>
                    </a:cubicBezTo>
                    <a:cubicBezTo>
                      <a:pt x="9969" y="15762"/>
                      <a:pt x="9969" y="15762"/>
                      <a:pt x="9138" y="15762"/>
                    </a:cubicBezTo>
                    <a:cubicBezTo>
                      <a:pt x="9138" y="15762"/>
                      <a:pt x="9969" y="15762"/>
                      <a:pt x="10800" y="15762"/>
                    </a:cubicBezTo>
                    <a:cubicBezTo>
                      <a:pt x="10800" y="15762"/>
                      <a:pt x="11631" y="15762"/>
                      <a:pt x="11631" y="15762"/>
                    </a:cubicBezTo>
                    <a:cubicBezTo>
                      <a:pt x="11631" y="15178"/>
                      <a:pt x="12462" y="15178"/>
                      <a:pt x="12462" y="15178"/>
                    </a:cubicBezTo>
                    <a:cubicBezTo>
                      <a:pt x="13292" y="15178"/>
                      <a:pt x="13292" y="15178"/>
                      <a:pt x="13292" y="15178"/>
                    </a:cubicBezTo>
                    <a:cubicBezTo>
                      <a:pt x="13292" y="14595"/>
                      <a:pt x="12462" y="15178"/>
                      <a:pt x="12462" y="14595"/>
                    </a:cubicBezTo>
                    <a:cubicBezTo>
                      <a:pt x="12462" y="14595"/>
                      <a:pt x="12462" y="14595"/>
                      <a:pt x="12462" y="14595"/>
                    </a:cubicBezTo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solidFill>
                    <a:srgbClr val="48A8EA"/>
                  </a:solidFill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0" name="Shape"/>
              <p:cNvSpPr/>
              <p:nvPr/>
            </p:nvSpPr>
            <p:spPr>
              <a:xfrm>
                <a:off x="12410084" y="3850524"/>
                <a:ext cx="686123" cy="578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45" extrusionOk="0">
                    <a:moveTo>
                      <a:pt x="21600" y="13532"/>
                    </a:moveTo>
                    <a:cubicBezTo>
                      <a:pt x="21207" y="13532"/>
                      <a:pt x="21207" y="13073"/>
                      <a:pt x="20815" y="12613"/>
                    </a:cubicBezTo>
                    <a:cubicBezTo>
                      <a:pt x="20815" y="13073"/>
                      <a:pt x="20422" y="12613"/>
                      <a:pt x="20029" y="12613"/>
                    </a:cubicBezTo>
                    <a:cubicBezTo>
                      <a:pt x="19636" y="12613"/>
                      <a:pt x="18851" y="12613"/>
                      <a:pt x="18458" y="12613"/>
                    </a:cubicBezTo>
                    <a:cubicBezTo>
                      <a:pt x="18065" y="12154"/>
                      <a:pt x="17280" y="10775"/>
                      <a:pt x="16887" y="10775"/>
                    </a:cubicBezTo>
                    <a:cubicBezTo>
                      <a:pt x="17280" y="10315"/>
                      <a:pt x="16887" y="10315"/>
                      <a:pt x="16887" y="10315"/>
                    </a:cubicBezTo>
                    <a:cubicBezTo>
                      <a:pt x="16495" y="9856"/>
                      <a:pt x="16495" y="10315"/>
                      <a:pt x="16495" y="9856"/>
                    </a:cubicBezTo>
                    <a:cubicBezTo>
                      <a:pt x="16102" y="9396"/>
                      <a:pt x="15709" y="8936"/>
                      <a:pt x="15709" y="8017"/>
                    </a:cubicBezTo>
                    <a:cubicBezTo>
                      <a:pt x="15709" y="8017"/>
                      <a:pt x="15709" y="8017"/>
                      <a:pt x="15709" y="8017"/>
                    </a:cubicBezTo>
                    <a:cubicBezTo>
                      <a:pt x="15709" y="7558"/>
                      <a:pt x="15316" y="7558"/>
                      <a:pt x="15316" y="7558"/>
                    </a:cubicBezTo>
                    <a:cubicBezTo>
                      <a:pt x="15316" y="7558"/>
                      <a:pt x="15709" y="7558"/>
                      <a:pt x="15709" y="7558"/>
                    </a:cubicBezTo>
                    <a:cubicBezTo>
                      <a:pt x="15316" y="7098"/>
                      <a:pt x="14531" y="6639"/>
                      <a:pt x="14531" y="6179"/>
                    </a:cubicBezTo>
                    <a:cubicBezTo>
                      <a:pt x="14531" y="6179"/>
                      <a:pt x="14138" y="6179"/>
                      <a:pt x="14138" y="5719"/>
                    </a:cubicBezTo>
                    <a:cubicBezTo>
                      <a:pt x="14138" y="5719"/>
                      <a:pt x="14138" y="5260"/>
                      <a:pt x="13745" y="5260"/>
                    </a:cubicBezTo>
                    <a:cubicBezTo>
                      <a:pt x="13745" y="4800"/>
                      <a:pt x="13745" y="4800"/>
                      <a:pt x="13353" y="4800"/>
                    </a:cubicBezTo>
                    <a:cubicBezTo>
                      <a:pt x="12960" y="4800"/>
                      <a:pt x="12960" y="4800"/>
                      <a:pt x="12960" y="4341"/>
                    </a:cubicBezTo>
                    <a:cubicBezTo>
                      <a:pt x="12567" y="4341"/>
                      <a:pt x="12567" y="4341"/>
                      <a:pt x="12567" y="4341"/>
                    </a:cubicBezTo>
                    <a:cubicBezTo>
                      <a:pt x="12175" y="3881"/>
                      <a:pt x="11782" y="4341"/>
                      <a:pt x="11782" y="4341"/>
                    </a:cubicBezTo>
                    <a:cubicBezTo>
                      <a:pt x="10996" y="3881"/>
                      <a:pt x="10604" y="4341"/>
                      <a:pt x="9818" y="3881"/>
                    </a:cubicBezTo>
                    <a:cubicBezTo>
                      <a:pt x="9818" y="3881"/>
                      <a:pt x="9425" y="3422"/>
                      <a:pt x="9425" y="3422"/>
                    </a:cubicBezTo>
                    <a:cubicBezTo>
                      <a:pt x="8640" y="2962"/>
                      <a:pt x="8247" y="2502"/>
                      <a:pt x="7855" y="2043"/>
                    </a:cubicBezTo>
                    <a:cubicBezTo>
                      <a:pt x="7069" y="1583"/>
                      <a:pt x="6676" y="1124"/>
                      <a:pt x="5891" y="664"/>
                    </a:cubicBezTo>
                    <a:cubicBezTo>
                      <a:pt x="5891" y="664"/>
                      <a:pt x="5498" y="205"/>
                      <a:pt x="5105" y="205"/>
                    </a:cubicBezTo>
                    <a:cubicBezTo>
                      <a:pt x="5105" y="205"/>
                      <a:pt x="4713" y="-255"/>
                      <a:pt x="4320" y="205"/>
                    </a:cubicBezTo>
                    <a:cubicBezTo>
                      <a:pt x="3927" y="205"/>
                      <a:pt x="3927" y="205"/>
                      <a:pt x="3927" y="205"/>
                    </a:cubicBezTo>
                    <a:cubicBezTo>
                      <a:pt x="3142" y="664"/>
                      <a:pt x="2749" y="664"/>
                      <a:pt x="1964" y="664"/>
                    </a:cubicBezTo>
                    <a:cubicBezTo>
                      <a:pt x="2356" y="1124"/>
                      <a:pt x="2749" y="1583"/>
                      <a:pt x="3142" y="2043"/>
                    </a:cubicBezTo>
                    <a:cubicBezTo>
                      <a:pt x="2749" y="2502"/>
                      <a:pt x="2749" y="2502"/>
                      <a:pt x="2749" y="2962"/>
                    </a:cubicBezTo>
                    <a:cubicBezTo>
                      <a:pt x="2356" y="2962"/>
                      <a:pt x="1964" y="2962"/>
                      <a:pt x="1964" y="3422"/>
                    </a:cubicBezTo>
                    <a:cubicBezTo>
                      <a:pt x="1571" y="3422"/>
                      <a:pt x="1571" y="3881"/>
                      <a:pt x="1178" y="3881"/>
                    </a:cubicBezTo>
                    <a:cubicBezTo>
                      <a:pt x="1178" y="3881"/>
                      <a:pt x="393" y="3881"/>
                      <a:pt x="0" y="3881"/>
                    </a:cubicBezTo>
                    <a:cubicBezTo>
                      <a:pt x="0" y="4341"/>
                      <a:pt x="0" y="4800"/>
                      <a:pt x="0" y="5260"/>
                    </a:cubicBezTo>
                    <a:cubicBezTo>
                      <a:pt x="393" y="4800"/>
                      <a:pt x="1178" y="6639"/>
                      <a:pt x="1178" y="7098"/>
                    </a:cubicBezTo>
                    <a:cubicBezTo>
                      <a:pt x="1571" y="7558"/>
                      <a:pt x="1964" y="8017"/>
                      <a:pt x="2356" y="8936"/>
                    </a:cubicBezTo>
                    <a:cubicBezTo>
                      <a:pt x="2749" y="9396"/>
                      <a:pt x="2749" y="10315"/>
                      <a:pt x="3535" y="10775"/>
                    </a:cubicBezTo>
                    <a:cubicBezTo>
                      <a:pt x="3927" y="11234"/>
                      <a:pt x="4320" y="12154"/>
                      <a:pt x="4713" y="12613"/>
                    </a:cubicBezTo>
                    <a:cubicBezTo>
                      <a:pt x="4713" y="12613"/>
                      <a:pt x="4713" y="12613"/>
                      <a:pt x="4713" y="12613"/>
                    </a:cubicBezTo>
                    <a:cubicBezTo>
                      <a:pt x="4713" y="13073"/>
                      <a:pt x="4713" y="13073"/>
                      <a:pt x="4713" y="13532"/>
                    </a:cubicBezTo>
                    <a:cubicBezTo>
                      <a:pt x="4713" y="13992"/>
                      <a:pt x="4713" y="14451"/>
                      <a:pt x="4713" y="14911"/>
                    </a:cubicBezTo>
                    <a:cubicBezTo>
                      <a:pt x="5105" y="14911"/>
                      <a:pt x="5498" y="15830"/>
                      <a:pt x="5498" y="15830"/>
                    </a:cubicBezTo>
                    <a:cubicBezTo>
                      <a:pt x="5891" y="16290"/>
                      <a:pt x="5891" y="16290"/>
                      <a:pt x="5891" y="16290"/>
                    </a:cubicBezTo>
                    <a:cubicBezTo>
                      <a:pt x="6676" y="17209"/>
                      <a:pt x="7462" y="18588"/>
                      <a:pt x="7855" y="19507"/>
                    </a:cubicBezTo>
                    <a:cubicBezTo>
                      <a:pt x="8247" y="19966"/>
                      <a:pt x="8640" y="20885"/>
                      <a:pt x="9033" y="21345"/>
                    </a:cubicBezTo>
                    <a:cubicBezTo>
                      <a:pt x="9425" y="20885"/>
                      <a:pt x="9033" y="20885"/>
                      <a:pt x="9425" y="20426"/>
                    </a:cubicBezTo>
                    <a:cubicBezTo>
                      <a:pt x="9425" y="19966"/>
                      <a:pt x="9425" y="19966"/>
                      <a:pt x="9425" y="19966"/>
                    </a:cubicBezTo>
                    <a:cubicBezTo>
                      <a:pt x="9818" y="19966"/>
                      <a:pt x="9818" y="19966"/>
                      <a:pt x="9818" y="19966"/>
                    </a:cubicBezTo>
                    <a:cubicBezTo>
                      <a:pt x="10211" y="19966"/>
                      <a:pt x="10604" y="19966"/>
                      <a:pt x="10604" y="19966"/>
                    </a:cubicBezTo>
                    <a:cubicBezTo>
                      <a:pt x="10996" y="19966"/>
                      <a:pt x="10996" y="19966"/>
                      <a:pt x="11389" y="19966"/>
                    </a:cubicBezTo>
                    <a:cubicBezTo>
                      <a:pt x="11782" y="20426"/>
                      <a:pt x="12175" y="19966"/>
                      <a:pt x="12567" y="20426"/>
                    </a:cubicBezTo>
                    <a:cubicBezTo>
                      <a:pt x="12567" y="20426"/>
                      <a:pt x="12567" y="20426"/>
                      <a:pt x="12960" y="20426"/>
                    </a:cubicBezTo>
                    <a:cubicBezTo>
                      <a:pt x="12960" y="20426"/>
                      <a:pt x="12960" y="20426"/>
                      <a:pt x="13353" y="20885"/>
                    </a:cubicBezTo>
                    <a:cubicBezTo>
                      <a:pt x="13745" y="20885"/>
                      <a:pt x="13745" y="19507"/>
                      <a:pt x="14138" y="19047"/>
                    </a:cubicBezTo>
                    <a:cubicBezTo>
                      <a:pt x="14531" y="19047"/>
                      <a:pt x="14924" y="18588"/>
                      <a:pt x="15316" y="18588"/>
                    </a:cubicBezTo>
                    <a:cubicBezTo>
                      <a:pt x="16887" y="18128"/>
                      <a:pt x="18458" y="17668"/>
                      <a:pt x="20029" y="16749"/>
                    </a:cubicBezTo>
                    <a:cubicBezTo>
                      <a:pt x="20422" y="16749"/>
                      <a:pt x="20815" y="16749"/>
                      <a:pt x="20815" y="16749"/>
                    </a:cubicBezTo>
                    <a:cubicBezTo>
                      <a:pt x="21207" y="16290"/>
                      <a:pt x="20815" y="16290"/>
                      <a:pt x="21207" y="16290"/>
                    </a:cubicBezTo>
                    <a:cubicBezTo>
                      <a:pt x="21207" y="15830"/>
                      <a:pt x="21207" y="14911"/>
                      <a:pt x="21207" y="14451"/>
                    </a:cubicBezTo>
                    <a:cubicBezTo>
                      <a:pt x="21600" y="14451"/>
                      <a:pt x="21600" y="13992"/>
                      <a:pt x="21600" y="13532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1" name="Shape"/>
              <p:cNvSpPr/>
              <p:nvPr/>
            </p:nvSpPr>
            <p:spPr>
              <a:xfrm>
                <a:off x="13909063" y="4680496"/>
                <a:ext cx="74294" cy="141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46" extrusionOk="0">
                    <a:moveTo>
                      <a:pt x="21600" y="12600"/>
                    </a:moveTo>
                    <a:cubicBezTo>
                      <a:pt x="18000" y="9000"/>
                      <a:pt x="14400" y="7200"/>
                      <a:pt x="10800" y="3600"/>
                    </a:cubicBezTo>
                    <a:cubicBezTo>
                      <a:pt x="10800" y="3600"/>
                      <a:pt x="7200" y="0"/>
                      <a:pt x="3600" y="0"/>
                    </a:cubicBezTo>
                    <a:cubicBezTo>
                      <a:pt x="0" y="0"/>
                      <a:pt x="7200" y="1800"/>
                      <a:pt x="7200" y="1800"/>
                    </a:cubicBezTo>
                    <a:cubicBezTo>
                      <a:pt x="3600" y="1800"/>
                      <a:pt x="3600" y="1800"/>
                      <a:pt x="3600" y="1800"/>
                    </a:cubicBezTo>
                    <a:cubicBezTo>
                      <a:pt x="3600" y="1800"/>
                      <a:pt x="3600" y="3600"/>
                      <a:pt x="0" y="5400"/>
                    </a:cubicBezTo>
                    <a:cubicBezTo>
                      <a:pt x="0" y="5400"/>
                      <a:pt x="0" y="7200"/>
                      <a:pt x="0" y="9000"/>
                    </a:cubicBezTo>
                    <a:cubicBezTo>
                      <a:pt x="0" y="9000"/>
                      <a:pt x="0" y="9000"/>
                      <a:pt x="0" y="7200"/>
                    </a:cubicBezTo>
                    <a:cubicBezTo>
                      <a:pt x="0" y="10800"/>
                      <a:pt x="3600" y="12600"/>
                      <a:pt x="3600" y="14400"/>
                    </a:cubicBezTo>
                    <a:cubicBezTo>
                      <a:pt x="3600" y="16200"/>
                      <a:pt x="3600" y="18000"/>
                      <a:pt x="7200" y="19800"/>
                    </a:cubicBezTo>
                    <a:cubicBezTo>
                      <a:pt x="7200" y="21600"/>
                      <a:pt x="14400" y="19800"/>
                      <a:pt x="18000" y="18000"/>
                    </a:cubicBezTo>
                    <a:cubicBezTo>
                      <a:pt x="21600" y="18000"/>
                      <a:pt x="21600" y="16200"/>
                      <a:pt x="21600" y="126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2" name="Shape"/>
              <p:cNvSpPr/>
              <p:nvPr/>
            </p:nvSpPr>
            <p:spPr>
              <a:xfrm>
                <a:off x="11059691" y="3419693"/>
                <a:ext cx="368878" cy="286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0" h="21600" extrusionOk="0">
                    <a:moveTo>
                      <a:pt x="20880" y="10330"/>
                    </a:moveTo>
                    <a:cubicBezTo>
                      <a:pt x="20880" y="11270"/>
                      <a:pt x="20880" y="10330"/>
                      <a:pt x="20880" y="10330"/>
                    </a:cubicBezTo>
                    <a:cubicBezTo>
                      <a:pt x="20880" y="10330"/>
                      <a:pt x="19440" y="11270"/>
                      <a:pt x="19440" y="11270"/>
                    </a:cubicBezTo>
                    <a:cubicBezTo>
                      <a:pt x="19440" y="11270"/>
                      <a:pt x="20160" y="11270"/>
                      <a:pt x="20160" y="11270"/>
                    </a:cubicBezTo>
                    <a:cubicBezTo>
                      <a:pt x="20160" y="11270"/>
                      <a:pt x="20160" y="12209"/>
                      <a:pt x="20880" y="12209"/>
                    </a:cubicBezTo>
                    <a:cubicBezTo>
                      <a:pt x="20880" y="12209"/>
                      <a:pt x="21600" y="11270"/>
                      <a:pt x="20880" y="10330"/>
                    </a:cubicBezTo>
                    <a:close/>
                    <a:moveTo>
                      <a:pt x="20880" y="5635"/>
                    </a:moveTo>
                    <a:cubicBezTo>
                      <a:pt x="21600" y="4696"/>
                      <a:pt x="20880" y="4696"/>
                      <a:pt x="20880" y="3757"/>
                    </a:cubicBezTo>
                    <a:cubicBezTo>
                      <a:pt x="20880" y="3757"/>
                      <a:pt x="20880" y="3757"/>
                      <a:pt x="20880" y="3757"/>
                    </a:cubicBezTo>
                    <a:cubicBezTo>
                      <a:pt x="20160" y="3757"/>
                      <a:pt x="20160" y="3757"/>
                      <a:pt x="20160" y="3757"/>
                    </a:cubicBezTo>
                    <a:cubicBezTo>
                      <a:pt x="20160" y="3757"/>
                      <a:pt x="19440" y="3757"/>
                      <a:pt x="19440" y="3757"/>
                    </a:cubicBezTo>
                    <a:cubicBezTo>
                      <a:pt x="19440" y="3757"/>
                      <a:pt x="19440" y="3757"/>
                      <a:pt x="18720" y="3757"/>
                    </a:cubicBezTo>
                    <a:cubicBezTo>
                      <a:pt x="18720" y="3757"/>
                      <a:pt x="18720" y="3757"/>
                      <a:pt x="18720" y="3757"/>
                    </a:cubicBezTo>
                    <a:cubicBezTo>
                      <a:pt x="18000" y="3757"/>
                      <a:pt x="18000" y="3757"/>
                      <a:pt x="18000" y="3757"/>
                    </a:cubicBezTo>
                    <a:cubicBezTo>
                      <a:pt x="18000" y="3757"/>
                      <a:pt x="18000" y="2817"/>
                      <a:pt x="18000" y="2817"/>
                    </a:cubicBezTo>
                    <a:cubicBezTo>
                      <a:pt x="18000" y="2817"/>
                      <a:pt x="17280" y="2817"/>
                      <a:pt x="16560" y="2817"/>
                    </a:cubicBezTo>
                    <a:cubicBezTo>
                      <a:pt x="16560" y="2817"/>
                      <a:pt x="16560" y="2817"/>
                      <a:pt x="16560" y="2817"/>
                    </a:cubicBezTo>
                    <a:cubicBezTo>
                      <a:pt x="16560" y="2817"/>
                      <a:pt x="16560" y="2817"/>
                      <a:pt x="16560" y="2817"/>
                    </a:cubicBezTo>
                    <a:cubicBezTo>
                      <a:pt x="15840" y="2817"/>
                      <a:pt x="15840" y="2817"/>
                      <a:pt x="15840" y="2817"/>
                    </a:cubicBezTo>
                    <a:cubicBezTo>
                      <a:pt x="15120" y="2817"/>
                      <a:pt x="13680" y="2817"/>
                      <a:pt x="13680" y="1878"/>
                    </a:cubicBezTo>
                    <a:cubicBezTo>
                      <a:pt x="12960" y="1878"/>
                      <a:pt x="12960" y="1878"/>
                      <a:pt x="12960" y="1878"/>
                    </a:cubicBezTo>
                    <a:cubicBezTo>
                      <a:pt x="12960" y="1878"/>
                      <a:pt x="12960" y="1878"/>
                      <a:pt x="12960" y="1878"/>
                    </a:cubicBezTo>
                    <a:cubicBezTo>
                      <a:pt x="12960" y="939"/>
                      <a:pt x="12960" y="939"/>
                      <a:pt x="12960" y="939"/>
                    </a:cubicBezTo>
                    <a:cubicBezTo>
                      <a:pt x="12240" y="939"/>
                      <a:pt x="11520" y="939"/>
                      <a:pt x="10800" y="939"/>
                    </a:cubicBezTo>
                    <a:cubicBezTo>
                      <a:pt x="10800" y="939"/>
                      <a:pt x="10080" y="939"/>
                      <a:pt x="10080" y="939"/>
                    </a:cubicBezTo>
                    <a:cubicBezTo>
                      <a:pt x="10080" y="939"/>
                      <a:pt x="10080" y="939"/>
                      <a:pt x="9360" y="939"/>
                    </a:cubicBezTo>
                    <a:cubicBezTo>
                      <a:pt x="8640" y="939"/>
                      <a:pt x="7920" y="939"/>
                      <a:pt x="6480" y="939"/>
                    </a:cubicBezTo>
                    <a:cubicBezTo>
                      <a:pt x="5760" y="939"/>
                      <a:pt x="4320" y="939"/>
                      <a:pt x="3600" y="939"/>
                    </a:cubicBezTo>
                    <a:cubicBezTo>
                      <a:pt x="2880" y="0"/>
                      <a:pt x="2880" y="0"/>
                      <a:pt x="2160" y="0"/>
                    </a:cubicBezTo>
                    <a:cubicBezTo>
                      <a:pt x="1440" y="0"/>
                      <a:pt x="1440" y="939"/>
                      <a:pt x="720" y="939"/>
                    </a:cubicBezTo>
                    <a:cubicBezTo>
                      <a:pt x="720" y="939"/>
                      <a:pt x="0" y="939"/>
                      <a:pt x="0" y="1878"/>
                    </a:cubicBezTo>
                    <a:cubicBezTo>
                      <a:pt x="0" y="1878"/>
                      <a:pt x="0" y="2817"/>
                      <a:pt x="0" y="2817"/>
                    </a:cubicBezTo>
                    <a:cubicBezTo>
                      <a:pt x="0" y="2817"/>
                      <a:pt x="0" y="2817"/>
                      <a:pt x="0" y="2817"/>
                    </a:cubicBezTo>
                    <a:cubicBezTo>
                      <a:pt x="0" y="2817"/>
                      <a:pt x="0" y="2817"/>
                      <a:pt x="720" y="2817"/>
                    </a:cubicBezTo>
                    <a:cubicBezTo>
                      <a:pt x="720" y="3757"/>
                      <a:pt x="720" y="3757"/>
                      <a:pt x="0" y="3757"/>
                    </a:cubicBezTo>
                    <a:cubicBezTo>
                      <a:pt x="720" y="3757"/>
                      <a:pt x="720" y="3757"/>
                      <a:pt x="720" y="3757"/>
                    </a:cubicBezTo>
                    <a:cubicBezTo>
                      <a:pt x="720" y="3757"/>
                      <a:pt x="0" y="4696"/>
                      <a:pt x="0" y="4696"/>
                    </a:cubicBezTo>
                    <a:cubicBezTo>
                      <a:pt x="720" y="5635"/>
                      <a:pt x="720" y="4696"/>
                      <a:pt x="1440" y="4696"/>
                    </a:cubicBezTo>
                    <a:cubicBezTo>
                      <a:pt x="1440" y="4696"/>
                      <a:pt x="1440" y="4696"/>
                      <a:pt x="1440" y="4696"/>
                    </a:cubicBezTo>
                    <a:cubicBezTo>
                      <a:pt x="1440" y="5635"/>
                      <a:pt x="1440" y="4696"/>
                      <a:pt x="1440" y="5635"/>
                    </a:cubicBezTo>
                    <a:cubicBezTo>
                      <a:pt x="1440" y="5635"/>
                      <a:pt x="2880" y="5635"/>
                      <a:pt x="2880" y="5635"/>
                    </a:cubicBezTo>
                    <a:cubicBezTo>
                      <a:pt x="2880" y="5635"/>
                      <a:pt x="2880" y="4696"/>
                      <a:pt x="2880" y="4696"/>
                    </a:cubicBezTo>
                    <a:cubicBezTo>
                      <a:pt x="3600" y="4696"/>
                      <a:pt x="3600" y="4696"/>
                      <a:pt x="3600" y="4696"/>
                    </a:cubicBezTo>
                    <a:cubicBezTo>
                      <a:pt x="4320" y="5635"/>
                      <a:pt x="3600" y="4696"/>
                      <a:pt x="4320" y="5635"/>
                    </a:cubicBezTo>
                    <a:cubicBezTo>
                      <a:pt x="4320" y="5635"/>
                      <a:pt x="4320" y="5635"/>
                      <a:pt x="4320" y="5635"/>
                    </a:cubicBezTo>
                    <a:cubicBezTo>
                      <a:pt x="4320" y="5635"/>
                      <a:pt x="4320" y="5635"/>
                      <a:pt x="4320" y="5635"/>
                    </a:cubicBezTo>
                    <a:cubicBezTo>
                      <a:pt x="5040" y="6574"/>
                      <a:pt x="4320" y="6574"/>
                      <a:pt x="4320" y="6574"/>
                    </a:cubicBezTo>
                    <a:cubicBezTo>
                      <a:pt x="3600" y="7513"/>
                      <a:pt x="3600" y="7513"/>
                      <a:pt x="3600" y="8452"/>
                    </a:cubicBezTo>
                    <a:cubicBezTo>
                      <a:pt x="3600" y="8452"/>
                      <a:pt x="3600" y="9391"/>
                      <a:pt x="3600" y="9391"/>
                    </a:cubicBezTo>
                    <a:cubicBezTo>
                      <a:pt x="3600" y="9391"/>
                      <a:pt x="2880" y="9391"/>
                      <a:pt x="2880" y="9391"/>
                    </a:cubicBezTo>
                    <a:cubicBezTo>
                      <a:pt x="2880" y="9391"/>
                      <a:pt x="2880" y="10330"/>
                      <a:pt x="2880" y="10330"/>
                    </a:cubicBezTo>
                    <a:cubicBezTo>
                      <a:pt x="2880" y="11270"/>
                      <a:pt x="2880" y="11270"/>
                      <a:pt x="2160" y="11270"/>
                    </a:cubicBezTo>
                    <a:cubicBezTo>
                      <a:pt x="2160" y="11270"/>
                      <a:pt x="2880" y="12209"/>
                      <a:pt x="2880" y="13148"/>
                    </a:cubicBezTo>
                    <a:cubicBezTo>
                      <a:pt x="2880" y="14087"/>
                      <a:pt x="2160" y="14087"/>
                      <a:pt x="2160" y="14087"/>
                    </a:cubicBezTo>
                    <a:cubicBezTo>
                      <a:pt x="2160" y="15026"/>
                      <a:pt x="2880" y="15026"/>
                      <a:pt x="2880" y="15026"/>
                    </a:cubicBezTo>
                    <a:cubicBezTo>
                      <a:pt x="2880" y="15965"/>
                      <a:pt x="2160" y="15965"/>
                      <a:pt x="2160" y="16904"/>
                    </a:cubicBezTo>
                    <a:cubicBezTo>
                      <a:pt x="1440" y="17843"/>
                      <a:pt x="2160" y="18783"/>
                      <a:pt x="2880" y="17843"/>
                    </a:cubicBezTo>
                    <a:cubicBezTo>
                      <a:pt x="2880" y="17843"/>
                      <a:pt x="3600" y="18783"/>
                      <a:pt x="3600" y="18783"/>
                    </a:cubicBezTo>
                    <a:cubicBezTo>
                      <a:pt x="3600" y="18783"/>
                      <a:pt x="3600" y="18783"/>
                      <a:pt x="4320" y="18783"/>
                    </a:cubicBezTo>
                    <a:cubicBezTo>
                      <a:pt x="2880" y="19722"/>
                      <a:pt x="4320" y="21600"/>
                      <a:pt x="5040" y="21600"/>
                    </a:cubicBezTo>
                    <a:cubicBezTo>
                      <a:pt x="5760" y="21600"/>
                      <a:pt x="5760" y="20661"/>
                      <a:pt x="5760" y="19722"/>
                    </a:cubicBezTo>
                    <a:cubicBezTo>
                      <a:pt x="6480" y="19722"/>
                      <a:pt x="6480" y="19722"/>
                      <a:pt x="6480" y="19722"/>
                    </a:cubicBezTo>
                    <a:cubicBezTo>
                      <a:pt x="7200" y="19722"/>
                      <a:pt x="7200" y="19722"/>
                      <a:pt x="7200" y="19722"/>
                    </a:cubicBezTo>
                    <a:cubicBezTo>
                      <a:pt x="8640" y="18783"/>
                      <a:pt x="10080" y="19722"/>
                      <a:pt x="10800" y="18783"/>
                    </a:cubicBezTo>
                    <a:cubicBezTo>
                      <a:pt x="11520" y="18783"/>
                      <a:pt x="11520" y="17843"/>
                      <a:pt x="12240" y="17843"/>
                    </a:cubicBezTo>
                    <a:cubicBezTo>
                      <a:pt x="12240" y="17843"/>
                      <a:pt x="12240" y="16904"/>
                      <a:pt x="12960" y="16904"/>
                    </a:cubicBezTo>
                    <a:cubicBezTo>
                      <a:pt x="12960" y="16904"/>
                      <a:pt x="13680" y="16904"/>
                      <a:pt x="13680" y="16904"/>
                    </a:cubicBezTo>
                    <a:cubicBezTo>
                      <a:pt x="12960" y="15965"/>
                      <a:pt x="14400" y="15026"/>
                      <a:pt x="14400" y="14087"/>
                    </a:cubicBezTo>
                    <a:cubicBezTo>
                      <a:pt x="15120" y="14087"/>
                      <a:pt x="15840" y="14087"/>
                      <a:pt x="15840" y="13148"/>
                    </a:cubicBezTo>
                    <a:cubicBezTo>
                      <a:pt x="15840" y="13148"/>
                      <a:pt x="15120" y="13148"/>
                      <a:pt x="15120" y="12209"/>
                    </a:cubicBezTo>
                    <a:cubicBezTo>
                      <a:pt x="14400" y="11270"/>
                      <a:pt x="15120" y="10330"/>
                      <a:pt x="15840" y="9391"/>
                    </a:cubicBezTo>
                    <a:cubicBezTo>
                      <a:pt x="16560" y="8452"/>
                      <a:pt x="17280" y="8452"/>
                      <a:pt x="16560" y="8452"/>
                    </a:cubicBezTo>
                    <a:cubicBezTo>
                      <a:pt x="18000" y="7513"/>
                      <a:pt x="19440" y="6574"/>
                      <a:pt x="20880" y="5635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3" name="Shape"/>
              <p:cNvSpPr/>
              <p:nvPr/>
            </p:nvSpPr>
            <p:spPr>
              <a:xfrm>
                <a:off x="15196090" y="3605426"/>
                <a:ext cx="124552" cy="163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21600"/>
                    </a:moveTo>
                    <a:cubicBezTo>
                      <a:pt x="10800" y="21600"/>
                      <a:pt x="10800" y="21600"/>
                      <a:pt x="8640" y="21600"/>
                    </a:cubicBezTo>
                    <a:cubicBezTo>
                      <a:pt x="8640" y="21600"/>
                      <a:pt x="8640" y="21600"/>
                      <a:pt x="8640" y="21600"/>
                    </a:cubicBezTo>
                    <a:close/>
                    <a:moveTo>
                      <a:pt x="21600" y="13292"/>
                    </a:moveTo>
                    <a:cubicBezTo>
                      <a:pt x="21600" y="13292"/>
                      <a:pt x="21600" y="13292"/>
                      <a:pt x="21600" y="13292"/>
                    </a:cubicBezTo>
                    <a:cubicBezTo>
                      <a:pt x="19440" y="13292"/>
                      <a:pt x="17280" y="8308"/>
                      <a:pt x="17280" y="6646"/>
                    </a:cubicBezTo>
                    <a:cubicBezTo>
                      <a:pt x="12960" y="4985"/>
                      <a:pt x="10800" y="1662"/>
                      <a:pt x="6480" y="0"/>
                    </a:cubicBezTo>
                    <a:cubicBezTo>
                      <a:pt x="6480" y="3323"/>
                      <a:pt x="0" y="0"/>
                      <a:pt x="0" y="3323"/>
                    </a:cubicBezTo>
                    <a:cubicBezTo>
                      <a:pt x="0" y="4985"/>
                      <a:pt x="4320" y="8308"/>
                      <a:pt x="4320" y="8308"/>
                    </a:cubicBezTo>
                    <a:cubicBezTo>
                      <a:pt x="4320" y="8308"/>
                      <a:pt x="2160" y="8308"/>
                      <a:pt x="2160" y="8308"/>
                    </a:cubicBezTo>
                    <a:cubicBezTo>
                      <a:pt x="0" y="8308"/>
                      <a:pt x="2160" y="9969"/>
                      <a:pt x="2160" y="9969"/>
                    </a:cubicBezTo>
                    <a:cubicBezTo>
                      <a:pt x="4320" y="11631"/>
                      <a:pt x="4320" y="11631"/>
                      <a:pt x="4320" y="13292"/>
                    </a:cubicBezTo>
                    <a:cubicBezTo>
                      <a:pt x="6480" y="13292"/>
                      <a:pt x="6480" y="13292"/>
                      <a:pt x="6480" y="14954"/>
                    </a:cubicBezTo>
                    <a:cubicBezTo>
                      <a:pt x="6480" y="14954"/>
                      <a:pt x="4320" y="14954"/>
                      <a:pt x="6480" y="14954"/>
                    </a:cubicBezTo>
                    <a:cubicBezTo>
                      <a:pt x="4320" y="16615"/>
                      <a:pt x="6480" y="19938"/>
                      <a:pt x="8640" y="18277"/>
                    </a:cubicBezTo>
                    <a:cubicBezTo>
                      <a:pt x="8640" y="18277"/>
                      <a:pt x="8640" y="19938"/>
                      <a:pt x="6480" y="19938"/>
                    </a:cubicBezTo>
                    <a:cubicBezTo>
                      <a:pt x="6480" y="19938"/>
                      <a:pt x="8640" y="19938"/>
                      <a:pt x="8640" y="19938"/>
                    </a:cubicBezTo>
                    <a:cubicBezTo>
                      <a:pt x="6480" y="19938"/>
                      <a:pt x="6480" y="19938"/>
                      <a:pt x="6480" y="19938"/>
                    </a:cubicBezTo>
                    <a:cubicBezTo>
                      <a:pt x="6480" y="19938"/>
                      <a:pt x="8640" y="21600"/>
                      <a:pt x="8640" y="21600"/>
                    </a:cubicBezTo>
                    <a:cubicBezTo>
                      <a:pt x="8640" y="19938"/>
                      <a:pt x="10800" y="21600"/>
                      <a:pt x="10800" y="19938"/>
                    </a:cubicBezTo>
                    <a:cubicBezTo>
                      <a:pt x="10800" y="19938"/>
                      <a:pt x="10800" y="19938"/>
                      <a:pt x="10800" y="19938"/>
                    </a:cubicBezTo>
                    <a:cubicBezTo>
                      <a:pt x="10800" y="19938"/>
                      <a:pt x="12960" y="21600"/>
                      <a:pt x="12960" y="19938"/>
                    </a:cubicBezTo>
                    <a:cubicBezTo>
                      <a:pt x="12960" y="19938"/>
                      <a:pt x="10800" y="19938"/>
                      <a:pt x="12960" y="18277"/>
                    </a:cubicBezTo>
                    <a:cubicBezTo>
                      <a:pt x="12960" y="18277"/>
                      <a:pt x="12960" y="19938"/>
                      <a:pt x="15120" y="19938"/>
                    </a:cubicBezTo>
                    <a:cubicBezTo>
                      <a:pt x="15120" y="19938"/>
                      <a:pt x="12960" y="18277"/>
                      <a:pt x="12960" y="18277"/>
                    </a:cubicBezTo>
                    <a:cubicBezTo>
                      <a:pt x="15120" y="16615"/>
                      <a:pt x="17280" y="18277"/>
                      <a:pt x="17280" y="18277"/>
                    </a:cubicBezTo>
                    <a:cubicBezTo>
                      <a:pt x="15120" y="16615"/>
                      <a:pt x="19440" y="18277"/>
                      <a:pt x="19440" y="16615"/>
                    </a:cubicBezTo>
                    <a:cubicBezTo>
                      <a:pt x="21600" y="16615"/>
                      <a:pt x="21600" y="14954"/>
                      <a:pt x="21600" y="13292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4" name="Shape"/>
              <p:cNvSpPr/>
              <p:nvPr/>
            </p:nvSpPr>
            <p:spPr>
              <a:xfrm>
                <a:off x="11728756" y="3306067"/>
                <a:ext cx="93535" cy="50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0" h="21600" extrusionOk="0">
                    <a:moveTo>
                      <a:pt x="20100" y="5400"/>
                    </a:moveTo>
                    <a:cubicBezTo>
                      <a:pt x="17400" y="5400"/>
                      <a:pt x="17400" y="0"/>
                      <a:pt x="17400" y="0"/>
                    </a:cubicBezTo>
                    <a:cubicBezTo>
                      <a:pt x="17400" y="0"/>
                      <a:pt x="17400" y="0"/>
                      <a:pt x="17400" y="0"/>
                    </a:cubicBezTo>
                    <a:cubicBezTo>
                      <a:pt x="14700" y="0"/>
                      <a:pt x="14700" y="0"/>
                      <a:pt x="14700" y="0"/>
                    </a:cubicBezTo>
                    <a:cubicBezTo>
                      <a:pt x="12000" y="5400"/>
                      <a:pt x="12000" y="0"/>
                      <a:pt x="9300" y="5400"/>
                    </a:cubicBezTo>
                    <a:cubicBezTo>
                      <a:pt x="6600" y="5400"/>
                      <a:pt x="6600" y="5400"/>
                      <a:pt x="6600" y="5400"/>
                    </a:cubicBezTo>
                    <a:cubicBezTo>
                      <a:pt x="3900" y="5400"/>
                      <a:pt x="3900" y="5400"/>
                      <a:pt x="1200" y="5400"/>
                    </a:cubicBezTo>
                    <a:cubicBezTo>
                      <a:pt x="-1500" y="10800"/>
                      <a:pt x="1200" y="10800"/>
                      <a:pt x="1200" y="10800"/>
                    </a:cubicBezTo>
                    <a:cubicBezTo>
                      <a:pt x="1200" y="10800"/>
                      <a:pt x="1200" y="10800"/>
                      <a:pt x="1200" y="10800"/>
                    </a:cubicBezTo>
                    <a:cubicBezTo>
                      <a:pt x="1200" y="10800"/>
                      <a:pt x="1200" y="10800"/>
                      <a:pt x="1200" y="10800"/>
                    </a:cubicBezTo>
                    <a:cubicBezTo>
                      <a:pt x="1200" y="10800"/>
                      <a:pt x="1200" y="16200"/>
                      <a:pt x="1200" y="10800"/>
                    </a:cubicBezTo>
                    <a:cubicBezTo>
                      <a:pt x="1200" y="16200"/>
                      <a:pt x="1200" y="16200"/>
                      <a:pt x="3900" y="21600"/>
                    </a:cubicBezTo>
                    <a:cubicBezTo>
                      <a:pt x="1200" y="21600"/>
                      <a:pt x="1200" y="21600"/>
                      <a:pt x="1200" y="21600"/>
                    </a:cubicBezTo>
                    <a:cubicBezTo>
                      <a:pt x="1200" y="21600"/>
                      <a:pt x="3900" y="21600"/>
                      <a:pt x="3900" y="21600"/>
                    </a:cubicBezTo>
                    <a:cubicBezTo>
                      <a:pt x="3900" y="21600"/>
                      <a:pt x="3900" y="21600"/>
                      <a:pt x="3900" y="21600"/>
                    </a:cubicBezTo>
                    <a:cubicBezTo>
                      <a:pt x="3900" y="21600"/>
                      <a:pt x="6600" y="21600"/>
                      <a:pt x="6600" y="21600"/>
                    </a:cubicBezTo>
                    <a:cubicBezTo>
                      <a:pt x="6600" y="21600"/>
                      <a:pt x="6600" y="16200"/>
                      <a:pt x="6600" y="16200"/>
                    </a:cubicBezTo>
                    <a:cubicBezTo>
                      <a:pt x="6600" y="16200"/>
                      <a:pt x="9300" y="21600"/>
                      <a:pt x="9300" y="21600"/>
                    </a:cubicBezTo>
                    <a:cubicBezTo>
                      <a:pt x="9300" y="21600"/>
                      <a:pt x="12000" y="21600"/>
                      <a:pt x="12000" y="21600"/>
                    </a:cubicBezTo>
                    <a:cubicBezTo>
                      <a:pt x="12000" y="21600"/>
                      <a:pt x="12000" y="16200"/>
                      <a:pt x="12000" y="16200"/>
                    </a:cubicBezTo>
                    <a:cubicBezTo>
                      <a:pt x="14700" y="16200"/>
                      <a:pt x="14700" y="16200"/>
                      <a:pt x="14700" y="10800"/>
                    </a:cubicBezTo>
                    <a:cubicBezTo>
                      <a:pt x="14700" y="10800"/>
                      <a:pt x="12000" y="10800"/>
                      <a:pt x="14700" y="10800"/>
                    </a:cubicBezTo>
                    <a:cubicBezTo>
                      <a:pt x="14700" y="5400"/>
                      <a:pt x="17400" y="5400"/>
                      <a:pt x="17400" y="5400"/>
                    </a:cubicBezTo>
                    <a:cubicBezTo>
                      <a:pt x="17400" y="5400"/>
                      <a:pt x="17400" y="5400"/>
                      <a:pt x="20100" y="540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5" name="Shape"/>
              <p:cNvSpPr/>
              <p:nvPr/>
            </p:nvSpPr>
            <p:spPr>
              <a:xfrm>
                <a:off x="11829226" y="3207737"/>
                <a:ext cx="160558" cy="61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39" h="21600" extrusionOk="0">
                    <a:moveTo>
                      <a:pt x="19200" y="4320"/>
                    </a:moveTo>
                    <a:cubicBezTo>
                      <a:pt x="19200" y="4320"/>
                      <a:pt x="17657" y="4320"/>
                      <a:pt x="16114" y="4320"/>
                    </a:cubicBezTo>
                    <a:cubicBezTo>
                      <a:pt x="16114" y="0"/>
                      <a:pt x="16114" y="0"/>
                      <a:pt x="14572" y="0"/>
                    </a:cubicBezTo>
                    <a:cubicBezTo>
                      <a:pt x="14572" y="4320"/>
                      <a:pt x="14572" y="4320"/>
                      <a:pt x="14572" y="4320"/>
                    </a:cubicBezTo>
                    <a:cubicBezTo>
                      <a:pt x="13029" y="4320"/>
                      <a:pt x="13029" y="0"/>
                      <a:pt x="11486" y="4320"/>
                    </a:cubicBezTo>
                    <a:cubicBezTo>
                      <a:pt x="11486" y="4320"/>
                      <a:pt x="11486" y="4320"/>
                      <a:pt x="9943" y="4320"/>
                    </a:cubicBezTo>
                    <a:cubicBezTo>
                      <a:pt x="9943" y="4320"/>
                      <a:pt x="9943" y="4320"/>
                      <a:pt x="9943" y="0"/>
                    </a:cubicBezTo>
                    <a:cubicBezTo>
                      <a:pt x="8400" y="0"/>
                      <a:pt x="8400" y="0"/>
                      <a:pt x="8400" y="4320"/>
                    </a:cubicBezTo>
                    <a:cubicBezTo>
                      <a:pt x="6857" y="4320"/>
                      <a:pt x="6857" y="0"/>
                      <a:pt x="6857" y="0"/>
                    </a:cubicBezTo>
                    <a:cubicBezTo>
                      <a:pt x="5314" y="0"/>
                      <a:pt x="5314" y="4320"/>
                      <a:pt x="5314" y="4320"/>
                    </a:cubicBezTo>
                    <a:cubicBezTo>
                      <a:pt x="3772" y="4320"/>
                      <a:pt x="3772" y="4320"/>
                      <a:pt x="3772" y="8640"/>
                    </a:cubicBezTo>
                    <a:cubicBezTo>
                      <a:pt x="2229" y="8640"/>
                      <a:pt x="2229" y="8640"/>
                      <a:pt x="686" y="8640"/>
                    </a:cubicBezTo>
                    <a:cubicBezTo>
                      <a:pt x="686" y="8640"/>
                      <a:pt x="-857" y="12960"/>
                      <a:pt x="686" y="17280"/>
                    </a:cubicBezTo>
                    <a:cubicBezTo>
                      <a:pt x="686" y="21600"/>
                      <a:pt x="2229" y="21600"/>
                      <a:pt x="3772" y="21600"/>
                    </a:cubicBezTo>
                    <a:cubicBezTo>
                      <a:pt x="3772" y="21600"/>
                      <a:pt x="5314" y="21600"/>
                      <a:pt x="6857" y="21600"/>
                    </a:cubicBezTo>
                    <a:cubicBezTo>
                      <a:pt x="6857" y="21600"/>
                      <a:pt x="6857" y="21600"/>
                      <a:pt x="6857" y="21600"/>
                    </a:cubicBezTo>
                    <a:cubicBezTo>
                      <a:pt x="6857" y="21600"/>
                      <a:pt x="8400" y="17280"/>
                      <a:pt x="9943" y="17280"/>
                    </a:cubicBezTo>
                    <a:cubicBezTo>
                      <a:pt x="9943" y="17280"/>
                      <a:pt x="9943" y="17280"/>
                      <a:pt x="11486" y="17280"/>
                    </a:cubicBezTo>
                    <a:cubicBezTo>
                      <a:pt x="11486" y="17280"/>
                      <a:pt x="11486" y="12960"/>
                      <a:pt x="13029" y="12960"/>
                    </a:cubicBezTo>
                    <a:cubicBezTo>
                      <a:pt x="13029" y="12960"/>
                      <a:pt x="14572" y="12960"/>
                      <a:pt x="16114" y="12960"/>
                    </a:cubicBezTo>
                    <a:cubicBezTo>
                      <a:pt x="16114" y="12960"/>
                      <a:pt x="16114" y="17280"/>
                      <a:pt x="17657" y="17280"/>
                    </a:cubicBezTo>
                    <a:cubicBezTo>
                      <a:pt x="19200" y="17280"/>
                      <a:pt x="20743" y="8640"/>
                      <a:pt x="19200" y="432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6" name="Shape"/>
              <p:cNvSpPr/>
              <p:nvPr/>
            </p:nvSpPr>
            <p:spPr>
              <a:xfrm>
                <a:off x="11888788" y="3332288"/>
                <a:ext cx="125524" cy="141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95" h="20600" extrusionOk="0">
                    <a:moveTo>
                      <a:pt x="19145" y="16200"/>
                    </a:moveTo>
                    <a:cubicBezTo>
                      <a:pt x="19145" y="14400"/>
                      <a:pt x="17182" y="14400"/>
                      <a:pt x="17182" y="12600"/>
                    </a:cubicBezTo>
                    <a:cubicBezTo>
                      <a:pt x="17182" y="10800"/>
                      <a:pt x="17182" y="10800"/>
                      <a:pt x="17182" y="10800"/>
                    </a:cubicBezTo>
                    <a:cubicBezTo>
                      <a:pt x="19145" y="10800"/>
                      <a:pt x="17182" y="9000"/>
                      <a:pt x="19145" y="9000"/>
                    </a:cubicBezTo>
                    <a:cubicBezTo>
                      <a:pt x="17182" y="7200"/>
                      <a:pt x="17182" y="9000"/>
                      <a:pt x="15218" y="9000"/>
                    </a:cubicBezTo>
                    <a:cubicBezTo>
                      <a:pt x="15218" y="9000"/>
                      <a:pt x="13254" y="7200"/>
                      <a:pt x="11291" y="7200"/>
                    </a:cubicBezTo>
                    <a:cubicBezTo>
                      <a:pt x="13254" y="7200"/>
                      <a:pt x="13254" y="7200"/>
                      <a:pt x="13254" y="7200"/>
                    </a:cubicBezTo>
                    <a:cubicBezTo>
                      <a:pt x="13254" y="7200"/>
                      <a:pt x="11291" y="5400"/>
                      <a:pt x="11291" y="5400"/>
                    </a:cubicBezTo>
                    <a:cubicBezTo>
                      <a:pt x="11291" y="5400"/>
                      <a:pt x="13254" y="5400"/>
                      <a:pt x="11291" y="5400"/>
                    </a:cubicBezTo>
                    <a:cubicBezTo>
                      <a:pt x="11291" y="3600"/>
                      <a:pt x="9327" y="3600"/>
                      <a:pt x="9327" y="3600"/>
                    </a:cubicBezTo>
                    <a:cubicBezTo>
                      <a:pt x="9327" y="3600"/>
                      <a:pt x="9327" y="1800"/>
                      <a:pt x="9327" y="1800"/>
                    </a:cubicBezTo>
                    <a:cubicBezTo>
                      <a:pt x="9327" y="1800"/>
                      <a:pt x="7364" y="1800"/>
                      <a:pt x="7364" y="1800"/>
                    </a:cubicBezTo>
                    <a:cubicBezTo>
                      <a:pt x="5400" y="0"/>
                      <a:pt x="3436" y="0"/>
                      <a:pt x="1473" y="0"/>
                    </a:cubicBezTo>
                    <a:cubicBezTo>
                      <a:pt x="-491" y="1800"/>
                      <a:pt x="-491" y="3600"/>
                      <a:pt x="1473" y="3600"/>
                    </a:cubicBezTo>
                    <a:cubicBezTo>
                      <a:pt x="1473" y="3600"/>
                      <a:pt x="1473" y="3600"/>
                      <a:pt x="1473" y="3600"/>
                    </a:cubicBezTo>
                    <a:cubicBezTo>
                      <a:pt x="3436" y="5400"/>
                      <a:pt x="1473" y="3600"/>
                      <a:pt x="1473" y="5400"/>
                    </a:cubicBezTo>
                    <a:cubicBezTo>
                      <a:pt x="1473" y="5400"/>
                      <a:pt x="1473" y="5400"/>
                      <a:pt x="1473" y="5400"/>
                    </a:cubicBezTo>
                    <a:cubicBezTo>
                      <a:pt x="1473" y="7200"/>
                      <a:pt x="1473" y="7200"/>
                      <a:pt x="1473" y="7200"/>
                    </a:cubicBezTo>
                    <a:cubicBezTo>
                      <a:pt x="3436" y="5400"/>
                      <a:pt x="1473" y="9000"/>
                      <a:pt x="1473" y="9000"/>
                    </a:cubicBezTo>
                    <a:cubicBezTo>
                      <a:pt x="1473" y="10800"/>
                      <a:pt x="5400" y="12600"/>
                      <a:pt x="1473" y="12600"/>
                    </a:cubicBezTo>
                    <a:cubicBezTo>
                      <a:pt x="5400" y="14400"/>
                      <a:pt x="1473" y="12600"/>
                      <a:pt x="1473" y="14400"/>
                    </a:cubicBezTo>
                    <a:cubicBezTo>
                      <a:pt x="1473" y="16200"/>
                      <a:pt x="7364" y="16200"/>
                      <a:pt x="7364" y="18000"/>
                    </a:cubicBezTo>
                    <a:cubicBezTo>
                      <a:pt x="9327" y="16200"/>
                      <a:pt x="9327" y="16200"/>
                      <a:pt x="9327" y="16200"/>
                    </a:cubicBezTo>
                    <a:cubicBezTo>
                      <a:pt x="9327" y="16200"/>
                      <a:pt x="11291" y="16200"/>
                      <a:pt x="11291" y="16200"/>
                    </a:cubicBezTo>
                    <a:cubicBezTo>
                      <a:pt x="13254" y="18000"/>
                      <a:pt x="13254" y="18000"/>
                      <a:pt x="15218" y="18000"/>
                    </a:cubicBezTo>
                    <a:cubicBezTo>
                      <a:pt x="13254" y="19800"/>
                      <a:pt x="13254" y="19800"/>
                      <a:pt x="15218" y="19800"/>
                    </a:cubicBezTo>
                    <a:cubicBezTo>
                      <a:pt x="15218" y="21600"/>
                      <a:pt x="17182" y="19800"/>
                      <a:pt x="17182" y="19800"/>
                    </a:cubicBezTo>
                    <a:cubicBezTo>
                      <a:pt x="19145" y="19800"/>
                      <a:pt x="17182" y="18000"/>
                      <a:pt x="17182" y="18000"/>
                    </a:cubicBezTo>
                    <a:cubicBezTo>
                      <a:pt x="17182" y="18000"/>
                      <a:pt x="21109" y="16200"/>
                      <a:pt x="19145" y="162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7" name="Shape"/>
              <p:cNvSpPr/>
              <p:nvPr/>
            </p:nvSpPr>
            <p:spPr>
              <a:xfrm>
                <a:off x="11691913" y="3404396"/>
                <a:ext cx="17481" cy="17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9600" h="21600" extrusionOk="0">
                    <a:moveTo>
                      <a:pt x="0" y="0"/>
                    </a:moveTo>
                    <a:cubicBezTo>
                      <a:pt x="0" y="21600"/>
                      <a:pt x="0" y="0"/>
                      <a:pt x="0" y="21600"/>
                    </a:cubicBezTo>
                    <a:cubicBezTo>
                      <a:pt x="21600" y="21600"/>
                      <a:pt x="0" y="21600"/>
                      <a:pt x="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8" name="Shape"/>
              <p:cNvSpPr/>
              <p:nvPr/>
            </p:nvSpPr>
            <p:spPr>
              <a:xfrm>
                <a:off x="11896583" y="2196035"/>
                <a:ext cx="4199768" cy="1315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7" extrusionOk="0">
                    <a:moveTo>
                      <a:pt x="7264" y="408"/>
                    </a:moveTo>
                    <a:cubicBezTo>
                      <a:pt x="7329" y="408"/>
                      <a:pt x="7457" y="408"/>
                      <a:pt x="7586" y="408"/>
                    </a:cubicBezTo>
                    <a:cubicBezTo>
                      <a:pt x="7586" y="408"/>
                      <a:pt x="7779" y="408"/>
                      <a:pt x="7779" y="408"/>
                    </a:cubicBezTo>
                    <a:cubicBezTo>
                      <a:pt x="7714" y="204"/>
                      <a:pt x="7714" y="204"/>
                      <a:pt x="7779" y="204"/>
                    </a:cubicBezTo>
                    <a:cubicBezTo>
                      <a:pt x="7779" y="204"/>
                      <a:pt x="7650" y="204"/>
                      <a:pt x="7650" y="204"/>
                    </a:cubicBezTo>
                    <a:cubicBezTo>
                      <a:pt x="7586" y="0"/>
                      <a:pt x="7521" y="0"/>
                      <a:pt x="7457" y="0"/>
                    </a:cubicBezTo>
                    <a:cubicBezTo>
                      <a:pt x="7393" y="0"/>
                      <a:pt x="7071" y="204"/>
                      <a:pt x="7329" y="204"/>
                    </a:cubicBezTo>
                    <a:cubicBezTo>
                      <a:pt x="7264" y="408"/>
                      <a:pt x="7200" y="204"/>
                      <a:pt x="7200" y="408"/>
                    </a:cubicBezTo>
                    <a:cubicBezTo>
                      <a:pt x="7200" y="408"/>
                      <a:pt x="7200" y="408"/>
                      <a:pt x="7264" y="408"/>
                    </a:cubicBezTo>
                    <a:close/>
                    <a:moveTo>
                      <a:pt x="3729" y="4483"/>
                    </a:moveTo>
                    <a:cubicBezTo>
                      <a:pt x="3729" y="4483"/>
                      <a:pt x="3729" y="4483"/>
                      <a:pt x="3729" y="4483"/>
                    </a:cubicBezTo>
                    <a:cubicBezTo>
                      <a:pt x="3729" y="4687"/>
                      <a:pt x="3793" y="4687"/>
                      <a:pt x="3857" y="4687"/>
                    </a:cubicBezTo>
                    <a:cubicBezTo>
                      <a:pt x="3857" y="4687"/>
                      <a:pt x="3793" y="4483"/>
                      <a:pt x="3729" y="4483"/>
                    </a:cubicBezTo>
                    <a:cubicBezTo>
                      <a:pt x="3729" y="4483"/>
                      <a:pt x="3729" y="4483"/>
                      <a:pt x="3729" y="4483"/>
                    </a:cubicBezTo>
                    <a:close/>
                    <a:moveTo>
                      <a:pt x="8164" y="611"/>
                    </a:moveTo>
                    <a:cubicBezTo>
                      <a:pt x="8164" y="611"/>
                      <a:pt x="8164" y="611"/>
                      <a:pt x="8229" y="611"/>
                    </a:cubicBezTo>
                    <a:cubicBezTo>
                      <a:pt x="8164" y="611"/>
                      <a:pt x="8164" y="611"/>
                      <a:pt x="8164" y="611"/>
                    </a:cubicBezTo>
                    <a:cubicBezTo>
                      <a:pt x="8164" y="611"/>
                      <a:pt x="8164" y="611"/>
                      <a:pt x="8164" y="611"/>
                    </a:cubicBezTo>
                    <a:close/>
                    <a:moveTo>
                      <a:pt x="7714" y="408"/>
                    </a:moveTo>
                    <a:cubicBezTo>
                      <a:pt x="7650" y="408"/>
                      <a:pt x="7586" y="408"/>
                      <a:pt x="7521" y="611"/>
                    </a:cubicBezTo>
                    <a:cubicBezTo>
                      <a:pt x="7521" y="611"/>
                      <a:pt x="7457" y="611"/>
                      <a:pt x="7457" y="815"/>
                    </a:cubicBezTo>
                    <a:cubicBezTo>
                      <a:pt x="7586" y="815"/>
                      <a:pt x="7714" y="815"/>
                      <a:pt x="7843" y="815"/>
                    </a:cubicBezTo>
                    <a:cubicBezTo>
                      <a:pt x="7907" y="1019"/>
                      <a:pt x="8036" y="1019"/>
                      <a:pt x="8100" y="1019"/>
                    </a:cubicBezTo>
                    <a:cubicBezTo>
                      <a:pt x="8164" y="1019"/>
                      <a:pt x="8229" y="1019"/>
                      <a:pt x="8293" y="1019"/>
                    </a:cubicBezTo>
                    <a:cubicBezTo>
                      <a:pt x="8229" y="815"/>
                      <a:pt x="8164" y="815"/>
                      <a:pt x="8100" y="815"/>
                    </a:cubicBezTo>
                    <a:cubicBezTo>
                      <a:pt x="8164" y="815"/>
                      <a:pt x="8164" y="815"/>
                      <a:pt x="8164" y="815"/>
                    </a:cubicBezTo>
                    <a:cubicBezTo>
                      <a:pt x="8164" y="815"/>
                      <a:pt x="8164" y="611"/>
                      <a:pt x="8164" y="611"/>
                    </a:cubicBezTo>
                    <a:cubicBezTo>
                      <a:pt x="8100" y="611"/>
                      <a:pt x="8036" y="611"/>
                      <a:pt x="7971" y="408"/>
                    </a:cubicBezTo>
                    <a:cubicBezTo>
                      <a:pt x="7971" y="611"/>
                      <a:pt x="7971" y="611"/>
                      <a:pt x="7971" y="611"/>
                    </a:cubicBezTo>
                    <a:cubicBezTo>
                      <a:pt x="7971" y="611"/>
                      <a:pt x="7843" y="611"/>
                      <a:pt x="7907" y="408"/>
                    </a:cubicBezTo>
                    <a:cubicBezTo>
                      <a:pt x="7843" y="408"/>
                      <a:pt x="7779" y="408"/>
                      <a:pt x="7714" y="408"/>
                    </a:cubicBezTo>
                    <a:close/>
                    <a:moveTo>
                      <a:pt x="7393" y="2853"/>
                    </a:moveTo>
                    <a:cubicBezTo>
                      <a:pt x="7393" y="2853"/>
                      <a:pt x="7329" y="2853"/>
                      <a:pt x="7329" y="2853"/>
                    </a:cubicBezTo>
                    <a:cubicBezTo>
                      <a:pt x="7457" y="2853"/>
                      <a:pt x="7457" y="2853"/>
                      <a:pt x="7393" y="2853"/>
                    </a:cubicBezTo>
                    <a:close/>
                    <a:moveTo>
                      <a:pt x="4371" y="2242"/>
                    </a:moveTo>
                    <a:cubicBezTo>
                      <a:pt x="4371" y="2242"/>
                      <a:pt x="4307" y="2242"/>
                      <a:pt x="4243" y="2242"/>
                    </a:cubicBezTo>
                    <a:cubicBezTo>
                      <a:pt x="4243" y="2242"/>
                      <a:pt x="4114" y="2445"/>
                      <a:pt x="4050" y="2445"/>
                    </a:cubicBezTo>
                    <a:cubicBezTo>
                      <a:pt x="4050" y="2445"/>
                      <a:pt x="4050" y="2445"/>
                      <a:pt x="4114" y="2445"/>
                    </a:cubicBezTo>
                    <a:cubicBezTo>
                      <a:pt x="4050" y="2445"/>
                      <a:pt x="4050" y="2649"/>
                      <a:pt x="4050" y="2649"/>
                    </a:cubicBezTo>
                    <a:cubicBezTo>
                      <a:pt x="4050" y="2649"/>
                      <a:pt x="3986" y="2649"/>
                      <a:pt x="3986" y="2649"/>
                    </a:cubicBezTo>
                    <a:cubicBezTo>
                      <a:pt x="3986" y="2649"/>
                      <a:pt x="3986" y="2649"/>
                      <a:pt x="3986" y="2649"/>
                    </a:cubicBezTo>
                    <a:cubicBezTo>
                      <a:pt x="3921" y="2853"/>
                      <a:pt x="3921" y="2649"/>
                      <a:pt x="3857" y="2649"/>
                    </a:cubicBezTo>
                    <a:cubicBezTo>
                      <a:pt x="3921" y="2853"/>
                      <a:pt x="3921" y="2649"/>
                      <a:pt x="3986" y="2853"/>
                    </a:cubicBezTo>
                    <a:cubicBezTo>
                      <a:pt x="3921" y="2853"/>
                      <a:pt x="3921" y="2853"/>
                      <a:pt x="3857" y="2853"/>
                    </a:cubicBezTo>
                    <a:cubicBezTo>
                      <a:pt x="3921" y="3057"/>
                      <a:pt x="3921" y="3057"/>
                      <a:pt x="3921" y="3057"/>
                    </a:cubicBezTo>
                    <a:cubicBezTo>
                      <a:pt x="3857" y="3057"/>
                      <a:pt x="3857" y="3057"/>
                      <a:pt x="3857" y="3260"/>
                    </a:cubicBezTo>
                    <a:cubicBezTo>
                      <a:pt x="3793" y="3260"/>
                      <a:pt x="3793" y="3260"/>
                      <a:pt x="3729" y="3260"/>
                    </a:cubicBezTo>
                    <a:cubicBezTo>
                      <a:pt x="3729" y="3464"/>
                      <a:pt x="3793" y="3464"/>
                      <a:pt x="3793" y="3464"/>
                    </a:cubicBezTo>
                    <a:cubicBezTo>
                      <a:pt x="3857" y="3464"/>
                      <a:pt x="3921" y="3464"/>
                      <a:pt x="3921" y="3464"/>
                    </a:cubicBezTo>
                    <a:cubicBezTo>
                      <a:pt x="3986" y="3464"/>
                      <a:pt x="4050" y="3668"/>
                      <a:pt x="4114" y="3464"/>
                    </a:cubicBezTo>
                    <a:cubicBezTo>
                      <a:pt x="4114" y="3464"/>
                      <a:pt x="4114" y="3464"/>
                      <a:pt x="4179" y="3464"/>
                    </a:cubicBezTo>
                    <a:cubicBezTo>
                      <a:pt x="4179" y="3464"/>
                      <a:pt x="4114" y="3260"/>
                      <a:pt x="4114" y="3260"/>
                    </a:cubicBezTo>
                    <a:cubicBezTo>
                      <a:pt x="4179" y="3260"/>
                      <a:pt x="4243" y="3464"/>
                      <a:pt x="4179" y="3260"/>
                    </a:cubicBezTo>
                    <a:cubicBezTo>
                      <a:pt x="4243" y="3260"/>
                      <a:pt x="4307" y="3057"/>
                      <a:pt x="4243" y="3057"/>
                    </a:cubicBezTo>
                    <a:cubicBezTo>
                      <a:pt x="4243" y="3057"/>
                      <a:pt x="4243" y="3057"/>
                      <a:pt x="4307" y="3057"/>
                    </a:cubicBezTo>
                    <a:cubicBezTo>
                      <a:pt x="4307" y="3057"/>
                      <a:pt x="4307" y="2853"/>
                      <a:pt x="4307" y="2853"/>
                    </a:cubicBezTo>
                    <a:cubicBezTo>
                      <a:pt x="4307" y="2853"/>
                      <a:pt x="4307" y="2853"/>
                      <a:pt x="4371" y="2853"/>
                    </a:cubicBezTo>
                    <a:cubicBezTo>
                      <a:pt x="4371" y="2853"/>
                      <a:pt x="4371" y="2853"/>
                      <a:pt x="4371" y="2853"/>
                    </a:cubicBezTo>
                    <a:cubicBezTo>
                      <a:pt x="4371" y="2853"/>
                      <a:pt x="4371" y="2853"/>
                      <a:pt x="4436" y="2853"/>
                    </a:cubicBezTo>
                    <a:cubicBezTo>
                      <a:pt x="4371" y="2853"/>
                      <a:pt x="4371" y="2853"/>
                      <a:pt x="4371" y="2853"/>
                    </a:cubicBezTo>
                    <a:cubicBezTo>
                      <a:pt x="4436" y="2649"/>
                      <a:pt x="4436" y="2649"/>
                      <a:pt x="4500" y="2649"/>
                    </a:cubicBezTo>
                    <a:cubicBezTo>
                      <a:pt x="4564" y="2445"/>
                      <a:pt x="4693" y="2445"/>
                      <a:pt x="4757" y="2445"/>
                    </a:cubicBezTo>
                    <a:cubicBezTo>
                      <a:pt x="4886" y="2242"/>
                      <a:pt x="5079" y="2242"/>
                      <a:pt x="5207" y="2038"/>
                    </a:cubicBezTo>
                    <a:cubicBezTo>
                      <a:pt x="5207" y="1834"/>
                      <a:pt x="5143" y="1834"/>
                      <a:pt x="5079" y="1834"/>
                    </a:cubicBezTo>
                    <a:cubicBezTo>
                      <a:pt x="5014" y="1834"/>
                      <a:pt x="4950" y="1834"/>
                      <a:pt x="4886" y="1834"/>
                    </a:cubicBezTo>
                    <a:cubicBezTo>
                      <a:pt x="4886" y="2038"/>
                      <a:pt x="4886" y="2038"/>
                      <a:pt x="4886" y="2038"/>
                    </a:cubicBezTo>
                    <a:cubicBezTo>
                      <a:pt x="4693" y="2038"/>
                      <a:pt x="4500" y="2038"/>
                      <a:pt x="4371" y="2242"/>
                    </a:cubicBezTo>
                    <a:close/>
                    <a:moveTo>
                      <a:pt x="5657" y="3668"/>
                    </a:moveTo>
                    <a:cubicBezTo>
                      <a:pt x="5657" y="3872"/>
                      <a:pt x="5786" y="3668"/>
                      <a:pt x="5850" y="3668"/>
                    </a:cubicBezTo>
                    <a:cubicBezTo>
                      <a:pt x="5786" y="3464"/>
                      <a:pt x="5593" y="3464"/>
                      <a:pt x="5657" y="3668"/>
                    </a:cubicBezTo>
                    <a:close/>
                    <a:moveTo>
                      <a:pt x="6557" y="4075"/>
                    </a:moveTo>
                    <a:cubicBezTo>
                      <a:pt x="6621" y="4075"/>
                      <a:pt x="6686" y="4075"/>
                      <a:pt x="6686" y="3872"/>
                    </a:cubicBezTo>
                    <a:cubicBezTo>
                      <a:pt x="6686" y="3872"/>
                      <a:pt x="6557" y="3872"/>
                      <a:pt x="6557" y="4075"/>
                    </a:cubicBezTo>
                    <a:close/>
                    <a:moveTo>
                      <a:pt x="4371" y="4891"/>
                    </a:moveTo>
                    <a:cubicBezTo>
                      <a:pt x="4307" y="4687"/>
                      <a:pt x="4243" y="4483"/>
                      <a:pt x="4179" y="4483"/>
                    </a:cubicBezTo>
                    <a:cubicBezTo>
                      <a:pt x="4114" y="4483"/>
                      <a:pt x="4050" y="4279"/>
                      <a:pt x="4050" y="4279"/>
                    </a:cubicBezTo>
                    <a:cubicBezTo>
                      <a:pt x="4050" y="4279"/>
                      <a:pt x="4050" y="4075"/>
                      <a:pt x="4050" y="4075"/>
                    </a:cubicBezTo>
                    <a:cubicBezTo>
                      <a:pt x="3986" y="3872"/>
                      <a:pt x="3986" y="4075"/>
                      <a:pt x="4050" y="3872"/>
                    </a:cubicBezTo>
                    <a:cubicBezTo>
                      <a:pt x="4050" y="3872"/>
                      <a:pt x="4050" y="3872"/>
                      <a:pt x="4050" y="3872"/>
                    </a:cubicBezTo>
                    <a:cubicBezTo>
                      <a:pt x="4050" y="3872"/>
                      <a:pt x="4050" y="3668"/>
                      <a:pt x="4050" y="3668"/>
                    </a:cubicBezTo>
                    <a:cubicBezTo>
                      <a:pt x="3986" y="3668"/>
                      <a:pt x="3921" y="3668"/>
                      <a:pt x="3793" y="3668"/>
                    </a:cubicBezTo>
                    <a:cubicBezTo>
                      <a:pt x="3793" y="3668"/>
                      <a:pt x="3600" y="3668"/>
                      <a:pt x="3729" y="3668"/>
                    </a:cubicBezTo>
                    <a:cubicBezTo>
                      <a:pt x="3729" y="3668"/>
                      <a:pt x="3664" y="3668"/>
                      <a:pt x="3664" y="3872"/>
                    </a:cubicBezTo>
                    <a:cubicBezTo>
                      <a:pt x="3664" y="3872"/>
                      <a:pt x="3664" y="3872"/>
                      <a:pt x="3729" y="3872"/>
                    </a:cubicBezTo>
                    <a:cubicBezTo>
                      <a:pt x="3664" y="3872"/>
                      <a:pt x="3664" y="4075"/>
                      <a:pt x="3664" y="4075"/>
                    </a:cubicBezTo>
                    <a:cubicBezTo>
                      <a:pt x="3664" y="4075"/>
                      <a:pt x="3600" y="4075"/>
                      <a:pt x="3600" y="4075"/>
                    </a:cubicBezTo>
                    <a:cubicBezTo>
                      <a:pt x="3536" y="4279"/>
                      <a:pt x="3600" y="4483"/>
                      <a:pt x="3664" y="4483"/>
                    </a:cubicBezTo>
                    <a:cubicBezTo>
                      <a:pt x="3664" y="4483"/>
                      <a:pt x="3793" y="4483"/>
                      <a:pt x="3857" y="4483"/>
                    </a:cubicBezTo>
                    <a:cubicBezTo>
                      <a:pt x="3793" y="4483"/>
                      <a:pt x="3921" y="4687"/>
                      <a:pt x="3921" y="4687"/>
                    </a:cubicBezTo>
                    <a:cubicBezTo>
                      <a:pt x="3921" y="4687"/>
                      <a:pt x="3921" y="4687"/>
                      <a:pt x="3921" y="4687"/>
                    </a:cubicBezTo>
                    <a:cubicBezTo>
                      <a:pt x="3921" y="4687"/>
                      <a:pt x="3921" y="4687"/>
                      <a:pt x="3921" y="4687"/>
                    </a:cubicBezTo>
                    <a:cubicBezTo>
                      <a:pt x="3921" y="4687"/>
                      <a:pt x="3921" y="4687"/>
                      <a:pt x="3857" y="4687"/>
                    </a:cubicBezTo>
                    <a:cubicBezTo>
                      <a:pt x="3857" y="4687"/>
                      <a:pt x="3857" y="4687"/>
                      <a:pt x="3921" y="4687"/>
                    </a:cubicBezTo>
                    <a:cubicBezTo>
                      <a:pt x="3857" y="4687"/>
                      <a:pt x="3857" y="4687"/>
                      <a:pt x="3857" y="4687"/>
                    </a:cubicBezTo>
                    <a:cubicBezTo>
                      <a:pt x="3921" y="4891"/>
                      <a:pt x="3986" y="4891"/>
                      <a:pt x="4050" y="4891"/>
                    </a:cubicBezTo>
                    <a:cubicBezTo>
                      <a:pt x="4050" y="4687"/>
                      <a:pt x="4243" y="4891"/>
                      <a:pt x="4243" y="4891"/>
                    </a:cubicBezTo>
                    <a:cubicBezTo>
                      <a:pt x="4243" y="4891"/>
                      <a:pt x="4243" y="4891"/>
                      <a:pt x="4243" y="4891"/>
                    </a:cubicBezTo>
                    <a:cubicBezTo>
                      <a:pt x="4307" y="4891"/>
                      <a:pt x="4307" y="4891"/>
                      <a:pt x="4371" y="4891"/>
                    </a:cubicBezTo>
                    <a:close/>
                    <a:moveTo>
                      <a:pt x="4757" y="5298"/>
                    </a:moveTo>
                    <a:cubicBezTo>
                      <a:pt x="4757" y="5094"/>
                      <a:pt x="4629" y="4891"/>
                      <a:pt x="4564" y="4891"/>
                    </a:cubicBezTo>
                    <a:cubicBezTo>
                      <a:pt x="4500" y="4891"/>
                      <a:pt x="4500" y="5094"/>
                      <a:pt x="4564" y="5094"/>
                    </a:cubicBezTo>
                    <a:cubicBezTo>
                      <a:pt x="4629" y="5298"/>
                      <a:pt x="4629" y="5298"/>
                      <a:pt x="4693" y="5298"/>
                    </a:cubicBezTo>
                    <a:cubicBezTo>
                      <a:pt x="4693" y="5298"/>
                      <a:pt x="4821" y="5502"/>
                      <a:pt x="4757" y="5298"/>
                    </a:cubicBezTo>
                    <a:close/>
                    <a:moveTo>
                      <a:pt x="12986" y="2445"/>
                    </a:moveTo>
                    <a:cubicBezTo>
                      <a:pt x="12986" y="2445"/>
                      <a:pt x="13050" y="2445"/>
                      <a:pt x="13050" y="2445"/>
                    </a:cubicBezTo>
                    <a:cubicBezTo>
                      <a:pt x="12986" y="2445"/>
                      <a:pt x="12986" y="2445"/>
                      <a:pt x="12986" y="2445"/>
                    </a:cubicBezTo>
                    <a:cubicBezTo>
                      <a:pt x="12986" y="2445"/>
                      <a:pt x="13050" y="2445"/>
                      <a:pt x="13050" y="2649"/>
                    </a:cubicBezTo>
                    <a:cubicBezTo>
                      <a:pt x="13050" y="2649"/>
                      <a:pt x="13050" y="2649"/>
                      <a:pt x="13050" y="2649"/>
                    </a:cubicBezTo>
                    <a:cubicBezTo>
                      <a:pt x="13114" y="2649"/>
                      <a:pt x="13243" y="2853"/>
                      <a:pt x="13307" y="2853"/>
                    </a:cubicBezTo>
                    <a:cubicBezTo>
                      <a:pt x="13307" y="2853"/>
                      <a:pt x="13500" y="3057"/>
                      <a:pt x="13436" y="2853"/>
                    </a:cubicBezTo>
                    <a:cubicBezTo>
                      <a:pt x="13500" y="2853"/>
                      <a:pt x="13564" y="2853"/>
                      <a:pt x="13629" y="2853"/>
                    </a:cubicBezTo>
                    <a:cubicBezTo>
                      <a:pt x="13693" y="2853"/>
                      <a:pt x="13757" y="2853"/>
                      <a:pt x="13821" y="2853"/>
                    </a:cubicBezTo>
                    <a:cubicBezTo>
                      <a:pt x="13757" y="2649"/>
                      <a:pt x="13629" y="2649"/>
                      <a:pt x="13564" y="2445"/>
                    </a:cubicBezTo>
                    <a:cubicBezTo>
                      <a:pt x="13564" y="2445"/>
                      <a:pt x="13693" y="2445"/>
                      <a:pt x="13629" y="2445"/>
                    </a:cubicBezTo>
                    <a:cubicBezTo>
                      <a:pt x="13693" y="2649"/>
                      <a:pt x="13950" y="2853"/>
                      <a:pt x="13950" y="2649"/>
                    </a:cubicBezTo>
                    <a:cubicBezTo>
                      <a:pt x="13886" y="2649"/>
                      <a:pt x="13886" y="2445"/>
                      <a:pt x="13950" y="2445"/>
                    </a:cubicBezTo>
                    <a:cubicBezTo>
                      <a:pt x="13821" y="2445"/>
                      <a:pt x="13693" y="2445"/>
                      <a:pt x="13500" y="2242"/>
                    </a:cubicBezTo>
                    <a:cubicBezTo>
                      <a:pt x="13500" y="2242"/>
                      <a:pt x="13371" y="2242"/>
                      <a:pt x="13371" y="2242"/>
                    </a:cubicBezTo>
                    <a:cubicBezTo>
                      <a:pt x="13307" y="2242"/>
                      <a:pt x="13371" y="2445"/>
                      <a:pt x="13436" y="2445"/>
                    </a:cubicBezTo>
                    <a:cubicBezTo>
                      <a:pt x="13307" y="2445"/>
                      <a:pt x="13243" y="2242"/>
                      <a:pt x="13114" y="2242"/>
                    </a:cubicBezTo>
                    <a:cubicBezTo>
                      <a:pt x="13050" y="2242"/>
                      <a:pt x="13050" y="2242"/>
                      <a:pt x="12986" y="2242"/>
                    </a:cubicBezTo>
                    <a:cubicBezTo>
                      <a:pt x="12986" y="2242"/>
                      <a:pt x="12986" y="2445"/>
                      <a:pt x="12986" y="2445"/>
                    </a:cubicBezTo>
                    <a:close/>
                    <a:moveTo>
                      <a:pt x="13886" y="3260"/>
                    </a:moveTo>
                    <a:cubicBezTo>
                      <a:pt x="13886" y="3260"/>
                      <a:pt x="13886" y="3260"/>
                      <a:pt x="13821" y="3260"/>
                    </a:cubicBezTo>
                    <a:cubicBezTo>
                      <a:pt x="13821" y="3260"/>
                      <a:pt x="13821" y="3260"/>
                      <a:pt x="13821" y="3464"/>
                    </a:cubicBezTo>
                    <a:cubicBezTo>
                      <a:pt x="13821" y="3464"/>
                      <a:pt x="13821" y="3464"/>
                      <a:pt x="13821" y="3464"/>
                    </a:cubicBezTo>
                    <a:cubicBezTo>
                      <a:pt x="13821" y="3464"/>
                      <a:pt x="13757" y="3464"/>
                      <a:pt x="13757" y="3464"/>
                    </a:cubicBezTo>
                    <a:cubicBezTo>
                      <a:pt x="13821" y="3668"/>
                      <a:pt x="13886" y="3668"/>
                      <a:pt x="14014" y="3668"/>
                    </a:cubicBezTo>
                    <a:cubicBezTo>
                      <a:pt x="14079" y="3668"/>
                      <a:pt x="14143" y="3668"/>
                      <a:pt x="14207" y="3668"/>
                    </a:cubicBezTo>
                    <a:cubicBezTo>
                      <a:pt x="14143" y="3464"/>
                      <a:pt x="14014" y="3464"/>
                      <a:pt x="13886" y="3260"/>
                    </a:cubicBezTo>
                    <a:close/>
                    <a:moveTo>
                      <a:pt x="18900" y="4687"/>
                    </a:moveTo>
                    <a:cubicBezTo>
                      <a:pt x="18964" y="4891"/>
                      <a:pt x="18964" y="4687"/>
                      <a:pt x="19029" y="4687"/>
                    </a:cubicBezTo>
                    <a:cubicBezTo>
                      <a:pt x="19093" y="4687"/>
                      <a:pt x="19286" y="4687"/>
                      <a:pt x="19286" y="4687"/>
                    </a:cubicBezTo>
                    <a:cubicBezTo>
                      <a:pt x="19221" y="4687"/>
                      <a:pt x="18836" y="4279"/>
                      <a:pt x="18900" y="4687"/>
                    </a:cubicBezTo>
                    <a:close/>
                    <a:moveTo>
                      <a:pt x="17871" y="5298"/>
                    </a:moveTo>
                    <a:cubicBezTo>
                      <a:pt x="17936" y="5298"/>
                      <a:pt x="18000" y="5298"/>
                      <a:pt x="18064" y="5502"/>
                    </a:cubicBezTo>
                    <a:cubicBezTo>
                      <a:pt x="18064" y="5298"/>
                      <a:pt x="18064" y="5298"/>
                      <a:pt x="18064" y="5298"/>
                    </a:cubicBezTo>
                    <a:cubicBezTo>
                      <a:pt x="18064" y="5298"/>
                      <a:pt x="18064" y="5298"/>
                      <a:pt x="18064" y="5298"/>
                    </a:cubicBezTo>
                    <a:cubicBezTo>
                      <a:pt x="18064" y="5298"/>
                      <a:pt x="17871" y="5094"/>
                      <a:pt x="17871" y="5298"/>
                    </a:cubicBezTo>
                    <a:close/>
                    <a:moveTo>
                      <a:pt x="14079" y="2445"/>
                    </a:moveTo>
                    <a:cubicBezTo>
                      <a:pt x="14143" y="2853"/>
                      <a:pt x="14207" y="2649"/>
                      <a:pt x="14336" y="2649"/>
                    </a:cubicBezTo>
                    <a:cubicBezTo>
                      <a:pt x="14464" y="2649"/>
                      <a:pt x="14593" y="2853"/>
                      <a:pt x="14657" y="2853"/>
                    </a:cubicBezTo>
                    <a:cubicBezTo>
                      <a:pt x="14657" y="2649"/>
                      <a:pt x="14464" y="2649"/>
                      <a:pt x="14400" y="2649"/>
                    </a:cubicBezTo>
                    <a:cubicBezTo>
                      <a:pt x="14336" y="2649"/>
                      <a:pt x="14271" y="2445"/>
                      <a:pt x="14207" y="2649"/>
                    </a:cubicBezTo>
                    <a:cubicBezTo>
                      <a:pt x="14207" y="2649"/>
                      <a:pt x="14143" y="2649"/>
                      <a:pt x="14143" y="2649"/>
                    </a:cubicBezTo>
                    <a:cubicBezTo>
                      <a:pt x="14143" y="2649"/>
                      <a:pt x="14079" y="2445"/>
                      <a:pt x="14079" y="2445"/>
                    </a:cubicBezTo>
                    <a:close/>
                    <a:moveTo>
                      <a:pt x="8357" y="1426"/>
                    </a:moveTo>
                    <a:cubicBezTo>
                      <a:pt x="8486" y="1426"/>
                      <a:pt x="8614" y="1426"/>
                      <a:pt x="8679" y="1223"/>
                    </a:cubicBezTo>
                    <a:cubicBezTo>
                      <a:pt x="8743" y="1223"/>
                      <a:pt x="8871" y="1223"/>
                      <a:pt x="8936" y="1223"/>
                    </a:cubicBezTo>
                    <a:cubicBezTo>
                      <a:pt x="8871" y="1019"/>
                      <a:pt x="8807" y="1019"/>
                      <a:pt x="8743" y="1019"/>
                    </a:cubicBezTo>
                    <a:cubicBezTo>
                      <a:pt x="8679" y="815"/>
                      <a:pt x="8614" y="815"/>
                      <a:pt x="8550" y="1019"/>
                    </a:cubicBezTo>
                    <a:cubicBezTo>
                      <a:pt x="8550" y="1019"/>
                      <a:pt x="8550" y="815"/>
                      <a:pt x="8550" y="815"/>
                    </a:cubicBezTo>
                    <a:cubicBezTo>
                      <a:pt x="8550" y="815"/>
                      <a:pt x="8486" y="815"/>
                      <a:pt x="8421" y="815"/>
                    </a:cubicBezTo>
                    <a:cubicBezTo>
                      <a:pt x="8486" y="815"/>
                      <a:pt x="8486" y="815"/>
                      <a:pt x="8486" y="815"/>
                    </a:cubicBezTo>
                    <a:cubicBezTo>
                      <a:pt x="8421" y="815"/>
                      <a:pt x="8421" y="815"/>
                      <a:pt x="8421" y="815"/>
                    </a:cubicBezTo>
                    <a:cubicBezTo>
                      <a:pt x="8421" y="815"/>
                      <a:pt x="8421" y="815"/>
                      <a:pt x="8421" y="815"/>
                    </a:cubicBezTo>
                    <a:cubicBezTo>
                      <a:pt x="8357" y="815"/>
                      <a:pt x="8357" y="1019"/>
                      <a:pt x="8421" y="1019"/>
                    </a:cubicBezTo>
                    <a:cubicBezTo>
                      <a:pt x="8357" y="1019"/>
                      <a:pt x="8357" y="1019"/>
                      <a:pt x="8357" y="1223"/>
                    </a:cubicBezTo>
                    <a:cubicBezTo>
                      <a:pt x="8357" y="1223"/>
                      <a:pt x="8357" y="1223"/>
                      <a:pt x="8357" y="1223"/>
                    </a:cubicBezTo>
                    <a:cubicBezTo>
                      <a:pt x="8357" y="1223"/>
                      <a:pt x="8357" y="1223"/>
                      <a:pt x="8357" y="1223"/>
                    </a:cubicBezTo>
                    <a:cubicBezTo>
                      <a:pt x="8357" y="1223"/>
                      <a:pt x="8357" y="1426"/>
                      <a:pt x="8357" y="1426"/>
                    </a:cubicBezTo>
                    <a:cubicBezTo>
                      <a:pt x="8357" y="1426"/>
                      <a:pt x="8357" y="1426"/>
                      <a:pt x="8357" y="1426"/>
                    </a:cubicBezTo>
                    <a:close/>
                    <a:moveTo>
                      <a:pt x="10029" y="2038"/>
                    </a:moveTo>
                    <a:cubicBezTo>
                      <a:pt x="10029" y="2038"/>
                      <a:pt x="10029" y="2038"/>
                      <a:pt x="10093" y="2038"/>
                    </a:cubicBezTo>
                    <a:cubicBezTo>
                      <a:pt x="10093" y="2038"/>
                      <a:pt x="10093" y="2038"/>
                      <a:pt x="10093" y="2038"/>
                    </a:cubicBezTo>
                    <a:cubicBezTo>
                      <a:pt x="10029" y="2038"/>
                      <a:pt x="10029" y="2038"/>
                      <a:pt x="9964" y="2038"/>
                    </a:cubicBezTo>
                    <a:cubicBezTo>
                      <a:pt x="9964" y="2038"/>
                      <a:pt x="10029" y="2038"/>
                      <a:pt x="10029" y="2038"/>
                    </a:cubicBezTo>
                    <a:close/>
                    <a:moveTo>
                      <a:pt x="10350" y="3057"/>
                    </a:moveTo>
                    <a:cubicBezTo>
                      <a:pt x="10350" y="3057"/>
                      <a:pt x="10350" y="3057"/>
                      <a:pt x="10350" y="3057"/>
                    </a:cubicBezTo>
                    <a:cubicBezTo>
                      <a:pt x="10350" y="3057"/>
                      <a:pt x="10350" y="3057"/>
                      <a:pt x="10286" y="3057"/>
                    </a:cubicBezTo>
                    <a:cubicBezTo>
                      <a:pt x="10350" y="3057"/>
                      <a:pt x="10479" y="3260"/>
                      <a:pt x="10543" y="3057"/>
                    </a:cubicBezTo>
                    <a:cubicBezTo>
                      <a:pt x="10543" y="3057"/>
                      <a:pt x="10414" y="3057"/>
                      <a:pt x="10350" y="3057"/>
                    </a:cubicBezTo>
                    <a:close/>
                    <a:moveTo>
                      <a:pt x="19993" y="15894"/>
                    </a:moveTo>
                    <a:cubicBezTo>
                      <a:pt x="19929" y="15691"/>
                      <a:pt x="19929" y="15894"/>
                      <a:pt x="19929" y="15894"/>
                    </a:cubicBezTo>
                    <a:cubicBezTo>
                      <a:pt x="19929" y="15894"/>
                      <a:pt x="19929" y="15894"/>
                      <a:pt x="19929" y="15894"/>
                    </a:cubicBezTo>
                    <a:cubicBezTo>
                      <a:pt x="19929" y="16098"/>
                      <a:pt x="19929" y="16098"/>
                      <a:pt x="19929" y="16098"/>
                    </a:cubicBezTo>
                    <a:cubicBezTo>
                      <a:pt x="19929" y="16098"/>
                      <a:pt x="19864" y="16098"/>
                      <a:pt x="19864" y="16098"/>
                    </a:cubicBezTo>
                    <a:cubicBezTo>
                      <a:pt x="19929" y="16098"/>
                      <a:pt x="19929" y="16302"/>
                      <a:pt x="19929" y="16302"/>
                    </a:cubicBezTo>
                    <a:cubicBezTo>
                      <a:pt x="19929" y="16098"/>
                      <a:pt x="19993" y="16098"/>
                      <a:pt x="19993" y="15894"/>
                    </a:cubicBezTo>
                    <a:close/>
                    <a:moveTo>
                      <a:pt x="4371" y="18951"/>
                    </a:moveTo>
                    <a:cubicBezTo>
                      <a:pt x="4371" y="18951"/>
                      <a:pt x="4371" y="18951"/>
                      <a:pt x="4371" y="18951"/>
                    </a:cubicBezTo>
                    <a:cubicBezTo>
                      <a:pt x="4371" y="18951"/>
                      <a:pt x="4371" y="18951"/>
                      <a:pt x="4371" y="18951"/>
                    </a:cubicBezTo>
                    <a:close/>
                    <a:moveTo>
                      <a:pt x="20764" y="13449"/>
                    </a:moveTo>
                    <a:cubicBezTo>
                      <a:pt x="20700" y="13245"/>
                      <a:pt x="20636" y="13042"/>
                      <a:pt x="20571" y="13245"/>
                    </a:cubicBezTo>
                    <a:cubicBezTo>
                      <a:pt x="20636" y="13245"/>
                      <a:pt x="20700" y="13449"/>
                      <a:pt x="20829" y="13449"/>
                    </a:cubicBezTo>
                    <a:cubicBezTo>
                      <a:pt x="20764" y="13449"/>
                      <a:pt x="20764" y="13449"/>
                      <a:pt x="20764" y="13449"/>
                    </a:cubicBezTo>
                    <a:close/>
                    <a:moveTo>
                      <a:pt x="16586" y="13449"/>
                    </a:moveTo>
                    <a:cubicBezTo>
                      <a:pt x="16586" y="13449"/>
                      <a:pt x="16714" y="13653"/>
                      <a:pt x="16714" y="13653"/>
                    </a:cubicBezTo>
                    <a:cubicBezTo>
                      <a:pt x="16714" y="13449"/>
                      <a:pt x="16714" y="13449"/>
                      <a:pt x="16714" y="13245"/>
                    </a:cubicBezTo>
                    <a:cubicBezTo>
                      <a:pt x="16714" y="13245"/>
                      <a:pt x="16650" y="13245"/>
                      <a:pt x="16586" y="13245"/>
                    </a:cubicBezTo>
                    <a:cubicBezTo>
                      <a:pt x="16586" y="13245"/>
                      <a:pt x="16586" y="13449"/>
                      <a:pt x="16586" y="13449"/>
                    </a:cubicBezTo>
                    <a:close/>
                    <a:moveTo>
                      <a:pt x="19607" y="11411"/>
                    </a:moveTo>
                    <a:cubicBezTo>
                      <a:pt x="19671" y="11411"/>
                      <a:pt x="19671" y="11208"/>
                      <a:pt x="19736" y="11208"/>
                    </a:cubicBezTo>
                    <a:cubicBezTo>
                      <a:pt x="19736" y="11208"/>
                      <a:pt x="19671" y="11004"/>
                      <a:pt x="19671" y="11004"/>
                    </a:cubicBezTo>
                    <a:cubicBezTo>
                      <a:pt x="19671" y="11004"/>
                      <a:pt x="19607" y="11004"/>
                      <a:pt x="19607" y="11004"/>
                    </a:cubicBezTo>
                    <a:cubicBezTo>
                      <a:pt x="19607" y="11208"/>
                      <a:pt x="19607" y="11208"/>
                      <a:pt x="19607" y="11411"/>
                    </a:cubicBezTo>
                    <a:close/>
                    <a:moveTo>
                      <a:pt x="16714" y="13857"/>
                    </a:moveTo>
                    <a:cubicBezTo>
                      <a:pt x="16650" y="13857"/>
                      <a:pt x="16779" y="13857"/>
                      <a:pt x="16779" y="14060"/>
                    </a:cubicBezTo>
                    <a:cubicBezTo>
                      <a:pt x="16714" y="14060"/>
                      <a:pt x="16714" y="14060"/>
                      <a:pt x="16714" y="14060"/>
                    </a:cubicBezTo>
                    <a:cubicBezTo>
                      <a:pt x="16650" y="13857"/>
                      <a:pt x="16650" y="13653"/>
                      <a:pt x="16586" y="13653"/>
                    </a:cubicBezTo>
                    <a:cubicBezTo>
                      <a:pt x="16521" y="13449"/>
                      <a:pt x="16393" y="13653"/>
                      <a:pt x="16329" y="13449"/>
                    </a:cubicBezTo>
                    <a:cubicBezTo>
                      <a:pt x="16329" y="13449"/>
                      <a:pt x="16329" y="13449"/>
                      <a:pt x="16329" y="13245"/>
                    </a:cubicBezTo>
                    <a:cubicBezTo>
                      <a:pt x="16393" y="13245"/>
                      <a:pt x="16393" y="13042"/>
                      <a:pt x="16393" y="13042"/>
                    </a:cubicBezTo>
                    <a:cubicBezTo>
                      <a:pt x="16457" y="12838"/>
                      <a:pt x="16457" y="12838"/>
                      <a:pt x="16457" y="12634"/>
                    </a:cubicBezTo>
                    <a:cubicBezTo>
                      <a:pt x="16521" y="12634"/>
                      <a:pt x="16457" y="12430"/>
                      <a:pt x="16457" y="12430"/>
                    </a:cubicBezTo>
                    <a:cubicBezTo>
                      <a:pt x="16521" y="12226"/>
                      <a:pt x="16521" y="12226"/>
                      <a:pt x="16521" y="12023"/>
                    </a:cubicBezTo>
                    <a:cubicBezTo>
                      <a:pt x="16521" y="12023"/>
                      <a:pt x="16521" y="11819"/>
                      <a:pt x="16586" y="11819"/>
                    </a:cubicBezTo>
                    <a:cubicBezTo>
                      <a:pt x="16586" y="11819"/>
                      <a:pt x="16586" y="11819"/>
                      <a:pt x="16586" y="11819"/>
                    </a:cubicBezTo>
                    <a:cubicBezTo>
                      <a:pt x="16586" y="11615"/>
                      <a:pt x="16586" y="11615"/>
                      <a:pt x="16586" y="11615"/>
                    </a:cubicBezTo>
                    <a:cubicBezTo>
                      <a:pt x="16586" y="11411"/>
                      <a:pt x="16586" y="11411"/>
                      <a:pt x="16650" y="11208"/>
                    </a:cubicBezTo>
                    <a:cubicBezTo>
                      <a:pt x="16650" y="11208"/>
                      <a:pt x="16650" y="11004"/>
                      <a:pt x="16650" y="11004"/>
                    </a:cubicBezTo>
                    <a:cubicBezTo>
                      <a:pt x="16714" y="10800"/>
                      <a:pt x="16714" y="10800"/>
                      <a:pt x="16779" y="10800"/>
                    </a:cubicBezTo>
                    <a:cubicBezTo>
                      <a:pt x="16843" y="10800"/>
                      <a:pt x="16971" y="10800"/>
                      <a:pt x="17100" y="11004"/>
                    </a:cubicBezTo>
                    <a:cubicBezTo>
                      <a:pt x="17100" y="11004"/>
                      <a:pt x="17164" y="11004"/>
                      <a:pt x="17164" y="11004"/>
                    </a:cubicBezTo>
                    <a:cubicBezTo>
                      <a:pt x="17164" y="11004"/>
                      <a:pt x="17164" y="10800"/>
                      <a:pt x="17164" y="10800"/>
                    </a:cubicBezTo>
                    <a:cubicBezTo>
                      <a:pt x="17164" y="10800"/>
                      <a:pt x="17229" y="10800"/>
                      <a:pt x="17293" y="11004"/>
                    </a:cubicBezTo>
                    <a:cubicBezTo>
                      <a:pt x="17357" y="11004"/>
                      <a:pt x="17357" y="10800"/>
                      <a:pt x="17421" y="10800"/>
                    </a:cubicBezTo>
                    <a:cubicBezTo>
                      <a:pt x="17421" y="10800"/>
                      <a:pt x="17486" y="11004"/>
                      <a:pt x="17486" y="11004"/>
                    </a:cubicBezTo>
                    <a:cubicBezTo>
                      <a:pt x="17486" y="10800"/>
                      <a:pt x="17486" y="11004"/>
                      <a:pt x="17486" y="10800"/>
                    </a:cubicBezTo>
                    <a:cubicBezTo>
                      <a:pt x="17486" y="10800"/>
                      <a:pt x="17486" y="10800"/>
                      <a:pt x="17550" y="10800"/>
                    </a:cubicBezTo>
                    <a:cubicBezTo>
                      <a:pt x="17486" y="10800"/>
                      <a:pt x="17486" y="10800"/>
                      <a:pt x="17486" y="10800"/>
                    </a:cubicBezTo>
                    <a:cubicBezTo>
                      <a:pt x="17486" y="10596"/>
                      <a:pt x="17679" y="10800"/>
                      <a:pt x="17679" y="10800"/>
                    </a:cubicBezTo>
                    <a:cubicBezTo>
                      <a:pt x="17679" y="10800"/>
                      <a:pt x="17679" y="10800"/>
                      <a:pt x="17679" y="10800"/>
                    </a:cubicBezTo>
                    <a:cubicBezTo>
                      <a:pt x="17743" y="10800"/>
                      <a:pt x="17743" y="10800"/>
                      <a:pt x="17807" y="10800"/>
                    </a:cubicBezTo>
                    <a:cubicBezTo>
                      <a:pt x="17871" y="10800"/>
                      <a:pt x="17936" y="11004"/>
                      <a:pt x="18000" y="11004"/>
                    </a:cubicBezTo>
                    <a:cubicBezTo>
                      <a:pt x="17936" y="11004"/>
                      <a:pt x="17871" y="11004"/>
                      <a:pt x="17871" y="11004"/>
                    </a:cubicBezTo>
                    <a:cubicBezTo>
                      <a:pt x="17936" y="11208"/>
                      <a:pt x="17936" y="11208"/>
                      <a:pt x="18000" y="11208"/>
                    </a:cubicBezTo>
                    <a:cubicBezTo>
                      <a:pt x="18000" y="11004"/>
                      <a:pt x="18064" y="11208"/>
                      <a:pt x="18064" y="11208"/>
                    </a:cubicBezTo>
                    <a:cubicBezTo>
                      <a:pt x="18129" y="11004"/>
                      <a:pt x="18129" y="11004"/>
                      <a:pt x="18129" y="11004"/>
                    </a:cubicBezTo>
                    <a:cubicBezTo>
                      <a:pt x="18129" y="11004"/>
                      <a:pt x="18129" y="11004"/>
                      <a:pt x="18129" y="11004"/>
                    </a:cubicBezTo>
                    <a:cubicBezTo>
                      <a:pt x="18193" y="11004"/>
                      <a:pt x="18193" y="11004"/>
                      <a:pt x="18193" y="11004"/>
                    </a:cubicBezTo>
                    <a:cubicBezTo>
                      <a:pt x="18257" y="11004"/>
                      <a:pt x="18257" y="11004"/>
                      <a:pt x="18257" y="11004"/>
                    </a:cubicBezTo>
                    <a:cubicBezTo>
                      <a:pt x="18321" y="11004"/>
                      <a:pt x="18321" y="11004"/>
                      <a:pt x="18386" y="11004"/>
                    </a:cubicBezTo>
                    <a:cubicBezTo>
                      <a:pt x="18321" y="10800"/>
                      <a:pt x="18257" y="10800"/>
                      <a:pt x="18257" y="10800"/>
                    </a:cubicBezTo>
                    <a:cubicBezTo>
                      <a:pt x="18193" y="10800"/>
                      <a:pt x="18129" y="10596"/>
                      <a:pt x="18129" y="10596"/>
                    </a:cubicBezTo>
                    <a:cubicBezTo>
                      <a:pt x="18129" y="10392"/>
                      <a:pt x="18193" y="10392"/>
                      <a:pt x="18193" y="10189"/>
                    </a:cubicBezTo>
                    <a:cubicBezTo>
                      <a:pt x="18193" y="10189"/>
                      <a:pt x="18193" y="9985"/>
                      <a:pt x="18193" y="9985"/>
                    </a:cubicBezTo>
                    <a:cubicBezTo>
                      <a:pt x="18193" y="9985"/>
                      <a:pt x="18193" y="9781"/>
                      <a:pt x="18193" y="9781"/>
                    </a:cubicBezTo>
                    <a:cubicBezTo>
                      <a:pt x="18193" y="9781"/>
                      <a:pt x="18193" y="9781"/>
                      <a:pt x="18193" y="9781"/>
                    </a:cubicBezTo>
                    <a:cubicBezTo>
                      <a:pt x="18193" y="9577"/>
                      <a:pt x="18193" y="9577"/>
                      <a:pt x="18257" y="9577"/>
                    </a:cubicBezTo>
                    <a:cubicBezTo>
                      <a:pt x="18321" y="9577"/>
                      <a:pt x="18386" y="9374"/>
                      <a:pt x="18386" y="9577"/>
                    </a:cubicBezTo>
                    <a:cubicBezTo>
                      <a:pt x="18450" y="9577"/>
                      <a:pt x="18450" y="9577"/>
                      <a:pt x="18514" y="9577"/>
                    </a:cubicBezTo>
                    <a:cubicBezTo>
                      <a:pt x="18514" y="9577"/>
                      <a:pt x="18514" y="9374"/>
                      <a:pt x="18579" y="9577"/>
                    </a:cubicBezTo>
                    <a:cubicBezTo>
                      <a:pt x="18579" y="9577"/>
                      <a:pt x="18579" y="9577"/>
                      <a:pt x="18643" y="9781"/>
                    </a:cubicBezTo>
                    <a:cubicBezTo>
                      <a:pt x="18643" y="9781"/>
                      <a:pt x="18643" y="9781"/>
                      <a:pt x="18643" y="9985"/>
                    </a:cubicBezTo>
                    <a:cubicBezTo>
                      <a:pt x="18707" y="9985"/>
                      <a:pt x="18643" y="9985"/>
                      <a:pt x="18707" y="9985"/>
                    </a:cubicBezTo>
                    <a:cubicBezTo>
                      <a:pt x="18707" y="9985"/>
                      <a:pt x="18707" y="9985"/>
                      <a:pt x="18771" y="9985"/>
                    </a:cubicBezTo>
                    <a:cubicBezTo>
                      <a:pt x="18771" y="9985"/>
                      <a:pt x="18771" y="10189"/>
                      <a:pt x="18771" y="10189"/>
                    </a:cubicBezTo>
                    <a:cubicBezTo>
                      <a:pt x="18771" y="10189"/>
                      <a:pt x="18836" y="10189"/>
                      <a:pt x="18836" y="10189"/>
                    </a:cubicBezTo>
                    <a:cubicBezTo>
                      <a:pt x="18836" y="9985"/>
                      <a:pt x="18900" y="9577"/>
                      <a:pt x="18900" y="9577"/>
                    </a:cubicBezTo>
                    <a:cubicBezTo>
                      <a:pt x="18964" y="9577"/>
                      <a:pt x="18964" y="9577"/>
                      <a:pt x="18964" y="9577"/>
                    </a:cubicBezTo>
                    <a:cubicBezTo>
                      <a:pt x="19029" y="9577"/>
                      <a:pt x="18964" y="9577"/>
                      <a:pt x="18964" y="9577"/>
                    </a:cubicBezTo>
                    <a:cubicBezTo>
                      <a:pt x="18900" y="9374"/>
                      <a:pt x="18900" y="9170"/>
                      <a:pt x="18836" y="9170"/>
                    </a:cubicBezTo>
                    <a:cubicBezTo>
                      <a:pt x="18900" y="8966"/>
                      <a:pt x="19029" y="8966"/>
                      <a:pt x="19157" y="9170"/>
                    </a:cubicBezTo>
                    <a:cubicBezTo>
                      <a:pt x="19093" y="9170"/>
                      <a:pt x="19093" y="9170"/>
                      <a:pt x="19093" y="9170"/>
                    </a:cubicBezTo>
                    <a:cubicBezTo>
                      <a:pt x="19093" y="9170"/>
                      <a:pt x="19093" y="9170"/>
                      <a:pt x="19093" y="9170"/>
                    </a:cubicBezTo>
                    <a:cubicBezTo>
                      <a:pt x="19093" y="9170"/>
                      <a:pt x="19029" y="9170"/>
                      <a:pt x="19029" y="9170"/>
                    </a:cubicBezTo>
                    <a:cubicBezTo>
                      <a:pt x="19029" y="9374"/>
                      <a:pt x="19093" y="9577"/>
                      <a:pt x="19093" y="9577"/>
                    </a:cubicBezTo>
                    <a:cubicBezTo>
                      <a:pt x="19093" y="9577"/>
                      <a:pt x="19093" y="9577"/>
                      <a:pt x="19093" y="9577"/>
                    </a:cubicBezTo>
                    <a:cubicBezTo>
                      <a:pt x="19093" y="9781"/>
                      <a:pt x="19157" y="9781"/>
                      <a:pt x="19157" y="9781"/>
                    </a:cubicBezTo>
                    <a:cubicBezTo>
                      <a:pt x="19157" y="9985"/>
                      <a:pt x="19157" y="9985"/>
                      <a:pt x="19221" y="9985"/>
                    </a:cubicBezTo>
                    <a:cubicBezTo>
                      <a:pt x="19157" y="10189"/>
                      <a:pt x="19093" y="10189"/>
                      <a:pt x="19093" y="10189"/>
                    </a:cubicBezTo>
                    <a:cubicBezTo>
                      <a:pt x="19093" y="10392"/>
                      <a:pt x="19093" y="10392"/>
                      <a:pt x="19093" y="10392"/>
                    </a:cubicBezTo>
                    <a:cubicBezTo>
                      <a:pt x="19093" y="10392"/>
                      <a:pt x="19093" y="10392"/>
                      <a:pt x="19093" y="10596"/>
                    </a:cubicBezTo>
                    <a:cubicBezTo>
                      <a:pt x="19093" y="10596"/>
                      <a:pt x="19093" y="10596"/>
                      <a:pt x="19093" y="10800"/>
                    </a:cubicBezTo>
                    <a:cubicBezTo>
                      <a:pt x="19093" y="10800"/>
                      <a:pt x="19029" y="10800"/>
                      <a:pt x="19029" y="10800"/>
                    </a:cubicBezTo>
                    <a:cubicBezTo>
                      <a:pt x="19029" y="11004"/>
                      <a:pt x="19029" y="11004"/>
                      <a:pt x="19029" y="11208"/>
                    </a:cubicBezTo>
                    <a:cubicBezTo>
                      <a:pt x="19093" y="11411"/>
                      <a:pt x="19029" y="11615"/>
                      <a:pt x="19029" y="11615"/>
                    </a:cubicBezTo>
                    <a:cubicBezTo>
                      <a:pt x="19029" y="11615"/>
                      <a:pt x="18964" y="11615"/>
                      <a:pt x="18964" y="11615"/>
                    </a:cubicBezTo>
                    <a:cubicBezTo>
                      <a:pt x="18964" y="11615"/>
                      <a:pt x="18964" y="11819"/>
                      <a:pt x="18964" y="11819"/>
                    </a:cubicBezTo>
                    <a:cubicBezTo>
                      <a:pt x="18964" y="11819"/>
                      <a:pt x="18900" y="11819"/>
                      <a:pt x="18900" y="11819"/>
                    </a:cubicBezTo>
                    <a:cubicBezTo>
                      <a:pt x="18836" y="11819"/>
                      <a:pt x="18900" y="11819"/>
                      <a:pt x="18964" y="12023"/>
                    </a:cubicBezTo>
                    <a:cubicBezTo>
                      <a:pt x="18964" y="12023"/>
                      <a:pt x="18900" y="12226"/>
                      <a:pt x="18964" y="12430"/>
                    </a:cubicBezTo>
                    <a:cubicBezTo>
                      <a:pt x="18964" y="12430"/>
                      <a:pt x="19029" y="12634"/>
                      <a:pt x="19093" y="12838"/>
                    </a:cubicBezTo>
                    <a:cubicBezTo>
                      <a:pt x="19157" y="13042"/>
                      <a:pt x="19221" y="13245"/>
                      <a:pt x="19286" y="13449"/>
                    </a:cubicBezTo>
                    <a:cubicBezTo>
                      <a:pt x="19479" y="14060"/>
                      <a:pt x="19607" y="14468"/>
                      <a:pt x="19800" y="15079"/>
                    </a:cubicBezTo>
                    <a:cubicBezTo>
                      <a:pt x="19800" y="15079"/>
                      <a:pt x="19993" y="15691"/>
                      <a:pt x="19993" y="15691"/>
                    </a:cubicBezTo>
                    <a:cubicBezTo>
                      <a:pt x="20057" y="15691"/>
                      <a:pt x="20057" y="15283"/>
                      <a:pt x="20057" y="15079"/>
                    </a:cubicBezTo>
                    <a:cubicBezTo>
                      <a:pt x="20057" y="15079"/>
                      <a:pt x="19993" y="14875"/>
                      <a:pt x="19993" y="14672"/>
                    </a:cubicBezTo>
                    <a:cubicBezTo>
                      <a:pt x="19993" y="14672"/>
                      <a:pt x="19929" y="14672"/>
                      <a:pt x="19929" y="14468"/>
                    </a:cubicBezTo>
                    <a:cubicBezTo>
                      <a:pt x="19929" y="14468"/>
                      <a:pt x="19993" y="14468"/>
                      <a:pt x="19993" y="14468"/>
                    </a:cubicBezTo>
                    <a:cubicBezTo>
                      <a:pt x="19993" y="14264"/>
                      <a:pt x="20057" y="14468"/>
                      <a:pt x="20121" y="14468"/>
                    </a:cubicBezTo>
                    <a:cubicBezTo>
                      <a:pt x="20057" y="14264"/>
                      <a:pt x="19993" y="14060"/>
                      <a:pt x="19993" y="13857"/>
                    </a:cubicBezTo>
                    <a:cubicBezTo>
                      <a:pt x="19929" y="13857"/>
                      <a:pt x="19993" y="13653"/>
                      <a:pt x="19993" y="13653"/>
                    </a:cubicBezTo>
                    <a:cubicBezTo>
                      <a:pt x="20057" y="13449"/>
                      <a:pt x="20057" y="13653"/>
                      <a:pt x="20121" y="13653"/>
                    </a:cubicBezTo>
                    <a:cubicBezTo>
                      <a:pt x="20186" y="13449"/>
                      <a:pt x="20057" y="13245"/>
                      <a:pt x="19993" y="13245"/>
                    </a:cubicBezTo>
                    <a:cubicBezTo>
                      <a:pt x="19993" y="13042"/>
                      <a:pt x="19864" y="12838"/>
                      <a:pt x="19929" y="12634"/>
                    </a:cubicBezTo>
                    <a:cubicBezTo>
                      <a:pt x="19864" y="12634"/>
                      <a:pt x="19929" y="12430"/>
                      <a:pt x="19929" y="12430"/>
                    </a:cubicBezTo>
                    <a:cubicBezTo>
                      <a:pt x="19929" y="12634"/>
                      <a:pt x="19929" y="12634"/>
                      <a:pt x="19929" y="12634"/>
                    </a:cubicBezTo>
                    <a:cubicBezTo>
                      <a:pt x="19929" y="12634"/>
                      <a:pt x="20057" y="12838"/>
                      <a:pt x="20057" y="12838"/>
                    </a:cubicBezTo>
                    <a:cubicBezTo>
                      <a:pt x="20121" y="12634"/>
                      <a:pt x="19929" y="12430"/>
                      <a:pt x="19929" y="12430"/>
                    </a:cubicBezTo>
                    <a:cubicBezTo>
                      <a:pt x="19864" y="12226"/>
                      <a:pt x="19800" y="12023"/>
                      <a:pt x="19800" y="12023"/>
                    </a:cubicBezTo>
                    <a:cubicBezTo>
                      <a:pt x="19736" y="11819"/>
                      <a:pt x="19800" y="11819"/>
                      <a:pt x="19736" y="11819"/>
                    </a:cubicBezTo>
                    <a:cubicBezTo>
                      <a:pt x="19736" y="11615"/>
                      <a:pt x="19671" y="11615"/>
                      <a:pt x="19607" y="11615"/>
                    </a:cubicBezTo>
                    <a:cubicBezTo>
                      <a:pt x="19607" y="11819"/>
                      <a:pt x="19671" y="11819"/>
                      <a:pt x="19671" y="11819"/>
                    </a:cubicBezTo>
                    <a:cubicBezTo>
                      <a:pt x="19607" y="11615"/>
                      <a:pt x="19543" y="11615"/>
                      <a:pt x="19479" y="11411"/>
                    </a:cubicBezTo>
                    <a:cubicBezTo>
                      <a:pt x="19479" y="11208"/>
                      <a:pt x="19479" y="11004"/>
                      <a:pt x="19479" y="11004"/>
                    </a:cubicBezTo>
                    <a:cubicBezTo>
                      <a:pt x="19479" y="11004"/>
                      <a:pt x="19479" y="11004"/>
                      <a:pt x="19479" y="11004"/>
                    </a:cubicBezTo>
                    <a:cubicBezTo>
                      <a:pt x="19479" y="10800"/>
                      <a:pt x="19350" y="10800"/>
                      <a:pt x="19350" y="10596"/>
                    </a:cubicBezTo>
                    <a:cubicBezTo>
                      <a:pt x="19414" y="10392"/>
                      <a:pt x="19414" y="10596"/>
                      <a:pt x="19479" y="10596"/>
                    </a:cubicBezTo>
                    <a:cubicBezTo>
                      <a:pt x="19479" y="10392"/>
                      <a:pt x="19543" y="10596"/>
                      <a:pt x="19607" y="10596"/>
                    </a:cubicBezTo>
                    <a:cubicBezTo>
                      <a:pt x="19607" y="10596"/>
                      <a:pt x="19543" y="10596"/>
                      <a:pt x="19543" y="10392"/>
                    </a:cubicBezTo>
                    <a:cubicBezTo>
                      <a:pt x="19607" y="10392"/>
                      <a:pt x="19607" y="10189"/>
                      <a:pt x="19671" y="10392"/>
                    </a:cubicBezTo>
                    <a:cubicBezTo>
                      <a:pt x="19671" y="10392"/>
                      <a:pt x="19736" y="10596"/>
                      <a:pt x="19736" y="10596"/>
                    </a:cubicBezTo>
                    <a:cubicBezTo>
                      <a:pt x="19800" y="10596"/>
                      <a:pt x="19736" y="10392"/>
                      <a:pt x="19736" y="10392"/>
                    </a:cubicBezTo>
                    <a:cubicBezTo>
                      <a:pt x="19800" y="10392"/>
                      <a:pt x="19800" y="10392"/>
                      <a:pt x="19800" y="10392"/>
                    </a:cubicBezTo>
                    <a:cubicBezTo>
                      <a:pt x="19929" y="9985"/>
                      <a:pt x="20121" y="10392"/>
                      <a:pt x="20314" y="10596"/>
                    </a:cubicBezTo>
                    <a:cubicBezTo>
                      <a:pt x="20250" y="10596"/>
                      <a:pt x="20250" y="10392"/>
                      <a:pt x="20250" y="10392"/>
                    </a:cubicBezTo>
                    <a:cubicBezTo>
                      <a:pt x="20250" y="10189"/>
                      <a:pt x="20250" y="10189"/>
                      <a:pt x="20250" y="10189"/>
                    </a:cubicBezTo>
                    <a:cubicBezTo>
                      <a:pt x="20314" y="10189"/>
                      <a:pt x="20314" y="9985"/>
                      <a:pt x="20314" y="9985"/>
                    </a:cubicBezTo>
                    <a:cubicBezTo>
                      <a:pt x="20314" y="9985"/>
                      <a:pt x="20314" y="9985"/>
                      <a:pt x="20314" y="9985"/>
                    </a:cubicBezTo>
                    <a:cubicBezTo>
                      <a:pt x="20314" y="9781"/>
                      <a:pt x="20314" y="9781"/>
                      <a:pt x="20314" y="9781"/>
                    </a:cubicBezTo>
                    <a:cubicBezTo>
                      <a:pt x="20314" y="9781"/>
                      <a:pt x="20379" y="9781"/>
                      <a:pt x="20379" y="9781"/>
                    </a:cubicBezTo>
                    <a:cubicBezTo>
                      <a:pt x="20314" y="9781"/>
                      <a:pt x="20314" y="9781"/>
                      <a:pt x="20314" y="9781"/>
                    </a:cubicBezTo>
                    <a:cubicBezTo>
                      <a:pt x="20314" y="9781"/>
                      <a:pt x="20379" y="9781"/>
                      <a:pt x="20379" y="9781"/>
                    </a:cubicBezTo>
                    <a:cubicBezTo>
                      <a:pt x="20379" y="9781"/>
                      <a:pt x="20379" y="9577"/>
                      <a:pt x="20379" y="9577"/>
                    </a:cubicBezTo>
                    <a:cubicBezTo>
                      <a:pt x="20379" y="9577"/>
                      <a:pt x="20443" y="9577"/>
                      <a:pt x="20443" y="9374"/>
                    </a:cubicBezTo>
                    <a:cubicBezTo>
                      <a:pt x="20507" y="9374"/>
                      <a:pt x="20571" y="9170"/>
                      <a:pt x="20636" y="9170"/>
                    </a:cubicBezTo>
                    <a:cubicBezTo>
                      <a:pt x="20636" y="9170"/>
                      <a:pt x="20571" y="9170"/>
                      <a:pt x="20571" y="8966"/>
                    </a:cubicBezTo>
                    <a:cubicBezTo>
                      <a:pt x="20636" y="8966"/>
                      <a:pt x="20700" y="9170"/>
                      <a:pt x="20700" y="9170"/>
                    </a:cubicBezTo>
                    <a:cubicBezTo>
                      <a:pt x="20829" y="9170"/>
                      <a:pt x="20893" y="9170"/>
                      <a:pt x="20957" y="9170"/>
                    </a:cubicBezTo>
                    <a:cubicBezTo>
                      <a:pt x="20957" y="9170"/>
                      <a:pt x="20957" y="9170"/>
                      <a:pt x="20957" y="8966"/>
                    </a:cubicBezTo>
                    <a:cubicBezTo>
                      <a:pt x="20893" y="8966"/>
                      <a:pt x="20829" y="8966"/>
                      <a:pt x="20829" y="8762"/>
                    </a:cubicBezTo>
                    <a:cubicBezTo>
                      <a:pt x="20764" y="8762"/>
                      <a:pt x="20700" y="8762"/>
                      <a:pt x="20636" y="8558"/>
                    </a:cubicBezTo>
                    <a:cubicBezTo>
                      <a:pt x="20636" y="8558"/>
                      <a:pt x="20636" y="8558"/>
                      <a:pt x="20700" y="8762"/>
                    </a:cubicBezTo>
                    <a:cubicBezTo>
                      <a:pt x="20636" y="8558"/>
                      <a:pt x="20636" y="8558"/>
                      <a:pt x="20571" y="8558"/>
                    </a:cubicBezTo>
                    <a:cubicBezTo>
                      <a:pt x="20571" y="8558"/>
                      <a:pt x="20636" y="8558"/>
                      <a:pt x="20636" y="8558"/>
                    </a:cubicBezTo>
                    <a:cubicBezTo>
                      <a:pt x="20571" y="8355"/>
                      <a:pt x="20443" y="8355"/>
                      <a:pt x="20379" y="8151"/>
                    </a:cubicBezTo>
                    <a:cubicBezTo>
                      <a:pt x="20379" y="8151"/>
                      <a:pt x="20379" y="8151"/>
                      <a:pt x="20379" y="8151"/>
                    </a:cubicBezTo>
                    <a:cubicBezTo>
                      <a:pt x="20314" y="8151"/>
                      <a:pt x="20250" y="7947"/>
                      <a:pt x="20250" y="7947"/>
                    </a:cubicBezTo>
                    <a:cubicBezTo>
                      <a:pt x="20186" y="7947"/>
                      <a:pt x="20121" y="7947"/>
                      <a:pt x="20057" y="7947"/>
                    </a:cubicBezTo>
                    <a:cubicBezTo>
                      <a:pt x="20057" y="7743"/>
                      <a:pt x="19864" y="7947"/>
                      <a:pt x="19864" y="7947"/>
                    </a:cubicBezTo>
                    <a:cubicBezTo>
                      <a:pt x="19864" y="7947"/>
                      <a:pt x="19929" y="7947"/>
                      <a:pt x="19929" y="7947"/>
                    </a:cubicBezTo>
                    <a:cubicBezTo>
                      <a:pt x="19929" y="7947"/>
                      <a:pt x="19993" y="7743"/>
                      <a:pt x="19993" y="7743"/>
                    </a:cubicBezTo>
                    <a:cubicBezTo>
                      <a:pt x="20057" y="7743"/>
                      <a:pt x="20121" y="7947"/>
                      <a:pt x="20186" y="7947"/>
                    </a:cubicBezTo>
                    <a:cubicBezTo>
                      <a:pt x="20121" y="7743"/>
                      <a:pt x="20057" y="7743"/>
                      <a:pt x="19993" y="7743"/>
                    </a:cubicBezTo>
                    <a:cubicBezTo>
                      <a:pt x="20057" y="7743"/>
                      <a:pt x="20186" y="7947"/>
                      <a:pt x="20250" y="7947"/>
                    </a:cubicBezTo>
                    <a:cubicBezTo>
                      <a:pt x="20314" y="7947"/>
                      <a:pt x="20379" y="7947"/>
                      <a:pt x="20379" y="7947"/>
                    </a:cubicBezTo>
                    <a:cubicBezTo>
                      <a:pt x="20443" y="7947"/>
                      <a:pt x="20443" y="7947"/>
                      <a:pt x="20443" y="7743"/>
                    </a:cubicBezTo>
                    <a:cubicBezTo>
                      <a:pt x="20571" y="7743"/>
                      <a:pt x="20250" y="7336"/>
                      <a:pt x="20250" y="7132"/>
                    </a:cubicBezTo>
                    <a:cubicBezTo>
                      <a:pt x="20250" y="7132"/>
                      <a:pt x="20250" y="7132"/>
                      <a:pt x="20314" y="7132"/>
                    </a:cubicBezTo>
                    <a:cubicBezTo>
                      <a:pt x="20314" y="7132"/>
                      <a:pt x="20250" y="7132"/>
                      <a:pt x="20250" y="7132"/>
                    </a:cubicBezTo>
                    <a:cubicBezTo>
                      <a:pt x="20250" y="7132"/>
                      <a:pt x="20250" y="7132"/>
                      <a:pt x="20250" y="7132"/>
                    </a:cubicBezTo>
                    <a:cubicBezTo>
                      <a:pt x="20250" y="7132"/>
                      <a:pt x="20250" y="7132"/>
                      <a:pt x="20250" y="7132"/>
                    </a:cubicBezTo>
                    <a:cubicBezTo>
                      <a:pt x="20314" y="7132"/>
                      <a:pt x="20379" y="7336"/>
                      <a:pt x="20314" y="7132"/>
                    </a:cubicBezTo>
                    <a:cubicBezTo>
                      <a:pt x="20379" y="7132"/>
                      <a:pt x="20379" y="7132"/>
                      <a:pt x="20379" y="7336"/>
                    </a:cubicBezTo>
                    <a:cubicBezTo>
                      <a:pt x="20379" y="7336"/>
                      <a:pt x="20379" y="7336"/>
                      <a:pt x="20379" y="7336"/>
                    </a:cubicBezTo>
                    <a:cubicBezTo>
                      <a:pt x="20443" y="7336"/>
                      <a:pt x="20507" y="7540"/>
                      <a:pt x="20636" y="7540"/>
                    </a:cubicBezTo>
                    <a:cubicBezTo>
                      <a:pt x="20636" y="7540"/>
                      <a:pt x="20700" y="7540"/>
                      <a:pt x="20700" y="7540"/>
                    </a:cubicBezTo>
                    <a:cubicBezTo>
                      <a:pt x="20764" y="7540"/>
                      <a:pt x="20764" y="7540"/>
                      <a:pt x="20829" y="7540"/>
                    </a:cubicBezTo>
                    <a:cubicBezTo>
                      <a:pt x="21021" y="7743"/>
                      <a:pt x="21214" y="7947"/>
                      <a:pt x="21471" y="8151"/>
                    </a:cubicBezTo>
                    <a:cubicBezTo>
                      <a:pt x="21471" y="8151"/>
                      <a:pt x="21471" y="8151"/>
                      <a:pt x="21471" y="8151"/>
                    </a:cubicBezTo>
                    <a:cubicBezTo>
                      <a:pt x="21471" y="8151"/>
                      <a:pt x="21471" y="8151"/>
                      <a:pt x="21536" y="8151"/>
                    </a:cubicBezTo>
                    <a:cubicBezTo>
                      <a:pt x="21536" y="8151"/>
                      <a:pt x="21536" y="8151"/>
                      <a:pt x="21471" y="8151"/>
                    </a:cubicBezTo>
                    <a:cubicBezTo>
                      <a:pt x="21536" y="8151"/>
                      <a:pt x="21536" y="8151"/>
                      <a:pt x="21600" y="8151"/>
                    </a:cubicBezTo>
                    <a:cubicBezTo>
                      <a:pt x="21536" y="7947"/>
                      <a:pt x="21471" y="7947"/>
                      <a:pt x="21407" y="7947"/>
                    </a:cubicBezTo>
                    <a:cubicBezTo>
                      <a:pt x="21471" y="7743"/>
                      <a:pt x="21471" y="7743"/>
                      <a:pt x="21343" y="7743"/>
                    </a:cubicBezTo>
                    <a:cubicBezTo>
                      <a:pt x="21343" y="7743"/>
                      <a:pt x="21407" y="7743"/>
                      <a:pt x="21407" y="7743"/>
                    </a:cubicBezTo>
                    <a:cubicBezTo>
                      <a:pt x="21407" y="7540"/>
                      <a:pt x="21279" y="7540"/>
                      <a:pt x="21214" y="7540"/>
                    </a:cubicBezTo>
                    <a:cubicBezTo>
                      <a:pt x="21343" y="7336"/>
                      <a:pt x="21407" y="7540"/>
                      <a:pt x="21471" y="7540"/>
                    </a:cubicBezTo>
                    <a:cubicBezTo>
                      <a:pt x="21471" y="7540"/>
                      <a:pt x="21407" y="7540"/>
                      <a:pt x="21407" y="7336"/>
                    </a:cubicBezTo>
                    <a:cubicBezTo>
                      <a:pt x="21407" y="7336"/>
                      <a:pt x="21471" y="7540"/>
                      <a:pt x="21536" y="7540"/>
                    </a:cubicBezTo>
                    <a:cubicBezTo>
                      <a:pt x="21536" y="7336"/>
                      <a:pt x="21471" y="7336"/>
                      <a:pt x="21471" y="7336"/>
                    </a:cubicBezTo>
                    <a:cubicBezTo>
                      <a:pt x="21471" y="7336"/>
                      <a:pt x="21536" y="7336"/>
                      <a:pt x="21536" y="7336"/>
                    </a:cubicBezTo>
                    <a:cubicBezTo>
                      <a:pt x="21536" y="7336"/>
                      <a:pt x="21536" y="7336"/>
                      <a:pt x="21536" y="7336"/>
                    </a:cubicBezTo>
                    <a:cubicBezTo>
                      <a:pt x="21471" y="7132"/>
                      <a:pt x="21407" y="7132"/>
                      <a:pt x="21407" y="7132"/>
                    </a:cubicBezTo>
                    <a:cubicBezTo>
                      <a:pt x="21343" y="6928"/>
                      <a:pt x="21214" y="6928"/>
                      <a:pt x="21150" y="6928"/>
                    </a:cubicBezTo>
                    <a:cubicBezTo>
                      <a:pt x="21086" y="6928"/>
                      <a:pt x="20957" y="6725"/>
                      <a:pt x="20893" y="6725"/>
                    </a:cubicBezTo>
                    <a:cubicBezTo>
                      <a:pt x="20893" y="6725"/>
                      <a:pt x="20957" y="6725"/>
                      <a:pt x="20957" y="6725"/>
                    </a:cubicBezTo>
                    <a:cubicBezTo>
                      <a:pt x="20957" y="6725"/>
                      <a:pt x="20893" y="6725"/>
                      <a:pt x="20893" y="6725"/>
                    </a:cubicBezTo>
                    <a:cubicBezTo>
                      <a:pt x="20893" y="6725"/>
                      <a:pt x="20893" y="6725"/>
                      <a:pt x="20893" y="6725"/>
                    </a:cubicBezTo>
                    <a:cubicBezTo>
                      <a:pt x="20893" y="6928"/>
                      <a:pt x="20893" y="6725"/>
                      <a:pt x="20829" y="6725"/>
                    </a:cubicBezTo>
                    <a:cubicBezTo>
                      <a:pt x="20829" y="6725"/>
                      <a:pt x="20700" y="6725"/>
                      <a:pt x="20700" y="6725"/>
                    </a:cubicBezTo>
                    <a:cubicBezTo>
                      <a:pt x="20700" y="6725"/>
                      <a:pt x="20829" y="6928"/>
                      <a:pt x="20829" y="6928"/>
                    </a:cubicBezTo>
                    <a:cubicBezTo>
                      <a:pt x="20893" y="6928"/>
                      <a:pt x="20957" y="6928"/>
                      <a:pt x="20957" y="7132"/>
                    </a:cubicBezTo>
                    <a:cubicBezTo>
                      <a:pt x="20957" y="7132"/>
                      <a:pt x="20893" y="6928"/>
                      <a:pt x="20893" y="7132"/>
                    </a:cubicBezTo>
                    <a:cubicBezTo>
                      <a:pt x="20764" y="6928"/>
                      <a:pt x="20636" y="6725"/>
                      <a:pt x="20507" y="6521"/>
                    </a:cubicBezTo>
                    <a:cubicBezTo>
                      <a:pt x="20507" y="6521"/>
                      <a:pt x="20507" y="6521"/>
                      <a:pt x="20507" y="6521"/>
                    </a:cubicBezTo>
                    <a:cubicBezTo>
                      <a:pt x="20443" y="6521"/>
                      <a:pt x="20379" y="6317"/>
                      <a:pt x="20314" y="6317"/>
                    </a:cubicBezTo>
                    <a:cubicBezTo>
                      <a:pt x="20250" y="6317"/>
                      <a:pt x="20057" y="6113"/>
                      <a:pt x="19993" y="6113"/>
                    </a:cubicBezTo>
                    <a:cubicBezTo>
                      <a:pt x="19993" y="6113"/>
                      <a:pt x="19929" y="5909"/>
                      <a:pt x="19864" y="5909"/>
                    </a:cubicBezTo>
                    <a:cubicBezTo>
                      <a:pt x="19864" y="5909"/>
                      <a:pt x="19929" y="6113"/>
                      <a:pt x="19993" y="6113"/>
                    </a:cubicBezTo>
                    <a:cubicBezTo>
                      <a:pt x="19929" y="6113"/>
                      <a:pt x="19800" y="5909"/>
                      <a:pt x="19800" y="5909"/>
                    </a:cubicBezTo>
                    <a:cubicBezTo>
                      <a:pt x="19800" y="5909"/>
                      <a:pt x="19800" y="5909"/>
                      <a:pt x="19800" y="5909"/>
                    </a:cubicBezTo>
                    <a:cubicBezTo>
                      <a:pt x="19607" y="5706"/>
                      <a:pt x="19414" y="5706"/>
                      <a:pt x="19221" y="5502"/>
                    </a:cubicBezTo>
                    <a:cubicBezTo>
                      <a:pt x="19093" y="5502"/>
                      <a:pt x="18900" y="5502"/>
                      <a:pt x="18771" y="5298"/>
                    </a:cubicBezTo>
                    <a:cubicBezTo>
                      <a:pt x="18707" y="5298"/>
                      <a:pt x="18579" y="5298"/>
                      <a:pt x="18514" y="5298"/>
                    </a:cubicBezTo>
                    <a:cubicBezTo>
                      <a:pt x="18514" y="5298"/>
                      <a:pt x="18514" y="5298"/>
                      <a:pt x="18514" y="5298"/>
                    </a:cubicBezTo>
                    <a:cubicBezTo>
                      <a:pt x="18386" y="5298"/>
                      <a:pt x="18257" y="5298"/>
                      <a:pt x="18129" y="5094"/>
                    </a:cubicBezTo>
                    <a:cubicBezTo>
                      <a:pt x="18193" y="5298"/>
                      <a:pt x="18193" y="5298"/>
                      <a:pt x="18257" y="5502"/>
                    </a:cubicBezTo>
                    <a:cubicBezTo>
                      <a:pt x="18257" y="5502"/>
                      <a:pt x="18450" y="5706"/>
                      <a:pt x="18450" y="5706"/>
                    </a:cubicBezTo>
                    <a:cubicBezTo>
                      <a:pt x="18257" y="5706"/>
                      <a:pt x="18129" y="5502"/>
                      <a:pt x="18000" y="5502"/>
                    </a:cubicBezTo>
                    <a:cubicBezTo>
                      <a:pt x="18000" y="5502"/>
                      <a:pt x="17871" y="5298"/>
                      <a:pt x="17871" y="5298"/>
                    </a:cubicBezTo>
                    <a:cubicBezTo>
                      <a:pt x="17807" y="5298"/>
                      <a:pt x="17807" y="5502"/>
                      <a:pt x="17743" y="5502"/>
                    </a:cubicBezTo>
                    <a:cubicBezTo>
                      <a:pt x="17614" y="5502"/>
                      <a:pt x="17421" y="5502"/>
                      <a:pt x="17293" y="5502"/>
                    </a:cubicBezTo>
                    <a:cubicBezTo>
                      <a:pt x="17229" y="5502"/>
                      <a:pt x="17164" y="5298"/>
                      <a:pt x="17164" y="5502"/>
                    </a:cubicBezTo>
                    <a:cubicBezTo>
                      <a:pt x="17229" y="5706"/>
                      <a:pt x="17293" y="5706"/>
                      <a:pt x="17293" y="5909"/>
                    </a:cubicBezTo>
                    <a:cubicBezTo>
                      <a:pt x="17293" y="5909"/>
                      <a:pt x="17293" y="5909"/>
                      <a:pt x="17293" y="5909"/>
                    </a:cubicBezTo>
                    <a:cubicBezTo>
                      <a:pt x="17293" y="5909"/>
                      <a:pt x="17293" y="5909"/>
                      <a:pt x="17293" y="5909"/>
                    </a:cubicBezTo>
                    <a:cubicBezTo>
                      <a:pt x="17357" y="5706"/>
                      <a:pt x="16971" y="5502"/>
                      <a:pt x="16907" y="5298"/>
                    </a:cubicBezTo>
                    <a:cubicBezTo>
                      <a:pt x="16907" y="5298"/>
                      <a:pt x="16843" y="5094"/>
                      <a:pt x="16843" y="5094"/>
                    </a:cubicBezTo>
                    <a:cubicBezTo>
                      <a:pt x="16779" y="5094"/>
                      <a:pt x="16714" y="5094"/>
                      <a:pt x="16650" y="5094"/>
                    </a:cubicBezTo>
                    <a:cubicBezTo>
                      <a:pt x="16329" y="4891"/>
                      <a:pt x="16007" y="4891"/>
                      <a:pt x="15686" y="4687"/>
                    </a:cubicBezTo>
                    <a:cubicBezTo>
                      <a:pt x="15686" y="4687"/>
                      <a:pt x="15686" y="4687"/>
                      <a:pt x="15686" y="4687"/>
                    </a:cubicBezTo>
                    <a:cubicBezTo>
                      <a:pt x="15621" y="4687"/>
                      <a:pt x="15493" y="4483"/>
                      <a:pt x="15429" y="4687"/>
                    </a:cubicBezTo>
                    <a:cubicBezTo>
                      <a:pt x="15429" y="4483"/>
                      <a:pt x="15429" y="4483"/>
                      <a:pt x="15429" y="4483"/>
                    </a:cubicBezTo>
                    <a:cubicBezTo>
                      <a:pt x="15364" y="4483"/>
                      <a:pt x="15236" y="4483"/>
                      <a:pt x="15171" y="4279"/>
                    </a:cubicBezTo>
                    <a:cubicBezTo>
                      <a:pt x="15236" y="4279"/>
                      <a:pt x="15236" y="4279"/>
                      <a:pt x="15300" y="4279"/>
                    </a:cubicBezTo>
                    <a:cubicBezTo>
                      <a:pt x="15236" y="4279"/>
                      <a:pt x="15171" y="4279"/>
                      <a:pt x="15107" y="4075"/>
                    </a:cubicBezTo>
                    <a:cubicBezTo>
                      <a:pt x="15043" y="4075"/>
                      <a:pt x="14914" y="4075"/>
                      <a:pt x="14850" y="4075"/>
                    </a:cubicBezTo>
                    <a:cubicBezTo>
                      <a:pt x="14850" y="4075"/>
                      <a:pt x="14850" y="4279"/>
                      <a:pt x="14850" y="4279"/>
                    </a:cubicBezTo>
                    <a:cubicBezTo>
                      <a:pt x="14786" y="4483"/>
                      <a:pt x="14721" y="4279"/>
                      <a:pt x="14657" y="4279"/>
                    </a:cubicBezTo>
                    <a:cubicBezTo>
                      <a:pt x="14721" y="4279"/>
                      <a:pt x="14721" y="4279"/>
                      <a:pt x="14786" y="4279"/>
                    </a:cubicBezTo>
                    <a:cubicBezTo>
                      <a:pt x="14721" y="4279"/>
                      <a:pt x="14721" y="4075"/>
                      <a:pt x="14721" y="4075"/>
                    </a:cubicBezTo>
                    <a:cubicBezTo>
                      <a:pt x="14721" y="4075"/>
                      <a:pt x="14721" y="4075"/>
                      <a:pt x="14786" y="4075"/>
                    </a:cubicBezTo>
                    <a:cubicBezTo>
                      <a:pt x="14786" y="4075"/>
                      <a:pt x="14786" y="4279"/>
                      <a:pt x="14786" y="4279"/>
                    </a:cubicBezTo>
                    <a:cubicBezTo>
                      <a:pt x="14850" y="4279"/>
                      <a:pt x="14850" y="4075"/>
                      <a:pt x="14786" y="4075"/>
                    </a:cubicBezTo>
                    <a:cubicBezTo>
                      <a:pt x="14786" y="4075"/>
                      <a:pt x="14657" y="4075"/>
                      <a:pt x="14657" y="4075"/>
                    </a:cubicBezTo>
                    <a:cubicBezTo>
                      <a:pt x="14593" y="4075"/>
                      <a:pt x="14529" y="4075"/>
                      <a:pt x="14529" y="4075"/>
                    </a:cubicBezTo>
                    <a:cubicBezTo>
                      <a:pt x="14529" y="4075"/>
                      <a:pt x="14529" y="4075"/>
                      <a:pt x="14593" y="4075"/>
                    </a:cubicBezTo>
                    <a:cubicBezTo>
                      <a:pt x="14657" y="4075"/>
                      <a:pt x="14657" y="4075"/>
                      <a:pt x="14721" y="4075"/>
                    </a:cubicBezTo>
                    <a:cubicBezTo>
                      <a:pt x="14721" y="3872"/>
                      <a:pt x="14657" y="4075"/>
                      <a:pt x="14657" y="3872"/>
                    </a:cubicBezTo>
                    <a:cubicBezTo>
                      <a:pt x="14529" y="3872"/>
                      <a:pt x="14464" y="3872"/>
                      <a:pt x="14336" y="3872"/>
                    </a:cubicBezTo>
                    <a:cubicBezTo>
                      <a:pt x="14207" y="3872"/>
                      <a:pt x="14079" y="3872"/>
                      <a:pt x="13950" y="3872"/>
                    </a:cubicBezTo>
                    <a:cubicBezTo>
                      <a:pt x="14014" y="3872"/>
                      <a:pt x="14014" y="3872"/>
                      <a:pt x="14079" y="3872"/>
                    </a:cubicBezTo>
                    <a:cubicBezTo>
                      <a:pt x="14014" y="3872"/>
                      <a:pt x="13950" y="3872"/>
                      <a:pt x="13886" y="4075"/>
                    </a:cubicBezTo>
                    <a:cubicBezTo>
                      <a:pt x="13886" y="4075"/>
                      <a:pt x="14014" y="4075"/>
                      <a:pt x="14079" y="4075"/>
                    </a:cubicBezTo>
                    <a:cubicBezTo>
                      <a:pt x="14014" y="4075"/>
                      <a:pt x="14014" y="4075"/>
                      <a:pt x="14014" y="4075"/>
                    </a:cubicBezTo>
                    <a:cubicBezTo>
                      <a:pt x="14014" y="4279"/>
                      <a:pt x="14014" y="4075"/>
                      <a:pt x="14014" y="4279"/>
                    </a:cubicBezTo>
                    <a:cubicBezTo>
                      <a:pt x="14079" y="4279"/>
                      <a:pt x="14079" y="4483"/>
                      <a:pt x="14143" y="4483"/>
                    </a:cubicBezTo>
                    <a:cubicBezTo>
                      <a:pt x="14079" y="4483"/>
                      <a:pt x="14014" y="4483"/>
                      <a:pt x="13950" y="4483"/>
                    </a:cubicBezTo>
                    <a:cubicBezTo>
                      <a:pt x="13886" y="4483"/>
                      <a:pt x="13950" y="4483"/>
                      <a:pt x="14014" y="4483"/>
                    </a:cubicBezTo>
                    <a:cubicBezTo>
                      <a:pt x="13950" y="4483"/>
                      <a:pt x="13950" y="4483"/>
                      <a:pt x="13950" y="4687"/>
                    </a:cubicBezTo>
                    <a:cubicBezTo>
                      <a:pt x="13950" y="4687"/>
                      <a:pt x="13950" y="4687"/>
                      <a:pt x="14014" y="4687"/>
                    </a:cubicBezTo>
                    <a:cubicBezTo>
                      <a:pt x="13886" y="4687"/>
                      <a:pt x="13564" y="4279"/>
                      <a:pt x="13564" y="4483"/>
                    </a:cubicBezTo>
                    <a:cubicBezTo>
                      <a:pt x="13436" y="4483"/>
                      <a:pt x="13371" y="4279"/>
                      <a:pt x="13243" y="4279"/>
                    </a:cubicBezTo>
                    <a:cubicBezTo>
                      <a:pt x="13243" y="4279"/>
                      <a:pt x="13243" y="4279"/>
                      <a:pt x="13179" y="4279"/>
                    </a:cubicBezTo>
                    <a:cubicBezTo>
                      <a:pt x="13179" y="4279"/>
                      <a:pt x="13243" y="4483"/>
                      <a:pt x="13243" y="4483"/>
                    </a:cubicBezTo>
                    <a:cubicBezTo>
                      <a:pt x="13243" y="4687"/>
                      <a:pt x="13243" y="4687"/>
                      <a:pt x="13243" y="4891"/>
                    </a:cubicBezTo>
                    <a:cubicBezTo>
                      <a:pt x="13243" y="4891"/>
                      <a:pt x="13179" y="4687"/>
                      <a:pt x="13179" y="4687"/>
                    </a:cubicBezTo>
                    <a:cubicBezTo>
                      <a:pt x="13179" y="4687"/>
                      <a:pt x="13179" y="4687"/>
                      <a:pt x="13179" y="4687"/>
                    </a:cubicBezTo>
                    <a:cubicBezTo>
                      <a:pt x="13050" y="4687"/>
                      <a:pt x="12921" y="4483"/>
                      <a:pt x="12793" y="4279"/>
                    </a:cubicBezTo>
                    <a:cubicBezTo>
                      <a:pt x="12793" y="4279"/>
                      <a:pt x="12857" y="4279"/>
                      <a:pt x="12857" y="4279"/>
                    </a:cubicBezTo>
                    <a:cubicBezTo>
                      <a:pt x="12857" y="4279"/>
                      <a:pt x="12793" y="4279"/>
                      <a:pt x="12793" y="4279"/>
                    </a:cubicBezTo>
                    <a:cubicBezTo>
                      <a:pt x="12857" y="4279"/>
                      <a:pt x="12729" y="4279"/>
                      <a:pt x="12729" y="4279"/>
                    </a:cubicBezTo>
                    <a:cubicBezTo>
                      <a:pt x="12664" y="4075"/>
                      <a:pt x="12600" y="4075"/>
                      <a:pt x="12536" y="4075"/>
                    </a:cubicBezTo>
                    <a:cubicBezTo>
                      <a:pt x="12600" y="4075"/>
                      <a:pt x="12729" y="4075"/>
                      <a:pt x="12793" y="4075"/>
                    </a:cubicBezTo>
                    <a:cubicBezTo>
                      <a:pt x="12793" y="3872"/>
                      <a:pt x="12664" y="3872"/>
                      <a:pt x="12600" y="3872"/>
                    </a:cubicBezTo>
                    <a:cubicBezTo>
                      <a:pt x="12600" y="3872"/>
                      <a:pt x="12664" y="3872"/>
                      <a:pt x="12664" y="3872"/>
                    </a:cubicBezTo>
                    <a:cubicBezTo>
                      <a:pt x="12600" y="3872"/>
                      <a:pt x="12600" y="3668"/>
                      <a:pt x="12536" y="3872"/>
                    </a:cubicBezTo>
                    <a:cubicBezTo>
                      <a:pt x="12536" y="3668"/>
                      <a:pt x="12600" y="3668"/>
                      <a:pt x="12600" y="3668"/>
                    </a:cubicBezTo>
                    <a:cubicBezTo>
                      <a:pt x="12536" y="3668"/>
                      <a:pt x="12471" y="3668"/>
                      <a:pt x="12407" y="3464"/>
                    </a:cubicBezTo>
                    <a:cubicBezTo>
                      <a:pt x="12343" y="3464"/>
                      <a:pt x="12279" y="3464"/>
                      <a:pt x="12214" y="3464"/>
                    </a:cubicBezTo>
                    <a:cubicBezTo>
                      <a:pt x="12214" y="3464"/>
                      <a:pt x="12214" y="3464"/>
                      <a:pt x="12214" y="3464"/>
                    </a:cubicBezTo>
                    <a:cubicBezTo>
                      <a:pt x="12214" y="3464"/>
                      <a:pt x="12214" y="3464"/>
                      <a:pt x="12150" y="3464"/>
                    </a:cubicBezTo>
                    <a:cubicBezTo>
                      <a:pt x="12150" y="3464"/>
                      <a:pt x="12086" y="3464"/>
                      <a:pt x="12086" y="3464"/>
                    </a:cubicBezTo>
                    <a:cubicBezTo>
                      <a:pt x="12021" y="3464"/>
                      <a:pt x="11957" y="3464"/>
                      <a:pt x="11893" y="3464"/>
                    </a:cubicBezTo>
                    <a:cubicBezTo>
                      <a:pt x="11893" y="3464"/>
                      <a:pt x="11829" y="3464"/>
                      <a:pt x="11829" y="3464"/>
                    </a:cubicBezTo>
                    <a:cubicBezTo>
                      <a:pt x="11829" y="3464"/>
                      <a:pt x="11893" y="3668"/>
                      <a:pt x="11893" y="3668"/>
                    </a:cubicBezTo>
                    <a:cubicBezTo>
                      <a:pt x="11893" y="3872"/>
                      <a:pt x="11893" y="3668"/>
                      <a:pt x="11829" y="3668"/>
                    </a:cubicBezTo>
                    <a:cubicBezTo>
                      <a:pt x="11829" y="3668"/>
                      <a:pt x="11829" y="3668"/>
                      <a:pt x="11893" y="3668"/>
                    </a:cubicBezTo>
                    <a:cubicBezTo>
                      <a:pt x="11764" y="3872"/>
                      <a:pt x="11636" y="3668"/>
                      <a:pt x="11507" y="3668"/>
                    </a:cubicBezTo>
                    <a:cubicBezTo>
                      <a:pt x="11507" y="3668"/>
                      <a:pt x="11314" y="3668"/>
                      <a:pt x="11250" y="3464"/>
                    </a:cubicBezTo>
                    <a:cubicBezTo>
                      <a:pt x="11314" y="3464"/>
                      <a:pt x="11314" y="3464"/>
                      <a:pt x="11314" y="3464"/>
                    </a:cubicBezTo>
                    <a:cubicBezTo>
                      <a:pt x="11250" y="3464"/>
                      <a:pt x="11121" y="3464"/>
                      <a:pt x="10993" y="3464"/>
                    </a:cubicBezTo>
                    <a:cubicBezTo>
                      <a:pt x="10929" y="3464"/>
                      <a:pt x="10800" y="3464"/>
                      <a:pt x="10671" y="3464"/>
                    </a:cubicBezTo>
                    <a:cubicBezTo>
                      <a:pt x="10736" y="3464"/>
                      <a:pt x="10736" y="3464"/>
                      <a:pt x="10736" y="3464"/>
                    </a:cubicBezTo>
                    <a:cubicBezTo>
                      <a:pt x="10736" y="3668"/>
                      <a:pt x="10736" y="3668"/>
                      <a:pt x="10736" y="3668"/>
                    </a:cubicBezTo>
                    <a:cubicBezTo>
                      <a:pt x="10800" y="3668"/>
                      <a:pt x="10736" y="3872"/>
                      <a:pt x="10736" y="3872"/>
                    </a:cubicBezTo>
                    <a:cubicBezTo>
                      <a:pt x="10800" y="3872"/>
                      <a:pt x="10800" y="3872"/>
                      <a:pt x="10864" y="3872"/>
                    </a:cubicBezTo>
                    <a:cubicBezTo>
                      <a:pt x="10800" y="3872"/>
                      <a:pt x="10800" y="3872"/>
                      <a:pt x="10736" y="3872"/>
                    </a:cubicBezTo>
                    <a:cubicBezTo>
                      <a:pt x="10736" y="3668"/>
                      <a:pt x="10736" y="3668"/>
                      <a:pt x="10736" y="3668"/>
                    </a:cubicBezTo>
                    <a:cubicBezTo>
                      <a:pt x="10736" y="3464"/>
                      <a:pt x="10671" y="3464"/>
                      <a:pt x="10671" y="3464"/>
                    </a:cubicBezTo>
                    <a:cubicBezTo>
                      <a:pt x="10671" y="3464"/>
                      <a:pt x="10671" y="3464"/>
                      <a:pt x="10671" y="3464"/>
                    </a:cubicBezTo>
                    <a:cubicBezTo>
                      <a:pt x="10607" y="3260"/>
                      <a:pt x="10543" y="3260"/>
                      <a:pt x="10543" y="3260"/>
                    </a:cubicBezTo>
                    <a:cubicBezTo>
                      <a:pt x="10607" y="3260"/>
                      <a:pt x="10543" y="3260"/>
                      <a:pt x="10543" y="3260"/>
                    </a:cubicBezTo>
                    <a:cubicBezTo>
                      <a:pt x="10479" y="3260"/>
                      <a:pt x="10414" y="3260"/>
                      <a:pt x="10350" y="3260"/>
                    </a:cubicBezTo>
                    <a:cubicBezTo>
                      <a:pt x="10350" y="3260"/>
                      <a:pt x="10350" y="3260"/>
                      <a:pt x="10350" y="3260"/>
                    </a:cubicBezTo>
                    <a:cubicBezTo>
                      <a:pt x="10350" y="3260"/>
                      <a:pt x="10350" y="3260"/>
                      <a:pt x="10350" y="3260"/>
                    </a:cubicBezTo>
                    <a:cubicBezTo>
                      <a:pt x="10350" y="3260"/>
                      <a:pt x="10350" y="3260"/>
                      <a:pt x="10350" y="3260"/>
                    </a:cubicBezTo>
                    <a:cubicBezTo>
                      <a:pt x="10286" y="3260"/>
                      <a:pt x="10221" y="3260"/>
                      <a:pt x="10221" y="3260"/>
                    </a:cubicBezTo>
                    <a:cubicBezTo>
                      <a:pt x="10221" y="3464"/>
                      <a:pt x="10286" y="3260"/>
                      <a:pt x="10350" y="3464"/>
                    </a:cubicBezTo>
                    <a:cubicBezTo>
                      <a:pt x="10286" y="3464"/>
                      <a:pt x="10221" y="3464"/>
                      <a:pt x="10221" y="3464"/>
                    </a:cubicBezTo>
                    <a:cubicBezTo>
                      <a:pt x="10157" y="3464"/>
                      <a:pt x="10093" y="3668"/>
                      <a:pt x="10093" y="3668"/>
                    </a:cubicBezTo>
                    <a:cubicBezTo>
                      <a:pt x="10029" y="3668"/>
                      <a:pt x="9964" y="3668"/>
                      <a:pt x="9900" y="3668"/>
                    </a:cubicBezTo>
                    <a:cubicBezTo>
                      <a:pt x="9900" y="3668"/>
                      <a:pt x="9900" y="3668"/>
                      <a:pt x="9900" y="3668"/>
                    </a:cubicBezTo>
                    <a:cubicBezTo>
                      <a:pt x="9900" y="3872"/>
                      <a:pt x="9836" y="3872"/>
                      <a:pt x="9836" y="3872"/>
                    </a:cubicBezTo>
                    <a:cubicBezTo>
                      <a:pt x="9836" y="3872"/>
                      <a:pt x="9836" y="3668"/>
                      <a:pt x="9900" y="3668"/>
                    </a:cubicBezTo>
                    <a:cubicBezTo>
                      <a:pt x="9900" y="3464"/>
                      <a:pt x="9900" y="3464"/>
                      <a:pt x="9900" y="3464"/>
                    </a:cubicBezTo>
                    <a:cubicBezTo>
                      <a:pt x="9964" y="3464"/>
                      <a:pt x="9900" y="3464"/>
                      <a:pt x="9964" y="3464"/>
                    </a:cubicBezTo>
                    <a:cubicBezTo>
                      <a:pt x="9964" y="3464"/>
                      <a:pt x="10029" y="3464"/>
                      <a:pt x="10029" y="3464"/>
                    </a:cubicBezTo>
                    <a:cubicBezTo>
                      <a:pt x="10093" y="3260"/>
                      <a:pt x="10093" y="3260"/>
                      <a:pt x="10157" y="3057"/>
                    </a:cubicBezTo>
                    <a:cubicBezTo>
                      <a:pt x="10157" y="3057"/>
                      <a:pt x="10157" y="3057"/>
                      <a:pt x="10157" y="3057"/>
                    </a:cubicBezTo>
                    <a:cubicBezTo>
                      <a:pt x="10157" y="3057"/>
                      <a:pt x="10221" y="3057"/>
                      <a:pt x="10221" y="2853"/>
                    </a:cubicBezTo>
                    <a:cubicBezTo>
                      <a:pt x="10286" y="2853"/>
                      <a:pt x="10350" y="2853"/>
                      <a:pt x="10414" y="2649"/>
                    </a:cubicBezTo>
                    <a:cubicBezTo>
                      <a:pt x="10414" y="2445"/>
                      <a:pt x="10221" y="2445"/>
                      <a:pt x="10157" y="2445"/>
                    </a:cubicBezTo>
                    <a:cubicBezTo>
                      <a:pt x="10221" y="2445"/>
                      <a:pt x="10286" y="2445"/>
                      <a:pt x="10350" y="2445"/>
                    </a:cubicBezTo>
                    <a:cubicBezTo>
                      <a:pt x="10350" y="2242"/>
                      <a:pt x="10221" y="2242"/>
                      <a:pt x="10157" y="2242"/>
                    </a:cubicBezTo>
                    <a:cubicBezTo>
                      <a:pt x="10221" y="2242"/>
                      <a:pt x="10221" y="2242"/>
                      <a:pt x="10157" y="2242"/>
                    </a:cubicBezTo>
                    <a:cubicBezTo>
                      <a:pt x="10157" y="2038"/>
                      <a:pt x="10029" y="2038"/>
                      <a:pt x="10029" y="2038"/>
                    </a:cubicBezTo>
                    <a:cubicBezTo>
                      <a:pt x="10029" y="2038"/>
                      <a:pt x="9579" y="2038"/>
                      <a:pt x="9514" y="2038"/>
                    </a:cubicBezTo>
                    <a:cubicBezTo>
                      <a:pt x="9514" y="2038"/>
                      <a:pt x="9514" y="2038"/>
                      <a:pt x="9514" y="2038"/>
                    </a:cubicBezTo>
                    <a:cubicBezTo>
                      <a:pt x="9514" y="2038"/>
                      <a:pt x="9386" y="2038"/>
                      <a:pt x="9386" y="2038"/>
                    </a:cubicBezTo>
                    <a:cubicBezTo>
                      <a:pt x="9386" y="2038"/>
                      <a:pt x="9386" y="2038"/>
                      <a:pt x="9450" y="1834"/>
                    </a:cubicBezTo>
                    <a:cubicBezTo>
                      <a:pt x="9321" y="1834"/>
                      <a:pt x="9193" y="1834"/>
                      <a:pt x="9064" y="1834"/>
                    </a:cubicBezTo>
                    <a:cubicBezTo>
                      <a:pt x="9064" y="1834"/>
                      <a:pt x="9129" y="1630"/>
                      <a:pt x="9193" y="1630"/>
                    </a:cubicBezTo>
                    <a:cubicBezTo>
                      <a:pt x="9000" y="1630"/>
                      <a:pt x="8871" y="1426"/>
                      <a:pt x="8679" y="1834"/>
                    </a:cubicBezTo>
                    <a:cubicBezTo>
                      <a:pt x="8743" y="2038"/>
                      <a:pt x="8807" y="2038"/>
                      <a:pt x="8871" y="2038"/>
                    </a:cubicBezTo>
                    <a:cubicBezTo>
                      <a:pt x="8807" y="2242"/>
                      <a:pt x="8614" y="2038"/>
                      <a:pt x="8550" y="2038"/>
                    </a:cubicBezTo>
                    <a:cubicBezTo>
                      <a:pt x="8614" y="2038"/>
                      <a:pt x="8679" y="2038"/>
                      <a:pt x="8679" y="2242"/>
                    </a:cubicBezTo>
                    <a:cubicBezTo>
                      <a:pt x="8743" y="2242"/>
                      <a:pt x="8743" y="2445"/>
                      <a:pt x="8743" y="2445"/>
                    </a:cubicBezTo>
                    <a:cubicBezTo>
                      <a:pt x="8743" y="2242"/>
                      <a:pt x="8614" y="2242"/>
                      <a:pt x="8614" y="2242"/>
                    </a:cubicBezTo>
                    <a:cubicBezTo>
                      <a:pt x="8550" y="2242"/>
                      <a:pt x="8550" y="2242"/>
                      <a:pt x="8486" y="2242"/>
                    </a:cubicBezTo>
                    <a:cubicBezTo>
                      <a:pt x="8486" y="2242"/>
                      <a:pt x="8421" y="2242"/>
                      <a:pt x="8357" y="2242"/>
                    </a:cubicBezTo>
                    <a:cubicBezTo>
                      <a:pt x="8357" y="2242"/>
                      <a:pt x="8293" y="2445"/>
                      <a:pt x="8293" y="2242"/>
                    </a:cubicBezTo>
                    <a:cubicBezTo>
                      <a:pt x="8293" y="2242"/>
                      <a:pt x="8293" y="2242"/>
                      <a:pt x="8293" y="2242"/>
                    </a:cubicBezTo>
                    <a:cubicBezTo>
                      <a:pt x="8164" y="2242"/>
                      <a:pt x="8036" y="2242"/>
                      <a:pt x="7971" y="2242"/>
                    </a:cubicBezTo>
                    <a:cubicBezTo>
                      <a:pt x="7971" y="2445"/>
                      <a:pt x="8036" y="2242"/>
                      <a:pt x="8100" y="2242"/>
                    </a:cubicBezTo>
                    <a:cubicBezTo>
                      <a:pt x="8036" y="2445"/>
                      <a:pt x="7971" y="2445"/>
                      <a:pt x="7907" y="2445"/>
                    </a:cubicBezTo>
                    <a:cubicBezTo>
                      <a:pt x="7779" y="2445"/>
                      <a:pt x="7650" y="2649"/>
                      <a:pt x="7521" y="2649"/>
                    </a:cubicBezTo>
                    <a:cubicBezTo>
                      <a:pt x="7521" y="2649"/>
                      <a:pt x="7393" y="2649"/>
                      <a:pt x="7393" y="2649"/>
                    </a:cubicBezTo>
                    <a:cubicBezTo>
                      <a:pt x="7457" y="2853"/>
                      <a:pt x="7521" y="2649"/>
                      <a:pt x="7457" y="2853"/>
                    </a:cubicBezTo>
                    <a:cubicBezTo>
                      <a:pt x="7457" y="2853"/>
                      <a:pt x="7393" y="2853"/>
                      <a:pt x="7329" y="2853"/>
                    </a:cubicBezTo>
                    <a:cubicBezTo>
                      <a:pt x="7329" y="2853"/>
                      <a:pt x="7329" y="2853"/>
                      <a:pt x="7329" y="2853"/>
                    </a:cubicBezTo>
                    <a:cubicBezTo>
                      <a:pt x="7329" y="3057"/>
                      <a:pt x="7521" y="3057"/>
                      <a:pt x="7521" y="3057"/>
                    </a:cubicBezTo>
                    <a:cubicBezTo>
                      <a:pt x="7457" y="3057"/>
                      <a:pt x="7393" y="2853"/>
                      <a:pt x="7393" y="3057"/>
                    </a:cubicBezTo>
                    <a:cubicBezTo>
                      <a:pt x="7457" y="3260"/>
                      <a:pt x="7586" y="3260"/>
                      <a:pt x="7650" y="3260"/>
                    </a:cubicBezTo>
                    <a:cubicBezTo>
                      <a:pt x="7586" y="3464"/>
                      <a:pt x="7521" y="3464"/>
                      <a:pt x="7521" y="3464"/>
                    </a:cubicBezTo>
                    <a:cubicBezTo>
                      <a:pt x="7457" y="3668"/>
                      <a:pt x="7586" y="3668"/>
                      <a:pt x="7586" y="3668"/>
                    </a:cubicBezTo>
                    <a:cubicBezTo>
                      <a:pt x="7586" y="3668"/>
                      <a:pt x="7521" y="3668"/>
                      <a:pt x="7457" y="3464"/>
                    </a:cubicBezTo>
                    <a:cubicBezTo>
                      <a:pt x="7457" y="3464"/>
                      <a:pt x="7521" y="3464"/>
                      <a:pt x="7586" y="3260"/>
                    </a:cubicBezTo>
                    <a:cubicBezTo>
                      <a:pt x="7521" y="3260"/>
                      <a:pt x="7457" y="3260"/>
                      <a:pt x="7393" y="3260"/>
                    </a:cubicBezTo>
                    <a:cubicBezTo>
                      <a:pt x="7393" y="3464"/>
                      <a:pt x="7329" y="3464"/>
                      <a:pt x="7264" y="3464"/>
                    </a:cubicBezTo>
                    <a:cubicBezTo>
                      <a:pt x="7136" y="3464"/>
                      <a:pt x="7007" y="3464"/>
                      <a:pt x="6879" y="3464"/>
                    </a:cubicBezTo>
                    <a:cubicBezTo>
                      <a:pt x="6879" y="3464"/>
                      <a:pt x="6879" y="3464"/>
                      <a:pt x="6879" y="3464"/>
                    </a:cubicBezTo>
                    <a:cubicBezTo>
                      <a:pt x="6814" y="3668"/>
                      <a:pt x="6879" y="3668"/>
                      <a:pt x="6879" y="3668"/>
                    </a:cubicBezTo>
                    <a:cubicBezTo>
                      <a:pt x="6943" y="3668"/>
                      <a:pt x="6943" y="3872"/>
                      <a:pt x="6943" y="3872"/>
                    </a:cubicBezTo>
                    <a:cubicBezTo>
                      <a:pt x="6943" y="3872"/>
                      <a:pt x="6943" y="3872"/>
                      <a:pt x="6943" y="3872"/>
                    </a:cubicBezTo>
                    <a:cubicBezTo>
                      <a:pt x="7007" y="3872"/>
                      <a:pt x="7071" y="4075"/>
                      <a:pt x="7071" y="4075"/>
                    </a:cubicBezTo>
                    <a:cubicBezTo>
                      <a:pt x="7136" y="4075"/>
                      <a:pt x="7200" y="4279"/>
                      <a:pt x="7264" y="4279"/>
                    </a:cubicBezTo>
                    <a:cubicBezTo>
                      <a:pt x="7329" y="4279"/>
                      <a:pt x="7393" y="4279"/>
                      <a:pt x="7393" y="4483"/>
                    </a:cubicBezTo>
                    <a:cubicBezTo>
                      <a:pt x="7457" y="4483"/>
                      <a:pt x="7393" y="4483"/>
                      <a:pt x="7393" y="4687"/>
                    </a:cubicBezTo>
                    <a:cubicBezTo>
                      <a:pt x="7457" y="4687"/>
                      <a:pt x="7650" y="5094"/>
                      <a:pt x="7521" y="5094"/>
                    </a:cubicBezTo>
                    <a:cubicBezTo>
                      <a:pt x="7521" y="5094"/>
                      <a:pt x="7521" y="5094"/>
                      <a:pt x="7521" y="5094"/>
                    </a:cubicBezTo>
                    <a:cubicBezTo>
                      <a:pt x="7457" y="5094"/>
                      <a:pt x="7457" y="4891"/>
                      <a:pt x="7457" y="4891"/>
                    </a:cubicBezTo>
                    <a:cubicBezTo>
                      <a:pt x="7393" y="4687"/>
                      <a:pt x="7329" y="4891"/>
                      <a:pt x="7393" y="5094"/>
                    </a:cubicBezTo>
                    <a:cubicBezTo>
                      <a:pt x="7329" y="4891"/>
                      <a:pt x="7393" y="4891"/>
                      <a:pt x="7329" y="4891"/>
                    </a:cubicBezTo>
                    <a:cubicBezTo>
                      <a:pt x="7329" y="4687"/>
                      <a:pt x="7329" y="4687"/>
                      <a:pt x="7329" y="4687"/>
                    </a:cubicBezTo>
                    <a:cubicBezTo>
                      <a:pt x="7329" y="4483"/>
                      <a:pt x="7393" y="4483"/>
                      <a:pt x="7393" y="4279"/>
                    </a:cubicBezTo>
                    <a:cubicBezTo>
                      <a:pt x="7264" y="4279"/>
                      <a:pt x="7136" y="4279"/>
                      <a:pt x="7007" y="4075"/>
                    </a:cubicBezTo>
                    <a:cubicBezTo>
                      <a:pt x="6879" y="4075"/>
                      <a:pt x="6750" y="4075"/>
                      <a:pt x="6621" y="4075"/>
                    </a:cubicBezTo>
                    <a:cubicBezTo>
                      <a:pt x="6621" y="4279"/>
                      <a:pt x="6686" y="4075"/>
                      <a:pt x="6750" y="4279"/>
                    </a:cubicBezTo>
                    <a:cubicBezTo>
                      <a:pt x="6686" y="4279"/>
                      <a:pt x="6686" y="4279"/>
                      <a:pt x="6621" y="4279"/>
                    </a:cubicBezTo>
                    <a:cubicBezTo>
                      <a:pt x="6557" y="4279"/>
                      <a:pt x="6557" y="4279"/>
                      <a:pt x="6493" y="4279"/>
                    </a:cubicBezTo>
                    <a:cubicBezTo>
                      <a:pt x="6557" y="4483"/>
                      <a:pt x="6621" y="4483"/>
                      <a:pt x="6750" y="4483"/>
                    </a:cubicBezTo>
                    <a:cubicBezTo>
                      <a:pt x="6814" y="4687"/>
                      <a:pt x="6879" y="4687"/>
                      <a:pt x="6943" y="4687"/>
                    </a:cubicBezTo>
                    <a:cubicBezTo>
                      <a:pt x="6943" y="4687"/>
                      <a:pt x="6943" y="4687"/>
                      <a:pt x="6943" y="4687"/>
                    </a:cubicBezTo>
                    <a:cubicBezTo>
                      <a:pt x="6879" y="4687"/>
                      <a:pt x="6750" y="4687"/>
                      <a:pt x="6686" y="4687"/>
                    </a:cubicBezTo>
                    <a:cubicBezTo>
                      <a:pt x="6621" y="4687"/>
                      <a:pt x="6493" y="4687"/>
                      <a:pt x="6429" y="4483"/>
                    </a:cubicBezTo>
                    <a:cubicBezTo>
                      <a:pt x="6429" y="4483"/>
                      <a:pt x="6493" y="4483"/>
                      <a:pt x="6429" y="4483"/>
                    </a:cubicBezTo>
                    <a:cubicBezTo>
                      <a:pt x="6429" y="4483"/>
                      <a:pt x="6429" y="4279"/>
                      <a:pt x="6429" y="4279"/>
                    </a:cubicBezTo>
                    <a:cubicBezTo>
                      <a:pt x="6364" y="4279"/>
                      <a:pt x="6429" y="4279"/>
                      <a:pt x="6429" y="4075"/>
                    </a:cubicBezTo>
                    <a:cubicBezTo>
                      <a:pt x="6429" y="3872"/>
                      <a:pt x="6300" y="3668"/>
                      <a:pt x="6236" y="3872"/>
                    </a:cubicBezTo>
                    <a:cubicBezTo>
                      <a:pt x="6300" y="3872"/>
                      <a:pt x="6364" y="4075"/>
                      <a:pt x="6364" y="4075"/>
                    </a:cubicBezTo>
                    <a:cubicBezTo>
                      <a:pt x="6300" y="4279"/>
                      <a:pt x="6171" y="4279"/>
                      <a:pt x="6171" y="4483"/>
                    </a:cubicBezTo>
                    <a:cubicBezTo>
                      <a:pt x="6171" y="4687"/>
                      <a:pt x="6364" y="4687"/>
                      <a:pt x="6364" y="4891"/>
                    </a:cubicBezTo>
                    <a:cubicBezTo>
                      <a:pt x="6429" y="5094"/>
                      <a:pt x="6429" y="4891"/>
                      <a:pt x="6429" y="5094"/>
                    </a:cubicBezTo>
                    <a:cubicBezTo>
                      <a:pt x="6429" y="5094"/>
                      <a:pt x="6364" y="5298"/>
                      <a:pt x="6429" y="5298"/>
                    </a:cubicBezTo>
                    <a:cubicBezTo>
                      <a:pt x="6429" y="5502"/>
                      <a:pt x="6429" y="5502"/>
                      <a:pt x="6493" y="5502"/>
                    </a:cubicBezTo>
                    <a:cubicBezTo>
                      <a:pt x="6493" y="5502"/>
                      <a:pt x="6493" y="5706"/>
                      <a:pt x="6493" y="5706"/>
                    </a:cubicBezTo>
                    <a:cubicBezTo>
                      <a:pt x="6557" y="5706"/>
                      <a:pt x="6621" y="5706"/>
                      <a:pt x="6686" y="5706"/>
                    </a:cubicBezTo>
                    <a:cubicBezTo>
                      <a:pt x="6750" y="5502"/>
                      <a:pt x="6879" y="5706"/>
                      <a:pt x="6943" y="5706"/>
                    </a:cubicBezTo>
                    <a:cubicBezTo>
                      <a:pt x="7007" y="5909"/>
                      <a:pt x="7007" y="5909"/>
                      <a:pt x="7071" y="6113"/>
                    </a:cubicBezTo>
                    <a:cubicBezTo>
                      <a:pt x="7007" y="6113"/>
                      <a:pt x="7071" y="6317"/>
                      <a:pt x="7071" y="6317"/>
                    </a:cubicBezTo>
                    <a:cubicBezTo>
                      <a:pt x="7136" y="6521"/>
                      <a:pt x="7200" y="6317"/>
                      <a:pt x="7264" y="6521"/>
                    </a:cubicBezTo>
                    <a:cubicBezTo>
                      <a:pt x="7200" y="6521"/>
                      <a:pt x="7071" y="6521"/>
                      <a:pt x="7007" y="6317"/>
                    </a:cubicBezTo>
                    <a:cubicBezTo>
                      <a:pt x="7007" y="6317"/>
                      <a:pt x="7007" y="6113"/>
                      <a:pt x="7007" y="6113"/>
                    </a:cubicBezTo>
                    <a:cubicBezTo>
                      <a:pt x="6943" y="5909"/>
                      <a:pt x="6879" y="5909"/>
                      <a:pt x="6879" y="5706"/>
                    </a:cubicBezTo>
                    <a:cubicBezTo>
                      <a:pt x="6814" y="5706"/>
                      <a:pt x="6686" y="5706"/>
                      <a:pt x="6621" y="5909"/>
                    </a:cubicBezTo>
                    <a:cubicBezTo>
                      <a:pt x="6557" y="5909"/>
                      <a:pt x="6686" y="6113"/>
                      <a:pt x="6686" y="6317"/>
                    </a:cubicBezTo>
                    <a:cubicBezTo>
                      <a:pt x="6750" y="6521"/>
                      <a:pt x="6686" y="6317"/>
                      <a:pt x="6686" y="6521"/>
                    </a:cubicBezTo>
                    <a:cubicBezTo>
                      <a:pt x="6686" y="6521"/>
                      <a:pt x="6686" y="6521"/>
                      <a:pt x="6686" y="6521"/>
                    </a:cubicBezTo>
                    <a:cubicBezTo>
                      <a:pt x="6686" y="6521"/>
                      <a:pt x="6686" y="6725"/>
                      <a:pt x="6686" y="6725"/>
                    </a:cubicBezTo>
                    <a:cubicBezTo>
                      <a:pt x="6686" y="6725"/>
                      <a:pt x="6621" y="6928"/>
                      <a:pt x="6557" y="6928"/>
                    </a:cubicBezTo>
                    <a:cubicBezTo>
                      <a:pt x="6557" y="6928"/>
                      <a:pt x="6557" y="6928"/>
                      <a:pt x="6557" y="6928"/>
                    </a:cubicBezTo>
                    <a:cubicBezTo>
                      <a:pt x="6557" y="6928"/>
                      <a:pt x="6557" y="7132"/>
                      <a:pt x="6557" y="7132"/>
                    </a:cubicBezTo>
                    <a:cubicBezTo>
                      <a:pt x="6493" y="7132"/>
                      <a:pt x="6364" y="7132"/>
                      <a:pt x="6300" y="7132"/>
                    </a:cubicBezTo>
                    <a:cubicBezTo>
                      <a:pt x="6236" y="6928"/>
                      <a:pt x="6107" y="7132"/>
                      <a:pt x="6107" y="6928"/>
                    </a:cubicBezTo>
                    <a:cubicBezTo>
                      <a:pt x="6171" y="6725"/>
                      <a:pt x="6236" y="6928"/>
                      <a:pt x="6300" y="6928"/>
                    </a:cubicBezTo>
                    <a:cubicBezTo>
                      <a:pt x="6300" y="6928"/>
                      <a:pt x="6300" y="6928"/>
                      <a:pt x="6300" y="6928"/>
                    </a:cubicBezTo>
                    <a:cubicBezTo>
                      <a:pt x="6300" y="7132"/>
                      <a:pt x="6364" y="6928"/>
                      <a:pt x="6429" y="6928"/>
                    </a:cubicBezTo>
                    <a:cubicBezTo>
                      <a:pt x="6429" y="6928"/>
                      <a:pt x="6364" y="6725"/>
                      <a:pt x="6364" y="6725"/>
                    </a:cubicBezTo>
                    <a:cubicBezTo>
                      <a:pt x="6429" y="6725"/>
                      <a:pt x="6429" y="6725"/>
                      <a:pt x="6429" y="6725"/>
                    </a:cubicBezTo>
                    <a:cubicBezTo>
                      <a:pt x="6429" y="6725"/>
                      <a:pt x="6429" y="6521"/>
                      <a:pt x="6429" y="6521"/>
                    </a:cubicBezTo>
                    <a:cubicBezTo>
                      <a:pt x="6493" y="6521"/>
                      <a:pt x="6493" y="6317"/>
                      <a:pt x="6493" y="6317"/>
                    </a:cubicBezTo>
                    <a:cubicBezTo>
                      <a:pt x="6493" y="6317"/>
                      <a:pt x="6493" y="6317"/>
                      <a:pt x="6493" y="6317"/>
                    </a:cubicBezTo>
                    <a:cubicBezTo>
                      <a:pt x="6493" y="6113"/>
                      <a:pt x="6493" y="6113"/>
                      <a:pt x="6493" y="5909"/>
                    </a:cubicBezTo>
                    <a:cubicBezTo>
                      <a:pt x="6493" y="5909"/>
                      <a:pt x="6364" y="5909"/>
                      <a:pt x="6300" y="5706"/>
                    </a:cubicBezTo>
                    <a:cubicBezTo>
                      <a:pt x="6300" y="5502"/>
                      <a:pt x="6236" y="5298"/>
                      <a:pt x="6236" y="5298"/>
                    </a:cubicBezTo>
                    <a:cubicBezTo>
                      <a:pt x="6236" y="5094"/>
                      <a:pt x="6236" y="5094"/>
                      <a:pt x="6236" y="5094"/>
                    </a:cubicBezTo>
                    <a:cubicBezTo>
                      <a:pt x="6236" y="5094"/>
                      <a:pt x="6236" y="5094"/>
                      <a:pt x="6236" y="5094"/>
                    </a:cubicBezTo>
                    <a:cubicBezTo>
                      <a:pt x="6236" y="4891"/>
                      <a:pt x="6171" y="4891"/>
                      <a:pt x="6171" y="4687"/>
                    </a:cubicBezTo>
                    <a:cubicBezTo>
                      <a:pt x="6107" y="4687"/>
                      <a:pt x="6107" y="4687"/>
                      <a:pt x="6043" y="4483"/>
                    </a:cubicBezTo>
                    <a:cubicBezTo>
                      <a:pt x="6043" y="4483"/>
                      <a:pt x="6043" y="4483"/>
                      <a:pt x="6043" y="4483"/>
                    </a:cubicBezTo>
                    <a:cubicBezTo>
                      <a:pt x="6043" y="4483"/>
                      <a:pt x="6043" y="4483"/>
                      <a:pt x="6043" y="4483"/>
                    </a:cubicBezTo>
                    <a:cubicBezTo>
                      <a:pt x="6043" y="4279"/>
                      <a:pt x="6043" y="4075"/>
                      <a:pt x="6043" y="4075"/>
                    </a:cubicBezTo>
                    <a:cubicBezTo>
                      <a:pt x="6043" y="3872"/>
                      <a:pt x="5979" y="3872"/>
                      <a:pt x="5914" y="3872"/>
                    </a:cubicBezTo>
                    <a:cubicBezTo>
                      <a:pt x="5850" y="3872"/>
                      <a:pt x="5721" y="3668"/>
                      <a:pt x="5657" y="3668"/>
                    </a:cubicBezTo>
                    <a:cubicBezTo>
                      <a:pt x="5657" y="3668"/>
                      <a:pt x="5593" y="3668"/>
                      <a:pt x="5593" y="3872"/>
                    </a:cubicBezTo>
                    <a:cubicBezTo>
                      <a:pt x="5593" y="3872"/>
                      <a:pt x="5593" y="4075"/>
                      <a:pt x="5593" y="4279"/>
                    </a:cubicBezTo>
                    <a:cubicBezTo>
                      <a:pt x="5593" y="4483"/>
                      <a:pt x="5464" y="4483"/>
                      <a:pt x="5464" y="4687"/>
                    </a:cubicBezTo>
                    <a:cubicBezTo>
                      <a:pt x="5464" y="4687"/>
                      <a:pt x="5464" y="4687"/>
                      <a:pt x="5464" y="4687"/>
                    </a:cubicBezTo>
                    <a:cubicBezTo>
                      <a:pt x="5464" y="4891"/>
                      <a:pt x="5529" y="4687"/>
                      <a:pt x="5529" y="4891"/>
                    </a:cubicBezTo>
                    <a:cubicBezTo>
                      <a:pt x="5593" y="4891"/>
                      <a:pt x="5593" y="5298"/>
                      <a:pt x="5593" y="5298"/>
                    </a:cubicBezTo>
                    <a:cubicBezTo>
                      <a:pt x="5593" y="5298"/>
                      <a:pt x="5593" y="5298"/>
                      <a:pt x="5593" y="5502"/>
                    </a:cubicBezTo>
                    <a:cubicBezTo>
                      <a:pt x="5593" y="5298"/>
                      <a:pt x="5721" y="5502"/>
                      <a:pt x="5721" y="5502"/>
                    </a:cubicBezTo>
                    <a:cubicBezTo>
                      <a:pt x="5850" y="5706"/>
                      <a:pt x="5850" y="5706"/>
                      <a:pt x="5914" y="5706"/>
                    </a:cubicBezTo>
                    <a:cubicBezTo>
                      <a:pt x="5914" y="6317"/>
                      <a:pt x="5786" y="5909"/>
                      <a:pt x="5721" y="5909"/>
                    </a:cubicBezTo>
                    <a:cubicBezTo>
                      <a:pt x="5593" y="5706"/>
                      <a:pt x="5464" y="5706"/>
                      <a:pt x="5400" y="5502"/>
                    </a:cubicBezTo>
                    <a:cubicBezTo>
                      <a:pt x="5271" y="5502"/>
                      <a:pt x="5143" y="5502"/>
                      <a:pt x="5079" y="5298"/>
                    </a:cubicBezTo>
                    <a:cubicBezTo>
                      <a:pt x="4950" y="5298"/>
                      <a:pt x="4886" y="5298"/>
                      <a:pt x="4757" y="5502"/>
                    </a:cubicBezTo>
                    <a:cubicBezTo>
                      <a:pt x="4821" y="5502"/>
                      <a:pt x="4886" y="5706"/>
                      <a:pt x="4886" y="5706"/>
                    </a:cubicBezTo>
                    <a:cubicBezTo>
                      <a:pt x="4950" y="5909"/>
                      <a:pt x="4821" y="5909"/>
                      <a:pt x="4821" y="5909"/>
                    </a:cubicBezTo>
                    <a:cubicBezTo>
                      <a:pt x="4886" y="6317"/>
                      <a:pt x="4629" y="5909"/>
                      <a:pt x="4757" y="5909"/>
                    </a:cubicBezTo>
                    <a:cubicBezTo>
                      <a:pt x="4693" y="5706"/>
                      <a:pt x="4629" y="5706"/>
                      <a:pt x="4564" y="5706"/>
                    </a:cubicBezTo>
                    <a:cubicBezTo>
                      <a:pt x="4564" y="5706"/>
                      <a:pt x="4500" y="5909"/>
                      <a:pt x="4436" y="5909"/>
                    </a:cubicBezTo>
                    <a:cubicBezTo>
                      <a:pt x="4436" y="5909"/>
                      <a:pt x="4307" y="5909"/>
                      <a:pt x="4243" y="5909"/>
                    </a:cubicBezTo>
                    <a:cubicBezTo>
                      <a:pt x="4243" y="5909"/>
                      <a:pt x="4243" y="5909"/>
                      <a:pt x="4179" y="6113"/>
                    </a:cubicBezTo>
                    <a:cubicBezTo>
                      <a:pt x="4179" y="6113"/>
                      <a:pt x="4243" y="6113"/>
                      <a:pt x="4179" y="6113"/>
                    </a:cubicBezTo>
                    <a:cubicBezTo>
                      <a:pt x="4179" y="6113"/>
                      <a:pt x="4179" y="6113"/>
                      <a:pt x="4179" y="6113"/>
                    </a:cubicBezTo>
                    <a:cubicBezTo>
                      <a:pt x="4114" y="6113"/>
                      <a:pt x="4050" y="6113"/>
                      <a:pt x="3986" y="6113"/>
                    </a:cubicBezTo>
                    <a:cubicBezTo>
                      <a:pt x="4050" y="6113"/>
                      <a:pt x="4050" y="6113"/>
                      <a:pt x="4050" y="6113"/>
                    </a:cubicBezTo>
                    <a:cubicBezTo>
                      <a:pt x="4114" y="5909"/>
                      <a:pt x="4050" y="5909"/>
                      <a:pt x="4050" y="5706"/>
                    </a:cubicBezTo>
                    <a:cubicBezTo>
                      <a:pt x="4050" y="5706"/>
                      <a:pt x="4050" y="5706"/>
                      <a:pt x="4050" y="5706"/>
                    </a:cubicBezTo>
                    <a:cubicBezTo>
                      <a:pt x="4050" y="5706"/>
                      <a:pt x="4114" y="5706"/>
                      <a:pt x="4114" y="5706"/>
                    </a:cubicBezTo>
                    <a:cubicBezTo>
                      <a:pt x="4050" y="5706"/>
                      <a:pt x="3986" y="5909"/>
                      <a:pt x="3857" y="5909"/>
                    </a:cubicBezTo>
                    <a:cubicBezTo>
                      <a:pt x="3921" y="5909"/>
                      <a:pt x="3921" y="5909"/>
                      <a:pt x="3921" y="5909"/>
                    </a:cubicBezTo>
                    <a:cubicBezTo>
                      <a:pt x="3921" y="6113"/>
                      <a:pt x="3921" y="6113"/>
                      <a:pt x="3857" y="6113"/>
                    </a:cubicBezTo>
                    <a:cubicBezTo>
                      <a:pt x="3857" y="6113"/>
                      <a:pt x="3857" y="5909"/>
                      <a:pt x="3857" y="5909"/>
                    </a:cubicBezTo>
                    <a:cubicBezTo>
                      <a:pt x="3857" y="5909"/>
                      <a:pt x="3729" y="6113"/>
                      <a:pt x="3664" y="6113"/>
                    </a:cubicBezTo>
                    <a:cubicBezTo>
                      <a:pt x="3600" y="6317"/>
                      <a:pt x="3536" y="6317"/>
                      <a:pt x="3471" y="6317"/>
                    </a:cubicBezTo>
                    <a:cubicBezTo>
                      <a:pt x="3536" y="6521"/>
                      <a:pt x="3407" y="6521"/>
                      <a:pt x="3407" y="6521"/>
                    </a:cubicBezTo>
                    <a:cubicBezTo>
                      <a:pt x="3407" y="6725"/>
                      <a:pt x="3407" y="6725"/>
                      <a:pt x="3343" y="6725"/>
                    </a:cubicBezTo>
                    <a:cubicBezTo>
                      <a:pt x="3279" y="6725"/>
                      <a:pt x="3214" y="6928"/>
                      <a:pt x="3214" y="6725"/>
                    </a:cubicBezTo>
                    <a:cubicBezTo>
                      <a:pt x="3150" y="6725"/>
                      <a:pt x="3150" y="6725"/>
                      <a:pt x="3150" y="6725"/>
                    </a:cubicBezTo>
                    <a:cubicBezTo>
                      <a:pt x="3086" y="6725"/>
                      <a:pt x="3021" y="6521"/>
                      <a:pt x="3021" y="6521"/>
                    </a:cubicBezTo>
                    <a:cubicBezTo>
                      <a:pt x="3021" y="6317"/>
                      <a:pt x="3150" y="6317"/>
                      <a:pt x="3214" y="6317"/>
                    </a:cubicBezTo>
                    <a:cubicBezTo>
                      <a:pt x="3214" y="6113"/>
                      <a:pt x="3086" y="5909"/>
                      <a:pt x="3021" y="5909"/>
                    </a:cubicBezTo>
                    <a:cubicBezTo>
                      <a:pt x="2957" y="5909"/>
                      <a:pt x="2829" y="5909"/>
                      <a:pt x="2764" y="5909"/>
                    </a:cubicBezTo>
                    <a:cubicBezTo>
                      <a:pt x="2829" y="5909"/>
                      <a:pt x="2893" y="5909"/>
                      <a:pt x="2893" y="6113"/>
                    </a:cubicBezTo>
                    <a:cubicBezTo>
                      <a:pt x="2893" y="6317"/>
                      <a:pt x="2829" y="6521"/>
                      <a:pt x="2893" y="6521"/>
                    </a:cubicBezTo>
                    <a:cubicBezTo>
                      <a:pt x="2893" y="6725"/>
                      <a:pt x="2957" y="6725"/>
                      <a:pt x="2957" y="6928"/>
                    </a:cubicBezTo>
                    <a:cubicBezTo>
                      <a:pt x="3021" y="6928"/>
                      <a:pt x="2957" y="7132"/>
                      <a:pt x="2957" y="7336"/>
                    </a:cubicBezTo>
                    <a:cubicBezTo>
                      <a:pt x="2957" y="7336"/>
                      <a:pt x="2957" y="7132"/>
                      <a:pt x="2893" y="7132"/>
                    </a:cubicBezTo>
                    <a:cubicBezTo>
                      <a:pt x="2893" y="7132"/>
                      <a:pt x="2893" y="7132"/>
                      <a:pt x="2893" y="7132"/>
                    </a:cubicBezTo>
                    <a:cubicBezTo>
                      <a:pt x="2893" y="7132"/>
                      <a:pt x="2764" y="6928"/>
                      <a:pt x="2700" y="6928"/>
                    </a:cubicBezTo>
                    <a:cubicBezTo>
                      <a:pt x="2700" y="7132"/>
                      <a:pt x="2636" y="7132"/>
                      <a:pt x="2571" y="7336"/>
                    </a:cubicBezTo>
                    <a:cubicBezTo>
                      <a:pt x="2571" y="7336"/>
                      <a:pt x="2443" y="7336"/>
                      <a:pt x="2443" y="7540"/>
                    </a:cubicBezTo>
                    <a:cubicBezTo>
                      <a:pt x="2443" y="7743"/>
                      <a:pt x="2507" y="7743"/>
                      <a:pt x="2571" y="7947"/>
                    </a:cubicBezTo>
                    <a:cubicBezTo>
                      <a:pt x="2507" y="7947"/>
                      <a:pt x="2507" y="7947"/>
                      <a:pt x="2443" y="7947"/>
                    </a:cubicBezTo>
                    <a:cubicBezTo>
                      <a:pt x="2443" y="7947"/>
                      <a:pt x="2314" y="7947"/>
                      <a:pt x="2314" y="7947"/>
                    </a:cubicBezTo>
                    <a:cubicBezTo>
                      <a:pt x="2250" y="7947"/>
                      <a:pt x="2186" y="7743"/>
                      <a:pt x="2121" y="7743"/>
                    </a:cubicBezTo>
                    <a:cubicBezTo>
                      <a:pt x="2121" y="7743"/>
                      <a:pt x="2121" y="7743"/>
                      <a:pt x="2057" y="7743"/>
                    </a:cubicBezTo>
                    <a:cubicBezTo>
                      <a:pt x="2057" y="7743"/>
                      <a:pt x="2057" y="7947"/>
                      <a:pt x="2057" y="7743"/>
                    </a:cubicBezTo>
                    <a:cubicBezTo>
                      <a:pt x="2057" y="7947"/>
                      <a:pt x="2121" y="7947"/>
                      <a:pt x="2121" y="8151"/>
                    </a:cubicBezTo>
                    <a:cubicBezTo>
                      <a:pt x="2186" y="8151"/>
                      <a:pt x="2186" y="8151"/>
                      <a:pt x="2250" y="8151"/>
                    </a:cubicBezTo>
                    <a:cubicBezTo>
                      <a:pt x="2314" y="8151"/>
                      <a:pt x="2314" y="8355"/>
                      <a:pt x="2186" y="8355"/>
                    </a:cubicBezTo>
                    <a:cubicBezTo>
                      <a:pt x="2121" y="8355"/>
                      <a:pt x="2057" y="8151"/>
                      <a:pt x="1993" y="8151"/>
                    </a:cubicBezTo>
                    <a:cubicBezTo>
                      <a:pt x="1929" y="8151"/>
                      <a:pt x="1800" y="8151"/>
                      <a:pt x="1864" y="7947"/>
                    </a:cubicBezTo>
                    <a:cubicBezTo>
                      <a:pt x="1800" y="7947"/>
                      <a:pt x="1800" y="7743"/>
                      <a:pt x="1736" y="7540"/>
                    </a:cubicBezTo>
                    <a:cubicBezTo>
                      <a:pt x="1929" y="7336"/>
                      <a:pt x="1671" y="7132"/>
                      <a:pt x="1607" y="7132"/>
                    </a:cubicBezTo>
                    <a:cubicBezTo>
                      <a:pt x="1607" y="7132"/>
                      <a:pt x="1607" y="7132"/>
                      <a:pt x="1607" y="7132"/>
                    </a:cubicBezTo>
                    <a:cubicBezTo>
                      <a:pt x="1543" y="6928"/>
                      <a:pt x="1479" y="6725"/>
                      <a:pt x="1414" y="6725"/>
                    </a:cubicBezTo>
                    <a:cubicBezTo>
                      <a:pt x="1414" y="6725"/>
                      <a:pt x="1479" y="6725"/>
                      <a:pt x="1543" y="6725"/>
                    </a:cubicBezTo>
                    <a:cubicBezTo>
                      <a:pt x="1543" y="6725"/>
                      <a:pt x="1543" y="6725"/>
                      <a:pt x="1543" y="6725"/>
                    </a:cubicBezTo>
                    <a:cubicBezTo>
                      <a:pt x="1607" y="6928"/>
                      <a:pt x="1671" y="6928"/>
                      <a:pt x="1736" y="6928"/>
                    </a:cubicBezTo>
                    <a:cubicBezTo>
                      <a:pt x="1736" y="7132"/>
                      <a:pt x="2379" y="7132"/>
                      <a:pt x="2443" y="7132"/>
                    </a:cubicBezTo>
                    <a:cubicBezTo>
                      <a:pt x="2507" y="7132"/>
                      <a:pt x="2636" y="6928"/>
                      <a:pt x="2571" y="6725"/>
                    </a:cubicBezTo>
                    <a:cubicBezTo>
                      <a:pt x="2571" y="6725"/>
                      <a:pt x="2571" y="6521"/>
                      <a:pt x="2507" y="6521"/>
                    </a:cubicBezTo>
                    <a:cubicBezTo>
                      <a:pt x="2507" y="6521"/>
                      <a:pt x="2507" y="6317"/>
                      <a:pt x="2507" y="6317"/>
                    </a:cubicBezTo>
                    <a:cubicBezTo>
                      <a:pt x="2443" y="6317"/>
                      <a:pt x="2379" y="6317"/>
                      <a:pt x="2314" y="6113"/>
                    </a:cubicBezTo>
                    <a:cubicBezTo>
                      <a:pt x="2314" y="6113"/>
                      <a:pt x="2379" y="6113"/>
                      <a:pt x="2379" y="6113"/>
                    </a:cubicBezTo>
                    <a:cubicBezTo>
                      <a:pt x="2186" y="6113"/>
                      <a:pt x="2057" y="5909"/>
                      <a:pt x="1864" y="5706"/>
                    </a:cubicBezTo>
                    <a:cubicBezTo>
                      <a:pt x="1800" y="5706"/>
                      <a:pt x="1800" y="5706"/>
                      <a:pt x="1736" y="5502"/>
                    </a:cubicBezTo>
                    <a:cubicBezTo>
                      <a:pt x="1671" y="5502"/>
                      <a:pt x="1607" y="5502"/>
                      <a:pt x="1543" y="5502"/>
                    </a:cubicBezTo>
                    <a:cubicBezTo>
                      <a:pt x="1543" y="5502"/>
                      <a:pt x="1543" y="5706"/>
                      <a:pt x="1479" y="5706"/>
                    </a:cubicBezTo>
                    <a:cubicBezTo>
                      <a:pt x="1479" y="5706"/>
                      <a:pt x="1543" y="5502"/>
                      <a:pt x="1543" y="5502"/>
                    </a:cubicBezTo>
                    <a:cubicBezTo>
                      <a:pt x="1479" y="5502"/>
                      <a:pt x="1479" y="5502"/>
                      <a:pt x="1479" y="5502"/>
                    </a:cubicBezTo>
                    <a:cubicBezTo>
                      <a:pt x="1479" y="5502"/>
                      <a:pt x="1479" y="5502"/>
                      <a:pt x="1479" y="5502"/>
                    </a:cubicBezTo>
                    <a:cubicBezTo>
                      <a:pt x="1414" y="5502"/>
                      <a:pt x="1414" y="5502"/>
                      <a:pt x="1350" y="5298"/>
                    </a:cubicBezTo>
                    <a:cubicBezTo>
                      <a:pt x="1350" y="5298"/>
                      <a:pt x="1479" y="5502"/>
                      <a:pt x="1479" y="5298"/>
                    </a:cubicBezTo>
                    <a:cubicBezTo>
                      <a:pt x="1479" y="5298"/>
                      <a:pt x="1350" y="5298"/>
                      <a:pt x="1350" y="5298"/>
                    </a:cubicBezTo>
                    <a:cubicBezTo>
                      <a:pt x="1350" y="5298"/>
                      <a:pt x="1350" y="5298"/>
                      <a:pt x="1350" y="5298"/>
                    </a:cubicBezTo>
                    <a:cubicBezTo>
                      <a:pt x="1286" y="5298"/>
                      <a:pt x="1286" y="5298"/>
                      <a:pt x="1221" y="5298"/>
                    </a:cubicBezTo>
                    <a:cubicBezTo>
                      <a:pt x="1221" y="5502"/>
                      <a:pt x="1157" y="5502"/>
                      <a:pt x="1093" y="5298"/>
                    </a:cubicBezTo>
                    <a:cubicBezTo>
                      <a:pt x="1157" y="5502"/>
                      <a:pt x="1029" y="5502"/>
                      <a:pt x="1029" y="5502"/>
                    </a:cubicBezTo>
                    <a:cubicBezTo>
                      <a:pt x="1029" y="5502"/>
                      <a:pt x="1029" y="5706"/>
                      <a:pt x="1029" y="5706"/>
                    </a:cubicBezTo>
                    <a:cubicBezTo>
                      <a:pt x="964" y="5706"/>
                      <a:pt x="964" y="5706"/>
                      <a:pt x="900" y="5706"/>
                    </a:cubicBezTo>
                    <a:cubicBezTo>
                      <a:pt x="1029" y="5706"/>
                      <a:pt x="900" y="5909"/>
                      <a:pt x="964" y="6113"/>
                    </a:cubicBezTo>
                    <a:cubicBezTo>
                      <a:pt x="964" y="6113"/>
                      <a:pt x="1157" y="6317"/>
                      <a:pt x="1157" y="6521"/>
                    </a:cubicBezTo>
                    <a:cubicBezTo>
                      <a:pt x="1157" y="6521"/>
                      <a:pt x="1029" y="6725"/>
                      <a:pt x="1029" y="6928"/>
                    </a:cubicBezTo>
                    <a:cubicBezTo>
                      <a:pt x="1093" y="7132"/>
                      <a:pt x="1157" y="7132"/>
                      <a:pt x="1221" y="7540"/>
                    </a:cubicBezTo>
                    <a:cubicBezTo>
                      <a:pt x="1221" y="7540"/>
                      <a:pt x="1157" y="7540"/>
                      <a:pt x="1157" y="7540"/>
                    </a:cubicBezTo>
                    <a:cubicBezTo>
                      <a:pt x="1157" y="7540"/>
                      <a:pt x="1157" y="7540"/>
                      <a:pt x="1157" y="7540"/>
                    </a:cubicBezTo>
                    <a:cubicBezTo>
                      <a:pt x="1157" y="7540"/>
                      <a:pt x="1157" y="7743"/>
                      <a:pt x="1157" y="7743"/>
                    </a:cubicBezTo>
                    <a:cubicBezTo>
                      <a:pt x="1157" y="7743"/>
                      <a:pt x="1157" y="7743"/>
                      <a:pt x="1157" y="7743"/>
                    </a:cubicBezTo>
                    <a:cubicBezTo>
                      <a:pt x="1157" y="7947"/>
                      <a:pt x="1221" y="7947"/>
                      <a:pt x="1221" y="7947"/>
                    </a:cubicBezTo>
                    <a:cubicBezTo>
                      <a:pt x="1221" y="7947"/>
                      <a:pt x="1221" y="8151"/>
                      <a:pt x="1221" y="7947"/>
                    </a:cubicBezTo>
                    <a:cubicBezTo>
                      <a:pt x="1221" y="8151"/>
                      <a:pt x="1221" y="8151"/>
                      <a:pt x="1286" y="8151"/>
                    </a:cubicBezTo>
                    <a:cubicBezTo>
                      <a:pt x="1286" y="8355"/>
                      <a:pt x="1286" y="8355"/>
                      <a:pt x="1221" y="8558"/>
                    </a:cubicBezTo>
                    <a:cubicBezTo>
                      <a:pt x="1286" y="8558"/>
                      <a:pt x="1414" y="8762"/>
                      <a:pt x="1479" y="8966"/>
                    </a:cubicBezTo>
                    <a:cubicBezTo>
                      <a:pt x="1479" y="8966"/>
                      <a:pt x="1414" y="9170"/>
                      <a:pt x="1414" y="9170"/>
                    </a:cubicBezTo>
                    <a:cubicBezTo>
                      <a:pt x="1286" y="9577"/>
                      <a:pt x="1157" y="9985"/>
                      <a:pt x="1029" y="10189"/>
                    </a:cubicBezTo>
                    <a:cubicBezTo>
                      <a:pt x="1093" y="10189"/>
                      <a:pt x="1157" y="9985"/>
                      <a:pt x="1157" y="10189"/>
                    </a:cubicBezTo>
                    <a:cubicBezTo>
                      <a:pt x="1157" y="10189"/>
                      <a:pt x="1157" y="10189"/>
                      <a:pt x="1093" y="10189"/>
                    </a:cubicBezTo>
                    <a:cubicBezTo>
                      <a:pt x="1157" y="10392"/>
                      <a:pt x="1221" y="10392"/>
                      <a:pt x="1350" y="10392"/>
                    </a:cubicBezTo>
                    <a:cubicBezTo>
                      <a:pt x="1414" y="10596"/>
                      <a:pt x="1221" y="10596"/>
                      <a:pt x="1221" y="10596"/>
                    </a:cubicBezTo>
                    <a:cubicBezTo>
                      <a:pt x="1221" y="10596"/>
                      <a:pt x="1221" y="10596"/>
                      <a:pt x="1221" y="10596"/>
                    </a:cubicBezTo>
                    <a:cubicBezTo>
                      <a:pt x="1221" y="10596"/>
                      <a:pt x="1157" y="10596"/>
                      <a:pt x="1157" y="10596"/>
                    </a:cubicBezTo>
                    <a:cubicBezTo>
                      <a:pt x="1157" y="10596"/>
                      <a:pt x="1157" y="10596"/>
                      <a:pt x="1157" y="10596"/>
                    </a:cubicBezTo>
                    <a:cubicBezTo>
                      <a:pt x="1157" y="10596"/>
                      <a:pt x="1157" y="10596"/>
                      <a:pt x="1157" y="10596"/>
                    </a:cubicBezTo>
                    <a:cubicBezTo>
                      <a:pt x="1093" y="10800"/>
                      <a:pt x="1093" y="10596"/>
                      <a:pt x="1093" y="10596"/>
                    </a:cubicBezTo>
                    <a:cubicBezTo>
                      <a:pt x="1093" y="10800"/>
                      <a:pt x="1093" y="10800"/>
                      <a:pt x="1093" y="10800"/>
                    </a:cubicBezTo>
                    <a:cubicBezTo>
                      <a:pt x="1029" y="11004"/>
                      <a:pt x="1029" y="11208"/>
                      <a:pt x="1029" y="11411"/>
                    </a:cubicBezTo>
                    <a:cubicBezTo>
                      <a:pt x="1029" y="11411"/>
                      <a:pt x="1093" y="11615"/>
                      <a:pt x="1093" y="11819"/>
                    </a:cubicBezTo>
                    <a:cubicBezTo>
                      <a:pt x="1093" y="11819"/>
                      <a:pt x="1029" y="11819"/>
                      <a:pt x="1029" y="11819"/>
                    </a:cubicBezTo>
                    <a:cubicBezTo>
                      <a:pt x="1093" y="12023"/>
                      <a:pt x="1093" y="12023"/>
                      <a:pt x="1093" y="12226"/>
                    </a:cubicBezTo>
                    <a:cubicBezTo>
                      <a:pt x="1093" y="12226"/>
                      <a:pt x="1157" y="12430"/>
                      <a:pt x="1157" y="12430"/>
                    </a:cubicBezTo>
                    <a:cubicBezTo>
                      <a:pt x="1157" y="12430"/>
                      <a:pt x="1157" y="12634"/>
                      <a:pt x="1157" y="12634"/>
                    </a:cubicBezTo>
                    <a:cubicBezTo>
                      <a:pt x="1221" y="12838"/>
                      <a:pt x="1221" y="12634"/>
                      <a:pt x="1221" y="12634"/>
                    </a:cubicBezTo>
                    <a:cubicBezTo>
                      <a:pt x="1221" y="12838"/>
                      <a:pt x="1221" y="12838"/>
                      <a:pt x="1286" y="12838"/>
                    </a:cubicBezTo>
                    <a:cubicBezTo>
                      <a:pt x="1286" y="12838"/>
                      <a:pt x="1286" y="12838"/>
                      <a:pt x="1350" y="12838"/>
                    </a:cubicBezTo>
                    <a:cubicBezTo>
                      <a:pt x="1350" y="12838"/>
                      <a:pt x="1350" y="12838"/>
                      <a:pt x="1350" y="13042"/>
                    </a:cubicBezTo>
                    <a:cubicBezTo>
                      <a:pt x="1350" y="13042"/>
                      <a:pt x="1414" y="12838"/>
                      <a:pt x="1414" y="12838"/>
                    </a:cubicBezTo>
                    <a:cubicBezTo>
                      <a:pt x="1479" y="12838"/>
                      <a:pt x="1543" y="13042"/>
                      <a:pt x="1543" y="13042"/>
                    </a:cubicBezTo>
                    <a:cubicBezTo>
                      <a:pt x="1543" y="13042"/>
                      <a:pt x="1543" y="13245"/>
                      <a:pt x="1543" y="13245"/>
                    </a:cubicBezTo>
                    <a:cubicBezTo>
                      <a:pt x="1543" y="13245"/>
                      <a:pt x="1607" y="13245"/>
                      <a:pt x="1607" y="13245"/>
                    </a:cubicBezTo>
                    <a:cubicBezTo>
                      <a:pt x="1607" y="13245"/>
                      <a:pt x="1543" y="13449"/>
                      <a:pt x="1543" y="13449"/>
                    </a:cubicBezTo>
                    <a:cubicBezTo>
                      <a:pt x="1607" y="13449"/>
                      <a:pt x="1607" y="13653"/>
                      <a:pt x="1607" y="13653"/>
                    </a:cubicBezTo>
                    <a:cubicBezTo>
                      <a:pt x="1671" y="13857"/>
                      <a:pt x="1736" y="13857"/>
                      <a:pt x="1736" y="14060"/>
                    </a:cubicBezTo>
                    <a:cubicBezTo>
                      <a:pt x="1800" y="14060"/>
                      <a:pt x="1800" y="14060"/>
                      <a:pt x="1864" y="14264"/>
                    </a:cubicBezTo>
                    <a:cubicBezTo>
                      <a:pt x="1864" y="14264"/>
                      <a:pt x="1864" y="14264"/>
                      <a:pt x="1800" y="14468"/>
                    </a:cubicBezTo>
                    <a:cubicBezTo>
                      <a:pt x="1800" y="14468"/>
                      <a:pt x="1736" y="14264"/>
                      <a:pt x="1671" y="14468"/>
                    </a:cubicBezTo>
                    <a:cubicBezTo>
                      <a:pt x="1671" y="14468"/>
                      <a:pt x="1736" y="14672"/>
                      <a:pt x="1736" y="14672"/>
                    </a:cubicBezTo>
                    <a:cubicBezTo>
                      <a:pt x="1736" y="14875"/>
                      <a:pt x="1736" y="15079"/>
                      <a:pt x="1800" y="15079"/>
                    </a:cubicBezTo>
                    <a:cubicBezTo>
                      <a:pt x="1800" y="15079"/>
                      <a:pt x="1800" y="15079"/>
                      <a:pt x="1864" y="14875"/>
                    </a:cubicBezTo>
                    <a:cubicBezTo>
                      <a:pt x="1864" y="14875"/>
                      <a:pt x="1864" y="14875"/>
                      <a:pt x="1929" y="14875"/>
                    </a:cubicBezTo>
                    <a:cubicBezTo>
                      <a:pt x="1993" y="14875"/>
                      <a:pt x="2057" y="14875"/>
                      <a:pt x="2057" y="14875"/>
                    </a:cubicBezTo>
                    <a:cubicBezTo>
                      <a:pt x="2121" y="15079"/>
                      <a:pt x="2186" y="15283"/>
                      <a:pt x="2121" y="15283"/>
                    </a:cubicBezTo>
                    <a:cubicBezTo>
                      <a:pt x="2121" y="15283"/>
                      <a:pt x="2186" y="15487"/>
                      <a:pt x="2121" y="15487"/>
                    </a:cubicBezTo>
                    <a:cubicBezTo>
                      <a:pt x="2186" y="15487"/>
                      <a:pt x="2250" y="15487"/>
                      <a:pt x="2314" y="15691"/>
                    </a:cubicBezTo>
                    <a:cubicBezTo>
                      <a:pt x="2314" y="15691"/>
                      <a:pt x="2314" y="15894"/>
                      <a:pt x="2379" y="15894"/>
                    </a:cubicBezTo>
                    <a:cubicBezTo>
                      <a:pt x="2379" y="16098"/>
                      <a:pt x="2379" y="15894"/>
                      <a:pt x="2443" y="16098"/>
                    </a:cubicBezTo>
                    <a:cubicBezTo>
                      <a:pt x="2443" y="16098"/>
                      <a:pt x="2443" y="16098"/>
                      <a:pt x="2507" y="16098"/>
                    </a:cubicBezTo>
                    <a:cubicBezTo>
                      <a:pt x="2507" y="16098"/>
                      <a:pt x="2507" y="16098"/>
                      <a:pt x="2571" y="16098"/>
                    </a:cubicBezTo>
                    <a:cubicBezTo>
                      <a:pt x="2571" y="16098"/>
                      <a:pt x="2636" y="15894"/>
                      <a:pt x="2636" y="16098"/>
                    </a:cubicBezTo>
                    <a:cubicBezTo>
                      <a:pt x="2700" y="16098"/>
                      <a:pt x="2700" y="16302"/>
                      <a:pt x="2764" y="16302"/>
                    </a:cubicBezTo>
                    <a:cubicBezTo>
                      <a:pt x="2764" y="16302"/>
                      <a:pt x="2764" y="16302"/>
                      <a:pt x="2764" y="16302"/>
                    </a:cubicBezTo>
                    <a:cubicBezTo>
                      <a:pt x="2764" y="16302"/>
                      <a:pt x="2764" y="16302"/>
                      <a:pt x="2829" y="16302"/>
                    </a:cubicBezTo>
                    <a:cubicBezTo>
                      <a:pt x="2829" y="16302"/>
                      <a:pt x="2829" y="16302"/>
                      <a:pt x="2893" y="16302"/>
                    </a:cubicBezTo>
                    <a:cubicBezTo>
                      <a:pt x="2893" y="16302"/>
                      <a:pt x="2957" y="16302"/>
                      <a:pt x="2957" y="16506"/>
                    </a:cubicBezTo>
                    <a:cubicBezTo>
                      <a:pt x="2957" y="16506"/>
                      <a:pt x="3021" y="16506"/>
                      <a:pt x="3021" y="16506"/>
                    </a:cubicBezTo>
                    <a:cubicBezTo>
                      <a:pt x="3086" y="16506"/>
                      <a:pt x="3086" y="16913"/>
                      <a:pt x="3021" y="16913"/>
                    </a:cubicBezTo>
                    <a:cubicBezTo>
                      <a:pt x="3021" y="16913"/>
                      <a:pt x="3021" y="16913"/>
                      <a:pt x="3086" y="16913"/>
                    </a:cubicBezTo>
                    <a:cubicBezTo>
                      <a:pt x="2957" y="16913"/>
                      <a:pt x="3021" y="17117"/>
                      <a:pt x="3021" y="17321"/>
                    </a:cubicBezTo>
                    <a:cubicBezTo>
                      <a:pt x="3086" y="17321"/>
                      <a:pt x="3086" y="17321"/>
                      <a:pt x="3086" y="17321"/>
                    </a:cubicBezTo>
                    <a:cubicBezTo>
                      <a:pt x="3086" y="17525"/>
                      <a:pt x="3086" y="17525"/>
                      <a:pt x="3021" y="17525"/>
                    </a:cubicBezTo>
                    <a:cubicBezTo>
                      <a:pt x="3021" y="17525"/>
                      <a:pt x="2957" y="17525"/>
                      <a:pt x="2893" y="17525"/>
                    </a:cubicBezTo>
                    <a:cubicBezTo>
                      <a:pt x="2893" y="17525"/>
                      <a:pt x="2829" y="17728"/>
                      <a:pt x="2829" y="17728"/>
                    </a:cubicBezTo>
                    <a:cubicBezTo>
                      <a:pt x="2829" y="17728"/>
                      <a:pt x="2829" y="17932"/>
                      <a:pt x="2829" y="17932"/>
                    </a:cubicBezTo>
                    <a:cubicBezTo>
                      <a:pt x="2893" y="17932"/>
                      <a:pt x="2893" y="17932"/>
                      <a:pt x="2893" y="17932"/>
                    </a:cubicBezTo>
                    <a:cubicBezTo>
                      <a:pt x="2893" y="17932"/>
                      <a:pt x="2893" y="17932"/>
                      <a:pt x="2893" y="17932"/>
                    </a:cubicBezTo>
                    <a:cubicBezTo>
                      <a:pt x="2893" y="17932"/>
                      <a:pt x="3021" y="17728"/>
                      <a:pt x="3021" y="17932"/>
                    </a:cubicBezTo>
                    <a:cubicBezTo>
                      <a:pt x="3021" y="18136"/>
                      <a:pt x="2893" y="18136"/>
                      <a:pt x="2893" y="18136"/>
                    </a:cubicBezTo>
                    <a:cubicBezTo>
                      <a:pt x="2893" y="18136"/>
                      <a:pt x="2893" y="18136"/>
                      <a:pt x="2893" y="18136"/>
                    </a:cubicBezTo>
                    <a:cubicBezTo>
                      <a:pt x="2829" y="18136"/>
                      <a:pt x="2829" y="18340"/>
                      <a:pt x="2764" y="18340"/>
                    </a:cubicBezTo>
                    <a:cubicBezTo>
                      <a:pt x="2829" y="18340"/>
                      <a:pt x="2893" y="18543"/>
                      <a:pt x="2893" y="18543"/>
                    </a:cubicBezTo>
                    <a:cubicBezTo>
                      <a:pt x="2893" y="18543"/>
                      <a:pt x="2829" y="18543"/>
                      <a:pt x="2829" y="18747"/>
                    </a:cubicBezTo>
                    <a:cubicBezTo>
                      <a:pt x="2829" y="18543"/>
                      <a:pt x="2829" y="18951"/>
                      <a:pt x="2829" y="18951"/>
                    </a:cubicBezTo>
                    <a:cubicBezTo>
                      <a:pt x="2764" y="18951"/>
                      <a:pt x="2829" y="18951"/>
                      <a:pt x="2764" y="18951"/>
                    </a:cubicBezTo>
                    <a:cubicBezTo>
                      <a:pt x="2700" y="18951"/>
                      <a:pt x="2700" y="18951"/>
                      <a:pt x="2636" y="18951"/>
                    </a:cubicBezTo>
                    <a:cubicBezTo>
                      <a:pt x="2700" y="18951"/>
                      <a:pt x="2700" y="18951"/>
                      <a:pt x="2700" y="18951"/>
                    </a:cubicBezTo>
                    <a:cubicBezTo>
                      <a:pt x="2700" y="19155"/>
                      <a:pt x="2636" y="19155"/>
                      <a:pt x="2636" y="19155"/>
                    </a:cubicBezTo>
                    <a:cubicBezTo>
                      <a:pt x="2636" y="19155"/>
                      <a:pt x="2700" y="19155"/>
                      <a:pt x="2700" y="19155"/>
                    </a:cubicBezTo>
                    <a:cubicBezTo>
                      <a:pt x="2764" y="19155"/>
                      <a:pt x="2764" y="19358"/>
                      <a:pt x="2764" y="19358"/>
                    </a:cubicBezTo>
                    <a:cubicBezTo>
                      <a:pt x="2829" y="19562"/>
                      <a:pt x="2829" y="19358"/>
                      <a:pt x="2893" y="19562"/>
                    </a:cubicBezTo>
                    <a:cubicBezTo>
                      <a:pt x="3021" y="19562"/>
                      <a:pt x="3086" y="19970"/>
                      <a:pt x="3214" y="20174"/>
                    </a:cubicBezTo>
                    <a:cubicBezTo>
                      <a:pt x="3214" y="19970"/>
                      <a:pt x="3343" y="20174"/>
                      <a:pt x="3407" y="20174"/>
                    </a:cubicBezTo>
                    <a:cubicBezTo>
                      <a:pt x="3471" y="20377"/>
                      <a:pt x="3536" y="20377"/>
                      <a:pt x="3600" y="20377"/>
                    </a:cubicBezTo>
                    <a:cubicBezTo>
                      <a:pt x="3664" y="20377"/>
                      <a:pt x="3729" y="20581"/>
                      <a:pt x="3793" y="20581"/>
                    </a:cubicBezTo>
                    <a:cubicBezTo>
                      <a:pt x="3793" y="20581"/>
                      <a:pt x="3793" y="20785"/>
                      <a:pt x="3857" y="20581"/>
                    </a:cubicBezTo>
                    <a:cubicBezTo>
                      <a:pt x="3921" y="20581"/>
                      <a:pt x="3921" y="20581"/>
                      <a:pt x="3986" y="20581"/>
                    </a:cubicBezTo>
                    <a:cubicBezTo>
                      <a:pt x="3986" y="20581"/>
                      <a:pt x="4050" y="20581"/>
                      <a:pt x="4050" y="20785"/>
                    </a:cubicBezTo>
                    <a:cubicBezTo>
                      <a:pt x="4114" y="20785"/>
                      <a:pt x="4114" y="20785"/>
                      <a:pt x="4114" y="20785"/>
                    </a:cubicBezTo>
                    <a:cubicBezTo>
                      <a:pt x="4114" y="20785"/>
                      <a:pt x="4114" y="20785"/>
                      <a:pt x="4114" y="20989"/>
                    </a:cubicBezTo>
                    <a:cubicBezTo>
                      <a:pt x="4179" y="20989"/>
                      <a:pt x="4243" y="20989"/>
                      <a:pt x="4243" y="21192"/>
                    </a:cubicBezTo>
                    <a:cubicBezTo>
                      <a:pt x="4307" y="21192"/>
                      <a:pt x="4371" y="21396"/>
                      <a:pt x="4371" y="21396"/>
                    </a:cubicBezTo>
                    <a:cubicBezTo>
                      <a:pt x="4436" y="21600"/>
                      <a:pt x="4500" y="21396"/>
                      <a:pt x="4500" y="21396"/>
                    </a:cubicBezTo>
                    <a:cubicBezTo>
                      <a:pt x="4564" y="21192"/>
                      <a:pt x="4564" y="21192"/>
                      <a:pt x="4500" y="20989"/>
                    </a:cubicBezTo>
                    <a:cubicBezTo>
                      <a:pt x="4500" y="20785"/>
                      <a:pt x="4436" y="20581"/>
                      <a:pt x="4371" y="20581"/>
                    </a:cubicBezTo>
                    <a:cubicBezTo>
                      <a:pt x="4371" y="20377"/>
                      <a:pt x="4371" y="20377"/>
                      <a:pt x="4371" y="20377"/>
                    </a:cubicBezTo>
                    <a:cubicBezTo>
                      <a:pt x="4371" y="20174"/>
                      <a:pt x="4371" y="19970"/>
                      <a:pt x="4371" y="19970"/>
                    </a:cubicBezTo>
                    <a:cubicBezTo>
                      <a:pt x="4371" y="19970"/>
                      <a:pt x="4371" y="19970"/>
                      <a:pt x="4371" y="20174"/>
                    </a:cubicBezTo>
                    <a:cubicBezTo>
                      <a:pt x="4307" y="19970"/>
                      <a:pt x="4307" y="19766"/>
                      <a:pt x="4243" y="19562"/>
                    </a:cubicBezTo>
                    <a:cubicBezTo>
                      <a:pt x="4179" y="19562"/>
                      <a:pt x="4179" y="19562"/>
                      <a:pt x="4243" y="19358"/>
                    </a:cubicBezTo>
                    <a:cubicBezTo>
                      <a:pt x="4243" y="19358"/>
                      <a:pt x="4243" y="19358"/>
                      <a:pt x="4243" y="19358"/>
                    </a:cubicBezTo>
                    <a:cubicBezTo>
                      <a:pt x="4243" y="19155"/>
                      <a:pt x="4307" y="18951"/>
                      <a:pt x="4243" y="18747"/>
                    </a:cubicBezTo>
                    <a:cubicBezTo>
                      <a:pt x="4307" y="18747"/>
                      <a:pt x="4307" y="18951"/>
                      <a:pt x="4307" y="18951"/>
                    </a:cubicBezTo>
                    <a:cubicBezTo>
                      <a:pt x="4307" y="18747"/>
                      <a:pt x="4371" y="18747"/>
                      <a:pt x="4371" y="18747"/>
                    </a:cubicBezTo>
                    <a:cubicBezTo>
                      <a:pt x="4371" y="18747"/>
                      <a:pt x="4436" y="18747"/>
                      <a:pt x="4436" y="18747"/>
                    </a:cubicBezTo>
                    <a:cubicBezTo>
                      <a:pt x="4436" y="18747"/>
                      <a:pt x="4500" y="18747"/>
                      <a:pt x="4436" y="18543"/>
                    </a:cubicBezTo>
                    <a:cubicBezTo>
                      <a:pt x="4500" y="18543"/>
                      <a:pt x="4500" y="18543"/>
                      <a:pt x="4500" y="18543"/>
                    </a:cubicBezTo>
                    <a:cubicBezTo>
                      <a:pt x="4500" y="18340"/>
                      <a:pt x="4371" y="18340"/>
                      <a:pt x="4371" y="18136"/>
                    </a:cubicBezTo>
                    <a:cubicBezTo>
                      <a:pt x="4436" y="18136"/>
                      <a:pt x="4436" y="18340"/>
                      <a:pt x="4436" y="18136"/>
                    </a:cubicBezTo>
                    <a:cubicBezTo>
                      <a:pt x="4436" y="18136"/>
                      <a:pt x="4371" y="17932"/>
                      <a:pt x="4371" y="17932"/>
                    </a:cubicBezTo>
                    <a:cubicBezTo>
                      <a:pt x="4371" y="17728"/>
                      <a:pt x="4307" y="17728"/>
                      <a:pt x="4307" y="17525"/>
                    </a:cubicBezTo>
                    <a:cubicBezTo>
                      <a:pt x="4243" y="17525"/>
                      <a:pt x="4243" y="17525"/>
                      <a:pt x="4179" y="17525"/>
                    </a:cubicBezTo>
                    <a:cubicBezTo>
                      <a:pt x="4114" y="17525"/>
                      <a:pt x="4179" y="17525"/>
                      <a:pt x="4114" y="17321"/>
                    </a:cubicBezTo>
                    <a:cubicBezTo>
                      <a:pt x="4114" y="17321"/>
                      <a:pt x="4050" y="17321"/>
                      <a:pt x="4050" y="17117"/>
                    </a:cubicBezTo>
                    <a:cubicBezTo>
                      <a:pt x="4050" y="17117"/>
                      <a:pt x="4050" y="16913"/>
                      <a:pt x="4050" y="16913"/>
                    </a:cubicBezTo>
                    <a:cubicBezTo>
                      <a:pt x="4050" y="16709"/>
                      <a:pt x="4050" y="16709"/>
                      <a:pt x="4050" y="16709"/>
                    </a:cubicBezTo>
                    <a:cubicBezTo>
                      <a:pt x="4050" y="16709"/>
                      <a:pt x="4050" y="16709"/>
                      <a:pt x="4050" y="16506"/>
                    </a:cubicBezTo>
                    <a:cubicBezTo>
                      <a:pt x="4050" y="16506"/>
                      <a:pt x="4050" y="16302"/>
                      <a:pt x="4050" y="16302"/>
                    </a:cubicBezTo>
                    <a:cubicBezTo>
                      <a:pt x="4050" y="16302"/>
                      <a:pt x="4114" y="16302"/>
                      <a:pt x="4114" y="16302"/>
                    </a:cubicBezTo>
                    <a:cubicBezTo>
                      <a:pt x="4114" y="16098"/>
                      <a:pt x="4114" y="16098"/>
                      <a:pt x="4114" y="16098"/>
                    </a:cubicBezTo>
                    <a:cubicBezTo>
                      <a:pt x="4179" y="15894"/>
                      <a:pt x="4179" y="16302"/>
                      <a:pt x="4243" y="16302"/>
                    </a:cubicBezTo>
                    <a:cubicBezTo>
                      <a:pt x="4371" y="16302"/>
                      <a:pt x="4307" y="16098"/>
                      <a:pt x="4243" y="15894"/>
                    </a:cubicBezTo>
                    <a:cubicBezTo>
                      <a:pt x="4307" y="15894"/>
                      <a:pt x="4307" y="15894"/>
                      <a:pt x="4371" y="15691"/>
                    </a:cubicBezTo>
                    <a:cubicBezTo>
                      <a:pt x="4371" y="15691"/>
                      <a:pt x="4371" y="15691"/>
                      <a:pt x="4371" y="15691"/>
                    </a:cubicBezTo>
                    <a:cubicBezTo>
                      <a:pt x="4371" y="15487"/>
                      <a:pt x="4436" y="15487"/>
                      <a:pt x="4500" y="15487"/>
                    </a:cubicBezTo>
                    <a:cubicBezTo>
                      <a:pt x="4500" y="15487"/>
                      <a:pt x="4500" y="15283"/>
                      <a:pt x="4564" y="15283"/>
                    </a:cubicBezTo>
                    <a:cubicBezTo>
                      <a:pt x="4564" y="15283"/>
                      <a:pt x="4629" y="15487"/>
                      <a:pt x="4629" y="15487"/>
                    </a:cubicBezTo>
                    <a:cubicBezTo>
                      <a:pt x="4693" y="15487"/>
                      <a:pt x="4693" y="15283"/>
                      <a:pt x="4757" y="15283"/>
                    </a:cubicBezTo>
                    <a:cubicBezTo>
                      <a:pt x="4757" y="15283"/>
                      <a:pt x="4757" y="15283"/>
                      <a:pt x="4821" y="15487"/>
                    </a:cubicBezTo>
                    <a:cubicBezTo>
                      <a:pt x="4821" y="15487"/>
                      <a:pt x="4886" y="15283"/>
                      <a:pt x="4886" y="15487"/>
                    </a:cubicBezTo>
                    <a:cubicBezTo>
                      <a:pt x="4950" y="15487"/>
                      <a:pt x="5079" y="15691"/>
                      <a:pt x="5079" y="15894"/>
                    </a:cubicBezTo>
                    <a:cubicBezTo>
                      <a:pt x="5143" y="15894"/>
                      <a:pt x="5143" y="16098"/>
                      <a:pt x="5143" y="15894"/>
                    </a:cubicBezTo>
                    <a:cubicBezTo>
                      <a:pt x="5143" y="15894"/>
                      <a:pt x="5079" y="15691"/>
                      <a:pt x="5143" y="15691"/>
                    </a:cubicBezTo>
                    <a:cubicBezTo>
                      <a:pt x="5143" y="15691"/>
                      <a:pt x="5271" y="15894"/>
                      <a:pt x="5271" y="15894"/>
                    </a:cubicBezTo>
                    <a:cubicBezTo>
                      <a:pt x="5336" y="15894"/>
                      <a:pt x="5336" y="15894"/>
                      <a:pt x="5336" y="15691"/>
                    </a:cubicBezTo>
                    <a:cubicBezTo>
                      <a:pt x="5400" y="15691"/>
                      <a:pt x="5400" y="15691"/>
                      <a:pt x="5464" y="15691"/>
                    </a:cubicBezTo>
                    <a:cubicBezTo>
                      <a:pt x="5464" y="15691"/>
                      <a:pt x="5529" y="15691"/>
                      <a:pt x="5529" y="15691"/>
                    </a:cubicBezTo>
                    <a:cubicBezTo>
                      <a:pt x="5593" y="15691"/>
                      <a:pt x="5593" y="15691"/>
                      <a:pt x="5593" y="15691"/>
                    </a:cubicBezTo>
                    <a:cubicBezTo>
                      <a:pt x="5657" y="15487"/>
                      <a:pt x="5721" y="15691"/>
                      <a:pt x="5786" y="15894"/>
                    </a:cubicBezTo>
                    <a:cubicBezTo>
                      <a:pt x="5786" y="15894"/>
                      <a:pt x="5914" y="15894"/>
                      <a:pt x="5850" y="15894"/>
                    </a:cubicBezTo>
                    <a:cubicBezTo>
                      <a:pt x="5914" y="15894"/>
                      <a:pt x="5914" y="15894"/>
                      <a:pt x="5914" y="15691"/>
                    </a:cubicBezTo>
                    <a:cubicBezTo>
                      <a:pt x="5914" y="15691"/>
                      <a:pt x="5979" y="15894"/>
                      <a:pt x="6043" y="15894"/>
                    </a:cubicBezTo>
                    <a:cubicBezTo>
                      <a:pt x="6043" y="15894"/>
                      <a:pt x="6107" y="15894"/>
                      <a:pt x="6107" y="15691"/>
                    </a:cubicBezTo>
                    <a:cubicBezTo>
                      <a:pt x="6171" y="15283"/>
                      <a:pt x="6043" y="15283"/>
                      <a:pt x="5979" y="15283"/>
                    </a:cubicBezTo>
                    <a:cubicBezTo>
                      <a:pt x="5979" y="15283"/>
                      <a:pt x="5850" y="15079"/>
                      <a:pt x="5850" y="15079"/>
                    </a:cubicBezTo>
                    <a:cubicBezTo>
                      <a:pt x="5850" y="15079"/>
                      <a:pt x="5914" y="15079"/>
                      <a:pt x="5914" y="15079"/>
                    </a:cubicBezTo>
                    <a:cubicBezTo>
                      <a:pt x="5979" y="14875"/>
                      <a:pt x="5979" y="14875"/>
                      <a:pt x="5914" y="14672"/>
                    </a:cubicBezTo>
                    <a:cubicBezTo>
                      <a:pt x="5914" y="14672"/>
                      <a:pt x="5914" y="14468"/>
                      <a:pt x="5979" y="14468"/>
                    </a:cubicBezTo>
                    <a:cubicBezTo>
                      <a:pt x="5979" y="14468"/>
                      <a:pt x="6107" y="14672"/>
                      <a:pt x="6107" y="14468"/>
                    </a:cubicBezTo>
                    <a:cubicBezTo>
                      <a:pt x="6107" y="14468"/>
                      <a:pt x="6043" y="14468"/>
                      <a:pt x="5979" y="14468"/>
                    </a:cubicBezTo>
                    <a:cubicBezTo>
                      <a:pt x="5914" y="14264"/>
                      <a:pt x="5979" y="14264"/>
                      <a:pt x="5979" y="14264"/>
                    </a:cubicBezTo>
                    <a:cubicBezTo>
                      <a:pt x="5979" y="14060"/>
                      <a:pt x="5914" y="14264"/>
                      <a:pt x="5914" y="14060"/>
                    </a:cubicBezTo>
                    <a:cubicBezTo>
                      <a:pt x="5914" y="14060"/>
                      <a:pt x="5914" y="13857"/>
                      <a:pt x="5914" y="13857"/>
                    </a:cubicBezTo>
                    <a:cubicBezTo>
                      <a:pt x="5914" y="13857"/>
                      <a:pt x="5979" y="13857"/>
                      <a:pt x="6043" y="13857"/>
                    </a:cubicBezTo>
                    <a:cubicBezTo>
                      <a:pt x="6043" y="13857"/>
                      <a:pt x="6107" y="13857"/>
                      <a:pt x="6171" y="13857"/>
                    </a:cubicBezTo>
                    <a:cubicBezTo>
                      <a:pt x="6236" y="13857"/>
                      <a:pt x="6300" y="13653"/>
                      <a:pt x="6429" y="13653"/>
                    </a:cubicBezTo>
                    <a:cubicBezTo>
                      <a:pt x="6493" y="13653"/>
                      <a:pt x="6429" y="13653"/>
                      <a:pt x="6493" y="13653"/>
                    </a:cubicBezTo>
                    <a:cubicBezTo>
                      <a:pt x="6493" y="13449"/>
                      <a:pt x="6557" y="13449"/>
                      <a:pt x="6621" y="13449"/>
                    </a:cubicBezTo>
                    <a:cubicBezTo>
                      <a:pt x="6686" y="13449"/>
                      <a:pt x="6750" y="13449"/>
                      <a:pt x="6750" y="13449"/>
                    </a:cubicBezTo>
                    <a:cubicBezTo>
                      <a:pt x="6814" y="13449"/>
                      <a:pt x="6879" y="13449"/>
                      <a:pt x="6814" y="13245"/>
                    </a:cubicBezTo>
                    <a:cubicBezTo>
                      <a:pt x="6879" y="13245"/>
                      <a:pt x="6879" y="13245"/>
                      <a:pt x="6943" y="13042"/>
                    </a:cubicBezTo>
                    <a:cubicBezTo>
                      <a:pt x="7007" y="13042"/>
                      <a:pt x="7071" y="13245"/>
                      <a:pt x="7136" y="13245"/>
                    </a:cubicBezTo>
                    <a:cubicBezTo>
                      <a:pt x="7136" y="13245"/>
                      <a:pt x="7136" y="13245"/>
                      <a:pt x="7200" y="13245"/>
                    </a:cubicBezTo>
                    <a:cubicBezTo>
                      <a:pt x="7200" y="13245"/>
                      <a:pt x="7264" y="13449"/>
                      <a:pt x="7264" y="13653"/>
                    </a:cubicBezTo>
                    <a:cubicBezTo>
                      <a:pt x="7329" y="13653"/>
                      <a:pt x="7329" y="13857"/>
                      <a:pt x="7329" y="13857"/>
                    </a:cubicBezTo>
                    <a:cubicBezTo>
                      <a:pt x="7329" y="13857"/>
                      <a:pt x="7393" y="13857"/>
                      <a:pt x="7457" y="13857"/>
                    </a:cubicBezTo>
                    <a:cubicBezTo>
                      <a:pt x="7457" y="13857"/>
                      <a:pt x="7457" y="13653"/>
                      <a:pt x="7457" y="13653"/>
                    </a:cubicBezTo>
                    <a:cubicBezTo>
                      <a:pt x="7457" y="13857"/>
                      <a:pt x="7457" y="13857"/>
                      <a:pt x="7521" y="13857"/>
                    </a:cubicBezTo>
                    <a:cubicBezTo>
                      <a:pt x="7521" y="13857"/>
                      <a:pt x="7521" y="14060"/>
                      <a:pt x="7521" y="13857"/>
                    </a:cubicBezTo>
                    <a:cubicBezTo>
                      <a:pt x="7521" y="13857"/>
                      <a:pt x="7714" y="14060"/>
                      <a:pt x="7714" y="13857"/>
                    </a:cubicBezTo>
                    <a:cubicBezTo>
                      <a:pt x="7714" y="14060"/>
                      <a:pt x="7650" y="14060"/>
                      <a:pt x="7650" y="14060"/>
                    </a:cubicBezTo>
                    <a:cubicBezTo>
                      <a:pt x="7714" y="14264"/>
                      <a:pt x="7714" y="14264"/>
                      <a:pt x="7714" y="14060"/>
                    </a:cubicBezTo>
                    <a:cubicBezTo>
                      <a:pt x="7779" y="14060"/>
                      <a:pt x="7843" y="14264"/>
                      <a:pt x="7843" y="14264"/>
                    </a:cubicBezTo>
                    <a:cubicBezTo>
                      <a:pt x="7843" y="14264"/>
                      <a:pt x="7843" y="14060"/>
                      <a:pt x="7843" y="14060"/>
                    </a:cubicBezTo>
                    <a:cubicBezTo>
                      <a:pt x="7843" y="14060"/>
                      <a:pt x="7907" y="14060"/>
                      <a:pt x="7907" y="14060"/>
                    </a:cubicBezTo>
                    <a:cubicBezTo>
                      <a:pt x="7907" y="14060"/>
                      <a:pt x="7907" y="13857"/>
                      <a:pt x="7971" y="13857"/>
                    </a:cubicBezTo>
                    <a:cubicBezTo>
                      <a:pt x="7971" y="13857"/>
                      <a:pt x="8036" y="13653"/>
                      <a:pt x="8100" y="13653"/>
                    </a:cubicBezTo>
                    <a:cubicBezTo>
                      <a:pt x="8100" y="13857"/>
                      <a:pt x="8100" y="13857"/>
                      <a:pt x="8100" y="13857"/>
                    </a:cubicBezTo>
                    <a:cubicBezTo>
                      <a:pt x="8229" y="14264"/>
                      <a:pt x="8357" y="14468"/>
                      <a:pt x="8486" y="14875"/>
                    </a:cubicBezTo>
                    <a:cubicBezTo>
                      <a:pt x="8550" y="15079"/>
                      <a:pt x="8679" y="15283"/>
                      <a:pt x="8743" y="15487"/>
                    </a:cubicBezTo>
                    <a:cubicBezTo>
                      <a:pt x="8743" y="15691"/>
                      <a:pt x="8807" y="15691"/>
                      <a:pt x="8871" y="15894"/>
                    </a:cubicBezTo>
                    <a:cubicBezTo>
                      <a:pt x="8871" y="15691"/>
                      <a:pt x="8871" y="15691"/>
                      <a:pt x="8871" y="15691"/>
                    </a:cubicBezTo>
                    <a:cubicBezTo>
                      <a:pt x="8871" y="15691"/>
                      <a:pt x="8871" y="15691"/>
                      <a:pt x="8871" y="15487"/>
                    </a:cubicBezTo>
                    <a:cubicBezTo>
                      <a:pt x="8936" y="15487"/>
                      <a:pt x="8936" y="15691"/>
                      <a:pt x="9000" y="15691"/>
                    </a:cubicBezTo>
                    <a:cubicBezTo>
                      <a:pt x="9000" y="15691"/>
                      <a:pt x="9064" y="15691"/>
                      <a:pt x="9064" y="15691"/>
                    </a:cubicBezTo>
                    <a:cubicBezTo>
                      <a:pt x="9064" y="15691"/>
                      <a:pt x="9064" y="15894"/>
                      <a:pt x="9064" y="15894"/>
                    </a:cubicBezTo>
                    <a:cubicBezTo>
                      <a:pt x="9064" y="15894"/>
                      <a:pt x="9129" y="15894"/>
                      <a:pt x="9129" y="15894"/>
                    </a:cubicBezTo>
                    <a:cubicBezTo>
                      <a:pt x="9193" y="15894"/>
                      <a:pt x="9257" y="15691"/>
                      <a:pt x="9321" y="15691"/>
                    </a:cubicBezTo>
                    <a:cubicBezTo>
                      <a:pt x="9386" y="15691"/>
                      <a:pt x="9450" y="15894"/>
                      <a:pt x="9514" y="16098"/>
                    </a:cubicBezTo>
                    <a:cubicBezTo>
                      <a:pt x="9514" y="16098"/>
                      <a:pt x="9579" y="16098"/>
                      <a:pt x="9643" y="16302"/>
                    </a:cubicBezTo>
                    <a:cubicBezTo>
                      <a:pt x="9643" y="16302"/>
                      <a:pt x="9643" y="16302"/>
                      <a:pt x="9707" y="16506"/>
                    </a:cubicBezTo>
                    <a:cubicBezTo>
                      <a:pt x="9707" y="16506"/>
                      <a:pt x="9836" y="16506"/>
                      <a:pt x="9836" y="16506"/>
                    </a:cubicBezTo>
                    <a:cubicBezTo>
                      <a:pt x="9900" y="16506"/>
                      <a:pt x="9900" y="16302"/>
                      <a:pt x="9900" y="16506"/>
                    </a:cubicBezTo>
                    <a:cubicBezTo>
                      <a:pt x="9900" y="16302"/>
                      <a:pt x="9900" y="16506"/>
                      <a:pt x="9900" y="16506"/>
                    </a:cubicBezTo>
                    <a:cubicBezTo>
                      <a:pt x="9964" y="16709"/>
                      <a:pt x="10093" y="16913"/>
                      <a:pt x="10093" y="16709"/>
                    </a:cubicBezTo>
                    <a:cubicBezTo>
                      <a:pt x="10157" y="16709"/>
                      <a:pt x="10157" y="16709"/>
                      <a:pt x="10157" y="16506"/>
                    </a:cubicBezTo>
                    <a:cubicBezTo>
                      <a:pt x="10157" y="16506"/>
                      <a:pt x="10221" y="16709"/>
                      <a:pt x="10221" y="16506"/>
                    </a:cubicBezTo>
                    <a:cubicBezTo>
                      <a:pt x="10221" y="16506"/>
                      <a:pt x="10286" y="16506"/>
                      <a:pt x="10286" y="16506"/>
                    </a:cubicBezTo>
                    <a:cubicBezTo>
                      <a:pt x="10286" y="16506"/>
                      <a:pt x="10350" y="16506"/>
                      <a:pt x="10286" y="16506"/>
                    </a:cubicBezTo>
                    <a:cubicBezTo>
                      <a:pt x="10350" y="16302"/>
                      <a:pt x="10286" y="16302"/>
                      <a:pt x="10350" y="16302"/>
                    </a:cubicBezTo>
                    <a:cubicBezTo>
                      <a:pt x="10350" y="16302"/>
                      <a:pt x="10350" y="16098"/>
                      <a:pt x="10414" y="16098"/>
                    </a:cubicBezTo>
                    <a:cubicBezTo>
                      <a:pt x="10414" y="16098"/>
                      <a:pt x="10414" y="16098"/>
                      <a:pt x="10479" y="16098"/>
                    </a:cubicBezTo>
                    <a:cubicBezTo>
                      <a:pt x="10543" y="15894"/>
                      <a:pt x="10543" y="15894"/>
                      <a:pt x="10607" y="15894"/>
                    </a:cubicBezTo>
                    <a:cubicBezTo>
                      <a:pt x="10607" y="15894"/>
                      <a:pt x="10607" y="15691"/>
                      <a:pt x="10607" y="15691"/>
                    </a:cubicBezTo>
                    <a:cubicBezTo>
                      <a:pt x="10671" y="15691"/>
                      <a:pt x="10671" y="15894"/>
                      <a:pt x="10671" y="15894"/>
                    </a:cubicBezTo>
                    <a:cubicBezTo>
                      <a:pt x="10736" y="15894"/>
                      <a:pt x="10671" y="15691"/>
                      <a:pt x="10736" y="15894"/>
                    </a:cubicBezTo>
                    <a:cubicBezTo>
                      <a:pt x="10736" y="15894"/>
                      <a:pt x="10736" y="15894"/>
                      <a:pt x="10800" y="15894"/>
                    </a:cubicBezTo>
                    <a:cubicBezTo>
                      <a:pt x="10800" y="15894"/>
                      <a:pt x="10864" y="15894"/>
                      <a:pt x="10929" y="15894"/>
                    </a:cubicBezTo>
                    <a:cubicBezTo>
                      <a:pt x="10993" y="15894"/>
                      <a:pt x="10993" y="16098"/>
                      <a:pt x="11057" y="16302"/>
                    </a:cubicBezTo>
                    <a:cubicBezTo>
                      <a:pt x="11057" y="16302"/>
                      <a:pt x="11121" y="16302"/>
                      <a:pt x="11121" y="16302"/>
                    </a:cubicBezTo>
                    <a:cubicBezTo>
                      <a:pt x="11121" y="16302"/>
                      <a:pt x="11186" y="16302"/>
                      <a:pt x="11186" y="16302"/>
                    </a:cubicBezTo>
                    <a:cubicBezTo>
                      <a:pt x="11250" y="16302"/>
                      <a:pt x="11314" y="16302"/>
                      <a:pt x="11379" y="16302"/>
                    </a:cubicBezTo>
                    <a:cubicBezTo>
                      <a:pt x="11379" y="16302"/>
                      <a:pt x="11443" y="16506"/>
                      <a:pt x="11443" y="16302"/>
                    </a:cubicBezTo>
                    <a:cubicBezTo>
                      <a:pt x="11443" y="16302"/>
                      <a:pt x="11507" y="16302"/>
                      <a:pt x="11507" y="16302"/>
                    </a:cubicBezTo>
                    <a:cubicBezTo>
                      <a:pt x="11507" y="16302"/>
                      <a:pt x="11507" y="16302"/>
                      <a:pt x="11571" y="16302"/>
                    </a:cubicBezTo>
                    <a:cubicBezTo>
                      <a:pt x="11571" y="15894"/>
                      <a:pt x="11443" y="15894"/>
                      <a:pt x="11443" y="15487"/>
                    </a:cubicBezTo>
                    <a:cubicBezTo>
                      <a:pt x="11379" y="15487"/>
                      <a:pt x="11443" y="15487"/>
                      <a:pt x="11443" y="15283"/>
                    </a:cubicBezTo>
                    <a:cubicBezTo>
                      <a:pt x="11443" y="15283"/>
                      <a:pt x="11507" y="15079"/>
                      <a:pt x="11443" y="15079"/>
                    </a:cubicBezTo>
                    <a:cubicBezTo>
                      <a:pt x="11571" y="15079"/>
                      <a:pt x="11700" y="15283"/>
                      <a:pt x="11764" y="15283"/>
                    </a:cubicBezTo>
                    <a:cubicBezTo>
                      <a:pt x="11829" y="15283"/>
                      <a:pt x="11957" y="15283"/>
                      <a:pt x="11957" y="15487"/>
                    </a:cubicBezTo>
                    <a:cubicBezTo>
                      <a:pt x="12086" y="15487"/>
                      <a:pt x="12086" y="15894"/>
                      <a:pt x="12150" y="15894"/>
                    </a:cubicBezTo>
                    <a:cubicBezTo>
                      <a:pt x="12279" y="16098"/>
                      <a:pt x="12343" y="16302"/>
                      <a:pt x="12407" y="16098"/>
                    </a:cubicBezTo>
                    <a:cubicBezTo>
                      <a:pt x="12536" y="16098"/>
                      <a:pt x="12536" y="15894"/>
                      <a:pt x="12664" y="16098"/>
                    </a:cubicBezTo>
                    <a:cubicBezTo>
                      <a:pt x="12729" y="16098"/>
                      <a:pt x="12857" y="16098"/>
                      <a:pt x="12986" y="16302"/>
                    </a:cubicBezTo>
                    <a:cubicBezTo>
                      <a:pt x="13050" y="16302"/>
                      <a:pt x="13050" y="16506"/>
                      <a:pt x="13114" y="16506"/>
                    </a:cubicBezTo>
                    <a:cubicBezTo>
                      <a:pt x="13179" y="16709"/>
                      <a:pt x="13307" y="16709"/>
                      <a:pt x="13371" y="16709"/>
                    </a:cubicBezTo>
                    <a:cubicBezTo>
                      <a:pt x="13436" y="16709"/>
                      <a:pt x="13500" y="16709"/>
                      <a:pt x="13564" y="16709"/>
                    </a:cubicBezTo>
                    <a:cubicBezTo>
                      <a:pt x="13629" y="16506"/>
                      <a:pt x="13757" y="16506"/>
                      <a:pt x="13757" y="16506"/>
                    </a:cubicBezTo>
                    <a:cubicBezTo>
                      <a:pt x="13821" y="16506"/>
                      <a:pt x="13757" y="16302"/>
                      <a:pt x="13821" y="16302"/>
                    </a:cubicBezTo>
                    <a:cubicBezTo>
                      <a:pt x="13821" y="16302"/>
                      <a:pt x="13821" y="16302"/>
                      <a:pt x="13821" y="16302"/>
                    </a:cubicBezTo>
                    <a:cubicBezTo>
                      <a:pt x="13886" y="16098"/>
                      <a:pt x="13886" y="16098"/>
                      <a:pt x="13950" y="16098"/>
                    </a:cubicBezTo>
                    <a:cubicBezTo>
                      <a:pt x="14014" y="16098"/>
                      <a:pt x="14079" y="16302"/>
                      <a:pt x="14143" y="16302"/>
                    </a:cubicBezTo>
                    <a:cubicBezTo>
                      <a:pt x="14143" y="16302"/>
                      <a:pt x="14143" y="16302"/>
                      <a:pt x="14207" y="16302"/>
                    </a:cubicBezTo>
                    <a:cubicBezTo>
                      <a:pt x="14271" y="16302"/>
                      <a:pt x="14400" y="16506"/>
                      <a:pt x="14464" y="16506"/>
                    </a:cubicBezTo>
                    <a:cubicBezTo>
                      <a:pt x="14529" y="16506"/>
                      <a:pt x="14529" y="16302"/>
                      <a:pt x="14593" y="16302"/>
                    </a:cubicBezTo>
                    <a:cubicBezTo>
                      <a:pt x="14593" y="16302"/>
                      <a:pt x="14657" y="16302"/>
                      <a:pt x="14657" y="16098"/>
                    </a:cubicBezTo>
                    <a:cubicBezTo>
                      <a:pt x="14657" y="16098"/>
                      <a:pt x="14593" y="16098"/>
                      <a:pt x="14593" y="16098"/>
                    </a:cubicBezTo>
                    <a:cubicBezTo>
                      <a:pt x="14593" y="15894"/>
                      <a:pt x="14593" y="15894"/>
                      <a:pt x="14593" y="15691"/>
                    </a:cubicBezTo>
                    <a:cubicBezTo>
                      <a:pt x="14593" y="15691"/>
                      <a:pt x="14593" y="15487"/>
                      <a:pt x="14593" y="15283"/>
                    </a:cubicBezTo>
                    <a:cubicBezTo>
                      <a:pt x="14657" y="15079"/>
                      <a:pt x="14657" y="15079"/>
                      <a:pt x="14593" y="14875"/>
                    </a:cubicBezTo>
                    <a:cubicBezTo>
                      <a:pt x="14529" y="14672"/>
                      <a:pt x="14529" y="14875"/>
                      <a:pt x="14464" y="14672"/>
                    </a:cubicBezTo>
                    <a:cubicBezTo>
                      <a:pt x="14400" y="14672"/>
                      <a:pt x="14464" y="14468"/>
                      <a:pt x="14529" y="14264"/>
                    </a:cubicBezTo>
                    <a:cubicBezTo>
                      <a:pt x="14657" y="14264"/>
                      <a:pt x="14786" y="14264"/>
                      <a:pt x="14850" y="14264"/>
                    </a:cubicBezTo>
                    <a:cubicBezTo>
                      <a:pt x="14914" y="14264"/>
                      <a:pt x="15043" y="14264"/>
                      <a:pt x="15107" y="14468"/>
                    </a:cubicBezTo>
                    <a:cubicBezTo>
                      <a:pt x="15171" y="14060"/>
                      <a:pt x="15750" y="15894"/>
                      <a:pt x="15814" y="16098"/>
                    </a:cubicBezTo>
                    <a:cubicBezTo>
                      <a:pt x="15814" y="16098"/>
                      <a:pt x="15814" y="16098"/>
                      <a:pt x="15879" y="16098"/>
                    </a:cubicBezTo>
                    <a:cubicBezTo>
                      <a:pt x="15879" y="16098"/>
                      <a:pt x="15879" y="16302"/>
                      <a:pt x="15879" y="16302"/>
                    </a:cubicBezTo>
                    <a:cubicBezTo>
                      <a:pt x="15879" y="16302"/>
                      <a:pt x="15943" y="16506"/>
                      <a:pt x="16007" y="16506"/>
                    </a:cubicBezTo>
                    <a:cubicBezTo>
                      <a:pt x="16007" y="16506"/>
                      <a:pt x="16071" y="16506"/>
                      <a:pt x="16071" y="16506"/>
                    </a:cubicBezTo>
                    <a:cubicBezTo>
                      <a:pt x="16136" y="16506"/>
                      <a:pt x="16136" y="16709"/>
                      <a:pt x="16200" y="16709"/>
                    </a:cubicBezTo>
                    <a:cubicBezTo>
                      <a:pt x="16200" y="16709"/>
                      <a:pt x="16264" y="16709"/>
                      <a:pt x="16329" y="16709"/>
                    </a:cubicBezTo>
                    <a:cubicBezTo>
                      <a:pt x="16393" y="16913"/>
                      <a:pt x="16457" y="16913"/>
                      <a:pt x="16521" y="17117"/>
                    </a:cubicBezTo>
                    <a:cubicBezTo>
                      <a:pt x="16586" y="17321"/>
                      <a:pt x="16586" y="17525"/>
                      <a:pt x="16650" y="17525"/>
                    </a:cubicBezTo>
                    <a:cubicBezTo>
                      <a:pt x="16714" y="17728"/>
                      <a:pt x="16779" y="17728"/>
                      <a:pt x="16843" y="17525"/>
                    </a:cubicBezTo>
                    <a:cubicBezTo>
                      <a:pt x="16907" y="17525"/>
                      <a:pt x="16843" y="17525"/>
                      <a:pt x="16907" y="17525"/>
                    </a:cubicBezTo>
                    <a:cubicBezTo>
                      <a:pt x="16907" y="17525"/>
                      <a:pt x="16907" y="17321"/>
                      <a:pt x="16907" y="17321"/>
                    </a:cubicBezTo>
                    <a:cubicBezTo>
                      <a:pt x="16907" y="17321"/>
                      <a:pt x="16971" y="17321"/>
                      <a:pt x="16971" y="17321"/>
                    </a:cubicBezTo>
                    <a:cubicBezTo>
                      <a:pt x="16971" y="17321"/>
                      <a:pt x="16971" y="17321"/>
                      <a:pt x="16971" y="17321"/>
                    </a:cubicBezTo>
                    <a:cubicBezTo>
                      <a:pt x="17100" y="17117"/>
                      <a:pt x="17100" y="17321"/>
                      <a:pt x="17164" y="17525"/>
                    </a:cubicBezTo>
                    <a:cubicBezTo>
                      <a:pt x="17164" y="17525"/>
                      <a:pt x="17229" y="17525"/>
                      <a:pt x="17229" y="17728"/>
                    </a:cubicBezTo>
                    <a:cubicBezTo>
                      <a:pt x="17229" y="17728"/>
                      <a:pt x="17164" y="17728"/>
                      <a:pt x="17164" y="17932"/>
                    </a:cubicBezTo>
                    <a:cubicBezTo>
                      <a:pt x="17164" y="17932"/>
                      <a:pt x="17164" y="17932"/>
                      <a:pt x="17164" y="17932"/>
                    </a:cubicBezTo>
                    <a:cubicBezTo>
                      <a:pt x="17229" y="18136"/>
                      <a:pt x="17229" y="18340"/>
                      <a:pt x="17229" y="18543"/>
                    </a:cubicBezTo>
                    <a:cubicBezTo>
                      <a:pt x="17229" y="18543"/>
                      <a:pt x="17229" y="18747"/>
                      <a:pt x="17229" y="18747"/>
                    </a:cubicBezTo>
                    <a:cubicBezTo>
                      <a:pt x="17229" y="18747"/>
                      <a:pt x="17229" y="18747"/>
                      <a:pt x="17229" y="18747"/>
                    </a:cubicBezTo>
                    <a:cubicBezTo>
                      <a:pt x="17229" y="18747"/>
                      <a:pt x="17229" y="18951"/>
                      <a:pt x="17229" y="18951"/>
                    </a:cubicBezTo>
                    <a:cubicBezTo>
                      <a:pt x="17229" y="18951"/>
                      <a:pt x="17293" y="19155"/>
                      <a:pt x="17229" y="19155"/>
                    </a:cubicBezTo>
                    <a:cubicBezTo>
                      <a:pt x="17229" y="19155"/>
                      <a:pt x="17164" y="19155"/>
                      <a:pt x="17100" y="19155"/>
                    </a:cubicBezTo>
                    <a:cubicBezTo>
                      <a:pt x="17036" y="18951"/>
                      <a:pt x="17036" y="18951"/>
                      <a:pt x="17036" y="19155"/>
                    </a:cubicBezTo>
                    <a:cubicBezTo>
                      <a:pt x="17036" y="19155"/>
                      <a:pt x="17036" y="19155"/>
                      <a:pt x="17036" y="19358"/>
                    </a:cubicBezTo>
                    <a:cubicBezTo>
                      <a:pt x="17036" y="19358"/>
                      <a:pt x="16971" y="19358"/>
                      <a:pt x="16971" y="19358"/>
                    </a:cubicBezTo>
                    <a:cubicBezTo>
                      <a:pt x="16971" y="19358"/>
                      <a:pt x="17100" y="19766"/>
                      <a:pt x="17100" y="19970"/>
                    </a:cubicBezTo>
                    <a:cubicBezTo>
                      <a:pt x="17100" y="19970"/>
                      <a:pt x="17164" y="20174"/>
                      <a:pt x="17164" y="20377"/>
                    </a:cubicBezTo>
                    <a:cubicBezTo>
                      <a:pt x="17164" y="20377"/>
                      <a:pt x="17164" y="20377"/>
                      <a:pt x="17164" y="20377"/>
                    </a:cubicBezTo>
                    <a:cubicBezTo>
                      <a:pt x="17164" y="20581"/>
                      <a:pt x="17164" y="20377"/>
                      <a:pt x="17164" y="20581"/>
                    </a:cubicBezTo>
                    <a:cubicBezTo>
                      <a:pt x="17100" y="20581"/>
                      <a:pt x="17100" y="20581"/>
                      <a:pt x="17164" y="20581"/>
                    </a:cubicBezTo>
                    <a:cubicBezTo>
                      <a:pt x="17164" y="20785"/>
                      <a:pt x="17164" y="20785"/>
                      <a:pt x="17164" y="20785"/>
                    </a:cubicBezTo>
                    <a:cubicBezTo>
                      <a:pt x="17229" y="20785"/>
                      <a:pt x="17164" y="20581"/>
                      <a:pt x="17164" y="20581"/>
                    </a:cubicBezTo>
                    <a:cubicBezTo>
                      <a:pt x="17229" y="20581"/>
                      <a:pt x="17229" y="20785"/>
                      <a:pt x="17229" y="20581"/>
                    </a:cubicBezTo>
                    <a:cubicBezTo>
                      <a:pt x="17229" y="20377"/>
                      <a:pt x="17229" y="20174"/>
                      <a:pt x="17293" y="20174"/>
                    </a:cubicBezTo>
                    <a:cubicBezTo>
                      <a:pt x="17293" y="20377"/>
                      <a:pt x="17293" y="20377"/>
                      <a:pt x="17357" y="20174"/>
                    </a:cubicBezTo>
                    <a:cubicBezTo>
                      <a:pt x="17357" y="20377"/>
                      <a:pt x="17357" y="20377"/>
                      <a:pt x="17357" y="20581"/>
                    </a:cubicBezTo>
                    <a:cubicBezTo>
                      <a:pt x="17357" y="20581"/>
                      <a:pt x="17421" y="20581"/>
                      <a:pt x="17421" y="20581"/>
                    </a:cubicBezTo>
                    <a:cubicBezTo>
                      <a:pt x="17421" y="20581"/>
                      <a:pt x="17486" y="20581"/>
                      <a:pt x="17486" y="20581"/>
                    </a:cubicBezTo>
                    <a:cubicBezTo>
                      <a:pt x="17614" y="20581"/>
                      <a:pt x="17679" y="20377"/>
                      <a:pt x="17743" y="20174"/>
                    </a:cubicBezTo>
                    <a:cubicBezTo>
                      <a:pt x="17743" y="20174"/>
                      <a:pt x="17743" y="19970"/>
                      <a:pt x="17743" y="19970"/>
                    </a:cubicBezTo>
                    <a:cubicBezTo>
                      <a:pt x="17743" y="19766"/>
                      <a:pt x="17743" y="19766"/>
                      <a:pt x="17743" y="19562"/>
                    </a:cubicBezTo>
                    <a:cubicBezTo>
                      <a:pt x="17743" y="19562"/>
                      <a:pt x="17807" y="19562"/>
                      <a:pt x="17807" y="19562"/>
                    </a:cubicBezTo>
                    <a:cubicBezTo>
                      <a:pt x="17807" y="19358"/>
                      <a:pt x="17807" y="18951"/>
                      <a:pt x="17871" y="18747"/>
                    </a:cubicBezTo>
                    <a:cubicBezTo>
                      <a:pt x="17871" y="18543"/>
                      <a:pt x="17871" y="18543"/>
                      <a:pt x="17871" y="18340"/>
                    </a:cubicBezTo>
                    <a:cubicBezTo>
                      <a:pt x="17871" y="18340"/>
                      <a:pt x="17871" y="18136"/>
                      <a:pt x="17871" y="17932"/>
                    </a:cubicBezTo>
                    <a:cubicBezTo>
                      <a:pt x="17871" y="17932"/>
                      <a:pt x="17871" y="17932"/>
                      <a:pt x="17871" y="17728"/>
                    </a:cubicBezTo>
                    <a:cubicBezTo>
                      <a:pt x="17871" y="17728"/>
                      <a:pt x="17871" y="17728"/>
                      <a:pt x="17871" y="17525"/>
                    </a:cubicBezTo>
                    <a:cubicBezTo>
                      <a:pt x="17871" y="17525"/>
                      <a:pt x="17936" y="17321"/>
                      <a:pt x="17936" y="17117"/>
                    </a:cubicBezTo>
                    <a:cubicBezTo>
                      <a:pt x="17936" y="16913"/>
                      <a:pt x="17871" y="16709"/>
                      <a:pt x="17807" y="16506"/>
                    </a:cubicBezTo>
                    <a:cubicBezTo>
                      <a:pt x="17807" y="16302"/>
                      <a:pt x="17807" y="16302"/>
                      <a:pt x="17743" y="16098"/>
                    </a:cubicBezTo>
                    <a:cubicBezTo>
                      <a:pt x="17743" y="16098"/>
                      <a:pt x="17743" y="15894"/>
                      <a:pt x="17679" y="15894"/>
                    </a:cubicBezTo>
                    <a:cubicBezTo>
                      <a:pt x="17679" y="15691"/>
                      <a:pt x="17614" y="15487"/>
                      <a:pt x="17614" y="15283"/>
                    </a:cubicBezTo>
                    <a:cubicBezTo>
                      <a:pt x="17614" y="15283"/>
                      <a:pt x="17614" y="15079"/>
                      <a:pt x="17614" y="15079"/>
                    </a:cubicBezTo>
                    <a:cubicBezTo>
                      <a:pt x="17614" y="14875"/>
                      <a:pt x="17550" y="14875"/>
                      <a:pt x="17550" y="14875"/>
                    </a:cubicBezTo>
                    <a:cubicBezTo>
                      <a:pt x="17550" y="14875"/>
                      <a:pt x="17550" y="14875"/>
                      <a:pt x="17550" y="14672"/>
                    </a:cubicBezTo>
                    <a:cubicBezTo>
                      <a:pt x="17486" y="14672"/>
                      <a:pt x="17421" y="14468"/>
                      <a:pt x="17357" y="14468"/>
                    </a:cubicBezTo>
                    <a:cubicBezTo>
                      <a:pt x="17421" y="14468"/>
                      <a:pt x="17486" y="14468"/>
                      <a:pt x="17421" y="14468"/>
                    </a:cubicBezTo>
                    <a:cubicBezTo>
                      <a:pt x="17421" y="14264"/>
                      <a:pt x="17293" y="14060"/>
                      <a:pt x="17229" y="14060"/>
                    </a:cubicBezTo>
                    <a:cubicBezTo>
                      <a:pt x="17100" y="13857"/>
                      <a:pt x="17036" y="13653"/>
                      <a:pt x="16907" y="13857"/>
                    </a:cubicBezTo>
                    <a:cubicBezTo>
                      <a:pt x="16907" y="13857"/>
                      <a:pt x="16971" y="14060"/>
                      <a:pt x="16971" y="14060"/>
                    </a:cubicBezTo>
                    <a:cubicBezTo>
                      <a:pt x="16971" y="14060"/>
                      <a:pt x="16971" y="14264"/>
                      <a:pt x="16971" y="14264"/>
                    </a:cubicBezTo>
                    <a:cubicBezTo>
                      <a:pt x="16907" y="14264"/>
                      <a:pt x="16971" y="14060"/>
                      <a:pt x="16971" y="14060"/>
                    </a:cubicBezTo>
                    <a:cubicBezTo>
                      <a:pt x="16907" y="13857"/>
                      <a:pt x="16907" y="14060"/>
                      <a:pt x="16907" y="14060"/>
                    </a:cubicBezTo>
                    <a:cubicBezTo>
                      <a:pt x="16907" y="14264"/>
                      <a:pt x="16843" y="14264"/>
                      <a:pt x="16779" y="14264"/>
                    </a:cubicBezTo>
                    <a:cubicBezTo>
                      <a:pt x="16843" y="14060"/>
                      <a:pt x="16843" y="14060"/>
                      <a:pt x="16843" y="14060"/>
                    </a:cubicBezTo>
                    <a:cubicBezTo>
                      <a:pt x="16779" y="13857"/>
                      <a:pt x="16779" y="13857"/>
                      <a:pt x="16714" y="13857"/>
                    </a:cubicBezTo>
                    <a:cubicBezTo>
                      <a:pt x="16714" y="13857"/>
                      <a:pt x="16779" y="13857"/>
                      <a:pt x="16779" y="13857"/>
                    </a:cubicBezTo>
                    <a:moveTo>
                      <a:pt x="3600" y="408"/>
                    </a:moveTo>
                    <a:cubicBezTo>
                      <a:pt x="3600" y="408"/>
                      <a:pt x="3600" y="408"/>
                      <a:pt x="3536" y="408"/>
                    </a:cubicBezTo>
                    <a:cubicBezTo>
                      <a:pt x="3600" y="408"/>
                      <a:pt x="3664" y="611"/>
                      <a:pt x="3729" y="408"/>
                    </a:cubicBezTo>
                    <a:cubicBezTo>
                      <a:pt x="3729" y="408"/>
                      <a:pt x="3729" y="408"/>
                      <a:pt x="3729" y="408"/>
                    </a:cubicBezTo>
                    <a:cubicBezTo>
                      <a:pt x="3729" y="408"/>
                      <a:pt x="3793" y="408"/>
                      <a:pt x="3793" y="408"/>
                    </a:cubicBezTo>
                    <a:cubicBezTo>
                      <a:pt x="3729" y="408"/>
                      <a:pt x="3664" y="408"/>
                      <a:pt x="3600" y="408"/>
                    </a:cubicBezTo>
                    <a:close/>
                    <a:moveTo>
                      <a:pt x="3793" y="408"/>
                    </a:moveTo>
                    <a:cubicBezTo>
                      <a:pt x="3857" y="408"/>
                      <a:pt x="3921" y="408"/>
                      <a:pt x="3986" y="408"/>
                    </a:cubicBezTo>
                    <a:cubicBezTo>
                      <a:pt x="3986" y="408"/>
                      <a:pt x="4050" y="204"/>
                      <a:pt x="4050" y="204"/>
                    </a:cubicBezTo>
                    <a:cubicBezTo>
                      <a:pt x="4114" y="0"/>
                      <a:pt x="3921" y="204"/>
                      <a:pt x="3921" y="204"/>
                    </a:cubicBezTo>
                    <a:cubicBezTo>
                      <a:pt x="3857" y="204"/>
                      <a:pt x="3793" y="204"/>
                      <a:pt x="3793" y="408"/>
                    </a:cubicBezTo>
                    <a:close/>
                    <a:moveTo>
                      <a:pt x="3343" y="5502"/>
                    </a:moveTo>
                    <a:cubicBezTo>
                      <a:pt x="3343" y="5909"/>
                      <a:pt x="3536" y="5909"/>
                      <a:pt x="3600" y="5706"/>
                    </a:cubicBezTo>
                    <a:cubicBezTo>
                      <a:pt x="3600" y="5706"/>
                      <a:pt x="3600" y="5706"/>
                      <a:pt x="3600" y="5706"/>
                    </a:cubicBezTo>
                    <a:cubicBezTo>
                      <a:pt x="3600" y="5502"/>
                      <a:pt x="3536" y="5502"/>
                      <a:pt x="3536" y="5502"/>
                    </a:cubicBezTo>
                    <a:cubicBezTo>
                      <a:pt x="3471" y="5502"/>
                      <a:pt x="3407" y="5298"/>
                      <a:pt x="3343" y="5502"/>
                    </a:cubicBezTo>
                    <a:close/>
                    <a:moveTo>
                      <a:pt x="4114" y="204"/>
                    </a:moveTo>
                    <a:cubicBezTo>
                      <a:pt x="4114" y="204"/>
                      <a:pt x="4114" y="204"/>
                      <a:pt x="4114" y="204"/>
                    </a:cubicBezTo>
                    <a:cubicBezTo>
                      <a:pt x="4179" y="204"/>
                      <a:pt x="4307" y="204"/>
                      <a:pt x="4371" y="204"/>
                    </a:cubicBezTo>
                    <a:cubicBezTo>
                      <a:pt x="4307" y="0"/>
                      <a:pt x="4243" y="204"/>
                      <a:pt x="4114" y="204"/>
                    </a:cubicBezTo>
                    <a:close/>
                    <a:moveTo>
                      <a:pt x="3407" y="0"/>
                    </a:moveTo>
                    <a:cubicBezTo>
                      <a:pt x="3407" y="0"/>
                      <a:pt x="3536" y="204"/>
                      <a:pt x="3600" y="0"/>
                    </a:cubicBezTo>
                    <a:cubicBezTo>
                      <a:pt x="3600" y="0"/>
                      <a:pt x="3600" y="0"/>
                      <a:pt x="3600" y="0"/>
                    </a:cubicBezTo>
                    <a:cubicBezTo>
                      <a:pt x="3600" y="0"/>
                      <a:pt x="3600" y="0"/>
                      <a:pt x="3664" y="0"/>
                    </a:cubicBezTo>
                    <a:cubicBezTo>
                      <a:pt x="3536" y="0"/>
                      <a:pt x="3471" y="0"/>
                      <a:pt x="3343" y="0"/>
                    </a:cubicBezTo>
                    <a:cubicBezTo>
                      <a:pt x="3343" y="0"/>
                      <a:pt x="3343" y="0"/>
                      <a:pt x="3407" y="0"/>
                    </a:cubicBezTo>
                    <a:close/>
                    <a:moveTo>
                      <a:pt x="18707" y="18543"/>
                    </a:moveTo>
                    <a:cubicBezTo>
                      <a:pt x="18707" y="18340"/>
                      <a:pt x="18643" y="18136"/>
                      <a:pt x="18579" y="18136"/>
                    </a:cubicBezTo>
                    <a:cubicBezTo>
                      <a:pt x="18450" y="17932"/>
                      <a:pt x="18386" y="17728"/>
                      <a:pt x="18321" y="17321"/>
                    </a:cubicBezTo>
                    <a:cubicBezTo>
                      <a:pt x="18321" y="17321"/>
                      <a:pt x="18257" y="17117"/>
                      <a:pt x="18257" y="16913"/>
                    </a:cubicBezTo>
                    <a:cubicBezTo>
                      <a:pt x="18257" y="16709"/>
                      <a:pt x="18257" y="16709"/>
                      <a:pt x="18321" y="16709"/>
                    </a:cubicBezTo>
                    <a:cubicBezTo>
                      <a:pt x="18386" y="16709"/>
                      <a:pt x="18514" y="16913"/>
                      <a:pt x="18579" y="17117"/>
                    </a:cubicBezTo>
                    <a:cubicBezTo>
                      <a:pt x="18386" y="16506"/>
                      <a:pt x="18129" y="15691"/>
                      <a:pt x="17936" y="15079"/>
                    </a:cubicBezTo>
                    <a:cubicBezTo>
                      <a:pt x="17743" y="14672"/>
                      <a:pt x="17614" y="14060"/>
                      <a:pt x="17421" y="13653"/>
                    </a:cubicBezTo>
                    <a:cubicBezTo>
                      <a:pt x="17486" y="13857"/>
                      <a:pt x="17421" y="13857"/>
                      <a:pt x="17421" y="13857"/>
                    </a:cubicBezTo>
                    <a:cubicBezTo>
                      <a:pt x="17486" y="13857"/>
                      <a:pt x="17550" y="14060"/>
                      <a:pt x="17550" y="14060"/>
                    </a:cubicBezTo>
                    <a:cubicBezTo>
                      <a:pt x="17550" y="14060"/>
                      <a:pt x="17550" y="14060"/>
                      <a:pt x="17550" y="14060"/>
                    </a:cubicBezTo>
                    <a:cubicBezTo>
                      <a:pt x="17614" y="14264"/>
                      <a:pt x="17550" y="14264"/>
                      <a:pt x="17550" y="14264"/>
                    </a:cubicBezTo>
                    <a:cubicBezTo>
                      <a:pt x="17486" y="14264"/>
                      <a:pt x="17550" y="14468"/>
                      <a:pt x="17550" y="14468"/>
                    </a:cubicBezTo>
                    <a:cubicBezTo>
                      <a:pt x="17614" y="14875"/>
                      <a:pt x="17679" y="15079"/>
                      <a:pt x="17743" y="15283"/>
                    </a:cubicBezTo>
                    <a:cubicBezTo>
                      <a:pt x="17936" y="16098"/>
                      <a:pt x="18129" y="16913"/>
                      <a:pt x="18321" y="17728"/>
                    </a:cubicBezTo>
                    <a:cubicBezTo>
                      <a:pt x="18386" y="18136"/>
                      <a:pt x="18450" y="18340"/>
                      <a:pt x="18514" y="18747"/>
                    </a:cubicBezTo>
                    <a:cubicBezTo>
                      <a:pt x="18514" y="18543"/>
                      <a:pt x="18514" y="18340"/>
                      <a:pt x="18514" y="18340"/>
                    </a:cubicBezTo>
                    <a:cubicBezTo>
                      <a:pt x="18514" y="18136"/>
                      <a:pt x="18514" y="18340"/>
                      <a:pt x="18514" y="18340"/>
                    </a:cubicBezTo>
                    <a:cubicBezTo>
                      <a:pt x="18643" y="18340"/>
                      <a:pt x="18643" y="18340"/>
                      <a:pt x="18707" y="18543"/>
                    </a:cubicBezTo>
                    <a:cubicBezTo>
                      <a:pt x="18707" y="18543"/>
                      <a:pt x="18707" y="18543"/>
                      <a:pt x="18707" y="18543"/>
                    </a:cubicBezTo>
                    <a:close/>
                    <a:moveTo>
                      <a:pt x="2700" y="408"/>
                    </a:moveTo>
                    <a:cubicBezTo>
                      <a:pt x="2636" y="204"/>
                      <a:pt x="2571" y="408"/>
                      <a:pt x="2507" y="408"/>
                    </a:cubicBezTo>
                    <a:cubicBezTo>
                      <a:pt x="2571" y="408"/>
                      <a:pt x="2571" y="408"/>
                      <a:pt x="2636" y="408"/>
                    </a:cubicBezTo>
                    <a:cubicBezTo>
                      <a:pt x="2636" y="408"/>
                      <a:pt x="2636" y="408"/>
                      <a:pt x="2636" y="408"/>
                    </a:cubicBezTo>
                    <a:cubicBezTo>
                      <a:pt x="2636" y="408"/>
                      <a:pt x="2700" y="408"/>
                      <a:pt x="2764" y="408"/>
                    </a:cubicBezTo>
                    <a:cubicBezTo>
                      <a:pt x="2764" y="408"/>
                      <a:pt x="2764" y="408"/>
                      <a:pt x="2700" y="408"/>
                    </a:cubicBezTo>
                    <a:cubicBezTo>
                      <a:pt x="2764" y="408"/>
                      <a:pt x="2764" y="408"/>
                      <a:pt x="2829" y="408"/>
                    </a:cubicBezTo>
                    <a:cubicBezTo>
                      <a:pt x="2829" y="408"/>
                      <a:pt x="2829" y="408"/>
                      <a:pt x="2829" y="408"/>
                    </a:cubicBezTo>
                    <a:cubicBezTo>
                      <a:pt x="2893" y="204"/>
                      <a:pt x="2957" y="204"/>
                      <a:pt x="3021" y="204"/>
                    </a:cubicBezTo>
                    <a:cubicBezTo>
                      <a:pt x="2957" y="204"/>
                      <a:pt x="2829" y="204"/>
                      <a:pt x="2764" y="204"/>
                    </a:cubicBezTo>
                    <a:cubicBezTo>
                      <a:pt x="2764" y="204"/>
                      <a:pt x="2764" y="204"/>
                      <a:pt x="2764" y="204"/>
                    </a:cubicBezTo>
                    <a:cubicBezTo>
                      <a:pt x="2764" y="204"/>
                      <a:pt x="2764" y="408"/>
                      <a:pt x="2700" y="408"/>
                    </a:cubicBezTo>
                    <a:close/>
                    <a:moveTo>
                      <a:pt x="450" y="13449"/>
                    </a:moveTo>
                    <a:cubicBezTo>
                      <a:pt x="386" y="13449"/>
                      <a:pt x="386" y="13245"/>
                      <a:pt x="386" y="13245"/>
                    </a:cubicBezTo>
                    <a:cubicBezTo>
                      <a:pt x="321" y="13245"/>
                      <a:pt x="257" y="13245"/>
                      <a:pt x="193" y="13245"/>
                    </a:cubicBezTo>
                    <a:cubicBezTo>
                      <a:pt x="193" y="13449"/>
                      <a:pt x="193" y="13449"/>
                      <a:pt x="129" y="13449"/>
                    </a:cubicBezTo>
                    <a:cubicBezTo>
                      <a:pt x="129" y="13245"/>
                      <a:pt x="129" y="13245"/>
                      <a:pt x="193" y="13245"/>
                    </a:cubicBezTo>
                    <a:cubicBezTo>
                      <a:pt x="129" y="13245"/>
                      <a:pt x="129" y="13245"/>
                      <a:pt x="129" y="13245"/>
                    </a:cubicBezTo>
                    <a:cubicBezTo>
                      <a:pt x="129" y="13245"/>
                      <a:pt x="129" y="13449"/>
                      <a:pt x="129" y="13449"/>
                    </a:cubicBezTo>
                    <a:cubicBezTo>
                      <a:pt x="64" y="13449"/>
                      <a:pt x="64" y="13449"/>
                      <a:pt x="64" y="13449"/>
                    </a:cubicBezTo>
                    <a:cubicBezTo>
                      <a:pt x="64" y="13449"/>
                      <a:pt x="64" y="13449"/>
                      <a:pt x="64" y="13449"/>
                    </a:cubicBezTo>
                    <a:cubicBezTo>
                      <a:pt x="0" y="13449"/>
                      <a:pt x="0" y="13653"/>
                      <a:pt x="0" y="13653"/>
                    </a:cubicBezTo>
                    <a:cubicBezTo>
                      <a:pt x="129" y="13653"/>
                      <a:pt x="321" y="13653"/>
                      <a:pt x="450" y="13653"/>
                    </a:cubicBezTo>
                    <a:cubicBezTo>
                      <a:pt x="450" y="13653"/>
                      <a:pt x="450" y="13653"/>
                      <a:pt x="450" y="13449"/>
                    </a:cubicBezTo>
                    <a:close/>
                    <a:moveTo>
                      <a:pt x="3279" y="204"/>
                    </a:moveTo>
                    <a:cubicBezTo>
                      <a:pt x="3407" y="204"/>
                      <a:pt x="3471" y="204"/>
                      <a:pt x="3600" y="204"/>
                    </a:cubicBezTo>
                    <a:cubicBezTo>
                      <a:pt x="3536" y="204"/>
                      <a:pt x="3471" y="204"/>
                      <a:pt x="3343" y="204"/>
                    </a:cubicBezTo>
                    <a:cubicBezTo>
                      <a:pt x="3343" y="0"/>
                      <a:pt x="3279" y="0"/>
                      <a:pt x="3279" y="0"/>
                    </a:cubicBezTo>
                    <a:cubicBezTo>
                      <a:pt x="3279" y="0"/>
                      <a:pt x="3279" y="204"/>
                      <a:pt x="3214" y="204"/>
                    </a:cubicBezTo>
                    <a:cubicBezTo>
                      <a:pt x="3214" y="204"/>
                      <a:pt x="3279" y="204"/>
                      <a:pt x="3279" y="204"/>
                    </a:cubicBezTo>
                    <a:close/>
                  </a:path>
                </a:pathLst>
              </a:custGeom>
              <a:solidFill>
                <a:srgbClr val="F3AE11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29" name="Shape"/>
              <p:cNvSpPr/>
              <p:nvPr/>
            </p:nvSpPr>
            <p:spPr>
              <a:xfrm>
                <a:off x="11935915" y="3255809"/>
                <a:ext cx="273139" cy="163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292"/>
                    </a:moveTo>
                    <a:cubicBezTo>
                      <a:pt x="20618" y="13292"/>
                      <a:pt x="19636" y="14954"/>
                      <a:pt x="19636" y="13292"/>
                    </a:cubicBezTo>
                    <a:cubicBezTo>
                      <a:pt x="19636" y="13292"/>
                      <a:pt x="19636" y="14954"/>
                      <a:pt x="19636" y="14954"/>
                    </a:cubicBezTo>
                    <a:cubicBezTo>
                      <a:pt x="18655" y="13292"/>
                      <a:pt x="18655" y="13292"/>
                      <a:pt x="17673" y="13292"/>
                    </a:cubicBezTo>
                    <a:cubicBezTo>
                      <a:pt x="17673" y="11631"/>
                      <a:pt x="17673" y="9969"/>
                      <a:pt x="17673" y="8308"/>
                    </a:cubicBezTo>
                    <a:cubicBezTo>
                      <a:pt x="17673" y="6646"/>
                      <a:pt x="16691" y="4985"/>
                      <a:pt x="15709" y="3323"/>
                    </a:cubicBezTo>
                    <a:cubicBezTo>
                      <a:pt x="15709" y="3323"/>
                      <a:pt x="14727" y="0"/>
                      <a:pt x="13745" y="0"/>
                    </a:cubicBezTo>
                    <a:cubicBezTo>
                      <a:pt x="13745" y="0"/>
                      <a:pt x="12764" y="0"/>
                      <a:pt x="12764" y="0"/>
                    </a:cubicBezTo>
                    <a:cubicBezTo>
                      <a:pt x="12764" y="1662"/>
                      <a:pt x="11782" y="1662"/>
                      <a:pt x="11782" y="1662"/>
                    </a:cubicBezTo>
                    <a:cubicBezTo>
                      <a:pt x="10800" y="1662"/>
                      <a:pt x="10800" y="1662"/>
                      <a:pt x="10800" y="1662"/>
                    </a:cubicBezTo>
                    <a:cubicBezTo>
                      <a:pt x="9818" y="1662"/>
                      <a:pt x="9818" y="1662"/>
                      <a:pt x="8836" y="1662"/>
                    </a:cubicBezTo>
                    <a:cubicBezTo>
                      <a:pt x="8836" y="1662"/>
                      <a:pt x="7855" y="1662"/>
                      <a:pt x="6873" y="1662"/>
                    </a:cubicBezTo>
                    <a:cubicBezTo>
                      <a:pt x="6873" y="1662"/>
                      <a:pt x="5891" y="0"/>
                      <a:pt x="5891" y="0"/>
                    </a:cubicBezTo>
                    <a:cubicBezTo>
                      <a:pt x="5891" y="0"/>
                      <a:pt x="4909" y="1662"/>
                      <a:pt x="4909" y="1662"/>
                    </a:cubicBezTo>
                    <a:cubicBezTo>
                      <a:pt x="4909" y="1662"/>
                      <a:pt x="3927" y="1662"/>
                      <a:pt x="3927" y="1662"/>
                    </a:cubicBezTo>
                    <a:cubicBezTo>
                      <a:pt x="2945" y="3323"/>
                      <a:pt x="2945" y="4985"/>
                      <a:pt x="2945" y="6646"/>
                    </a:cubicBezTo>
                    <a:cubicBezTo>
                      <a:pt x="1964" y="6646"/>
                      <a:pt x="1964" y="8308"/>
                      <a:pt x="1964" y="9969"/>
                    </a:cubicBezTo>
                    <a:cubicBezTo>
                      <a:pt x="982" y="9969"/>
                      <a:pt x="0" y="9969"/>
                      <a:pt x="0" y="9969"/>
                    </a:cubicBezTo>
                    <a:cubicBezTo>
                      <a:pt x="0" y="9969"/>
                      <a:pt x="982" y="11631"/>
                      <a:pt x="982" y="11631"/>
                    </a:cubicBezTo>
                    <a:cubicBezTo>
                      <a:pt x="982" y="11631"/>
                      <a:pt x="982" y="13292"/>
                      <a:pt x="982" y="13292"/>
                    </a:cubicBezTo>
                    <a:cubicBezTo>
                      <a:pt x="982" y="13292"/>
                      <a:pt x="1964" y="13292"/>
                      <a:pt x="1964" y="14954"/>
                    </a:cubicBezTo>
                    <a:cubicBezTo>
                      <a:pt x="1964" y="14954"/>
                      <a:pt x="1964" y="14954"/>
                      <a:pt x="2945" y="14954"/>
                    </a:cubicBezTo>
                    <a:cubicBezTo>
                      <a:pt x="2945" y="14954"/>
                      <a:pt x="1964" y="14954"/>
                      <a:pt x="1964" y="14954"/>
                    </a:cubicBezTo>
                    <a:cubicBezTo>
                      <a:pt x="1964" y="14954"/>
                      <a:pt x="1964" y="16615"/>
                      <a:pt x="1964" y="16615"/>
                    </a:cubicBezTo>
                    <a:cubicBezTo>
                      <a:pt x="1964" y="16615"/>
                      <a:pt x="2945" y="16615"/>
                      <a:pt x="1964" y="16615"/>
                    </a:cubicBezTo>
                    <a:cubicBezTo>
                      <a:pt x="2945" y="16615"/>
                      <a:pt x="3927" y="18277"/>
                      <a:pt x="3927" y="18277"/>
                    </a:cubicBezTo>
                    <a:cubicBezTo>
                      <a:pt x="4909" y="18277"/>
                      <a:pt x="4909" y="16615"/>
                      <a:pt x="5891" y="18277"/>
                    </a:cubicBezTo>
                    <a:cubicBezTo>
                      <a:pt x="4909" y="18277"/>
                      <a:pt x="4909" y="18277"/>
                      <a:pt x="4909" y="18277"/>
                    </a:cubicBezTo>
                    <a:cubicBezTo>
                      <a:pt x="4909" y="19938"/>
                      <a:pt x="5891" y="19938"/>
                      <a:pt x="5891" y="19938"/>
                    </a:cubicBezTo>
                    <a:cubicBezTo>
                      <a:pt x="5891" y="19938"/>
                      <a:pt x="5891" y="19938"/>
                      <a:pt x="5891" y="19938"/>
                    </a:cubicBezTo>
                    <a:cubicBezTo>
                      <a:pt x="5891" y="19938"/>
                      <a:pt x="5891" y="21600"/>
                      <a:pt x="5891" y="21600"/>
                    </a:cubicBezTo>
                    <a:cubicBezTo>
                      <a:pt x="6873" y="21600"/>
                      <a:pt x="9818" y="21600"/>
                      <a:pt x="10800" y="21600"/>
                    </a:cubicBezTo>
                    <a:cubicBezTo>
                      <a:pt x="11782" y="21600"/>
                      <a:pt x="11782" y="21600"/>
                      <a:pt x="12764" y="21600"/>
                    </a:cubicBezTo>
                    <a:cubicBezTo>
                      <a:pt x="13745" y="21600"/>
                      <a:pt x="14727" y="19938"/>
                      <a:pt x="15709" y="19938"/>
                    </a:cubicBezTo>
                    <a:cubicBezTo>
                      <a:pt x="16691" y="19938"/>
                      <a:pt x="17673" y="21600"/>
                      <a:pt x="19636" y="21600"/>
                    </a:cubicBezTo>
                    <a:cubicBezTo>
                      <a:pt x="19636" y="19938"/>
                      <a:pt x="19636" y="19938"/>
                      <a:pt x="19636" y="18277"/>
                    </a:cubicBezTo>
                    <a:cubicBezTo>
                      <a:pt x="19636" y="18277"/>
                      <a:pt x="19636" y="18277"/>
                      <a:pt x="19636" y="18277"/>
                    </a:cubicBezTo>
                    <a:cubicBezTo>
                      <a:pt x="19636" y="16615"/>
                      <a:pt x="19636" y="14954"/>
                      <a:pt x="20618" y="16615"/>
                    </a:cubicBezTo>
                    <a:cubicBezTo>
                      <a:pt x="19636" y="16615"/>
                      <a:pt x="20618" y="16615"/>
                      <a:pt x="20618" y="16615"/>
                    </a:cubicBezTo>
                    <a:cubicBezTo>
                      <a:pt x="20618" y="16615"/>
                      <a:pt x="20618" y="16615"/>
                      <a:pt x="21600" y="16615"/>
                    </a:cubicBezTo>
                    <a:cubicBezTo>
                      <a:pt x="21600" y="14954"/>
                      <a:pt x="21600" y="14954"/>
                      <a:pt x="21600" y="13292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0" name="Shape"/>
              <p:cNvSpPr/>
              <p:nvPr/>
            </p:nvSpPr>
            <p:spPr>
              <a:xfrm>
                <a:off x="12934508" y="4068668"/>
                <a:ext cx="24038" cy="61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960"/>
                    </a:moveTo>
                    <a:cubicBezTo>
                      <a:pt x="10800" y="8640"/>
                      <a:pt x="21600" y="4320"/>
                      <a:pt x="10800" y="0"/>
                    </a:cubicBezTo>
                    <a:cubicBezTo>
                      <a:pt x="0" y="0"/>
                      <a:pt x="0" y="4320"/>
                      <a:pt x="0" y="8640"/>
                    </a:cubicBezTo>
                    <a:cubicBezTo>
                      <a:pt x="0" y="12960"/>
                      <a:pt x="0" y="21600"/>
                      <a:pt x="0" y="21600"/>
                    </a:cubicBezTo>
                    <a:cubicBezTo>
                      <a:pt x="10800" y="21600"/>
                      <a:pt x="21600" y="17280"/>
                      <a:pt x="21600" y="1296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1" name="Shape"/>
              <p:cNvSpPr/>
              <p:nvPr/>
            </p:nvSpPr>
            <p:spPr>
              <a:xfrm>
                <a:off x="11035653" y="3480875"/>
                <a:ext cx="111442" cy="187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40"/>
                    </a:moveTo>
                    <a:cubicBezTo>
                      <a:pt x="19200" y="1440"/>
                      <a:pt x="19200" y="1440"/>
                      <a:pt x="19200" y="1440"/>
                    </a:cubicBezTo>
                    <a:cubicBezTo>
                      <a:pt x="19200" y="1440"/>
                      <a:pt x="19200" y="1440"/>
                      <a:pt x="19200" y="1440"/>
                    </a:cubicBezTo>
                    <a:cubicBezTo>
                      <a:pt x="19200" y="1440"/>
                      <a:pt x="19200" y="1440"/>
                      <a:pt x="19200" y="1440"/>
                    </a:cubicBezTo>
                    <a:cubicBezTo>
                      <a:pt x="16800" y="0"/>
                      <a:pt x="19200" y="1440"/>
                      <a:pt x="16800" y="0"/>
                    </a:cubicBezTo>
                    <a:cubicBezTo>
                      <a:pt x="16800" y="0"/>
                      <a:pt x="14400" y="1440"/>
                      <a:pt x="12000" y="1440"/>
                    </a:cubicBezTo>
                    <a:cubicBezTo>
                      <a:pt x="12000" y="1440"/>
                      <a:pt x="9600" y="1440"/>
                      <a:pt x="9600" y="1440"/>
                    </a:cubicBezTo>
                    <a:cubicBezTo>
                      <a:pt x="9600" y="0"/>
                      <a:pt x="9600" y="0"/>
                      <a:pt x="9600" y="0"/>
                    </a:cubicBezTo>
                    <a:cubicBezTo>
                      <a:pt x="7200" y="0"/>
                      <a:pt x="4800" y="1440"/>
                      <a:pt x="4800" y="1440"/>
                    </a:cubicBezTo>
                    <a:cubicBezTo>
                      <a:pt x="4800" y="2880"/>
                      <a:pt x="7200" y="4320"/>
                      <a:pt x="4800" y="5760"/>
                    </a:cubicBezTo>
                    <a:cubicBezTo>
                      <a:pt x="4800" y="7200"/>
                      <a:pt x="4800" y="8640"/>
                      <a:pt x="2400" y="8640"/>
                    </a:cubicBezTo>
                    <a:cubicBezTo>
                      <a:pt x="2400" y="10080"/>
                      <a:pt x="0" y="11520"/>
                      <a:pt x="0" y="12960"/>
                    </a:cubicBezTo>
                    <a:cubicBezTo>
                      <a:pt x="0" y="14400"/>
                      <a:pt x="2400" y="12960"/>
                      <a:pt x="4800" y="12960"/>
                    </a:cubicBezTo>
                    <a:cubicBezTo>
                      <a:pt x="2400" y="12960"/>
                      <a:pt x="2400" y="12960"/>
                      <a:pt x="2400" y="12960"/>
                    </a:cubicBezTo>
                    <a:cubicBezTo>
                      <a:pt x="2400" y="12960"/>
                      <a:pt x="2400" y="14400"/>
                      <a:pt x="2400" y="14400"/>
                    </a:cubicBezTo>
                    <a:cubicBezTo>
                      <a:pt x="0" y="15840"/>
                      <a:pt x="2400" y="14400"/>
                      <a:pt x="4800" y="14400"/>
                    </a:cubicBezTo>
                    <a:cubicBezTo>
                      <a:pt x="4800" y="14400"/>
                      <a:pt x="4800" y="14400"/>
                      <a:pt x="2400" y="14400"/>
                    </a:cubicBezTo>
                    <a:cubicBezTo>
                      <a:pt x="4800" y="17280"/>
                      <a:pt x="2400" y="18720"/>
                      <a:pt x="2400" y="21600"/>
                    </a:cubicBezTo>
                    <a:cubicBezTo>
                      <a:pt x="2400" y="21600"/>
                      <a:pt x="4800" y="20160"/>
                      <a:pt x="4800" y="20160"/>
                    </a:cubicBezTo>
                    <a:cubicBezTo>
                      <a:pt x="7200" y="21600"/>
                      <a:pt x="9600" y="21600"/>
                      <a:pt x="9600" y="20160"/>
                    </a:cubicBezTo>
                    <a:cubicBezTo>
                      <a:pt x="12000" y="20160"/>
                      <a:pt x="9600" y="20160"/>
                      <a:pt x="12000" y="18720"/>
                    </a:cubicBezTo>
                    <a:cubicBezTo>
                      <a:pt x="12000" y="17280"/>
                      <a:pt x="14400" y="17280"/>
                      <a:pt x="14400" y="15840"/>
                    </a:cubicBezTo>
                    <a:cubicBezTo>
                      <a:pt x="14400" y="15840"/>
                      <a:pt x="12000" y="15840"/>
                      <a:pt x="12000" y="14400"/>
                    </a:cubicBezTo>
                    <a:cubicBezTo>
                      <a:pt x="12000" y="14400"/>
                      <a:pt x="14400" y="12960"/>
                      <a:pt x="14400" y="12960"/>
                    </a:cubicBezTo>
                    <a:cubicBezTo>
                      <a:pt x="14400" y="11520"/>
                      <a:pt x="12000" y="10080"/>
                      <a:pt x="12000" y="10080"/>
                    </a:cubicBezTo>
                    <a:cubicBezTo>
                      <a:pt x="14400" y="10080"/>
                      <a:pt x="14400" y="10080"/>
                      <a:pt x="14400" y="8640"/>
                    </a:cubicBezTo>
                    <a:cubicBezTo>
                      <a:pt x="16800" y="8640"/>
                      <a:pt x="14400" y="8640"/>
                      <a:pt x="14400" y="8640"/>
                    </a:cubicBezTo>
                    <a:cubicBezTo>
                      <a:pt x="14400" y="7200"/>
                      <a:pt x="16800" y="7200"/>
                      <a:pt x="16800" y="7200"/>
                    </a:cubicBezTo>
                    <a:cubicBezTo>
                      <a:pt x="16800" y="5760"/>
                      <a:pt x="16800" y="4320"/>
                      <a:pt x="16800" y="4320"/>
                    </a:cubicBezTo>
                    <a:cubicBezTo>
                      <a:pt x="16800" y="2880"/>
                      <a:pt x="19200" y="2880"/>
                      <a:pt x="21600" y="144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2" name="Shape"/>
              <p:cNvSpPr/>
              <p:nvPr/>
            </p:nvSpPr>
            <p:spPr>
              <a:xfrm>
                <a:off x="11747996" y="3019818"/>
                <a:ext cx="286250" cy="204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56" extrusionOk="0">
                    <a:moveTo>
                      <a:pt x="21600" y="15247"/>
                    </a:moveTo>
                    <a:cubicBezTo>
                      <a:pt x="20661" y="15247"/>
                      <a:pt x="21600" y="13976"/>
                      <a:pt x="21600" y="13976"/>
                    </a:cubicBezTo>
                    <a:cubicBezTo>
                      <a:pt x="20661" y="13976"/>
                      <a:pt x="20661" y="12706"/>
                      <a:pt x="20661" y="12706"/>
                    </a:cubicBezTo>
                    <a:cubicBezTo>
                      <a:pt x="19722" y="11435"/>
                      <a:pt x="20661" y="10165"/>
                      <a:pt x="19722" y="10165"/>
                    </a:cubicBezTo>
                    <a:cubicBezTo>
                      <a:pt x="19722" y="10165"/>
                      <a:pt x="18783" y="10165"/>
                      <a:pt x="18783" y="8894"/>
                    </a:cubicBezTo>
                    <a:cubicBezTo>
                      <a:pt x="18783" y="8894"/>
                      <a:pt x="19722" y="7624"/>
                      <a:pt x="20661" y="7624"/>
                    </a:cubicBezTo>
                    <a:cubicBezTo>
                      <a:pt x="20661" y="7624"/>
                      <a:pt x="19722" y="3812"/>
                      <a:pt x="19722" y="3812"/>
                    </a:cubicBezTo>
                    <a:cubicBezTo>
                      <a:pt x="18783" y="1271"/>
                      <a:pt x="15965" y="1271"/>
                      <a:pt x="15026" y="1271"/>
                    </a:cubicBezTo>
                    <a:cubicBezTo>
                      <a:pt x="13148" y="1271"/>
                      <a:pt x="12209" y="1271"/>
                      <a:pt x="11270" y="1271"/>
                    </a:cubicBezTo>
                    <a:cubicBezTo>
                      <a:pt x="10330" y="1271"/>
                      <a:pt x="9391" y="2541"/>
                      <a:pt x="8452" y="0"/>
                    </a:cubicBezTo>
                    <a:cubicBezTo>
                      <a:pt x="9391" y="0"/>
                      <a:pt x="9391" y="0"/>
                      <a:pt x="9391" y="1271"/>
                    </a:cubicBezTo>
                    <a:cubicBezTo>
                      <a:pt x="8452" y="0"/>
                      <a:pt x="5635" y="0"/>
                      <a:pt x="4696" y="1271"/>
                    </a:cubicBezTo>
                    <a:cubicBezTo>
                      <a:pt x="4696" y="1271"/>
                      <a:pt x="4696" y="1271"/>
                      <a:pt x="3757" y="2541"/>
                    </a:cubicBezTo>
                    <a:cubicBezTo>
                      <a:pt x="3757" y="2541"/>
                      <a:pt x="2817" y="2541"/>
                      <a:pt x="2817" y="2541"/>
                    </a:cubicBezTo>
                    <a:cubicBezTo>
                      <a:pt x="1878" y="2541"/>
                      <a:pt x="939" y="3812"/>
                      <a:pt x="0" y="3812"/>
                    </a:cubicBezTo>
                    <a:cubicBezTo>
                      <a:pt x="0" y="3812"/>
                      <a:pt x="939" y="3812"/>
                      <a:pt x="939" y="3812"/>
                    </a:cubicBezTo>
                    <a:cubicBezTo>
                      <a:pt x="939" y="3812"/>
                      <a:pt x="0" y="3812"/>
                      <a:pt x="0" y="3812"/>
                    </a:cubicBezTo>
                    <a:cubicBezTo>
                      <a:pt x="0" y="5082"/>
                      <a:pt x="939" y="5082"/>
                      <a:pt x="939" y="6353"/>
                    </a:cubicBezTo>
                    <a:cubicBezTo>
                      <a:pt x="0" y="6353"/>
                      <a:pt x="0" y="6353"/>
                      <a:pt x="0" y="7624"/>
                    </a:cubicBezTo>
                    <a:cubicBezTo>
                      <a:pt x="0" y="7624"/>
                      <a:pt x="939" y="7624"/>
                      <a:pt x="939" y="8894"/>
                    </a:cubicBezTo>
                    <a:cubicBezTo>
                      <a:pt x="939" y="7624"/>
                      <a:pt x="939" y="10165"/>
                      <a:pt x="939" y="8894"/>
                    </a:cubicBezTo>
                    <a:cubicBezTo>
                      <a:pt x="939" y="10165"/>
                      <a:pt x="939" y="10165"/>
                      <a:pt x="939" y="11435"/>
                    </a:cubicBezTo>
                    <a:cubicBezTo>
                      <a:pt x="1878" y="12706"/>
                      <a:pt x="1878" y="12706"/>
                      <a:pt x="1878" y="13976"/>
                    </a:cubicBezTo>
                    <a:cubicBezTo>
                      <a:pt x="1878" y="13976"/>
                      <a:pt x="1878" y="13976"/>
                      <a:pt x="1878" y="13976"/>
                    </a:cubicBezTo>
                    <a:cubicBezTo>
                      <a:pt x="2817" y="13976"/>
                      <a:pt x="1878" y="13976"/>
                      <a:pt x="2817" y="13976"/>
                    </a:cubicBezTo>
                    <a:cubicBezTo>
                      <a:pt x="2817" y="15247"/>
                      <a:pt x="3757" y="15247"/>
                      <a:pt x="3757" y="15247"/>
                    </a:cubicBezTo>
                    <a:cubicBezTo>
                      <a:pt x="4696" y="15247"/>
                      <a:pt x="5635" y="15247"/>
                      <a:pt x="4696" y="16518"/>
                    </a:cubicBezTo>
                    <a:cubicBezTo>
                      <a:pt x="4696" y="16518"/>
                      <a:pt x="5635" y="16518"/>
                      <a:pt x="5635" y="16518"/>
                    </a:cubicBezTo>
                    <a:cubicBezTo>
                      <a:pt x="6574" y="17788"/>
                      <a:pt x="6574" y="16518"/>
                      <a:pt x="5635" y="16518"/>
                    </a:cubicBezTo>
                    <a:cubicBezTo>
                      <a:pt x="6574" y="16518"/>
                      <a:pt x="7513" y="16518"/>
                      <a:pt x="7513" y="16518"/>
                    </a:cubicBezTo>
                    <a:cubicBezTo>
                      <a:pt x="7513" y="16518"/>
                      <a:pt x="8452" y="16518"/>
                      <a:pt x="7513" y="16518"/>
                    </a:cubicBezTo>
                    <a:cubicBezTo>
                      <a:pt x="7513" y="17788"/>
                      <a:pt x="8452" y="17788"/>
                      <a:pt x="9391" y="17788"/>
                    </a:cubicBezTo>
                    <a:cubicBezTo>
                      <a:pt x="9391" y="17788"/>
                      <a:pt x="9391" y="17788"/>
                      <a:pt x="10330" y="19059"/>
                    </a:cubicBezTo>
                    <a:cubicBezTo>
                      <a:pt x="10330" y="19059"/>
                      <a:pt x="10330" y="19059"/>
                      <a:pt x="10330" y="19059"/>
                    </a:cubicBezTo>
                    <a:cubicBezTo>
                      <a:pt x="10330" y="19059"/>
                      <a:pt x="10330" y="20329"/>
                      <a:pt x="10330" y="20329"/>
                    </a:cubicBezTo>
                    <a:cubicBezTo>
                      <a:pt x="11270" y="20329"/>
                      <a:pt x="11270" y="19059"/>
                      <a:pt x="11270" y="19059"/>
                    </a:cubicBezTo>
                    <a:cubicBezTo>
                      <a:pt x="11270" y="19059"/>
                      <a:pt x="11270" y="19059"/>
                      <a:pt x="12209" y="19059"/>
                    </a:cubicBezTo>
                    <a:cubicBezTo>
                      <a:pt x="12209" y="20329"/>
                      <a:pt x="12209" y="20329"/>
                      <a:pt x="12209" y="20329"/>
                    </a:cubicBezTo>
                    <a:cubicBezTo>
                      <a:pt x="13148" y="20329"/>
                      <a:pt x="13148" y="20329"/>
                      <a:pt x="13148" y="20329"/>
                    </a:cubicBezTo>
                    <a:cubicBezTo>
                      <a:pt x="14087" y="20329"/>
                      <a:pt x="14087" y="20329"/>
                      <a:pt x="15026" y="20329"/>
                    </a:cubicBezTo>
                    <a:cubicBezTo>
                      <a:pt x="15026" y="20329"/>
                      <a:pt x="15026" y="19059"/>
                      <a:pt x="15965" y="19059"/>
                    </a:cubicBezTo>
                    <a:cubicBezTo>
                      <a:pt x="16904" y="20329"/>
                      <a:pt x="16904" y="20329"/>
                      <a:pt x="17843" y="20329"/>
                    </a:cubicBezTo>
                    <a:cubicBezTo>
                      <a:pt x="19722" y="21600"/>
                      <a:pt x="17843" y="20329"/>
                      <a:pt x="18783" y="19059"/>
                    </a:cubicBezTo>
                    <a:cubicBezTo>
                      <a:pt x="18783" y="17788"/>
                      <a:pt x="19722" y="16518"/>
                      <a:pt x="20661" y="16518"/>
                    </a:cubicBezTo>
                    <a:cubicBezTo>
                      <a:pt x="20661" y="16518"/>
                      <a:pt x="21600" y="16518"/>
                      <a:pt x="21600" y="15247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3" name="Shape"/>
              <p:cNvSpPr/>
              <p:nvPr/>
            </p:nvSpPr>
            <p:spPr>
              <a:xfrm>
                <a:off x="15132721" y="4354916"/>
                <a:ext cx="312471" cy="47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01" extrusionOk="0">
                    <a:moveTo>
                      <a:pt x="21600" y="18277"/>
                    </a:moveTo>
                    <a:cubicBezTo>
                      <a:pt x="21600" y="17723"/>
                      <a:pt x="21600" y="17723"/>
                      <a:pt x="21600" y="17169"/>
                    </a:cubicBezTo>
                    <a:cubicBezTo>
                      <a:pt x="20736" y="16615"/>
                      <a:pt x="20736" y="16615"/>
                      <a:pt x="20736" y="16615"/>
                    </a:cubicBezTo>
                    <a:cubicBezTo>
                      <a:pt x="20736" y="16615"/>
                      <a:pt x="20736" y="16615"/>
                      <a:pt x="20736" y="16062"/>
                    </a:cubicBezTo>
                    <a:cubicBezTo>
                      <a:pt x="20736" y="16062"/>
                      <a:pt x="20736" y="16062"/>
                      <a:pt x="20736" y="16062"/>
                    </a:cubicBezTo>
                    <a:cubicBezTo>
                      <a:pt x="20736" y="15508"/>
                      <a:pt x="20736" y="15508"/>
                      <a:pt x="20736" y="14954"/>
                    </a:cubicBezTo>
                    <a:cubicBezTo>
                      <a:pt x="19872" y="14954"/>
                      <a:pt x="19008" y="13846"/>
                      <a:pt x="18144" y="14400"/>
                    </a:cubicBezTo>
                    <a:cubicBezTo>
                      <a:pt x="18144" y="14954"/>
                      <a:pt x="19008" y="15508"/>
                      <a:pt x="19008" y="15508"/>
                    </a:cubicBezTo>
                    <a:cubicBezTo>
                      <a:pt x="19008" y="15508"/>
                      <a:pt x="19008" y="15508"/>
                      <a:pt x="18144" y="15508"/>
                    </a:cubicBezTo>
                    <a:cubicBezTo>
                      <a:pt x="18144" y="15508"/>
                      <a:pt x="18144" y="16062"/>
                      <a:pt x="18144" y="16062"/>
                    </a:cubicBezTo>
                    <a:cubicBezTo>
                      <a:pt x="17280" y="16062"/>
                      <a:pt x="17280" y="15508"/>
                      <a:pt x="17280" y="15508"/>
                    </a:cubicBezTo>
                    <a:cubicBezTo>
                      <a:pt x="17280" y="16062"/>
                      <a:pt x="17280" y="16062"/>
                      <a:pt x="17280" y="16062"/>
                    </a:cubicBezTo>
                    <a:cubicBezTo>
                      <a:pt x="17280" y="16062"/>
                      <a:pt x="17280" y="16615"/>
                      <a:pt x="17280" y="16615"/>
                    </a:cubicBezTo>
                    <a:cubicBezTo>
                      <a:pt x="17280" y="16615"/>
                      <a:pt x="16416" y="16062"/>
                      <a:pt x="16416" y="16062"/>
                    </a:cubicBezTo>
                    <a:cubicBezTo>
                      <a:pt x="16416" y="16615"/>
                      <a:pt x="16416" y="16615"/>
                      <a:pt x="16416" y="16615"/>
                    </a:cubicBezTo>
                    <a:cubicBezTo>
                      <a:pt x="15552" y="17169"/>
                      <a:pt x="15552" y="17169"/>
                      <a:pt x="14688" y="17169"/>
                    </a:cubicBezTo>
                    <a:cubicBezTo>
                      <a:pt x="16416" y="16615"/>
                      <a:pt x="14688" y="16062"/>
                      <a:pt x="13824" y="16615"/>
                    </a:cubicBezTo>
                    <a:cubicBezTo>
                      <a:pt x="12960" y="16615"/>
                      <a:pt x="13824" y="17169"/>
                      <a:pt x="12960" y="17169"/>
                    </a:cubicBezTo>
                    <a:cubicBezTo>
                      <a:pt x="12096" y="17169"/>
                      <a:pt x="11232" y="17169"/>
                      <a:pt x="11232" y="17723"/>
                    </a:cubicBezTo>
                    <a:cubicBezTo>
                      <a:pt x="11232" y="18831"/>
                      <a:pt x="11232" y="19938"/>
                      <a:pt x="12096" y="18277"/>
                    </a:cubicBezTo>
                    <a:cubicBezTo>
                      <a:pt x="12096" y="18277"/>
                      <a:pt x="12096" y="17723"/>
                      <a:pt x="12960" y="17723"/>
                    </a:cubicBezTo>
                    <a:cubicBezTo>
                      <a:pt x="12960" y="17723"/>
                      <a:pt x="13824" y="18277"/>
                      <a:pt x="13824" y="17723"/>
                    </a:cubicBezTo>
                    <a:cubicBezTo>
                      <a:pt x="13824" y="17723"/>
                      <a:pt x="13824" y="18277"/>
                      <a:pt x="14688" y="18277"/>
                    </a:cubicBezTo>
                    <a:cubicBezTo>
                      <a:pt x="14688" y="17723"/>
                      <a:pt x="14688" y="17169"/>
                      <a:pt x="15552" y="17723"/>
                    </a:cubicBezTo>
                    <a:cubicBezTo>
                      <a:pt x="16416" y="18277"/>
                      <a:pt x="15552" y="18277"/>
                      <a:pt x="15552" y="18831"/>
                    </a:cubicBezTo>
                    <a:cubicBezTo>
                      <a:pt x="15552" y="19385"/>
                      <a:pt x="16416" y="19938"/>
                      <a:pt x="16416" y="20492"/>
                    </a:cubicBezTo>
                    <a:cubicBezTo>
                      <a:pt x="17280" y="20492"/>
                      <a:pt x="18144" y="21046"/>
                      <a:pt x="18144" y="21046"/>
                    </a:cubicBezTo>
                    <a:cubicBezTo>
                      <a:pt x="18144" y="21046"/>
                      <a:pt x="19008" y="20492"/>
                      <a:pt x="19008" y="20492"/>
                    </a:cubicBezTo>
                    <a:cubicBezTo>
                      <a:pt x="19008" y="20492"/>
                      <a:pt x="18144" y="21600"/>
                      <a:pt x="19008" y="21046"/>
                    </a:cubicBezTo>
                    <a:cubicBezTo>
                      <a:pt x="19872" y="20492"/>
                      <a:pt x="19872" y="20492"/>
                      <a:pt x="19872" y="19938"/>
                    </a:cubicBezTo>
                    <a:cubicBezTo>
                      <a:pt x="19872" y="19938"/>
                      <a:pt x="19008" y="19938"/>
                      <a:pt x="19008" y="19385"/>
                    </a:cubicBezTo>
                    <a:cubicBezTo>
                      <a:pt x="19008" y="19385"/>
                      <a:pt x="19872" y="18277"/>
                      <a:pt x="19872" y="18277"/>
                    </a:cubicBezTo>
                    <a:cubicBezTo>
                      <a:pt x="19872" y="18277"/>
                      <a:pt x="20736" y="19938"/>
                      <a:pt x="20736" y="19938"/>
                    </a:cubicBezTo>
                    <a:cubicBezTo>
                      <a:pt x="20736" y="19938"/>
                      <a:pt x="20736" y="19385"/>
                      <a:pt x="20736" y="19385"/>
                    </a:cubicBezTo>
                    <a:cubicBezTo>
                      <a:pt x="21600" y="18831"/>
                      <a:pt x="21600" y="18831"/>
                      <a:pt x="21600" y="18277"/>
                    </a:cubicBezTo>
                    <a:close/>
                    <a:moveTo>
                      <a:pt x="18144" y="13846"/>
                    </a:moveTo>
                    <a:cubicBezTo>
                      <a:pt x="18144" y="13846"/>
                      <a:pt x="18144" y="13846"/>
                      <a:pt x="18144" y="13846"/>
                    </a:cubicBezTo>
                    <a:cubicBezTo>
                      <a:pt x="18144" y="13846"/>
                      <a:pt x="18144" y="13846"/>
                      <a:pt x="18144" y="13846"/>
                    </a:cubicBezTo>
                    <a:close/>
                    <a:moveTo>
                      <a:pt x="15552" y="13846"/>
                    </a:moveTo>
                    <a:cubicBezTo>
                      <a:pt x="15552" y="13846"/>
                      <a:pt x="14688" y="14400"/>
                      <a:pt x="14688" y="14400"/>
                    </a:cubicBezTo>
                    <a:cubicBezTo>
                      <a:pt x="15552" y="14954"/>
                      <a:pt x="16416" y="14400"/>
                      <a:pt x="16416" y="14400"/>
                    </a:cubicBezTo>
                    <a:cubicBezTo>
                      <a:pt x="17280" y="14400"/>
                      <a:pt x="16416" y="13292"/>
                      <a:pt x="15552" y="13846"/>
                    </a:cubicBezTo>
                    <a:close/>
                    <a:moveTo>
                      <a:pt x="12096" y="14400"/>
                    </a:moveTo>
                    <a:cubicBezTo>
                      <a:pt x="12096" y="14954"/>
                      <a:pt x="12096" y="14954"/>
                      <a:pt x="12960" y="14954"/>
                    </a:cubicBezTo>
                    <a:cubicBezTo>
                      <a:pt x="12960" y="15508"/>
                      <a:pt x="12960" y="15508"/>
                      <a:pt x="13824" y="15508"/>
                    </a:cubicBezTo>
                    <a:cubicBezTo>
                      <a:pt x="13824" y="15508"/>
                      <a:pt x="13824" y="14954"/>
                      <a:pt x="13824" y="14954"/>
                    </a:cubicBezTo>
                    <a:cubicBezTo>
                      <a:pt x="13824" y="14400"/>
                      <a:pt x="13824" y="13846"/>
                      <a:pt x="13824" y="13846"/>
                    </a:cubicBezTo>
                    <a:cubicBezTo>
                      <a:pt x="13824" y="13292"/>
                      <a:pt x="14688" y="12738"/>
                      <a:pt x="13824" y="12738"/>
                    </a:cubicBezTo>
                    <a:cubicBezTo>
                      <a:pt x="13824" y="12185"/>
                      <a:pt x="12960" y="12185"/>
                      <a:pt x="12960" y="12738"/>
                    </a:cubicBezTo>
                    <a:cubicBezTo>
                      <a:pt x="12096" y="12738"/>
                      <a:pt x="12960" y="13292"/>
                      <a:pt x="12960" y="13846"/>
                    </a:cubicBezTo>
                    <a:cubicBezTo>
                      <a:pt x="12960" y="13846"/>
                      <a:pt x="12960" y="13846"/>
                      <a:pt x="12096" y="13846"/>
                    </a:cubicBezTo>
                    <a:cubicBezTo>
                      <a:pt x="12096" y="14400"/>
                      <a:pt x="12096" y="13846"/>
                      <a:pt x="12096" y="14400"/>
                    </a:cubicBezTo>
                    <a:close/>
                    <a:moveTo>
                      <a:pt x="15552" y="12185"/>
                    </a:moveTo>
                    <a:cubicBezTo>
                      <a:pt x="15552" y="12185"/>
                      <a:pt x="15552" y="12185"/>
                      <a:pt x="14688" y="11631"/>
                    </a:cubicBezTo>
                    <a:cubicBezTo>
                      <a:pt x="14688" y="12185"/>
                      <a:pt x="14688" y="12738"/>
                      <a:pt x="14688" y="13292"/>
                    </a:cubicBezTo>
                    <a:cubicBezTo>
                      <a:pt x="13824" y="13846"/>
                      <a:pt x="13824" y="14400"/>
                      <a:pt x="13824" y="14954"/>
                    </a:cubicBezTo>
                    <a:cubicBezTo>
                      <a:pt x="13824" y="14400"/>
                      <a:pt x="14688" y="13846"/>
                      <a:pt x="14688" y="13846"/>
                    </a:cubicBezTo>
                    <a:cubicBezTo>
                      <a:pt x="14688" y="13292"/>
                      <a:pt x="14688" y="13292"/>
                      <a:pt x="15552" y="13292"/>
                    </a:cubicBezTo>
                    <a:cubicBezTo>
                      <a:pt x="15552" y="12738"/>
                      <a:pt x="15552" y="12738"/>
                      <a:pt x="15552" y="12185"/>
                    </a:cubicBezTo>
                    <a:close/>
                    <a:moveTo>
                      <a:pt x="5184" y="12738"/>
                    </a:moveTo>
                    <a:cubicBezTo>
                      <a:pt x="5184" y="12738"/>
                      <a:pt x="5184" y="12185"/>
                      <a:pt x="5184" y="11631"/>
                    </a:cubicBezTo>
                    <a:cubicBezTo>
                      <a:pt x="4320" y="12185"/>
                      <a:pt x="4320" y="12738"/>
                      <a:pt x="4320" y="13292"/>
                    </a:cubicBezTo>
                    <a:cubicBezTo>
                      <a:pt x="4320" y="13846"/>
                      <a:pt x="3456" y="13846"/>
                      <a:pt x="2592" y="14400"/>
                    </a:cubicBezTo>
                    <a:cubicBezTo>
                      <a:pt x="1728" y="14954"/>
                      <a:pt x="864" y="15508"/>
                      <a:pt x="0" y="16615"/>
                    </a:cubicBezTo>
                    <a:cubicBezTo>
                      <a:pt x="864" y="16615"/>
                      <a:pt x="1728" y="16062"/>
                      <a:pt x="1728" y="16062"/>
                    </a:cubicBezTo>
                    <a:cubicBezTo>
                      <a:pt x="1728" y="15508"/>
                      <a:pt x="2592" y="15508"/>
                      <a:pt x="2592" y="15508"/>
                    </a:cubicBezTo>
                    <a:cubicBezTo>
                      <a:pt x="2592" y="14954"/>
                      <a:pt x="3456" y="14954"/>
                      <a:pt x="3456" y="14400"/>
                    </a:cubicBezTo>
                    <a:cubicBezTo>
                      <a:pt x="3456" y="14400"/>
                      <a:pt x="3456" y="14400"/>
                      <a:pt x="3456" y="14400"/>
                    </a:cubicBezTo>
                    <a:cubicBezTo>
                      <a:pt x="3456" y="13846"/>
                      <a:pt x="4320" y="13846"/>
                      <a:pt x="4320" y="13846"/>
                    </a:cubicBezTo>
                    <a:cubicBezTo>
                      <a:pt x="4320" y="13846"/>
                      <a:pt x="5184" y="13292"/>
                      <a:pt x="5184" y="13292"/>
                    </a:cubicBezTo>
                    <a:cubicBezTo>
                      <a:pt x="5184" y="13292"/>
                      <a:pt x="6048" y="13292"/>
                      <a:pt x="5184" y="12738"/>
                    </a:cubicBezTo>
                    <a:close/>
                    <a:moveTo>
                      <a:pt x="18144" y="13846"/>
                    </a:moveTo>
                    <a:cubicBezTo>
                      <a:pt x="18144" y="13846"/>
                      <a:pt x="18144" y="13846"/>
                      <a:pt x="18144" y="13292"/>
                    </a:cubicBezTo>
                    <a:cubicBezTo>
                      <a:pt x="18144" y="13292"/>
                      <a:pt x="18144" y="13292"/>
                      <a:pt x="18144" y="12738"/>
                    </a:cubicBezTo>
                    <a:cubicBezTo>
                      <a:pt x="17280" y="12738"/>
                      <a:pt x="17280" y="12738"/>
                      <a:pt x="17280" y="12738"/>
                    </a:cubicBezTo>
                    <a:cubicBezTo>
                      <a:pt x="17280" y="12738"/>
                      <a:pt x="17280" y="12185"/>
                      <a:pt x="17280" y="12185"/>
                    </a:cubicBezTo>
                    <a:cubicBezTo>
                      <a:pt x="17280" y="12185"/>
                      <a:pt x="17280" y="11631"/>
                      <a:pt x="17280" y="11631"/>
                    </a:cubicBezTo>
                    <a:cubicBezTo>
                      <a:pt x="16416" y="11631"/>
                      <a:pt x="16416" y="11631"/>
                      <a:pt x="16416" y="11631"/>
                    </a:cubicBezTo>
                    <a:cubicBezTo>
                      <a:pt x="16416" y="11631"/>
                      <a:pt x="16416" y="11631"/>
                      <a:pt x="15552" y="11631"/>
                    </a:cubicBezTo>
                    <a:cubicBezTo>
                      <a:pt x="15552" y="11631"/>
                      <a:pt x="15552" y="12185"/>
                      <a:pt x="16416" y="12185"/>
                    </a:cubicBezTo>
                    <a:cubicBezTo>
                      <a:pt x="16416" y="12738"/>
                      <a:pt x="16416" y="12185"/>
                      <a:pt x="16416" y="12738"/>
                    </a:cubicBezTo>
                    <a:cubicBezTo>
                      <a:pt x="17280" y="12738"/>
                      <a:pt x="16416" y="13846"/>
                      <a:pt x="17280" y="13846"/>
                    </a:cubicBezTo>
                    <a:cubicBezTo>
                      <a:pt x="17280" y="13846"/>
                      <a:pt x="17280" y="13292"/>
                      <a:pt x="17280" y="13292"/>
                    </a:cubicBezTo>
                    <a:cubicBezTo>
                      <a:pt x="17280" y="13292"/>
                      <a:pt x="17280" y="13292"/>
                      <a:pt x="18144" y="13846"/>
                    </a:cubicBezTo>
                    <a:close/>
                    <a:moveTo>
                      <a:pt x="12096" y="12738"/>
                    </a:moveTo>
                    <a:cubicBezTo>
                      <a:pt x="12960" y="12738"/>
                      <a:pt x="12960" y="12185"/>
                      <a:pt x="12960" y="11631"/>
                    </a:cubicBezTo>
                    <a:cubicBezTo>
                      <a:pt x="12960" y="11631"/>
                      <a:pt x="12960" y="11631"/>
                      <a:pt x="12096" y="11631"/>
                    </a:cubicBezTo>
                    <a:cubicBezTo>
                      <a:pt x="12096" y="11631"/>
                      <a:pt x="10368" y="10523"/>
                      <a:pt x="10368" y="11077"/>
                    </a:cubicBezTo>
                    <a:cubicBezTo>
                      <a:pt x="10368" y="11077"/>
                      <a:pt x="10368" y="11077"/>
                      <a:pt x="10368" y="11077"/>
                    </a:cubicBezTo>
                    <a:cubicBezTo>
                      <a:pt x="10368" y="11631"/>
                      <a:pt x="10368" y="11631"/>
                      <a:pt x="10368" y="12185"/>
                    </a:cubicBezTo>
                    <a:cubicBezTo>
                      <a:pt x="10368" y="12185"/>
                      <a:pt x="10368" y="12738"/>
                      <a:pt x="10368" y="13292"/>
                    </a:cubicBezTo>
                    <a:cubicBezTo>
                      <a:pt x="11232" y="12738"/>
                      <a:pt x="11232" y="12738"/>
                      <a:pt x="12096" y="12738"/>
                    </a:cubicBezTo>
                    <a:close/>
                    <a:moveTo>
                      <a:pt x="15552" y="10523"/>
                    </a:moveTo>
                    <a:cubicBezTo>
                      <a:pt x="15552" y="10523"/>
                      <a:pt x="16416" y="11077"/>
                      <a:pt x="17280" y="11077"/>
                    </a:cubicBezTo>
                    <a:cubicBezTo>
                      <a:pt x="17280" y="11631"/>
                      <a:pt x="17280" y="11631"/>
                      <a:pt x="17280" y="11631"/>
                    </a:cubicBezTo>
                    <a:cubicBezTo>
                      <a:pt x="18144" y="12185"/>
                      <a:pt x="19008" y="12185"/>
                      <a:pt x="19008" y="12185"/>
                    </a:cubicBezTo>
                    <a:cubicBezTo>
                      <a:pt x="19008" y="12185"/>
                      <a:pt x="19008" y="12185"/>
                      <a:pt x="18144" y="12185"/>
                    </a:cubicBezTo>
                    <a:cubicBezTo>
                      <a:pt x="19008" y="11631"/>
                      <a:pt x="18144" y="10523"/>
                      <a:pt x="18144" y="10523"/>
                    </a:cubicBezTo>
                    <a:cubicBezTo>
                      <a:pt x="17280" y="9415"/>
                      <a:pt x="16416" y="9969"/>
                      <a:pt x="15552" y="9969"/>
                    </a:cubicBezTo>
                    <a:cubicBezTo>
                      <a:pt x="15552" y="9969"/>
                      <a:pt x="15552" y="9969"/>
                      <a:pt x="15552" y="10523"/>
                    </a:cubicBezTo>
                    <a:close/>
                    <a:moveTo>
                      <a:pt x="12960" y="10523"/>
                    </a:moveTo>
                    <a:cubicBezTo>
                      <a:pt x="12960" y="10523"/>
                      <a:pt x="12960" y="10523"/>
                      <a:pt x="12960" y="11077"/>
                    </a:cubicBezTo>
                    <a:cubicBezTo>
                      <a:pt x="13824" y="10523"/>
                      <a:pt x="12960" y="10523"/>
                      <a:pt x="13824" y="10523"/>
                    </a:cubicBezTo>
                    <a:cubicBezTo>
                      <a:pt x="13824" y="10523"/>
                      <a:pt x="14688" y="11077"/>
                      <a:pt x="14688" y="11077"/>
                    </a:cubicBezTo>
                    <a:cubicBezTo>
                      <a:pt x="14688" y="10523"/>
                      <a:pt x="13824" y="9969"/>
                      <a:pt x="12960" y="9969"/>
                    </a:cubicBezTo>
                    <a:cubicBezTo>
                      <a:pt x="12960" y="9969"/>
                      <a:pt x="12960" y="10523"/>
                      <a:pt x="12960" y="10523"/>
                    </a:cubicBezTo>
                    <a:close/>
                    <a:moveTo>
                      <a:pt x="8640" y="9969"/>
                    </a:moveTo>
                    <a:cubicBezTo>
                      <a:pt x="9504" y="9415"/>
                      <a:pt x="8640" y="8862"/>
                      <a:pt x="7776" y="8308"/>
                    </a:cubicBezTo>
                    <a:cubicBezTo>
                      <a:pt x="7776" y="8308"/>
                      <a:pt x="6048" y="8308"/>
                      <a:pt x="6048" y="8308"/>
                    </a:cubicBezTo>
                    <a:cubicBezTo>
                      <a:pt x="6912" y="8308"/>
                      <a:pt x="6912" y="9415"/>
                      <a:pt x="7776" y="9969"/>
                    </a:cubicBezTo>
                    <a:cubicBezTo>
                      <a:pt x="7776" y="9969"/>
                      <a:pt x="8640" y="10523"/>
                      <a:pt x="8640" y="9969"/>
                    </a:cubicBezTo>
                    <a:close/>
                    <a:moveTo>
                      <a:pt x="9504" y="7200"/>
                    </a:moveTo>
                    <a:cubicBezTo>
                      <a:pt x="9504" y="7200"/>
                      <a:pt x="9504" y="7200"/>
                      <a:pt x="10368" y="7200"/>
                    </a:cubicBezTo>
                    <a:cubicBezTo>
                      <a:pt x="10368" y="7200"/>
                      <a:pt x="9504" y="7200"/>
                      <a:pt x="9504" y="7200"/>
                    </a:cubicBezTo>
                    <a:close/>
                    <a:moveTo>
                      <a:pt x="4320" y="3877"/>
                    </a:moveTo>
                    <a:cubicBezTo>
                      <a:pt x="5184" y="4431"/>
                      <a:pt x="5184" y="5538"/>
                      <a:pt x="5184" y="6092"/>
                    </a:cubicBezTo>
                    <a:cubicBezTo>
                      <a:pt x="5184" y="6092"/>
                      <a:pt x="6048" y="6646"/>
                      <a:pt x="6048" y="6646"/>
                    </a:cubicBezTo>
                    <a:cubicBezTo>
                      <a:pt x="6912" y="6646"/>
                      <a:pt x="6048" y="6092"/>
                      <a:pt x="6048" y="6092"/>
                    </a:cubicBezTo>
                    <a:cubicBezTo>
                      <a:pt x="6912" y="6092"/>
                      <a:pt x="6912" y="6092"/>
                      <a:pt x="6912" y="6646"/>
                    </a:cubicBezTo>
                    <a:cubicBezTo>
                      <a:pt x="6912" y="6646"/>
                      <a:pt x="6912" y="6646"/>
                      <a:pt x="6912" y="7200"/>
                    </a:cubicBezTo>
                    <a:cubicBezTo>
                      <a:pt x="6912" y="7200"/>
                      <a:pt x="6912" y="7754"/>
                      <a:pt x="6912" y="7754"/>
                    </a:cubicBezTo>
                    <a:cubicBezTo>
                      <a:pt x="6912" y="7200"/>
                      <a:pt x="7776" y="8308"/>
                      <a:pt x="7776" y="7754"/>
                    </a:cubicBezTo>
                    <a:cubicBezTo>
                      <a:pt x="8640" y="7754"/>
                      <a:pt x="8640" y="7200"/>
                      <a:pt x="9504" y="7754"/>
                    </a:cubicBezTo>
                    <a:cubicBezTo>
                      <a:pt x="9504" y="7754"/>
                      <a:pt x="11232" y="8862"/>
                      <a:pt x="11232" y="8862"/>
                    </a:cubicBezTo>
                    <a:cubicBezTo>
                      <a:pt x="12096" y="8862"/>
                      <a:pt x="11232" y="7754"/>
                      <a:pt x="11232" y="7754"/>
                    </a:cubicBezTo>
                    <a:cubicBezTo>
                      <a:pt x="11232" y="7754"/>
                      <a:pt x="12096" y="7754"/>
                      <a:pt x="12096" y="8308"/>
                    </a:cubicBezTo>
                    <a:cubicBezTo>
                      <a:pt x="12096" y="8308"/>
                      <a:pt x="12960" y="8308"/>
                      <a:pt x="12960" y="8862"/>
                    </a:cubicBezTo>
                    <a:cubicBezTo>
                      <a:pt x="12960" y="8862"/>
                      <a:pt x="12960" y="8862"/>
                      <a:pt x="12960" y="8862"/>
                    </a:cubicBezTo>
                    <a:cubicBezTo>
                      <a:pt x="12960" y="8862"/>
                      <a:pt x="13824" y="8862"/>
                      <a:pt x="13824" y="9415"/>
                    </a:cubicBezTo>
                    <a:cubicBezTo>
                      <a:pt x="14688" y="9415"/>
                      <a:pt x="13824" y="9415"/>
                      <a:pt x="14688" y="9969"/>
                    </a:cubicBezTo>
                    <a:cubicBezTo>
                      <a:pt x="14688" y="9415"/>
                      <a:pt x="14688" y="9415"/>
                      <a:pt x="14688" y="8862"/>
                    </a:cubicBezTo>
                    <a:cubicBezTo>
                      <a:pt x="14688" y="8862"/>
                      <a:pt x="14688" y="8862"/>
                      <a:pt x="13824" y="8862"/>
                    </a:cubicBezTo>
                    <a:cubicBezTo>
                      <a:pt x="13824" y="8308"/>
                      <a:pt x="13824" y="8308"/>
                      <a:pt x="13824" y="7754"/>
                    </a:cubicBezTo>
                    <a:cubicBezTo>
                      <a:pt x="13824" y="7754"/>
                      <a:pt x="13824" y="7754"/>
                      <a:pt x="13824" y="7754"/>
                    </a:cubicBezTo>
                    <a:cubicBezTo>
                      <a:pt x="13824" y="7754"/>
                      <a:pt x="12960" y="7200"/>
                      <a:pt x="12960" y="7200"/>
                    </a:cubicBezTo>
                    <a:cubicBezTo>
                      <a:pt x="12096" y="7200"/>
                      <a:pt x="12960" y="7200"/>
                      <a:pt x="12960" y="7754"/>
                    </a:cubicBezTo>
                    <a:cubicBezTo>
                      <a:pt x="12960" y="7754"/>
                      <a:pt x="12960" y="7754"/>
                      <a:pt x="12096" y="7754"/>
                    </a:cubicBezTo>
                    <a:cubicBezTo>
                      <a:pt x="12096" y="7754"/>
                      <a:pt x="12096" y="7754"/>
                      <a:pt x="12096" y="7200"/>
                    </a:cubicBezTo>
                    <a:cubicBezTo>
                      <a:pt x="12096" y="7200"/>
                      <a:pt x="11232" y="6646"/>
                      <a:pt x="10368" y="6646"/>
                    </a:cubicBezTo>
                    <a:cubicBezTo>
                      <a:pt x="9504" y="7200"/>
                      <a:pt x="10368" y="7200"/>
                      <a:pt x="10368" y="7200"/>
                    </a:cubicBezTo>
                    <a:cubicBezTo>
                      <a:pt x="9504" y="7754"/>
                      <a:pt x="8640" y="6646"/>
                      <a:pt x="8640" y="6092"/>
                    </a:cubicBezTo>
                    <a:cubicBezTo>
                      <a:pt x="8640" y="5538"/>
                      <a:pt x="7776" y="5538"/>
                      <a:pt x="7776" y="4985"/>
                    </a:cubicBezTo>
                    <a:cubicBezTo>
                      <a:pt x="7776" y="4985"/>
                      <a:pt x="7776" y="4431"/>
                      <a:pt x="7776" y="4431"/>
                    </a:cubicBezTo>
                    <a:cubicBezTo>
                      <a:pt x="8640" y="4431"/>
                      <a:pt x="7776" y="4431"/>
                      <a:pt x="8640" y="3877"/>
                    </a:cubicBezTo>
                    <a:cubicBezTo>
                      <a:pt x="8640" y="3877"/>
                      <a:pt x="9504" y="3877"/>
                      <a:pt x="9504" y="3323"/>
                    </a:cubicBezTo>
                    <a:cubicBezTo>
                      <a:pt x="9504" y="3323"/>
                      <a:pt x="9504" y="2769"/>
                      <a:pt x="9504" y="2215"/>
                    </a:cubicBezTo>
                    <a:cubicBezTo>
                      <a:pt x="9504" y="2215"/>
                      <a:pt x="9504" y="2215"/>
                      <a:pt x="9504" y="2215"/>
                    </a:cubicBezTo>
                    <a:cubicBezTo>
                      <a:pt x="9504" y="1662"/>
                      <a:pt x="8640" y="1662"/>
                      <a:pt x="8640" y="1108"/>
                    </a:cubicBezTo>
                    <a:cubicBezTo>
                      <a:pt x="8640" y="554"/>
                      <a:pt x="8640" y="0"/>
                      <a:pt x="8640" y="0"/>
                    </a:cubicBezTo>
                    <a:cubicBezTo>
                      <a:pt x="8640" y="0"/>
                      <a:pt x="7776" y="0"/>
                      <a:pt x="7776" y="554"/>
                    </a:cubicBezTo>
                    <a:cubicBezTo>
                      <a:pt x="6912" y="554"/>
                      <a:pt x="6048" y="0"/>
                      <a:pt x="6048" y="0"/>
                    </a:cubicBezTo>
                    <a:cubicBezTo>
                      <a:pt x="5184" y="0"/>
                      <a:pt x="5184" y="0"/>
                      <a:pt x="5184" y="0"/>
                    </a:cubicBezTo>
                    <a:cubicBezTo>
                      <a:pt x="5184" y="1108"/>
                      <a:pt x="5184" y="1662"/>
                      <a:pt x="5184" y="2215"/>
                    </a:cubicBezTo>
                    <a:cubicBezTo>
                      <a:pt x="5184" y="2769"/>
                      <a:pt x="5184" y="3323"/>
                      <a:pt x="5184" y="3877"/>
                    </a:cubicBezTo>
                    <a:cubicBezTo>
                      <a:pt x="5184" y="4431"/>
                      <a:pt x="4320" y="3877"/>
                      <a:pt x="4320" y="3323"/>
                    </a:cubicBezTo>
                    <a:cubicBezTo>
                      <a:pt x="4320" y="3877"/>
                      <a:pt x="4320" y="3877"/>
                      <a:pt x="4320" y="3877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4" name="Shape"/>
              <p:cNvSpPr/>
              <p:nvPr/>
            </p:nvSpPr>
            <p:spPr>
              <a:xfrm>
                <a:off x="12383863" y="3830492"/>
                <a:ext cx="47117" cy="50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0" h="21600" extrusionOk="0">
                    <a:moveTo>
                      <a:pt x="5400" y="16200"/>
                    </a:moveTo>
                    <a:cubicBezTo>
                      <a:pt x="5400" y="16200"/>
                      <a:pt x="0" y="21600"/>
                      <a:pt x="0" y="21600"/>
                    </a:cubicBezTo>
                    <a:cubicBezTo>
                      <a:pt x="5400" y="21600"/>
                      <a:pt x="5400" y="16200"/>
                      <a:pt x="5400" y="16200"/>
                    </a:cubicBezTo>
                    <a:close/>
                    <a:moveTo>
                      <a:pt x="16200" y="10800"/>
                    </a:moveTo>
                    <a:cubicBezTo>
                      <a:pt x="16200" y="5400"/>
                      <a:pt x="16200" y="0"/>
                      <a:pt x="10800" y="0"/>
                    </a:cubicBezTo>
                    <a:cubicBezTo>
                      <a:pt x="10800" y="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6200" y="10800"/>
                      <a:pt x="16200" y="10800"/>
                      <a:pt x="16200" y="16200"/>
                    </a:cubicBezTo>
                    <a:cubicBezTo>
                      <a:pt x="16200" y="16200"/>
                      <a:pt x="10800" y="16200"/>
                      <a:pt x="10800" y="16200"/>
                    </a:cubicBezTo>
                    <a:cubicBezTo>
                      <a:pt x="10800" y="16200"/>
                      <a:pt x="10800" y="16200"/>
                      <a:pt x="10800" y="21600"/>
                    </a:cubicBezTo>
                    <a:cubicBezTo>
                      <a:pt x="10800" y="21600"/>
                      <a:pt x="16200" y="16200"/>
                      <a:pt x="16200" y="16200"/>
                    </a:cubicBezTo>
                    <a:cubicBezTo>
                      <a:pt x="21600" y="16200"/>
                      <a:pt x="21600" y="10800"/>
                      <a:pt x="16200" y="108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5" name="Shape"/>
              <p:cNvSpPr/>
              <p:nvPr/>
            </p:nvSpPr>
            <p:spPr>
              <a:xfrm>
                <a:off x="13233867" y="3668794"/>
                <a:ext cx="467328" cy="487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extrusionOk="0">
                    <a:moveTo>
                      <a:pt x="21032" y="2769"/>
                    </a:moveTo>
                    <a:cubicBezTo>
                      <a:pt x="21032" y="2769"/>
                      <a:pt x="21032" y="2215"/>
                      <a:pt x="20463" y="2215"/>
                    </a:cubicBezTo>
                    <a:cubicBezTo>
                      <a:pt x="20463" y="1662"/>
                      <a:pt x="20463" y="2215"/>
                      <a:pt x="19895" y="1662"/>
                    </a:cubicBezTo>
                    <a:cubicBezTo>
                      <a:pt x="19895" y="1662"/>
                      <a:pt x="19326" y="1662"/>
                      <a:pt x="19326" y="1662"/>
                    </a:cubicBezTo>
                    <a:cubicBezTo>
                      <a:pt x="19326" y="1662"/>
                      <a:pt x="19326" y="1108"/>
                      <a:pt x="19326" y="1108"/>
                    </a:cubicBezTo>
                    <a:cubicBezTo>
                      <a:pt x="19326" y="554"/>
                      <a:pt x="18758" y="554"/>
                      <a:pt x="18758" y="554"/>
                    </a:cubicBezTo>
                    <a:cubicBezTo>
                      <a:pt x="18758" y="554"/>
                      <a:pt x="18189" y="0"/>
                      <a:pt x="18189" y="0"/>
                    </a:cubicBezTo>
                    <a:cubicBezTo>
                      <a:pt x="18189" y="0"/>
                      <a:pt x="18189" y="0"/>
                      <a:pt x="18189" y="0"/>
                    </a:cubicBezTo>
                    <a:cubicBezTo>
                      <a:pt x="18189" y="0"/>
                      <a:pt x="17621" y="0"/>
                      <a:pt x="17621" y="0"/>
                    </a:cubicBezTo>
                    <a:cubicBezTo>
                      <a:pt x="17053" y="0"/>
                      <a:pt x="17053" y="0"/>
                      <a:pt x="16484" y="0"/>
                    </a:cubicBezTo>
                    <a:cubicBezTo>
                      <a:pt x="15916" y="554"/>
                      <a:pt x="14779" y="0"/>
                      <a:pt x="14211" y="554"/>
                    </a:cubicBezTo>
                    <a:cubicBezTo>
                      <a:pt x="13642" y="554"/>
                      <a:pt x="13074" y="554"/>
                      <a:pt x="13074" y="1108"/>
                    </a:cubicBezTo>
                    <a:cubicBezTo>
                      <a:pt x="12505" y="1662"/>
                      <a:pt x="13074" y="1662"/>
                      <a:pt x="13642" y="2769"/>
                    </a:cubicBezTo>
                    <a:cubicBezTo>
                      <a:pt x="13642" y="2769"/>
                      <a:pt x="13642" y="3877"/>
                      <a:pt x="13074" y="3877"/>
                    </a:cubicBezTo>
                    <a:cubicBezTo>
                      <a:pt x="13074" y="3877"/>
                      <a:pt x="13642" y="4431"/>
                      <a:pt x="13074" y="4431"/>
                    </a:cubicBezTo>
                    <a:cubicBezTo>
                      <a:pt x="13074" y="4985"/>
                      <a:pt x="13074" y="4985"/>
                      <a:pt x="12505" y="4985"/>
                    </a:cubicBezTo>
                    <a:cubicBezTo>
                      <a:pt x="12505" y="4985"/>
                      <a:pt x="11368" y="4431"/>
                      <a:pt x="11937" y="4985"/>
                    </a:cubicBezTo>
                    <a:cubicBezTo>
                      <a:pt x="11937" y="5538"/>
                      <a:pt x="12505" y="5538"/>
                      <a:pt x="11937" y="6092"/>
                    </a:cubicBezTo>
                    <a:cubicBezTo>
                      <a:pt x="11937" y="6646"/>
                      <a:pt x="11368" y="6092"/>
                      <a:pt x="11368" y="7200"/>
                    </a:cubicBezTo>
                    <a:cubicBezTo>
                      <a:pt x="11368" y="7200"/>
                      <a:pt x="11368" y="7754"/>
                      <a:pt x="11368" y="8308"/>
                    </a:cubicBezTo>
                    <a:cubicBezTo>
                      <a:pt x="11368" y="8308"/>
                      <a:pt x="11368" y="8308"/>
                      <a:pt x="11368" y="8862"/>
                    </a:cubicBezTo>
                    <a:cubicBezTo>
                      <a:pt x="10800" y="8862"/>
                      <a:pt x="10800" y="8862"/>
                      <a:pt x="10800" y="8862"/>
                    </a:cubicBezTo>
                    <a:cubicBezTo>
                      <a:pt x="10232" y="8308"/>
                      <a:pt x="9663" y="8308"/>
                      <a:pt x="9663" y="8862"/>
                    </a:cubicBezTo>
                    <a:cubicBezTo>
                      <a:pt x="9095" y="8862"/>
                      <a:pt x="9095" y="8862"/>
                      <a:pt x="9663" y="9415"/>
                    </a:cubicBezTo>
                    <a:cubicBezTo>
                      <a:pt x="9095" y="9415"/>
                      <a:pt x="9095" y="9415"/>
                      <a:pt x="8526" y="9415"/>
                    </a:cubicBezTo>
                    <a:cubicBezTo>
                      <a:pt x="8526" y="9415"/>
                      <a:pt x="8526" y="9415"/>
                      <a:pt x="7958" y="9415"/>
                    </a:cubicBezTo>
                    <a:cubicBezTo>
                      <a:pt x="7958" y="9415"/>
                      <a:pt x="7389" y="9969"/>
                      <a:pt x="7389" y="9969"/>
                    </a:cubicBezTo>
                    <a:cubicBezTo>
                      <a:pt x="7389" y="10523"/>
                      <a:pt x="7958" y="11631"/>
                      <a:pt x="7389" y="11631"/>
                    </a:cubicBezTo>
                    <a:cubicBezTo>
                      <a:pt x="7389" y="12185"/>
                      <a:pt x="6253" y="12185"/>
                      <a:pt x="5684" y="12185"/>
                    </a:cubicBezTo>
                    <a:cubicBezTo>
                      <a:pt x="5684" y="12185"/>
                      <a:pt x="5116" y="12185"/>
                      <a:pt x="5116" y="12185"/>
                    </a:cubicBezTo>
                    <a:cubicBezTo>
                      <a:pt x="5116" y="12185"/>
                      <a:pt x="4547" y="12185"/>
                      <a:pt x="4547" y="12738"/>
                    </a:cubicBezTo>
                    <a:cubicBezTo>
                      <a:pt x="4547" y="12738"/>
                      <a:pt x="3979" y="12185"/>
                      <a:pt x="3411" y="12185"/>
                    </a:cubicBezTo>
                    <a:cubicBezTo>
                      <a:pt x="2274" y="12185"/>
                      <a:pt x="1137" y="11631"/>
                      <a:pt x="0" y="11631"/>
                    </a:cubicBezTo>
                    <a:cubicBezTo>
                      <a:pt x="0" y="12185"/>
                      <a:pt x="568" y="12738"/>
                      <a:pt x="1137" y="12738"/>
                    </a:cubicBezTo>
                    <a:cubicBezTo>
                      <a:pt x="1137" y="13292"/>
                      <a:pt x="1705" y="13846"/>
                      <a:pt x="2274" y="13846"/>
                    </a:cubicBezTo>
                    <a:cubicBezTo>
                      <a:pt x="2842" y="14400"/>
                      <a:pt x="2842" y="14400"/>
                      <a:pt x="2842" y="14954"/>
                    </a:cubicBezTo>
                    <a:cubicBezTo>
                      <a:pt x="2842" y="14954"/>
                      <a:pt x="2842" y="16062"/>
                      <a:pt x="3411" y="16062"/>
                    </a:cubicBezTo>
                    <a:cubicBezTo>
                      <a:pt x="3411" y="16062"/>
                      <a:pt x="3411" y="16062"/>
                      <a:pt x="3979" y="16062"/>
                    </a:cubicBezTo>
                    <a:cubicBezTo>
                      <a:pt x="3979" y="16062"/>
                      <a:pt x="3979" y="16615"/>
                      <a:pt x="3979" y="16615"/>
                    </a:cubicBezTo>
                    <a:cubicBezTo>
                      <a:pt x="3979" y="17169"/>
                      <a:pt x="3979" y="16615"/>
                      <a:pt x="3411" y="17169"/>
                    </a:cubicBezTo>
                    <a:cubicBezTo>
                      <a:pt x="3411" y="17169"/>
                      <a:pt x="2842" y="17169"/>
                      <a:pt x="2842" y="17169"/>
                    </a:cubicBezTo>
                    <a:cubicBezTo>
                      <a:pt x="2842" y="17169"/>
                      <a:pt x="2274" y="17169"/>
                      <a:pt x="2274" y="17723"/>
                    </a:cubicBezTo>
                    <a:cubicBezTo>
                      <a:pt x="2274" y="17723"/>
                      <a:pt x="2274" y="17723"/>
                      <a:pt x="2274" y="17723"/>
                    </a:cubicBezTo>
                    <a:cubicBezTo>
                      <a:pt x="1705" y="18277"/>
                      <a:pt x="1705" y="18831"/>
                      <a:pt x="1705" y="19385"/>
                    </a:cubicBezTo>
                    <a:cubicBezTo>
                      <a:pt x="2842" y="19385"/>
                      <a:pt x="3411" y="19385"/>
                      <a:pt x="4547" y="19385"/>
                    </a:cubicBezTo>
                    <a:cubicBezTo>
                      <a:pt x="4547" y="18831"/>
                      <a:pt x="6253" y="19385"/>
                      <a:pt x="6253" y="19385"/>
                    </a:cubicBezTo>
                    <a:cubicBezTo>
                      <a:pt x="6253" y="19385"/>
                      <a:pt x="6821" y="19385"/>
                      <a:pt x="7389" y="19385"/>
                    </a:cubicBezTo>
                    <a:cubicBezTo>
                      <a:pt x="7958" y="18831"/>
                      <a:pt x="8526" y="18831"/>
                      <a:pt x="9095" y="18831"/>
                    </a:cubicBezTo>
                    <a:cubicBezTo>
                      <a:pt x="8526" y="18831"/>
                      <a:pt x="8526" y="18831"/>
                      <a:pt x="8526" y="18831"/>
                    </a:cubicBezTo>
                    <a:cubicBezTo>
                      <a:pt x="8526" y="18277"/>
                      <a:pt x="9095" y="18831"/>
                      <a:pt x="9095" y="18831"/>
                    </a:cubicBezTo>
                    <a:cubicBezTo>
                      <a:pt x="9095" y="19385"/>
                      <a:pt x="9095" y="19938"/>
                      <a:pt x="9663" y="19938"/>
                    </a:cubicBezTo>
                    <a:cubicBezTo>
                      <a:pt x="9663" y="19938"/>
                      <a:pt x="10232" y="19938"/>
                      <a:pt x="10232" y="19938"/>
                    </a:cubicBezTo>
                    <a:cubicBezTo>
                      <a:pt x="10232" y="20492"/>
                      <a:pt x="10232" y="20492"/>
                      <a:pt x="10232" y="21046"/>
                    </a:cubicBezTo>
                    <a:cubicBezTo>
                      <a:pt x="10232" y="21046"/>
                      <a:pt x="10800" y="21600"/>
                      <a:pt x="10800" y="21600"/>
                    </a:cubicBezTo>
                    <a:cubicBezTo>
                      <a:pt x="10800" y="21600"/>
                      <a:pt x="11368" y="21600"/>
                      <a:pt x="11368" y="21600"/>
                    </a:cubicBezTo>
                    <a:cubicBezTo>
                      <a:pt x="11368" y="21600"/>
                      <a:pt x="11368" y="21600"/>
                      <a:pt x="11368" y="21600"/>
                    </a:cubicBezTo>
                    <a:cubicBezTo>
                      <a:pt x="11937" y="21600"/>
                      <a:pt x="11937" y="21600"/>
                      <a:pt x="11937" y="21600"/>
                    </a:cubicBezTo>
                    <a:cubicBezTo>
                      <a:pt x="12505" y="21600"/>
                      <a:pt x="12505" y="21600"/>
                      <a:pt x="12505" y="21600"/>
                    </a:cubicBezTo>
                    <a:cubicBezTo>
                      <a:pt x="12505" y="21046"/>
                      <a:pt x="12505" y="21046"/>
                      <a:pt x="12505" y="21046"/>
                    </a:cubicBezTo>
                    <a:cubicBezTo>
                      <a:pt x="12505" y="20492"/>
                      <a:pt x="13642" y="21046"/>
                      <a:pt x="13642" y="21046"/>
                    </a:cubicBezTo>
                    <a:cubicBezTo>
                      <a:pt x="14211" y="21046"/>
                      <a:pt x="14211" y="21046"/>
                      <a:pt x="14779" y="21046"/>
                    </a:cubicBezTo>
                    <a:cubicBezTo>
                      <a:pt x="15347" y="20492"/>
                      <a:pt x="14779" y="21046"/>
                      <a:pt x="15347" y="21046"/>
                    </a:cubicBezTo>
                    <a:cubicBezTo>
                      <a:pt x="15916" y="21046"/>
                      <a:pt x="15916" y="20492"/>
                      <a:pt x="15916" y="20492"/>
                    </a:cubicBezTo>
                    <a:cubicBezTo>
                      <a:pt x="15347" y="19938"/>
                      <a:pt x="15347" y="19938"/>
                      <a:pt x="15347" y="19385"/>
                    </a:cubicBezTo>
                    <a:cubicBezTo>
                      <a:pt x="15347" y="19385"/>
                      <a:pt x="14779" y="18831"/>
                      <a:pt x="14779" y="18831"/>
                    </a:cubicBezTo>
                    <a:cubicBezTo>
                      <a:pt x="14779" y="18277"/>
                      <a:pt x="14211" y="18831"/>
                      <a:pt x="14211" y="18277"/>
                    </a:cubicBezTo>
                    <a:cubicBezTo>
                      <a:pt x="14211" y="17723"/>
                      <a:pt x="14211" y="17169"/>
                      <a:pt x="14211" y="17169"/>
                    </a:cubicBezTo>
                    <a:cubicBezTo>
                      <a:pt x="13642" y="17169"/>
                      <a:pt x="13074" y="17169"/>
                      <a:pt x="13074" y="16615"/>
                    </a:cubicBezTo>
                    <a:cubicBezTo>
                      <a:pt x="13074" y="16615"/>
                      <a:pt x="13074" y="16062"/>
                      <a:pt x="13074" y="16062"/>
                    </a:cubicBezTo>
                    <a:cubicBezTo>
                      <a:pt x="13074" y="15508"/>
                      <a:pt x="13642" y="14954"/>
                      <a:pt x="13642" y="14954"/>
                    </a:cubicBezTo>
                    <a:cubicBezTo>
                      <a:pt x="14211" y="14400"/>
                      <a:pt x="14211" y="14954"/>
                      <a:pt x="14779" y="14954"/>
                    </a:cubicBezTo>
                    <a:cubicBezTo>
                      <a:pt x="14779" y="15508"/>
                      <a:pt x="15916" y="14954"/>
                      <a:pt x="16484" y="14954"/>
                    </a:cubicBezTo>
                    <a:cubicBezTo>
                      <a:pt x="16484" y="14400"/>
                      <a:pt x="16484" y="13846"/>
                      <a:pt x="16484" y="13846"/>
                    </a:cubicBezTo>
                    <a:cubicBezTo>
                      <a:pt x="17053" y="13292"/>
                      <a:pt x="16484" y="13846"/>
                      <a:pt x="17053" y="13292"/>
                    </a:cubicBezTo>
                    <a:cubicBezTo>
                      <a:pt x="17621" y="12738"/>
                      <a:pt x="17621" y="12185"/>
                      <a:pt x="18189" y="11631"/>
                    </a:cubicBezTo>
                    <a:cubicBezTo>
                      <a:pt x="18189" y="11631"/>
                      <a:pt x="18189" y="11631"/>
                      <a:pt x="18758" y="11077"/>
                    </a:cubicBezTo>
                    <a:cubicBezTo>
                      <a:pt x="18758" y="11077"/>
                      <a:pt x="18189" y="11077"/>
                      <a:pt x="18189" y="11077"/>
                    </a:cubicBezTo>
                    <a:cubicBezTo>
                      <a:pt x="18758" y="10523"/>
                      <a:pt x="18758" y="9969"/>
                      <a:pt x="18758" y="9969"/>
                    </a:cubicBezTo>
                    <a:cubicBezTo>
                      <a:pt x="19326" y="9969"/>
                      <a:pt x="19326" y="9969"/>
                      <a:pt x="19326" y="9969"/>
                    </a:cubicBezTo>
                    <a:cubicBezTo>
                      <a:pt x="19326" y="9415"/>
                      <a:pt x="19326" y="9415"/>
                      <a:pt x="19326" y="9415"/>
                    </a:cubicBezTo>
                    <a:cubicBezTo>
                      <a:pt x="19326" y="9415"/>
                      <a:pt x="18758" y="8862"/>
                      <a:pt x="18758" y="8862"/>
                    </a:cubicBezTo>
                    <a:cubicBezTo>
                      <a:pt x="19326" y="8308"/>
                      <a:pt x="20463" y="8308"/>
                      <a:pt x="19895" y="7754"/>
                    </a:cubicBezTo>
                    <a:cubicBezTo>
                      <a:pt x="19326" y="7200"/>
                      <a:pt x="19326" y="7754"/>
                      <a:pt x="18758" y="7200"/>
                    </a:cubicBezTo>
                    <a:cubicBezTo>
                      <a:pt x="18758" y="7200"/>
                      <a:pt x="18758" y="7200"/>
                      <a:pt x="18758" y="7200"/>
                    </a:cubicBezTo>
                    <a:cubicBezTo>
                      <a:pt x="18758" y="6646"/>
                      <a:pt x="18189" y="7200"/>
                      <a:pt x="18189" y="6646"/>
                    </a:cubicBezTo>
                    <a:cubicBezTo>
                      <a:pt x="18189" y="6646"/>
                      <a:pt x="17621" y="6092"/>
                      <a:pt x="17621" y="6092"/>
                    </a:cubicBezTo>
                    <a:cubicBezTo>
                      <a:pt x="17621" y="6092"/>
                      <a:pt x="17621" y="6092"/>
                      <a:pt x="17621" y="6092"/>
                    </a:cubicBezTo>
                    <a:cubicBezTo>
                      <a:pt x="17621" y="6092"/>
                      <a:pt x="17621" y="5538"/>
                      <a:pt x="17621" y="5538"/>
                    </a:cubicBezTo>
                    <a:cubicBezTo>
                      <a:pt x="17621" y="5538"/>
                      <a:pt x="17621" y="4985"/>
                      <a:pt x="17621" y="4985"/>
                    </a:cubicBezTo>
                    <a:cubicBezTo>
                      <a:pt x="17621" y="4985"/>
                      <a:pt x="17621" y="4985"/>
                      <a:pt x="17621" y="4985"/>
                    </a:cubicBezTo>
                    <a:cubicBezTo>
                      <a:pt x="17621" y="4985"/>
                      <a:pt x="17621" y="4985"/>
                      <a:pt x="17621" y="4985"/>
                    </a:cubicBezTo>
                    <a:cubicBezTo>
                      <a:pt x="17621" y="4985"/>
                      <a:pt x="17053" y="4431"/>
                      <a:pt x="17621" y="4431"/>
                    </a:cubicBezTo>
                    <a:cubicBezTo>
                      <a:pt x="17053" y="4431"/>
                      <a:pt x="17053" y="3877"/>
                      <a:pt x="17621" y="3877"/>
                    </a:cubicBezTo>
                    <a:cubicBezTo>
                      <a:pt x="18189" y="3877"/>
                      <a:pt x="18758" y="3877"/>
                      <a:pt x="19326" y="3877"/>
                    </a:cubicBezTo>
                    <a:cubicBezTo>
                      <a:pt x="19895" y="3877"/>
                      <a:pt x="19895" y="3877"/>
                      <a:pt x="20463" y="3877"/>
                    </a:cubicBezTo>
                    <a:cubicBezTo>
                      <a:pt x="20463" y="3877"/>
                      <a:pt x="21600" y="3323"/>
                      <a:pt x="21032" y="2769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6" name="Shape"/>
              <p:cNvSpPr/>
              <p:nvPr/>
            </p:nvSpPr>
            <p:spPr>
              <a:xfrm>
                <a:off x="12984766" y="4068668"/>
                <a:ext cx="241806" cy="353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7" h="21164" extrusionOk="0">
                    <a:moveTo>
                      <a:pt x="20520" y="8193"/>
                    </a:moveTo>
                    <a:cubicBezTo>
                      <a:pt x="19440" y="8193"/>
                      <a:pt x="19440" y="7448"/>
                      <a:pt x="18360" y="6703"/>
                    </a:cubicBezTo>
                    <a:cubicBezTo>
                      <a:pt x="18360" y="6703"/>
                      <a:pt x="18360" y="5959"/>
                      <a:pt x="17280" y="5959"/>
                    </a:cubicBezTo>
                    <a:cubicBezTo>
                      <a:pt x="17280" y="5959"/>
                      <a:pt x="17280" y="5959"/>
                      <a:pt x="16200" y="5959"/>
                    </a:cubicBezTo>
                    <a:cubicBezTo>
                      <a:pt x="16200" y="5214"/>
                      <a:pt x="14040" y="5214"/>
                      <a:pt x="12960" y="5214"/>
                    </a:cubicBezTo>
                    <a:cubicBezTo>
                      <a:pt x="12960" y="4469"/>
                      <a:pt x="11880" y="3724"/>
                      <a:pt x="11880" y="2979"/>
                    </a:cubicBezTo>
                    <a:cubicBezTo>
                      <a:pt x="10800" y="2234"/>
                      <a:pt x="10800" y="2979"/>
                      <a:pt x="9720" y="2979"/>
                    </a:cubicBezTo>
                    <a:cubicBezTo>
                      <a:pt x="9720" y="2979"/>
                      <a:pt x="9720" y="2234"/>
                      <a:pt x="9720" y="2979"/>
                    </a:cubicBezTo>
                    <a:cubicBezTo>
                      <a:pt x="8640" y="2979"/>
                      <a:pt x="9720" y="3724"/>
                      <a:pt x="9720" y="3724"/>
                    </a:cubicBezTo>
                    <a:cubicBezTo>
                      <a:pt x="9720" y="4469"/>
                      <a:pt x="9720" y="4469"/>
                      <a:pt x="9720" y="4469"/>
                    </a:cubicBezTo>
                    <a:cubicBezTo>
                      <a:pt x="9720" y="4469"/>
                      <a:pt x="9720" y="4469"/>
                      <a:pt x="9720" y="4469"/>
                    </a:cubicBezTo>
                    <a:cubicBezTo>
                      <a:pt x="9720" y="5214"/>
                      <a:pt x="9720" y="4469"/>
                      <a:pt x="9720" y="5214"/>
                    </a:cubicBezTo>
                    <a:cubicBezTo>
                      <a:pt x="9720" y="5214"/>
                      <a:pt x="8640" y="5214"/>
                      <a:pt x="8640" y="5214"/>
                    </a:cubicBezTo>
                    <a:cubicBezTo>
                      <a:pt x="8640" y="5214"/>
                      <a:pt x="8640" y="5959"/>
                      <a:pt x="8640" y="6703"/>
                    </a:cubicBezTo>
                    <a:cubicBezTo>
                      <a:pt x="8640" y="7448"/>
                      <a:pt x="7560" y="7448"/>
                      <a:pt x="8640" y="8193"/>
                    </a:cubicBezTo>
                    <a:cubicBezTo>
                      <a:pt x="8640" y="8938"/>
                      <a:pt x="9720" y="8938"/>
                      <a:pt x="9720" y="9683"/>
                    </a:cubicBezTo>
                    <a:cubicBezTo>
                      <a:pt x="9720" y="10428"/>
                      <a:pt x="8640" y="11172"/>
                      <a:pt x="8640" y="11917"/>
                    </a:cubicBezTo>
                    <a:cubicBezTo>
                      <a:pt x="8640" y="12662"/>
                      <a:pt x="8640" y="13407"/>
                      <a:pt x="7560" y="14152"/>
                    </a:cubicBezTo>
                    <a:cubicBezTo>
                      <a:pt x="7560" y="14152"/>
                      <a:pt x="6480" y="14152"/>
                      <a:pt x="6480" y="14152"/>
                    </a:cubicBezTo>
                    <a:cubicBezTo>
                      <a:pt x="4320" y="14897"/>
                      <a:pt x="2160" y="15641"/>
                      <a:pt x="0" y="15641"/>
                    </a:cubicBezTo>
                    <a:cubicBezTo>
                      <a:pt x="1080" y="17131"/>
                      <a:pt x="2160" y="18621"/>
                      <a:pt x="2160" y="20110"/>
                    </a:cubicBezTo>
                    <a:cubicBezTo>
                      <a:pt x="3240" y="20855"/>
                      <a:pt x="3240" y="21600"/>
                      <a:pt x="4320" y="20855"/>
                    </a:cubicBezTo>
                    <a:cubicBezTo>
                      <a:pt x="5400" y="20855"/>
                      <a:pt x="6480" y="20110"/>
                      <a:pt x="7560" y="20110"/>
                    </a:cubicBezTo>
                    <a:cubicBezTo>
                      <a:pt x="8640" y="20110"/>
                      <a:pt x="8640" y="20855"/>
                      <a:pt x="9720" y="19366"/>
                    </a:cubicBezTo>
                    <a:cubicBezTo>
                      <a:pt x="9720" y="19366"/>
                      <a:pt x="9720" y="18621"/>
                      <a:pt x="10800" y="18621"/>
                    </a:cubicBezTo>
                    <a:cubicBezTo>
                      <a:pt x="11880" y="17876"/>
                      <a:pt x="12960" y="18621"/>
                      <a:pt x="12960" y="17876"/>
                    </a:cubicBezTo>
                    <a:cubicBezTo>
                      <a:pt x="12960" y="16386"/>
                      <a:pt x="12960" y="16386"/>
                      <a:pt x="15120" y="16386"/>
                    </a:cubicBezTo>
                    <a:cubicBezTo>
                      <a:pt x="16200" y="15641"/>
                      <a:pt x="16200" y="15641"/>
                      <a:pt x="16200" y="14897"/>
                    </a:cubicBezTo>
                    <a:cubicBezTo>
                      <a:pt x="16200" y="14152"/>
                      <a:pt x="16200" y="12662"/>
                      <a:pt x="17280" y="12662"/>
                    </a:cubicBezTo>
                    <a:cubicBezTo>
                      <a:pt x="17280" y="12662"/>
                      <a:pt x="17280" y="12662"/>
                      <a:pt x="18360" y="12662"/>
                    </a:cubicBezTo>
                    <a:cubicBezTo>
                      <a:pt x="18360" y="12662"/>
                      <a:pt x="18360" y="11172"/>
                      <a:pt x="19440" y="11172"/>
                    </a:cubicBezTo>
                    <a:cubicBezTo>
                      <a:pt x="20520" y="10428"/>
                      <a:pt x="21600" y="9683"/>
                      <a:pt x="20520" y="8193"/>
                    </a:cubicBezTo>
                    <a:close/>
                    <a:moveTo>
                      <a:pt x="10800" y="2234"/>
                    </a:moveTo>
                    <a:cubicBezTo>
                      <a:pt x="10800" y="2234"/>
                      <a:pt x="10800" y="2234"/>
                      <a:pt x="10800" y="2234"/>
                    </a:cubicBezTo>
                    <a:cubicBezTo>
                      <a:pt x="10800" y="2234"/>
                      <a:pt x="10800" y="2234"/>
                      <a:pt x="10800" y="2234"/>
                    </a:cubicBezTo>
                    <a:close/>
                    <a:moveTo>
                      <a:pt x="9720" y="0"/>
                    </a:moveTo>
                    <a:cubicBezTo>
                      <a:pt x="9720" y="2234"/>
                      <a:pt x="10800" y="0"/>
                      <a:pt x="10800" y="0"/>
                    </a:cubicBezTo>
                    <a:cubicBezTo>
                      <a:pt x="9720" y="0"/>
                      <a:pt x="9720" y="0"/>
                      <a:pt x="9720" y="0"/>
                    </a:cubicBezTo>
                    <a:cubicBezTo>
                      <a:pt x="9720" y="0"/>
                      <a:pt x="9720" y="0"/>
                      <a:pt x="972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7" name="Shape"/>
              <p:cNvSpPr/>
              <p:nvPr/>
            </p:nvSpPr>
            <p:spPr>
              <a:xfrm>
                <a:off x="11496710" y="2220070"/>
                <a:ext cx="638051" cy="686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047" y="10996"/>
                    </a:moveTo>
                    <a:cubicBezTo>
                      <a:pt x="8471" y="10996"/>
                      <a:pt x="8894" y="10996"/>
                      <a:pt x="8894" y="10996"/>
                    </a:cubicBezTo>
                    <a:cubicBezTo>
                      <a:pt x="8894" y="10996"/>
                      <a:pt x="9318" y="10996"/>
                      <a:pt x="9318" y="10996"/>
                    </a:cubicBezTo>
                    <a:cubicBezTo>
                      <a:pt x="9741" y="10604"/>
                      <a:pt x="10165" y="10604"/>
                      <a:pt x="9741" y="10211"/>
                    </a:cubicBezTo>
                    <a:cubicBezTo>
                      <a:pt x="9741" y="10211"/>
                      <a:pt x="9318" y="10604"/>
                      <a:pt x="9318" y="10604"/>
                    </a:cubicBezTo>
                    <a:cubicBezTo>
                      <a:pt x="9318" y="10604"/>
                      <a:pt x="9318" y="10211"/>
                      <a:pt x="9318" y="10211"/>
                    </a:cubicBezTo>
                    <a:cubicBezTo>
                      <a:pt x="9318" y="10211"/>
                      <a:pt x="9741" y="10211"/>
                      <a:pt x="9741" y="9818"/>
                    </a:cubicBezTo>
                    <a:cubicBezTo>
                      <a:pt x="9318" y="9818"/>
                      <a:pt x="9318" y="10211"/>
                      <a:pt x="9318" y="10211"/>
                    </a:cubicBezTo>
                    <a:cubicBezTo>
                      <a:pt x="8894" y="10211"/>
                      <a:pt x="9318" y="10211"/>
                      <a:pt x="8894" y="10604"/>
                    </a:cubicBezTo>
                    <a:cubicBezTo>
                      <a:pt x="8894" y="10996"/>
                      <a:pt x="8471" y="10604"/>
                      <a:pt x="8047" y="10996"/>
                    </a:cubicBezTo>
                    <a:close/>
                    <a:moveTo>
                      <a:pt x="11012" y="9818"/>
                    </a:moveTo>
                    <a:cubicBezTo>
                      <a:pt x="11012" y="9818"/>
                      <a:pt x="10588" y="9818"/>
                      <a:pt x="10588" y="9818"/>
                    </a:cubicBezTo>
                    <a:cubicBezTo>
                      <a:pt x="10588" y="9818"/>
                      <a:pt x="10588" y="9818"/>
                      <a:pt x="10588" y="9818"/>
                    </a:cubicBezTo>
                    <a:cubicBezTo>
                      <a:pt x="10165" y="9818"/>
                      <a:pt x="10588" y="10211"/>
                      <a:pt x="10165" y="10211"/>
                    </a:cubicBezTo>
                    <a:cubicBezTo>
                      <a:pt x="10165" y="10211"/>
                      <a:pt x="10588" y="10211"/>
                      <a:pt x="10588" y="10211"/>
                    </a:cubicBezTo>
                    <a:cubicBezTo>
                      <a:pt x="10588" y="10211"/>
                      <a:pt x="10588" y="10211"/>
                      <a:pt x="10588" y="10211"/>
                    </a:cubicBezTo>
                    <a:cubicBezTo>
                      <a:pt x="11012" y="10211"/>
                      <a:pt x="11012" y="10211"/>
                      <a:pt x="11012" y="10211"/>
                    </a:cubicBezTo>
                    <a:cubicBezTo>
                      <a:pt x="11012" y="9818"/>
                      <a:pt x="11012" y="9818"/>
                      <a:pt x="11012" y="9818"/>
                    </a:cubicBezTo>
                    <a:close/>
                    <a:moveTo>
                      <a:pt x="11435" y="9818"/>
                    </a:moveTo>
                    <a:cubicBezTo>
                      <a:pt x="11435" y="9818"/>
                      <a:pt x="12282" y="9425"/>
                      <a:pt x="12282" y="9425"/>
                    </a:cubicBezTo>
                    <a:cubicBezTo>
                      <a:pt x="12282" y="9425"/>
                      <a:pt x="12282" y="9033"/>
                      <a:pt x="11859" y="9033"/>
                    </a:cubicBezTo>
                    <a:cubicBezTo>
                      <a:pt x="11859" y="9033"/>
                      <a:pt x="11435" y="9425"/>
                      <a:pt x="11435" y="9425"/>
                    </a:cubicBezTo>
                    <a:cubicBezTo>
                      <a:pt x="11435" y="9425"/>
                      <a:pt x="11435" y="9425"/>
                      <a:pt x="11012" y="9818"/>
                    </a:cubicBezTo>
                    <a:cubicBezTo>
                      <a:pt x="11012" y="9818"/>
                      <a:pt x="11435" y="9818"/>
                      <a:pt x="11435" y="9818"/>
                    </a:cubicBezTo>
                    <a:close/>
                    <a:moveTo>
                      <a:pt x="21600" y="9425"/>
                    </a:moveTo>
                    <a:cubicBezTo>
                      <a:pt x="21600" y="9425"/>
                      <a:pt x="21176" y="9425"/>
                      <a:pt x="21176" y="9425"/>
                    </a:cubicBezTo>
                    <a:cubicBezTo>
                      <a:pt x="20753" y="9425"/>
                      <a:pt x="20753" y="9818"/>
                      <a:pt x="20329" y="9425"/>
                    </a:cubicBezTo>
                    <a:cubicBezTo>
                      <a:pt x="20329" y="9425"/>
                      <a:pt x="20329" y="9425"/>
                      <a:pt x="20329" y="9425"/>
                    </a:cubicBezTo>
                    <a:cubicBezTo>
                      <a:pt x="20329" y="9033"/>
                      <a:pt x="19906" y="9425"/>
                      <a:pt x="19482" y="9033"/>
                    </a:cubicBezTo>
                    <a:cubicBezTo>
                      <a:pt x="19906" y="9033"/>
                      <a:pt x="21176" y="9033"/>
                      <a:pt x="21176" y="9033"/>
                    </a:cubicBezTo>
                    <a:cubicBezTo>
                      <a:pt x="21600" y="8640"/>
                      <a:pt x="20753" y="8640"/>
                      <a:pt x="20753" y="8640"/>
                    </a:cubicBezTo>
                    <a:cubicBezTo>
                      <a:pt x="20753" y="8640"/>
                      <a:pt x="20753" y="8640"/>
                      <a:pt x="20753" y="8640"/>
                    </a:cubicBezTo>
                    <a:cubicBezTo>
                      <a:pt x="20753" y="8640"/>
                      <a:pt x="20329" y="8640"/>
                      <a:pt x="20329" y="8640"/>
                    </a:cubicBezTo>
                    <a:cubicBezTo>
                      <a:pt x="20329" y="8640"/>
                      <a:pt x="19906" y="8640"/>
                      <a:pt x="19906" y="8640"/>
                    </a:cubicBezTo>
                    <a:cubicBezTo>
                      <a:pt x="19482" y="8247"/>
                      <a:pt x="19482" y="8640"/>
                      <a:pt x="19059" y="9033"/>
                    </a:cubicBezTo>
                    <a:cubicBezTo>
                      <a:pt x="19059" y="8640"/>
                      <a:pt x="19482" y="8640"/>
                      <a:pt x="19059" y="8640"/>
                    </a:cubicBezTo>
                    <a:cubicBezTo>
                      <a:pt x="19059" y="8640"/>
                      <a:pt x="19482" y="8640"/>
                      <a:pt x="19059" y="8247"/>
                    </a:cubicBezTo>
                    <a:cubicBezTo>
                      <a:pt x="19059" y="8247"/>
                      <a:pt x="18635" y="8247"/>
                      <a:pt x="18212" y="8247"/>
                    </a:cubicBezTo>
                    <a:cubicBezTo>
                      <a:pt x="18212" y="8247"/>
                      <a:pt x="18635" y="8640"/>
                      <a:pt x="18635" y="8640"/>
                    </a:cubicBezTo>
                    <a:cubicBezTo>
                      <a:pt x="18212" y="8247"/>
                      <a:pt x="18212" y="8640"/>
                      <a:pt x="17788" y="9033"/>
                    </a:cubicBezTo>
                    <a:cubicBezTo>
                      <a:pt x="17788" y="8640"/>
                      <a:pt x="17788" y="8640"/>
                      <a:pt x="17788" y="8640"/>
                    </a:cubicBezTo>
                    <a:cubicBezTo>
                      <a:pt x="18212" y="8247"/>
                      <a:pt x="17788" y="8247"/>
                      <a:pt x="17788" y="8247"/>
                    </a:cubicBezTo>
                    <a:cubicBezTo>
                      <a:pt x="17365" y="8640"/>
                      <a:pt x="17365" y="9033"/>
                      <a:pt x="16941" y="9033"/>
                    </a:cubicBezTo>
                    <a:cubicBezTo>
                      <a:pt x="16518" y="9425"/>
                      <a:pt x="16941" y="8640"/>
                      <a:pt x="17365" y="8640"/>
                    </a:cubicBezTo>
                    <a:cubicBezTo>
                      <a:pt x="16941" y="8247"/>
                      <a:pt x="16941" y="8247"/>
                      <a:pt x="16941" y="8247"/>
                    </a:cubicBezTo>
                    <a:cubicBezTo>
                      <a:pt x="16941" y="8247"/>
                      <a:pt x="16518" y="8247"/>
                      <a:pt x="16518" y="8247"/>
                    </a:cubicBezTo>
                    <a:cubicBezTo>
                      <a:pt x="16094" y="8247"/>
                      <a:pt x="15671" y="8640"/>
                      <a:pt x="16094" y="8640"/>
                    </a:cubicBezTo>
                    <a:cubicBezTo>
                      <a:pt x="16094" y="8640"/>
                      <a:pt x="15247" y="9033"/>
                      <a:pt x="15247" y="9425"/>
                    </a:cubicBezTo>
                    <a:cubicBezTo>
                      <a:pt x="15247" y="9425"/>
                      <a:pt x="15247" y="9033"/>
                      <a:pt x="15247" y="9033"/>
                    </a:cubicBezTo>
                    <a:cubicBezTo>
                      <a:pt x="14824" y="9033"/>
                      <a:pt x="14824" y="9033"/>
                      <a:pt x="14400" y="9033"/>
                    </a:cubicBezTo>
                    <a:cubicBezTo>
                      <a:pt x="14400" y="9033"/>
                      <a:pt x="13976" y="9033"/>
                      <a:pt x="13553" y="9033"/>
                    </a:cubicBezTo>
                    <a:cubicBezTo>
                      <a:pt x="13976" y="9033"/>
                      <a:pt x="13976" y="9033"/>
                      <a:pt x="14400" y="9425"/>
                    </a:cubicBezTo>
                    <a:cubicBezTo>
                      <a:pt x="13976" y="9425"/>
                      <a:pt x="13976" y="9425"/>
                      <a:pt x="13553" y="9425"/>
                    </a:cubicBezTo>
                    <a:cubicBezTo>
                      <a:pt x="13553" y="9425"/>
                      <a:pt x="13129" y="9425"/>
                      <a:pt x="13129" y="9425"/>
                    </a:cubicBezTo>
                    <a:cubicBezTo>
                      <a:pt x="13129" y="9425"/>
                      <a:pt x="13129" y="9818"/>
                      <a:pt x="13129" y="9818"/>
                    </a:cubicBezTo>
                    <a:cubicBezTo>
                      <a:pt x="13129" y="9818"/>
                      <a:pt x="13129" y="9818"/>
                      <a:pt x="12706" y="9818"/>
                    </a:cubicBezTo>
                    <a:cubicBezTo>
                      <a:pt x="12706" y="9818"/>
                      <a:pt x="13129" y="9425"/>
                      <a:pt x="13129" y="9425"/>
                    </a:cubicBezTo>
                    <a:cubicBezTo>
                      <a:pt x="12706" y="9033"/>
                      <a:pt x="12706" y="9818"/>
                      <a:pt x="12282" y="9818"/>
                    </a:cubicBezTo>
                    <a:cubicBezTo>
                      <a:pt x="12282" y="9425"/>
                      <a:pt x="12282" y="9425"/>
                      <a:pt x="11859" y="9818"/>
                    </a:cubicBezTo>
                    <a:cubicBezTo>
                      <a:pt x="11859" y="9818"/>
                      <a:pt x="11435" y="9818"/>
                      <a:pt x="11859" y="9818"/>
                    </a:cubicBezTo>
                    <a:cubicBezTo>
                      <a:pt x="11859" y="9818"/>
                      <a:pt x="11435" y="9818"/>
                      <a:pt x="11435" y="9818"/>
                    </a:cubicBezTo>
                    <a:cubicBezTo>
                      <a:pt x="11012" y="9818"/>
                      <a:pt x="11012" y="10211"/>
                      <a:pt x="11012" y="10211"/>
                    </a:cubicBezTo>
                    <a:cubicBezTo>
                      <a:pt x="11012" y="10211"/>
                      <a:pt x="11012" y="10211"/>
                      <a:pt x="10588" y="10604"/>
                    </a:cubicBezTo>
                    <a:cubicBezTo>
                      <a:pt x="10588" y="10604"/>
                      <a:pt x="9741" y="10604"/>
                      <a:pt x="10165" y="10604"/>
                    </a:cubicBezTo>
                    <a:cubicBezTo>
                      <a:pt x="10165" y="10996"/>
                      <a:pt x="10588" y="10604"/>
                      <a:pt x="11012" y="10604"/>
                    </a:cubicBezTo>
                    <a:cubicBezTo>
                      <a:pt x="10588" y="10604"/>
                      <a:pt x="9318" y="10996"/>
                      <a:pt x="9741" y="10996"/>
                    </a:cubicBezTo>
                    <a:cubicBezTo>
                      <a:pt x="9741" y="11389"/>
                      <a:pt x="9741" y="11389"/>
                      <a:pt x="9741" y="11389"/>
                    </a:cubicBezTo>
                    <a:cubicBezTo>
                      <a:pt x="9741" y="11389"/>
                      <a:pt x="9741" y="10996"/>
                      <a:pt x="9741" y="10996"/>
                    </a:cubicBezTo>
                    <a:cubicBezTo>
                      <a:pt x="9318" y="10996"/>
                      <a:pt x="8894" y="10996"/>
                      <a:pt x="8894" y="10996"/>
                    </a:cubicBezTo>
                    <a:cubicBezTo>
                      <a:pt x="8894" y="11389"/>
                      <a:pt x="9318" y="11389"/>
                      <a:pt x="9318" y="11389"/>
                    </a:cubicBezTo>
                    <a:cubicBezTo>
                      <a:pt x="8894" y="11389"/>
                      <a:pt x="8471" y="10996"/>
                      <a:pt x="8471" y="11389"/>
                    </a:cubicBezTo>
                    <a:cubicBezTo>
                      <a:pt x="8894" y="11389"/>
                      <a:pt x="8894" y="11389"/>
                      <a:pt x="8894" y="11389"/>
                    </a:cubicBezTo>
                    <a:cubicBezTo>
                      <a:pt x="8894" y="11782"/>
                      <a:pt x="9318" y="11782"/>
                      <a:pt x="9318" y="11782"/>
                    </a:cubicBezTo>
                    <a:cubicBezTo>
                      <a:pt x="9318" y="11782"/>
                      <a:pt x="9318" y="11782"/>
                      <a:pt x="9318" y="11782"/>
                    </a:cubicBezTo>
                    <a:cubicBezTo>
                      <a:pt x="8894" y="11389"/>
                      <a:pt x="8471" y="11782"/>
                      <a:pt x="8471" y="11782"/>
                    </a:cubicBezTo>
                    <a:cubicBezTo>
                      <a:pt x="8471" y="12175"/>
                      <a:pt x="8894" y="12175"/>
                      <a:pt x="9318" y="12175"/>
                    </a:cubicBezTo>
                    <a:cubicBezTo>
                      <a:pt x="8894" y="12175"/>
                      <a:pt x="8471" y="12175"/>
                      <a:pt x="8047" y="12175"/>
                    </a:cubicBezTo>
                    <a:cubicBezTo>
                      <a:pt x="8047" y="12175"/>
                      <a:pt x="8047" y="12175"/>
                      <a:pt x="7624" y="12175"/>
                    </a:cubicBezTo>
                    <a:cubicBezTo>
                      <a:pt x="7624" y="12175"/>
                      <a:pt x="7624" y="12567"/>
                      <a:pt x="8047" y="12567"/>
                    </a:cubicBezTo>
                    <a:cubicBezTo>
                      <a:pt x="7624" y="12567"/>
                      <a:pt x="7200" y="12567"/>
                      <a:pt x="7200" y="12567"/>
                    </a:cubicBezTo>
                    <a:cubicBezTo>
                      <a:pt x="7200" y="13353"/>
                      <a:pt x="7624" y="12960"/>
                      <a:pt x="8047" y="12960"/>
                    </a:cubicBezTo>
                    <a:cubicBezTo>
                      <a:pt x="7624" y="12960"/>
                      <a:pt x="7200" y="12960"/>
                      <a:pt x="6776" y="12960"/>
                    </a:cubicBezTo>
                    <a:cubicBezTo>
                      <a:pt x="7200" y="13353"/>
                      <a:pt x="7200" y="13353"/>
                      <a:pt x="7200" y="13353"/>
                    </a:cubicBezTo>
                    <a:cubicBezTo>
                      <a:pt x="6776" y="13353"/>
                      <a:pt x="5929" y="14531"/>
                      <a:pt x="7200" y="13745"/>
                    </a:cubicBezTo>
                    <a:cubicBezTo>
                      <a:pt x="6776" y="14138"/>
                      <a:pt x="6776" y="14138"/>
                      <a:pt x="6353" y="14138"/>
                    </a:cubicBezTo>
                    <a:cubicBezTo>
                      <a:pt x="6353" y="14138"/>
                      <a:pt x="5929" y="14138"/>
                      <a:pt x="5929" y="14531"/>
                    </a:cubicBezTo>
                    <a:cubicBezTo>
                      <a:pt x="5929" y="14531"/>
                      <a:pt x="5929" y="14531"/>
                      <a:pt x="5929" y="14531"/>
                    </a:cubicBezTo>
                    <a:cubicBezTo>
                      <a:pt x="5506" y="14531"/>
                      <a:pt x="4659" y="14924"/>
                      <a:pt x="4235" y="15316"/>
                    </a:cubicBezTo>
                    <a:cubicBezTo>
                      <a:pt x="4235" y="15709"/>
                      <a:pt x="4235" y="15709"/>
                      <a:pt x="4659" y="15709"/>
                    </a:cubicBezTo>
                    <a:cubicBezTo>
                      <a:pt x="4659" y="15709"/>
                      <a:pt x="5506" y="15709"/>
                      <a:pt x="5506" y="15316"/>
                    </a:cubicBezTo>
                    <a:cubicBezTo>
                      <a:pt x="5506" y="15316"/>
                      <a:pt x="5506" y="15316"/>
                      <a:pt x="5506" y="15316"/>
                    </a:cubicBezTo>
                    <a:cubicBezTo>
                      <a:pt x="5506" y="15316"/>
                      <a:pt x="5506" y="15316"/>
                      <a:pt x="5929" y="15316"/>
                    </a:cubicBezTo>
                    <a:cubicBezTo>
                      <a:pt x="5929" y="15316"/>
                      <a:pt x="5506" y="15316"/>
                      <a:pt x="5506" y="15316"/>
                    </a:cubicBezTo>
                    <a:cubicBezTo>
                      <a:pt x="5506" y="15316"/>
                      <a:pt x="5506" y="15316"/>
                      <a:pt x="5929" y="15316"/>
                    </a:cubicBezTo>
                    <a:cubicBezTo>
                      <a:pt x="5506" y="15709"/>
                      <a:pt x="5082" y="15709"/>
                      <a:pt x="5082" y="15709"/>
                    </a:cubicBezTo>
                    <a:cubicBezTo>
                      <a:pt x="5082" y="15709"/>
                      <a:pt x="4659" y="15709"/>
                      <a:pt x="4659" y="15709"/>
                    </a:cubicBezTo>
                    <a:cubicBezTo>
                      <a:pt x="4235" y="15709"/>
                      <a:pt x="4235" y="15709"/>
                      <a:pt x="4235" y="15709"/>
                    </a:cubicBezTo>
                    <a:cubicBezTo>
                      <a:pt x="4235" y="15709"/>
                      <a:pt x="3812" y="15709"/>
                      <a:pt x="3812" y="15709"/>
                    </a:cubicBezTo>
                    <a:cubicBezTo>
                      <a:pt x="3812" y="15709"/>
                      <a:pt x="3812" y="15709"/>
                      <a:pt x="3812" y="15709"/>
                    </a:cubicBezTo>
                    <a:cubicBezTo>
                      <a:pt x="3812" y="15709"/>
                      <a:pt x="3388" y="15709"/>
                      <a:pt x="3388" y="15709"/>
                    </a:cubicBezTo>
                    <a:cubicBezTo>
                      <a:pt x="2965" y="16102"/>
                      <a:pt x="3388" y="15709"/>
                      <a:pt x="3388" y="16102"/>
                    </a:cubicBezTo>
                    <a:cubicBezTo>
                      <a:pt x="3388" y="16102"/>
                      <a:pt x="2965" y="16102"/>
                      <a:pt x="2965" y="16102"/>
                    </a:cubicBezTo>
                    <a:cubicBezTo>
                      <a:pt x="2965" y="16102"/>
                      <a:pt x="3388" y="16495"/>
                      <a:pt x="3388" y="16495"/>
                    </a:cubicBezTo>
                    <a:cubicBezTo>
                      <a:pt x="2965" y="16495"/>
                      <a:pt x="2965" y="16102"/>
                      <a:pt x="2541" y="16102"/>
                    </a:cubicBezTo>
                    <a:cubicBezTo>
                      <a:pt x="2118" y="16102"/>
                      <a:pt x="2118" y="16495"/>
                      <a:pt x="1694" y="16495"/>
                    </a:cubicBezTo>
                    <a:cubicBezTo>
                      <a:pt x="2118" y="16495"/>
                      <a:pt x="2541" y="16495"/>
                      <a:pt x="2965" y="16495"/>
                    </a:cubicBezTo>
                    <a:cubicBezTo>
                      <a:pt x="2965" y="16495"/>
                      <a:pt x="2541" y="16495"/>
                      <a:pt x="2541" y="16887"/>
                    </a:cubicBezTo>
                    <a:cubicBezTo>
                      <a:pt x="2541" y="16887"/>
                      <a:pt x="2541" y="16887"/>
                      <a:pt x="2541" y="16887"/>
                    </a:cubicBezTo>
                    <a:cubicBezTo>
                      <a:pt x="2118" y="16887"/>
                      <a:pt x="1271" y="16495"/>
                      <a:pt x="1271" y="16887"/>
                    </a:cubicBezTo>
                    <a:cubicBezTo>
                      <a:pt x="1271" y="16887"/>
                      <a:pt x="1694" y="16887"/>
                      <a:pt x="1694" y="16887"/>
                    </a:cubicBezTo>
                    <a:cubicBezTo>
                      <a:pt x="1271" y="17280"/>
                      <a:pt x="847" y="16887"/>
                      <a:pt x="424" y="17280"/>
                    </a:cubicBezTo>
                    <a:cubicBezTo>
                      <a:pt x="424" y="17280"/>
                      <a:pt x="424" y="17280"/>
                      <a:pt x="424" y="17280"/>
                    </a:cubicBezTo>
                    <a:cubicBezTo>
                      <a:pt x="847" y="17673"/>
                      <a:pt x="1271" y="17280"/>
                      <a:pt x="1694" y="17673"/>
                    </a:cubicBezTo>
                    <a:cubicBezTo>
                      <a:pt x="1271" y="17673"/>
                      <a:pt x="424" y="17280"/>
                      <a:pt x="424" y="17673"/>
                    </a:cubicBezTo>
                    <a:cubicBezTo>
                      <a:pt x="0" y="17673"/>
                      <a:pt x="424" y="17673"/>
                      <a:pt x="424" y="18065"/>
                    </a:cubicBezTo>
                    <a:cubicBezTo>
                      <a:pt x="0" y="18065"/>
                      <a:pt x="424" y="18458"/>
                      <a:pt x="424" y="18458"/>
                    </a:cubicBezTo>
                    <a:cubicBezTo>
                      <a:pt x="847" y="18458"/>
                      <a:pt x="1694" y="18458"/>
                      <a:pt x="1694" y="18065"/>
                    </a:cubicBezTo>
                    <a:cubicBezTo>
                      <a:pt x="1694" y="18065"/>
                      <a:pt x="2118" y="18458"/>
                      <a:pt x="2118" y="18065"/>
                    </a:cubicBezTo>
                    <a:cubicBezTo>
                      <a:pt x="2118" y="18065"/>
                      <a:pt x="2118" y="18065"/>
                      <a:pt x="2541" y="18065"/>
                    </a:cubicBezTo>
                    <a:cubicBezTo>
                      <a:pt x="2118" y="18065"/>
                      <a:pt x="2118" y="18065"/>
                      <a:pt x="2541" y="18065"/>
                    </a:cubicBezTo>
                    <a:cubicBezTo>
                      <a:pt x="2118" y="18458"/>
                      <a:pt x="2118" y="18065"/>
                      <a:pt x="2118" y="18458"/>
                    </a:cubicBezTo>
                    <a:cubicBezTo>
                      <a:pt x="1694" y="18458"/>
                      <a:pt x="847" y="18065"/>
                      <a:pt x="424" y="18458"/>
                    </a:cubicBezTo>
                    <a:cubicBezTo>
                      <a:pt x="424" y="18458"/>
                      <a:pt x="0" y="18458"/>
                      <a:pt x="0" y="18851"/>
                    </a:cubicBezTo>
                    <a:cubicBezTo>
                      <a:pt x="424" y="18851"/>
                      <a:pt x="424" y="18851"/>
                      <a:pt x="847" y="18851"/>
                    </a:cubicBezTo>
                    <a:cubicBezTo>
                      <a:pt x="424" y="18851"/>
                      <a:pt x="424" y="18851"/>
                      <a:pt x="424" y="19244"/>
                    </a:cubicBezTo>
                    <a:cubicBezTo>
                      <a:pt x="424" y="19244"/>
                      <a:pt x="424" y="19244"/>
                      <a:pt x="847" y="19244"/>
                    </a:cubicBezTo>
                    <a:cubicBezTo>
                      <a:pt x="424" y="19636"/>
                      <a:pt x="424" y="19244"/>
                      <a:pt x="424" y="19636"/>
                    </a:cubicBezTo>
                    <a:cubicBezTo>
                      <a:pt x="0" y="20029"/>
                      <a:pt x="424" y="19636"/>
                      <a:pt x="847" y="19636"/>
                    </a:cubicBezTo>
                    <a:cubicBezTo>
                      <a:pt x="1271" y="19244"/>
                      <a:pt x="1271" y="19244"/>
                      <a:pt x="2118" y="18851"/>
                    </a:cubicBezTo>
                    <a:cubicBezTo>
                      <a:pt x="1694" y="18851"/>
                      <a:pt x="1694" y="19244"/>
                      <a:pt x="1694" y="19244"/>
                    </a:cubicBezTo>
                    <a:cubicBezTo>
                      <a:pt x="1694" y="18851"/>
                      <a:pt x="1271" y="19244"/>
                      <a:pt x="1271" y="19244"/>
                    </a:cubicBezTo>
                    <a:cubicBezTo>
                      <a:pt x="847" y="19636"/>
                      <a:pt x="847" y="19636"/>
                      <a:pt x="1271" y="19636"/>
                    </a:cubicBezTo>
                    <a:cubicBezTo>
                      <a:pt x="1271" y="19636"/>
                      <a:pt x="847" y="19636"/>
                      <a:pt x="847" y="19636"/>
                    </a:cubicBezTo>
                    <a:cubicBezTo>
                      <a:pt x="847" y="19636"/>
                      <a:pt x="424" y="20029"/>
                      <a:pt x="424" y="20029"/>
                    </a:cubicBezTo>
                    <a:cubicBezTo>
                      <a:pt x="424" y="20029"/>
                      <a:pt x="424" y="20029"/>
                      <a:pt x="424" y="20029"/>
                    </a:cubicBezTo>
                    <a:cubicBezTo>
                      <a:pt x="424" y="20422"/>
                      <a:pt x="424" y="20422"/>
                      <a:pt x="424" y="20422"/>
                    </a:cubicBezTo>
                    <a:cubicBezTo>
                      <a:pt x="847" y="20422"/>
                      <a:pt x="1271" y="20029"/>
                      <a:pt x="1271" y="20029"/>
                    </a:cubicBezTo>
                    <a:cubicBezTo>
                      <a:pt x="1271" y="20029"/>
                      <a:pt x="847" y="20029"/>
                      <a:pt x="847" y="20422"/>
                    </a:cubicBezTo>
                    <a:cubicBezTo>
                      <a:pt x="847" y="20422"/>
                      <a:pt x="847" y="20815"/>
                      <a:pt x="1271" y="20422"/>
                    </a:cubicBezTo>
                    <a:cubicBezTo>
                      <a:pt x="847" y="20815"/>
                      <a:pt x="424" y="20422"/>
                      <a:pt x="424" y="20815"/>
                    </a:cubicBezTo>
                    <a:cubicBezTo>
                      <a:pt x="847" y="21207"/>
                      <a:pt x="1271" y="21207"/>
                      <a:pt x="1694" y="21600"/>
                    </a:cubicBezTo>
                    <a:cubicBezTo>
                      <a:pt x="1694" y="21600"/>
                      <a:pt x="1694" y="21600"/>
                      <a:pt x="1271" y="21600"/>
                    </a:cubicBezTo>
                    <a:cubicBezTo>
                      <a:pt x="1694" y="21600"/>
                      <a:pt x="1694" y="21600"/>
                      <a:pt x="1694" y="21600"/>
                    </a:cubicBezTo>
                    <a:cubicBezTo>
                      <a:pt x="2118" y="21600"/>
                      <a:pt x="2118" y="21600"/>
                      <a:pt x="2541" y="21600"/>
                    </a:cubicBezTo>
                    <a:cubicBezTo>
                      <a:pt x="2965" y="21600"/>
                      <a:pt x="3812" y="21207"/>
                      <a:pt x="3812" y="20815"/>
                    </a:cubicBezTo>
                    <a:cubicBezTo>
                      <a:pt x="3812" y="20815"/>
                      <a:pt x="3812" y="20815"/>
                      <a:pt x="3812" y="20815"/>
                    </a:cubicBezTo>
                    <a:cubicBezTo>
                      <a:pt x="4235" y="20815"/>
                      <a:pt x="4235" y="20815"/>
                      <a:pt x="4235" y="20422"/>
                    </a:cubicBezTo>
                    <a:cubicBezTo>
                      <a:pt x="4659" y="20422"/>
                      <a:pt x="4659" y="20815"/>
                      <a:pt x="5082" y="20422"/>
                    </a:cubicBezTo>
                    <a:cubicBezTo>
                      <a:pt x="5082" y="20422"/>
                      <a:pt x="5082" y="20029"/>
                      <a:pt x="5082" y="20029"/>
                    </a:cubicBezTo>
                    <a:cubicBezTo>
                      <a:pt x="5082" y="20029"/>
                      <a:pt x="5082" y="20029"/>
                      <a:pt x="5082" y="19636"/>
                    </a:cubicBezTo>
                    <a:cubicBezTo>
                      <a:pt x="5082" y="20422"/>
                      <a:pt x="5082" y="20422"/>
                      <a:pt x="5929" y="20422"/>
                    </a:cubicBezTo>
                    <a:cubicBezTo>
                      <a:pt x="5929" y="20422"/>
                      <a:pt x="5929" y="20815"/>
                      <a:pt x="5929" y="20815"/>
                    </a:cubicBezTo>
                    <a:cubicBezTo>
                      <a:pt x="6353" y="20422"/>
                      <a:pt x="5929" y="20422"/>
                      <a:pt x="6353" y="20029"/>
                    </a:cubicBezTo>
                    <a:cubicBezTo>
                      <a:pt x="6353" y="20029"/>
                      <a:pt x="5929" y="20029"/>
                      <a:pt x="6353" y="19636"/>
                    </a:cubicBezTo>
                    <a:cubicBezTo>
                      <a:pt x="6353" y="19636"/>
                      <a:pt x="6353" y="19636"/>
                      <a:pt x="6776" y="19636"/>
                    </a:cubicBezTo>
                    <a:cubicBezTo>
                      <a:pt x="7200" y="19244"/>
                      <a:pt x="6776" y="18851"/>
                      <a:pt x="6776" y="18458"/>
                    </a:cubicBezTo>
                    <a:cubicBezTo>
                      <a:pt x="6776" y="18458"/>
                      <a:pt x="7200" y="18458"/>
                      <a:pt x="7200" y="18065"/>
                    </a:cubicBezTo>
                    <a:cubicBezTo>
                      <a:pt x="7200" y="18065"/>
                      <a:pt x="6353" y="17673"/>
                      <a:pt x="6353" y="17673"/>
                    </a:cubicBezTo>
                    <a:cubicBezTo>
                      <a:pt x="6353" y="17673"/>
                      <a:pt x="6776" y="17280"/>
                      <a:pt x="6776" y="17280"/>
                    </a:cubicBezTo>
                    <a:cubicBezTo>
                      <a:pt x="6776" y="16887"/>
                      <a:pt x="6353" y="16887"/>
                      <a:pt x="6353" y="16887"/>
                    </a:cubicBezTo>
                    <a:cubicBezTo>
                      <a:pt x="6353" y="16887"/>
                      <a:pt x="6353" y="16495"/>
                      <a:pt x="6353" y="16495"/>
                    </a:cubicBezTo>
                    <a:cubicBezTo>
                      <a:pt x="6353" y="16495"/>
                      <a:pt x="6353" y="16495"/>
                      <a:pt x="6353" y="16495"/>
                    </a:cubicBezTo>
                    <a:cubicBezTo>
                      <a:pt x="6353" y="16495"/>
                      <a:pt x="6353" y="16102"/>
                      <a:pt x="6353" y="16102"/>
                    </a:cubicBezTo>
                    <a:cubicBezTo>
                      <a:pt x="6353" y="16102"/>
                      <a:pt x="6353" y="16102"/>
                      <a:pt x="6353" y="15709"/>
                    </a:cubicBezTo>
                    <a:cubicBezTo>
                      <a:pt x="6353" y="15709"/>
                      <a:pt x="6353" y="15709"/>
                      <a:pt x="6353" y="15709"/>
                    </a:cubicBezTo>
                    <a:cubicBezTo>
                      <a:pt x="6776" y="15316"/>
                      <a:pt x="7200" y="15316"/>
                      <a:pt x="7200" y="15316"/>
                    </a:cubicBezTo>
                    <a:cubicBezTo>
                      <a:pt x="7624" y="15316"/>
                      <a:pt x="8047" y="15316"/>
                      <a:pt x="8047" y="15316"/>
                    </a:cubicBezTo>
                    <a:cubicBezTo>
                      <a:pt x="8471" y="14924"/>
                      <a:pt x="8047" y="14924"/>
                      <a:pt x="7624" y="14531"/>
                    </a:cubicBezTo>
                    <a:cubicBezTo>
                      <a:pt x="8047" y="14138"/>
                      <a:pt x="8471" y="13745"/>
                      <a:pt x="8471" y="12960"/>
                    </a:cubicBezTo>
                    <a:cubicBezTo>
                      <a:pt x="8471" y="12960"/>
                      <a:pt x="8894" y="12960"/>
                      <a:pt x="9318" y="12960"/>
                    </a:cubicBezTo>
                    <a:cubicBezTo>
                      <a:pt x="9318" y="12960"/>
                      <a:pt x="9318" y="12960"/>
                      <a:pt x="9318" y="12567"/>
                    </a:cubicBezTo>
                    <a:cubicBezTo>
                      <a:pt x="9318" y="12567"/>
                      <a:pt x="9318" y="12567"/>
                      <a:pt x="9318" y="12567"/>
                    </a:cubicBezTo>
                    <a:cubicBezTo>
                      <a:pt x="9318" y="12567"/>
                      <a:pt x="9741" y="12567"/>
                      <a:pt x="9741" y="12175"/>
                    </a:cubicBezTo>
                    <a:cubicBezTo>
                      <a:pt x="10165" y="11782"/>
                      <a:pt x="9741" y="12175"/>
                      <a:pt x="9741" y="11782"/>
                    </a:cubicBezTo>
                    <a:cubicBezTo>
                      <a:pt x="9741" y="11782"/>
                      <a:pt x="10165" y="11389"/>
                      <a:pt x="10165" y="11389"/>
                    </a:cubicBezTo>
                    <a:cubicBezTo>
                      <a:pt x="10588" y="10996"/>
                      <a:pt x="10588" y="11389"/>
                      <a:pt x="11012" y="11389"/>
                    </a:cubicBezTo>
                    <a:cubicBezTo>
                      <a:pt x="11012" y="11389"/>
                      <a:pt x="11012" y="11389"/>
                      <a:pt x="11435" y="10996"/>
                    </a:cubicBezTo>
                    <a:cubicBezTo>
                      <a:pt x="11435" y="10996"/>
                      <a:pt x="11435" y="10996"/>
                      <a:pt x="11435" y="10604"/>
                    </a:cubicBezTo>
                    <a:cubicBezTo>
                      <a:pt x="11435" y="10211"/>
                      <a:pt x="12706" y="10996"/>
                      <a:pt x="13129" y="10604"/>
                    </a:cubicBezTo>
                    <a:cubicBezTo>
                      <a:pt x="12706" y="10604"/>
                      <a:pt x="12706" y="10604"/>
                      <a:pt x="12706" y="10604"/>
                    </a:cubicBezTo>
                    <a:cubicBezTo>
                      <a:pt x="13129" y="10604"/>
                      <a:pt x="13129" y="10211"/>
                      <a:pt x="12706" y="10211"/>
                    </a:cubicBezTo>
                    <a:cubicBezTo>
                      <a:pt x="13129" y="10211"/>
                      <a:pt x="13129" y="10211"/>
                      <a:pt x="13553" y="10211"/>
                    </a:cubicBezTo>
                    <a:cubicBezTo>
                      <a:pt x="13553" y="10211"/>
                      <a:pt x="13553" y="10211"/>
                      <a:pt x="13553" y="10211"/>
                    </a:cubicBezTo>
                    <a:cubicBezTo>
                      <a:pt x="13553" y="10211"/>
                      <a:pt x="13553" y="10211"/>
                      <a:pt x="13553" y="9818"/>
                    </a:cubicBezTo>
                    <a:cubicBezTo>
                      <a:pt x="14400" y="9818"/>
                      <a:pt x="14400" y="10211"/>
                      <a:pt x="14824" y="10604"/>
                    </a:cubicBezTo>
                    <a:cubicBezTo>
                      <a:pt x="15247" y="10604"/>
                      <a:pt x="15671" y="10604"/>
                      <a:pt x="16094" y="10604"/>
                    </a:cubicBezTo>
                    <a:cubicBezTo>
                      <a:pt x="16518" y="10604"/>
                      <a:pt x="16518" y="10604"/>
                      <a:pt x="16941" y="10604"/>
                    </a:cubicBezTo>
                    <a:cubicBezTo>
                      <a:pt x="16941" y="10604"/>
                      <a:pt x="17365" y="10211"/>
                      <a:pt x="17365" y="10211"/>
                    </a:cubicBezTo>
                    <a:cubicBezTo>
                      <a:pt x="17365" y="10211"/>
                      <a:pt x="17365" y="9818"/>
                      <a:pt x="17365" y="9425"/>
                    </a:cubicBezTo>
                    <a:cubicBezTo>
                      <a:pt x="17788" y="9425"/>
                      <a:pt x="17788" y="9425"/>
                      <a:pt x="18212" y="9425"/>
                    </a:cubicBezTo>
                    <a:cubicBezTo>
                      <a:pt x="18635" y="9033"/>
                      <a:pt x="19059" y="9033"/>
                      <a:pt x="19906" y="9425"/>
                    </a:cubicBezTo>
                    <a:cubicBezTo>
                      <a:pt x="19906" y="9425"/>
                      <a:pt x="20329" y="9425"/>
                      <a:pt x="20329" y="9818"/>
                    </a:cubicBezTo>
                    <a:cubicBezTo>
                      <a:pt x="20329" y="9818"/>
                      <a:pt x="19482" y="10211"/>
                      <a:pt x="19906" y="10211"/>
                    </a:cubicBezTo>
                    <a:cubicBezTo>
                      <a:pt x="20329" y="10211"/>
                      <a:pt x="20329" y="10211"/>
                      <a:pt x="20329" y="9818"/>
                    </a:cubicBezTo>
                    <a:cubicBezTo>
                      <a:pt x="20329" y="9818"/>
                      <a:pt x="20329" y="9818"/>
                      <a:pt x="20753" y="9818"/>
                    </a:cubicBezTo>
                    <a:cubicBezTo>
                      <a:pt x="20753" y="9818"/>
                      <a:pt x="20753" y="9818"/>
                      <a:pt x="20753" y="9425"/>
                    </a:cubicBezTo>
                    <a:cubicBezTo>
                      <a:pt x="21176" y="9818"/>
                      <a:pt x="21600" y="9818"/>
                      <a:pt x="21600" y="9425"/>
                    </a:cubicBezTo>
                    <a:close/>
                    <a:moveTo>
                      <a:pt x="13553" y="2356"/>
                    </a:moveTo>
                    <a:cubicBezTo>
                      <a:pt x="13976" y="2749"/>
                      <a:pt x="14824" y="1964"/>
                      <a:pt x="15247" y="1964"/>
                    </a:cubicBezTo>
                    <a:cubicBezTo>
                      <a:pt x="14824" y="1964"/>
                      <a:pt x="14400" y="1964"/>
                      <a:pt x="13976" y="1964"/>
                    </a:cubicBezTo>
                    <a:cubicBezTo>
                      <a:pt x="14400" y="1964"/>
                      <a:pt x="13976" y="1571"/>
                      <a:pt x="14400" y="1571"/>
                    </a:cubicBezTo>
                    <a:cubicBezTo>
                      <a:pt x="13976" y="1571"/>
                      <a:pt x="13976" y="1571"/>
                      <a:pt x="13553" y="1571"/>
                    </a:cubicBezTo>
                    <a:cubicBezTo>
                      <a:pt x="13553" y="1571"/>
                      <a:pt x="13553" y="1571"/>
                      <a:pt x="13129" y="1571"/>
                    </a:cubicBezTo>
                    <a:cubicBezTo>
                      <a:pt x="13129" y="1178"/>
                      <a:pt x="12282" y="1571"/>
                      <a:pt x="11859" y="1571"/>
                    </a:cubicBezTo>
                    <a:cubicBezTo>
                      <a:pt x="12282" y="1571"/>
                      <a:pt x="12706" y="1964"/>
                      <a:pt x="13129" y="1964"/>
                    </a:cubicBezTo>
                    <a:cubicBezTo>
                      <a:pt x="12706" y="1964"/>
                      <a:pt x="12706" y="2356"/>
                      <a:pt x="12706" y="2356"/>
                    </a:cubicBezTo>
                    <a:cubicBezTo>
                      <a:pt x="12706" y="2356"/>
                      <a:pt x="13553" y="2356"/>
                      <a:pt x="13976" y="2356"/>
                    </a:cubicBezTo>
                    <a:cubicBezTo>
                      <a:pt x="13976" y="2356"/>
                      <a:pt x="13976" y="2356"/>
                      <a:pt x="13553" y="2356"/>
                    </a:cubicBezTo>
                    <a:cubicBezTo>
                      <a:pt x="13976" y="2356"/>
                      <a:pt x="13553" y="2356"/>
                      <a:pt x="13553" y="2356"/>
                    </a:cubicBezTo>
                    <a:close/>
                    <a:moveTo>
                      <a:pt x="5506" y="393"/>
                    </a:moveTo>
                    <a:cubicBezTo>
                      <a:pt x="5082" y="785"/>
                      <a:pt x="5929" y="1178"/>
                      <a:pt x="5929" y="785"/>
                    </a:cubicBezTo>
                    <a:cubicBezTo>
                      <a:pt x="5929" y="785"/>
                      <a:pt x="5929" y="785"/>
                      <a:pt x="6353" y="785"/>
                    </a:cubicBezTo>
                    <a:cubicBezTo>
                      <a:pt x="5929" y="785"/>
                      <a:pt x="6353" y="1178"/>
                      <a:pt x="6353" y="1178"/>
                    </a:cubicBezTo>
                    <a:cubicBezTo>
                      <a:pt x="6353" y="1178"/>
                      <a:pt x="5929" y="1178"/>
                      <a:pt x="5929" y="1178"/>
                    </a:cubicBezTo>
                    <a:cubicBezTo>
                      <a:pt x="5929" y="1178"/>
                      <a:pt x="5929" y="1178"/>
                      <a:pt x="5929" y="1178"/>
                    </a:cubicBezTo>
                    <a:cubicBezTo>
                      <a:pt x="5929" y="1178"/>
                      <a:pt x="6776" y="1571"/>
                      <a:pt x="6776" y="1571"/>
                    </a:cubicBezTo>
                    <a:cubicBezTo>
                      <a:pt x="7200" y="1571"/>
                      <a:pt x="7624" y="1571"/>
                      <a:pt x="8047" y="1571"/>
                    </a:cubicBezTo>
                    <a:cubicBezTo>
                      <a:pt x="8047" y="1571"/>
                      <a:pt x="8047" y="1571"/>
                      <a:pt x="8047" y="1571"/>
                    </a:cubicBezTo>
                    <a:cubicBezTo>
                      <a:pt x="8047" y="1571"/>
                      <a:pt x="8047" y="1571"/>
                      <a:pt x="8047" y="1178"/>
                    </a:cubicBezTo>
                    <a:cubicBezTo>
                      <a:pt x="8047" y="1178"/>
                      <a:pt x="8471" y="1178"/>
                      <a:pt x="8471" y="1178"/>
                    </a:cubicBezTo>
                    <a:cubicBezTo>
                      <a:pt x="8471" y="1571"/>
                      <a:pt x="9318" y="1178"/>
                      <a:pt x="9741" y="1178"/>
                    </a:cubicBezTo>
                    <a:cubicBezTo>
                      <a:pt x="9318" y="1178"/>
                      <a:pt x="9318" y="1571"/>
                      <a:pt x="9318" y="1571"/>
                    </a:cubicBezTo>
                    <a:cubicBezTo>
                      <a:pt x="9318" y="1571"/>
                      <a:pt x="9741" y="1571"/>
                      <a:pt x="9741" y="1571"/>
                    </a:cubicBezTo>
                    <a:cubicBezTo>
                      <a:pt x="9318" y="1571"/>
                      <a:pt x="9318" y="1571"/>
                      <a:pt x="8894" y="1571"/>
                    </a:cubicBezTo>
                    <a:cubicBezTo>
                      <a:pt x="8894" y="1571"/>
                      <a:pt x="8894" y="1571"/>
                      <a:pt x="8894" y="1571"/>
                    </a:cubicBezTo>
                    <a:cubicBezTo>
                      <a:pt x="8471" y="1571"/>
                      <a:pt x="8047" y="1571"/>
                      <a:pt x="7624" y="1964"/>
                    </a:cubicBezTo>
                    <a:cubicBezTo>
                      <a:pt x="7624" y="1964"/>
                      <a:pt x="7624" y="1964"/>
                      <a:pt x="7624" y="1964"/>
                    </a:cubicBezTo>
                    <a:cubicBezTo>
                      <a:pt x="7200" y="1571"/>
                      <a:pt x="7200" y="1964"/>
                      <a:pt x="8047" y="1964"/>
                    </a:cubicBezTo>
                    <a:cubicBezTo>
                      <a:pt x="8471" y="1964"/>
                      <a:pt x="9318" y="1571"/>
                      <a:pt x="9741" y="1964"/>
                    </a:cubicBezTo>
                    <a:cubicBezTo>
                      <a:pt x="9318" y="1964"/>
                      <a:pt x="8894" y="1964"/>
                      <a:pt x="8471" y="1964"/>
                    </a:cubicBezTo>
                    <a:cubicBezTo>
                      <a:pt x="8047" y="2356"/>
                      <a:pt x="8047" y="2356"/>
                      <a:pt x="8047" y="2356"/>
                    </a:cubicBezTo>
                    <a:cubicBezTo>
                      <a:pt x="8047" y="2356"/>
                      <a:pt x="7624" y="1964"/>
                      <a:pt x="7624" y="2356"/>
                    </a:cubicBezTo>
                    <a:cubicBezTo>
                      <a:pt x="7624" y="2356"/>
                      <a:pt x="9741" y="3142"/>
                      <a:pt x="9741" y="3142"/>
                    </a:cubicBezTo>
                    <a:cubicBezTo>
                      <a:pt x="9741" y="2749"/>
                      <a:pt x="9741" y="2749"/>
                      <a:pt x="10165" y="2749"/>
                    </a:cubicBezTo>
                    <a:cubicBezTo>
                      <a:pt x="10165" y="2749"/>
                      <a:pt x="10165" y="2749"/>
                      <a:pt x="9741" y="2749"/>
                    </a:cubicBezTo>
                    <a:cubicBezTo>
                      <a:pt x="10165" y="2749"/>
                      <a:pt x="10165" y="2356"/>
                      <a:pt x="10165" y="2356"/>
                    </a:cubicBezTo>
                    <a:cubicBezTo>
                      <a:pt x="10588" y="2356"/>
                      <a:pt x="10588" y="2356"/>
                      <a:pt x="10588" y="2356"/>
                    </a:cubicBezTo>
                    <a:cubicBezTo>
                      <a:pt x="11012" y="1964"/>
                      <a:pt x="10588" y="1964"/>
                      <a:pt x="11012" y="1964"/>
                    </a:cubicBezTo>
                    <a:cubicBezTo>
                      <a:pt x="11012" y="1178"/>
                      <a:pt x="12706" y="1178"/>
                      <a:pt x="12706" y="1178"/>
                    </a:cubicBezTo>
                    <a:cubicBezTo>
                      <a:pt x="12706" y="1178"/>
                      <a:pt x="12282" y="1178"/>
                      <a:pt x="12282" y="1178"/>
                    </a:cubicBezTo>
                    <a:cubicBezTo>
                      <a:pt x="12282" y="1178"/>
                      <a:pt x="12282" y="1178"/>
                      <a:pt x="12282" y="785"/>
                    </a:cubicBezTo>
                    <a:cubicBezTo>
                      <a:pt x="11859" y="785"/>
                      <a:pt x="11435" y="785"/>
                      <a:pt x="11012" y="785"/>
                    </a:cubicBezTo>
                    <a:cubicBezTo>
                      <a:pt x="11012" y="785"/>
                      <a:pt x="11012" y="785"/>
                      <a:pt x="10588" y="393"/>
                    </a:cubicBezTo>
                    <a:cubicBezTo>
                      <a:pt x="10588" y="393"/>
                      <a:pt x="10165" y="785"/>
                      <a:pt x="10165" y="785"/>
                    </a:cubicBezTo>
                    <a:cubicBezTo>
                      <a:pt x="10165" y="785"/>
                      <a:pt x="10165" y="393"/>
                      <a:pt x="10165" y="393"/>
                    </a:cubicBezTo>
                    <a:cubicBezTo>
                      <a:pt x="10165" y="393"/>
                      <a:pt x="9318" y="0"/>
                      <a:pt x="8894" y="393"/>
                    </a:cubicBezTo>
                    <a:cubicBezTo>
                      <a:pt x="8471" y="393"/>
                      <a:pt x="8894" y="785"/>
                      <a:pt x="9318" y="1178"/>
                    </a:cubicBezTo>
                    <a:cubicBezTo>
                      <a:pt x="8894" y="785"/>
                      <a:pt x="8471" y="785"/>
                      <a:pt x="8471" y="393"/>
                    </a:cubicBezTo>
                    <a:cubicBezTo>
                      <a:pt x="8047" y="393"/>
                      <a:pt x="8047" y="393"/>
                      <a:pt x="7624" y="393"/>
                    </a:cubicBezTo>
                    <a:cubicBezTo>
                      <a:pt x="7624" y="785"/>
                      <a:pt x="7624" y="785"/>
                      <a:pt x="7624" y="785"/>
                    </a:cubicBezTo>
                    <a:cubicBezTo>
                      <a:pt x="7624" y="785"/>
                      <a:pt x="7200" y="785"/>
                      <a:pt x="7200" y="785"/>
                    </a:cubicBezTo>
                    <a:cubicBezTo>
                      <a:pt x="7200" y="785"/>
                      <a:pt x="6776" y="393"/>
                      <a:pt x="6353" y="393"/>
                    </a:cubicBezTo>
                    <a:cubicBezTo>
                      <a:pt x="6776" y="393"/>
                      <a:pt x="7200" y="393"/>
                      <a:pt x="7624" y="393"/>
                    </a:cubicBezTo>
                    <a:cubicBezTo>
                      <a:pt x="7624" y="393"/>
                      <a:pt x="7624" y="393"/>
                      <a:pt x="7624" y="393"/>
                    </a:cubicBezTo>
                    <a:cubicBezTo>
                      <a:pt x="7200" y="393"/>
                      <a:pt x="6776" y="393"/>
                      <a:pt x="6353" y="393"/>
                    </a:cubicBezTo>
                    <a:cubicBezTo>
                      <a:pt x="6353" y="393"/>
                      <a:pt x="6353" y="393"/>
                      <a:pt x="6353" y="393"/>
                    </a:cubicBezTo>
                    <a:cubicBezTo>
                      <a:pt x="6353" y="393"/>
                      <a:pt x="5082" y="393"/>
                      <a:pt x="5506" y="393"/>
                    </a:cubicBezTo>
                    <a:close/>
                    <a:moveTo>
                      <a:pt x="10588" y="0"/>
                    </a:moveTo>
                    <a:cubicBezTo>
                      <a:pt x="10588" y="0"/>
                      <a:pt x="10588" y="0"/>
                      <a:pt x="10588" y="0"/>
                    </a:cubicBezTo>
                    <a:cubicBezTo>
                      <a:pt x="10588" y="0"/>
                      <a:pt x="10588" y="0"/>
                      <a:pt x="10588" y="0"/>
                    </a:cubicBezTo>
                    <a:close/>
                    <a:moveTo>
                      <a:pt x="10588" y="0"/>
                    </a:moveTo>
                    <a:cubicBezTo>
                      <a:pt x="10588" y="0"/>
                      <a:pt x="10588" y="0"/>
                      <a:pt x="11012" y="0"/>
                    </a:cubicBezTo>
                    <a:cubicBezTo>
                      <a:pt x="10588" y="393"/>
                      <a:pt x="10588" y="393"/>
                      <a:pt x="10588" y="393"/>
                    </a:cubicBezTo>
                    <a:cubicBezTo>
                      <a:pt x="11012" y="393"/>
                      <a:pt x="11859" y="393"/>
                      <a:pt x="12282" y="393"/>
                    </a:cubicBezTo>
                    <a:cubicBezTo>
                      <a:pt x="11859" y="393"/>
                      <a:pt x="11859" y="393"/>
                      <a:pt x="11435" y="393"/>
                    </a:cubicBezTo>
                    <a:cubicBezTo>
                      <a:pt x="12282" y="785"/>
                      <a:pt x="13129" y="785"/>
                      <a:pt x="13553" y="785"/>
                    </a:cubicBezTo>
                    <a:cubicBezTo>
                      <a:pt x="13553" y="785"/>
                      <a:pt x="13553" y="785"/>
                      <a:pt x="13553" y="785"/>
                    </a:cubicBezTo>
                    <a:cubicBezTo>
                      <a:pt x="13976" y="785"/>
                      <a:pt x="14824" y="785"/>
                      <a:pt x="15247" y="785"/>
                    </a:cubicBezTo>
                    <a:cubicBezTo>
                      <a:pt x="15671" y="393"/>
                      <a:pt x="16094" y="393"/>
                      <a:pt x="16518" y="393"/>
                    </a:cubicBezTo>
                    <a:cubicBezTo>
                      <a:pt x="16518" y="0"/>
                      <a:pt x="15247" y="0"/>
                      <a:pt x="15247" y="0"/>
                    </a:cubicBezTo>
                    <a:cubicBezTo>
                      <a:pt x="14400" y="0"/>
                      <a:pt x="14400" y="0"/>
                      <a:pt x="13976" y="0"/>
                    </a:cubicBezTo>
                    <a:cubicBezTo>
                      <a:pt x="13976" y="0"/>
                      <a:pt x="13976" y="0"/>
                      <a:pt x="13976" y="0"/>
                    </a:cubicBezTo>
                    <a:cubicBezTo>
                      <a:pt x="13553" y="0"/>
                      <a:pt x="13553" y="0"/>
                      <a:pt x="13553" y="0"/>
                    </a:cubicBezTo>
                    <a:cubicBezTo>
                      <a:pt x="13129" y="0"/>
                      <a:pt x="13553" y="0"/>
                      <a:pt x="13129" y="0"/>
                    </a:cubicBezTo>
                    <a:cubicBezTo>
                      <a:pt x="12282" y="0"/>
                      <a:pt x="11859" y="0"/>
                      <a:pt x="11435" y="0"/>
                    </a:cubicBezTo>
                    <a:cubicBezTo>
                      <a:pt x="11859" y="0"/>
                      <a:pt x="11012" y="0"/>
                      <a:pt x="11012" y="0"/>
                    </a:cubicBezTo>
                    <a:cubicBezTo>
                      <a:pt x="11012" y="0"/>
                      <a:pt x="11435" y="0"/>
                      <a:pt x="11435" y="0"/>
                    </a:cubicBezTo>
                    <a:cubicBezTo>
                      <a:pt x="11012" y="0"/>
                      <a:pt x="10588" y="0"/>
                      <a:pt x="10165" y="0"/>
                    </a:cubicBezTo>
                    <a:cubicBezTo>
                      <a:pt x="10165" y="0"/>
                      <a:pt x="10588" y="0"/>
                      <a:pt x="10588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8" name="Shape"/>
              <p:cNvSpPr/>
              <p:nvPr/>
            </p:nvSpPr>
            <p:spPr>
              <a:xfrm>
                <a:off x="15092500" y="3443728"/>
                <a:ext cx="140738" cy="198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2" h="21600" extrusionOk="0">
                    <a:moveTo>
                      <a:pt x="20162" y="2700"/>
                    </a:moveTo>
                    <a:cubicBezTo>
                      <a:pt x="20162" y="2700"/>
                      <a:pt x="20162" y="2700"/>
                      <a:pt x="20162" y="2700"/>
                    </a:cubicBezTo>
                    <a:cubicBezTo>
                      <a:pt x="18362" y="2700"/>
                      <a:pt x="18362" y="0"/>
                      <a:pt x="14762" y="0"/>
                    </a:cubicBezTo>
                    <a:cubicBezTo>
                      <a:pt x="14762" y="1350"/>
                      <a:pt x="16562" y="2700"/>
                      <a:pt x="16562" y="2700"/>
                    </a:cubicBezTo>
                    <a:cubicBezTo>
                      <a:pt x="16562" y="2700"/>
                      <a:pt x="14762" y="2700"/>
                      <a:pt x="14762" y="2700"/>
                    </a:cubicBezTo>
                    <a:cubicBezTo>
                      <a:pt x="14762" y="2700"/>
                      <a:pt x="14762" y="4050"/>
                      <a:pt x="14762" y="4050"/>
                    </a:cubicBezTo>
                    <a:cubicBezTo>
                      <a:pt x="12962" y="4050"/>
                      <a:pt x="11162" y="4050"/>
                      <a:pt x="11162" y="4050"/>
                    </a:cubicBezTo>
                    <a:cubicBezTo>
                      <a:pt x="11162" y="5400"/>
                      <a:pt x="12962" y="5400"/>
                      <a:pt x="12962" y="6750"/>
                    </a:cubicBezTo>
                    <a:cubicBezTo>
                      <a:pt x="11162" y="6750"/>
                      <a:pt x="11162" y="6750"/>
                      <a:pt x="9362" y="6750"/>
                    </a:cubicBezTo>
                    <a:cubicBezTo>
                      <a:pt x="9362" y="6750"/>
                      <a:pt x="7562" y="6750"/>
                      <a:pt x="7562" y="5400"/>
                    </a:cubicBezTo>
                    <a:cubicBezTo>
                      <a:pt x="7562" y="5400"/>
                      <a:pt x="7562" y="5400"/>
                      <a:pt x="5762" y="5400"/>
                    </a:cubicBezTo>
                    <a:cubicBezTo>
                      <a:pt x="3962" y="5400"/>
                      <a:pt x="5762" y="6750"/>
                      <a:pt x="5762" y="8100"/>
                    </a:cubicBezTo>
                    <a:cubicBezTo>
                      <a:pt x="3962" y="9450"/>
                      <a:pt x="-1438" y="10800"/>
                      <a:pt x="362" y="12150"/>
                    </a:cubicBezTo>
                    <a:cubicBezTo>
                      <a:pt x="362" y="12150"/>
                      <a:pt x="362" y="12150"/>
                      <a:pt x="362" y="12150"/>
                    </a:cubicBezTo>
                    <a:cubicBezTo>
                      <a:pt x="362" y="12150"/>
                      <a:pt x="2162" y="13500"/>
                      <a:pt x="2162" y="13500"/>
                    </a:cubicBezTo>
                    <a:cubicBezTo>
                      <a:pt x="3962" y="13500"/>
                      <a:pt x="5762" y="13500"/>
                      <a:pt x="5762" y="14850"/>
                    </a:cubicBezTo>
                    <a:cubicBezTo>
                      <a:pt x="7562" y="16200"/>
                      <a:pt x="5762" y="16200"/>
                      <a:pt x="7562" y="17550"/>
                    </a:cubicBezTo>
                    <a:cubicBezTo>
                      <a:pt x="5762" y="17550"/>
                      <a:pt x="7562" y="18900"/>
                      <a:pt x="5762" y="18900"/>
                    </a:cubicBezTo>
                    <a:cubicBezTo>
                      <a:pt x="5762" y="18900"/>
                      <a:pt x="7562" y="20250"/>
                      <a:pt x="7562" y="20250"/>
                    </a:cubicBezTo>
                    <a:cubicBezTo>
                      <a:pt x="7562" y="20250"/>
                      <a:pt x="7562" y="20250"/>
                      <a:pt x="7562" y="20250"/>
                    </a:cubicBezTo>
                    <a:cubicBezTo>
                      <a:pt x="7562" y="20250"/>
                      <a:pt x="9362" y="21600"/>
                      <a:pt x="9362" y="21600"/>
                    </a:cubicBezTo>
                    <a:cubicBezTo>
                      <a:pt x="9362" y="21600"/>
                      <a:pt x="9362" y="20250"/>
                      <a:pt x="11162" y="20250"/>
                    </a:cubicBezTo>
                    <a:cubicBezTo>
                      <a:pt x="11162" y="20250"/>
                      <a:pt x="11162" y="20250"/>
                      <a:pt x="11162" y="20250"/>
                    </a:cubicBezTo>
                    <a:cubicBezTo>
                      <a:pt x="11162" y="20250"/>
                      <a:pt x="12962" y="20250"/>
                      <a:pt x="12962" y="21600"/>
                    </a:cubicBezTo>
                    <a:cubicBezTo>
                      <a:pt x="12962" y="20250"/>
                      <a:pt x="14762" y="20250"/>
                      <a:pt x="14762" y="20250"/>
                    </a:cubicBezTo>
                    <a:cubicBezTo>
                      <a:pt x="14762" y="18900"/>
                      <a:pt x="16562" y="18900"/>
                      <a:pt x="16562" y="18900"/>
                    </a:cubicBezTo>
                    <a:cubicBezTo>
                      <a:pt x="20162" y="18900"/>
                      <a:pt x="20162" y="18900"/>
                      <a:pt x="20162" y="17550"/>
                    </a:cubicBezTo>
                    <a:cubicBezTo>
                      <a:pt x="18362" y="16200"/>
                      <a:pt x="16562" y="16200"/>
                      <a:pt x="16562" y="14850"/>
                    </a:cubicBezTo>
                    <a:cubicBezTo>
                      <a:pt x="14762" y="14850"/>
                      <a:pt x="12962" y="14850"/>
                      <a:pt x="14762" y="14850"/>
                    </a:cubicBezTo>
                    <a:cubicBezTo>
                      <a:pt x="14762" y="13500"/>
                      <a:pt x="14762" y="13500"/>
                      <a:pt x="14762" y="12150"/>
                    </a:cubicBezTo>
                    <a:cubicBezTo>
                      <a:pt x="14762" y="12150"/>
                      <a:pt x="14762" y="12150"/>
                      <a:pt x="14762" y="12150"/>
                    </a:cubicBezTo>
                    <a:cubicBezTo>
                      <a:pt x="16562" y="12150"/>
                      <a:pt x="16562" y="10800"/>
                      <a:pt x="18362" y="10800"/>
                    </a:cubicBezTo>
                    <a:cubicBezTo>
                      <a:pt x="18362" y="10800"/>
                      <a:pt x="20162" y="9450"/>
                      <a:pt x="20162" y="9450"/>
                    </a:cubicBezTo>
                    <a:cubicBezTo>
                      <a:pt x="20162" y="8100"/>
                      <a:pt x="20162" y="9450"/>
                      <a:pt x="20162" y="8100"/>
                    </a:cubicBezTo>
                    <a:cubicBezTo>
                      <a:pt x="20162" y="6750"/>
                      <a:pt x="18362" y="6750"/>
                      <a:pt x="18362" y="5400"/>
                    </a:cubicBezTo>
                    <a:cubicBezTo>
                      <a:pt x="18362" y="5400"/>
                      <a:pt x="18362" y="4050"/>
                      <a:pt x="20162" y="27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39" name="Shape"/>
              <p:cNvSpPr/>
              <p:nvPr/>
            </p:nvSpPr>
            <p:spPr>
              <a:xfrm>
                <a:off x="11448638" y="3065880"/>
                <a:ext cx="98331" cy="102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72" extrusionOk="0">
                    <a:moveTo>
                      <a:pt x="2700" y="15072"/>
                    </a:moveTo>
                    <a:cubicBezTo>
                      <a:pt x="2700" y="15072"/>
                      <a:pt x="0" y="15072"/>
                      <a:pt x="0" y="15072"/>
                    </a:cubicBezTo>
                    <a:cubicBezTo>
                      <a:pt x="0" y="15072"/>
                      <a:pt x="2700" y="15072"/>
                      <a:pt x="5400" y="15072"/>
                    </a:cubicBezTo>
                    <a:cubicBezTo>
                      <a:pt x="2700" y="15072"/>
                      <a:pt x="2700" y="15072"/>
                      <a:pt x="2700" y="15072"/>
                    </a:cubicBezTo>
                    <a:close/>
                    <a:moveTo>
                      <a:pt x="21600" y="672"/>
                    </a:moveTo>
                    <a:cubicBezTo>
                      <a:pt x="18900" y="-1728"/>
                      <a:pt x="13500" y="3072"/>
                      <a:pt x="8100" y="3072"/>
                    </a:cubicBezTo>
                    <a:cubicBezTo>
                      <a:pt x="8100" y="5472"/>
                      <a:pt x="8100" y="3072"/>
                      <a:pt x="8100" y="5472"/>
                    </a:cubicBezTo>
                    <a:cubicBezTo>
                      <a:pt x="8100" y="5472"/>
                      <a:pt x="8100" y="7872"/>
                      <a:pt x="5400" y="7872"/>
                    </a:cubicBezTo>
                    <a:cubicBezTo>
                      <a:pt x="5400" y="10272"/>
                      <a:pt x="0" y="10272"/>
                      <a:pt x="5400" y="12672"/>
                    </a:cubicBezTo>
                    <a:cubicBezTo>
                      <a:pt x="2700" y="12672"/>
                      <a:pt x="2700" y="12672"/>
                      <a:pt x="2700" y="12672"/>
                    </a:cubicBezTo>
                    <a:cubicBezTo>
                      <a:pt x="2700" y="12672"/>
                      <a:pt x="5400" y="12672"/>
                      <a:pt x="5400" y="15072"/>
                    </a:cubicBezTo>
                    <a:cubicBezTo>
                      <a:pt x="2700" y="15072"/>
                      <a:pt x="2700" y="12672"/>
                      <a:pt x="0" y="12672"/>
                    </a:cubicBezTo>
                    <a:cubicBezTo>
                      <a:pt x="0" y="15072"/>
                      <a:pt x="5400" y="15072"/>
                      <a:pt x="5400" y="15072"/>
                    </a:cubicBezTo>
                    <a:cubicBezTo>
                      <a:pt x="8100" y="15072"/>
                      <a:pt x="8100" y="15072"/>
                      <a:pt x="8100" y="15072"/>
                    </a:cubicBezTo>
                    <a:cubicBezTo>
                      <a:pt x="10800" y="15072"/>
                      <a:pt x="10800" y="15072"/>
                      <a:pt x="10800" y="15072"/>
                    </a:cubicBezTo>
                    <a:cubicBezTo>
                      <a:pt x="10800" y="15072"/>
                      <a:pt x="13500" y="15072"/>
                      <a:pt x="13500" y="15072"/>
                    </a:cubicBezTo>
                    <a:cubicBezTo>
                      <a:pt x="13500" y="17472"/>
                      <a:pt x="13500" y="15072"/>
                      <a:pt x="13500" y="17472"/>
                    </a:cubicBezTo>
                    <a:cubicBezTo>
                      <a:pt x="13500" y="17472"/>
                      <a:pt x="10800" y="19872"/>
                      <a:pt x="13500" y="19872"/>
                    </a:cubicBezTo>
                    <a:cubicBezTo>
                      <a:pt x="16200" y="17472"/>
                      <a:pt x="16200" y="17472"/>
                      <a:pt x="13500" y="17472"/>
                    </a:cubicBezTo>
                    <a:cubicBezTo>
                      <a:pt x="13500" y="17472"/>
                      <a:pt x="16200" y="17472"/>
                      <a:pt x="16200" y="15072"/>
                    </a:cubicBezTo>
                    <a:cubicBezTo>
                      <a:pt x="16200" y="15072"/>
                      <a:pt x="16200" y="10272"/>
                      <a:pt x="16200" y="12672"/>
                    </a:cubicBezTo>
                    <a:cubicBezTo>
                      <a:pt x="16200" y="10272"/>
                      <a:pt x="16200" y="12672"/>
                      <a:pt x="18900" y="10272"/>
                    </a:cubicBezTo>
                    <a:cubicBezTo>
                      <a:pt x="21600" y="10272"/>
                      <a:pt x="18900" y="10272"/>
                      <a:pt x="18900" y="10272"/>
                    </a:cubicBezTo>
                    <a:cubicBezTo>
                      <a:pt x="18900" y="10272"/>
                      <a:pt x="21600" y="7872"/>
                      <a:pt x="21600" y="7872"/>
                    </a:cubicBezTo>
                    <a:cubicBezTo>
                      <a:pt x="21600" y="7872"/>
                      <a:pt x="18900" y="7872"/>
                      <a:pt x="18900" y="5472"/>
                    </a:cubicBezTo>
                    <a:cubicBezTo>
                      <a:pt x="18900" y="5472"/>
                      <a:pt x="21600" y="5472"/>
                      <a:pt x="21600" y="5472"/>
                    </a:cubicBezTo>
                    <a:cubicBezTo>
                      <a:pt x="21600" y="5472"/>
                      <a:pt x="21600" y="3072"/>
                      <a:pt x="21600" y="672"/>
                    </a:cubicBezTo>
                    <a:cubicBezTo>
                      <a:pt x="21600" y="672"/>
                      <a:pt x="21600" y="672"/>
                      <a:pt x="21600" y="672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0" name="Shape"/>
              <p:cNvSpPr/>
              <p:nvPr/>
            </p:nvSpPr>
            <p:spPr>
              <a:xfrm>
                <a:off x="13845696" y="3912170"/>
                <a:ext cx="267993" cy="14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5" h="19704" extrusionOk="0">
                    <a:moveTo>
                      <a:pt x="20618" y="17304"/>
                    </a:moveTo>
                    <a:cubicBezTo>
                      <a:pt x="20618" y="17304"/>
                      <a:pt x="20618" y="15642"/>
                      <a:pt x="20618" y="15642"/>
                    </a:cubicBezTo>
                    <a:cubicBezTo>
                      <a:pt x="20618" y="13981"/>
                      <a:pt x="20618" y="12319"/>
                      <a:pt x="20618" y="12319"/>
                    </a:cubicBezTo>
                    <a:cubicBezTo>
                      <a:pt x="19636" y="12319"/>
                      <a:pt x="18655" y="12319"/>
                      <a:pt x="18655" y="12319"/>
                    </a:cubicBezTo>
                    <a:cubicBezTo>
                      <a:pt x="17673" y="12319"/>
                      <a:pt x="16691" y="10658"/>
                      <a:pt x="16691" y="10658"/>
                    </a:cubicBezTo>
                    <a:cubicBezTo>
                      <a:pt x="16691" y="10658"/>
                      <a:pt x="16691" y="12319"/>
                      <a:pt x="15709" y="12319"/>
                    </a:cubicBezTo>
                    <a:cubicBezTo>
                      <a:pt x="15709" y="12319"/>
                      <a:pt x="15709" y="10658"/>
                      <a:pt x="15709" y="10658"/>
                    </a:cubicBezTo>
                    <a:cubicBezTo>
                      <a:pt x="14727" y="10658"/>
                      <a:pt x="15709" y="12319"/>
                      <a:pt x="14727" y="12319"/>
                    </a:cubicBezTo>
                    <a:cubicBezTo>
                      <a:pt x="14727" y="12319"/>
                      <a:pt x="14727" y="12319"/>
                      <a:pt x="14727" y="10658"/>
                    </a:cubicBezTo>
                    <a:cubicBezTo>
                      <a:pt x="14727" y="10658"/>
                      <a:pt x="14727" y="10658"/>
                      <a:pt x="13745" y="10658"/>
                    </a:cubicBezTo>
                    <a:cubicBezTo>
                      <a:pt x="13745" y="10658"/>
                      <a:pt x="12764" y="10658"/>
                      <a:pt x="12764" y="10658"/>
                    </a:cubicBezTo>
                    <a:cubicBezTo>
                      <a:pt x="12764" y="10658"/>
                      <a:pt x="12764" y="8996"/>
                      <a:pt x="12764" y="8996"/>
                    </a:cubicBezTo>
                    <a:cubicBezTo>
                      <a:pt x="12764" y="8996"/>
                      <a:pt x="12764" y="8996"/>
                      <a:pt x="12764" y="8996"/>
                    </a:cubicBezTo>
                    <a:cubicBezTo>
                      <a:pt x="12764" y="8996"/>
                      <a:pt x="11782" y="8996"/>
                      <a:pt x="11782" y="8996"/>
                    </a:cubicBezTo>
                    <a:cubicBezTo>
                      <a:pt x="11782" y="8996"/>
                      <a:pt x="10800" y="7335"/>
                      <a:pt x="10800" y="7335"/>
                    </a:cubicBezTo>
                    <a:cubicBezTo>
                      <a:pt x="9818" y="7335"/>
                      <a:pt x="9818" y="5673"/>
                      <a:pt x="9818" y="5673"/>
                    </a:cubicBezTo>
                    <a:cubicBezTo>
                      <a:pt x="8836" y="5673"/>
                      <a:pt x="8836" y="5673"/>
                      <a:pt x="7855" y="5673"/>
                    </a:cubicBezTo>
                    <a:cubicBezTo>
                      <a:pt x="6873" y="4012"/>
                      <a:pt x="5891" y="2350"/>
                      <a:pt x="4909" y="2350"/>
                    </a:cubicBezTo>
                    <a:cubicBezTo>
                      <a:pt x="3927" y="689"/>
                      <a:pt x="3927" y="-973"/>
                      <a:pt x="2945" y="689"/>
                    </a:cubicBezTo>
                    <a:cubicBezTo>
                      <a:pt x="1964" y="689"/>
                      <a:pt x="2945" y="689"/>
                      <a:pt x="1964" y="2350"/>
                    </a:cubicBezTo>
                    <a:cubicBezTo>
                      <a:pt x="1964" y="2350"/>
                      <a:pt x="1964" y="689"/>
                      <a:pt x="982" y="689"/>
                    </a:cubicBezTo>
                    <a:cubicBezTo>
                      <a:pt x="982" y="689"/>
                      <a:pt x="0" y="4012"/>
                      <a:pt x="0" y="4012"/>
                    </a:cubicBezTo>
                    <a:cubicBezTo>
                      <a:pt x="0" y="5673"/>
                      <a:pt x="0" y="7335"/>
                      <a:pt x="0" y="7335"/>
                    </a:cubicBezTo>
                    <a:cubicBezTo>
                      <a:pt x="0" y="8996"/>
                      <a:pt x="982" y="8996"/>
                      <a:pt x="982" y="8996"/>
                    </a:cubicBezTo>
                    <a:cubicBezTo>
                      <a:pt x="2945" y="10658"/>
                      <a:pt x="4909" y="12319"/>
                      <a:pt x="5891" y="13981"/>
                    </a:cubicBezTo>
                    <a:cubicBezTo>
                      <a:pt x="6873" y="13981"/>
                      <a:pt x="6873" y="13981"/>
                      <a:pt x="6873" y="13981"/>
                    </a:cubicBezTo>
                    <a:cubicBezTo>
                      <a:pt x="7855" y="13981"/>
                      <a:pt x="7855" y="13981"/>
                      <a:pt x="7855" y="13981"/>
                    </a:cubicBezTo>
                    <a:cubicBezTo>
                      <a:pt x="8836" y="13981"/>
                      <a:pt x="8836" y="13981"/>
                      <a:pt x="8836" y="13981"/>
                    </a:cubicBezTo>
                    <a:cubicBezTo>
                      <a:pt x="8836" y="13981"/>
                      <a:pt x="9818" y="15642"/>
                      <a:pt x="9818" y="15642"/>
                    </a:cubicBezTo>
                    <a:cubicBezTo>
                      <a:pt x="9818" y="15642"/>
                      <a:pt x="10800" y="13981"/>
                      <a:pt x="10800" y="13981"/>
                    </a:cubicBezTo>
                    <a:cubicBezTo>
                      <a:pt x="11782" y="13981"/>
                      <a:pt x="11782" y="15642"/>
                      <a:pt x="11782" y="15642"/>
                    </a:cubicBezTo>
                    <a:cubicBezTo>
                      <a:pt x="12764" y="15642"/>
                      <a:pt x="12764" y="15642"/>
                      <a:pt x="12764" y="17304"/>
                    </a:cubicBezTo>
                    <a:cubicBezTo>
                      <a:pt x="12764" y="17304"/>
                      <a:pt x="13745" y="17304"/>
                      <a:pt x="13745" y="17304"/>
                    </a:cubicBezTo>
                    <a:cubicBezTo>
                      <a:pt x="13745" y="17304"/>
                      <a:pt x="14727" y="17304"/>
                      <a:pt x="14727" y="17304"/>
                    </a:cubicBezTo>
                    <a:cubicBezTo>
                      <a:pt x="14727" y="17304"/>
                      <a:pt x="14727" y="18965"/>
                      <a:pt x="14727" y="18965"/>
                    </a:cubicBezTo>
                    <a:cubicBezTo>
                      <a:pt x="15709" y="18965"/>
                      <a:pt x="15709" y="18965"/>
                      <a:pt x="15709" y="18965"/>
                    </a:cubicBezTo>
                    <a:cubicBezTo>
                      <a:pt x="16691" y="18965"/>
                      <a:pt x="16691" y="18965"/>
                      <a:pt x="17673" y="18965"/>
                    </a:cubicBezTo>
                    <a:cubicBezTo>
                      <a:pt x="17673" y="18965"/>
                      <a:pt x="18655" y="18965"/>
                      <a:pt x="18655" y="18965"/>
                    </a:cubicBezTo>
                    <a:cubicBezTo>
                      <a:pt x="18655" y="18965"/>
                      <a:pt x="18655" y="18965"/>
                      <a:pt x="18655" y="18965"/>
                    </a:cubicBezTo>
                    <a:cubicBezTo>
                      <a:pt x="19636" y="20627"/>
                      <a:pt x="19636" y="18965"/>
                      <a:pt x="19636" y="18965"/>
                    </a:cubicBezTo>
                    <a:cubicBezTo>
                      <a:pt x="20618" y="18965"/>
                      <a:pt x="21600" y="20627"/>
                      <a:pt x="20618" y="17304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1" name="Shape"/>
              <p:cNvSpPr/>
              <p:nvPr/>
            </p:nvSpPr>
            <p:spPr>
              <a:xfrm>
                <a:off x="14271790" y="3981264"/>
                <a:ext cx="286250" cy="686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855"/>
                    </a:moveTo>
                    <a:cubicBezTo>
                      <a:pt x="21600" y="7855"/>
                      <a:pt x="20661" y="8247"/>
                      <a:pt x="20661" y="8247"/>
                    </a:cubicBezTo>
                    <a:cubicBezTo>
                      <a:pt x="19722" y="8247"/>
                      <a:pt x="19722" y="8247"/>
                      <a:pt x="18783" y="8247"/>
                    </a:cubicBezTo>
                    <a:cubicBezTo>
                      <a:pt x="18783" y="8247"/>
                      <a:pt x="18783" y="7855"/>
                      <a:pt x="18783" y="7855"/>
                    </a:cubicBezTo>
                    <a:cubicBezTo>
                      <a:pt x="17843" y="7462"/>
                      <a:pt x="16904" y="7855"/>
                      <a:pt x="16904" y="7462"/>
                    </a:cubicBezTo>
                    <a:cubicBezTo>
                      <a:pt x="16904" y="7462"/>
                      <a:pt x="16904" y="6676"/>
                      <a:pt x="16904" y="6676"/>
                    </a:cubicBezTo>
                    <a:cubicBezTo>
                      <a:pt x="16904" y="6284"/>
                      <a:pt x="16904" y="6676"/>
                      <a:pt x="15965" y="6284"/>
                    </a:cubicBezTo>
                    <a:cubicBezTo>
                      <a:pt x="15026" y="6284"/>
                      <a:pt x="15965" y="5891"/>
                      <a:pt x="15026" y="5891"/>
                    </a:cubicBezTo>
                    <a:cubicBezTo>
                      <a:pt x="15026" y="5498"/>
                      <a:pt x="14087" y="5498"/>
                      <a:pt x="15026" y="5105"/>
                    </a:cubicBezTo>
                    <a:cubicBezTo>
                      <a:pt x="15026" y="5105"/>
                      <a:pt x="14087" y="5105"/>
                      <a:pt x="14087" y="5105"/>
                    </a:cubicBezTo>
                    <a:cubicBezTo>
                      <a:pt x="13148" y="5105"/>
                      <a:pt x="12209" y="5498"/>
                      <a:pt x="12209" y="5498"/>
                    </a:cubicBezTo>
                    <a:cubicBezTo>
                      <a:pt x="12209" y="5498"/>
                      <a:pt x="12209" y="5105"/>
                      <a:pt x="12209" y="5105"/>
                    </a:cubicBezTo>
                    <a:cubicBezTo>
                      <a:pt x="12209" y="5105"/>
                      <a:pt x="12209" y="5105"/>
                      <a:pt x="12209" y="4713"/>
                    </a:cubicBezTo>
                    <a:cubicBezTo>
                      <a:pt x="12209" y="4713"/>
                      <a:pt x="12209" y="4713"/>
                      <a:pt x="12209" y="4713"/>
                    </a:cubicBezTo>
                    <a:cubicBezTo>
                      <a:pt x="12209" y="4320"/>
                      <a:pt x="12209" y="4320"/>
                      <a:pt x="12209" y="4320"/>
                    </a:cubicBezTo>
                    <a:cubicBezTo>
                      <a:pt x="12209" y="4320"/>
                      <a:pt x="12209" y="3927"/>
                      <a:pt x="12209" y="3927"/>
                    </a:cubicBezTo>
                    <a:cubicBezTo>
                      <a:pt x="12209" y="3927"/>
                      <a:pt x="12209" y="3927"/>
                      <a:pt x="12209" y="3927"/>
                    </a:cubicBezTo>
                    <a:cubicBezTo>
                      <a:pt x="12209" y="3927"/>
                      <a:pt x="12209" y="3535"/>
                      <a:pt x="13148" y="3535"/>
                    </a:cubicBezTo>
                    <a:cubicBezTo>
                      <a:pt x="13148" y="3535"/>
                      <a:pt x="13148" y="3535"/>
                      <a:pt x="13148" y="3142"/>
                    </a:cubicBezTo>
                    <a:cubicBezTo>
                      <a:pt x="13148" y="3142"/>
                      <a:pt x="14087" y="3142"/>
                      <a:pt x="14087" y="3142"/>
                    </a:cubicBezTo>
                    <a:cubicBezTo>
                      <a:pt x="14087" y="3142"/>
                      <a:pt x="13148" y="3142"/>
                      <a:pt x="13148" y="2749"/>
                    </a:cubicBezTo>
                    <a:cubicBezTo>
                      <a:pt x="13148" y="2749"/>
                      <a:pt x="14087" y="2749"/>
                      <a:pt x="14087" y="2749"/>
                    </a:cubicBezTo>
                    <a:cubicBezTo>
                      <a:pt x="13148" y="2356"/>
                      <a:pt x="13148" y="1571"/>
                      <a:pt x="13148" y="1178"/>
                    </a:cubicBezTo>
                    <a:cubicBezTo>
                      <a:pt x="12209" y="785"/>
                      <a:pt x="12209" y="1178"/>
                      <a:pt x="12209" y="1178"/>
                    </a:cubicBezTo>
                    <a:cubicBezTo>
                      <a:pt x="11270" y="785"/>
                      <a:pt x="11270" y="393"/>
                      <a:pt x="11270" y="393"/>
                    </a:cubicBezTo>
                    <a:cubicBezTo>
                      <a:pt x="11270" y="393"/>
                      <a:pt x="10330" y="0"/>
                      <a:pt x="10330" y="0"/>
                    </a:cubicBezTo>
                    <a:cubicBezTo>
                      <a:pt x="9391" y="0"/>
                      <a:pt x="9391" y="393"/>
                      <a:pt x="9391" y="785"/>
                    </a:cubicBezTo>
                    <a:cubicBezTo>
                      <a:pt x="9391" y="785"/>
                      <a:pt x="8452" y="785"/>
                      <a:pt x="8452" y="1178"/>
                    </a:cubicBezTo>
                    <a:cubicBezTo>
                      <a:pt x="8452" y="1178"/>
                      <a:pt x="9391" y="1571"/>
                      <a:pt x="9391" y="1571"/>
                    </a:cubicBezTo>
                    <a:cubicBezTo>
                      <a:pt x="9391" y="1571"/>
                      <a:pt x="8452" y="1571"/>
                      <a:pt x="8452" y="1571"/>
                    </a:cubicBezTo>
                    <a:cubicBezTo>
                      <a:pt x="7513" y="1571"/>
                      <a:pt x="6574" y="1571"/>
                      <a:pt x="6574" y="1964"/>
                    </a:cubicBezTo>
                    <a:cubicBezTo>
                      <a:pt x="5635" y="1964"/>
                      <a:pt x="4696" y="2356"/>
                      <a:pt x="4696" y="2356"/>
                    </a:cubicBezTo>
                    <a:cubicBezTo>
                      <a:pt x="4696" y="2749"/>
                      <a:pt x="5635" y="3142"/>
                      <a:pt x="4696" y="3535"/>
                    </a:cubicBezTo>
                    <a:cubicBezTo>
                      <a:pt x="4696" y="3535"/>
                      <a:pt x="4696" y="3535"/>
                      <a:pt x="4696" y="3535"/>
                    </a:cubicBezTo>
                    <a:cubicBezTo>
                      <a:pt x="4696" y="3927"/>
                      <a:pt x="4696" y="3927"/>
                      <a:pt x="4696" y="3927"/>
                    </a:cubicBezTo>
                    <a:cubicBezTo>
                      <a:pt x="4696" y="4320"/>
                      <a:pt x="4696" y="4320"/>
                      <a:pt x="4696" y="4713"/>
                    </a:cubicBezTo>
                    <a:cubicBezTo>
                      <a:pt x="4696" y="4713"/>
                      <a:pt x="3757" y="5498"/>
                      <a:pt x="3757" y="5498"/>
                    </a:cubicBezTo>
                    <a:cubicBezTo>
                      <a:pt x="3757" y="5498"/>
                      <a:pt x="1878" y="5498"/>
                      <a:pt x="1878" y="5105"/>
                    </a:cubicBezTo>
                    <a:cubicBezTo>
                      <a:pt x="1878" y="5498"/>
                      <a:pt x="1878" y="5891"/>
                      <a:pt x="1878" y="6284"/>
                    </a:cubicBezTo>
                    <a:cubicBezTo>
                      <a:pt x="1878" y="6676"/>
                      <a:pt x="1878" y="6284"/>
                      <a:pt x="1878" y="6676"/>
                    </a:cubicBezTo>
                    <a:cubicBezTo>
                      <a:pt x="1878" y="7069"/>
                      <a:pt x="1878" y="7069"/>
                      <a:pt x="1878" y="7462"/>
                    </a:cubicBezTo>
                    <a:cubicBezTo>
                      <a:pt x="1878" y="7855"/>
                      <a:pt x="1878" y="7855"/>
                      <a:pt x="939" y="7462"/>
                    </a:cubicBezTo>
                    <a:cubicBezTo>
                      <a:pt x="939" y="7855"/>
                      <a:pt x="1878" y="8247"/>
                      <a:pt x="939" y="8640"/>
                    </a:cubicBezTo>
                    <a:cubicBezTo>
                      <a:pt x="0" y="8247"/>
                      <a:pt x="0" y="8247"/>
                      <a:pt x="0" y="8640"/>
                    </a:cubicBezTo>
                    <a:cubicBezTo>
                      <a:pt x="0" y="9033"/>
                      <a:pt x="939" y="9425"/>
                      <a:pt x="1878" y="9818"/>
                    </a:cubicBezTo>
                    <a:cubicBezTo>
                      <a:pt x="1878" y="9425"/>
                      <a:pt x="1878" y="9425"/>
                      <a:pt x="1878" y="9425"/>
                    </a:cubicBezTo>
                    <a:cubicBezTo>
                      <a:pt x="1878" y="9425"/>
                      <a:pt x="1878" y="9818"/>
                      <a:pt x="1878" y="9818"/>
                    </a:cubicBezTo>
                    <a:cubicBezTo>
                      <a:pt x="1878" y="9818"/>
                      <a:pt x="2817" y="9818"/>
                      <a:pt x="2817" y="9425"/>
                    </a:cubicBezTo>
                    <a:cubicBezTo>
                      <a:pt x="2817" y="9818"/>
                      <a:pt x="2817" y="9818"/>
                      <a:pt x="2817" y="9818"/>
                    </a:cubicBezTo>
                    <a:cubicBezTo>
                      <a:pt x="2817" y="9818"/>
                      <a:pt x="2817" y="10211"/>
                      <a:pt x="2817" y="10211"/>
                    </a:cubicBezTo>
                    <a:cubicBezTo>
                      <a:pt x="2817" y="10211"/>
                      <a:pt x="2817" y="10211"/>
                      <a:pt x="2817" y="9818"/>
                    </a:cubicBezTo>
                    <a:cubicBezTo>
                      <a:pt x="3757" y="9818"/>
                      <a:pt x="3757" y="10211"/>
                      <a:pt x="4696" y="10211"/>
                    </a:cubicBezTo>
                    <a:cubicBezTo>
                      <a:pt x="3757" y="10211"/>
                      <a:pt x="5635" y="10604"/>
                      <a:pt x="4696" y="10996"/>
                    </a:cubicBezTo>
                    <a:cubicBezTo>
                      <a:pt x="4696" y="10996"/>
                      <a:pt x="3757" y="10604"/>
                      <a:pt x="3757" y="10604"/>
                    </a:cubicBezTo>
                    <a:cubicBezTo>
                      <a:pt x="3757" y="10996"/>
                      <a:pt x="4696" y="11389"/>
                      <a:pt x="4696" y="11389"/>
                    </a:cubicBezTo>
                    <a:cubicBezTo>
                      <a:pt x="4696" y="10996"/>
                      <a:pt x="4696" y="10996"/>
                      <a:pt x="5635" y="10996"/>
                    </a:cubicBezTo>
                    <a:cubicBezTo>
                      <a:pt x="5635" y="10996"/>
                      <a:pt x="5635" y="11389"/>
                      <a:pt x="5635" y="11389"/>
                    </a:cubicBezTo>
                    <a:cubicBezTo>
                      <a:pt x="5635" y="11389"/>
                      <a:pt x="6574" y="12175"/>
                      <a:pt x="6574" y="12567"/>
                    </a:cubicBezTo>
                    <a:cubicBezTo>
                      <a:pt x="7513" y="12960"/>
                      <a:pt x="7513" y="12960"/>
                      <a:pt x="7513" y="13745"/>
                    </a:cubicBezTo>
                    <a:cubicBezTo>
                      <a:pt x="6574" y="13745"/>
                      <a:pt x="6574" y="14531"/>
                      <a:pt x="6574" y="14531"/>
                    </a:cubicBezTo>
                    <a:cubicBezTo>
                      <a:pt x="7513" y="14924"/>
                      <a:pt x="7513" y="14138"/>
                      <a:pt x="7513" y="14138"/>
                    </a:cubicBezTo>
                    <a:cubicBezTo>
                      <a:pt x="7513" y="14138"/>
                      <a:pt x="7513" y="14531"/>
                      <a:pt x="7513" y="14924"/>
                    </a:cubicBezTo>
                    <a:cubicBezTo>
                      <a:pt x="8452" y="14924"/>
                      <a:pt x="8452" y="14531"/>
                      <a:pt x="8452" y="14531"/>
                    </a:cubicBezTo>
                    <a:cubicBezTo>
                      <a:pt x="8452" y="14531"/>
                      <a:pt x="8452" y="14924"/>
                      <a:pt x="8452" y="14924"/>
                    </a:cubicBezTo>
                    <a:cubicBezTo>
                      <a:pt x="9391" y="14924"/>
                      <a:pt x="9391" y="14531"/>
                      <a:pt x="9391" y="14531"/>
                    </a:cubicBezTo>
                    <a:cubicBezTo>
                      <a:pt x="9391" y="15316"/>
                      <a:pt x="9391" y="14924"/>
                      <a:pt x="10330" y="14531"/>
                    </a:cubicBezTo>
                    <a:cubicBezTo>
                      <a:pt x="11270" y="14138"/>
                      <a:pt x="12209" y="14531"/>
                      <a:pt x="11270" y="13745"/>
                    </a:cubicBezTo>
                    <a:cubicBezTo>
                      <a:pt x="11270" y="14138"/>
                      <a:pt x="12209" y="14138"/>
                      <a:pt x="12209" y="14138"/>
                    </a:cubicBezTo>
                    <a:cubicBezTo>
                      <a:pt x="13148" y="13745"/>
                      <a:pt x="13148" y="13353"/>
                      <a:pt x="13148" y="12960"/>
                    </a:cubicBezTo>
                    <a:cubicBezTo>
                      <a:pt x="13148" y="13353"/>
                      <a:pt x="13148" y="13353"/>
                      <a:pt x="14087" y="13745"/>
                    </a:cubicBezTo>
                    <a:cubicBezTo>
                      <a:pt x="14087" y="14138"/>
                      <a:pt x="14087" y="14138"/>
                      <a:pt x="15026" y="14138"/>
                    </a:cubicBezTo>
                    <a:cubicBezTo>
                      <a:pt x="15026" y="14138"/>
                      <a:pt x="15026" y="14924"/>
                      <a:pt x="15026" y="14924"/>
                    </a:cubicBezTo>
                    <a:cubicBezTo>
                      <a:pt x="15965" y="15316"/>
                      <a:pt x="15965" y="16102"/>
                      <a:pt x="16904" y="16102"/>
                    </a:cubicBezTo>
                    <a:cubicBezTo>
                      <a:pt x="15965" y="16102"/>
                      <a:pt x="15965" y="16102"/>
                      <a:pt x="15965" y="16102"/>
                    </a:cubicBezTo>
                    <a:cubicBezTo>
                      <a:pt x="15965" y="16495"/>
                      <a:pt x="16904" y="16887"/>
                      <a:pt x="16904" y="17280"/>
                    </a:cubicBezTo>
                    <a:cubicBezTo>
                      <a:pt x="16904" y="17280"/>
                      <a:pt x="16904" y="17280"/>
                      <a:pt x="16904" y="16887"/>
                    </a:cubicBezTo>
                    <a:cubicBezTo>
                      <a:pt x="17843" y="17673"/>
                      <a:pt x="17843" y="18065"/>
                      <a:pt x="18783" y="18458"/>
                    </a:cubicBezTo>
                    <a:cubicBezTo>
                      <a:pt x="18783" y="18851"/>
                      <a:pt x="18783" y="18851"/>
                      <a:pt x="18783" y="19244"/>
                    </a:cubicBezTo>
                    <a:cubicBezTo>
                      <a:pt x="18783" y="19244"/>
                      <a:pt x="18783" y="19636"/>
                      <a:pt x="19722" y="19636"/>
                    </a:cubicBezTo>
                    <a:cubicBezTo>
                      <a:pt x="18783" y="20029"/>
                      <a:pt x="18783" y="20422"/>
                      <a:pt x="18783" y="20422"/>
                    </a:cubicBezTo>
                    <a:cubicBezTo>
                      <a:pt x="18783" y="20815"/>
                      <a:pt x="18783" y="20815"/>
                      <a:pt x="18783" y="20815"/>
                    </a:cubicBezTo>
                    <a:cubicBezTo>
                      <a:pt x="18783" y="21207"/>
                      <a:pt x="18783" y="21600"/>
                      <a:pt x="18783" y="21600"/>
                    </a:cubicBezTo>
                    <a:cubicBezTo>
                      <a:pt x="19722" y="21207"/>
                      <a:pt x="18783" y="20815"/>
                      <a:pt x="19722" y="20422"/>
                    </a:cubicBezTo>
                    <a:cubicBezTo>
                      <a:pt x="19722" y="20422"/>
                      <a:pt x="20661" y="20029"/>
                      <a:pt x="20661" y="19636"/>
                    </a:cubicBezTo>
                    <a:cubicBezTo>
                      <a:pt x="21600" y="19244"/>
                      <a:pt x="20661" y="18851"/>
                      <a:pt x="19722" y="18458"/>
                    </a:cubicBezTo>
                    <a:cubicBezTo>
                      <a:pt x="19722" y="18065"/>
                      <a:pt x="19722" y="17673"/>
                      <a:pt x="19722" y="17280"/>
                    </a:cubicBezTo>
                    <a:cubicBezTo>
                      <a:pt x="18783" y="16887"/>
                      <a:pt x="15965" y="16102"/>
                      <a:pt x="16904" y="15709"/>
                    </a:cubicBezTo>
                    <a:cubicBezTo>
                      <a:pt x="16904" y="15316"/>
                      <a:pt x="17843" y="15316"/>
                      <a:pt x="17843" y="15316"/>
                    </a:cubicBezTo>
                    <a:cubicBezTo>
                      <a:pt x="17843" y="15316"/>
                      <a:pt x="16904" y="14924"/>
                      <a:pt x="17843" y="14531"/>
                    </a:cubicBezTo>
                    <a:cubicBezTo>
                      <a:pt x="17843" y="14531"/>
                      <a:pt x="17843" y="14531"/>
                      <a:pt x="17843" y="14531"/>
                    </a:cubicBezTo>
                    <a:cubicBezTo>
                      <a:pt x="17843" y="14138"/>
                      <a:pt x="17843" y="14138"/>
                      <a:pt x="17843" y="14138"/>
                    </a:cubicBezTo>
                    <a:cubicBezTo>
                      <a:pt x="16904" y="13745"/>
                      <a:pt x="15965" y="13353"/>
                      <a:pt x="15026" y="12567"/>
                    </a:cubicBezTo>
                    <a:cubicBezTo>
                      <a:pt x="15026" y="12567"/>
                      <a:pt x="15026" y="12175"/>
                      <a:pt x="14087" y="12175"/>
                    </a:cubicBezTo>
                    <a:cubicBezTo>
                      <a:pt x="14087" y="11782"/>
                      <a:pt x="14087" y="12175"/>
                      <a:pt x="14087" y="11782"/>
                    </a:cubicBezTo>
                    <a:cubicBezTo>
                      <a:pt x="15026" y="11782"/>
                      <a:pt x="14087" y="11389"/>
                      <a:pt x="14087" y="10996"/>
                    </a:cubicBezTo>
                    <a:cubicBezTo>
                      <a:pt x="14087" y="10604"/>
                      <a:pt x="14087" y="10604"/>
                      <a:pt x="15026" y="10211"/>
                    </a:cubicBezTo>
                    <a:cubicBezTo>
                      <a:pt x="15026" y="10211"/>
                      <a:pt x="15026" y="10211"/>
                      <a:pt x="15965" y="10211"/>
                    </a:cubicBezTo>
                    <a:cubicBezTo>
                      <a:pt x="15965" y="10211"/>
                      <a:pt x="16904" y="10211"/>
                      <a:pt x="16904" y="10211"/>
                    </a:cubicBezTo>
                    <a:cubicBezTo>
                      <a:pt x="16904" y="10211"/>
                      <a:pt x="16904" y="9818"/>
                      <a:pt x="16904" y="9818"/>
                    </a:cubicBezTo>
                    <a:cubicBezTo>
                      <a:pt x="17843" y="9818"/>
                      <a:pt x="18783" y="9818"/>
                      <a:pt x="17843" y="9425"/>
                    </a:cubicBezTo>
                    <a:cubicBezTo>
                      <a:pt x="18783" y="9818"/>
                      <a:pt x="18783" y="9425"/>
                      <a:pt x="19722" y="9818"/>
                    </a:cubicBezTo>
                    <a:cubicBezTo>
                      <a:pt x="19722" y="9425"/>
                      <a:pt x="19722" y="9033"/>
                      <a:pt x="20661" y="9033"/>
                    </a:cubicBezTo>
                    <a:cubicBezTo>
                      <a:pt x="19722" y="8640"/>
                      <a:pt x="21600" y="8247"/>
                      <a:pt x="21600" y="7855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2" name="Shape"/>
              <p:cNvSpPr/>
              <p:nvPr/>
            </p:nvSpPr>
            <p:spPr>
              <a:xfrm>
                <a:off x="11885659" y="3430617"/>
                <a:ext cx="50258" cy="63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640"/>
                    </a:moveTo>
                    <a:cubicBezTo>
                      <a:pt x="16200" y="4320"/>
                      <a:pt x="10800" y="4320"/>
                      <a:pt x="5400" y="0"/>
                    </a:cubicBezTo>
                    <a:cubicBezTo>
                      <a:pt x="5400" y="0"/>
                      <a:pt x="5400" y="0"/>
                      <a:pt x="5400" y="0"/>
                    </a:cubicBezTo>
                    <a:cubicBezTo>
                      <a:pt x="5400" y="0"/>
                      <a:pt x="5400" y="0"/>
                      <a:pt x="0" y="4320"/>
                    </a:cubicBezTo>
                    <a:cubicBezTo>
                      <a:pt x="0" y="4320"/>
                      <a:pt x="0" y="4320"/>
                      <a:pt x="0" y="4320"/>
                    </a:cubicBezTo>
                    <a:cubicBezTo>
                      <a:pt x="0" y="4320"/>
                      <a:pt x="0" y="4320"/>
                      <a:pt x="0" y="4320"/>
                    </a:cubicBezTo>
                    <a:cubicBezTo>
                      <a:pt x="0" y="8640"/>
                      <a:pt x="0" y="12960"/>
                      <a:pt x="0" y="12960"/>
                    </a:cubicBezTo>
                    <a:cubicBezTo>
                      <a:pt x="0" y="12960"/>
                      <a:pt x="0" y="12960"/>
                      <a:pt x="0" y="12960"/>
                    </a:cubicBezTo>
                    <a:cubicBezTo>
                      <a:pt x="0" y="12960"/>
                      <a:pt x="5400" y="17280"/>
                      <a:pt x="10800" y="21600"/>
                    </a:cubicBezTo>
                    <a:cubicBezTo>
                      <a:pt x="10800" y="17280"/>
                      <a:pt x="10800" y="17280"/>
                      <a:pt x="10800" y="17280"/>
                    </a:cubicBezTo>
                    <a:cubicBezTo>
                      <a:pt x="10800" y="12960"/>
                      <a:pt x="10800" y="12960"/>
                      <a:pt x="16200" y="8640"/>
                    </a:cubicBezTo>
                    <a:cubicBezTo>
                      <a:pt x="16200" y="8640"/>
                      <a:pt x="16200" y="8640"/>
                      <a:pt x="16200" y="8640"/>
                    </a:cubicBezTo>
                    <a:cubicBezTo>
                      <a:pt x="16200" y="12960"/>
                      <a:pt x="16200" y="12960"/>
                      <a:pt x="16200" y="12960"/>
                    </a:cubicBezTo>
                    <a:cubicBezTo>
                      <a:pt x="21600" y="12960"/>
                      <a:pt x="16200" y="8640"/>
                      <a:pt x="21600" y="8640"/>
                    </a:cubicBezTo>
                    <a:cubicBezTo>
                      <a:pt x="21600" y="8640"/>
                      <a:pt x="16200" y="8640"/>
                      <a:pt x="21600" y="8640"/>
                    </a:cubicBezTo>
                    <a:cubicBezTo>
                      <a:pt x="21600" y="8640"/>
                      <a:pt x="21600" y="8640"/>
                      <a:pt x="21600" y="8640"/>
                    </a:cubicBezTo>
                    <a:cubicBezTo>
                      <a:pt x="21600" y="8640"/>
                      <a:pt x="21600" y="8640"/>
                      <a:pt x="21600" y="864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3" name="Shape"/>
              <p:cNvSpPr/>
              <p:nvPr/>
            </p:nvSpPr>
            <p:spPr>
              <a:xfrm>
                <a:off x="13858807" y="3120333"/>
                <a:ext cx="974556" cy="379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13" extrusionOk="0">
                    <a:moveTo>
                      <a:pt x="21600" y="10452"/>
                    </a:moveTo>
                    <a:cubicBezTo>
                      <a:pt x="21323" y="10452"/>
                      <a:pt x="21046" y="9755"/>
                      <a:pt x="20769" y="9058"/>
                    </a:cubicBezTo>
                    <a:cubicBezTo>
                      <a:pt x="20492" y="8361"/>
                      <a:pt x="20215" y="7665"/>
                      <a:pt x="19938" y="8361"/>
                    </a:cubicBezTo>
                    <a:cubicBezTo>
                      <a:pt x="19385" y="8361"/>
                      <a:pt x="19662" y="8361"/>
                      <a:pt x="19385" y="9058"/>
                    </a:cubicBezTo>
                    <a:cubicBezTo>
                      <a:pt x="19385" y="9058"/>
                      <a:pt x="19108" y="8361"/>
                      <a:pt x="19108" y="8361"/>
                    </a:cubicBezTo>
                    <a:cubicBezTo>
                      <a:pt x="18831" y="8361"/>
                      <a:pt x="18831" y="8361"/>
                      <a:pt x="18831" y="8361"/>
                    </a:cubicBezTo>
                    <a:cubicBezTo>
                      <a:pt x="18831" y="8361"/>
                      <a:pt x="18554" y="8361"/>
                      <a:pt x="18554" y="8361"/>
                    </a:cubicBezTo>
                    <a:cubicBezTo>
                      <a:pt x="18554" y="8361"/>
                      <a:pt x="18554" y="8361"/>
                      <a:pt x="18277" y="8361"/>
                    </a:cubicBezTo>
                    <a:cubicBezTo>
                      <a:pt x="18277" y="8361"/>
                      <a:pt x="18277" y="8361"/>
                      <a:pt x="18277" y="7665"/>
                    </a:cubicBezTo>
                    <a:cubicBezTo>
                      <a:pt x="18277" y="7665"/>
                      <a:pt x="18277" y="7665"/>
                      <a:pt x="18277" y="7665"/>
                    </a:cubicBezTo>
                    <a:cubicBezTo>
                      <a:pt x="18277" y="6968"/>
                      <a:pt x="18277" y="6968"/>
                      <a:pt x="18277" y="6271"/>
                    </a:cubicBezTo>
                    <a:cubicBezTo>
                      <a:pt x="18277" y="6271"/>
                      <a:pt x="18277" y="4877"/>
                      <a:pt x="18000" y="4181"/>
                    </a:cubicBezTo>
                    <a:cubicBezTo>
                      <a:pt x="18000" y="3484"/>
                      <a:pt x="17446" y="4181"/>
                      <a:pt x="17169" y="4181"/>
                    </a:cubicBezTo>
                    <a:cubicBezTo>
                      <a:pt x="16892" y="4181"/>
                      <a:pt x="16615" y="3484"/>
                      <a:pt x="16338" y="3484"/>
                    </a:cubicBezTo>
                    <a:cubicBezTo>
                      <a:pt x="16062" y="3484"/>
                      <a:pt x="16062" y="4181"/>
                      <a:pt x="15785" y="4181"/>
                    </a:cubicBezTo>
                    <a:cubicBezTo>
                      <a:pt x="15785" y="4877"/>
                      <a:pt x="16062" y="4877"/>
                      <a:pt x="15785" y="4877"/>
                    </a:cubicBezTo>
                    <a:cubicBezTo>
                      <a:pt x="15508" y="5574"/>
                      <a:pt x="15231" y="4877"/>
                      <a:pt x="14954" y="5574"/>
                    </a:cubicBezTo>
                    <a:cubicBezTo>
                      <a:pt x="14677" y="5574"/>
                      <a:pt x="14400" y="5574"/>
                      <a:pt x="14123" y="5574"/>
                    </a:cubicBezTo>
                    <a:cubicBezTo>
                      <a:pt x="13846" y="5574"/>
                      <a:pt x="13569" y="5574"/>
                      <a:pt x="13015" y="4877"/>
                    </a:cubicBezTo>
                    <a:cubicBezTo>
                      <a:pt x="13015" y="4877"/>
                      <a:pt x="12738" y="4877"/>
                      <a:pt x="12738" y="4877"/>
                    </a:cubicBezTo>
                    <a:cubicBezTo>
                      <a:pt x="12738" y="4877"/>
                      <a:pt x="12738" y="4181"/>
                      <a:pt x="12462" y="4181"/>
                    </a:cubicBezTo>
                    <a:cubicBezTo>
                      <a:pt x="12462" y="4181"/>
                      <a:pt x="11908" y="3484"/>
                      <a:pt x="11631" y="3484"/>
                    </a:cubicBezTo>
                    <a:cubicBezTo>
                      <a:pt x="11354" y="3484"/>
                      <a:pt x="11077" y="2787"/>
                      <a:pt x="10523" y="2787"/>
                    </a:cubicBezTo>
                    <a:cubicBezTo>
                      <a:pt x="10246" y="3484"/>
                      <a:pt x="10246" y="3484"/>
                      <a:pt x="9969" y="3484"/>
                    </a:cubicBezTo>
                    <a:cubicBezTo>
                      <a:pt x="9415" y="3484"/>
                      <a:pt x="8862" y="3484"/>
                      <a:pt x="8585" y="2787"/>
                    </a:cubicBezTo>
                    <a:cubicBezTo>
                      <a:pt x="8308" y="2090"/>
                      <a:pt x="8308" y="1394"/>
                      <a:pt x="8031" y="1394"/>
                    </a:cubicBezTo>
                    <a:cubicBezTo>
                      <a:pt x="7477" y="697"/>
                      <a:pt x="6646" y="0"/>
                      <a:pt x="5815" y="0"/>
                    </a:cubicBezTo>
                    <a:cubicBezTo>
                      <a:pt x="6092" y="0"/>
                      <a:pt x="5815" y="697"/>
                      <a:pt x="5815" y="697"/>
                    </a:cubicBezTo>
                    <a:cubicBezTo>
                      <a:pt x="5815" y="697"/>
                      <a:pt x="5538" y="1394"/>
                      <a:pt x="5538" y="1394"/>
                    </a:cubicBezTo>
                    <a:cubicBezTo>
                      <a:pt x="5538" y="2787"/>
                      <a:pt x="6369" y="2787"/>
                      <a:pt x="6369" y="3484"/>
                    </a:cubicBezTo>
                    <a:cubicBezTo>
                      <a:pt x="6092" y="4181"/>
                      <a:pt x="6092" y="4181"/>
                      <a:pt x="6092" y="4181"/>
                    </a:cubicBezTo>
                    <a:cubicBezTo>
                      <a:pt x="5815" y="4877"/>
                      <a:pt x="5815" y="4181"/>
                      <a:pt x="5538" y="4181"/>
                    </a:cubicBezTo>
                    <a:cubicBezTo>
                      <a:pt x="5538" y="4181"/>
                      <a:pt x="5262" y="4181"/>
                      <a:pt x="5262" y="4181"/>
                    </a:cubicBezTo>
                    <a:cubicBezTo>
                      <a:pt x="4985" y="4181"/>
                      <a:pt x="4985" y="4181"/>
                      <a:pt x="4985" y="4181"/>
                    </a:cubicBezTo>
                    <a:cubicBezTo>
                      <a:pt x="4708" y="4181"/>
                      <a:pt x="4708" y="4181"/>
                      <a:pt x="4708" y="4181"/>
                    </a:cubicBezTo>
                    <a:cubicBezTo>
                      <a:pt x="4431" y="4181"/>
                      <a:pt x="4431" y="4181"/>
                      <a:pt x="4154" y="4181"/>
                    </a:cubicBezTo>
                    <a:cubicBezTo>
                      <a:pt x="4154" y="4181"/>
                      <a:pt x="4154" y="4181"/>
                      <a:pt x="3877" y="3484"/>
                    </a:cubicBezTo>
                    <a:cubicBezTo>
                      <a:pt x="3600" y="2787"/>
                      <a:pt x="3600" y="2787"/>
                      <a:pt x="3323" y="2787"/>
                    </a:cubicBezTo>
                    <a:cubicBezTo>
                      <a:pt x="3323" y="2787"/>
                      <a:pt x="3046" y="2787"/>
                      <a:pt x="3046" y="2787"/>
                    </a:cubicBezTo>
                    <a:cubicBezTo>
                      <a:pt x="2769" y="2787"/>
                      <a:pt x="2769" y="2787"/>
                      <a:pt x="2769" y="2787"/>
                    </a:cubicBezTo>
                    <a:cubicBezTo>
                      <a:pt x="2769" y="2787"/>
                      <a:pt x="2492" y="2787"/>
                      <a:pt x="2769" y="2787"/>
                    </a:cubicBezTo>
                    <a:cubicBezTo>
                      <a:pt x="2492" y="2787"/>
                      <a:pt x="2492" y="2090"/>
                      <a:pt x="2492" y="2090"/>
                    </a:cubicBezTo>
                    <a:cubicBezTo>
                      <a:pt x="2215" y="2090"/>
                      <a:pt x="2492" y="2787"/>
                      <a:pt x="2215" y="2787"/>
                    </a:cubicBezTo>
                    <a:cubicBezTo>
                      <a:pt x="2215" y="2787"/>
                      <a:pt x="2215" y="2787"/>
                      <a:pt x="1938" y="2787"/>
                    </a:cubicBezTo>
                    <a:cubicBezTo>
                      <a:pt x="1938" y="2787"/>
                      <a:pt x="1938" y="2787"/>
                      <a:pt x="1938" y="2787"/>
                    </a:cubicBezTo>
                    <a:cubicBezTo>
                      <a:pt x="1938" y="3484"/>
                      <a:pt x="1662" y="3484"/>
                      <a:pt x="1662" y="3484"/>
                    </a:cubicBezTo>
                    <a:cubicBezTo>
                      <a:pt x="1662" y="3484"/>
                      <a:pt x="1662" y="3484"/>
                      <a:pt x="1385" y="3484"/>
                    </a:cubicBezTo>
                    <a:cubicBezTo>
                      <a:pt x="1385" y="3484"/>
                      <a:pt x="1108" y="3484"/>
                      <a:pt x="1108" y="4181"/>
                    </a:cubicBezTo>
                    <a:cubicBezTo>
                      <a:pt x="1108" y="4181"/>
                      <a:pt x="1108" y="4181"/>
                      <a:pt x="1108" y="4181"/>
                    </a:cubicBezTo>
                    <a:cubicBezTo>
                      <a:pt x="1108" y="4181"/>
                      <a:pt x="1108" y="4181"/>
                      <a:pt x="1108" y="4877"/>
                    </a:cubicBezTo>
                    <a:cubicBezTo>
                      <a:pt x="1108" y="4877"/>
                      <a:pt x="831" y="4877"/>
                      <a:pt x="831" y="4877"/>
                    </a:cubicBezTo>
                    <a:cubicBezTo>
                      <a:pt x="831" y="4877"/>
                      <a:pt x="554" y="4877"/>
                      <a:pt x="554" y="4877"/>
                    </a:cubicBezTo>
                    <a:cubicBezTo>
                      <a:pt x="554" y="5574"/>
                      <a:pt x="277" y="4877"/>
                      <a:pt x="277" y="4877"/>
                    </a:cubicBezTo>
                    <a:cubicBezTo>
                      <a:pt x="0" y="5574"/>
                      <a:pt x="277" y="5574"/>
                      <a:pt x="0" y="5574"/>
                    </a:cubicBezTo>
                    <a:cubicBezTo>
                      <a:pt x="0" y="5574"/>
                      <a:pt x="0" y="6271"/>
                      <a:pt x="0" y="6271"/>
                    </a:cubicBezTo>
                    <a:cubicBezTo>
                      <a:pt x="0" y="6271"/>
                      <a:pt x="277" y="6271"/>
                      <a:pt x="277" y="6271"/>
                    </a:cubicBezTo>
                    <a:cubicBezTo>
                      <a:pt x="277" y="6271"/>
                      <a:pt x="277" y="6968"/>
                      <a:pt x="277" y="6968"/>
                    </a:cubicBezTo>
                    <a:cubicBezTo>
                      <a:pt x="277" y="6968"/>
                      <a:pt x="277" y="6968"/>
                      <a:pt x="554" y="6968"/>
                    </a:cubicBezTo>
                    <a:cubicBezTo>
                      <a:pt x="554" y="6968"/>
                      <a:pt x="554" y="6968"/>
                      <a:pt x="831" y="6968"/>
                    </a:cubicBezTo>
                    <a:cubicBezTo>
                      <a:pt x="831" y="7665"/>
                      <a:pt x="831" y="7665"/>
                      <a:pt x="1108" y="7665"/>
                    </a:cubicBezTo>
                    <a:cubicBezTo>
                      <a:pt x="1108" y="8361"/>
                      <a:pt x="1385" y="8361"/>
                      <a:pt x="1662" y="8361"/>
                    </a:cubicBezTo>
                    <a:cubicBezTo>
                      <a:pt x="1938" y="8361"/>
                      <a:pt x="2215" y="8361"/>
                      <a:pt x="2492" y="9058"/>
                    </a:cubicBezTo>
                    <a:cubicBezTo>
                      <a:pt x="2492" y="9755"/>
                      <a:pt x="2769" y="9755"/>
                      <a:pt x="2769" y="10452"/>
                    </a:cubicBezTo>
                    <a:cubicBezTo>
                      <a:pt x="2769" y="10452"/>
                      <a:pt x="3046" y="11148"/>
                      <a:pt x="3046" y="11148"/>
                    </a:cubicBezTo>
                    <a:cubicBezTo>
                      <a:pt x="3046" y="11148"/>
                      <a:pt x="3046" y="11148"/>
                      <a:pt x="3046" y="11148"/>
                    </a:cubicBezTo>
                    <a:cubicBezTo>
                      <a:pt x="3046" y="11845"/>
                      <a:pt x="3046" y="11845"/>
                      <a:pt x="3046" y="11845"/>
                    </a:cubicBezTo>
                    <a:cubicBezTo>
                      <a:pt x="3046" y="12542"/>
                      <a:pt x="3046" y="12542"/>
                      <a:pt x="3046" y="13239"/>
                    </a:cubicBezTo>
                    <a:cubicBezTo>
                      <a:pt x="3323" y="13935"/>
                      <a:pt x="3323" y="13935"/>
                      <a:pt x="3323" y="13935"/>
                    </a:cubicBezTo>
                    <a:cubicBezTo>
                      <a:pt x="3877" y="14632"/>
                      <a:pt x="4708" y="14632"/>
                      <a:pt x="5262" y="14632"/>
                    </a:cubicBezTo>
                    <a:cubicBezTo>
                      <a:pt x="5538" y="15329"/>
                      <a:pt x="6369" y="15329"/>
                      <a:pt x="6646" y="16026"/>
                    </a:cubicBezTo>
                    <a:cubicBezTo>
                      <a:pt x="6646" y="16026"/>
                      <a:pt x="6646" y="16026"/>
                      <a:pt x="6646" y="16026"/>
                    </a:cubicBezTo>
                    <a:cubicBezTo>
                      <a:pt x="6646" y="16723"/>
                      <a:pt x="6646" y="16723"/>
                      <a:pt x="6923" y="16723"/>
                    </a:cubicBezTo>
                    <a:cubicBezTo>
                      <a:pt x="7200" y="17419"/>
                      <a:pt x="7200" y="18116"/>
                      <a:pt x="7477" y="18813"/>
                    </a:cubicBezTo>
                    <a:cubicBezTo>
                      <a:pt x="7754" y="18813"/>
                      <a:pt x="8031" y="18813"/>
                      <a:pt x="8308" y="18813"/>
                    </a:cubicBezTo>
                    <a:cubicBezTo>
                      <a:pt x="8862" y="19510"/>
                      <a:pt x="9692" y="19510"/>
                      <a:pt x="10246" y="19510"/>
                    </a:cubicBezTo>
                    <a:cubicBezTo>
                      <a:pt x="11077" y="20206"/>
                      <a:pt x="11631" y="20206"/>
                      <a:pt x="12185" y="20903"/>
                    </a:cubicBezTo>
                    <a:cubicBezTo>
                      <a:pt x="12462" y="20903"/>
                      <a:pt x="12738" y="20903"/>
                      <a:pt x="12738" y="20903"/>
                    </a:cubicBezTo>
                    <a:cubicBezTo>
                      <a:pt x="13015" y="20903"/>
                      <a:pt x="13292" y="20206"/>
                      <a:pt x="13292" y="20903"/>
                    </a:cubicBezTo>
                    <a:cubicBezTo>
                      <a:pt x="13569" y="20903"/>
                      <a:pt x="13569" y="21600"/>
                      <a:pt x="13846" y="20903"/>
                    </a:cubicBezTo>
                    <a:cubicBezTo>
                      <a:pt x="13846" y="20903"/>
                      <a:pt x="13846" y="20903"/>
                      <a:pt x="14123" y="20903"/>
                    </a:cubicBezTo>
                    <a:cubicBezTo>
                      <a:pt x="14677" y="20206"/>
                      <a:pt x="15231" y="20206"/>
                      <a:pt x="15785" y="19510"/>
                    </a:cubicBezTo>
                    <a:cubicBezTo>
                      <a:pt x="16338" y="19510"/>
                      <a:pt x="16892" y="19510"/>
                      <a:pt x="16892" y="18116"/>
                    </a:cubicBezTo>
                    <a:cubicBezTo>
                      <a:pt x="17169" y="18116"/>
                      <a:pt x="17169" y="18116"/>
                      <a:pt x="17169" y="17419"/>
                    </a:cubicBezTo>
                    <a:cubicBezTo>
                      <a:pt x="17169" y="17419"/>
                      <a:pt x="17446" y="17419"/>
                      <a:pt x="17446" y="17419"/>
                    </a:cubicBezTo>
                    <a:cubicBezTo>
                      <a:pt x="17723" y="16723"/>
                      <a:pt x="17723" y="16723"/>
                      <a:pt x="17446" y="16723"/>
                    </a:cubicBezTo>
                    <a:cubicBezTo>
                      <a:pt x="17169" y="16026"/>
                      <a:pt x="16892" y="16026"/>
                      <a:pt x="16892" y="14632"/>
                    </a:cubicBezTo>
                    <a:cubicBezTo>
                      <a:pt x="16892" y="13935"/>
                      <a:pt x="17169" y="13935"/>
                      <a:pt x="17446" y="13935"/>
                    </a:cubicBezTo>
                    <a:cubicBezTo>
                      <a:pt x="17446" y="13935"/>
                      <a:pt x="17446" y="14632"/>
                      <a:pt x="17723" y="14632"/>
                    </a:cubicBezTo>
                    <a:cubicBezTo>
                      <a:pt x="17723" y="14632"/>
                      <a:pt x="18000" y="14632"/>
                      <a:pt x="18277" y="14632"/>
                    </a:cubicBezTo>
                    <a:cubicBezTo>
                      <a:pt x="18277" y="14632"/>
                      <a:pt x="18554" y="14632"/>
                      <a:pt x="18554" y="13935"/>
                    </a:cubicBezTo>
                    <a:cubicBezTo>
                      <a:pt x="18554" y="13239"/>
                      <a:pt x="18554" y="13239"/>
                      <a:pt x="18831" y="13239"/>
                    </a:cubicBezTo>
                    <a:cubicBezTo>
                      <a:pt x="19108" y="13239"/>
                      <a:pt x="19385" y="13239"/>
                      <a:pt x="19662" y="12542"/>
                    </a:cubicBezTo>
                    <a:cubicBezTo>
                      <a:pt x="19662" y="12542"/>
                      <a:pt x="19385" y="11845"/>
                      <a:pt x="19662" y="11845"/>
                    </a:cubicBezTo>
                    <a:cubicBezTo>
                      <a:pt x="19662" y="11148"/>
                      <a:pt x="19938" y="11148"/>
                      <a:pt x="19938" y="11148"/>
                    </a:cubicBezTo>
                    <a:cubicBezTo>
                      <a:pt x="19938" y="10452"/>
                      <a:pt x="20215" y="11148"/>
                      <a:pt x="20215" y="11148"/>
                    </a:cubicBezTo>
                    <a:cubicBezTo>
                      <a:pt x="20492" y="11148"/>
                      <a:pt x="20492" y="10452"/>
                      <a:pt x="20492" y="10452"/>
                    </a:cubicBezTo>
                    <a:cubicBezTo>
                      <a:pt x="20769" y="10452"/>
                      <a:pt x="21600" y="11148"/>
                      <a:pt x="21600" y="10452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4" name="Square"/>
              <p:cNvSpPr/>
              <p:nvPr/>
            </p:nvSpPr>
            <p:spPr>
              <a:xfrm>
                <a:off x="11539320" y="3412044"/>
                <a:ext cx="17481" cy="17482"/>
              </a:xfrm>
              <a:prstGeom prst="rect">
                <a:avLst/>
              </a:pr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5" name="Shape"/>
              <p:cNvSpPr/>
              <p:nvPr/>
            </p:nvSpPr>
            <p:spPr>
              <a:xfrm>
                <a:off x="12110723" y="3244884"/>
                <a:ext cx="111442" cy="115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5" extrusionOk="0">
                    <a:moveTo>
                      <a:pt x="19200" y="12960"/>
                    </a:moveTo>
                    <a:cubicBezTo>
                      <a:pt x="19200" y="10800"/>
                      <a:pt x="16800" y="10800"/>
                      <a:pt x="16800" y="8640"/>
                    </a:cubicBezTo>
                    <a:cubicBezTo>
                      <a:pt x="16800" y="8640"/>
                      <a:pt x="16800" y="8640"/>
                      <a:pt x="16800" y="8640"/>
                    </a:cubicBezTo>
                    <a:cubicBezTo>
                      <a:pt x="16800" y="8640"/>
                      <a:pt x="14400" y="8640"/>
                      <a:pt x="14400" y="6480"/>
                    </a:cubicBezTo>
                    <a:cubicBezTo>
                      <a:pt x="14400" y="6480"/>
                      <a:pt x="14400" y="4320"/>
                      <a:pt x="14400" y="4320"/>
                    </a:cubicBezTo>
                    <a:cubicBezTo>
                      <a:pt x="14400" y="4320"/>
                      <a:pt x="12000" y="2160"/>
                      <a:pt x="12000" y="2160"/>
                    </a:cubicBezTo>
                    <a:cubicBezTo>
                      <a:pt x="12000" y="2160"/>
                      <a:pt x="12000" y="2160"/>
                      <a:pt x="9600" y="2160"/>
                    </a:cubicBezTo>
                    <a:cubicBezTo>
                      <a:pt x="9600" y="2160"/>
                      <a:pt x="7200" y="0"/>
                      <a:pt x="4800" y="0"/>
                    </a:cubicBezTo>
                    <a:cubicBezTo>
                      <a:pt x="4800" y="0"/>
                      <a:pt x="0" y="0"/>
                      <a:pt x="0" y="2160"/>
                    </a:cubicBezTo>
                    <a:cubicBezTo>
                      <a:pt x="2400" y="2160"/>
                      <a:pt x="7200" y="8640"/>
                      <a:pt x="9600" y="10800"/>
                    </a:cubicBezTo>
                    <a:cubicBezTo>
                      <a:pt x="9600" y="12960"/>
                      <a:pt x="12000" y="17280"/>
                      <a:pt x="9600" y="19440"/>
                    </a:cubicBezTo>
                    <a:cubicBezTo>
                      <a:pt x="12000" y="21600"/>
                      <a:pt x="12000" y="17280"/>
                      <a:pt x="12000" y="17280"/>
                    </a:cubicBezTo>
                    <a:cubicBezTo>
                      <a:pt x="14400" y="17280"/>
                      <a:pt x="14400" y="15120"/>
                      <a:pt x="14400" y="15120"/>
                    </a:cubicBezTo>
                    <a:cubicBezTo>
                      <a:pt x="14400" y="15120"/>
                      <a:pt x="14400" y="15120"/>
                      <a:pt x="14400" y="12960"/>
                    </a:cubicBezTo>
                    <a:cubicBezTo>
                      <a:pt x="14400" y="12960"/>
                      <a:pt x="14400" y="10800"/>
                      <a:pt x="14400" y="12960"/>
                    </a:cubicBezTo>
                    <a:cubicBezTo>
                      <a:pt x="14400" y="12960"/>
                      <a:pt x="16800" y="12960"/>
                      <a:pt x="16800" y="12960"/>
                    </a:cubicBezTo>
                    <a:cubicBezTo>
                      <a:pt x="16800" y="12960"/>
                      <a:pt x="19200" y="12960"/>
                      <a:pt x="21600" y="12960"/>
                    </a:cubicBezTo>
                    <a:cubicBezTo>
                      <a:pt x="19200" y="12960"/>
                      <a:pt x="19200" y="12960"/>
                      <a:pt x="19200" y="1296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6" name="Shape"/>
              <p:cNvSpPr/>
              <p:nvPr/>
            </p:nvSpPr>
            <p:spPr>
              <a:xfrm>
                <a:off x="14584260" y="4780355"/>
                <a:ext cx="624940" cy="229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20" extrusionOk="0">
                    <a:moveTo>
                      <a:pt x="1296" y="12960"/>
                    </a:moveTo>
                    <a:cubicBezTo>
                      <a:pt x="1296" y="12960"/>
                      <a:pt x="1296" y="12960"/>
                      <a:pt x="1296" y="12960"/>
                    </a:cubicBezTo>
                    <a:cubicBezTo>
                      <a:pt x="1296" y="12960"/>
                      <a:pt x="1296" y="12960"/>
                      <a:pt x="1296" y="12960"/>
                    </a:cubicBezTo>
                    <a:close/>
                    <a:moveTo>
                      <a:pt x="19872" y="8640"/>
                    </a:moveTo>
                    <a:cubicBezTo>
                      <a:pt x="19872" y="8640"/>
                      <a:pt x="19872" y="8640"/>
                      <a:pt x="19872" y="9720"/>
                    </a:cubicBezTo>
                    <a:cubicBezTo>
                      <a:pt x="19872" y="9720"/>
                      <a:pt x="20304" y="9720"/>
                      <a:pt x="20304" y="9720"/>
                    </a:cubicBezTo>
                    <a:cubicBezTo>
                      <a:pt x="20304" y="8640"/>
                      <a:pt x="19872" y="8640"/>
                      <a:pt x="19872" y="8640"/>
                    </a:cubicBezTo>
                    <a:close/>
                    <a:moveTo>
                      <a:pt x="4320" y="15120"/>
                    </a:moveTo>
                    <a:cubicBezTo>
                      <a:pt x="4320" y="14040"/>
                      <a:pt x="3888" y="14040"/>
                      <a:pt x="3888" y="12960"/>
                    </a:cubicBezTo>
                    <a:cubicBezTo>
                      <a:pt x="3888" y="11880"/>
                      <a:pt x="3888" y="9720"/>
                      <a:pt x="3888" y="7560"/>
                    </a:cubicBezTo>
                    <a:cubicBezTo>
                      <a:pt x="3888" y="6480"/>
                      <a:pt x="3456" y="6480"/>
                      <a:pt x="3456" y="5400"/>
                    </a:cubicBezTo>
                    <a:cubicBezTo>
                      <a:pt x="3024" y="4320"/>
                      <a:pt x="2592" y="3240"/>
                      <a:pt x="2160" y="2160"/>
                    </a:cubicBezTo>
                    <a:cubicBezTo>
                      <a:pt x="2160" y="3240"/>
                      <a:pt x="2160" y="4320"/>
                      <a:pt x="1728" y="4320"/>
                    </a:cubicBezTo>
                    <a:cubicBezTo>
                      <a:pt x="1728" y="4320"/>
                      <a:pt x="1728" y="3240"/>
                      <a:pt x="1728" y="3240"/>
                    </a:cubicBezTo>
                    <a:cubicBezTo>
                      <a:pt x="1296" y="3240"/>
                      <a:pt x="864" y="5400"/>
                      <a:pt x="864" y="4320"/>
                    </a:cubicBezTo>
                    <a:cubicBezTo>
                      <a:pt x="864" y="3240"/>
                      <a:pt x="864" y="3240"/>
                      <a:pt x="864" y="2160"/>
                    </a:cubicBezTo>
                    <a:cubicBezTo>
                      <a:pt x="864" y="2160"/>
                      <a:pt x="864" y="2160"/>
                      <a:pt x="864" y="2160"/>
                    </a:cubicBezTo>
                    <a:cubicBezTo>
                      <a:pt x="864" y="2160"/>
                      <a:pt x="864" y="2160"/>
                      <a:pt x="432" y="2160"/>
                    </a:cubicBezTo>
                    <a:cubicBezTo>
                      <a:pt x="432" y="2160"/>
                      <a:pt x="432" y="2160"/>
                      <a:pt x="0" y="2160"/>
                    </a:cubicBezTo>
                    <a:cubicBezTo>
                      <a:pt x="0" y="1080"/>
                      <a:pt x="0" y="1080"/>
                      <a:pt x="0" y="2160"/>
                    </a:cubicBezTo>
                    <a:cubicBezTo>
                      <a:pt x="0" y="3240"/>
                      <a:pt x="0" y="4320"/>
                      <a:pt x="432" y="5400"/>
                    </a:cubicBezTo>
                    <a:cubicBezTo>
                      <a:pt x="432" y="7560"/>
                      <a:pt x="432" y="8640"/>
                      <a:pt x="864" y="9720"/>
                    </a:cubicBezTo>
                    <a:cubicBezTo>
                      <a:pt x="864" y="9720"/>
                      <a:pt x="864" y="9720"/>
                      <a:pt x="864" y="10800"/>
                    </a:cubicBezTo>
                    <a:cubicBezTo>
                      <a:pt x="864" y="10800"/>
                      <a:pt x="1296" y="11880"/>
                      <a:pt x="1296" y="11880"/>
                    </a:cubicBezTo>
                    <a:cubicBezTo>
                      <a:pt x="1296" y="12960"/>
                      <a:pt x="1296" y="12960"/>
                      <a:pt x="1296" y="12960"/>
                    </a:cubicBezTo>
                    <a:cubicBezTo>
                      <a:pt x="1728" y="14040"/>
                      <a:pt x="1728" y="14040"/>
                      <a:pt x="2160" y="14040"/>
                    </a:cubicBezTo>
                    <a:cubicBezTo>
                      <a:pt x="2592" y="15120"/>
                      <a:pt x="3024" y="16200"/>
                      <a:pt x="3888" y="17280"/>
                    </a:cubicBezTo>
                    <a:cubicBezTo>
                      <a:pt x="3888" y="18360"/>
                      <a:pt x="3888" y="18360"/>
                      <a:pt x="3888" y="18360"/>
                    </a:cubicBezTo>
                    <a:cubicBezTo>
                      <a:pt x="4320" y="18360"/>
                      <a:pt x="4320" y="18360"/>
                      <a:pt x="4320" y="18360"/>
                    </a:cubicBezTo>
                    <a:cubicBezTo>
                      <a:pt x="4320" y="18360"/>
                      <a:pt x="4320" y="17280"/>
                      <a:pt x="4320" y="17280"/>
                    </a:cubicBezTo>
                    <a:cubicBezTo>
                      <a:pt x="4752" y="17280"/>
                      <a:pt x="4752" y="18360"/>
                      <a:pt x="4752" y="18360"/>
                    </a:cubicBezTo>
                    <a:cubicBezTo>
                      <a:pt x="4752" y="17280"/>
                      <a:pt x="4320" y="16200"/>
                      <a:pt x="4320" y="15120"/>
                    </a:cubicBezTo>
                    <a:close/>
                    <a:moveTo>
                      <a:pt x="21600" y="5400"/>
                    </a:moveTo>
                    <a:cubicBezTo>
                      <a:pt x="21600" y="5400"/>
                      <a:pt x="21168" y="5400"/>
                      <a:pt x="21168" y="5400"/>
                    </a:cubicBezTo>
                    <a:cubicBezTo>
                      <a:pt x="21168" y="4320"/>
                      <a:pt x="20736" y="4320"/>
                      <a:pt x="20736" y="4320"/>
                    </a:cubicBezTo>
                    <a:cubicBezTo>
                      <a:pt x="20736" y="4320"/>
                      <a:pt x="19872" y="4320"/>
                      <a:pt x="20304" y="4320"/>
                    </a:cubicBezTo>
                    <a:cubicBezTo>
                      <a:pt x="20304" y="3240"/>
                      <a:pt x="20304" y="3240"/>
                      <a:pt x="20304" y="3240"/>
                    </a:cubicBezTo>
                    <a:cubicBezTo>
                      <a:pt x="19872" y="3240"/>
                      <a:pt x="19872" y="3240"/>
                      <a:pt x="19440" y="3240"/>
                    </a:cubicBezTo>
                    <a:cubicBezTo>
                      <a:pt x="19872" y="3240"/>
                      <a:pt x="19872" y="3240"/>
                      <a:pt x="19872" y="2160"/>
                    </a:cubicBezTo>
                    <a:cubicBezTo>
                      <a:pt x="19872" y="2160"/>
                      <a:pt x="19440" y="2160"/>
                      <a:pt x="19440" y="1080"/>
                    </a:cubicBezTo>
                    <a:cubicBezTo>
                      <a:pt x="19440" y="1080"/>
                      <a:pt x="19440" y="0"/>
                      <a:pt x="19008" y="0"/>
                    </a:cubicBezTo>
                    <a:cubicBezTo>
                      <a:pt x="19008" y="0"/>
                      <a:pt x="19008" y="1080"/>
                      <a:pt x="18576" y="1080"/>
                    </a:cubicBezTo>
                    <a:cubicBezTo>
                      <a:pt x="19008" y="-1080"/>
                      <a:pt x="18576" y="1080"/>
                      <a:pt x="18576" y="2160"/>
                    </a:cubicBezTo>
                    <a:cubicBezTo>
                      <a:pt x="18144" y="2160"/>
                      <a:pt x="17712" y="5400"/>
                      <a:pt x="17712" y="4320"/>
                    </a:cubicBezTo>
                    <a:cubicBezTo>
                      <a:pt x="17280" y="5400"/>
                      <a:pt x="17280" y="5400"/>
                      <a:pt x="17280" y="6480"/>
                    </a:cubicBezTo>
                    <a:cubicBezTo>
                      <a:pt x="17280" y="6480"/>
                      <a:pt x="17280" y="6480"/>
                      <a:pt x="16848" y="6480"/>
                    </a:cubicBezTo>
                    <a:cubicBezTo>
                      <a:pt x="16848" y="7560"/>
                      <a:pt x="17280" y="8640"/>
                      <a:pt x="17280" y="8640"/>
                    </a:cubicBezTo>
                    <a:cubicBezTo>
                      <a:pt x="16848" y="8640"/>
                      <a:pt x="16848" y="7560"/>
                      <a:pt x="16848" y="6480"/>
                    </a:cubicBezTo>
                    <a:cubicBezTo>
                      <a:pt x="16416" y="7560"/>
                      <a:pt x="16848" y="7560"/>
                      <a:pt x="16848" y="8640"/>
                    </a:cubicBezTo>
                    <a:cubicBezTo>
                      <a:pt x="16848" y="8640"/>
                      <a:pt x="16416" y="9720"/>
                      <a:pt x="16416" y="9720"/>
                    </a:cubicBezTo>
                    <a:cubicBezTo>
                      <a:pt x="16416" y="9720"/>
                      <a:pt x="15984" y="8640"/>
                      <a:pt x="15984" y="8640"/>
                    </a:cubicBezTo>
                    <a:cubicBezTo>
                      <a:pt x="15552" y="7560"/>
                      <a:pt x="15984" y="8640"/>
                      <a:pt x="15552" y="8640"/>
                    </a:cubicBezTo>
                    <a:cubicBezTo>
                      <a:pt x="15552" y="10800"/>
                      <a:pt x="14688" y="11880"/>
                      <a:pt x="14256" y="12960"/>
                    </a:cubicBezTo>
                    <a:cubicBezTo>
                      <a:pt x="13824" y="12960"/>
                      <a:pt x="13392" y="12960"/>
                      <a:pt x="12960" y="14040"/>
                    </a:cubicBezTo>
                    <a:cubicBezTo>
                      <a:pt x="12960" y="14040"/>
                      <a:pt x="12960" y="15120"/>
                      <a:pt x="12528" y="15120"/>
                    </a:cubicBezTo>
                    <a:cubicBezTo>
                      <a:pt x="12528" y="15120"/>
                      <a:pt x="12960" y="16200"/>
                      <a:pt x="12528" y="17280"/>
                    </a:cubicBezTo>
                    <a:cubicBezTo>
                      <a:pt x="12528" y="17280"/>
                      <a:pt x="12528" y="18360"/>
                      <a:pt x="12528" y="18360"/>
                    </a:cubicBezTo>
                    <a:cubicBezTo>
                      <a:pt x="12528" y="18360"/>
                      <a:pt x="12096" y="17280"/>
                      <a:pt x="11664" y="17280"/>
                    </a:cubicBezTo>
                    <a:cubicBezTo>
                      <a:pt x="11232" y="17280"/>
                      <a:pt x="10800" y="17280"/>
                      <a:pt x="10800" y="16200"/>
                    </a:cubicBezTo>
                    <a:cubicBezTo>
                      <a:pt x="10368" y="17280"/>
                      <a:pt x="11664" y="19440"/>
                      <a:pt x="12096" y="19440"/>
                    </a:cubicBezTo>
                    <a:cubicBezTo>
                      <a:pt x="12096" y="20520"/>
                      <a:pt x="12096" y="19440"/>
                      <a:pt x="12528" y="19440"/>
                    </a:cubicBezTo>
                    <a:cubicBezTo>
                      <a:pt x="12528" y="19440"/>
                      <a:pt x="12528" y="19440"/>
                      <a:pt x="12960" y="19440"/>
                    </a:cubicBezTo>
                    <a:cubicBezTo>
                      <a:pt x="13392" y="19440"/>
                      <a:pt x="13392" y="19440"/>
                      <a:pt x="13392" y="19440"/>
                    </a:cubicBezTo>
                    <a:cubicBezTo>
                      <a:pt x="13824" y="18360"/>
                      <a:pt x="13824" y="18360"/>
                      <a:pt x="14256" y="17280"/>
                    </a:cubicBezTo>
                    <a:cubicBezTo>
                      <a:pt x="14688" y="17280"/>
                      <a:pt x="14688" y="18360"/>
                      <a:pt x="14688" y="18360"/>
                    </a:cubicBezTo>
                    <a:cubicBezTo>
                      <a:pt x="15120" y="18360"/>
                      <a:pt x="15552" y="18360"/>
                      <a:pt x="15552" y="18360"/>
                    </a:cubicBezTo>
                    <a:cubicBezTo>
                      <a:pt x="15552" y="18360"/>
                      <a:pt x="15552" y="18360"/>
                      <a:pt x="15984" y="18360"/>
                    </a:cubicBezTo>
                    <a:cubicBezTo>
                      <a:pt x="15984" y="18360"/>
                      <a:pt x="16416" y="18360"/>
                      <a:pt x="16416" y="18360"/>
                    </a:cubicBezTo>
                    <a:cubicBezTo>
                      <a:pt x="16416" y="18360"/>
                      <a:pt x="16848" y="17280"/>
                      <a:pt x="16848" y="16200"/>
                    </a:cubicBezTo>
                    <a:cubicBezTo>
                      <a:pt x="16848" y="16200"/>
                      <a:pt x="16848" y="16200"/>
                      <a:pt x="16848" y="15120"/>
                    </a:cubicBezTo>
                    <a:cubicBezTo>
                      <a:pt x="16848" y="15120"/>
                      <a:pt x="17280" y="15120"/>
                      <a:pt x="17280" y="15120"/>
                    </a:cubicBezTo>
                    <a:cubicBezTo>
                      <a:pt x="17280" y="14040"/>
                      <a:pt x="16848" y="14040"/>
                      <a:pt x="16848" y="14040"/>
                    </a:cubicBezTo>
                    <a:cubicBezTo>
                      <a:pt x="17280" y="12960"/>
                      <a:pt x="17280" y="12960"/>
                      <a:pt x="17280" y="12960"/>
                    </a:cubicBezTo>
                    <a:cubicBezTo>
                      <a:pt x="17280" y="12960"/>
                      <a:pt x="17280" y="12960"/>
                      <a:pt x="17712" y="11880"/>
                    </a:cubicBezTo>
                    <a:cubicBezTo>
                      <a:pt x="17712" y="10800"/>
                      <a:pt x="17280" y="8640"/>
                      <a:pt x="18144" y="8640"/>
                    </a:cubicBezTo>
                    <a:cubicBezTo>
                      <a:pt x="18576" y="8640"/>
                      <a:pt x="18576" y="8640"/>
                      <a:pt x="19008" y="8640"/>
                    </a:cubicBezTo>
                    <a:cubicBezTo>
                      <a:pt x="19008" y="8640"/>
                      <a:pt x="19440" y="9720"/>
                      <a:pt x="19872" y="9720"/>
                    </a:cubicBezTo>
                    <a:cubicBezTo>
                      <a:pt x="19872" y="9720"/>
                      <a:pt x="19872" y="8640"/>
                      <a:pt x="19872" y="8640"/>
                    </a:cubicBezTo>
                    <a:cubicBezTo>
                      <a:pt x="19872" y="8640"/>
                      <a:pt x="20304" y="8640"/>
                      <a:pt x="20304" y="8640"/>
                    </a:cubicBezTo>
                    <a:cubicBezTo>
                      <a:pt x="20304" y="8640"/>
                      <a:pt x="20736" y="8640"/>
                      <a:pt x="20736" y="8640"/>
                    </a:cubicBezTo>
                    <a:cubicBezTo>
                      <a:pt x="21168" y="8640"/>
                      <a:pt x="20736" y="8640"/>
                      <a:pt x="20736" y="7560"/>
                    </a:cubicBezTo>
                    <a:cubicBezTo>
                      <a:pt x="20736" y="6480"/>
                      <a:pt x="20304" y="6480"/>
                      <a:pt x="20736" y="6480"/>
                    </a:cubicBezTo>
                    <a:cubicBezTo>
                      <a:pt x="21168" y="6480"/>
                      <a:pt x="21600" y="6480"/>
                      <a:pt x="21600" y="54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7" name="Shape"/>
              <p:cNvSpPr/>
              <p:nvPr/>
            </p:nvSpPr>
            <p:spPr>
              <a:xfrm>
                <a:off x="11946842" y="3467765"/>
                <a:ext cx="76480" cy="55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75" extrusionOk="0">
                    <a:moveTo>
                      <a:pt x="21600" y="8640"/>
                    </a:moveTo>
                    <a:cubicBezTo>
                      <a:pt x="18000" y="4320"/>
                      <a:pt x="18000" y="0"/>
                      <a:pt x="14400" y="0"/>
                    </a:cubicBezTo>
                    <a:cubicBezTo>
                      <a:pt x="10800" y="0"/>
                      <a:pt x="7200" y="0"/>
                      <a:pt x="7200" y="4320"/>
                    </a:cubicBezTo>
                    <a:cubicBezTo>
                      <a:pt x="7200" y="4320"/>
                      <a:pt x="7200" y="4320"/>
                      <a:pt x="7200" y="4320"/>
                    </a:cubicBezTo>
                    <a:cubicBezTo>
                      <a:pt x="3600" y="4320"/>
                      <a:pt x="3600" y="4320"/>
                      <a:pt x="3600" y="4320"/>
                    </a:cubicBezTo>
                    <a:cubicBezTo>
                      <a:pt x="3600" y="4320"/>
                      <a:pt x="3600" y="4320"/>
                      <a:pt x="0" y="4320"/>
                    </a:cubicBezTo>
                    <a:cubicBezTo>
                      <a:pt x="3600" y="4320"/>
                      <a:pt x="0" y="8640"/>
                      <a:pt x="0" y="8640"/>
                    </a:cubicBezTo>
                    <a:cubicBezTo>
                      <a:pt x="0" y="8640"/>
                      <a:pt x="0" y="8640"/>
                      <a:pt x="0" y="8640"/>
                    </a:cubicBezTo>
                    <a:cubicBezTo>
                      <a:pt x="0" y="17280"/>
                      <a:pt x="3600" y="21600"/>
                      <a:pt x="7200" y="17280"/>
                    </a:cubicBezTo>
                    <a:cubicBezTo>
                      <a:pt x="10800" y="17280"/>
                      <a:pt x="10800" y="17280"/>
                      <a:pt x="10800" y="17280"/>
                    </a:cubicBezTo>
                    <a:cubicBezTo>
                      <a:pt x="14400" y="17280"/>
                      <a:pt x="14400" y="17280"/>
                      <a:pt x="18000" y="17280"/>
                    </a:cubicBezTo>
                    <a:cubicBezTo>
                      <a:pt x="21600" y="12960"/>
                      <a:pt x="21600" y="12960"/>
                      <a:pt x="21600" y="864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8" name="Square"/>
              <p:cNvSpPr/>
              <p:nvPr/>
            </p:nvSpPr>
            <p:spPr>
              <a:xfrm>
                <a:off x="14950265" y="4209607"/>
                <a:ext cx="17481" cy="17481"/>
              </a:xfrm>
              <a:prstGeom prst="rect">
                <a:avLst/>
              </a:pr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49" name="Shape"/>
              <p:cNvSpPr/>
              <p:nvPr/>
            </p:nvSpPr>
            <p:spPr>
              <a:xfrm>
                <a:off x="11509822" y="3181515"/>
                <a:ext cx="26221" cy="26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10800" y="10800"/>
                      <a:pt x="10800" y="0"/>
                      <a:pt x="10800" y="0"/>
                    </a:cubicBezTo>
                    <a:cubicBezTo>
                      <a:pt x="0" y="0"/>
                      <a:pt x="0" y="10800"/>
                      <a:pt x="0" y="10800"/>
                    </a:cubicBezTo>
                    <a:cubicBezTo>
                      <a:pt x="0" y="10800"/>
                      <a:pt x="0" y="21600"/>
                      <a:pt x="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0800" y="21600"/>
                      <a:pt x="10800" y="21600"/>
                      <a:pt x="10800" y="21600"/>
                    </a:cubicBezTo>
                    <a:cubicBezTo>
                      <a:pt x="10800" y="21600"/>
                      <a:pt x="10800" y="21600"/>
                      <a:pt x="21600" y="108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0" name="Shape"/>
              <p:cNvSpPr/>
              <p:nvPr/>
            </p:nvSpPr>
            <p:spPr>
              <a:xfrm>
                <a:off x="11935915" y="2969561"/>
                <a:ext cx="148587" cy="87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171"/>
                    </a:moveTo>
                    <a:cubicBezTo>
                      <a:pt x="0" y="6171"/>
                      <a:pt x="0" y="9257"/>
                      <a:pt x="0" y="9257"/>
                    </a:cubicBezTo>
                    <a:cubicBezTo>
                      <a:pt x="0" y="9257"/>
                      <a:pt x="0" y="9257"/>
                      <a:pt x="0" y="9257"/>
                    </a:cubicBezTo>
                    <a:cubicBezTo>
                      <a:pt x="0" y="6171"/>
                      <a:pt x="0" y="6171"/>
                      <a:pt x="0" y="6171"/>
                    </a:cubicBezTo>
                    <a:close/>
                    <a:moveTo>
                      <a:pt x="21600" y="9257"/>
                    </a:moveTo>
                    <a:cubicBezTo>
                      <a:pt x="19800" y="9257"/>
                      <a:pt x="21600" y="6171"/>
                      <a:pt x="21600" y="6171"/>
                    </a:cubicBezTo>
                    <a:cubicBezTo>
                      <a:pt x="21600" y="3086"/>
                      <a:pt x="19800" y="3086"/>
                      <a:pt x="19800" y="3086"/>
                    </a:cubicBezTo>
                    <a:cubicBezTo>
                      <a:pt x="18000" y="3086"/>
                      <a:pt x="16200" y="3086"/>
                      <a:pt x="16200" y="0"/>
                    </a:cubicBezTo>
                    <a:cubicBezTo>
                      <a:pt x="16200" y="0"/>
                      <a:pt x="14400" y="0"/>
                      <a:pt x="14400" y="0"/>
                    </a:cubicBezTo>
                    <a:cubicBezTo>
                      <a:pt x="14400" y="0"/>
                      <a:pt x="12600" y="0"/>
                      <a:pt x="12600" y="0"/>
                    </a:cubicBezTo>
                    <a:cubicBezTo>
                      <a:pt x="12600" y="0"/>
                      <a:pt x="10800" y="0"/>
                      <a:pt x="9000" y="0"/>
                    </a:cubicBezTo>
                    <a:cubicBezTo>
                      <a:pt x="7200" y="0"/>
                      <a:pt x="7200" y="0"/>
                      <a:pt x="5400" y="0"/>
                    </a:cubicBezTo>
                    <a:cubicBezTo>
                      <a:pt x="3600" y="0"/>
                      <a:pt x="0" y="0"/>
                      <a:pt x="0" y="3086"/>
                    </a:cubicBezTo>
                    <a:cubicBezTo>
                      <a:pt x="0" y="3086"/>
                      <a:pt x="0" y="9257"/>
                      <a:pt x="0" y="9257"/>
                    </a:cubicBezTo>
                    <a:cubicBezTo>
                      <a:pt x="1800" y="9257"/>
                      <a:pt x="5400" y="9257"/>
                      <a:pt x="5400" y="9257"/>
                    </a:cubicBezTo>
                    <a:cubicBezTo>
                      <a:pt x="7200" y="12343"/>
                      <a:pt x="5400" y="15429"/>
                      <a:pt x="7200" y="15429"/>
                    </a:cubicBezTo>
                    <a:cubicBezTo>
                      <a:pt x="7200" y="15429"/>
                      <a:pt x="9000" y="18514"/>
                      <a:pt x="9000" y="18514"/>
                    </a:cubicBezTo>
                    <a:cubicBezTo>
                      <a:pt x="10800" y="18514"/>
                      <a:pt x="9000" y="18514"/>
                      <a:pt x="10800" y="21600"/>
                    </a:cubicBezTo>
                    <a:cubicBezTo>
                      <a:pt x="10800" y="21600"/>
                      <a:pt x="12600" y="21600"/>
                      <a:pt x="12600" y="21600"/>
                    </a:cubicBezTo>
                    <a:cubicBezTo>
                      <a:pt x="14400" y="21600"/>
                      <a:pt x="16200" y="18514"/>
                      <a:pt x="18000" y="18514"/>
                    </a:cubicBezTo>
                    <a:cubicBezTo>
                      <a:pt x="18000" y="18514"/>
                      <a:pt x="18000" y="18514"/>
                      <a:pt x="18000" y="18514"/>
                    </a:cubicBezTo>
                    <a:cubicBezTo>
                      <a:pt x="19800" y="18514"/>
                      <a:pt x="18000" y="18514"/>
                      <a:pt x="18000" y="18514"/>
                    </a:cubicBezTo>
                    <a:cubicBezTo>
                      <a:pt x="18000" y="15429"/>
                      <a:pt x="18000" y="18514"/>
                      <a:pt x="18000" y="15429"/>
                    </a:cubicBezTo>
                    <a:cubicBezTo>
                      <a:pt x="18000" y="15429"/>
                      <a:pt x="18000" y="15429"/>
                      <a:pt x="18000" y="15429"/>
                    </a:cubicBezTo>
                    <a:cubicBezTo>
                      <a:pt x="18000" y="12343"/>
                      <a:pt x="19800" y="12343"/>
                      <a:pt x="19800" y="12343"/>
                    </a:cubicBezTo>
                    <a:cubicBezTo>
                      <a:pt x="19800" y="9257"/>
                      <a:pt x="19800" y="9257"/>
                      <a:pt x="19800" y="9257"/>
                    </a:cubicBezTo>
                    <a:cubicBezTo>
                      <a:pt x="21600" y="9257"/>
                      <a:pt x="21600" y="9257"/>
                      <a:pt x="21600" y="9257"/>
                    </a:cubicBezTo>
                    <a:cubicBezTo>
                      <a:pt x="21600" y="9257"/>
                      <a:pt x="21600" y="9257"/>
                      <a:pt x="21600" y="9257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1" name="Shape"/>
              <p:cNvSpPr/>
              <p:nvPr/>
            </p:nvSpPr>
            <p:spPr>
              <a:xfrm>
                <a:off x="11608151" y="3288828"/>
                <a:ext cx="17481" cy="174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9600" extrusionOk="0">
                    <a:moveTo>
                      <a:pt x="21600" y="0"/>
                    </a:moveTo>
                    <a:cubicBezTo>
                      <a:pt x="21600" y="0"/>
                      <a:pt x="21600" y="0"/>
                      <a:pt x="0" y="0"/>
                    </a:cubicBezTo>
                    <a:cubicBezTo>
                      <a:pt x="0" y="0"/>
                      <a:pt x="0" y="21600"/>
                      <a:pt x="2160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2" name="Shape"/>
              <p:cNvSpPr/>
              <p:nvPr/>
            </p:nvSpPr>
            <p:spPr>
              <a:xfrm>
                <a:off x="12410084" y="3756198"/>
                <a:ext cx="43278" cy="61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0" h="21600" extrusionOk="0">
                    <a:moveTo>
                      <a:pt x="16200" y="4320"/>
                    </a:moveTo>
                    <a:cubicBezTo>
                      <a:pt x="16200" y="0"/>
                      <a:pt x="16200" y="0"/>
                      <a:pt x="16200" y="0"/>
                    </a:cubicBezTo>
                    <a:cubicBezTo>
                      <a:pt x="16200" y="0"/>
                      <a:pt x="10800" y="0"/>
                      <a:pt x="10800" y="0"/>
                    </a:cubicBezTo>
                    <a:cubicBezTo>
                      <a:pt x="10800" y="0"/>
                      <a:pt x="5400" y="4320"/>
                      <a:pt x="5400" y="8640"/>
                    </a:cubicBezTo>
                    <a:cubicBezTo>
                      <a:pt x="5400" y="12960"/>
                      <a:pt x="0" y="17280"/>
                      <a:pt x="0" y="21600"/>
                    </a:cubicBezTo>
                    <a:cubicBezTo>
                      <a:pt x="5400" y="21600"/>
                      <a:pt x="10800" y="17280"/>
                      <a:pt x="10800" y="12960"/>
                    </a:cubicBezTo>
                    <a:cubicBezTo>
                      <a:pt x="10800" y="12960"/>
                      <a:pt x="10800" y="8640"/>
                      <a:pt x="16200" y="8640"/>
                    </a:cubicBezTo>
                    <a:cubicBezTo>
                      <a:pt x="16200" y="8640"/>
                      <a:pt x="21600" y="4320"/>
                      <a:pt x="16200" y="432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3" name="Shape"/>
              <p:cNvSpPr/>
              <p:nvPr/>
            </p:nvSpPr>
            <p:spPr>
              <a:xfrm>
                <a:off x="11935915" y="2905658"/>
                <a:ext cx="185735" cy="87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18" extrusionOk="0">
                    <a:moveTo>
                      <a:pt x="21600" y="13918"/>
                    </a:moveTo>
                    <a:cubicBezTo>
                      <a:pt x="21600" y="11218"/>
                      <a:pt x="20160" y="8518"/>
                      <a:pt x="20160" y="8518"/>
                    </a:cubicBezTo>
                    <a:cubicBezTo>
                      <a:pt x="20160" y="5818"/>
                      <a:pt x="21600" y="5818"/>
                      <a:pt x="18720" y="5818"/>
                    </a:cubicBezTo>
                    <a:cubicBezTo>
                      <a:pt x="18720" y="3118"/>
                      <a:pt x="18720" y="3118"/>
                      <a:pt x="17280" y="3118"/>
                    </a:cubicBezTo>
                    <a:cubicBezTo>
                      <a:pt x="15840" y="3118"/>
                      <a:pt x="15840" y="3118"/>
                      <a:pt x="14400" y="3118"/>
                    </a:cubicBezTo>
                    <a:cubicBezTo>
                      <a:pt x="12960" y="418"/>
                      <a:pt x="8640" y="-2282"/>
                      <a:pt x="10080" y="3118"/>
                    </a:cubicBezTo>
                    <a:cubicBezTo>
                      <a:pt x="10080" y="5818"/>
                      <a:pt x="10080" y="5818"/>
                      <a:pt x="8640" y="8518"/>
                    </a:cubicBezTo>
                    <a:cubicBezTo>
                      <a:pt x="8640" y="8518"/>
                      <a:pt x="8640" y="8518"/>
                      <a:pt x="7200" y="8518"/>
                    </a:cubicBezTo>
                    <a:cubicBezTo>
                      <a:pt x="5760" y="8518"/>
                      <a:pt x="5760" y="3118"/>
                      <a:pt x="4320" y="3118"/>
                    </a:cubicBezTo>
                    <a:cubicBezTo>
                      <a:pt x="2880" y="3118"/>
                      <a:pt x="1440" y="5818"/>
                      <a:pt x="0" y="5818"/>
                    </a:cubicBezTo>
                    <a:cubicBezTo>
                      <a:pt x="0" y="8518"/>
                      <a:pt x="0" y="8518"/>
                      <a:pt x="0" y="11218"/>
                    </a:cubicBezTo>
                    <a:cubicBezTo>
                      <a:pt x="0" y="11218"/>
                      <a:pt x="0" y="13918"/>
                      <a:pt x="0" y="16618"/>
                    </a:cubicBezTo>
                    <a:cubicBezTo>
                      <a:pt x="0" y="13918"/>
                      <a:pt x="1440" y="13918"/>
                      <a:pt x="2880" y="13918"/>
                    </a:cubicBezTo>
                    <a:cubicBezTo>
                      <a:pt x="4320" y="11218"/>
                      <a:pt x="4320" y="13918"/>
                      <a:pt x="5760" y="13918"/>
                    </a:cubicBezTo>
                    <a:cubicBezTo>
                      <a:pt x="7200" y="13918"/>
                      <a:pt x="7200" y="13918"/>
                      <a:pt x="8640" y="13918"/>
                    </a:cubicBezTo>
                    <a:cubicBezTo>
                      <a:pt x="10080" y="13918"/>
                      <a:pt x="11520" y="13918"/>
                      <a:pt x="11520" y="13918"/>
                    </a:cubicBezTo>
                    <a:cubicBezTo>
                      <a:pt x="11520" y="13918"/>
                      <a:pt x="11520" y="13918"/>
                      <a:pt x="12960" y="13918"/>
                    </a:cubicBezTo>
                    <a:cubicBezTo>
                      <a:pt x="12960" y="16618"/>
                      <a:pt x="14400" y="16618"/>
                      <a:pt x="14400" y="16618"/>
                    </a:cubicBezTo>
                    <a:cubicBezTo>
                      <a:pt x="15840" y="16618"/>
                      <a:pt x="15840" y="19318"/>
                      <a:pt x="17280" y="19318"/>
                    </a:cubicBezTo>
                    <a:cubicBezTo>
                      <a:pt x="17280" y="19318"/>
                      <a:pt x="18720" y="16618"/>
                      <a:pt x="18720" y="16618"/>
                    </a:cubicBezTo>
                    <a:cubicBezTo>
                      <a:pt x="20160" y="16618"/>
                      <a:pt x="20160" y="16618"/>
                      <a:pt x="20160" y="16618"/>
                    </a:cubicBezTo>
                    <a:cubicBezTo>
                      <a:pt x="21600" y="16618"/>
                      <a:pt x="21600" y="13918"/>
                      <a:pt x="21600" y="13918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4" name="Shape"/>
              <p:cNvSpPr/>
              <p:nvPr/>
            </p:nvSpPr>
            <p:spPr>
              <a:xfrm>
                <a:off x="14534003" y="4204144"/>
                <a:ext cx="262214" cy="32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446"/>
                    </a:moveTo>
                    <a:cubicBezTo>
                      <a:pt x="21600" y="17446"/>
                      <a:pt x="20571" y="17446"/>
                      <a:pt x="20571" y="16615"/>
                    </a:cubicBezTo>
                    <a:cubicBezTo>
                      <a:pt x="20571" y="16615"/>
                      <a:pt x="21600" y="16615"/>
                      <a:pt x="21600" y="15785"/>
                    </a:cubicBezTo>
                    <a:cubicBezTo>
                      <a:pt x="20571" y="15785"/>
                      <a:pt x="19543" y="15785"/>
                      <a:pt x="19543" y="14954"/>
                    </a:cubicBezTo>
                    <a:cubicBezTo>
                      <a:pt x="18514" y="15785"/>
                      <a:pt x="18514" y="14123"/>
                      <a:pt x="18514" y="13292"/>
                    </a:cubicBezTo>
                    <a:cubicBezTo>
                      <a:pt x="17486" y="12462"/>
                      <a:pt x="16457" y="11631"/>
                      <a:pt x="15429" y="11631"/>
                    </a:cubicBezTo>
                    <a:cubicBezTo>
                      <a:pt x="15429" y="10800"/>
                      <a:pt x="14400" y="10800"/>
                      <a:pt x="14400" y="9969"/>
                    </a:cubicBezTo>
                    <a:cubicBezTo>
                      <a:pt x="13371" y="9969"/>
                      <a:pt x="14400" y="9969"/>
                      <a:pt x="13371" y="9138"/>
                    </a:cubicBezTo>
                    <a:cubicBezTo>
                      <a:pt x="13371" y="9138"/>
                      <a:pt x="12343" y="9138"/>
                      <a:pt x="12343" y="8308"/>
                    </a:cubicBezTo>
                    <a:cubicBezTo>
                      <a:pt x="12343" y="8308"/>
                      <a:pt x="10286" y="8308"/>
                      <a:pt x="10286" y="8308"/>
                    </a:cubicBezTo>
                    <a:cubicBezTo>
                      <a:pt x="10286" y="7477"/>
                      <a:pt x="10286" y="8308"/>
                      <a:pt x="10286" y="7477"/>
                    </a:cubicBezTo>
                    <a:cubicBezTo>
                      <a:pt x="10286" y="6646"/>
                      <a:pt x="11314" y="7477"/>
                      <a:pt x="12343" y="7477"/>
                    </a:cubicBezTo>
                    <a:cubicBezTo>
                      <a:pt x="13371" y="6646"/>
                      <a:pt x="12343" y="4985"/>
                      <a:pt x="11314" y="4985"/>
                    </a:cubicBezTo>
                    <a:cubicBezTo>
                      <a:pt x="12343" y="4985"/>
                      <a:pt x="11314" y="4154"/>
                      <a:pt x="10286" y="4154"/>
                    </a:cubicBezTo>
                    <a:cubicBezTo>
                      <a:pt x="9257" y="4154"/>
                      <a:pt x="9257" y="4154"/>
                      <a:pt x="9257" y="4154"/>
                    </a:cubicBezTo>
                    <a:cubicBezTo>
                      <a:pt x="8229" y="4154"/>
                      <a:pt x="7200" y="3323"/>
                      <a:pt x="7200" y="3323"/>
                    </a:cubicBezTo>
                    <a:cubicBezTo>
                      <a:pt x="6171" y="2492"/>
                      <a:pt x="7200" y="2492"/>
                      <a:pt x="6171" y="1662"/>
                    </a:cubicBezTo>
                    <a:cubicBezTo>
                      <a:pt x="6171" y="2492"/>
                      <a:pt x="6171" y="1662"/>
                      <a:pt x="6171" y="1662"/>
                    </a:cubicBezTo>
                    <a:cubicBezTo>
                      <a:pt x="5143" y="831"/>
                      <a:pt x="5143" y="831"/>
                      <a:pt x="4114" y="0"/>
                    </a:cubicBezTo>
                    <a:cubicBezTo>
                      <a:pt x="4114" y="0"/>
                      <a:pt x="3086" y="0"/>
                      <a:pt x="3086" y="831"/>
                    </a:cubicBezTo>
                    <a:cubicBezTo>
                      <a:pt x="3086" y="831"/>
                      <a:pt x="3086" y="1662"/>
                      <a:pt x="4114" y="2492"/>
                    </a:cubicBezTo>
                    <a:cubicBezTo>
                      <a:pt x="4114" y="2492"/>
                      <a:pt x="4114" y="3323"/>
                      <a:pt x="4114" y="3323"/>
                    </a:cubicBezTo>
                    <a:cubicBezTo>
                      <a:pt x="4114" y="3323"/>
                      <a:pt x="3086" y="3323"/>
                      <a:pt x="3086" y="3323"/>
                    </a:cubicBezTo>
                    <a:cubicBezTo>
                      <a:pt x="2057" y="3323"/>
                      <a:pt x="2057" y="2492"/>
                      <a:pt x="2057" y="2492"/>
                    </a:cubicBezTo>
                    <a:cubicBezTo>
                      <a:pt x="2057" y="2492"/>
                      <a:pt x="0" y="3323"/>
                      <a:pt x="1029" y="4154"/>
                    </a:cubicBezTo>
                    <a:cubicBezTo>
                      <a:pt x="0" y="4154"/>
                      <a:pt x="0" y="4985"/>
                      <a:pt x="0" y="5815"/>
                    </a:cubicBezTo>
                    <a:cubicBezTo>
                      <a:pt x="0" y="4985"/>
                      <a:pt x="1029" y="4985"/>
                      <a:pt x="1029" y="5815"/>
                    </a:cubicBezTo>
                    <a:cubicBezTo>
                      <a:pt x="1029" y="5815"/>
                      <a:pt x="1029" y="6646"/>
                      <a:pt x="1029" y="7477"/>
                    </a:cubicBezTo>
                    <a:cubicBezTo>
                      <a:pt x="2057" y="7477"/>
                      <a:pt x="2057" y="6646"/>
                      <a:pt x="3086" y="7477"/>
                    </a:cubicBezTo>
                    <a:cubicBezTo>
                      <a:pt x="3086" y="7477"/>
                      <a:pt x="3086" y="8308"/>
                      <a:pt x="3086" y="9138"/>
                    </a:cubicBezTo>
                    <a:cubicBezTo>
                      <a:pt x="3086" y="9138"/>
                      <a:pt x="3086" y="9969"/>
                      <a:pt x="3086" y="9969"/>
                    </a:cubicBezTo>
                    <a:cubicBezTo>
                      <a:pt x="3086" y="9969"/>
                      <a:pt x="3086" y="9969"/>
                      <a:pt x="3086" y="9969"/>
                    </a:cubicBezTo>
                    <a:cubicBezTo>
                      <a:pt x="3086" y="9969"/>
                      <a:pt x="3086" y="9969"/>
                      <a:pt x="3086" y="10800"/>
                    </a:cubicBezTo>
                    <a:cubicBezTo>
                      <a:pt x="3086" y="10800"/>
                      <a:pt x="3086" y="12462"/>
                      <a:pt x="4114" y="12462"/>
                    </a:cubicBezTo>
                    <a:cubicBezTo>
                      <a:pt x="5143" y="12462"/>
                      <a:pt x="5143" y="10800"/>
                      <a:pt x="6171" y="10800"/>
                    </a:cubicBezTo>
                    <a:cubicBezTo>
                      <a:pt x="8229" y="10800"/>
                      <a:pt x="7200" y="12462"/>
                      <a:pt x="8229" y="10800"/>
                    </a:cubicBezTo>
                    <a:cubicBezTo>
                      <a:pt x="9257" y="10800"/>
                      <a:pt x="9257" y="9969"/>
                      <a:pt x="9257" y="9969"/>
                    </a:cubicBezTo>
                    <a:cubicBezTo>
                      <a:pt x="9257" y="9969"/>
                      <a:pt x="10286" y="9969"/>
                      <a:pt x="11314" y="10800"/>
                    </a:cubicBezTo>
                    <a:cubicBezTo>
                      <a:pt x="12343" y="10800"/>
                      <a:pt x="13371" y="12462"/>
                      <a:pt x="13371" y="13292"/>
                    </a:cubicBezTo>
                    <a:cubicBezTo>
                      <a:pt x="14400" y="14123"/>
                      <a:pt x="13371" y="14954"/>
                      <a:pt x="14400" y="14954"/>
                    </a:cubicBezTo>
                    <a:cubicBezTo>
                      <a:pt x="14400" y="15785"/>
                      <a:pt x="15429" y="15785"/>
                      <a:pt x="15429" y="16615"/>
                    </a:cubicBezTo>
                    <a:cubicBezTo>
                      <a:pt x="16457" y="16615"/>
                      <a:pt x="16457" y="16615"/>
                      <a:pt x="16457" y="17446"/>
                    </a:cubicBezTo>
                    <a:cubicBezTo>
                      <a:pt x="16457" y="18277"/>
                      <a:pt x="16457" y="19108"/>
                      <a:pt x="16457" y="19938"/>
                    </a:cubicBezTo>
                    <a:cubicBezTo>
                      <a:pt x="16457" y="19938"/>
                      <a:pt x="15429" y="19938"/>
                      <a:pt x="16457" y="20769"/>
                    </a:cubicBezTo>
                    <a:cubicBezTo>
                      <a:pt x="16457" y="20769"/>
                      <a:pt x="16457" y="20769"/>
                      <a:pt x="17486" y="20769"/>
                    </a:cubicBezTo>
                    <a:cubicBezTo>
                      <a:pt x="17486" y="20769"/>
                      <a:pt x="17486" y="21600"/>
                      <a:pt x="18514" y="21600"/>
                    </a:cubicBezTo>
                    <a:cubicBezTo>
                      <a:pt x="18514" y="20769"/>
                      <a:pt x="18514" y="20769"/>
                      <a:pt x="17486" y="19938"/>
                    </a:cubicBezTo>
                    <a:cubicBezTo>
                      <a:pt x="18514" y="19938"/>
                      <a:pt x="18514" y="19938"/>
                      <a:pt x="19543" y="19938"/>
                    </a:cubicBezTo>
                    <a:cubicBezTo>
                      <a:pt x="19543" y="19938"/>
                      <a:pt x="19543" y="19938"/>
                      <a:pt x="20571" y="19938"/>
                    </a:cubicBezTo>
                    <a:cubicBezTo>
                      <a:pt x="20571" y="19938"/>
                      <a:pt x="20571" y="19938"/>
                      <a:pt x="20571" y="19938"/>
                    </a:cubicBezTo>
                    <a:cubicBezTo>
                      <a:pt x="21600" y="19938"/>
                      <a:pt x="21600" y="19938"/>
                      <a:pt x="21600" y="19108"/>
                    </a:cubicBezTo>
                    <a:cubicBezTo>
                      <a:pt x="21600" y="19108"/>
                      <a:pt x="21600" y="18277"/>
                      <a:pt x="21600" y="18277"/>
                    </a:cubicBezTo>
                    <a:cubicBezTo>
                      <a:pt x="21600" y="18277"/>
                      <a:pt x="21600" y="18277"/>
                      <a:pt x="21600" y="17446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5" name="Shape"/>
              <p:cNvSpPr/>
              <p:nvPr/>
            </p:nvSpPr>
            <p:spPr>
              <a:xfrm>
                <a:off x="13421786" y="3443728"/>
                <a:ext cx="312471" cy="137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" y="17673"/>
                    </a:moveTo>
                    <a:cubicBezTo>
                      <a:pt x="864" y="17673"/>
                      <a:pt x="864" y="17673"/>
                      <a:pt x="864" y="17673"/>
                    </a:cubicBezTo>
                    <a:close/>
                    <a:moveTo>
                      <a:pt x="21600" y="5891"/>
                    </a:moveTo>
                    <a:cubicBezTo>
                      <a:pt x="20736" y="3927"/>
                      <a:pt x="20736" y="3927"/>
                      <a:pt x="19872" y="3927"/>
                    </a:cubicBezTo>
                    <a:cubicBezTo>
                      <a:pt x="19008" y="3927"/>
                      <a:pt x="19008" y="1964"/>
                      <a:pt x="18144" y="1964"/>
                    </a:cubicBezTo>
                    <a:cubicBezTo>
                      <a:pt x="17280" y="1964"/>
                      <a:pt x="16416" y="1964"/>
                      <a:pt x="15552" y="1964"/>
                    </a:cubicBezTo>
                    <a:cubicBezTo>
                      <a:pt x="14688" y="1964"/>
                      <a:pt x="13824" y="1964"/>
                      <a:pt x="12096" y="1964"/>
                    </a:cubicBezTo>
                    <a:cubicBezTo>
                      <a:pt x="12096" y="1964"/>
                      <a:pt x="12096" y="0"/>
                      <a:pt x="12096" y="0"/>
                    </a:cubicBezTo>
                    <a:cubicBezTo>
                      <a:pt x="11232" y="1964"/>
                      <a:pt x="11232" y="1964"/>
                      <a:pt x="11232" y="1964"/>
                    </a:cubicBezTo>
                    <a:cubicBezTo>
                      <a:pt x="10368" y="1964"/>
                      <a:pt x="9504" y="0"/>
                      <a:pt x="8640" y="0"/>
                    </a:cubicBezTo>
                    <a:cubicBezTo>
                      <a:pt x="7776" y="0"/>
                      <a:pt x="6048" y="1964"/>
                      <a:pt x="6912" y="3927"/>
                    </a:cubicBezTo>
                    <a:cubicBezTo>
                      <a:pt x="6048" y="1964"/>
                      <a:pt x="4320" y="1964"/>
                      <a:pt x="3456" y="1964"/>
                    </a:cubicBezTo>
                    <a:cubicBezTo>
                      <a:pt x="2592" y="1964"/>
                      <a:pt x="2592" y="1964"/>
                      <a:pt x="1728" y="3927"/>
                    </a:cubicBezTo>
                    <a:cubicBezTo>
                      <a:pt x="1728" y="5891"/>
                      <a:pt x="2592" y="3927"/>
                      <a:pt x="2592" y="5891"/>
                    </a:cubicBezTo>
                    <a:cubicBezTo>
                      <a:pt x="2592" y="5891"/>
                      <a:pt x="864" y="7855"/>
                      <a:pt x="864" y="9818"/>
                    </a:cubicBezTo>
                    <a:cubicBezTo>
                      <a:pt x="864" y="9818"/>
                      <a:pt x="1728" y="9818"/>
                      <a:pt x="2592" y="9818"/>
                    </a:cubicBezTo>
                    <a:cubicBezTo>
                      <a:pt x="2592" y="9818"/>
                      <a:pt x="2592" y="9818"/>
                      <a:pt x="2592" y="9818"/>
                    </a:cubicBezTo>
                    <a:cubicBezTo>
                      <a:pt x="3456" y="11782"/>
                      <a:pt x="3456" y="11782"/>
                      <a:pt x="3456" y="11782"/>
                    </a:cubicBezTo>
                    <a:cubicBezTo>
                      <a:pt x="3456" y="11782"/>
                      <a:pt x="3456" y="9818"/>
                      <a:pt x="3456" y="9818"/>
                    </a:cubicBezTo>
                    <a:cubicBezTo>
                      <a:pt x="4320" y="9818"/>
                      <a:pt x="3456" y="7855"/>
                      <a:pt x="4320" y="9818"/>
                    </a:cubicBezTo>
                    <a:cubicBezTo>
                      <a:pt x="4320" y="9818"/>
                      <a:pt x="4320" y="9818"/>
                      <a:pt x="4320" y="9818"/>
                    </a:cubicBezTo>
                    <a:cubicBezTo>
                      <a:pt x="5184" y="9818"/>
                      <a:pt x="5184" y="9818"/>
                      <a:pt x="5184" y="11782"/>
                    </a:cubicBezTo>
                    <a:cubicBezTo>
                      <a:pt x="5184" y="11782"/>
                      <a:pt x="5184" y="11782"/>
                      <a:pt x="6048" y="11782"/>
                    </a:cubicBezTo>
                    <a:cubicBezTo>
                      <a:pt x="6048" y="11782"/>
                      <a:pt x="7776" y="13745"/>
                      <a:pt x="7776" y="13745"/>
                    </a:cubicBezTo>
                    <a:cubicBezTo>
                      <a:pt x="7776" y="13745"/>
                      <a:pt x="6912" y="15709"/>
                      <a:pt x="6048" y="13745"/>
                    </a:cubicBezTo>
                    <a:cubicBezTo>
                      <a:pt x="6912" y="15709"/>
                      <a:pt x="6048" y="15709"/>
                      <a:pt x="6048" y="15709"/>
                    </a:cubicBezTo>
                    <a:cubicBezTo>
                      <a:pt x="5184" y="15709"/>
                      <a:pt x="5184" y="15709"/>
                      <a:pt x="5184" y="17673"/>
                    </a:cubicBezTo>
                    <a:cubicBezTo>
                      <a:pt x="5184" y="17673"/>
                      <a:pt x="4320" y="15709"/>
                      <a:pt x="4320" y="15709"/>
                    </a:cubicBezTo>
                    <a:cubicBezTo>
                      <a:pt x="3456" y="15709"/>
                      <a:pt x="3456" y="17673"/>
                      <a:pt x="2592" y="17673"/>
                    </a:cubicBezTo>
                    <a:cubicBezTo>
                      <a:pt x="2592" y="17673"/>
                      <a:pt x="864" y="15709"/>
                      <a:pt x="864" y="17673"/>
                    </a:cubicBezTo>
                    <a:cubicBezTo>
                      <a:pt x="864" y="17673"/>
                      <a:pt x="0" y="17673"/>
                      <a:pt x="0" y="17673"/>
                    </a:cubicBezTo>
                    <a:cubicBezTo>
                      <a:pt x="0" y="21600"/>
                      <a:pt x="2592" y="19636"/>
                      <a:pt x="3456" y="19636"/>
                    </a:cubicBezTo>
                    <a:cubicBezTo>
                      <a:pt x="3456" y="19636"/>
                      <a:pt x="3456" y="21600"/>
                      <a:pt x="4320" y="21600"/>
                    </a:cubicBezTo>
                    <a:cubicBezTo>
                      <a:pt x="4320" y="21600"/>
                      <a:pt x="4320" y="19636"/>
                      <a:pt x="5184" y="19636"/>
                    </a:cubicBezTo>
                    <a:cubicBezTo>
                      <a:pt x="5184" y="19636"/>
                      <a:pt x="5184" y="21600"/>
                      <a:pt x="6048" y="21600"/>
                    </a:cubicBezTo>
                    <a:cubicBezTo>
                      <a:pt x="6048" y="21600"/>
                      <a:pt x="6912" y="21600"/>
                      <a:pt x="6912" y="21600"/>
                    </a:cubicBezTo>
                    <a:cubicBezTo>
                      <a:pt x="7776" y="21600"/>
                      <a:pt x="8640" y="21600"/>
                      <a:pt x="9504" y="19636"/>
                    </a:cubicBezTo>
                    <a:cubicBezTo>
                      <a:pt x="9504" y="19636"/>
                      <a:pt x="9504" y="19636"/>
                      <a:pt x="10368" y="19636"/>
                    </a:cubicBezTo>
                    <a:cubicBezTo>
                      <a:pt x="10368" y="19636"/>
                      <a:pt x="9504" y="19636"/>
                      <a:pt x="9504" y="17673"/>
                    </a:cubicBezTo>
                    <a:cubicBezTo>
                      <a:pt x="10368" y="17673"/>
                      <a:pt x="10368" y="17673"/>
                      <a:pt x="10368" y="17673"/>
                    </a:cubicBezTo>
                    <a:cubicBezTo>
                      <a:pt x="10368" y="17673"/>
                      <a:pt x="11232" y="15709"/>
                      <a:pt x="11232" y="15709"/>
                    </a:cubicBezTo>
                    <a:cubicBezTo>
                      <a:pt x="11232" y="13745"/>
                      <a:pt x="11232" y="15709"/>
                      <a:pt x="12096" y="15709"/>
                    </a:cubicBezTo>
                    <a:cubicBezTo>
                      <a:pt x="12096" y="15709"/>
                      <a:pt x="12960" y="13745"/>
                      <a:pt x="12960" y="13745"/>
                    </a:cubicBezTo>
                    <a:cubicBezTo>
                      <a:pt x="12960" y="13745"/>
                      <a:pt x="12960" y="15709"/>
                      <a:pt x="13824" y="15709"/>
                    </a:cubicBezTo>
                    <a:cubicBezTo>
                      <a:pt x="13824" y="15709"/>
                      <a:pt x="13824" y="15709"/>
                      <a:pt x="14688" y="15709"/>
                    </a:cubicBezTo>
                    <a:cubicBezTo>
                      <a:pt x="15552" y="13745"/>
                      <a:pt x="14688" y="11782"/>
                      <a:pt x="15552" y="11782"/>
                    </a:cubicBezTo>
                    <a:cubicBezTo>
                      <a:pt x="16416" y="11782"/>
                      <a:pt x="17280" y="11782"/>
                      <a:pt x="17280" y="11782"/>
                    </a:cubicBezTo>
                    <a:cubicBezTo>
                      <a:pt x="18144" y="11782"/>
                      <a:pt x="18144" y="11782"/>
                      <a:pt x="18144" y="9818"/>
                    </a:cubicBezTo>
                    <a:cubicBezTo>
                      <a:pt x="18144" y="9818"/>
                      <a:pt x="19008" y="7855"/>
                      <a:pt x="19872" y="7855"/>
                    </a:cubicBezTo>
                    <a:cubicBezTo>
                      <a:pt x="20736" y="7855"/>
                      <a:pt x="21600" y="5891"/>
                      <a:pt x="21600" y="5891"/>
                    </a:cubicBezTo>
                    <a:close/>
                    <a:moveTo>
                      <a:pt x="3456" y="17673"/>
                    </a:moveTo>
                    <a:cubicBezTo>
                      <a:pt x="2592" y="17673"/>
                      <a:pt x="2592" y="17673"/>
                      <a:pt x="2592" y="17673"/>
                    </a:cubicBezTo>
                    <a:cubicBezTo>
                      <a:pt x="2592" y="17673"/>
                      <a:pt x="3456" y="17673"/>
                      <a:pt x="3456" y="17673"/>
                    </a:cubicBezTo>
                    <a:cubicBezTo>
                      <a:pt x="3456" y="17673"/>
                      <a:pt x="3456" y="17673"/>
                      <a:pt x="3456" y="17673"/>
                    </a:cubicBezTo>
                    <a:close/>
                    <a:moveTo>
                      <a:pt x="4320" y="17673"/>
                    </a:moveTo>
                    <a:cubicBezTo>
                      <a:pt x="4320" y="17673"/>
                      <a:pt x="4320" y="17673"/>
                      <a:pt x="3456" y="17673"/>
                    </a:cubicBezTo>
                    <a:cubicBezTo>
                      <a:pt x="3456" y="17673"/>
                      <a:pt x="3456" y="17673"/>
                      <a:pt x="3456" y="17673"/>
                    </a:cubicBezTo>
                    <a:cubicBezTo>
                      <a:pt x="3456" y="17673"/>
                      <a:pt x="3456" y="17673"/>
                      <a:pt x="3456" y="17673"/>
                    </a:cubicBezTo>
                    <a:cubicBezTo>
                      <a:pt x="3456" y="17673"/>
                      <a:pt x="3456" y="17673"/>
                      <a:pt x="3456" y="17673"/>
                    </a:cubicBezTo>
                    <a:cubicBezTo>
                      <a:pt x="4320" y="17673"/>
                      <a:pt x="4320" y="17673"/>
                      <a:pt x="4320" y="17673"/>
                    </a:cubicBezTo>
                    <a:close/>
                    <a:moveTo>
                      <a:pt x="5184" y="17673"/>
                    </a:moveTo>
                    <a:cubicBezTo>
                      <a:pt x="5184" y="17673"/>
                      <a:pt x="5184" y="17673"/>
                      <a:pt x="5184" y="17673"/>
                    </a:cubicBezTo>
                    <a:cubicBezTo>
                      <a:pt x="5184" y="17673"/>
                      <a:pt x="5184" y="17673"/>
                      <a:pt x="5184" y="17673"/>
                    </a:cubicBezTo>
                    <a:cubicBezTo>
                      <a:pt x="5184" y="17673"/>
                      <a:pt x="5184" y="17673"/>
                      <a:pt x="5184" y="17673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6" name="Shape"/>
              <p:cNvSpPr/>
              <p:nvPr/>
            </p:nvSpPr>
            <p:spPr>
              <a:xfrm>
                <a:off x="11922805" y="3443728"/>
                <a:ext cx="61184" cy="50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400"/>
                    </a:moveTo>
                    <a:cubicBezTo>
                      <a:pt x="17280" y="5400"/>
                      <a:pt x="17280" y="5400"/>
                      <a:pt x="12960" y="0"/>
                    </a:cubicBezTo>
                    <a:cubicBezTo>
                      <a:pt x="12960" y="0"/>
                      <a:pt x="8640" y="0"/>
                      <a:pt x="8640" y="0"/>
                    </a:cubicBezTo>
                    <a:cubicBezTo>
                      <a:pt x="8640" y="0"/>
                      <a:pt x="8640" y="0"/>
                      <a:pt x="4320" y="5400"/>
                    </a:cubicBezTo>
                    <a:cubicBezTo>
                      <a:pt x="4320" y="5400"/>
                      <a:pt x="4320" y="5400"/>
                      <a:pt x="0" y="5400"/>
                    </a:cubicBezTo>
                    <a:cubicBezTo>
                      <a:pt x="0" y="10800"/>
                      <a:pt x="4320" y="10800"/>
                      <a:pt x="4320" y="10800"/>
                    </a:cubicBezTo>
                    <a:cubicBezTo>
                      <a:pt x="8640" y="16200"/>
                      <a:pt x="8640" y="21600"/>
                      <a:pt x="8640" y="21600"/>
                    </a:cubicBezTo>
                    <a:cubicBezTo>
                      <a:pt x="8640" y="21600"/>
                      <a:pt x="12960" y="16200"/>
                      <a:pt x="12960" y="16200"/>
                    </a:cubicBezTo>
                    <a:cubicBezTo>
                      <a:pt x="12960" y="16200"/>
                      <a:pt x="12960" y="16200"/>
                      <a:pt x="17280" y="16200"/>
                    </a:cubicBezTo>
                    <a:cubicBezTo>
                      <a:pt x="17280" y="16200"/>
                      <a:pt x="17280" y="10800"/>
                      <a:pt x="17280" y="10800"/>
                    </a:cubicBezTo>
                    <a:cubicBezTo>
                      <a:pt x="17280" y="10800"/>
                      <a:pt x="17280" y="10800"/>
                      <a:pt x="21600" y="54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7" name="Shape"/>
              <p:cNvSpPr/>
              <p:nvPr/>
            </p:nvSpPr>
            <p:spPr>
              <a:xfrm>
                <a:off x="12672297" y="2999787"/>
                <a:ext cx="1173402" cy="531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23" y="15429"/>
                    </a:moveTo>
                    <a:cubicBezTo>
                      <a:pt x="2323" y="14914"/>
                      <a:pt x="2323" y="14914"/>
                      <a:pt x="2323" y="14914"/>
                    </a:cubicBezTo>
                    <a:cubicBezTo>
                      <a:pt x="2323" y="14914"/>
                      <a:pt x="2323" y="15429"/>
                      <a:pt x="2323" y="15429"/>
                    </a:cubicBezTo>
                    <a:cubicBezTo>
                      <a:pt x="2323" y="15429"/>
                      <a:pt x="2323" y="15429"/>
                      <a:pt x="2323" y="15429"/>
                    </a:cubicBezTo>
                    <a:close/>
                    <a:moveTo>
                      <a:pt x="2323" y="14914"/>
                    </a:moveTo>
                    <a:cubicBezTo>
                      <a:pt x="2323" y="14914"/>
                      <a:pt x="2323" y="14914"/>
                      <a:pt x="2323" y="15429"/>
                    </a:cubicBezTo>
                    <a:cubicBezTo>
                      <a:pt x="2555" y="14914"/>
                      <a:pt x="2555" y="14914"/>
                      <a:pt x="2323" y="14914"/>
                    </a:cubicBezTo>
                    <a:close/>
                    <a:moveTo>
                      <a:pt x="3716" y="14400"/>
                    </a:moveTo>
                    <a:cubicBezTo>
                      <a:pt x="3716" y="14400"/>
                      <a:pt x="3716" y="14400"/>
                      <a:pt x="3716" y="14400"/>
                    </a:cubicBezTo>
                    <a:close/>
                    <a:moveTo>
                      <a:pt x="21600" y="8743"/>
                    </a:moveTo>
                    <a:cubicBezTo>
                      <a:pt x="21600" y="8743"/>
                      <a:pt x="21368" y="8743"/>
                      <a:pt x="21135" y="8229"/>
                    </a:cubicBezTo>
                    <a:cubicBezTo>
                      <a:pt x="21135" y="8229"/>
                      <a:pt x="21135" y="8229"/>
                      <a:pt x="21135" y="8229"/>
                    </a:cubicBezTo>
                    <a:cubicBezTo>
                      <a:pt x="21135" y="8229"/>
                      <a:pt x="21135" y="7714"/>
                      <a:pt x="21135" y="7714"/>
                    </a:cubicBezTo>
                    <a:cubicBezTo>
                      <a:pt x="20903" y="7714"/>
                      <a:pt x="20903" y="8229"/>
                      <a:pt x="20903" y="8229"/>
                    </a:cubicBezTo>
                    <a:cubicBezTo>
                      <a:pt x="20671" y="8229"/>
                      <a:pt x="20439" y="8229"/>
                      <a:pt x="20439" y="8229"/>
                    </a:cubicBezTo>
                    <a:cubicBezTo>
                      <a:pt x="20206" y="8229"/>
                      <a:pt x="20206" y="7714"/>
                      <a:pt x="20206" y="7714"/>
                    </a:cubicBezTo>
                    <a:cubicBezTo>
                      <a:pt x="19974" y="7200"/>
                      <a:pt x="19974" y="7200"/>
                      <a:pt x="19974" y="7200"/>
                    </a:cubicBezTo>
                    <a:cubicBezTo>
                      <a:pt x="19510" y="7200"/>
                      <a:pt x="19277" y="5657"/>
                      <a:pt x="18813" y="6171"/>
                    </a:cubicBezTo>
                    <a:cubicBezTo>
                      <a:pt x="18581" y="6171"/>
                      <a:pt x="18581" y="6686"/>
                      <a:pt x="18581" y="6686"/>
                    </a:cubicBezTo>
                    <a:cubicBezTo>
                      <a:pt x="18581" y="6686"/>
                      <a:pt x="18348" y="6686"/>
                      <a:pt x="18348" y="6686"/>
                    </a:cubicBezTo>
                    <a:cubicBezTo>
                      <a:pt x="18116" y="6686"/>
                      <a:pt x="18116" y="6171"/>
                      <a:pt x="18116" y="6171"/>
                    </a:cubicBezTo>
                    <a:cubicBezTo>
                      <a:pt x="18116" y="6171"/>
                      <a:pt x="17884" y="6171"/>
                      <a:pt x="17884" y="6171"/>
                    </a:cubicBezTo>
                    <a:cubicBezTo>
                      <a:pt x="17884" y="6171"/>
                      <a:pt x="17884" y="6171"/>
                      <a:pt x="17884" y="6171"/>
                    </a:cubicBezTo>
                    <a:cubicBezTo>
                      <a:pt x="17652" y="6171"/>
                      <a:pt x="17884" y="5657"/>
                      <a:pt x="17652" y="5657"/>
                    </a:cubicBezTo>
                    <a:cubicBezTo>
                      <a:pt x="17652" y="5657"/>
                      <a:pt x="17419" y="5657"/>
                      <a:pt x="17419" y="5657"/>
                    </a:cubicBezTo>
                    <a:cubicBezTo>
                      <a:pt x="17419" y="6171"/>
                      <a:pt x="17419" y="6171"/>
                      <a:pt x="17419" y="6171"/>
                    </a:cubicBezTo>
                    <a:cubicBezTo>
                      <a:pt x="17419" y="6171"/>
                      <a:pt x="17419" y="6171"/>
                      <a:pt x="17419" y="6686"/>
                    </a:cubicBezTo>
                    <a:cubicBezTo>
                      <a:pt x="17187" y="6171"/>
                      <a:pt x="16955" y="6171"/>
                      <a:pt x="16955" y="5657"/>
                    </a:cubicBezTo>
                    <a:cubicBezTo>
                      <a:pt x="16723" y="5143"/>
                      <a:pt x="16258" y="4629"/>
                      <a:pt x="16026" y="4114"/>
                    </a:cubicBezTo>
                    <a:cubicBezTo>
                      <a:pt x="15561" y="3086"/>
                      <a:pt x="15097" y="2571"/>
                      <a:pt x="14632" y="1543"/>
                    </a:cubicBezTo>
                    <a:cubicBezTo>
                      <a:pt x="14632" y="1543"/>
                      <a:pt x="14632" y="1543"/>
                      <a:pt x="14632" y="1029"/>
                    </a:cubicBezTo>
                    <a:cubicBezTo>
                      <a:pt x="14400" y="1029"/>
                      <a:pt x="14168" y="1543"/>
                      <a:pt x="14168" y="1543"/>
                    </a:cubicBezTo>
                    <a:cubicBezTo>
                      <a:pt x="13935" y="1543"/>
                      <a:pt x="13935" y="1543"/>
                      <a:pt x="13935" y="2057"/>
                    </a:cubicBezTo>
                    <a:cubicBezTo>
                      <a:pt x="13935" y="2057"/>
                      <a:pt x="13703" y="2057"/>
                      <a:pt x="13703" y="2057"/>
                    </a:cubicBezTo>
                    <a:cubicBezTo>
                      <a:pt x="13703" y="2057"/>
                      <a:pt x="13703" y="2571"/>
                      <a:pt x="13703" y="2571"/>
                    </a:cubicBezTo>
                    <a:cubicBezTo>
                      <a:pt x="13703" y="2571"/>
                      <a:pt x="13471" y="2057"/>
                      <a:pt x="13471" y="2057"/>
                    </a:cubicBezTo>
                    <a:cubicBezTo>
                      <a:pt x="13239" y="2571"/>
                      <a:pt x="13239" y="2571"/>
                      <a:pt x="13006" y="2571"/>
                    </a:cubicBezTo>
                    <a:cubicBezTo>
                      <a:pt x="13006" y="2057"/>
                      <a:pt x="13239" y="2057"/>
                      <a:pt x="13239" y="2057"/>
                    </a:cubicBezTo>
                    <a:cubicBezTo>
                      <a:pt x="13239" y="1543"/>
                      <a:pt x="13006" y="1543"/>
                      <a:pt x="13006" y="1543"/>
                    </a:cubicBezTo>
                    <a:cubicBezTo>
                      <a:pt x="12774" y="1543"/>
                      <a:pt x="12774" y="1543"/>
                      <a:pt x="12542" y="1543"/>
                    </a:cubicBezTo>
                    <a:cubicBezTo>
                      <a:pt x="12542" y="2057"/>
                      <a:pt x="12542" y="2057"/>
                      <a:pt x="12542" y="1543"/>
                    </a:cubicBezTo>
                    <a:cubicBezTo>
                      <a:pt x="12310" y="1543"/>
                      <a:pt x="12310" y="1543"/>
                      <a:pt x="12310" y="1543"/>
                    </a:cubicBezTo>
                    <a:cubicBezTo>
                      <a:pt x="12310" y="1029"/>
                      <a:pt x="12310" y="1543"/>
                      <a:pt x="12310" y="1543"/>
                    </a:cubicBezTo>
                    <a:cubicBezTo>
                      <a:pt x="12077" y="1543"/>
                      <a:pt x="11845" y="1543"/>
                      <a:pt x="11845" y="1543"/>
                    </a:cubicBezTo>
                    <a:cubicBezTo>
                      <a:pt x="11613" y="1543"/>
                      <a:pt x="11845" y="1029"/>
                      <a:pt x="11613" y="1029"/>
                    </a:cubicBezTo>
                    <a:cubicBezTo>
                      <a:pt x="11613" y="514"/>
                      <a:pt x="11381" y="0"/>
                      <a:pt x="11381" y="0"/>
                    </a:cubicBezTo>
                    <a:cubicBezTo>
                      <a:pt x="11148" y="0"/>
                      <a:pt x="11148" y="0"/>
                      <a:pt x="11148" y="0"/>
                    </a:cubicBezTo>
                    <a:cubicBezTo>
                      <a:pt x="10916" y="0"/>
                      <a:pt x="10684" y="0"/>
                      <a:pt x="10452" y="0"/>
                    </a:cubicBezTo>
                    <a:cubicBezTo>
                      <a:pt x="10452" y="0"/>
                      <a:pt x="10219" y="0"/>
                      <a:pt x="9987" y="0"/>
                    </a:cubicBezTo>
                    <a:cubicBezTo>
                      <a:pt x="10219" y="514"/>
                      <a:pt x="9523" y="514"/>
                      <a:pt x="9290" y="514"/>
                    </a:cubicBezTo>
                    <a:cubicBezTo>
                      <a:pt x="9290" y="514"/>
                      <a:pt x="9058" y="514"/>
                      <a:pt x="9058" y="1029"/>
                    </a:cubicBezTo>
                    <a:cubicBezTo>
                      <a:pt x="8826" y="1029"/>
                      <a:pt x="8826" y="1029"/>
                      <a:pt x="8826" y="1029"/>
                    </a:cubicBezTo>
                    <a:cubicBezTo>
                      <a:pt x="8826" y="1029"/>
                      <a:pt x="8594" y="1029"/>
                      <a:pt x="8594" y="1029"/>
                    </a:cubicBezTo>
                    <a:cubicBezTo>
                      <a:pt x="8594" y="1543"/>
                      <a:pt x="8361" y="1029"/>
                      <a:pt x="8361" y="1029"/>
                    </a:cubicBezTo>
                    <a:cubicBezTo>
                      <a:pt x="8129" y="1029"/>
                      <a:pt x="8129" y="1543"/>
                      <a:pt x="7897" y="1543"/>
                    </a:cubicBezTo>
                    <a:cubicBezTo>
                      <a:pt x="7665" y="1543"/>
                      <a:pt x="7432" y="2057"/>
                      <a:pt x="7200" y="2057"/>
                    </a:cubicBezTo>
                    <a:cubicBezTo>
                      <a:pt x="6968" y="2057"/>
                      <a:pt x="6735" y="1543"/>
                      <a:pt x="6735" y="1543"/>
                    </a:cubicBezTo>
                    <a:cubicBezTo>
                      <a:pt x="6735" y="1543"/>
                      <a:pt x="6735" y="2057"/>
                      <a:pt x="6735" y="2057"/>
                    </a:cubicBezTo>
                    <a:cubicBezTo>
                      <a:pt x="6735" y="2571"/>
                      <a:pt x="6968" y="2057"/>
                      <a:pt x="6968" y="2571"/>
                    </a:cubicBezTo>
                    <a:cubicBezTo>
                      <a:pt x="6968" y="2571"/>
                      <a:pt x="6968" y="2571"/>
                      <a:pt x="6968" y="2571"/>
                    </a:cubicBezTo>
                    <a:cubicBezTo>
                      <a:pt x="6968" y="3086"/>
                      <a:pt x="7432" y="3086"/>
                      <a:pt x="7432" y="3086"/>
                    </a:cubicBezTo>
                    <a:cubicBezTo>
                      <a:pt x="7200" y="3600"/>
                      <a:pt x="6735" y="2571"/>
                      <a:pt x="6735" y="3600"/>
                    </a:cubicBezTo>
                    <a:cubicBezTo>
                      <a:pt x="6968" y="4114"/>
                      <a:pt x="6968" y="4114"/>
                      <a:pt x="6735" y="4629"/>
                    </a:cubicBezTo>
                    <a:cubicBezTo>
                      <a:pt x="6735" y="4629"/>
                      <a:pt x="6503" y="4629"/>
                      <a:pt x="6503" y="4629"/>
                    </a:cubicBezTo>
                    <a:cubicBezTo>
                      <a:pt x="6503" y="4629"/>
                      <a:pt x="6968" y="5143"/>
                      <a:pt x="6968" y="5143"/>
                    </a:cubicBezTo>
                    <a:cubicBezTo>
                      <a:pt x="6968" y="5143"/>
                      <a:pt x="7200" y="5143"/>
                      <a:pt x="7432" y="5657"/>
                    </a:cubicBezTo>
                    <a:cubicBezTo>
                      <a:pt x="7665" y="5657"/>
                      <a:pt x="7432" y="6686"/>
                      <a:pt x="7200" y="6686"/>
                    </a:cubicBezTo>
                    <a:cubicBezTo>
                      <a:pt x="6968" y="6686"/>
                      <a:pt x="6735" y="6171"/>
                      <a:pt x="6735" y="6171"/>
                    </a:cubicBezTo>
                    <a:cubicBezTo>
                      <a:pt x="6735" y="6686"/>
                      <a:pt x="6735" y="6686"/>
                      <a:pt x="6503" y="6686"/>
                    </a:cubicBezTo>
                    <a:cubicBezTo>
                      <a:pt x="6503" y="6686"/>
                      <a:pt x="6271" y="6686"/>
                      <a:pt x="6271" y="6686"/>
                    </a:cubicBezTo>
                    <a:cubicBezTo>
                      <a:pt x="6039" y="6686"/>
                      <a:pt x="6039" y="6171"/>
                      <a:pt x="5806" y="6171"/>
                    </a:cubicBezTo>
                    <a:cubicBezTo>
                      <a:pt x="5806" y="6171"/>
                      <a:pt x="5574" y="6171"/>
                      <a:pt x="5574" y="6171"/>
                    </a:cubicBezTo>
                    <a:cubicBezTo>
                      <a:pt x="5574" y="6171"/>
                      <a:pt x="5574" y="6171"/>
                      <a:pt x="5342" y="6171"/>
                    </a:cubicBezTo>
                    <a:cubicBezTo>
                      <a:pt x="5342" y="6171"/>
                      <a:pt x="5110" y="6171"/>
                      <a:pt x="5110" y="6171"/>
                    </a:cubicBezTo>
                    <a:cubicBezTo>
                      <a:pt x="4877" y="6171"/>
                      <a:pt x="4645" y="6686"/>
                      <a:pt x="4413" y="6686"/>
                    </a:cubicBezTo>
                    <a:cubicBezTo>
                      <a:pt x="4413" y="6686"/>
                      <a:pt x="3948" y="6171"/>
                      <a:pt x="3948" y="6171"/>
                    </a:cubicBezTo>
                    <a:cubicBezTo>
                      <a:pt x="3716" y="6171"/>
                      <a:pt x="3948" y="6171"/>
                      <a:pt x="3948" y="6686"/>
                    </a:cubicBezTo>
                    <a:cubicBezTo>
                      <a:pt x="3948" y="7200"/>
                      <a:pt x="3948" y="6686"/>
                      <a:pt x="3716" y="6686"/>
                    </a:cubicBezTo>
                    <a:cubicBezTo>
                      <a:pt x="3716" y="6171"/>
                      <a:pt x="3484" y="5657"/>
                      <a:pt x="3252" y="5657"/>
                    </a:cubicBezTo>
                    <a:cubicBezTo>
                      <a:pt x="3019" y="5143"/>
                      <a:pt x="3019" y="5657"/>
                      <a:pt x="2787" y="5657"/>
                    </a:cubicBezTo>
                    <a:cubicBezTo>
                      <a:pt x="2555" y="5143"/>
                      <a:pt x="2555" y="5143"/>
                      <a:pt x="2323" y="5143"/>
                    </a:cubicBezTo>
                    <a:cubicBezTo>
                      <a:pt x="2323" y="5143"/>
                      <a:pt x="2323" y="5657"/>
                      <a:pt x="2090" y="5657"/>
                    </a:cubicBezTo>
                    <a:cubicBezTo>
                      <a:pt x="2090" y="5657"/>
                      <a:pt x="2090" y="5143"/>
                      <a:pt x="2090" y="5143"/>
                    </a:cubicBezTo>
                    <a:cubicBezTo>
                      <a:pt x="1626" y="5143"/>
                      <a:pt x="1858" y="5143"/>
                      <a:pt x="1626" y="5657"/>
                    </a:cubicBezTo>
                    <a:cubicBezTo>
                      <a:pt x="1394" y="5657"/>
                      <a:pt x="1161" y="5657"/>
                      <a:pt x="1161" y="6171"/>
                    </a:cubicBezTo>
                    <a:cubicBezTo>
                      <a:pt x="929" y="6171"/>
                      <a:pt x="929" y="6686"/>
                      <a:pt x="697" y="6686"/>
                    </a:cubicBezTo>
                    <a:cubicBezTo>
                      <a:pt x="929" y="7200"/>
                      <a:pt x="1161" y="7714"/>
                      <a:pt x="697" y="7714"/>
                    </a:cubicBezTo>
                    <a:cubicBezTo>
                      <a:pt x="465" y="7714"/>
                      <a:pt x="465" y="6686"/>
                      <a:pt x="232" y="7200"/>
                    </a:cubicBezTo>
                    <a:cubicBezTo>
                      <a:pt x="232" y="7200"/>
                      <a:pt x="232" y="7200"/>
                      <a:pt x="232" y="7714"/>
                    </a:cubicBezTo>
                    <a:cubicBezTo>
                      <a:pt x="232" y="7714"/>
                      <a:pt x="0" y="7714"/>
                      <a:pt x="0" y="7714"/>
                    </a:cubicBezTo>
                    <a:cubicBezTo>
                      <a:pt x="0" y="7714"/>
                      <a:pt x="0" y="8229"/>
                      <a:pt x="0" y="8229"/>
                    </a:cubicBezTo>
                    <a:cubicBezTo>
                      <a:pt x="0" y="8743"/>
                      <a:pt x="0" y="8743"/>
                      <a:pt x="0" y="8743"/>
                    </a:cubicBezTo>
                    <a:cubicBezTo>
                      <a:pt x="0" y="8743"/>
                      <a:pt x="0" y="8743"/>
                      <a:pt x="0" y="9257"/>
                    </a:cubicBezTo>
                    <a:cubicBezTo>
                      <a:pt x="0" y="9257"/>
                      <a:pt x="0" y="9257"/>
                      <a:pt x="0" y="9771"/>
                    </a:cubicBezTo>
                    <a:cubicBezTo>
                      <a:pt x="0" y="10286"/>
                      <a:pt x="232" y="10286"/>
                      <a:pt x="232" y="10286"/>
                    </a:cubicBezTo>
                    <a:cubicBezTo>
                      <a:pt x="465" y="10286"/>
                      <a:pt x="232" y="10800"/>
                      <a:pt x="465" y="10800"/>
                    </a:cubicBezTo>
                    <a:cubicBezTo>
                      <a:pt x="465" y="10800"/>
                      <a:pt x="697" y="10800"/>
                      <a:pt x="929" y="10800"/>
                    </a:cubicBezTo>
                    <a:cubicBezTo>
                      <a:pt x="929" y="10800"/>
                      <a:pt x="929" y="11314"/>
                      <a:pt x="1161" y="11314"/>
                    </a:cubicBezTo>
                    <a:cubicBezTo>
                      <a:pt x="1161" y="11829"/>
                      <a:pt x="1394" y="12343"/>
                      <a:pt x="1394" y="12343"/>
                    </a:cubicBezTo>
                    <a:cubicBezTo>
                      <a:pt x="1394" y="12857"/>
                      <a:pt x="1394" y="12343"/>
                      <a:pt x="1394" y="12343"/>
                    </a:cubicBezTo>
                    <a:cubicBezTo>
                      <a:pt x="1394" y="12343"/>
                      <a:pt x="1161" y="12343"/>
                      <a:pt x="1394" y="12857"/>
                    </a:cubicBezTo>
                    <a:cubicBezTo>
                      <a:pt x="1394" y="12857"/>
                      <a:pt x="1626" y="12857"/>
                      <a:pt x="1626" y="12857"/>
                    </a:cubicBezTo>
                    <a:cubicBezTo>
                      <a:pt x="1626" y="12857"/>
                      <a:pt x="1626" y="12857"/>
                      <a:pt x="1858" y="12857"/>
                    </a:cubicBezTo>
                    <a:cubicBezTo>
                      <a:pt x="1858" y="12857"/>
                      <a:pt x="1626" y="12857"/>
                      <a:pt x="1626" y="12857"/>
                    </a:cubicBezTo>
                    <a:cubicBezTo>
                      <a:pt x="2090" y="12857"/>
                      <a:pt x="2323" y="11829"/>
                      <a:pt x="2555" y="11829"/>
                    </a:cubicBezTo>
                    <a:cubicBezTo>
                      <a:pt x="2787" y="11829"/>
                      <a:pt x="2787" y="12343"/>
                      <a:pt x="3019" y="12343"/>
                    </a:cubicBezTo>
                    <a:cubicBezTo>
                      <a:pt x="3252" y="12343"/>
                      <a:pt x="3252" y="12343"/>
                      <a:pt x="3252" y="12343"/>
                    </a:cubicBezTo>
                    <a:cubicBezTo>
                      <a:pt x="3484" y="12343"/>
                      <a:pt x="3484" y="11829"/>
                      <a:pt x="3716" y="12343"/>
                    </a:cubicBezTo>
                    <a:cubicBezTo>
                      <a:pt x="3716" y="12343"/>
                      <a:pt x="3716" y="12343"/>
                      <a:pt x="3716" y="12857"/>
                    </a:cubicBezTo>
                    <a:cubicBezTo>
                      <a:pt x="3716" y="12857"/>
                      <a:pt x="3716" y="13371"/>
                      <a:pt x="3716" y="13371"/>
                    </a:cubicBezTo>
                    <a:cubicBezTo>
                      <a:pt x="3948" y="13371"/>
                      <a:pt x="3716" y="13886"/>
                      <a:pt x="3716" y="13886"/>
                    </a:cubicBezTo>
                    <a:cubicBezTo>
                      <a:pt x="3716" y="14400"/>
                      <a:pt x="3716" y="14400"/>
                      <a:pt x="3948" y="14400"/>
                    </a:cubicBezTo>
                    <a:cubicBezTo>
                      <a:pt x="3716" y="14400"/>
                      <a:pt x="3252" y="14400"/>
                      <a:pt x="3019" y="14400"/>
                    </a:cubicBezTo>
                    <a:cubicBezTo>
                      <a:pt x="3019" y="14400"/>
                      <a:pt x="2787" y="15429"/>
                      <a:pt x="2787" y="15429"/>
                    </a:cubicBezTo>
                    <a:cubicBezTo>
                      <a:pt x="2787" y="15429"/>
                      <a:pt x="3019" y="15943"/>
                      <a:pt x="3252" y="15943"/>
                    </a:cubicBezTo>
                    <a:cubicBezTo>
                      <a:pt x="3019" y="15943"/>
                      <a:pt x="2323" y="15429"/>
                      <a:pt x="2555" y="15943"/>
                    </a:cubicBezTo>
                    <a:cubicBezTo>
                      <a:pt x="2555" y="16457"/>
                      <a:pt x="2787" y="16457"/>
                      <a:pt x="2787" y="16457"/>
                    </a:cubicBezTo>
                    <a:cubicBezTo>
                      <a:pt x="3019" y="16971"/>
                      <a:pt x="3019" y="17486"/>
                      <a:pt x="3252" y="17486"/>
                    </a:cubicBezTo>
                    <a:cubicBezTo>
                      <a:pt x="3252" y="17486"/>
                      <a:pt x="3252" y="18000"/>
                      <a:pt x="3252" y="18000"/>
                    </a:cubicBezTo>
                    <a:cubicBezTo>
                      <a:pt x="3252" y="18000"/>
                      <a:pt x="3252" y="18000"/>
                      <a:pt x="3252" y="18000"/>
                    </a:cubicBezTo>
                    <a:cubicBezTo>
                      <a:pt x="3252" y="18000"/>
                      <a:pt x="3484" y="18000"/>
                      <a:pt x="3484" y="18000"/>
                    </a:cubicBezTo>
                    <a:cubicBezTo>
                      <a:pt x="3716" y="18000"/>
                      <a:pt x="3716" y="18514"/>
                      <a:pt x="3716" y="18514"/>
                    </a:cubicBezTo>
                    <a:cubicBezTo>
                      <a:pt x="3948" y="18514"/>
                      <a:pt x="3948" y="18514"/>
                      <a:pt x="3948" y="19029"/>
                    </a:cubicBezTo>
                    <a:cubicBezTo>
                      <a:pt x="4181" y="19543"/>
                      <a:pt x="3948" y="19543"/>
                      <a:pt x="4181" y="20057"/>
                    </a:cubicBezTo>
                    <a:cubicBezTo>
                      <a:pt x="4413" y="19543"/>
                      <a:pt x="4645" y="19029"/>
                      <a:pt x="4877" y="19543"/>
                    </a:cubicBezTo>
                    <a:cubicBezTo>
                      <a:pt x="5342" y="19543"/>
                      <a:pt x="5574" y="20571"/>
                      <a:pt x="6039" y="20571"/>
                    </a:cubicBezTo>
                    <a:cubicBezTo>
                      <a:pt x="6039" y="19029"/>
                      <a:pt x="5806" y="17486"/>
                      <a:pt x="5574" y="16457"/>
                    </a:cubicBezTo>
                    <a:cubicBezTo>
                      <a:pt x="5574" y="15943"/>
                      <a:pt x="5574" y="15429"/>
                      <a:pt x="5574" y="14914"/>
                    </a:cubicBezTo>
                    <a:cubicBezTo>
                      <a:pt x="5806" y="14914"/>
                      <a:pt x="6039" y="14914"/>
                      <a:pt x="6039" y="14914"/>
                    </a:cubicBezTo>
                    <a:cubicBezTo>
                      <a:pt x="6271" y="14400"/>
                      <a:pt x="6503" y="14400"/>
                      <a:pt x="6735" y="14400"/>
                    </a:cubicBezTo>
                    <a:cubicBezTo>
                      <a:pt x="6968" y="14400"/>
                      <a:pt x="6968" y="14400"/>
                      <a:pt x="7200" y="14400"/>
                    </a:cubicBezTo>
                    <a:cubicBezTo>
                      <a:pt x="7432" y="14914"/>
                      <a:pt x="7897" y="15429"/>
                      <a:pt x="8129" y="15943"/>
                    </a:cubicBezTo>
                    <a:cubicBezTo>
                      <a:pt x="8361" y="16457"/>
                      <a:pt x="8826" y="16971"/>
                      <a:pt x="9058" y="17486"/>
                    </a:cubicBezTo>
                    <a:cubicBezTo>
                      <a:pt x="9290" y="17486"/>
                      <a:pt x="9523" y="17486"/>
                      <a:pt x="9755" y="17486"/>
                    </a:cubicBezTo>
                    <a:cubicBezTo>
                      <a:pt x="9987" y="17486"/>
                      <a:pt x="10219" y="17486"/>
                      <a:pt x="10452" y="17486"/>
                    </a:cubicBezTo>
                    <a:cubicBezTo>
                      <a:pt x="10452" y="17486"/>
                      <a:pt x="10684" y="16971"/>
                      <a:pt x="10684" y="16971"/>
                    </a:cubicBezTo>
                    <a:cubicBezTo>
                      <a:pt x="10916" y="16971"/>
                      <a:pt x="11148" y="18514"/>
                      <a:pt x="11381" y="18000"/>
                    </a:cubicBezTo>
                    <a:cubicBezTo>
                      <a:pt x="11381" y="18514"/>
                      <a:pt x="11381" y="19543"/>
                      <a:pt x="11613" y="19543"/>
                    </a:cubicBezTo>
                    <a:cubicBezTo>
                      <a:pt x="11613" y="19543"/>
                      <a:pt x="11845" y="19543"/>
                      <a:pt x="11845" y="19543"/>
                    </a:cubicBezTo>
                    <a:cubicBezTo>
                      <a:pt x="11845" y="20057"/>
                      <a:pt x="12077" y="20571"/>
                      <a:pt x="12077" y="20571"/>
                    </a:cubicBezTo>
                    <a:cubicBezTo>
                      <a:pt x="12077" y="21086"/>
                      <a:pt x="12310" y="21086"/>
                      <a:pt x="12542" y="21086"/>
                    </a:cubicBezTo>
                    <a:cubicBezTo>
                      <a:pt x="12542" y="21086"/>
                      <a:pt x="12774" y="20571"/>
                      <a:pt x="12774" y="21086"/>
                    </a:cubicBezTo>
                    <a:cubicBezTo>
                      <a:pt x="13006" y="21086"/>
                      <a:pt x="12774" y="21086"/>
                      <a:pt x="13006" y="21600"/>
                    </a:cubicBezTo>
                    <a:cubicBezTo>
                      <a:pt x="13006" y="21600"/>
                      <a:pt x="13239" y="21600"/>
                      <a:pt x="13239" y="21600"/>
                    </a:cubicBezTo>
                    <a:cubicBezTo>
                      <a:pt x="13239" y="21600"/>
                      <a:pt x="13239" y="21600"/>
                      <a:pt x="13239" y="21600"/>
                    </a:cubicBezTo>
                    <a:cubicBezTo>
                      <a:pt x="13239" y="21086"/>
                      <a:pt x="13471" y="20571"/>
                      <a:pt x="13471" y="20571"/>
                    </a:cubicBezTo>
                    <a:cubicBezTo>
                      <a:pt x="13703" y="20057"/>
                      <a:pt x="13935" y="20057"/>
                      <a:pt x="13935" y="19543"/>
                    </a:cubicBezTo>
                    <a:cubicBezTo>
                      <a:pt x="13935" y="19543"/>
                      <a:pt x="14168" y="19543"/>
                      <a:pt x="14168" y="19543"/>
                    </a:cubicBezTo>
                    <a:cubicBezTo>
                      <a:pt x="14168" y="19543"/>
                      <a:pt x="14168" y="19543"/>
                      <a:pt x="14168" y="19029"/>
                    </a:cubicBezTo>
                    <a:cubicBezTo>
                      <a:pt x="14168" y="19029"/>
                      <a:pt x="14400" y="18514"/>
                      <a:pt x="14632" y="18514"/>
                    </a:cubicBezTo>
                    <a:cubicBezTo>
                      <a:pt x="14865" y="18514"/>
                      <a:pt x="15329" y="19029"/>
                      <a:pt x="15561" y="19029"/>
                    </a:cubicBezTo>
                    <a:cubicBezTo>
                      <a:pt x="15329" y="18514"/>
                      <a:pt x="15794" y="18000"/>
                      <a:pt x="16026" y="18000"/>
                    </a:cubicBezTo>
                    <a:cubicBezTo>
                      <a:pt x="16258" y="18000"/>
                      <a:pt x="16490" y="18514"/>
                      <a:pt x="16723" y="18514"/>
                    </a:cubicBezTo>
                    <a:cubicBezTo>
                      <a:pt x="16723" y="18514"/>
                      <a:pt x="16955" y="18514"/>
                      <a:pt x="16955" y="18514"/>
                    </a:cubicBezTo>
                    <a:cubicBezTo>
                      <a:pt x="17419" y="18000"/>
                      <a:pt x="18116" y="18000"/>
                      <a:pt x="18581" y="18514"/>
                    </a:cubicBezTo>
                    <a:cubicBezTo>
                      <a:pt x="18813" y="18514"/>
                      <a:pt x="18813" y="18514"/>
                      <a:pt x="19045" y="19029"/>
                    </a:cubicBezTo>
                    <a:cubicBezTo>
                      <a:pt x="19045" y="19029"/>
                      <a:pt x="19277" y="19029"/>
                      <a:pt x="19510" y="19543"/>
                    </a:cubicBezTo>
                    <a:cubicBezTo>
                      <a:pt x="19510" y="19029"/>
                      <a:pt x="19045" y="18514"/>
                      <a:pt x="19510" y="18514"/>
                    </a:cubicBezTo>
                    <a:cubicBezTo>
                      <a:pt x="19277" y="18000"/>
                      <a:pt x="19510" y="18000"/>
                      <a:pt x="19510" y="18000"/>
                    </a:cubicBezTo>
                    <a:cubicBezTo>
                      <a:pt x="19510" y="18000"/>
                      <a:pt x="19510" y="18000"/>
                      <a:pt x="19510" y="18000"/>
                    </a:cubicBezTo>
                    <a:cubicBezTo>
                      <a:pt x="19510" y="18000"/>
                      <a:pt x="19510" y="17486"/>
                      <a:pt x="19510" y="17486"/>
                    </a:cubicBezTo>
                    <a:cubicBezTo>
                      <a:pt x="19277" y="17486"/>
                      <a:pt x="18813" y="15943"/>
                      <a:pt x="19045" y="15429"/>
                    </a:cubicBezTo>
                    <a:cubicBezTo>
                      <a:pt x="18813" y="15429"/>
                      <a:pt x="18581" y="15429"/>
                      <a:pt x="18813" y="14914"/>
                    </a:cubicBezTo>
                    <a:cubicBezTo>
                      <a:pt x="18813" y="14914"/>
                      <a:pt x="19510" y="14400"/>
                      <a:pt x="19510" y="14400"/>
                    </a:cubicBezTo>
                    <a:cubicBezTo>
                      <a:pt x="19742" y="14400"/>
                      <a:pt x="19974" y="14914"/>
                      <a:pt x="19974" y="14914"/>
                    </a:cubicBezTo>
                    <a:cubicBezTo>
                      <a:pt x="20206" y="14400"/>
                      <a:pt x="19974" y="14400"/>
                      <a:pt x="19974" y="14400"/>
                    </a:cubicBezTo>
                    <a:cubicBezTo>
                      <a:pt x="19742" y="14400"/>
                      <a:pt x="19742" y="13886"/>
                      <a:pt x="19742" y="13886"/>
                    </a:cubicBezTo>
                    <a:cubicBezTo>
                      <a:pt x="19742" y="13371"/>
                      <a:pt x="19742" y="11829"/>
                      <a:pt x="19742" y="11829"/>
                    </a:cubicBezTo>
                    <a:cubicBezTo>
                      <a:pt x="19974" y="11829"/>
                      <a:pt x="20439" y="11829"/>
                      <a:pt x="20671" y="11829"/>
                    </a:cubicBezTo>
                    <a:cubicBezTo>
                      <a:pt x="20671" y="12343"/>
                      <a:pt x="20903" y="12343"/>
                      <a:pt x="20903" y="12343"/>
                    </a:cubicBezTo>
                    <a:cubicBezTo>
                      <a:pt x="20903" y="12343"/>
                      <a:pt x="21135" y="11829"/>
                      <a:pt x="21135" y="11829"/>
                    </a:cubicBezTo>
                    <a:cubicBezTo>
                      <a:pt x="21368" y="11829"/>
                      <a:pt x="21135" y="11314"/>
                      <a:pt x="21135" y="10800"/>
                    </a:cubicBezTo>
                    <a:cubicBezTo>
                      <a:pt x="21135" y="10800"/>
                      <a:pt x="20903" y="10286"/>
                      <a:pt x="20903" y="9771"/>
                    </a:cubicBezTo>
                    <a:cubicBezTo>
                      <a:pt x="21135" y="9771"/>
                      <a:pt x="21368" y="9771"/>
                      <a:pt x="21368" y="9771"/>
                    </a:cubicBezTo>
                    <a:cubicBezTo>
                      <a:pt x="21368" y="9257"/>
                      <a:pt x="21368" y="9257"/>
                      <a:pt x="21368" y="9257"/>
                    </a:cubicBezTo>
                    <a:cubicBezTo>
                      <a:pt x="21368" y="8743"/>
                      <a:pt x="21600" y="9257"/>
                      <a:pt x="21600" y="8743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8" name="Shape"/>
              <p:cNvSpPr/>
              <p:nvPr/>
            </p:nvSpPr>
            <p:spPr>
              <a:xfrm>
                <a:off x="12417037" y="3806455"/>
                <a:ext cx="130710" cy="148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9" h="21600" extrusionOk="0">
                    <a:moveTo>
                      <a:pt x="20509" y="5400"/>
                    </a:moveTo>
                    <a:cubicBezTo>
                      <a:pt x="18545" y="5400"/>
                      <a:pt x="18545" y="3600"/>
                      <a:pt x="18545" y="3600"/>
                    </a:cubicBezTo>
                    <a:cubicBezTo>
                      <a:pt x="18545" y="1800"/>
                      <a:pt x="16582" y="1800"/>
                      <a:pt x="16582" y="0"/>
                    </a:cubicBezTo>
                    <a:cubicBezTo>
                      <a:pt x="14618" y="1800"/>
                      <a:pt x="10691" y="5400"/>
                      <a:pt x="6764" y="5400"/>
                    </a:cubicBezTo>
                    <a:cubicBezTo>
                      <a:pt x="6764" y="5400"/>
                      <a:pt x="4800" y="5400"/>
                      <a:pt x="4800" y="3600"/>
                    </a:cubicBezTo>
                    <a:cubicBezTo>
                      <a:pt x="4800" y="3600"/>
                      <a:pt x="2836" y="3600"/>
                      <a:pt x="2836" y="3600"/>
                    </a:cubicBezTo>
                    <a:cubicBezTo>
                      <a:pt x="873" y="3600"/>
                      <a:pt x="873" y="7200"/>
                      <a:pt x="873" y="7200"/>
                    </a:cubicBezTo>
                    <a:cubicBezTo>
                      <a:pt x="873" y="10800"/>
                      <a:pt x="873" y="14400"/>
                      <a:pt x="873" y="18000"/>
                    </a:cubicBezTo>
                    <a:cubicBezTo>
                      <a:pt x="873" y="18000"/>
                      <a:pt x="-1091" y="19800"/>
                      <a:pt x="873" y="19800"/>
                    </a:cubicBezTo>
                    <a:cubicBezTo>
                      <a:pt x="873" y="21600"/>
                      <a:pt x="873" y="21600"/>
                      <a:pt x="873" y="21600"/>
                    </a:cubicBezTo>
                    <a:cubicBezTo>
                      <a:pt x="2836" y="21600"/>
                      <a:pt x="4800" y="21600"/>
                      <a:pt x="6764" y="21600"/>
                    </a:cubicBezTo>
                    <a:cubicBezTo>
                      <a:pt x="8727" y="19800"/>
                      <a:pt x="8727" y="18000"/>
                      <a:pt x="10691" y="18000"/>
                    </a:cubicBezTo>
                    <a:cubicBezTo>
                      <a:pt x="12654" y="18000"/>
                      <a:pt x="12654" y="16200"/>
                      <a:pt x="14618" y="14400"/>
                    </a:cubicBezTo>
                    <a:cubicBezTo>
                      <a:pt x="12654" y="12600"/>
                      <a:pt x="10691" y="10800"/>
                      <a:pt x="8727" y="9000"/>
                    </a:cubicBezTo>
                    <a:cubicBezTo>
                      <a:pt x="10691" y="9000"/>
                      <a:pt x="20509" y="7200"/>
                      <a:pt x="20509" y="54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59" name="Shape"/>
              <p:cNvSpPr/>
              <p:nvPr/>
            </p:nvSpPr>
            <p:spPr>
              <a:xfrm>
                <a:off x="15357787" y="3352317"/>
                <a:ext cx="312471" cy="541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43" extrusionOk="0">
                    <a:moveTo>
                      <a:pt x="5184" y="20261"/>
                    </a:moveTo>
                    <a:cubicBezTo>
                      <a:pt x="5184" y="20752"/>
                      <a:pt x="5184" y="20752"/>
                      <a:pt x="5184" y="20752"/>
                    </a:cubicBezTo>
                    <a:cubicBezTo>
                      <a:pt x="5184" y="19770"/>
                      <a:pt x="5184" y="19279"/>
                      <a:pt x="5184" y="18788"/>
                    </a:cubicBezTo>
                    <a:cubicBezTo>
                      <a:pt x="5184" y="18298"/>
                      <a:pt x="5184" y="18298"/>
                      <a:pt x="5184" y="18298"/>
                    </a:cubicBezTo>
                    <a:cubicBezTo>
                      <a:pt x="4320" y="17807"/>
                      <a:pt x="5184" y="17807"/>
                      <a:pt x="4320" y="17807"/>
                    </a:cubicBezTo>
                    <a:cubicBezTo>
                      <a:pt x="4320" y="17316"/>
                      <a:pt x="4320" y="17316"/>
                      <a:pt x="3456" y="17316"/>
                    </a:cubicBezTo>
                    <a:cubicBezTo>
                      <a:pt x="3456" y="17316"/>
                      <a:pt x="3456" y="17316"/>
                      <a:pt x="3456" y="17316"/>
                    </a:cubicBezTo>
                    <a:cubicBezTo>
                      <a:pt x="2592" y="17316"/>
                      <a:pt x="2592" y="17316"/>
                      <a:pt x="2592" y="16825"/>
                    </a:cubicBezTo>
                    <a:cubicBezTo>
                      <a:pt x="1728" y="16825"/>
                      <a:pt x="1728" y="16825"/>
                      <a:pt x="1728" y="16825"/>
                    </a:cubicBezTo>
                    <a:cubicBezTo>
                      <a:pt x="864" y="16825"/>
                      <a:pt x="1728" y="17316"/>
                      <a:pt x="864" y="17316"/>
                    </a:cubicBezTo>
                    <a:cubicBezTo>
                      <a:pt x="864" y="17316"/>
                      <a:pt x="864" y="17316"/>
                      <a:pt x="0" y="17807"/>
                    </a:cubicBezTo>
                    <a:cubicBezTo>
                      <a:pt x="0" y="17807"/>
                      <a:pt x="0" y="17807"/>
                      <a:pt x="0" y="17807"/>
                    </a:cubicBezTo>
                    <a:cubicBezTo>
                      <a:pt x="0" y="17807"/>
                      <a:pt x="0" y="17807"/>
                      <a:pt x="0" y="17807"/>
                    </a:cubicBezTo>
                    <a:cubicBezTo>
                      <a:pt x="0" y="18298"/>
                      <a:pt x="864" y="18298"/>
                      <a:pt x="864" y="18298"/>
                    </a:cubicBezTo>
                    <a:cubicBezTo>
                      <a:pt x="864" y="18298"/>
                      <a:pt x="864" y="18298"/>
                      <a:pt x="0" y="18298"/>
                    </a:cubicBezTo>
                    <a:cubicBezTo>
                      <a:pt x="0" y="18298"/>
                      <a:pt x="864" y="18298"/>
                      <a:pt x="864" y="18788"/>
                    </a:cubicBezTo>
                    <a:cubicBezTo>
                      <a:pt x="864" y="18298"/>
                      <a:pt x="1728" y="18788"/>
                      <a:pt x="1728" y="18788"/>
                    </a:cubicBezTo>
                    <a:cubicBezTo>
                      <a:pt x="1728" y="18298"/>
                      <a:pt x="864" y="18298"/>
                      <a:pt x="1728" y="17807"/>
                    </a:cubicBezTo>
                    <a:cubicBezTo>
                      <a:pt x="1728" y="18298"/>
                      <a:pt x="2592" y="18298"/>
                      <a:pt x="2592" y="18788"/>
                    </a:cubicBezTo>
                    <a:cubicBezTo>
                      <a:pt x="3456" y="18788"/>
                      <a:pt x="2592" y="19279"/>
                      <a:pt x="2592" y="19770"/>
                    </a:cubicBezTo>
                    <a:cubicBezTo>
                      <a:pt x="2592" y="19770"/>
                      <a:pt x="3456" y="20261"/>
                      <a:pt x="2592" y="20752"/>
                    </a:cubicBezTo>
                    <a:cubicBezTo>
                      <a:pt x="3456" y="20752"/>
                      <a:pt x="3456" y="20752"/>
                      <a:pt x="4320" y="20752"/>
                    </a:cubicBezTo>
                    <a:cubicBezTo>
                      <a:pt x="4320" y="20752"/>
                      <a:pt x="3456" y="20261"/>
                      <a:pt x="3456" y="20261"/>
                    </a:cubicBezTo>
                    <a:cubicBezTo>
                      <a:pt x="4320" y="20261"/>
                      <a:pt x="4320" y="20752"/>
                      <a:pt x="4320" y="21243"/>
                    </a:cubicBezTo>
                    <a:cubicBezTo>
                      <a:pt x="5184" y="20752"/>
                      <a:pt x="5184" y="20752"/>
                      <a:pt x="5184" y="20261"/>
                    </a:cubicBezTo>
                    <a:close/>
                    <a:moveTo>
                      <a:pt x="10368" y="16825"/>
                    </a:moveTo>
                    <a:cubicBezTo>
                      <a:pt x="9504" y="16334"/>
                      <a:pt x="9504" y="16334"/>
                      <a:pt x="8640" y="16334"/>
                    </a:cubicBezTo>
                    <a:cubicBezTo>
                      <a:pt x="8640" y="16334"/>
                      <a:pt x="7776" y="16334"/>
                      <a:pt x="7776" y="16334"/>
                    </a:cubicBezTo>
                    <a:cubicBezTo>
                      <a:pt x="7776" y="16334"/>
                      <a:pt x="7776" y="16825"/>
                      <a:pt x="7776" y="16825"/>
                    </a:cubicBezTo>
                    <a:cubicBezTo>
                      <a:pt x="6912" y="16825"/>
                      <a:pt x="6912" y="16825"/>
                      <a:pt x="6048" y="16825"/>
                    </a:cubicBezTo>
                    <a:cubicBezTo>
                      <a:pt x="6048" y="16825"/>
                      <a:pt x="6048" y="16825"/>
                      <a:pt x="6048" y="17316"/>
                    </a:cubicBezTo>
                    <a:cubicBezTo>
                      <a:pt x="6048" y="17316"/>
                      <a:pt x="5184" y="17316"/>
                      <a:pt x="5184" y="17807"/>
                    </a:cubicBezTo>
                    <a:cubicBezTo>
                      <a:pt x="6048" y="17807"/>
                      <a:pt x="6048" y="17807"/>
                      <a:pt x="6048" y="17807"/>
                    </a:cubicBezTo>
                    <a:cubicBezTo>
                      <a:pt x="6048" y="17807"/>
                      <a:pt x="6048" y="18298"/>
                      <a:pt x="6048" y="18298"/>
                    </a:cubicBezTo>
                    <a:cubicBezTo>
                      <a:pt x="6912" y="18298"/>
                      <a:pt x="6912" y="18298"/>
                      <a:pt x="6912" y="18788"/>
                    </a:cubicBezTo>
                    <a:cubicBezTo>
                      <a:pt x="7776" y="18788"/>
                      <a:pt x="7776" y="17807"/>
                      <a:pt x="7776" y="17807"/>
                    </a:cubicBezTo>
                    <a:cubicBezTo>
                      <a:pt x="8640" y="17316"/>
                      <a:pt x="9504" y="17807"/>
                      <a:pt x="9504" y="17807"/>
                    </a:cubicBezTo>
                    <a:cubicBezTo>
                      <a:pt x="9504" y="17316"/>
                      <a:pt x="10368" y="17316"/>
                      <a:pt x="10368" y="16825"/>
                    </a:cubicBezTo>
                    <a:cubicBezTo>
                      <a:pt x="10368" y="16825"/>
                      <a:pt x="10368" y="16825"/>
                      <a:pt x="10368" y="16825"/>
                    </a:cubicBezTo>
                    <a:close/>
                    <a:moveTo>
                      <a:pt x="20736" y="13879"/>
                    </a:moveTo>
                    <a:cubicBezTo>
                      <a:pt x="20736" y="13388"/>
                      <a:pt x="19872" y="13388"/>
                      <a:pt x="19872" y="12898"/>
                    </a:cubicBezTo>
                    <a:cubicBezTo>
                      <a:pt x="19872" y="12407"/>
                      <a:pt x="19872" y="12407"/>
                      <a:pt x="19872" y="11916"/>
                    </a:cubicBezTo>
                    <a:cubicBezTo>
                      <a:pt x="19872" y="11425"/>
                      <a:pt x="18144" y="10934"/>
                      <a:pt x="19008" y="10443"/>
                    </a:cubicBezTo>
                    <a:cubicBezTo>
                      <a:pt x="19008" y="10443"/>
                      <a:pt x="19008" y="10443"/>
                      <a:pt x="19008" y="10443"/>
                    </a:cubicBezTo>
                    <a:cubicBezTo>
                      <a:pt x="19872" y="9952"/>
                      <a:pt x="19008" y="9952"/>
                      <a:pt x="19008" y="9952"/>
                    </a:cubicBezTo>
                    <a:cubicBezTo>
                      <a:pt x="19008" y="9461"/>
                      <a:pt x="19008" y="9461"/>
                      <a:pt x="19008" y="8970"/>
                    </a:cubicBezTo>
                    <a:cubicBezTo>
                      <a:pt x="19008" y="8970"/>
                      <a:pt x="19008" y="8479"/>
                      <a:pt x="18144" y="7988"/>
                    </a:cubicBezTo>
                    <a:cubicBezTo>
                      <a:pt x="17280" y="7498"/>
                      <a:pt x="15552" y="7007"/>
                      <a:pt x="15552" y="6025"/>
                    </a:cubicBezTo>
                    <a:cubicBezTo>
                      <a:pt x="14688" y="6025"/>
                      <a:pt x="14688" y="6025"/>
                      <a:pt x="13824" y="6025"/>
                    </a:cubicBezTo>
                    <a:cubicBezTo>
                      <a:pt x="13824" y="6025"/>
                      <a:pt x="13824" y="6025"/>
                      <a:pt x="13824" y="6025"/>
                    </a:cubicBezTo>
                    <a:cubicBezTo>
                      <a:pt x="14688" y="6516"/>
                      <a:pt x="14688" y="6025"/>
                      <a:pt x="14688" y="6516"/>
                    </a:cubicBezTo>
                    <a:cubicBezTo>
                      <a:pt x="14688" y="6516"/>
                      <a:pt x="15552" y="6025"/>
                      <a:pt x="15552" y="6516"/>
                    </a:cubicBezTo>
                    <a:cubicBezTo>
                      <a:pt x="15552" y="6516"/>
                      <a:pt x="14688" y="7007"/>
                      <a:pt x="14688" y="6516"/>
                    </a:cubicBezTo>
                    <a:cubicBezTo>
                      <a:pt x="14688" y="6516"/>
                      <a:pt x="13824" y="6025"/>
                      <a:pt x="12960" y="6025"/>
                    </a:cubicBezTo>
                    <a:cubicBezTo>
                      <a:pt x="12960" y="6516"/>
                      <a:pt x="13824" y="6516"/>
                      <a:pt x="13824" y="7007"/>
                    </a:cubicBezTo>
                    <a:cubicBezTo>
                      <a:pt x="13824" y="7007"/>
                      <a:pt x="12960" y="7007"/>
                      <a:pt x="12960" y="7007"/>
                    </a:cubicBezTo>
                    <a:cubicBezTo>
                      <a:pt x="13824" y="7498"/>
                      <a:pt x="13824" y="7498"/>
                      <a:pt x="13824" y="7988"/>
                    </a:cubicBezTo>
                    <a:cubicBezTo>
                      <a:pt x="13824" y="7988"/>
                      <a:pt x="13824" y="7988"/>
                      <a:pt x="13824" y="7988"/>
                    </a:cubicBezTo>
                    <a:cubicBezTo>
                      <a:pt x="13824" y="7988"/>
                      <a:pt x="13824" y="7988"/>
                      <a:pt x="13824" y="7988"/>
                    </a:cubicBezTo>
                    <a:cubicBezTo>
                      <a:pt x="13824" y="7988"/>
                      <a:pt x="14688" y="7988"/>
                      <a:pt x="14688" y="8479"/>
                    </a:cubicBezTo>
                    <a:cubicBezTo>
                      <a:pt x="14688" y="8479"/>
                      <a:pt x="14688" y="9461"/>
                      <a:pt x="15552" y="9461"/>
                    </a:cubicBezTo>
                    <a:cubicBezTo>
                      <a:pt x="15552" y="9952"/>
                      <a:pt x="15552" y="10443"/>
                      <a:pt x="15552" y="10443"/>
                    </a:cubicBezTo>
                    <a:cubicBezTo>
                      <a:pt x="15552" y="10934"/>
                      <a:pt x="15552" y="10934"/>
                      <a:pt x="14688" y="10934"/>
                    </a:cubicBezTo>
                    <a:cubicBezTo>
                      <a:pt x="14688" y="10934"/>
                      <a:pt x="14688" y="10934"/>
                      <a:pt x="14688" y="11425"/>
                    </a:cubicBezTo>
                    <a:cubicBezTo>
                      <a:pt x="14688" y="11916"/>
                      <a:pt x="14688" y="11916"/>
                      <a:pt x="13824" y="11916"/>
                    </a:cubicBezTo>
                    <a:cubicBezTo>
                      <a:pt x="13824" y="12407"/>
                      <a:pt x="12960" y="12407"/>
                      <a:pt x="12096" y="12898"/>
                    </a:cubicBezTo>
                    <a:cubicBezTo>
                      <a:pt x="12096" y="12898"/>
                      <a:pt x="11232" y="12407"/>
                      <a:pt x="11232" y="11916"/>
                    </a:cubicBezTo>
                    <a:cubicBezTo>
                      <a:pt x="11232" y="11916"/>
                      <a:pt x="12096" y="11425"/>
                      <a:pt x="12096" y="11425"/>
                    </a:cubicBezTo>
                    <a:cubicBezTo>
                      <a:pt x="11232" y="11425"/>
                      <a:pt x="11232" y="11916"/>
                      <a:pt x="11232" y="11916"/>
                    </a:cubicBezTo>
                    <a:cubicBezTo>
                      <a:pt x="11232" y="12898"/>
                      <a:pt x="11232" y="12898"/>
                      <a:pt x="11232" y="13388"/>
                    </a:cubicBezTo>
                    <a:cubicBezTo>
                      <a:pt x="11232" y="13388"/>
                      <a:pt x="11232" y="13388"/>
                      <a:pt x="11232" y="13388"/>
                    </a:cubicBezTo>
                    <a:cubicBezTo>
                      <a:pt x="11232" y="13879"/>
                      <a:pt x="11232" y="13879"/>
                      <a:pt x="11232" y="13879"/>
                    </a:cubicBezTo>
                    <a:cubicBezTo>
                      <a:pt x="11232" y="14370"/>
                      <a:pt x="11232" y="14370"/>
                      <a:pt x="10368" y="14370"/>
                    </a:cubicBezTo>
                    <a:cubicBezTo>
                      <a:pt x="9504" y="14370"/>
                      <a:pt x="9504" y="14370"/>
                      <a:pt x="9504" y="14370"/>
                    </a:cubicBezTo>
                    <a:cubicBezTo>
                      <a:pt x="8640" y="13879"/>
                      <a:pt x="7776" y="14370"/>
                      <a:pt x="7776" y="14370"/>
                    </a:cubicBezTo>
                    <a:cubicBezTo>
                      <a:pt x="6912" y="14370"/>
                      <a:pt x="6048" y="14370"/>
                      <a:pt x="6048" y="14370"/>
                    </a:cubicBezTo>
                    <a:cubicBezTo>
                      <a:pt x="5184" y="14370"/>
                      <a:pt x="5184" y="14370"/>
                      <a:pt x="4320" y="14370"/>
                    </a:cubicBezTo>
                    <a:cubicBezTo>
                      <a:pt x="4320" y="14861"/>
                      <a:pt x="4320" y="14861"/>
                      <a:pt x="4320" y="14861"/>
                    </a:cubicBezTo>
                    <a:cubicBezTo>
                      <a:pt x="4320" y="14861"/>
                      <a:pt x="3456" y="15352"/>
                      <a:pt x="3456" y="15843"/>
                    </a:cubicBezTo>
                    <a:cubicBezTo>
                      <a:pt x="3456" y="15843"/>
                      <a:pt x="2592" y="16334"/>
                      <a:pt x="2592" y="16334"/>
                    </a:cubicBezTo>
                    <a:cubicBezTo>
                      <a:pt x="2592" y="16334"/>
                      <a:pt x="1728" y="15843"/>
                      <a:pt x="1728" y="16334"/>
                    </a:cubicBezTo>
                    <a:cubicBezTo>
                      <a:pt x="1728" y="16825"/>
                      <a:pt x="2592" y="16825"/>
                      <a:pt x="2592" y="16825"/>
                    </a:cubicBezTo>
                    <a:cubicBezTo>
                      <a:pt x="3456" y="16825"/>
                      <a:pt x="3456" y="16825"/>
                      <a:pt x="3456" y="16825"/>
                    </a:cubicBezTo>
                    <a:cubicBezTo>
                      <a:pt x="4320" y="16825"/>
                      <a:pt x="4320" y="16825"/>
                      <a:pt x="5184" y="16825"/>
                    </a:cubicBezTo>
                    <a:cubicBezTo>
                      <a:pt x="4320" y="16334"/>
                      <a:pt x="4320" y="16334"/>
                      <a:pt x="6048" y="16334"/>
                    </a:cubicBezTo>
                    <a:cubicBezTo>
                      <a:pt x="6912" y="16334"/>
                      <a:pt x="7776" y="15843"/>
                      <a:pt x="7776" y="15843"/>
                    </a:cubicBezTo>
                    <a:cubicBezTo>
                      <a:pt x="8640" y="15843"/>
                      <a:pt x="9504" y="15843"/>
                      <a:pt x="10368" y="15843"/>
                    </a:cubicBezTo>
                    <a:cubicBezTo>
                      <a:pt x="10368" y="15843"/>
                      <a:pt x="11232" y="15843"/>
                      <a:pt x="11232" y="15843"/>
                    </a:cubicBezTo>
                    <a:cubicBezTo>
                      <a:pt x="11232" y="16334"/>
                      <a:pt x="10368" y="16334"/>
                      <a:pt x="11232" y="16334"/>
                    </a:cubicBezTo>
                    <a:cubicBezTo>
                      <a:pt x="11232" y="16825"/>
                      <a:pt x="12096" y="17807"/>
                      <a:pt x="12960" y="17316"/>
                    </a:cubicBezTo>
                    <a:cubicBezTo>
                      <a:pt x="13824" y="17316"/>
                      <a:pt x="12960" y="16825"/>
                      <a:pt x="13824" y="16825"/>
                    </a:cubicBezTo>
                    <a:cubicBezTo>
                      <a:pt x="13824" y="16825"/>
                      <a:pt x="13824" y="16334"/>
                      <a:pt x="13824" y="16334"/>
                    </a:cubicBezTo>
                    <a:cubicBezTo>
                      <a:pt x="13824" y="16334"/>
                      <a:pt x="13824" y="16334"/>
                      <a:pt x="14688" y="16334"/>
                    </a:cubicBezTo>
                    <a:cubicBezTo>
                      <a:pt x="14688" y="15843"/>
                      <a:pt x="12960" y="15843"/>
                      <a:pt x="13824" y="15352"/>
                    </a:cubicBezTo>
                    <a:cubicBezTo>
                      <a:pt x="13824" y="14861"/>
                      <a:pt x="13824" y="15843"/>
                      <a:pt x="13824" y="15843"/>
                    </a:cubicBezTo>
                    <a:cubicBezTo>
                      <a:pt x="13824" y="15843"/>
                      <a:pt x="13824" y="15352"/>
                      <a:pt x="13824" y="15352"/>
                    </a:cubicBezTo>
                    <a:cubicBezTo>
                      <a:pt x="14688" y="15843"/>
                      <a:pt x="15552" y="15352"/>
                      <a:pt x="14688" y="15843"/>
                    </a:cubicBezTo>
                    <a:cubicBezTo>
                      <a:pt x="15552" y="15843"/>
                      <a:pt x="16416" y="15843"/>
                      <a:pt x="17280" y="15843"/>
                    </a:cubicBezTo>
                    <a:cubicBezTo>
                      <a:pt x="17280" y="15352"/>
                      <a:pt x="17280" y="14861"/>
                      <a:pt x="18144" y="15352"/>
                    </a:cubicBezTo>
                    <a:cubicBezTo>
                      <a:pt x="18144" y="15352"/>
                      <a:pt x="18144" y="16334"/>
                      <a:pt x="19008" y="15352"/>
                    </a:cubicBezTo>
                    <a:cubicBezTo>
                      <a:pt x="19008" y="15352"/>
                      <a:pt x="18144" y="14861"/>
                      <a:pt x="19008" y="14861"/>
                    </a:cubicBezTo>
                    <a:cubicBezTo>
                      <a:pt x="19008" y="14861"/>
                      <a:pt x="19008" y="14861"/>
                      <a:pt x="19872" y="14861"/>
                    </a:cubicBezTo>
                    <a:cubicBezTo>
                      <a:pt x="19872" y="14861"/>
                      <a:pt x="19008" y="14370"/>
                      <a:pt x="19872" y="14370"/>
                    </a:cubicBezTo>
                    <a:cubicBezTo>
                      <a:pt x="19872" y="14370"/>
                      <a:pt x="19872" y="14861"/>
                      <a:pt x="19872" y="14861"/>
                    </a:cubicBezTo>
                    <a:cubicBezTo>
                      <a:pt x="19872" y="15352"/>
                      <a:pt x="20736" y="15352"/>
                      <a:pt x="20736" y="14861"/>
                    </a:cubicBezTo>
                    <a:cubicBezTo>
                      <a:pt x="20736" y="14861"/>
                      <a:pt x="20736" y="14370"/>
                      <a:pt x="21600" y="14370"/>
                    </a:cubicBezTo>
                    <a:cubicBezTo>
                      <a:pt x="21600" y="14370"/>
                      <a:pt x="21600" y="13879"/>
                      <a:pt x="20736" y="13879"/>
                    </a:cubicBezTo>
                    <a:close/>
                    <a:moveTo>
                      <a:pt x="9504" y="134"/>
                    </a:moveTo>
                    <a:cubicBezTo>
                      <a:pt x="9504" y="1116"/>
                      <a:pt x="11232" y="1607"/>
                      <a:pt x="12096" y="2588"/>
                    </a:cubicBezTo>
                    <a:cubicBezTo>
                      <a:pt x="12096" y="2588"/>
                      <a:pt x="12096" y="3570"/>
                      <a:pt x="12096" y="3570"/>
                    </a:cubicBezTo>
                    <a:cubicBezTo>
                      <a:pt x="12096" y="3570"/>
                      <a:pt x="10368" y="3079"/>
                      <a:pt x="10368" y="3079"/>
                    </a:cubicBezTo>
                    <a:cubicBezTo>
                      <a:pt x="11232" y="3570"/>
                      <a:pt x="11232" y="4061"/>
                      <a:pt x="10368" y="4061"/>
                    </a:cubicBezTo>
                    <a:cubicBezTo>
                      <a:pt x="10368" y="4552"/>
                      <a:pt x="11232" y="4552"/>
                      <a:pt x="11232" y="5043"/>
                    </a:cubicBezTo>
                    <a:cubicBezTo>
                      <a:pt x="12096" y="5043"/>
                      <a:pt x="12096" y="6025"/>
                      <a:pt x="12096" y="6025"/>
                    </a:cubicBezTo>
                    <a:cubicBezTo>
                      <a:pt x="12960" y="6025"/>
                      <a:pt x="12960" y="5534"/>
                      <a:pt x="12960" y="5534"/>
                    </a:cubicBezTo>
                    <a:cubicBezTo>
                      <a:pt x="12960" y="5534"/>
                      <a:pt x="13824" y="5534"/>
                      <a:pt x="13824" y="5534"/>
                    </a:cubicBezTo>
                    <a:cubicBezTo>
                      <a:pt x="13824" y="5043"/>
                      <a:pt x="12960" y="5043"/>
                      <a:pt x="12960" y="5043"/>
                    </a:cubicBezTo>
                    <a:cubicBezTo>
                      <a:pt x="12096" y="5043"/>
                      <a:pt x="12096" y="5043"/>
                      <a:pt x="12096" y="4552"/>
                    </a:cubicBezTo>
                    <a:cubicBezTo>
                      <a:pt x="11232" y="4061"/>
                      <a:pt x="12960" y="4552"/>
                      <a:pt x="12960" y="4552"/>
                    </a:cubicBezTo>
                    <a:cubicBezTo>
                      <a:pt x="13824" y="4552"/>
                      <a:pt x="13824" y="4552"/>
                      <a:pt x="13824" y="4552"/>
                    </a:cubicBezTo>
                    <a:cubicBezTo>
                      <a:pt x="14688" y="4552"/>
                      <a:pt x="14688" y="4552"/>
                      <a:pt x="14688" y="4552"/>
                    </a:cubicBezTo>
                    <a:cubicBezTo>
                      <a:pt x="16416" y="4552"/>
                      <a:pt x="17280" y="5043"/>
                      <a:pt x="18144" y="5043"/>
                    </a:cubicBezTo>
                    <a:cubicBezTo>
                      <a:pt x="18144" y="4552"/>
                      <a:pt x="17280" y="4061"/>
                      <a:pt x="19008" y="3570"/>
                    </a:cubicBezTo>
                    <a:cubicBezTo>
                      <a:pt x="19872" y="3570"/>
                      <a:pt x="20736" y="3570"/>
                      <a:pt x="21600" y="3079"/>
                    </a:cubicBezTo>
                    <a:cubicBezTo>
                      <a:pt x="20736" y="3079"/>
                      <a:pt x="20736" y="3570"/>
                      <a:pt x="20736" y="3079"/>
                    </a:cubicBezTo>
                    <a:cubicBezTo>
                      <a:pt x="19872" y="3079"/>
                      <a:pt x="19872" y="3079"/>
                      <a:pt x="19008" y="2588"/>
                    </a:cubicBezTo>
                    <a:cubicBezTo>
                      <a:pt x="19008" y="2588"/>
                      <a:pt x="19008" y="2098"/>
                      <a:pt x="19008" y="1607"/>
                    </a:cubicBezTo>
                    <a:cubicBezTo>
                      <a:pt x="19008" y="2098"/>
                      <a:pt x="18144" y="2098"/>
                      <a:pt x="18144" y="2588"/>
                    </a:cubicBezTo>
                    <a:cubicBezTo>
                      <a:pt x="16416" y="2098"/>
                      <a:pt x="14688" y="1607"/>
                      <a:pt x="12960" y="1116"/>
                    </a:cubicBezTo>
                    <a:cubicBezTo>
                      <a:pt x="12096" y="625"/>
                      <a:pt x="9504" y="-357"/>
                      <a:pt x="9504" y="134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0" name="Shape"/>
              <p:cNvSpPr/>
              <p:nvPr/>
            </p:nvSpPr>
            <p:spPr>
              <a:xfrm>
                <a:off x="11530259" y="3295141"/>
                <a:ext cx="355400" cy="386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4" h="21600" extrusionOk="0">
                    <a:moveTo>
                      <a:pt x="15950" y="18116"/>
                    </a:moveTo>
                    <a:cubicBezTo>
                      <a:pt x="15205" y="18116"/>
                      <a:pt x="13716" y="18813"/>
                      <a:pt x="12971" y="18813"/>
                    </a:cubicBezTo>
                    <a:cubicBezTo>
                      <a:pt x="12226" y="18813"/>
                      <a:pt x="12226" y="18116"/>
                      <a:pt x="11481" y="18116"/>
                    </a:cubicBezTo>
                    <a:cubicBezTo>
                      <a:pt x="11481" y="18116"/>
                      <a:pt x="11481" y="18813"/>
                      <a:pt x="10736" y="18116"/>
                    </a:cubicBezTo>
                    <a:cubicBezTo>
                      <a:pt x="9247" y="19510"/>
                      <a:pt x="11481" y="19510"/>
                      <a:pt x="12226" y="20206"/>
                    </a:cubicBezTo>
                    <a:cubicBezTo>
                      <a:pt x="12226" y="20206"/>
                      <a:pt x="12971" y="20206"/>
                      <a:pt x="13716" y="20903"/>
                    </a:cubicBezTo>
                    <a:cubicBezTo>
                      <a:pt x="13716" y="20903"/>
                      <a:pt x="13716" y="20903"/>
                      <a:pt x="14461" y="20903"/>
                    </a:cubicBezTo>
                    <a:cubicBezTo>
                      <a:pt x="14461" y="21600"/>
                      <a:pt x="15205" y="21600"/>
                      <a:pt x="15205" y="21600"/>
                    </a:cubicBezTo>
                    <a:cubicBezTo>
                      <a:pt x="15205" y="20903"/>
                      <a:pt x="15205" y="20903"/>
                      <a:pt x="15205" y="20903"/>
                    </a:cubicBezTo>
                    <a:cubicBezTo>
                      <a:pt x="15950" y="20206"/>
                      <a:pt x="15205" y="20206"/>
                      <a:pt x="15205" y="20206"/>
                    </a:cubicBezTo>
                    <a:cubicBezTo>
                      <a:pt x="15205" y="19510"/>
                      <a:pt x="15950" y="18813"/>
                      <a:pt x="15950" y="18116"/>
                    </a:cubicBezTo>
                    <a:cubicBezTo>
                      <a:pt x="15950" y="18116"/>
                      <a:pt x="15950" y="18116"/>
                      <a:pt x="15950" y="18116"/>
                    </a:cubicBezTo>
                    <a:close/>
                    <a:moveTo>
                      <a:pt x="2543" y="16026"/>
                    </a:moveTo>
                    <a:cubicBezTo>
                      <a:pt x="3288" y="16723"/>
                      <a:pt x="2543" y="16723"/>
                      <a:pt x="3288" y="16723"/>
                    </a:cubicBezTo>
                    <a:cubicBezTo>
                      <a:pt x="3288" y="16723"/>
                      <a:pt x="3288" y="16723"/>
                      <a:pt x="2543" y="16026"/>
                    </a:cubicBezTo>
                    <a:close/>
                    <a:moveTo>
                      <a:pt x="2543" y="12542"/>
                    </a:moveTo>
                    <a:cubicBezTo>
                      <a:pt x="2543" y="12542"/>
                      <a:pt x="3288" y="12542"/>
                      <a:pt x="2543" y="12542"/>
                    </a:cubicBezTo>
                    <a:cubicBezTo>
                      <a:pt x="2543" y="12542"/>
                      <a:pt x="2543" y="12542"/>
                      <a:pt x="2543" y="12542"/>
                    </a:cubicBezTo>
                    <a:cubicBezTo>
                      <a:pt x="2543" y="12542"/>
                      <a:pt x="2543" y="12542"/>
                      <a:pt x="2543" y="12542"/>
                    </a:cubicBezTo>
                    <a:close/>
                    <a:moveTo>
                      <a:pt x="5523" y="13239"/>
                    </a:moveTo>
                    <a:cubicBezTo>
                      <a:pt x="5523" y="12542"/>
                      <a:pt x="4778" y="12542"/>
                      <a:pt x="5523" y="12542"/>
                    </a:cubicBezTo>
                    <a:cubicBezTo>
                      <a:pt x="4033" y="11148"/>
                      <a:pt x="4033" y="13935"/>
                      <a:pt x="2543" y="12542"/>
                    </a:cubicBezTo>
                    <a:cubicBezTo>
                      <a:pt x="2543" y="13239"/>
                      <a:pt x="3288" y="14632"/>
                      <a:pt x="3288" y="14632"/>
                    </a:cubicBezTo>
                    <a:cubicBezTo>
                      <a:pt x="3288" y="14632"/>
                      <a:pt x="3288" y="15329"/>
                      <a:pt x="3288" y="16026"/>
                    </a:cubicBezTo>
                    <a:cubicBezTo>
                      <a:pt x="3288" y="16723"/>
                      <a:pt x="4033" y="17419"/>
                      <a:pt x="4033" y="16026"/>
                    </a:cubicBezTo>
                    <a:cubicBezTo>
                      <a:pt x="5523" y="16026"/>
                      <a:pt x="5523" y="16026"/>
                      <a:pt x="5523" y="14632"/>
                    </a:cubicBezTo>
                    <a:cubicBezTo>
                      <a:pt x="5523" y="13935"/>
                      <a:pt x="5523" y="13935"/>
                      <a:pt x="5523" y="13239"/>
                    </a:cubicBezTo>
                    <a:close/>
                    <a:moveTo>
                      <a:pt x="21164" y="13935"/>
                    </a:moveTo>
                    <a:cubicBezTo>
                      <a:pt x="20419" y="13935"/>
                      <a:pt x="19674" y="13239"/>
                      <a:pt x="18930" y="12542"/>
                    </a:cubicBezTo>
                    <a:cubicBezTo>
                      <a:pt x="18185" y="12542"/>
                      <a:pt x="16695" y="11845"/>
                      <a:pt x="16695" y="11845"/>
                    </a:cubicBezTo>
                    <a:cubicBezTo>
                      <a:pt x="16695" y="11148"/>
                      <a:pt x="16695" y="11148"/>
                      <a:pt x="16695" y="11148"/>
                    </a:cubicBezTo>
                    <a:cubicBezTo>
                      <a:pt x="16695" y="10452"/>
                      <a:pt x="15950" y="10452"/>
                      <a:pt x="15950" y="10452"/>
                    </a:cubicBezTo>
                    <a:cubicBezTo>
                      <a:pt x="14461" y="10452"/>
                      <a:pt x="14461" y="10452"/>
                      <a:pt x="13716" y="9755"/>
                    </a:cubicBezTo>
                    <a:cubicBezTo>
                      <a:pt x="12971" y="9058"/>
                      <a:pt x="12971" y="8361"/>
                      <a:pt x="12226" y="7665"/>
                    </a:cubicBezTo>
                    <a:cubicBezTo>
                      <a:pt x="11481" y="6968"/>
                      <a:pt x="10736" y="6968"/>
                      <a:pt x="9992" y="6271"/>
                    </a:cubicBezTo>
                    <a:cubicBezTo>
                      <a:pt x="9992" y="6271"/>
                      <a:pt x="9992" y="5574"/>
                      <a:pt x="9992" y="4877"/>
                    </a:cubicBezTo>
                    <a:cubicBezTo>
                      <a:pt x="9992" y="4877"/>
                      <a:pt x="9992" y="4877"/>
                      <a:pt x="9992" y="4877"/>
                    </a:cubicBezTo>
                    <a:cubicBezTo>
                      <a:pt x="10736" y="4181"/>
                      <a:pt x="9247" y="3484"/>
                      <a:pt x="10736" y="3484"/>
                    </a:cubicBezTo>
                    <a:cubicBezTo>
                      <a:pt x="9992" y="3484"/>
                      <a:pt x="9992" y="3484"/>
                      <a:pt x="9992" y="3484"/>
                    </a:cubicBezTo>
                    <a:cubicBezTo>
                      <a:pt x="10736" y="3484"/>
                      <a:pt x="11481" y="2787"/>
                      <a:pt x="11481" y="2787"/>
                    </a:cubicBezTo>
                    <a:cubicBezTo>
                      <a:pt x="11481" y="2787"/>
                      <a:pt x="12971" y="2787"/>
                      <a:pt x="12226" y="3484"/>
                    </a:cubicBezTo>
                    <a:cubicBezTo>
                      <a:pt x="12226" y="3484"/>
                      <a:pt x="12971" y="3484"/>
                      <a:pt x="12971" y="3484"/>
                    </a:cubicBezTo>
                    <a:cubicBezTo>
                      <a:pt x="12971" y="2787"/>
                      <a:pt x="12226" y="2787"/>
                      <a:pt x="12226" y="2787"/>
                    </a:cubicBezTo>
                    <a:cubicBezTo>
                      <a:pt x="12226" y="2787"/>
                      <a:pt x="12226" y="2787"/>
                      <a:pt x="12226" y="2787"/>
                    </a:cubicBezTo>
                    <a:cubicBezTo>
                      <a:pt x="12226" y="2090"/>
                      <a:pt x="12226" y="2787"/>
                      <a:pt x="12226" y="2090"/>
                    </a:cubicBezTo>
                    <a:cubicBezTo>
                      <a:pt x="12226" y="2090"/>
                      <a:pt x="12226" y="2090"/>
                      <a:pt x="12226" y="2090"/>
                    </a:cubicBezTo>
                    <a:cubicBezTo>
                      <a:pt x="12226" y="2090"/>
                      <a:pt x="12226" y="1394"/>
                      <a:pt x="12226" y="2090"/>
                    </a:cubicBezTo>
                    <a:cubicBezTo>
                      <a:pt x="12226" y="2090"/>
                      <a:pt x="11481" y="2090"/>
                      <a:pt x="11481" y="2090"/>
                    </a:cubicBezTo>
                    <a:cubicBezTo>
                      <a:pt x="12226" y="1394"/>
                      <a:pt x="12226" y="1394"/>
                      <a:pt x="12226" y="1394"/>
                    </a:cubicBezTo>
                    <a:cubicBezTo>
                      <a:pt x="12226" y="1394"/>
                      <a:pt x="9247" y="1394"/>
                      <a:pt x="9992" y="0"/>
                    </a:cubicBezTo>
                    <a:cubicBezTo>
                      <a:pt x="9247" y="0"/>
                      <a:pt x="8502" y="0"/>
                      <a:pt x="7757" y="697"/>
                    </a:cubicBezTo>
                    <a:cubicBezTo>
                      <a:pt x="7757" y="697"/>
                      <a:pt x="7757" y="697"/>
                      <a:pt x="7012" y="697"/>
                    </a:cubicBezTo>
                    <a:cubicBezTo>
                      <a:pt x="7012" y="697"/>
                      <a:pt x="7012" y="697"/>
                      <a:pt x="7012" y="697"/>
                    </a:cubicBezTo>
                    <a:cubicBezTo>
                      <a:pt x="7012" y="697"/>
                      <a:pt x="7012" y="1394"/>
                      <a:pt x="7012" y="1394"/>
                    </a:cubicBezTo>
                    <a:cubicBezTo>
                      <a:pt x="5523" y="697"/>
                      <a:pt x="6267" y="1394"/>
                      <a:pt x="6267" y="2090"/>
                    </a:cubicBezTo>
                    <a:cubicBezTo>
                      <a:pt x="6267" y="2090"/>
                      <a:pt x="5523" y="1394"/>
                      <a:pt x="5523" y="1394"/>
                    </a:cubicBezTo>
                    <a:cubicBezTo>
                      <a:pt x="5523" y="1394"/>
                      <a:pt x="5523" y="2090"/>
                      <a:pt x="4778" y="2090"/>
                    </a:cubicBezTo>
                    <a:cubicBezTo>
                      <a:pt x="4778" y="1394"/>
                      <a:pt x="4778" y="1394"/>
                      <a:pt x="4778" y="1394"/>
                    </a:cubicBezTo>
                    <a:cubicBezTo>
                      <a:pt x="4778" y="1394"/>
                      <a:pt x="4778" y="1394"/>
                      <a:pt x="4778" y="2090"/>
                    </a:cubicBezTo>
                    <a:cubicBezTo>
                      <a:pt x="4778" y="2090"/>
                      <a:pt x="4033" y="2787"/>
                      <a:pt x="4033" y="2787"/>
                    </a:cubicBezTo>
                    <a:cubicBezTo>
                      <a:pt x="4033" y="2787"/>
                      <a:pt x="4033" y="2787"/>
                      <a:pt x="4033" y="2090"/>
                    </a:cubicBezTo>
                    <a:cubicBezTo>
                      <a:pt x="4033" y="2090"/>
                      <a:pt x="4033" y="2090"/>
                      <a:pt x="4033" y="2090"/>
                    </a:cubicBezTo>
                    <a:cubicBezTo>
                      <a:pt x="4033" y="2090"/>
                      <a:pt x="3288" y="2090"/>
                      <a:pt x="3288" y="2090"/>
                    </a:cubicBezTo>
                    <a:cubicBezTo>
                      <a:pt x="3288" y="1394"/>
                      <a:pt x="3288" y="1394"/>
                      <a:pt x="3288" y="1394"/>
                    </a:cubicBezTo>
                    <a:cubicBezTo>
                      <a:pt x="2543" y="1394"/>
                      <a:pt x="2543" y="2090"/>
                      <a:pt x="2543" y="2090"/>
                    </a:cubicBezTo>
                    <a:cubicBezTo>
                      <a:pt x="1798" y="2787"/>
                      <a:pt x="1054" y="2090"/>
                      <a:pt x="1054" y="2787"/>
                    </a:cubicBezTo>
                    <a:cubicBezTo>
                      <a:pt x="-436" y="2787"/>
                      <a:pt x="1054" y="3484"/>
                      <a:pt x="1054" y="4181"/>
                    </a:cubicBezTo>
                    <a:cubicBezTo>
                      <a:pt x="309" y="4181"/>
                      <a:pt x="-436" y="4181"/>
                      <a:pt x="309" y="4877"/>
                    </a:cubicBezTo>
                    <a:cubicBezTo>
                      <a:pt x="309" y="4877"/>
                      <a:pt x="309" y="4877"/>
                      <a:pt x="309" y="4877"/>
                    </a:cubicBezTo>
                    <a:cubicBezTo>
                      <a:pt x="309" y="5574"/>
                      <a:pt x="309" y="5574"/>
                      <a:pt x="309" y="5574"/>
                    </a:cubicBezTo>
                    <a:cubicBezTo>
                      <a:pt x="309" y="6271"/>
                      <a:pt x="1798" y="6271"/>
                      <a:pt x="1798" y="6271"/>
                    </a:cubicBezTo>
                    <a:cubicBezTo>
                      <a:pt x="1798" y="6271"/>
                      <a:pt x="1798" y="6968"/>
                      <a:pt x="1798" y="6968"/>
                    </a:cubicBezTo>
                    <a:cubicBezTo>
                      <a:pt x="1798" y="6968"/>
                      <a:pt x="2543" y="6968"/>
                      <a:pt x="2543" y="6968"/>
                    </a:cubicBezTo>
                    <a:cubicBezTo>
                      <a:pt x="2543" y="6271"/>
                      <a:pt x="3288" y="6271"/>
                      <a:pt x="3288" y="5574"/>
                    </a:cubicBezTo>
                    <a:cubicBezTo>
                      <a:pt x="4033" y="5574"/>
                      <a:pt x="5523" y="6271"/>
                      <a:pt x="6267" y="6271"/>
                    </a:cubicBezTo>
                    <a:cubicBezTo>
                      <a:pt x="6267" y="6968"/>
                      <a:pt x="6267" y="7665"/>
                      <a:pt x="7012" y="8361"/>
                    </a:cubicBezTo>
                    <a:cubicBezTo>
                      <a:pt x="7012" y="8361"/>
                      <a:pt x="7012" y="8361"/>
                      <a:pt x="7012" y="8361"/>
                    </a:cubicBezTo>
                    <a:cubicBezTo>
                      <a:pt x="7012" y="8361"/>
                      <a:pt x="7012" y="8361"/>
                      <a:pt x="7012" y="8361"/>
                    </a:cubicBezTo>
                    <a:cubicBezTo>
                      <a:pt x="7012" y="9058"/>
                      <a:pt x="7012" y="9058"/>
                      <a:pt x="7757" y="9058"/>
                    </a:cubicBezTo>
                    <a:cubicBezTo>
                      <a:pt x="7757" y="9058"/>
                      <a:pt x="8502" y="9755"/>
                      <a:pt x="7757" y="9755"/>
                    </a:cubicBezTo>
                    <a:cubicBezTo>
                      <a:pt x="9247" y="9755"/>
                      <a:pt x="9992" y="11845"/>
                      <a:pt x="11481" y="11845"/>
                    </a:cubicBezTo>
                    <a:cubicBezTo>
                      <a:pt x="12226" y="12542"/>
                      <a:pt x="12971" y="11845"/>
                      <a:pt x="12971" y="13239"/>
                    </a:cubicBezTo>
                    <a:cubicBezTo>
                      <a:pt x="13716" y="12542"/>
                      <a:pt x="14461" y="13239"/>
                      <a:pt x="13716" y="13239"/>
                    </a:cubicBezTo>
                    <a:cubicBezTo>
                      <a:pt x="13716" y="13239"/>
                      <a:pt x="14461" y="13239"/>
                      <a:pt x="14461" y="13239"/>
                    </a:cubicBezTo>
                    <a:cubicBezTo>
                      <a:pt x="15205" y="13239"/>
                      <a:pt x="14461" y="13935"/>
                      <a:pt x="14461" y="13935"/>
                    </a:cubicBezTo>
                    <a:cubicBezTo>
                      <a:pt x="15205" y="13935"/>
                      <a:pt x="15205" y="14632"/>
                      <a:pt x="15205" y="14632"/>
                    </a:cubicBezTo>
                    <a:cubicBezTo>
                      <a:pt x="15950" y="14632"/>
                      <a:pt x="15950" y="14632"/>
                      <a:pt x="15950" y="14632"/>
                    </a:cubicBezTo>
                    <a:cubicBezTo>
                      <a:pt x="16695" y="15329"/>
                      <a:pt x="17440" y="16723"/>
                      <a:pt x="17440" y="16723"/>
                    </a:cubicBezTo>
                    <a:cubicBezTo>
                      <a:pt x="16695" y="17419"/>
                      <a:pt x="16695" y="16723"/>
                      <a:pt x="16695" y="17419"/>
                    </a:cubicBezTo>
                    <a:cubicBezTo>
                      <a:pt x="16695" y="17419"/>
                      <a:pt x="16695" y="17419"/>
                      <a:pt x="16695" y="18116"/>
                    </a:cubicBezTo>
                    <a:cubicBezTo>
                      <a:pt x="16695" y="18116"/>
                      <a:pt x="15950" y="18116"/>
                      <a:pt x="15950" y="18116"/>
                    </a:cubicBezTo>
                    <a:cubicBezTo>
                      <a:pt x="15950" y="18813"/>
                      <a:pt x="16695" y="18813"/>
                      <a:pt x="17440" y="18116"/>
                    </a:cubicBezTo>
                    <a:cubicBezTo>
                      <a:pt x="18185" y="18116"/>
                      <a:pt x="17440" y="17419"/>
                      <a:pt x="18185" y="16723"/>
                    </a:cubicBezTo>
                    <a:cubicBezTo>
                      <a:pt x="18930" y="16723"/>
                      <a:pt x="18930" y="16723"/>
                      <a:pt x="18930" y="16026"/>
                    </a:cubicBezTo>
                    <a:cubicBezTo>
                      <a:pt x="18930" y="16026"/>
                      <a:pt x="18930" y="15329"/>
                      <a:pt x="18185" y="15329"/>
                    </a:cubicBezTo>
                    <a:cubicBezTo>
                      <a:pt x="18185" y="15329"/>
                      <a:pt x="17440" y="15329"/>
                      <a:pt x="17440" y="14632"/>
                    </a:cubicBezTo>
                    <a:cubicBezTo>
                      <a:pt x="17440" y="14632"/>
                      <a:pt x="18185" y="13935"/>
                      <a:pt x="18185" y="13935"/>
                    </a:cubicBezTo>
                    <a:cubicBezTo>
                      <a:pt x="18930" y="13239"/>
                      <a:pt x="19674" y="13935"/>
                      <a:pt x="19674" y="13935"/>
                    </a:cubicBezTo>
                    <a:cubicBezTo>
                      <a:pt x="20419" y="13935"/>
                      <a:pt x="20419" y="14632"/>
                      <a:pt x="21164" y="14632"/>
                    </a:cubicBezTo>
                    <a:cubicBezTo>
                      <a:pt x="21164" y="14632"/>
                      <a:pt x="21164" y="14632"/>
                      <a:pt x="21164" y="13935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1" name="Shape"/>
              <p:cNvSpPr/>
              <p:nvPr/>
            </p:nvSpPr>
            <p:spPr>
              <a:xfrm>
                <a:off x="12390843" y="3806455"/>
                <a:ext cx="43278" cy="137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0" h="21600" extrusionOk="0">
                    <a:moveTo>
                      <a:pt x="18600" y="1964"/>
                    </a:moveTo>
                    <a:cubicBezTo>
                      <a:pt x="18600" y="0"/>
                      <a:pt x="18600" y="0"/>
                      <a:pt x="18600" y="0"/>
                    </a:cubicBezTo>
                    <a:cubicBezTo>
                      <a:pt x="18600" y="0"/>
                      <a:pt x="13200" y="0"/>
                      <a:pt x="13200" y="0"/>
                    </a:cubicBezTo>
                    <a:cubicBezTo>
                      <a:pt x="13200" y="1964"/>
                      <a:pt x="7800" y="1964"/>
                      <a:pt x="7800" y="1964"/>
                    </a:cubicBezTo>
                    <a:cubicBezTo>
                      <a:pt x="7800" y="1964"/>
                      <a:pt x="7800" y="5891"/>
                      <a:pt x="2400" y="5891"/>
                    </a:cubicBezTo>
                    <a:cubicBezTo>
                      <a:pt x="2400" y="7855"/>
                      <a:pt x="2400" y="7855"/>
                      <a:pt x="2400" y="9818"/>
                    </a:cubicBezTo>
                    <a:cubicBezTo>
                      <a:pt x="2400" y="11782"/>
                      <a:pt x="-3000" y="11782"/>
                      <a:pt x="2400" y="13745"/>
                    </a:cubicBezTo>
                    <a:cubicBezTo>
                      <a:pt x="2400" y="15709"/>
                      <a:pt x="7800" y="19636"/>
                      <a:pt x="7800" y="21600"/>
                    </a:cubicBezTo>
                    <a:cubicBezTo>
                      <a:pt x="13200" y="19636"/>
                      <a:pt x="13200" y="13745"/>
                      <a:pt x="13200" y="9818"/>
                    </a:cubicBezTo>
                    <a:cubicBezTo>
                      <a:pt x="13200" y="9818"/>
                      <a:pt x="7800" y="11782"/>
                      <a:pt x="7800" y="9818"/>
                    </a:cubicBezTo>
                    <a:cubicBezTo>
                      <a:pt x="7800" y="9818"/>
                      <a:pt x="13200" y="9818"/>
                      <a:pt x="13200" y="9818"/>
                    </a:cubicBezTo>
                    <a:cubicBezTo>
                      <a:pt x="13200" y="7855"/>
                      <a:pt x="7800" y="7855"/>
                      <a:pt x="7800" y="7855"/>
                    </a:cubicBezTo>
                    <a:cubicBezTo>
                      <a:pt x="7800" y="7855"/>
                      <a:pt x="7800" y="5891"/>
                      <a:pt x="7800" y="3927"/>
                    </a:cubicBezTo>
                    <a:cubicBezTo>
                      <a:pt x="13200" y="3927"/>
                      <a:pt x="13200" y="3927"/>
                      <a:pt x="13200" y="5891"/>
                    </a:cubicBezTo>
                    <a:cubicBezTo>
                      <a:pt x="13200" y="3927"/>
                      <a:pt x="18600" y="3927"/>
                      <a:pt x="18600" y="1964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2" name="Shape"/>
              <p:cNvSpPr/>
              <p:nvPr/>
            </p:nvSpPr>
            <p:spPr>
              <a:xfrm>
                <a:off x="11059691" y="3006707"/>
                <a:ext cx="126737" cy="137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" y="7855"/>
                    </a:moveTo>
                    <a:cubicBezTo>
                      <a:pt x="4320" y="5891"/>
                      <a:pt x="2160" y="5891"/>
                      <a:pt x="2160" y="5891"/>
                    </a:cubicBezTo>
                    <a:cubicBezTo>
                      <a:pt x="2160" y="5891"/>
                      <a:pt x="2160" y="7855"/>
                      <a:pt x="2160" y="7855"/>
                    </a:cubicBezTo>
                    <a:close/>
                    <a:moveTo>
                      <a:pt x="21600" y="9818"/>
                    </a:moveTo>
                    <a:cubicBezTo>
                      <a:pt x="21600" y="9818"/>
                      <a:pt x="19440" y="5891"/>
                      <a:pt x="21600" y="5891"/>
                    </a:cubicBezTo>
                    <a:cubicBezTo>
                      <a:pt x="21600" y="5891"/>
                      <a:pt x="19440" y="5891"/>
                      <a:pt x="19440" y="5891"/>
                    </a:cubicBezTo>
                    <a:cubicBezTo>
                      <a:pt x="19440" y="5891"/>
                      <a:pt x="17280" y="3927"/>
                      <a:pt x="17280" y="3927"/>
                    </a:cubicBezTo>
                    <a:cubicBezTo>
                      <a:pt x="17280" y="3927"/>
                      <a:pt x="17280" y="5891"/>
                      <a:pt x="15120" y="5891"/>
                    </a:cubicBezTo>
                    <a:cubicBezTo>
                      <a:pt x="12960" y="5891"/>
                      <a:pt x="12960" y="3927"/>
                      <a:pt x="12960" y="3927"/>
                    </a:cubicBezTo>
                    <a:cubicBezTo>
                      <a:pt x="12960" y="3927"/>
                      <a:pt x="12960" y="3927"/>
                      <a:pt x="15120" y="3927"/>
                    </a:cubicBezTo>
                    <a:cubicBezTo>
                      <a:pt x="12960" y="3927"/>
                      <a:pt x="12960" y="1964"/>
                      <a:pt x="12960" y="1964"/>
                    </a:cubicBezTo>
                    <a:cubicBezTo>
                      <a:pt x="15120" y="1964"/>
                      <a:pt x="17280" y="0"/>
                      <a:pt x="19440" y="0"/>
                    </a:cubicBezTo>
                    <a:cubicBezTo>
                      <a:pt x="17280" y="0"/>
                      <a:pt x="17280" y="0"/>
                      <a:pt x="17280" y="0"/>
                    </a:cubicBezTo>
                    <a:cubicBezTo>
                      <a:pt x="17280" y="0"/>
                      <a:pt x="17280" y="0"/>
                      <a:pt x="17280" y="0"/>
                    </a:cubicBezTo>
                    <a:cubicBezTo>
                      <a:pt x="15120" y="0"/>
                      <a:pt x="17280" y="0"/>
                      <a:pt x="15120" y="1964"/>
                    </a:cubicBezTo>
                    <a:cubicBezTo>
                      <a:pt x="15120" y="0"/>
                      <a:pt x="15120" y="0"/>
                      <a:pt x="15120" y="0"/>
                    </a:cubicBezTo>
                    <a:cubicBezTo>
                      <a:pt x="10800" y="0"/>
                      <a:pt x="10800" y="1964"/>
                      <a:pt x="8640" y="1964"/>
                    </a:cubicBezTo>
                    <a:cubicBezTo>
                      <a:pt x="10800" y="3927"/>
                      <a:pt x="10800" y="3927"/>
                      <a:pt x="12960" y="3927"/>
                    </a:cubicBezTo>
                    <a:cubicBezTo>
                      <a:pt x="10800" y="3927"/>
                      <a:pt x="8640" y="3927"/>
                      <a:pt x="10800" y="5891"/>
                    </a:cubicBezTo>
                    <a:cubicBezTo>
                      <a:pt x="8640" y="5891"/>
                      <a:pt x="8640" y="5891"/>
                      <a:pt x="8640" y="5891"/>
                    </a:cubicBezTo>
                    <a:cubicBezTo>
                      <a:pt x="8640" y="5891"/>
                      <a:pt x="8640" y="5891"/>
                      <a:pt x="6480" y="5891"/>
                    </a:cubicBezTo>
                    <a:cubicBezTo>
                      <a:pt x="6480" y="5891"/>
                      <a:pt x="6480" y="5891"/>
                      <a:pt x="6480" y="5891"/>
                    </a:cubicBezTo>
                    <a:cubicBezTo>
                      <a:pt x="6480" y="5891"/>
                      <a:pt x="2160" y="3927"/>
                      <a:pt x="2160" y="5891"/>
                    </a:cubicBezTo>
                    <a:cubicBezTo>
                      <a:pt x="4320" y="5891"/>
                      <a:pt x="4320" y="5891"/>
                      <a:pt x="4320" y="5891"/>
                    </a:cubicBezTo>
                    <a:cubicBezTo>
                      <a:pt x="4320" y="5891"/>
                      <a:pt x="4320" y="7855"/>
                      <a:pt x="4320" y="7855"/>
                    </a:cubicBezTo>
                    <a:cubicBezTo>
                      <a:pt x="4320" y="7855"/>
                      <a:pt x="4320" y="7855"/>
                      <a:pt x="4320" y="7855"/>
                    </a:cubicBezTo>
                    <a:cubicBezTo>
                      <a:pt x="4320" y="7855"/>
                      <a:pt x="2160" y="7855"/>
                      <a:pt x="4320" y="7855"/>
                    </a:cubicBezTo>
                    <a:cubicBezTo>
                      <a:pt x="4320" y="9818"/>
                      <a:pt x="2160" y="9818"/>
                      <a:pt x="2160" y="9818"/>
                    </a:cubicBezTo>
                    <a:cubicBezTo>
                      <a:pt x="2160" y="9818"/>
                      <a:pt x="2160" y="9818"/>
                      <a:pt x="2160" y="9818"/>
                    </a:cubicBezTo>
                    <a:cubicBezTo>
                      <a:pt x="2160" y="9818"/>
                      <a:pt x="2160" y="9818"/>
                      <a:pt x="4320" y="9818"/>
                    </a:cubicBezTo>
                    <a:cubicBezTo>
                      <a:pt x="4320" y="9818"/>
                      <a:pt x="4320" y="9818"/>
                      <a:pt x="2160" y="9818"/>
                    </a:cubicBezTo>
                    <a:cubicBezTo>
                      <a:pt x="4320" y="9818"/>
                      <a:pt x="6480" y="11782"/>
                      <a:pt x="6480" y="11782"/>
                    </a:cubicBezTo>
                    <a:cubicBezTo>
                      <a:pt x="4320" y="11782"/>
                      <a:pt x="4320" y="13745"/>
                      <a:pt x="2160" y="13745"/>
                    </a:cubicBezTo>
                    <a:cubicBezTo>
                      <a:pt x="4320" y="13745"/>
                      <a:pt x="6480" y="13745"/>
                      <a:pt x="8640" y="13745"/>
                    </a:cubicBezTo>
                    <a:cubicBezTo>
                      <a:pt x="6480" y="13745"/>
                      <a:pt x="4320" y="13745"/>
                      <a:pt x="2160" y="15709"/>
                    </a:cubicBezTo>
                    <a:cubicBezTo>
                      <a:pt x="2160" y="15709"/>
                      <a:pt x="2160" y="15709"/>
                      <a:pt x="2160" y="15709"/>
                    </a:cubicBezTo>
                    <a:cubicBezTo>
                      <a:pt x="2160" y="15709"/>
                      <a:pt x="0" y="15709"/>
                      <a:pt x="0" y="17673"/>
                    </a:cubicBezTo>
                    <a:cubicBezTo>
                      <a:pt x="0" y="17673"/>
                      <a:pt x="2160" y="17673"/>
                      <a:pt x="2160" y="17673"/>
                    </a:cubicBezTo>
                    <a:cubicBezTo>
                      <a:pt x="2160" y="17673"/>
                      <a:pt x="0" y="17673"/>
                      <a:pt x="0" y="19636"/>
                    </a:cubicBezTo>
                    <a:cubicBezTo>
                      <a:pt x="0" y="19636"/>
                      <a:pt x="2160" y="19636"/>
                      <a:pt x="4320" y="17673"/>
                    </a:cubicBezTo>
                    <a:cubicBezTo>
                      <a:pt x="2160" y="19636"/>
                      <a:pt x="2160" y="19636"/>
                      <a:pt x="0" y="19636"/>
                    </a:cubicBezTo>
                    <a:cubicBezTo>
                      <a:pt x="2160" y="19636"/>
                      <a:pt x="2160" y="19636"/>
                      <a:pt x="4320" y="19636"/>
                    </a:cubicBezTo>
                    <a:cubicBezTo>
                      <a:pt x="2160" y="19636"/>
                      <a:pt x="2160" y="19636"/>
                      <a:pt x="2160" y="21600"/>
                    </a:cubicBezTo>
                    <a:cubicBezTo>
                      <a:pt x="2160" y="21600"/>
                      <a:pt x="10800" y="19636"/>
                      <a:pt x="8640" y="17673"/>
                    </a:cubicBezTo>
                    <a:cubicBezTo>
                      <a:pt x="10800" y="19636"/>
                      <a:pt x="10800" y="17673"/>
                      <a:pt x="12960" y="17673"/>
                    </a:cubicBezTo>
                    <a:cubicBezTo>
                      <a:pt x="12960" y="17673"/>
                      <a:pt x="15120" y="17673"/>
                      <a:pt x="17280" y="15709"/>
                    </a:cubicBezTo>
                    <a:cubicBezTo>
                      <a:pt x="17280" y="17673"/>
                      <a:pt x="19440" y="17673"/>
                      <a:pt x="19440" y="15709"/>
                    </a:cubicBezTo>
                    <a:cubicBezTo>
                      <a:pt x="19440" y="15709"/>
                      <a:pt x="19440" y="15709"/>
                      <a:pt x="19440" y="15709"/>
                    </a:cubicBezTo>
                    <a:cubicBezTo>
                      <a:pt x="21600" y="15709"/>
                      <a:pt x="21600" y="11782"/>
                      <a:pt x="21600" y="9818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3" name="Shape"/>
              <p:cNvSpPr/>
              <p:nvPr/>
            </p:nvSpPr>
            <p:spPr>
              <a:xfrm>
                <a:off x="12521523" y="3655684"/>
                <a:ext cx="325582" cy="299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800"/>
                    </a:moveTo>
                    <a:cubicBezTo>
                      <a:pt x="20769" y="18900"/>
                      <a:pt x="20769" y="18900"/>
                      <a:pt x="20769" y="18900"/>
                    </a:cubicBezTo>
                    <a:cubicBezTo>
                      <a:pt x="19938" y="18000"/>
                      <a:pt x="19938" y="18000"/>
                      <a:pt x="19938" y="17100"/>
                    </a:cubicBezTo>
                    <a:cubicBezTo>
                      <a:pt x="19938" y="17100"/>
                      <a:pt x="19938" y="17100"/>
                      <a:pt x="19108" y="17100"/>
                    </a:cubicBezTo>
                    <a:cubicBezTo>
                      <a:pt x="19108" y="15300"/>
                      <a:pt x="19108" y="14400"/>
                      <a:pt x="18277" y="13500"/>
                    </a:cubicBezTo>
                    <a:cubicBezTo>
                      <a:pt x="18277" y="12600"/>
                      <a:pt x="17446" y="12600"/>
                      <a:pt x="16615" y="12600"/>
                    </a:cubicBezTo>
                    <a:cubicBezTo>
                      <a:pt x="16615" y="11700"/>
                      <a:pt x="15785" y="11700"/>
                      <a:pt x="15785" y="11700"/>
                    </a:cubicBezTo>
                    <a:cubicBezTo>
                      <a:pt x="14954" y="11700"/>
                      <a:pt x="15785" y="10800"/>
                      <a:pt x="15785" y="10800"/>
                    </a:cubicBezTo>
                    <a:cubicBezTo>
                      <a:pt x="15785" y="10800"/>
                      <a:pt x="14954" y="10800"/>
                      <a:pt x="14954" y="9900"/>
                    </a:cubicBezTo>
                    <a:cubicBezTo>
                      <a:pt x="14954" y="9900"/>
                      <a:pt x="14954" y="9900"/>
                      <a:pt x="14123" y="9900"/>
                    </a:cubicBezTo>
                    <a:cubicBezTo>
                      <a:pt x="14123" y="9900"/>
                      <a:pt x="14123" y="9000"/>
                      <a:pt x="14123" y="9000"/>
                    </a:cubicBezTo>
                    <a:cubicBezTo>
                      <a:pt x="14123" y="9000"/>
                      <a:pt x="14123" y="9000"/>
                      <a:pt x="14123" y="9000"/>
                    </a:cubicBezTo>
                    <a:cubicBezTo>
                      <a:pt x="14123" y="8100"/>
                      <a:pt x="13292" y="8100"/>
                      <a:pt x="14123" y="7200"/>
                    </a:cubicBezTo>
                    <a:cubicBezTo>
                      <a:pt x="14123" y="7200"/>
                      <a:pt x="14123" y="7200"/>
                      <a:pt x="14123" y="6300"/>
                    </a:cubicBezTo>
                    <a:cubicBezTo>
                      <a:pt x="14123" y="6300"/>
                      <a:pt x="14954" y="6300"/>
                      <a:pt x="14954" y="5400"/>
                    </a:cubicBezTo>
                    <a:cubicBezTo>
                      <a:pt x="14954" y="5400"/>
                      <a:pt x="14123" y="4500"/>
                      <a:pt x="14954" y="4500"/>
                    </a:cubicBezTo>
                    <a:cubicBezTo>
                      <a:pt x="14123" y="3600"/>
                      <a:pt x="13292" y="3600"/>
                      <a:pt x="13292" y="2700"/>
                    </a:cubicBezTo>
                    <a:cubicBezTo>
                      <a:pt x="12462" y="2700"/>
                      <a:pt x="12462" y="1800"/>
                      <a:pt x="11631" y="900"/>
                    </a:cubicBezTo>
                    <a:cubicBezTo>
                      <a:pt x="10800" y="0"/>
                      <a:pt x="11631" y="0"/>
                      <a:pt x="10800" y="900"/>
                    </a:cubicBezTo>
                    <a:cubicBezTo>
                      <a:pt x="10800" y="900"/>
                      <a:pt x="10800" y="900"/>
                      <a:pt x="10800" y="900"/>
                    </a:cubicBezTo>
                    <a:cubicBezTo>
                      <a:pt x="9969" y="900"/>
                      <a:pt x="10800" y="0"/>
                      <a:pt x="9969" y="0"/>
                    </a:cubicBezTo>
                    <a:cubicBezTo>
                      <a:pt x="9969" y="0"/>
                      <a:pt x="9969" y="0"/>
                      <a:pt x="9138" y="0"/>
                    </a:cubicBezTo>
                    <a:cubicBezTo>
                      <a:pt x="9138" y="0"/>
                      <a:pt x="8308" y="0"/>
                      <a:pt x="7477" y="0"/>
                    </a:cubicBezTo>
                    <a:cubicBezTo>
                      <a:pt x="7477" y="0"/>
                      <a:pt x="7477" y="0"/>
                      <a:pt x="6646" y="0"/>
                    </a:cubicBezTo>
                    <a:cubicBezTo>
                      <a:pt x="6646" y="900"/>
                      <a:pt x="5815" y="900"/>
                      <a:pt x="5815" y="1800"/>
                    </a:cubicBezTo>
                    <a:cubicBezTo>
                      <a:pt x="4985" y="2700"/>
                      <a:pt x="4985" y="1800"/>
                      <a:pt x="4985" y="3600"/>
                    </a:cubicBezTo>
                    <a:cubicBezTo>
                      <a:pt x="4985" y="4500"/>
                      <a:pt x="4985" y="6300"/>
                      <a:pt x="4985" y="7200"/>
                    </a:cubicBezTo>
                    <a:cubicBezTo>
                      <a:pt x="4154" y="8100"/>
                      <a:pt x="3323" y="9000"/>
                      <a:pt x="2492" y="9000"/>
                    </a:cubicBezTo>
                    <a:cubicBezTo>
                      <a:pt x="1662" y="9900"/>
                      <a:pt x="831" y="9900"/>
                      <a:pt x="0" y="10800"/>
                    </a:cubicBezTo>
                    <a:cubicBezTo>
                      <a:pt x="0" y="10800"/>
                      <a:pt x="0" y="10800"/>
                      <a:pt x="831" y="11700"/>
                    </a:cubicBezTo>
                    <a:cubicBezTo>
                      <a:pt x="831" y="11700"/>
                      <a:pt x="831" y="13500"/>
                      <a:pt x="831" y="12600"/>
                    </a:cubicBezTo>
                    <a:cubicBezTo>
                      <a:pt x="831" y="13500"/>
                      <a:pt x="831" y="13500"/>
                      <a:pt x="831" y="13500"/>
                    </a:cubicBezTo>
                    <a:cubicBezTo>
                      <a:pt x="831" y="13500"/>
                      <a:pt x="831" y="13500"/>
                      <a:pt x="1662" y="13500"/>
                    </a:cubicBezTo>
                    <a:cubicBezTo>
                      <a:pt x="1662" y="13500"/>
                      <a:pt x="1662" y="13500"/>
                      <a:pt x="831" y="13500"/>
                    </a:cubicBezTo>
                    <a:cubicBezTo>
                      <a:pt x="3323" y="15300"/>
                      <a:pt x="4985" y="16200"/>
                      <a:pt x="6646" y="17100"/>
                    </a:cubicBezTo>
                    <a:cubicBezTo>
                      <a:pt x="8308" y="18900"/>
                      <a:pt x="10800" y="20700"/>
                      <a:pt x="13292" y="21600"/>
                    </a:cubicBezTo>
                    <a:cubicBezTo>
                      <a:pt x="13292" y="21600"/>
                      <a:pt x="14123" y="21600"/>
                      <a:pt x="14954" y="21600"/>
                    </a:cubicBezTo>
                    <a:cubicBezTo>
                      <a:pt x="15785" y="21600"/>
                      <a:pt x="16615" y="21600"/>
                      <a:pt x="16615" y="21600"/>
                    </a:cubicBezTo>
                    <a:cubicBezTo>
                      <a:pt x="17446" y="21600"/>
                      <a:pt x="17446" y="21600"/>
                      <a:pt x="17446" y="21600"/>
                    </a:cubicBezTo>
                    <a:cubicBezTo>
                      <a:pt x="18277" y="20700"/>
                      <a:pt x="18277" y="18900"/>
                      <a:pt x="19938" y="18900"/>
                    </a:cubicBezTo>
                    <a:cubicBezTo>
                      <a:pt x="19938" y="19800"/>
                      <a:pt x="19938" y="19800"/>
                      <a:pt x="20769" y="19800"/>
                    </a:cubicBezTo>
                    <a:cubicBezTo>
                      <a:pt x="20769" y="19800"/>
                      <a:pt x="21600" y="19800"/>
                      <a:pt x="21600" y="198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4" name="Shape"/>
              <p:cNvSpPr/>
              <p:nvPr/>
            </p:nvSpPr>
            <p:spPr>
              <a:xfrm>
                <a:off x="12659185" y="3565759"/>
                <a:ext cx="662088" cy="546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28" extrusionOk="0">
                    <a:moveTo>
                      <a:pt x="21600" y="17834"/>
                    </a:moveTo>
                    <a:cubicBezTo>
                      <a:pt x="21600" y="17834"/>
                      <a:pt x="21192" y="17834"/>
                      <a:pt x="21192" y="17834"/>
                    </a:cubicBezTo>
                    <a:cubicBezTo>
                      <a:pt x="20785" y="17834"/>
                      <a:pt x="20785" y="16874"/>
                      <a:pt x="20785" y="16874"/>
                    </a:cubicBezTo>
                    <a:cubicBezTo>
                      <a:pt x="20785" y="16394"/>
                      <a:pt x="20785" y="16394"/>
                      <a:pt x="20785" y="16394"/>
                    </a:cubicBezTo>
                    <a:cubicBezTo>
                      <a:pt x="20377" y="15914"/>
                      <a:pt x="19970" y="15914"/>
                      <a:pt x="19970" y="15914"/>
                    </a:cubicBezTo>
                    <a:cubicBezTo>
                      <a:pt x="19562" y="15434"/>
                      <a:pt x="19155" y="14954"/>
                      <a:pt x="19155" y="14474"/>
                    </a:cubicBezTo>
                    <a:cubicBezTo>
                      <a:pt x="19155" y="14474"/>
                      <a:pt x="18747" y="13994"/>
                      <a:pt x="18747" y="13994"/>
                    </a:cubicBezTo>
                    <a:cubicBezTo>
                      <a:pt x="18747" y="13994"/>
                      <a:pt x="19155" y="13514"/>
                      <a:pt x="19155" y="13514"/>
                    </a:cubicBezTo>
                    <a:cubicBezTo>
                      <a:pt x="19155" y="13034"/>
                      <a:pt x="19562" y="12554"/>
                      <a:pt x="19155" y="12074"/>
                    </a:cubicBezTo>
                    <a:cubicBezTo>
                      <a:pt x="19155" y="11594"/>
                      <a:pt x="18747" y="12074"/>
                      <a:pt x="18340" y="11594"/>
                    </a:cubicBezTo>
                    <a:cubicBezTo>
                      <a:pt x="17932" y="11114"/>
                      <a:pt x="17932" y="10154"/>
                      <a:pt x="17932" y="9674"/>
                    </a:cubicBezTo>
                    <a:cubicBezTo>
                      <a:pt x="17932" y="9194"/>
                      <a:pt x="17932" y="9674"/>
                      <a:pt x="17932" y="9194"/>
                    </a:cubicBezTo>
                    <a:cubicBezTo>
                      <a:pt x="17932" y="8714"/>
                      <a:pt x="17932" y="9194"/>
                      <a:pt x="17932" y="8714"/>
                    </a:cubicBezTo>
                    <a:cubicBezTo>
                      <a:pt x="17525" y="8714"/>
                      <a:pt x="17525" y="7754"/>
                      <a:pt x="17932" y="7754"/>
                    </a:cubicBezTo>
                    <a:cubicBezTo>
                      <a:pt x="17525" y="7274"/>
                      <a:pt x="17932" y="7274"/>
                      <a:pt x="17932" y="6794"/>
                    </a:cubicBezTo>
                    <a:cubicBezTo>
                      <a:pt x="17932" y="6794"/>
                      <a:pt x="17932" y="6314"/>
                      <a:pt x="17932" y="6314"/>
                    </a:cubicBezTo>
                    <a:cubicBezTo>
                      <a:pt x="17932" y="6314"/>
                      <a:pt x="17932" y="5834"/>
                      <a:pt x="17932" y="5834"/>
                    </a:cubicBezTo>
                    <a:cubicBezTo>
                      <a:pt x="17932" y="5354"/>
                      <a:pt x="17932" y="4874"/>
                      <a:pt x="17932" y="4394"/>
                    </a:cubicBezTo>
                    <a:cubicBezTo>
                      <a:pt x="17525" y="3914"/>
                      <a:pt x="17117" y="4394"/>
                      <a:pt x="16709" y="4394"/>
                    </a:cubicBezTo>
                    <a:cubicBezTo>
                      <a:pt x="16302" y="3914"/>
                      <a:pt x="15894" y="3434"/>
                      <a:pt x="15487" y="2954"/>
                    </a:cubicBezTo>
                    <a:cubicBezTo>
                      <a:pt x="15487" y="2954"/>
                      <a:pt x="15079" y="2954"/>
                      <a:pt x="14672" y="2954"/>
                    </a:cubicBezTo>
                    <a:cubicBezTo>
                      <a:pt x="14264" y="2954"/>
                      <a:pt x="13857" y="2474"/>
                      <a:pt x="13449" y="2474"/>
                    </a:cubicBezTo>
                    <a:cubicBezTo>
                      <a:pt x="13449" y="1994"/>
                      <a:pt x="13449" y="1994"/>
                      <a:pt x="13042" y="1994"/>
                    </a:cubicBezTo>
                    <a:cubicBezTo>
                      <a:pt x="13042" y="1994"/>
                      <a:pt x="12634" y="1994"/>
                      <a:pt x="12634" y="1994"/>
                    </a:cubicBezTo>
                    <a:cubicBezTo>
                      <a:pt x="12634" y="1994"/>
                      <a:pt x="12634" y="1994"/>
                      <a:pt x="12634" y="1994"/>
                    </a:cubicBezTo>
                    <a:cubicBezTo>
                      <a:pt x="12226" y="2474"/>
                      <a:pt x="12226" y="2474"/>
                      <a:pt x="12226" y="2474"/>
                    </a:cubicBezTo>
                    <a:cubicBezTo>
                      <a:pt x="11819" y="2474"/>
                      <a:pt x="11819" y="2474"/>
                      <a:pt x="11411" y="2474"/>
                    </a:cubicBezTo>
                    <a:cubicBezTo>
                      <a:pt x="11004" y="2474"/>
                      <a:pt x="11411" y="2954"/>
                      <a:pt x="11004" y="2954"/>
                    </a:cubicBezTo>
                    <a:cubicBezTo>
                      <a:pt x="11004" y="3434"/>
                      <a:pt x="10596" y="3434"/>
                      <a:pt x="10189" y="3434"/>
                    </a:cubicBezTo>
                    <a:cubicBezTo>
                      <a:pt x="10189" y="3434"/>
                      <a:pt x="10596" y="4394"/>
                      <a:pt x="10189" y="3914"/>
                    </a:cubicBezTo>
                    <a:cubicBezTo>
                      <a:pt x="10189" y="3914"/>
                      <a:pt x="10189" y="3914"/>
                      <a:pt x="10189" y="3914"/>
                    </a:cubicBezTo>
                    <a:cubicBezTo>
                      <a:pt x="9781" y="3914"/>
                      <a:pt x="8966" y="4394"/>
                      <a:pt x="8151" y="4394"/>
                    </a:cubicBezTo>
                    <a:cubicBezTo>
                      <a:pt x="7336" y="3914"/>
                      <a:pt x="6928" y="3434"/>
                      <a:pt x="6113" y="2954"/>
                    </a:cubicBezTo>
                    <a:cubicBezTo>
                      <a:pt x="5298" y="2954"/>
                      <a:pt x="5298" y="2954"/>
                      <a:pt x="5298" y="1994"/>
                    </a:cubicBezTo>
                    <a:cubicBezTo>
                      <a:pt x="4891" y="1514"/>
                      <a:pt x="4891" y="1994"/>
                      <a:pt x="4483" y="1514"/>
                    </a:cubicBezTo>
                    <a:cubicBezTo>
                      <a:pt x="4483" y="1514"/>
                      <a:pt x="4483" y="1514"/>
                      <a:pt x="4075" y="1034"/>
                    </a:cubicBezTo>
                    <a:cubicBezTo>
                      <a:pt x="4075" y="1034"/>
                      <a:pt x="4075" y="1034"/>
                      <a:pt x="4075" y="1034"/>
                    </a:cubicBezTo>
                    <a:cubicBezTo>
                      <a:pt x="4075" y="1034"/>
                      <a:pt x="4483" y="1034"/>
                      <a:pt x="4483" y="1034"/>
                    </a:cubicBezTo>
                    <a:cubicBezTo>
                      <a:pt x="4483" y="554"/>
                      <a:pt x="4075" y="554"/>
                      <a:pt x="4075" y="554"/>
                    </a:cubicBezTo>
                    <a:cubicBezTo>
                      <a:pt x="4075" y="554"/>
                      <a:pt x="4075" y="554"/>
                      <a:pt x="4483" y="554"/>
                    </a:cubicBezTo>
                    <a:cubicBezTo>
                      <a:pt x="3668" y="-406"/>
                      <a:pt x="3668" y="74"/>
                      <a:pt x="3260" y="554"/>
                    </a:cubicBezTo>
                    <a:cubicBezTo>
                      <a:pt x="2853" y="554"/>
                      <a:pt x="2853" y="1034"/>
                      <a:pt x="2445" y="1034"/>
                    </a:cubicBezTo>
                    <a:cubicBezTo>
                      <a:pt x="1630" y="1034"/>
                      <a:pt x="1630" y="554"/>
                      <a:pt x="1223" y="74"/>
                    </a:cubicBezTo>
                    <a:cubicBezTo>
                      <a:pt x="815" y="74"/>
                      <a:pt x="815" y="74"/>
                      <a:pt x="815" y="74"/>
                    </a:cubicBezTo>
                    <a:cubicBezTo>
                      <a:pt x="408" y="74"/>
                      <a:pt x="408" y="74"/>
                      <a:pt x="408" y="74"/>
                    </a:cubicBezTo>
                    <a:cubicBezTo>
                      <a:pt x="408" y="554"/>
                      <a:pt x="0" y="74"/>
                      <a:pt x="0" y="554"/>
                    </a:cubicBezTo>
                    <a:cubicBezTo>
                      <a:pt x="0" y="554"/>
                      <a:pt x="408" y="1034"/>
                      <a:pt x="408" y="1034"/>
                    </a:cubicBezTo>
                    <a:cubicBezTo>
                      <a:pt x="408" y="1514"/>
                      <a:pt x="815" y="1994"/>
                      <a:pt x="815" y="1994"/>
                    </a:cubicBezTo>
                    <a:cubicBezTo>
                      <a:pt x="815" y="1994"/>
                      <a:pt x="408" y="2474"/>
                      <a:pt x="408" y="2474"/>
                    </a:cubicBezTo>
                    <a:cubicBezTo>
                      <a:pt x="408" y="2474"/>
                      <a:pt x="815" y="2954"/>
                      <a:pt x="815" y="2954"/>
                    </a:cubicBezTo>
                    <a:cubicBezTo>
                      <a:pt x="1223" y="3434"/>
                      <a:pt x="1223" y="3434"/>
                      <a:pt x="1223" y="3914"/>
                    </a:cubicBezTo>
                    <a:cubicBezTo>
                      <a:pt x="1630" y="4394"/>
                      <a:pt x="1630" y="4874"/>
                      <a:pt x="1630" y="4874"/>
                    </a:cubicBezTo>
                    <a:cubicBezTo>
                      <a:pt x="2038" y="5354"/>
                      <a:pt x="2038" y="5354"/>
                      <a:pt x="2445" y="5354"/>
                    </a:cubicBezTo>
                    <a:cubicBezTo>
                      <a:pt x="2445" y="5354"/>
                      <a:pt x="2853" y="5354"/>
                      <a:pt x="2853" y="5834"/>
                    </a:cubicBezTo>
                    <a:cubicBezTo>
                      <a:pt x="2445" y="5834"/>
                      <a:pt x="2853" y="6314"/>
                      <a:pt x="2853" y="6314"/>
                    </a:cubicBezTo>
                    <a:cubicBezTo>
                      <a:pt x="2853" y="6794"/>
                      <a:pt x="2445" y="6794"/>
                      <a:pt x="2445" y="6794"/>
                    </a:cubicBezTo>
                    <a:cubicBezTo>
                      <a:pt x="2445" y="7274"/>
                      <a:pt x="2445" y="7274"/>
                      <a:pt x="2445" y="7274"/>
                    </a:cubicBezTo>
                    <a:cubicBezTo>
                      <a:pt x="2038" y="7754"/>
                      <a:pt x="2445" y="7754"/>
                      <a:pt x="2445" y="7754"/>
                    </a:cubicBezTo>
                    <a:cubicBezTo>
                      <a:pt x="2445" y="8234"/>
                      <a:pt x="2445" y="8234"/>
                      <a:pt x="2445" y="8234"/>
                    </a:cubicBezTo>
                    <a:cubicBezTo>
                      <a:pt x="2445" y="8234"/>
                      <a:pt x="2445" y="8714"/>
                      <a:pt x="2445" y="8714"/>
                    </a:cubicBezTo>
                    <a:cubicBezTo>
                      <a:pt x="2853" y="8714"/>
                      <a:pt x="2853" y="8714"/>
                      <a:pt x="2853" y="8714"/>
                    </a:cubicBezTo>
                    <a:cubicBezTo>
                      <a:pt x="2853" y="9194"/>
                      <a:pt x="3260" y="9194"/>
                      <a:pt x="3260" y="9194"/>
                    </a:cubicBezTo>
                    <a:cubicBezTo>
                      <a:pt x="3260" y="9194"/>
                      <a:pt x="2853" y="9674"/>
                      <a:pt x="3260" y="9674"/>
                    </a:cubicBezTo>
                    <a:cubicBezTo>
                      <a:pt x="3260" y="9674"/>
                      <a:pt x="3668" y="9674"/>
                      <a:pt x="3668" y="10154"/>
                    </a:cubicBezTo>
                    <a:cubicBezTo>
                      <a:pt x="4075" y="10154"/>
                      <a:pt x="4483" y="10154"/>
                      <a:pt x="4483" y="10634"/>
                    </a:cubicBezTo>
                    <a:cubicBezTo>
                      <a:pt x="4891" y="11114"/>
                      <a:pt x="4891" y="11594"/>
                      <a:pt x="4891" y="12554"/>
                    </a:cubicBezTo>
                    <a:cubicBezTo>
                      <a:pt x="5706" y="12554"/>
                      <a:pt x="5298" y="12554"/>
                      <a:pt x="5298" y="13034"/>
                    </a:cubicBezTo>
                    <a:cubicBezTo>
                      <a:pt x="5298" y="13514"/>
                      <a:pt x="5706" y="13514"/>
                      <a:pt x="5706" y="13514"/>
                    </a:cubicBezTo>
                    <a:cubicBezTo>
                      <a:pt x="6113" y="13514"/>
                      <a:pt x="6113" y="13994"/>
                      <a:pt x="6113" y="13994"/>
                    </a:cubicBezTo>
                    <a:cubicBezTo>
                      <a:pt x="6521" y="13514"/>
                      <a:pt x="6521" y="13514"/>
                      <a:pt x="6521" y="13034"/>
                    </a:cubicBezTo>
                    <a:cubicBezTo>
                      <a:pt x="6521" y="13034"/>
                      <a:pt x="6521" y="13514"/>
                      <a:pt x="6521" y="13514"/>
                    </a:cubicBezTo>
                    <a:cubicBezTo>
                      <a:pt x="6521" y="13514"/>
                      <a:pt x="6521" y="13514"/>
                      <a:pt x="6928" y="13514"/>
                    </a:cubicBezTo>
                    <a:cubicBezTo>
                      <a:pt x="7336" y="13994"/>
                      <a:pt x="6928" y="13514"/>
                      <a:pt x="7336" y="13514"/>
                    </a:cubicBezTo>
                    <a:cubicBezTo>
                      <a:pt x="7336" y="13514"/>
                      <a:pt x="7336" y="13514"/>
                      <a:pt x="7743" y="13514"/>
                    </a:cubicBezTo>
                    <a:cubicBezTo>
                      <a:pt x="7743" y="13514"/>
                      <a:pt x="8151" y="14474"/>
                      <a:pt x="8151" y="14474"/>
                    </a:cubicBezTo>
                    <a:cubicBezTo>
                      <a:pt x="8151" y="14474"/>
                      <a:pt x="8151" y="14954"/>
                      <a:pt x="8151" y="14954"/>
                    </a:cubicBezTo>
                    <a:cubicBezTo>
                      <a:pt x="8151" y="14954"/>
                      <a:pt x="8558" y="14954"/>
                      <a:pt x="8558" y="15434"/>
                    </a:cubicBezTo>
                    <a:cubicBezTo>
                      <a:pt x="8558" y="15434"/>
                      <a:pt x="8558" y="15434"/>
                      <a:pt x="8558" y="15434"/>
                    </a:cubicBezTo>
                    <a:cubicBezTo>
                      <a:pt x="8558" y="15914"/>
                      <a:pt x="8966" y="15914"/>
                      <a:pt x="8966" y="15914"/>
                    </a:cubicBezTo>
                    <a:cubicBezTo>
                      <a:pt x="8966" y="16874"/>
                      <a:pt x="9374" y="16874"/>
                      <a:pt x="9781" y="16874"/>
                    </a:cubicBezTo>
                    <a:cubicBezTo>
                      <a:pt x="10189" y="16874"/>
                      <a:pt x="10189" y="17354"/>
                      <a:pt x="10596" y="17834"/>
                    </a:cubicBezTo>
                    <a:cubicBezTo>
                      <a:pt x="11004" y="18314"/>
                      <a:pt x="11819" y="18794"/>
                      <a:pt x="12634" y="18794"/>
                    </a:cubicBezTo>
                    <a:cubicBezTo>
                      <a:pt x="13449" y="18794"/>
                      <a:pt x="13857" y="17834"/>
                      <a:pt x="14264" y="17834"/>
                    </a:cubicBezTo>
                    <a:cubicBezTo>
                      <a:pt x="15079" y="17834"/>
                      <a:pt x="15079" y="19274"/>
                      <a:pt x="15894" y="19754"/>
                    </a:cubicBezTo>
                    <a:cubicBezTo>
                      <a:pt x="15894" y="20234"/>
                      <a:pt x="16302" y="20234"/>
                      <a:pt x="16709" y="20234"/>
                    </a:cubicBezTo>
                    <a:cubicBezTo>
                      <a:pt x="16709" y="20234"/>
                      <a:pt x="17117" y="20234"/>
                      <a:pt x="17117" y="20234"/>
                    </a:cubicBezTo>
                    <a:cubicBezTo>
                      <a:pt x="17525" y="20234"/>
                      <a:pt x="17525" y="20234"/>
                      <a:pt x="17932" y="20234"/>
                    </a:cubicBezTo>
                    <a:cubicBezTo>
                      <a:pt x="17932" y="20234"/>
                      <a:pt x="18340" y="20714"/>
                      <a:pt x="18747" y="20714"/>
                    </a:cubicBezTo>
                    <a:cubicBezTo>
                      <a:pt x="18747" y="20714"/>
                      <a:pt x="18747" y="20714"/>
                      <a:pt x="18747" y="20714"/>
                    </a:cubicBezTo>
                    <a:cubicBezTo>
                      <a:pt x="18747" y="20714"/>
                      <a:pt x="18747" y="20234"/>
                      <a:pt x="18747" y="20234"/>
                    </a:cubicBezTo>
                    <a:cubicBezTo>
                      <a:pt x="19155" y="20234"/>
                      <a:pt x="19155" y="20714"/>
                      <a:pt x="19155" y="20714"/>
                    </a:cubicBezTo>
                    <a:cubicBezTo>
                      <a:pt x="19562" y="20714"/>
                      <a:pt x="19970" y="21194"/>
                      <a:pt x="19970" y="20714"/>
                    </a:cubicBezTo>
                    <a:cubicBezTo>
                      <a:pt x="19970" y="20234"/>
                      <a:pt x="19970" y="19754"/>
                      <a:pt x="20377" y="19754"/>
                    </a:cubicBezTo>
                    <a:cubicBezTo>
                      <a:pt x="20377" y="19274"/>
                      <a:pt x="20377" y="19274"/>
                      <a:pt x="20377" y="19274"/>
                    </a:cubicBezTo>
                    <a:cubicBezTo>
                      <a:pt x="20377" y="18794"/>
                      <a:pt x="20785" y="18794"/>
                      <a:pt x="21192" y="18794"/>
                    </a:cubicBezTo>
                    <a:cubicBezTo>
                      <a:pt x="21600" y="18794"/>
                      <a:pt x="21600" y="18314"/>
                      <a:pt x="21600" y="17834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5" name="Shape"/>
              <p:cNvSpPr/>
              <p:nvPr/>
            </p:nvSpPr>
            <p:spPr>
              <a:xfrm>
                <a:off x="13494146" y="3719050"/>
                <a:ext cx="907990" cy="102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9" h="21600" extrusionOk="0">
                    <a:moveTo>
                      <a:pt x="20806" y="6322"/>
                    </a:moveTo>
                    <a:cubicBezTo>
                      <a:pt x="21098" y="6059"/>
                      <a:pt x="21390" y="6059"/>
                      <a:pt x="21098" y="5795"/>
                    </a:cubicBezTo>
                    <a:cubicBezTo>
                      <a:pt x="20806" y="5795"/>
                      <a:pt x="20806" y="5795"/>
                      <a:pt x="20806" y="5795"/>
                    </a:cubicBezTo>
                    <a:cubicBezTo>
                      <a:pt x="20806" y="5795"/>
                      <a:pt x="20222" y="5532"/>
                      <a:pt x="20514" y="5795"/>
                    </a:cubicBezTo>
                    <a:cubicBezTo>
                      <a:pt x="20222" y="5532"/>
                      <a:pt x="20514" y="5532"/>
                      <a:pt x="20514" y="5268"/>
                    </a:cubicBezTo>
                    <a:cubicBezTo>
                      <a:pt x="20222" y="5005"/>
                      <a:pt x="20222" y="5268"/>
                      <a:pt x="20222" y="5268"/>
                    </a:cubicBezTo>
                    <a:cubicBezTo>
                      <a:pt x="19931" y="5268"/>
                      <a:pt x="19931" y="5005"/>
                      <a:pt x="20222" y="5005"/>
                    </a:cubicBezTo>
                    <a:cubicBezTo>
                      <a:pt x="19931" y="5005"/>
                      <a:pt x="19931" y="4741"/>
                      <a:pt x="19931" y="4741"/>
                    </a:cubicBezTo>
                    <a:cubicBezTo>
                      <a:pt x="19639" y="4741"/>
                      <a:pt x="19639" y="5005"/>
                      <a:pt x="19639" y="5005"/>
                    </a:cubicBezTo>
                    <a:cubicBezTo>
                      <a:pt x="19347" y="5268"/>
                      <a:pt x="19347" y="5005"/>
                      <a:pt x="19055" y="5005"/>
                    </a:cubicBezTo>
                    <a:cubicBezTo>
                      <a:pt x="19055" y="5005"/>
                      <a:pt x="19055" y="5005"/>
                      <a:pt x="19055" y="5005"/>
                    </a:cubicBezTo>
                    <a:cubicBezTo>
                      <a:pt x="18763" y="5005"/>
                      <a:pt x="18471" y="5268"/>
                      <a:pt x="18179" y="5532"/>
                    </a:cubicBezTo>
                    <a:cubicBezTo>
                      <a:pt x="18179" y="5532"/>
                      <a:pt x="18179" y="5532"/>
                      <a:pt x="17887" y="5532"/>
                    </a:cubicBezTo>
                    <a:cubicBezTo>
                      <a:pt x="17887" y="5532"/>
                      <a:pt x="17887" y="5532"/>
                      <a:pt x="17887" y="5795"/>
                    </a:cubicBezTo>
                    <a:cubicBezTo>
                      <a:pt x="17887" y="5795"/>
                      <a:pt x="17595" y="5795"/>
                      <a:pt x="17595" y="5795"/>
                    </a:cubicBezTo>
                    <a:cubicBezTo>
                      <a:pt x="17595" y="6059"/>
                      <a:pt x="17887" y="6059"/>
                      <a:pt x="17595" y="6059"/>
                    </a:cubicBezTo>
                    <a:cubicBezTo>
                      <a:pt x="17595" y="6059"/>
                      <a:pt x="17304" y="6059"/>
                      <a:pt x="17304" y="6059"/>
                    </a:cubicBezTo>
                    <a:cubicBezTo>
                      <a:pt x="17304" y="6059"/>
                      <a:pt x="17012" y="6059"/>
                      <a:pt x="17012" y="6322"/>
                    </a:cubicBezTo>
                    <a:cubicBezTo>
                      <a:pt x="17012" y="6322"/>
                      <a:pt x="17304" y="6322"/>
                      <a:pt x="17304" y="6322"/>
                    </a:cubicBezTo>
                    <a:cubicBezTo>
                      <a:pt x="17304" y="6585"/>
                      <a:pt x="17304" y="6585"/>
                      <a:pt x="17304" y="6849"/>
                    </a:cubicBezTo>
                    <a:cubicBezTo>
                      <a:pt x="17304" y="6849"/>
                      <a:pt x="17304" y="6849"/>
                      <a:pt x="17304" y="6849"/>
                    </a:cubicBezTo>
                    <a:cubicBezTo>
                      <a:pt x="17304" y="6849"/>
                      <a:pt x="17012" y="6849"/>
                      <a:pt x="17012" y="6849"/>
                    </a:cubicBezTo>
                    <a:cubicBezTo>
                      <a:pt x="17012" y="6849"/>
                      <a:pt x="17012" y="6849"/>
                      <a:pt x="16720" y="6849"/>
                    </a:cubicBezTo>
                    <a:cubicBezTo>
                      <a:pt x="16720" y="6849"/>
                      <a:pt x="16428" y="6849"/>
                      <a:pt x="16428" y="6849"/>
                    </a:cubicBezTo>
                    <a:cubicBezTo>
                      <a:pt x="16428" y="6849"/>
                      <a:pt x="16136" y="6849"/>
                      <a:pt x="16136" y="6849"/>
                    </a:cubicBezTo>
                    <a:cubicBezTo>
                      <a:pt x="16136" y="6849"/>
                      <a:pt x="16136" y="6849"/>
                      <a:pt x="15844" y="6849"/>
                    </a:cubicBezTo>
                    <a:cubicBezTo>
                      <a:pt x="15552" y="7112"/>
                      <a:pt x="15552" y="6849"/>
                      <a:pt x="15552" y="6849"/>
                    </a:cubicBezTo>
                    <a:cubicBezTo>
                      <a:pt x="15260" y="6849"/>
                      <a:pt x="15260" y="6849"/>
                      <a:pt x="14968" y="6849"/>
                    </a:cubicBezTo>
                    <a:cubicBezTo>
                      <a:pt x="14968" y="6585"/>
                      <a:pt x="14968" y="6585"/>
                      <a:pt x="14968" y="6585"/>
                    </a:cubicBezTo>
                    <a:cubicBezTo>
                      <a:pt x="14968" y="6585"/>
                      <a:pt x="14968" y="6322"/>
                      <a:pt x="14968" y="6322"/>
                    </a:cubicBezTo>
                    <a:cubicBezTo>
                      <a:pt x="14968" y="6322"/>
                      <a:pt x="14968" y="6322"/>
                      <a:pt x="14968" y="6059"/>
                    </a:cubicBezTo>
                    <a:cubicBezTo>
                      <a:pt x="14968" y="6059"/>
                      <a:pt x="14968" y="5795"/>
                      <a:pt x="14676" y="5795"/>
                    </a:cubicBezTo>
                    <a:cubicBezTo>
                      <a:pt x="14093" y="5795"/>
                      <a:pt x="14385" y="6322"/>
                      <a:pt x="14385" y="6585"/>
                    </a:cubicBezTo>
                    <a:cubicBezTo>
                      <a:pt x="14385" y="6849"/>
                      <a:pt x="14676" y="7112"/>
                      <a:pt x="14385" y="7112"/>
                    </a:cubicBezTo>
                    <a:cubicBezTo>
                      <a:pt x="14385" y="7112"/>
                      <a:pt x="14093" y="7112"/>
                      <a:pt x="14093" y="7112"/>
                    </a:cubicBezTo>
                    <a:cubicBezTo>
                      <a:pt x="13801" y="7112"/>
                      <a:pt x="13801" y="7112"/>
                      <a:pt x="13801" y="7112"/>
                    </a:cubicBezTo>
                    <a:cubicBezTo>
                      <a:pt x="13509" y="7112"/>
                      <a:pt x="13509" y="7112"/>
                      <a:pt x="13509" y="7112"/>
                    </a:cubicBezTo>
                    <a:cubicBezTo>
                      <a:pt x="13509" y="7112"/>
                      <a:pt x="13217" y="7112"/>
                      <a:pt x="13217" y="7112"/>
                    </a:cubicBezTo>
                    <a:cubicBezTo>
                      <a:pt x="13217" y="7112"/>
                      <a:pt x="12925" y="7112"/>
                      <a:pt x="12925" y="7112"/>
                    </a:cubicBezTo>
                    <a:cubicBezTo>
                      <a:pt x="12633" y="7112"/>
                      <a:pt x="12633" y="6849"/>
                      <a:pt x="12633" y="6849"/>
                    </a:cubicBezTo>
                    <a:cubicBezTo>
                      <a:pt x="12633" y="6849"/>
                      <a:pt x="12341" y="6849"/>
                      <a:pt x="12341" y="6849"/>
                    </a:cubicBezTo>
                    <a:cubicBezTo>
                      <a:pt x="12341" y="6849"/>
                      <a:pt x="12341" y="6849"/>
                      <a:pt x="12341" y="6849"/>
                    </a:cubicBezTo>
                    <a:cubicBezTo>
                      <a:pt x="12049" y="6849"/>
                      <a:pt x="12049" y="6585"/>
                      <a:pt x="11758" y="6585"/>
                    </a:cubicBezTo>
                    <a:cubicBezTo>
                      <a:pt x="11758" y="6585"/>
                      <a:pt x="11466" y="6322"/>
                      <a:pt x="11466" y="6322"/>
                    </a:cubicBezTo>
                    <a:cubicBezTo>
                      <a:pt x="11466" y="6322"/>
                      <a:pt x="11174" y="6585"/>
                      <a:pt x="11174" y="6585"/>
                    </a:cubicBezTo>
                    <a:cubicBezTo>
                      <a:pt x="11174" y="6585"/>
                      <a:pt x="11174" y="6322"/>
                      <a:pt x="10882" y="6322"/>
                    </a:cubicBezTo>
                    <a:cubicBezTo>
                      <a:pt x="10882" y="6322"/>
                      <a:pt x="10882" y="6585"/>
                      <a:pt x="10590" y="6322"/>
                    </a:cubicBezTo>
                    <a:cubicBezTo>
                      <a:pt x="10298" y="6322"/>
                      <a:pt x="10298" y="6322"/>
                      <a:pt x="10298" y="6322"/>
                    </a:cubicBezTo>
                    <a:cubicBezTo>
                      <a:pt x="10006" y="6059"/>
                      <a:pt x="9714" y="6059"/>
                      <a:pt x="9714" y="6059"/>
                    </a:cubicBezTo>
                    <a:cubicBezTo>
                      <a:pt x="9422" y="6059"/>
                      <a:pt x="8839" y="5532"/>
                      <a:pt x="8547" y="5532"/>
                    </a:cubicBezTo>
                    <a:cubicBezTo>
                      <a:pt x="8547" y="5532"/>
                      <a:pt x="8255" y="5532"/>
                      <a:pt x="8255" y="5268"/>
                    </a:cubicBezTo>
                    <a:cubicBezTo>
                      <a:pt x="8255" y="5268"/>
                      <a:pt x="8255" y="5005"/>
                      <a:pt x="8255" y="5005"/>
                    </a:cubicBezTo>
                    <a:cubicBezTo>
                      <a:pt x="8255" y="4741"/>
                      <a:pt x="8255" y="4215"/>
                      <a:pt x="8839" y="4215"/>
                    </a:cubicBezTo>
                    <a:cubicBezTo>
                      <a:pt x="8547" y="4215"/>
                      <a:pt x="8547" y="4215"/>
                      <a:pt x="8255" y="3951"/>
                    </a:cubicBezTo>
                    <a:cubicBezTo>
                      <a:pt x="7963" y="3951"/>
                      <a:pt x="8255" y="3951"/>
                      <a:pt x="7963" y="3688"/>
                    </a:cubicBezTo>
                    <a:cubicBezTo>
                      <a:pt x="7671" y="3688"/>
                      <a:pt x="7671" y="3688"/>
                      <a:pt x="7379" y="3424"/>
                    </a:cubicBezTo>
                    <a:cubicBezTo>
                      <a:pt x="7087" y="3424"/>
                      <a:pt x="7087" y="3424"/>
                      <a:pt x="7087" y="3424"/>
                    </a:cubicBezTo>
                    <a:cubicBezTo>
                      <a:pt x="7087" y="3424"/>
                      <a:pt x="6795" y="3424"/>
                      <a:pt x="6795" y="3424"/>
                    </a:cubicBezTo>
                    <a:cubicBezTo>
                      <a:pt x="6795" y="3424"/>
                      <a:pt x="6795" y="3161"/>
                      <a:pt x="6795" y="3161"/>
                    </a:cubicBezTo>
                    <a:cubicBezTo>
                      <a:pt x="6795" y="3161"/>
                      <a:pt x="6795" y="2898"/>
                      <a:pt x="6795" y="2898"/>
                    </a:cubicBezTo>
                    <a:cubicBezTo>
                      <a:pt x="6795" y="2898"/>
                      <a:pt x="6795" y="2898"/>
                      <a:pt x="6795" y="2898"/>
                    </a:cubicBezTo>
                    <a:cubicBezTo>
                      <a:pt x="6795" y="2898"/>
                      <a:pt x="6212" y="2634"/>
                      <a:pt x="6504" y="2371"/>
                    </a:cubicBezTo>
                    <a:cubicBezTo>
                      <a:pt x="6504" y="2371"/>
                      <a:pt x="6795" y="2634"/>
                      <a:pt x="7087" y="2371"/>
                    </a:cubicBezTo>
                    <a:cubicBezTo>
                      <a:pt x="6795" y="2371"/>
                      <a:pt x="6795" y="2107"/>
                      <a:pt x="6795" y="2107"/>
                    </a:cubicBezTo>
                    <a:cubicBezTo>
                      <a:pt x="6795" y="1844"/>
                      <a:pt x="6504" y="1844"/>
                      <a:pt x="6504" y="1580"/>
                    </a:cubicBezTo>
                    <a:cubicBezTo>
                      <a:pt x="6504" y="1580"/>
                      <a:pt x="6504" y="1317"/>
                      <a:pt x="6504" y="1317"/>
                    </a:cubicBezTo>
                    <a:cubicBezTo>
                      <a:pt x="6504" y="1317"/>
                      <a:pt x="6504" y="1054"/>
                      <a:pt x="6504" y="1054"/>
                    </a:cubicBezTo>
                    <a:cubicBezTo>
                      <a:pt x="6504" y="1054"/>
                      <a:pt x="6504" y="1054"/>
                      <a:pt x="6212" y="1054"/>
                    </a:cubicBezTo>
                    <a:cubicBezTo>
                      <a:pt x="6212" y="790"/>
                      <a:pt x="5920" y="790"/>
                      <a:pt x="5920" y="790"/>
                    </a:cubicBezTo>
                    <a:cubicBezTo>
                      <a:pt x="5628" y="527"/>
                      <a:pt x="5628" y="263"/>
                      <a:pt x="5628" y="263"/>
                    </a:cubicBezTo>
                    <a:cubicBezTo>
                      <a:pt x="5336" y="0"/>
                      <a:pt x="4752" y="0"/>
                      <a:pt x="4460" y="0"/>
                    </a:cubicBezTo>
                    <a:cubicBezTo>
                      <a:pt x="4752" y="263"/>
                      <a:pt x="5044" y="527"/>
                      <a:pt x="4752" y="790"/>
                    </a:cubicBezTo>
                    <a:cubicBezTo>
                      <a:pt x="4460" y="790"/>
                      <a:pt x="4460" y="790"/>
                      <a:pt x="4168" y="790"/>
                    </a:cubicBezTo>
                    <a:cubicBezTo>
                      <a:pt x="3876" y="790"/>
                      <a:pt x="4168" y="790"/>
                      <a:pt x="3876" y="790"/>
                    </a:cubicBezTo>
                    <a:cubicBezTo>
                      <a:pt x="3585" y="790"/>
                      <a:pt x="2709" y="527"/>
                      <a:pt x="2709" y="790"/>
                    </a:cubicBezTo>
                    <a:cubicBezTo>
                      <a:pt x="2709" y="1054"/>
                      <a:pt x="2709" y="1054"/>
                      <a:pt x="3001" y="1054"/>
                    </a:cubicBezTo>
                    <a:cubicBezTo>
                      <a:pt x="3001" y="1054"/>
                      <a:pt x="2709" y="1317"/>
                      <a:pt x="2709" y="1317"/>
                    </a:cubicBezTo>
                    <a:cubicBezTo>
                      <a:pt x="3001" y="1317"/>
                      <a:pt x="3001" y="1317"/>
                      <a:pt x="3001" y="1317"/>
                    </a:cubicBezTo>
                    <a:cubicBezTo>
                      <a:pt x="3001" y="1317"/>
                      <a:pt x="3001" y="1317"/>
                      <a:pt x="3001" y="1317"/>
                    </a:cubicBezTo>
                    <a:cubicBezTo>
                      <a:pt x="3001" y="1580"/>
                      <a:pt x="3001" y="1580"/>
                      <a:pt x="3001" y="1580"/>
                    </a:cubicBezTo>
                    <a:cubicBezTo>
                      <a:pt x="3001" y="1580"/>
                      <a:pt x="3001" y="1844"/>
                      <a:pt x="3001" y="1844"/>
                    </a:cubicBezTo>
                    <a:cubicBezTo>
                      <a:pt x="3001" y="1844"/>
                      <a:pt x="3293" y="2107"/>
                      <a:pt x="3293" y="2107"/>
                    </a:cubicBezTo>
                    <a:cubicBezTo>
                      <a:pt x="3293" y="2107"/>
                      <a:pt x="3585" y="2107"/>
                      <a:pt x="3585" y="2371"/>
                    </a:cubicBezTo>
                    <a:cubicBezTo>
                      <a:pt x="3585" y="2371"/>
                      <a:pt x="3585" y="2371"/>
                      <a:pt x="3585" y="2371"/>
                    </a:cubicBezTo>
                    <a:cubicBezTo>
                      <a:pt x="3876" y="2634"/>
                      <a:pt x="3876" y="2371"/>
                      <a:pt x="3876" y="2371"/>
                    </a:cubicBezTo>
                    <a:cubicBezTo>
                      <a:pt x="4168" y="2634"/>
                      <a:pt x="4168" y="2634"/>
                      <a:pt x="4168" y="2634"/>
                    </a:cubicBezTo>
                    <a:cubicBezTo>
                      <a:pt x="4168" y="2898"/>
                      <a:pt x="3876" y="2898"/>
                      <a:pt x="3585" y="2898"/>
                    </a:cubicBezTo>
                    <a:cubicBezTo>
                      <a:pt x="3585" y="3161"/>
                      <a:pt x="3876" y="3424"/>
                      <a:pt x="3876" y="3424"/>
                    </a:cubicBezTo>
                    <a:cubicBezTo>
                      <a:pt x="3876" y="3688"/>
                      <a:pt x="3876" y="3424"/>
                      <a:pt x="3876" y="3688"/>
                    </a:cubicBezTo>
                    <a:cubicBezTo>
                      <a:pt x="3585" y="3688"/>
                      <a:pt x="3585" y="3951"/>
                      <a:pt x="3293" y="3951"/>
                    </a:cubicBezTo>
                    <a:cubicBezTo>
                      <a:pt x="3293" y="4215"/>
                      <a:pt x="3585" y="4215"/>
                      <a:pt x="3585" y="4215"/>
                    </a:cubicBezTo>
                    <a:cubicBezTo>
                      <a:pt x="3585" y="4215"/>
                      <a:pt x="3293" y="4215"/>
                      <a:pt x="3293" y="4478"/>
                    </a:cubicBezTo>
                    <a:cubicBezTo>
                      <a:pt x="3293" y="4478"/>
                      <a:pt x="3293" y="4478"/>
                      <a:pt x="3001" y="4478"/>
                    </a:cubicBezTo>
                    <a:cubicBezTo>
                      <a:pt x="3001" y="4478"/>
                      <a:pt x="3001" y="4741"/>
                      <a:pt x="3001" y="4741"/>
                    </a:cubicBezTo>
                    <a:cubicBezTo>
                      <a:pt x="3001" y="5005"/>
                      <a:pt x="3001" y="5005"/>
                      <a:pt x="2709" y="5268"/>
                    </a:cubicBezTo>
                    <a:cubicBezTo>
                      <a:pt x="2417" y="5532"/>
                      <a:pt x="2417" y="5268"/>
                      <a:pt x="2417" y="5532"/>
                    </a:cubicBezTo>
                    <a:cubicBezTo>
                      <a:pt x="2417" y="5795"/>
                      <a:pt x="2417" y="6059"/>
                      <a:pt x="2125" y="6059"/>
                    </a:cubicBezTo>
                    <a:cubicBezTo>
                      <a:pt x="2125" y="6059"/>
                      <a:pt x="1541" y="6322"/>
                      <a:pt x="1541" y="6322"/>
                    </a:cubicBezTo>
                    <a:cubicBezTo>
                      <a:pt x="1541" y="6059"/>
                      <a:pt x="1541" y="6059"/>
                      <a:pt x="1249" y="6059"/>
                    </a:cubicBezTo>
                    <a:cubicBezTo>
                      <a:pt x="958" y="5795"/>
                      <a:pt x="958" y="6059"/>
                      <a:pt x="958" y="6322"/>
                    </a:cubicBezTo>
                    <a:cubicBezTo>
                      <a:pt x="666" y="6322"/>
                      <a:pt x="666" y="6585"/>
                      <a:pt x="666" y="6849"/>
                    </a:cubicBezTo>
                    <a:cubicBezTo>
                      <a:pt x="666" y="7112"/>
                      <a:pt x="666" y="6849"/>
                      <a:pt x="958" y="7112"/>
                    </a:cubicBezTo>
                    <a:cubicBezTo>
                      <a:pt x="1249" y="7112"/>
                      <a:pt x="958" y="7639"/>
                      <a:pt x="1541" y="7902"/>
                    </a:cubicBezTo>
                    <a:cubicBezTo>
                      <a:pt x="1541" y="7902"/>
                      <a:pt x="1541" y="7639"/>
                      <a:pt x="1541" y="7902"/>
                    </a:cubicBezTo>
                    <a:cubicBezTo>
                      <a:pt x="1541" y="7902"/>
                      <a:pt x="1541" y="7902"/>
                      <a:pt x="1541" y="7902"/>
                    </a:cubicBezTo>
                    <a:cubicBezTo>
                      <a:pt x="1833" y="8166"/>
                      <a:pt x="1833" y="8429"/>
                      <a:pt x="2125" y="8429"/>
                    </a:cubicBezTo>
                    <a:cubicBezTo>
                      <a:pt x="2125" y="8693"/>
                      <a:pt x="2125" y="8956"/>
                      <a:pt x="1833" y="8956"/>
                    </a:cubicBezTo>
                    <a:cubicBezTo>
                      <a:pt x="1541" y="8956"/>
                      <a:pt x="1833" y="8693"/>
                      <a:pt x="1833" y="8693"/>
                    </a:cubicBezTo>
                    <a:cubicBezTo>
                      <a:pt x="1541" y="8693"/>
                      <a:pt x="1541" y="8956"/>
                      <a:pt x="1249" y="8956"/>
                    </a:cubicBezTo>
                    <a:cubicBezTo>
                      <a:pt x="1249" y="8956"/>
                      <a:pt x="1249" y="8956"/>
                      <a:pt x="958" y="8956"/>
                    </a:cubicBezTo>
                    <a:cubicBezTo>
                      <a:pt x="958" y="8956"/>
                      <a:pt x="666" y="8956"/>
                      <a:pt x="374" y="8956"/>
                    </a:cubicBezTo>
                    <a:cubicBezTo>
                      <a:pt x="374" y="8956"/>
                      <a:pt x="374" y="8956"/>
                      <a:pt x="374" y="8956"/>
                    </a:cubicBezTo>
                    <a:cubicBezTo>
                      <a:pt x="374" y="8956"/>
                      <a:pt x="374" y="8956"/>
                      <a:pt x="374" y="9220"/>
                    </a:cubicBezTo>
                    <a:cubicBezTo>
                      <a:pt x="374" y="9220"/>
                      <a:pt x="-210" y="9220"/>
                      <a:pt x="82" y="9483"/>
                    </a:cubicBezTo>
                    <a:cubicBezTo>
                      <a:pt x="82" y="9483"/>
                      <a:pt x="374" y="9220"/>
                      <a:pt x="374" y="9220"/>
                    </a:cubicBezTo>
                    <a:cubicBezTo>
                      <a:pt x="82" y="9483"/>
                      <a:pt x="82" y="9483"/>
                      <a:pt x="374" y="9483"/>
                    </a:cubicBezTo>
                    <a:cubicBezTo>
                      <a:pt x="374" y="9746"/>
                      <a:pt x="666" y="9746"/>
                      <a:pt x="958" y="10010"/>
                    </a:cubicBezTo>
                    <a:cubicBezTo>
                      <a:pt x="1249" y="10010"/>
                      <a:pt x="1541" y="10010"/>
                      <a:pt x="1833" y="9746"/>
                    </a:cubicBezTo>
                    <a:cubicBezTo>
                      <a:pt x="1833" y="10010"/>
                      <a:pt x="1249" y="10273"/>
                      <a:pt x="958" y="10273"/>
                    </a:cubicBezTo>
                    <a:cubicBezTo>
                      <a:pt x="958" y="10273"/>
                      <a:pt x="958" y="10537"/>
                      <a:pt x="958" y="10537"/>
                    </a:cubicBezTo>
                    <a:cubicBezTo>
                      <a:pt x="958" y="10537"/>
                      <a:pt x="958" y="10273"/>
                      <a:pt x="666" y="10273"/>
                    </a:cubicBezTo>
                    <a:cubicBezTo>
                      <a:pt x="666" y="10273"/>
                      <a:pt x="666" y="10273"/>
                      <a:pt x="666" y="10537"/>
                    </a:cubicBezTo>
                    <a:cubicBezTo>
                      <a:pt x="666" y="10537"/>
                      <a:pt x="958" y="10800"/>
                      <a:pt x="1249" y="10800"/>
                    </a:cubicBezTo>
                    <a:cubicBezTo>
                      <a:pt x="1541" y="11063"/>
                      <a:pt x="1833" y="11590"/>
                      <a:pt x="2417" y="11590"/>
                    </a:cubicBezTo>
                    <a:cubicBezTo>
                      <a:pt x="2417" y="11590"/>
                      <a:pt x="3001" y="11327"/>
                      <a:pt x="3001" y="11327"/>
                    </a:cubicBezTo>
                    <a:cubicBezTo>
                      <a:pt x="3293" y="11327"/>
                      <a:pt x="3293" y="10800"/>
                      <a:pt x="3001" y="10800"/>
                    </a:cubicBezTo>
                    <a:cubicBezTo>
                      <a:pt x="3001" y="10800"/>
                      <a:pt x="3293" y="10537"/>
                      <a:pt x="3001" y="10537"/>
                    </a:cubicBezTo>
                    <a:cubicBezTo>
                      <a:pt x="3293" y="10537"/>
                      <a:pt x="3293" y="10537"/>
                      <a:pt x="3585" y="10537"/>
                    </a:cubicBezTo>
                    <a:cubicBezTo>
                      <a:pt x="3293" y="10537"/>
                      <a:pt x="3293" y="10537"/>
                      <a:pt x="3293" y="10800"/>
                    </a:cubicBezTo>
                    <a:cubicBezTo>
                      <a:pt x="3293" y="10800"/>
                      <a:pt x="3585" y="10800"/>
                      <a:pt x="3585" y="10800"/>
                    </a:cubicBezTo>
                    <a:cubicBezTo>
                      <a:pt x="3293" y="10800"/>
                      <a:pt x="3293" y="10800"/>
                      <a:pt x="3293" y="10800"/>
                    </a:cubicBezTo>
                    <a:cubicBezTo>
                      <a:pt x="3585" y="10800"/>
                      <a:pt x="3585" y="10800"/>
                      <a:pt x="3876" y="10800"/>
                    </a:cubicBezTo>
                    <a:cubicBezTo>
                      <a:pt x="3585" y="11063"/>
                      <a:pt x="3585" y="11063"/>
                      <a:pt x="3585" y="11063"/>
                    </a:cubicBezTo>
                    <a:cubicBezTo>
                      <a:pt x="3585" y="11063"/>
                      <a:pt x="3585" y="11063"/>
                      <a:pt x="3585" y="11063"/>
                    </a:cubicBezTo>
                    <a:cubicBezTo>
                      <a:pt x="3293" y="11327"/>
                      <a:pt x="3585" y="11327"/>
                      <a:pt x="3585" y="11327"/>
                    </a:cubicBezTo>
                    <a:cubicBezTo>
                      <a:pt x="3876" y="11590"/>
                      <a:pt x="3876" y="11854"/>
                      <a:pt x="3585" y="11854"/>
                    </a:cubicBezTo>
                    <a:cubicBezTo>
                      <a:pt x="3585" y="12117"/>
                      <a:pt x="3585" y="12644"/>
                      <a:pt x="3876" y="12907"/>
                    </a:cubicBezTo>
                    <a:cubicBezTo>
                      <a:pt x="3585" y="12644"/>
                      <a:pt x="3876" y="12907"/>
                      <a:pt x="3876" y="13171"/>
                    </a:cubicBezTo>
                    <a:cubicBezTo>
                      <a:pt x="3876" y="12907"/>
                      <a:pt x="3876" y="12907"/>
                      <a:pt x="3876" y="12907"/>
                    </a:cubicBezTo>
                    <a:cubicBezTo>
                      <a:pt x="3876" y="13171"/>
                      <a:pt x="3876" y="13171"/>
                      <a:pt x="3876" y="13434"/>
                    </a:cubicBezTo>
                    <a:cubicBezTo>
                      <a:pt x="3876" y="13698"/>
                      <a:pt x="4168" y="13961"/>
                      <a:pt x="4168" y="14224"/>
                    </a:cubicBezTo>
                    <a:cubicBezTo>
                      <a:pt x="4460" y="14488"/>
                      <a:pt x="4752" y="15541"/>
                      <a:pt x="4752" y="15541"/>
                    </a:cubicBezTo>
                    <a:cubicBezTo>
                      <a:pt x="4752" y="15805"/>
                      <a:pt x="4752" y="15805"/>
                      <a:pt x="5044" y="15805"/>
                    </a:cubicBezTo>
                    <a:cubicBezTo>
                      <a:pt x="5044" y="15805"/>
                      <a:pt x="4752" y="15805"/>
                      <a:pt x="4752" y="15805"/>
                    </a:cubicBezTo>
                    <a:cubicBezTo>
                      <a:pt x="5336" y="16595"/>
                      <a:pt x="5628" y="17649"/>
                      <a:pt x="6212" y="18439"/>
                    </a:cubicBezTo>
                    <a:cubicBezTo>
                      <a:pt x="6504" y="18966"/>
                      <a:pt x="7087" y="19756"/>
                      <a:pt x="7087" y="20546"/>
                    </a:cubicBezTo>
                    <a:cubicBezTo>
                      <a:pt x="7087" y="20546"/>
                      <a:pt x="7087" y="20283"/>
                      <a:pt x="7087" y="20020"/>
                    </a:cubicBezTo>
                    <a:cubicBezTo>
                      <a:pt x="7087" y="20283"/>
                      <a:pt x="7087" y="20810"/>
                      <a:pt x="7379" y="21073"/>
                    </a:cubicBezTo>
                    <a:cubicBezTo>
                      <a:pt x="7379" y="21073"/>
                      <a:pt x="7671" y="21600"/>
                      <a:pt x="7963" y="21600"/>
                    </a:cubicBezTo>
                    <a:cubicBezTo>
                      <a:pt x="8255" y="21600"/>
                      <a:pt x="8547" y="21337"/>
                      <a:pt x="8547" y="21337"/>
                    </a:cubicBezTo>
                    <a:cubicBezTo>
                      <a:pt x="8547" y="21337"/>
                      <a:pt x="8547" y="21073"/>
                      <a:pt x="8547" y="20810"/>
                    </a:cubicBezTo>
                    <a:cubicBezTo>
                      <a:pt x="8839" y="20546"/>
                      <a:pt x="9131" y="20546"/>
                      <a:pt x="9422" y="20810"/>
                    </a:cubicBezTo>
                    <a:cubicBezTo>
                      <a:pt x="9422" y="20546"/>
                      <a:pt x="9131" y="20546"/>
                      <a:pt x="9131" y="20546"/>
                    </a:cubicBezTo>
                    <a:cubicBezTo>
                      <a:pt x="9131" y="20283"/>
                      <a:pt x="9422" y="20020"/>
                      <a:pt x="9422" y="19756"/>
                    </a:cubicBezTo>
                    <a:cubicBezTo>
                      <a:pt x="9422" y="19756"/>
                      <a:pt x="9714" y="20020"/>
                      <a:pt x="9714" y="19756"/>
                    </a:cubicBezTo>
                    <a:cubicBezTo>
                      <a:pt x="9714" y="19493"/>
                      <a:pt x="9714" y="19229"/>
                      <a:pt x="9714" y="18966"/>
                    </a:cubicBezTo>
                    <a:cubicBezTo>
                      <a:pt x="9714" y="18966"/>
                      <a:pt x="9714" y="18966"/>
                      <a:pt x="9714" y="18966"/>
                    </a:cubicBezTo>
                    <a:cubicBezTo>
                      <a:pt x="9714" y="18966"/>
                      <a:pt x="9714" y="18702"/>
                      <a:pt x="9714" y="18702"/>
                    </a:cubicBezTo>
                    <a:cubicBezTo>
                      <a:pt x="9714" y="18439"/>
                      <a:pt x="9714" y="18176"/>
                      <a:pt x="9714" y="17912"/>
                    </a:cubicBezTo>
                    <a:cubicBezTo>
                      <a:pt x="9714" y="17912"/>
                      <a:pt x="10006" y="17649"/>
                      <a:pt x="10006" y="17385"/>
                    </a:cubicBezTo>
                    <a:cubicBezTo>
                      <a:pt x="10006" y="17385"/>
                      <a:pt x="9714" y="17385"/>
                      <a:pt x="9714" y="17122"/>
                    </a:cubicBezTo>
                    <a:cubicBezTo>
                      <a:pt x="9714" y="17122"/>
                      <a:pt x="10006" y="17385"/>
                      <a:pt x="10006" y="17385"/>
                    </a:cubicBezTo>
                    <a:cubicBezTo>
                      <a:pt x="9714" y="16859"/>
                      <a:pt x="9422" y="15805"/>
                      <a:pt x="9714" y="15541"/>
                    </a:cubicBezTo>
                    <a:cubicBezTo>
                      <a:pt x="10006" y="15278"/>
                      <a:pt x="10006" y="15805"/>
                      <a:pt x="10298" y="15541"/>
                    </a:cubicBezTo>
                    <a:cubicBezTo>
                      <a:pt x="10298" y="15278"/>
                      <a:pt x="10298" y="15278"/>
                      <a:pt x="10590" y="15015"/>
                    </a:cubicBezTo>
                    <a:cubicBezTo>
                      <a:pt x="10590" y="15015"/>
                      <a:pt x="10882" y="15015"/>
                      <a:pt x="10882" y="15015"/>
                    </a:cubicBezTo>
                    <a:cubicBezTo>
                      <a:pt x="11174" y="14751"/>
                      <a:pt x="11174" y="14751"/>
                      <a:pt x="11174" y="14488"/>
                    </a:cubicBezTo>
                    <a:cubicBezTo>
                      <a:pt x="11466" y="14224"/>
                      <a:pt x="11758" y="13961"/>
                      <a:pt x="12049" y="13698"/>
                    </a:cubicBezTo>
                    <a:cubicBezTo>
                      <a:pt x="12341" y="13434"/>
                      <a:pt x="12633" y="13171"/>
                      <a:pt x="12925" y="12907"/>
                    </a:cubicBezTo>
                    <a:cubicBezTo>
                      <a:pt x="13217" y="12644"/>
                      <a:pt x="13509" y="12380"/>
                      <a:pt x="13217" y="12644"/>
                    </a:cubicBezTo>
                    <a:cubicBezTo>
                      <a:pt x="13217" y="12380"/>
                      <a:pt x="13509" y="12380"/>
                      <a:pt x="13217" y="12380"/>
                    </a:cubicBezTo>
                    <a:cubicBezTo>
                      <a:pt x="13509" y="12380"/>
                      <a:pt x="14093" y="12380"/>
                      <a:pt x="13801" y="12117"/>
                    </a:cubicBezTo>
                    <a:cubicBezTo>
                      <a:pt x="13801" y="12117"/>
                      <a:pt x="13801" y="12117"/>
                      <a:pt x="14093" y="12117"/>
                    </a:cubicBezTo>
                    <a:cubicBezTo>
                      <a:pt x="14093" y="12117"/>
                      <a:pt x="14093" y="12117"/>
                      <a:pt x="14385" y="11854"/>
                    </a:cubicBezTo>
                    <a:cubicBezTo>
                      <a:pt x="14385" y="11590"/>
                      <a:pt x="14385" y="11854"/>
                      <a:pt x="14385" y="11590"/>
                    </a:cubicBezTo>
                    <a:cubicBezTo>
                      <a:pt x="14385" y="11327"/>
                      <a:pt x="14093" y="11327"/>
                      <a:pt x="14385" y="11327"/>
                    </a:cubicBezTo>
                    <a:cubicBezTo>
                      <a:pt x="14385" y="11063"/>
                      <a:pt x="14676" y="11063"/>
                      <a:pt x="14676" y="10800"/>
                    </a:cubicBezTo>
                    <a:cubicBezTo>
                      <a:pt x="14968" y="10800"/>
                      <a:pt x="14968" y="10800"/>
                      <a:pt x="14968" y="10537"/>
                    </a:cubicBezTo>
                    <a:cubicBezTo>
                      <a:pt x="14968" y="10537"/>
                      <a:pt x="14968" y="10537"/>
                      <a:pt x="14968" y="10273"/>
                    </a:cubicBezTo>
                    <a:cubicBezTo>
                      <a:pt x="14968" y="10537"/>
                      <a:pt x="14968" y="10537"/>
                      <a:pt x="14968" y="10800"/>
                    </a:cubicBezTo>
                    <a:cubicBezTo>
                      <a:pt x="15260" y="10800"/>
                      <a:pt x="14968" y="11063"/>
                      <a:pt x="15260" y="11063"/>
                    </a:cubicBezTo>
                    <a:cubicBezTo>
                      <a:pt x="15260" y="11063"/>
                      <a:pt x="15260" y="10800"/>
                      <a:pt x="15260" y="10800"/>
                    </a:cubicBezTo>
                    <a:cubicBezTo>
                      <a:pt x="15552" y="11327"/>
                      <a:pt x="15552" y="10537"/>
                      <a:pt x="15552" y="10537"/>
                    </a:cubicBezTo>
                    <a:cubicBezTo>
                      <a:pt x="15552" y="10800"/>
                      <a:pt x="15552" y="10800"/>
                      <a:pt x="15552" y="11063"/>
                    </a:cubicBezTo>
                    <a:cubicBezTo>
                      <a:pt x="15552" y="11063"/>
                      <a:pt x="15552" y="11063"/>
                      <a:pt x="15552" y="10800"/>
                    </a:cubicBezTo>
                    <a:cubicBezTo>
                      <a:pt x="15844" y="11063"/>
                      <a:pt x="15844" y="10800"/>
                      <a:pt x="15844" y="11063"/>
                    </a:cubicBezTo>
                    <a:cubicBezTo>
                      <a:pt x="15844" y="10800"/>
                      <a:pt x="15844" y="10800"/>
                      <a:pt x="15844" y="10800"/>
                    </a:cubicBezTo>
                    <a:cubicBezTo>
                      <a:pt x="15844" y="10800"/>
                      <a:pt x="15844" y="10800"/>
                      <a:pt x="15844" y="10800"/>
                    </a:cubicBezTo>
                    <a:cubicBezTo>
                      <a:pt x="15552" y="10537"/>
                      <a:pt x="15552" y="10010"/>
                      <a:pt x="15552" y="9746"/>
                    </a:cubicBezTo>
                    <a:cubicBezTo>
                      <a:pt x="15552" y="9746"/>
                      <a:pt x="15260" y="9483"/>
                      <a:pt x="15260" y="9220"/>
                    </a:cubicBezTo>
                    <a:cubicBezTo>
                      <a:pt x="15260" y="9220"/>
                      <a:pt x="15260" y="8956"/>
                      <a:pt x="15260" y="8956"/>
                    </a:cubicBezTo>
                    <a:cubicBezTo>
                      <a:pt x="15260" y="8693"/>
                      <a:pt x="14968" y="8693"/>
                      <a:pt x="14968" y="8693"/>
                    </a:cubicBezTo>
                    <a:cubicBezTo>
                      <a:pt x="14676" y="8693"/>
                      <a:pt x="14676" y="8693"/>
                      <a:pt x="14676" y="8429"/>
                    </a:cubicBezTo>
                    <a:cubicBezTo>
                      <a:pt x="14676" y="8429"/>
                      <a:pt x="14968" y="8429"/>
                      <a:pt x="14968" y="8429"/>
                    </a:cubicBezTo>
                    <a:cubicBezTo>
                      <a:pt x="14676" y="8429"/>
                      <a:pt x="14968" y="8166"/>
                      <a:pt x="14968" y="8429"/>
                    </a:cubicBezTo>
                    <a:cubicBezTo>
                      <a:pt x="14968" y="8166"/>
                      <a:pt x="14968" y="8166"/>
                      <a:pt x="14968" y="8166"/>
                    </a:cubicBezTo>
                    <a:cubicBezTo>
                      <a:pt x="14968" y="8166"/>
                      <a:pt x="15260" y="8166"/>
                      <a:pt x="15260" y="8166"/>
                    </a:cubicBezTo>
                    <a:cubicBezTo>
                      <a:pt x="15260" y="8166"/>
                      <a:pt x="15260" y="7902"/>
                      <a:pt x="15260" y="7902"/>
                    </a:cubicBezTo>
                    <a:cubicBezTo>
                      <a:pt x="14968" y="7902"/>
                      <a:pt x="14676" y="7902"/>
                      <a:pt x="14676" y="7639"/>
                    </a:cubicBezTo>
                    <a:cubicBezTo>
                      <a:pt x="14676" y="7639"/>
                      <a:pt x="14968" y="7112"/>
                      <a:pt x="14676" y="7112"/>
                    </a:cubicBezTo>
                    <a:cubicBezTo>
                      <a:pt x="14968" y="7112"/>
                      <a:pt x="14968" y="7376"/>
                      <a:pt x="15260" y="7376"/>
                    </a:cubicBezTo>
                    <a:cubicBezTo>
                      <a:pt x="14968" y="7112"/>
                      <a:pt x="15552" y="7639"/>
                      <a:pt x="15552" y="7639"/>
                    </a:cubicBezTo>
                    <a:cubicBezTo>
                      <a:pt x="15844" y="7639"/>
                      <a:pt x="15552" y="7112"/>
                      <a:pt x="15844" y="7639"/>
                    </a:cubicBezTo>
                    <a:cubicBezTo>
                      <a:pt x="15844" y="7639"/>
                      <a:pt x="15844" y="7902"/>
                      <a:pt x="15844" y="8166"/>
                    </a:cubicBezTo>
                    <a:cubicBezTo>
                      <a:pt x="16136" y="8166"/>
                      <a:pt x="16136" y="8166"/>
                      <a:pt x="16136" y="8166"/>
                    </a:cubicBezTo>
                    <a:cubicBezTo>
                      <a:pt x="16720" y="8166"/>
                      <a:pt x="17012" y="8166"/>
                      <a:pt x="17595" y="8166"/>
                    </a:cubicBezTo>
                    <a:cubicBezTo>
                      <a:pt x="17887" y="8166"/>
                      <a:pt x="17887" y="8429"/>
                      <a:pt x="17887" y="8429"/>
                    </a:cubicBezTo>
                    <a:cubicBezTo>
                      <a:pt x="17887" y="8429"/>
                      <a:pt x="17887" y="8429"/>
                      <a:pt x="17887" y="8429"/>
                    </a:cubicBezTo>
                    <a:cubicBezTo>
                      <a:pt x="17887" y="8429"/>
                      <a:pt x="17887" y="8429"/>
                      <a:pt x="17887" y="8693"/>
                    </a:cubicBezTo>
                    <a:cubicBezTo>
                      <a:pt x="17595" y="8693"/>
                      <a:pt x="17887" y="8693"/>
                      <a:pt x="17595" y="8956"/>
                    </a:cubicBezTo>
                    <a:cubicBezTo>
                      <a:pt x="17595" y="8956"/>
                      <a:pt x="17304" y="8956"/>
                      <a:pt x="17304" y="9220"/>
                    </a:cubicBezTo>
                    <a:cubicBezTo>
                      <a:pt x="17012" y="9220"/>
                      <a:pt x="17304" y="9746"/>
                      <a:pt x="17304" y="9746"/>
                    </a:cubicBezTo>
                    <a:cubicBezTo>
                      <a:pt x="17304" y="9746"/>
                      <a:pt x="17304" y="9746"/>
                      <a:pt x="17304" y="9746"/>
                    </a:cubicBezTo>
                    <a:cubicBezTo>
                      <a:pt x="17595" y="9746"/>
                      <a:pt x="17595" y="10010"/>
                      <a:pt x="17595" y="9746"/>
                    </a:cubicBezTo>
                    <a:cubicBezTo>
                      <a:pt x="17595" y="9746"/>
                      <a:pt x="17595" y="9746"/>
                      <a:pt x="17595" y="9483"/>
                    </a:cubicBezTo>
                    <a:cubicBezTo>
                      <a:pt x="17595" y="9483"/>
                      <a:pt x="17887" y="9483"/>
                      <a:pt x="17887" y="9483"/>
                    </a:cubicBezTo>
                    <a:cubicBezTo>
                      <a:pt x="17887" y="9220"/>
                      <a:pt x="17887" y="9483"/>
                      <a:pt x="18179" y="9483"/>
                    </a:cubicBezTo>
                    <a:cubicBezTo>
                      <a:pt x="18179" y="10010"/>
                      <a:pt x="18179" y="10273"/>
                      <a:pt x="18471" y="10800"/>
                    </a:cubicBezTo>
                    <a:cubicBezTo>
                      <a:pt x="18471" y="10537"/>
                      <a:pt x="18471" y="10537"/>
                      <a:pt x="18471" y="10537"/>
                    </a:cubicBezTo>
                    <a:cubicBezTo>
                      <a:pt x="18763" y="10800"/>
                      <a:pt x="18763" y="10800"/>
                      <a:pt x="18763" y="10537"/>
                    </a:cubicBezTo>
                    <a:cubicBezTo>
                      <a:pt x="18763" y="10273"/>
                      <a:pt x="18763" y="10273"/>
                      <a:pt x="18763" y="10010"/>
                    </a:cubicBezTo>
                    <a:cubicBezTo>
                      <a:pt x="18763" y="9746"/>
                      <a:pt x="18763" y="10010"/>
                      <a:pt x="18763" y="9746"/>
                    </a:cubicBezTo>
                    <a:cubicBezTo>
                      <a:pt x="19055" y="9483"/>
                      <a:pt x="18763" y="9220"/>
                      <a:pt x="18763" y="8956"/>
                    </a:cubicBezTo>
                    <a:cubicBezTo>
                      <a:pt x="18763" y="9220"/>
                      <a:pt x="19347" y="9220"/>
                      <a:pt x="19347" y="9220"/>
                    </a:cubicBezTo>
                    <a:cubicBezTo>
                      <a:pt x="19347" y="9220"/>
                      <a:pt x="19639" y="8693"/>
                      <a:pt x="19639" y="8693"/>
                    </a:cubicBezTo>
                    <a:cubicBezTo>
                      <a:pt x="19639" y="8429"/>
                      <a:pt x="19639" y="8429"/>
                      <a:pt x="19639" y="8166"/>
                    </a:cubicBezTo>
                    <a:cubicBezTo>
                      <a:pt x="19639" y="8166"/>
                      <a:pt x="19639" y="8166"/>
                      <a:pt x="19639" y="8166"/>
                    </a:cubicBezTo>
                    <a:cubicBezTo>
                      <a:pt x="19639" y="7902"/>
                      <a:pt x="19639" y="7902"/>
                      <a:pt x="19639" y="7902"/>
                    </a:cubicBezTo>
                    <a:cubicBezTo>
                      <a:pt x="19931" y="7639"/>
                      <a:pt x="19931" y="7639"/>
                      <a:pt x="19639" y="7376"/>
                    </a:cubicBezTo>
                    <a:cubicBezTo>
                      <a:pt x="19639" y="7112"/>
                      <a:pt x="19931" y="7112"/>
                      <a:pt x="19931" y="6849"/>
                    </a:cubicBezTo>
                    <a:cubicBezTo>
                      <a:pt x="20222" y="6585"/>
                      <a:pt x="20222" y="6585"/>
                      <a:pt x="20514" y="6585"/>
                    </a:cubicBezTo>
                    <a:cubicBezTo>
                      <a:pt x="20806" y="6585"/>
                      <a:pt x="20806" y="6585"/>
                      <a:pt x="21098" y="6585"/>
                    </a:cubicBezTo>
                    <a:cubicBezTo>
                      <a:pt x="21098" y="6585"/>
                      <a:pt x="20806" y="6322"/>
                      <a:pt x="20806" y="6322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6" name="Shape"/>
              <p:cNvSpPr/>
              <p:nvPr/>
            </p:nvSpPr>
            <p:spPr>
              <a:xfrm>
                <a:off x="11809179" y="3244884"/>
                <a:ext cx="187919" cy="98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400"/>
                    </a:moveTo>
                    <a:cubicBezTo>
                      <a:pt x="21600" y="2700"/>
                      <a:pt x="21600" y="2700"/>
                      <a:pt x="20160" y="2700"/>
                    </a:cubicBezTo>
                    <a:cubicBezTo>
                      <a:pt x="20160" y="2700"/>
                      <a:pt x="20160" y="0"/>
                      <a:pt x="20160" y="0"/>
                    </a:cubicBezTo>
                    <a:cubicBezTo>
                      <a:pt x="18720" y="0"/>
                      <a:pt x="18720" y="2700"/>
                      <a:pt x="18720" y="2700"/>
                    </a:cubicBezTo>
                    <a:cubicBezTo>
                      <a:pt x="17280" y="0"/>
                      <a:pt x="17280" y="0"/>
                      <a:pt x="17280" y="0"/>
                    </a:cubicBezTo>
                    <a:cubicBezTo>
                      <a:pt x="15840" y="0"/>
                      <a:pt x="14400" y="0"/>
                      <a:pt x="14400" y="0"/>
                    </a:cubicBezTo>
                    <a:cubicBezTo>
                      <a:pt x="14400" y="0"/>
                      <a:pt x="14400" y="2700"/>
                      <a:pt x="12960" y="2700"/>
                    </a:cubicBezTo>
                    <a:cubicBezTo>
                      <a:pt x="12960" y="2700"/>
                      <a:pt x="12960" y="2700"/>
                      <a:pt x="11520" y="2700"/>
                    </a:cubicBezTo>
                    <a:cubicBezTo>
                      <a:pt x="11520" y="2700"/>
                      <a:pt x="10080" y="2700"/>
                      <a:pt x="8640" y="2700"/>
                    </a:cubicBezTo>
                    <a:cubicBezTo>
                      <a:pt x="8640" y="5400"/>
                      <a:pt x="8640" y="5400"/>
                      <a:pt x="8640" y="5400"/>
                    </a:cubicBezTo>
                    <a:cubicBezTo>
                      <a:pt x="7200" y="8100"/>
                      <a:pt x="5760" y="5400"/>
                      <a:pt x="4320" y="5400"/>
                    </a:cubicBezTo>
                    <a:cubicBezTo>
                      <a:pt x="2880" y="5400"/>
                      <a:pt x="2880" y="5400"/>
                      <a:pt x="2880" y="5400"/>
                    </a:cubicBezTo>
                    <a:cubicBezTo>
                      <a:pt x="1440" y="8100"/>
                      <a:pt x="1440" y="5400"/>
                      <a:pt x="0" y="8100"/>
                    </a:cubicBezTo>
                    <a:cubicBezTo>
                      <a:pt x="2880" y="8100"/>
                      <a:pt x="1440" y="8100"/>
                      <a:pt x="1440" y="10800"/>
                    </a:cubicBezTo>
                    <a:cubicBezTo>
                      <a:pt x="1440" y="10800"/>
                      <a:pt x="1440" y="10800"/>
                      <a:pt x="1440" y="10800"/>
                    </a:cubicBezTo>
                    <a:cubicBezTo>
                      <a:pt x="1440" y="13500"/>
                      <a:pt x="0" y="13500"/>
                      <a:pt x="0" y="13500"/>
                    </a:cubicBezTo>
                    <a:cubicBezTo>
                      <a:pt x="0" y="13500"/>
                      <a:pt x="1440" y="16200"/>
                      <a:pt x="2880" y="18900"/>
                    </a:cubicBezTo>
                    <a:cubicBezTo>
                      <a:pt x="4320" y="18900"/>
                      <a:pt x="4320" y="21600"/>
                      <a:pt x="5760" y="21600"/>
                    </a:cubicBezTo>
                    <a:cubicBezTo>
                      <a:pt x="7200" y="21600"/>
                      <a:pt x="8640" y="21600"/>
                      <a:pt x="10080" y="18900"/>
                    </a:cubicBezTo>
                    <a:cubicBezTo>
                      <a:pt x="11520" y="18900"/>
                      <a:pt x="11520" y="18900"/>
                      <a:pt x="12960" y="18900"/>
                    </a:cubicBezTo>
                    <a:cubicBezTo>
                      <a:pt x="15840" y="18900"/>
                      <a:pt x="17280" y="18900"/>
                      <a:pt x="17280" y="13500"/>
                    </a:cubicBezTo>
                    <a:cubicBezTo>
                      <a:pt x="18720" y="13500"/>
                      <a:pt x="18720" y="10800"/>
                      <a:pt x="18720" y="8100"/>
                    </a:cubicBezTo>
                    <a:cubicBezTo>
                      <a:pt x="20160" y="5400"/>
                      <a:pt x="21600" y="5400"/>
                      <a:pt x="21600" y="540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7" name="Oval"/>
              <p:cNvSpPr/>
              <p:nvPr/>
            </p:nvSpPr>
            <p:spPr>
              <a:xfrm>
                <a:off x="14965197" y="4217254"/>
                <a:ext cx="17482" cy="1749"/>
              </a:xfrm>
              <a:prstGeom prst="ellipse">
                <a:avLst/>
              </a:pr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8" name="Shape"/>
              <p:cNvSpPr/>
              <p:nvPr/>
            </p:nvSpPr>
            <p:spPr>
              <a:xfrm>
                <a:off x="11935915" y="3493986"/>
                <a:ext cx="249102" cy="249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20520"/>
                    </a:moveTo>
                    <a:cubicBezTo>
                      <a:pt x="16200" y="20520"/>
                      <a:pt x="16200" y="20520"/>
                      <a:pt x="15120" y="20520"/>
                    </a:cubicBezTo>
                    <a:cubicBezTo>
                      <a:pt x="15120" y="20520"/>
                      <a:pt x="15120" y="20520"/>
                      <a:pt x="15120" y="20520"/>
                    </a:cubicBezTo>
                    <a:cubicBezTo>
                      <a:pt x="15120" y="20520"/>
                      <a:pt x="14040" y="20520"/>
                      <a:pt x="14040" y="20520"/>
                    </a:cubicBezTo>
                    <a:cubicBezTo>
                      <a:pt x="12960" y="20520"/>
                      <a:pt x="11880" y="20520"/>
                      <a:pt x="10800" y="19440"/>
                    </a:cubicBezTo>
                    <a:cubicBezTo>
                      <a:pt x="10800" y="19440"/>
                      <a:pt x="10800" y="19440"/>
                      <a:pt x="11880" y="19440"/>
                    </a:cubicBezTo>
                    <a:cubicBezTo>
                      <a:pt x="10800" y="19440"/>
                      <a:pt x="10800" y="19440"/>
                      <a:pt x="9720" y="19440"/>
                    </a:cubicBezTo>
                    <a:cubicBezTo>
                      <a:pt x="9720" y="19440"/>
                      <a:pt x="9720" y="19440"/>
                      <a:pt x="9720" y="19440"/>
                    </a:cubicBezTo>
                    <a:cubicBezTo>
                      <a:pt x="9720" y="20520"/>
                      <a:pt x="9720" y="20520"/>
                      <a:pt x="9720" y="20520"/>
                    </a:cubicBezTo>
                    <a:cubicBezTo>
                      <a:pt x="10800" y="20520"/>
                      <a:pt x="11880" y="20520"/>
                      <a:pt x="11880" y="20520"/>
                    </a:cubicBezTo>
                    <a:cubicBezTo>
                      <a:pt x="11880" y="21600"/>
                      <a:pt x="12960" y="21600"/>
                      <a:pt x="12960" y="21600"/>
                    </a:cubicBezTo>
                    <a:cubicBezTo>
                      <a:pt x="14040" y="21600"/>
                      <a:pt x="17280" y="21600"/>
                      <a:pt x="17280" y="20520"/>
                    </a:cubicBezTo>
                    <a:cubicBezTo>
                      <a:pt x="17280" y="20520"/>
                      <a:pt x="17280" y="20520"/>
                      <a:pt x="16200" y="20520"/>
                    </a:cubicBezTo>
                    <a:close/>
                    <a:moveTo>
                      <a:pt x="21600" y="17280"/>
                    </a:moveTo>
                    <a:cubicBezTo>
                      <a:pt x="21600" y="16200"/>
                      <a:pt x="20520" y="17280"/>
                      <a:pt x="20520" y="17280"/>
                    </a:cubicBezTo>
                    <a:cubicBezTo>
                      <a:pt x="20520" y="19440"/>
                      <a:pt x="21600" y="18360"/>
                      <a:pt x="21600" y="18360"/>
                    </a:cubicBezTo>
                    <a:cubicBezTo>
                      <a:pt x="21600" y="17280"/>
                      <a:pt x="21600" y="17280"/>
                      <a:pt x="21600" y="17280"/>
                    </a:cubicBezTo>
                    <a:close/>
                    <a:moveTo>
                      <a:pt x="16200" y="9720"/>
                    </a:moveTo>
                    <a:cubicBezTo>
                      <a:pt x="16200" y="9720"/>
                      <a:pt x="15120" y="9720"/>
                      <a:pt x="15120" y="9720"/>
                    </a:cubicBezTo>
                    <a:cubicBezTo>
                      <a:pt x="15120" y="9720"/>
                      <a:pt x="16200" y="10800"/>
                      <a:pt x="15120" y="10800"/>
                    </a:cubicBezTo>
                    <a:cubicBezTo>
                      <a:pt x="16200" y="11880"/>
                      <a:pt x="16200" y="9720"/>
                      <a:pt x="16200" y="9720"/>
                    </a:cubicBezTo>
                    <a:close/>
                    <a:moveTo>
                      <a:pt x="8640" y="8640"/>
                    </a:moveTo>
                    <a:cubicBezTo>
                      <a:pt x="8640" y="7560"/>
                      <a:pt x="7560" y="8640"/>
                      <a:pt x="7560" y="8640"/>
                    </a:cubicBezTo>
                    <a:cubicBezTo>
                      <a:pt x="8640" y="8640"/>
                      <a:pt x="8640" y="9720"/>
                      <a:pt x="9720" y="9720"/>
                    </a:cubicBezTo>
                    <a:cubicBezTo>
                      <a:pt x="9720" y="10800"/>
                      <a:pt x="10800" y="10800"/>
                      <a:pt x="10800" y="10800"/>
                    </a:cubicBezTo>
                    <a:cubicBezTo>
                      <a:pt x="10800" y="10800"/>
                      <a:pt x="10800" y="11880"/>
                      <a:pt x="11880" y="11880"/>
                    </a:cubicBezTo>
                    <a:cubicBezTo>
                      <a:pt x="11880" y="11880"/>
                      <a:pt x="11880" y="11880"/>
                      <a:pt x="11880" y="11880"/>
                    </a:cubicBezTo>
                    <a:cubicBezTo>
                      <a:pt x="11880" y="10800"/>
                      <a:pt x="11880" y="10800"/>
                      <a:pt x="10800" y="10800"/>
                    </a:cubicBezTo>
                    <a:cubicBezTo>
                      <a:pt x="10800" y="10800"/>
                      <a:pt x="10800" y="9720"/>
                      <a:pt x="10800" y="9720"/>
                    </a:cubicBezTo>
                    <a:cubicBezTo>
                      <a:pt x="10800" y="8640"/>
                      <a:pt x="9720" y="8640"/>
                      <a:pt x="8640" y="8640"/>
                    </a:cubicBezTo>
                    <a:close/>
                    <a:moveTo>
                      <a:pt x="16200" y="7560"/>
                    </a:moveTo>
                    <a:cubicBezTo>
                      <a:pt x="15120" y="6480"/>
                      <a:pt x="14040" y="8640"/>
                      <a:pt x="16200" y="7560"/>
                    </a:cubicBezTo>
                    <a:cubicBezTo>
                      <a:pt x="16200" y="7560"/>
                      <a:pt x="16200" y="7560"/>
                      <a:pt x="16200" y="8640"/>
                    </a:cubicBezTo>
                    <a:cubicBezTo>
                      <a:pt x="16200" y="8640"/>
                      <a:pt x="16200" y="8640"/>
                      <a:pt x="17280" y="8640"/>
                    </a:cubicBezTo>
                    <a:cubicBezTo>
                      <a:pt x="17280" y="8640"/>
                      <a:pt x="17280" y="8640"/>
                      <a:pt x="17280" y="8640"/>
                    </a:cubicBezTo>
                    <a:cubicBezTo>
                      <a:pt x="17280" y="8640"/>
                      <a:pt x="17280" y="8640"/>
                      <a:pt x="17280" y="8640"/>
                    </a:cubicBezTo>
                    <a:cubicBezTo>
                      <a:pt x="17280" y="7560"/>
                      <a:pt x="16200" y="7560"/>
                      <a:pt x="16200" y="7560"/>
                    </a:cubicBezTo>
                    <a:close/>
                    <a:moveTo>
                      <a:pt x="9720" y="11880"/>
                    </a:moveTo>
                    <a:cubicBezTo>
                      <a:pt x="10800" y="12960"/>
                      <a:pt x="10800" y="11880"/>
                      <a:pt x="10800" y="11880"/>
                    </a:cubicBezTo>
                    <a:cubicBezTo>
                      <a:pt x="10800" y="10800"/>
                      <a:pt x="10800" y="10800"/>
                      <a:pt x="9720" y="10800"/>
                    </a:cubicBezTo>
                    <a:cubicBezTo>
                      <a:pt x="8640" y="9720"/>
                      <a:pt x="7560" y="9720"/>
                      <a:pt x="6480" y="8640"/>
                    </a:cubicBezTo>
                    <a:cubicBezTo>
                      <a:pt x="6480" y="8640"/>
                      <a:pt x="7560" y="8640"/>
                      <a:pt x="7560" y="8640"/>
                    </a:cubicBezTo>
                    <a:cubicBezTo>
                      <a:pt x="7560" y="8640"/>
                      <a:pt x="7560" y="7560"/>
                      <a:pt x="7560" y="7560"/>
                    </a:cubicBezTo>
                    <a:cubicBezTo>
                      <a:pt x="7560" y="7560"/>
                      <a:pt x="7560" y="7560"/>
                      <a:pt x="8640" y="7560"/>
                    </a:cubicBezTo>
                    <a:cubicBezTo>
                      <a:pt x="7560" y="7560"/>
                      <a:pt x="8640" y="8640"/>
                      <a:pt x="8640" y="7560"/>
                    </a:cubicBezTo>
                    <a:cubicBezTo>
                      <a:pt x="8640" y="7560"/>
                      <a:pt x="4320" y="3240"/>
                      <a:pt x="7560" y="3240"/>
                    </a:cubicBezTo>
                    <a:cubicBezTo>
                      <a:pt x="6480" y="4320"/>
                      <a:pt x="8640" y="5400"/>
                      <a:pt x="9720" y="5400"/>
                    </a:cubicBezTo>
                    <a:cubicBezTo>
                      <a:pt x="8640" y="5400"/>
                      <a:pt x="8640" y="4320"/>
                      <a:pt x="8640" y="4320"/>
                    </a:cubicBezTo>
                    <a:cubicBezTo>
                      <a:pt x="8640" y="4320"/>
                      <a:pt x="9720" y="5400"/>
                      <a:pt x="9720" y="5400"/>
                    </a:cubicBezTo>
                    <a:cubicBezTo>
                      <a:pt x="9720" y="4320"/>
                      <a:pt x="9720" y="4320"/>
                      <a:pt x="9720" y="4320"/>
                    </a:cubicBezTo>
                    <a:cubicBezTo>
                      <a:pt x="9720" y="4320"/>
                      <a:pt x="10800" y="4320"/>
                      <a:pt x="10800" y="5400"/>
                    </a:cubicBezTo>
                    <a:cubicBezTo>
                      <a:pt x="10800" y="4320"/>
                      <a:pt x="9720" y="4320"/>
                      <a:pt x="9720" y="4320"/>
                    </a:cubicBezTo>
                    <a:cubicBezTo>
                      <a:pt x="9720" y="4320"/>
                      <a:pt x="9720" y="3240"/>
                      <a:pt x="9720" y="3240"/>
                    </a:cubicBezTo>
                    <a:cubicBezTo>
                      <a:pt x="10800" y="3240"/>
                      <a:pt x="10800" y="3240"/>
                      <a:pt x="10800" y="2160"/>
                    </a:cubicBezTo>
                    <a:cubicBezTo>
                      <a:pt x="10800" y="2160"/>
                      <a:pt x="11880" y="3240"/>
                      <a:pt x="11880" y="2160"/>
                    </a:cubicBezTo>
                    <a:cubicBezTo>
                      <a:pt x="12960" y="2160"/>
                      <a:pt x="12960" y="2160"/>
                      <a:pt x="12960" y="2160"/>
                    </a:cubicBezTo>
                    <a:cubicBezTo>
                      <a:pt x="14040" y="2160"/>
                      <a:pt x="15120" y="3240"/>
                      <a:pt x="15120" y="3240"/>
                    </a:cubicBezTo>
                    <a:cubicBezTo>
                      <a:pt x="15120" y="3240"/>
                      <a:pt x="16200" y="3240"/>
                      <a:pt x="16200" y="2160"/>
                    </a:cubicBezTo>
                    <a:cubicBezTo>
                      <a:pt x="16200" y="2160"/>
                      <a:pt x="16200" y="2160"/>
                      <a:pt x="16200" y="2160"/>
                    </a:cubicBezTo>
                    <a:cubicBezTo>
                      <a:pt x="16200" y="2160"/>
                      <a:pt x="16200" y="2160"/>
                      <a:pt x="16200" y="1080"/>
                    </a:cubicBezTo>
                    <a:cubicBezTo>
                      <a:pt x="16200" y="1080"/>
                      <a:pt x="16200" y="1080"/>
                      <a:pt x="16200" y="1080"/>
                    </a:cubicBezTo>
                    <a:cubicBezTo>
                      <a:pt x="16200" y="1080"/>
                      <a:pt x="17280" y="1080"/>
                      <a:pt x="16200" y="0"/>
                    </a:cubicBezTo>
                    <a:cubicBezTo>
                      <a:pt x="16200" y="0"/>
                      <a:pt x="15120" y="0"/>
                      <a:pt x="15120" y="0"/>
                    </a:cubicBezTo>
                    <a:cubicBezTo>
                      <a:pt x="15120" y="0"/>
                      <a:pt x="15120" y="0"/>
                      <a:pt x="15120" y="1080"/>
                    </a:cubicBezTo>
                    <a:cubicBezTo>
                      <a:pt x="15120" y="1080"/>
                      <a:pt x="14040" y="1080"/>
                      <a:pt x="14040" y="1080"/>
                    </a:cubicBezTo>
                    <a:cubicBezTo>
                      <a:pt x="12960" y="1080"/>
                      <a:pt x="12960" y="1080"/>
                      <a:pt x="11880" y="1080"/>
                    </a:cubicBezTo>
                    <a:cubicBezTo>
                      <a:pt x="11880" y="1080"/>
                      <a:pt x="11880" y="1080"/>
                      <a:pt x="10800" y="0"/>
                    </a:cubicBezTo>
                    <a:cubicBezTo>
                      <a:pt x="10800" y="0"/>
                      <a:pt x="8640" y="1080"/>
                      <a:pt x="7560" y="1080"/>
                    </a:cubicBezTo>
                    <a:cubicBezTo>
                      <a:pt x="7560" y="1080"/>
                      <a:pt x="6480" y="1080"/>
                      <a:pt x="6480" y="1080"/>
                    </a:cubicBezTo>
                    <a:cubicBezTo>
                      <a:pt x="6480" y="1080"/>
                      <a:pt x="6480" y="2160"/>
                      <a:pt x="6480" y="2160"/>
                    </a:cubicBezTo>
                    <a:cubicBezTo>
                      <a:pt x="5400" y="2160"/>
                      <a:pt x="5400" y="2160"/>
                      <a:pt x="5400" y="2160"/>
                    </a:cubicBezTo>
                    <a:cubicBezTo>
                      <a:pt x="4320" y="2160"/>
                      <a:pt x="4320" y="2160"/>
                      <a:pt x="3240" y="2160"/>
                    </a:cubicBezTo>
                    <a:cubicBezTo>
                      <a:pt x="3240" y="3240"/>
                      <a:pt x="2160" y="2160"/>
                      <a:pt x="2160" y="3240"/>
                    </a:cubicBezTo>
                    <a:cubicBezTo>
                      <a:pt x="2160" y="3240"/>
                      <a:pt x="2160" y="3240"/>
                      <a:pt x="2160" y="3240"/>
                    </a:cubicBezTo>
                    <a:cubicBezTo>
                      <a:pt x="2160" y="3240"/>
                      <a:pt x="2160" y="4320"/>
                      <a:pt x="2160" y="4320"/>
                    </a:cubicBezTo>
                    <a:cubicBezTo>
                      <a:pt x="1080" y="4320"/>
                      <a:pt x="1080" y="5400"/>
                      <a:pt x="1080" y="5400"/>
                    </a:cubicBezTo>
                    <a:cubicBezTo>
                      <a:pt x="1080" y="5400"/>
                      <a:pt x="1080" y="5400"/>
                      <a:pt x="0" y="5400"/>
                    </a:cubicBezTo>
                    <a:cubicBezTo>
                      <a:pt x="1080" y="5400"/>
                      <a:pt x="0" y="6480"/>
                      <a:pt x="0" y="6480"/>
                    </a:cubicBezTo>
                    <a:cubicBezTo>
                      <a:pt x="0" y="6480"/>
                      <a:pt x="1080" y="7560"/>
                      <a:pt x="1080" y="7560"/>
                    </a:cubicBezTo>
                    <a:cubicBezTo>
                      <a:pt x="2160" y="8640"/>
                      <a:pt x="3240" y="8640"/>
                      <a:pt x="3240" y="8640"/>
                    </a:cubicBezTo>
                    <a:cubicBezTo>
                      <a:pt x="2160" y="8640"/>
                      <a:pt x="2160" y="8640"/>
                      <a:pt x="2160" y="8640"/>
                    </a:cubicBezTo>
                    <a:cubicBezTo>
                      <a:pt x="2160" y="8640"/>
                      <a:pt x="2160" y="9720"/>
                      <a:pt x="2160" y="9720"/>
                    </a:cubicBezTo>
                    <a:cubicBezTo>
                      <a:pt x="2160" y="9720"/>
                      <a:pt x="3240" y="10800"/>
                      <a:pt x="3240" y="9720"/>
                    </a:cubicBezTo>
                    <a:cubicBezTo>
                      <a:pt x="3240" y="10800"/>
                      <a:pt x="4320" y="10800"/>
                      <a:pt x="5400" y="10800"/>
                    </a:cubicBezTo>
                    <a:cubicBezTo>
                      <a:pt x="5400" y="10800"/>
                      <a:pt x="6480" y="9720"/>
                      <a:pt x="6480" y="9720"/>
                    </a:cubicBezTo>
                    <a:cubicBezTo>
                      <a:pt x="6480" y="10800"/>
                      <a:pt x="9720" y="11880"/>
                      <a:pt x="7560" y="11880"/>
                    </a:cubicBezTo>
                    <a:cubicBezTo>
                      <a:pt x="7560" y="11880"/>
                      <a:pt x="7560" y="11880"/>
                      <a:pt x="7560" y="11880"/>
                    </a:cubicBezTo>
                    <a:cubicBezTo>
                      <a:pt x="6480" y="11880"/>
                      <a:pt x="5400" y="10800"/>
                      <a:pt x="4320" y="10800"/>
                    </a:cubicBezTo>
                    <a:cubicBezTo>
                      <a:pt x="5400" y="10800"/>
                      <a:pt x="3240" y="10800"/>
                      <a:pt x="3240" y="10800"/>
                    </a:cubicBezTo>
                    <a:cubicBezTo>
                      <a:pt x="3240" y="10800"/>
                      <a:pt x="3240" y="11880"/>
                      <a:pt x="3240" y="11880"/>
                    </a:cubicBezTo>
                    <a:cubicBezTo>
                      <a:pt x="3240" y="12960"/>
                      <a:pt x="4320" y="12960"/>
                      <a:pt x="4320" y="12960"/>
                    </a:cubicBezTo>
                    <a:cubicBezTo>
                      <a:pt x="4320" y="14040"/>
                      <a:pt x="4320" y="14040"/>
                      <a:pt x="4320" y="14040"/>
                    </a:cubicBezTo>
                    <a:cubicBezTo>
                      <a:pt x="4320" y="15120"/>
                      <a:pt x="4320" y="15120"/>
                      <a:pt x="5400" y="16200"/>
                    </a:cubicBezTo>
                    <a:cubicBezTo>
                      <a:pt x="5400" y="12960"/>
                      <a:pt x="6480" y="16200"/>
                      <a:pt x="6480" y="16200"/>
                    </a:cubicBezTo>
                    <a:cubicBezTo>
                      <a:pt x="6480" y="14040"/>
                      <a:pt x="7560" y="16200"/>
                      <a:pt x="8640" y="16200"/>
                    </a:cubicBezTo>
                    <a:cubicBezTo>
                      <a:pt x="7560" y="16200"/>
                      <a:pt x="7560" y="15120"/>
                      <a:pt x="7560" y="14040"/>
                    </a:cubicBezTo>
                    <a:cubicBezTo>
                      <a:pt x="6480" y="12960"/>
                      <a:pt x="7560" y="12960"/>
                      <a:pt x="8640" y="14040"/>
                    </a:cubicBezTo>
                    <a:cubicBezTo>
                      <a:pt x="8640" y="14040"/>
                      <a:pt x="9720" y="14040"/>
                      <a:pt x="8640" y="12960"/>
                    </a:cubicBezTo>
                    <a:cubicBezTo>
                      <a:pt x="8640" y="12960"/>
                      <a:pt x="8640" y="12960"/>
                      <a:pt x="8640" y="12960"/>
                    </a:cubicBezTo>
                    <a:cubicBezTo>
                      <a:pt x="8640" y="12960"/>
                      <a:pt x="8640" y="11880"/>
                      <a:pt x="7560" y="11880"/>
                    </a:cubicBezTo>
                    <a:cubicBezTo>
                      <a:pt x="8640" y="10800"/>
                      <a:pt x="9720" y="11880"/>
                      <a:pt x="9720" y="1188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69" name="Shape"/>
              <p:cNvSpPr/>
              <p:nvPr/>
            </p:nvSpPr>
            <p:spPr>
              <a:xfrm>
                <a:off x="11509822" y="3019818"/>
                <a:ext cx="262213" cy="275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6" y="982"/>
                    </a:moveTo>
                    <a:cubicBezTo>
                      <a:pt x="17486" y="1964"/>
                      <a:pt x="17486" y="982"/>
                      <a:pt x="18514" y="1964"/>
                    </a:cubicBezTo>
                    <a:cubicBezTo>
                      <a:pt x="18514" y="982"/>
                      <a:pt x="18514" y="982"/>
                      <a:pt x="17486" y="982"/>
                    </a:cubicBezTo>
                    <a:cubicBezTo>
                      <a:pt x="17486" y="0"/>
                      <a:pt x="17486" y="982"/>
                      <a:pt x="17486" y="982"/>
                    </a:cubicBezTo>
                    <a:close/>
                    <a:moveTo>
                      <a:pt x="21600" y="9818"/>
                    </a:moveTo>
                    <a:cubicBezTo>
                      <a:pt x="21600" y="9818"/>
                      <a:pt x="20571" y="8836"/>
                      <a:pt x="20571" y="8836"/>
                    </a:cubicBezTo>
                    <a:cubicBezTo>
                      <a:pt x="20571" y="7855"/>
                      <a:pt x="20571" y="7855"/>
                      <a:pt x="20571" y="7855"/>
                    </a:cubicBezTo>
                    <a:cubicBezTo>
                      <a:pt x="20571" y="7855"/>
                      <a:pt x="20571" y="6873"/>
                      <a:pt x="20571" y="6873"/>
                    </a:cubicBezTo>
                    <a:cubicBezTo>
                      <a:pt x="20571" y="7855"/>
                      <a:pt x="20571" y="5891"/>
                      <a:pt x="20571" y="6873"/>
                    </a:cubicBezTo>
                    <a:cubicBezTo>
                      <a:pt x="20571" y="5891"/>
                      <a:pt x="19543" y="5891"/>
                      <a:pt x="19543" y="4909"/>
                    </a:cubicBezTo>
                    <a:cubicBezTo>
                      <a:pt x="19543" y="4909"/>
                      <a:pt x="19543" y="4909"/>
                      <a:pt x="19543" y="4909"/>
                    </a:cubicBezTo>
                    <a:cubicBezTo>
                      <a:pt x="20571" y="3927"/>
                      <a:pt x="19543" y="2945"/>
                      <a:pt x="19543" y="2945"/>
                    </a:cubicBezTo>
                    <a:cubicBezTo>
                      <a:pt x="19543" y="2945"/>
                      <a:pt x="18514" y="2945"/>
                      <a:pt x="18514" y="2945"/>
                    </a:cubicBezTo>
                    <a:cubicBezTo>
                      <a:pt x="18514" y="2945"/>
                      <a:pt x="18514" y="1964"/>
                      <a:pt x="18514" y="1964"/>
                    </a:cubicBezTo>
                    <a:cubicBezTo>
                      <a:pt x="18514" y="1964"/>
                      <a:pt x="17486" y="1964"/>
                      <a:pt x="17486" y="1964"/>
                    </a:cubicBezTo>
                    <a:cubicBezTo>
                      <a:pt x="16457" y="982"/>
                      <a:pt x="16457" y="982"/>
                      <a:pt x="15429" y="982"/>
                    </a:cubicBezTo>
                    <a:cubicBezTo>
                      <a:pt x="15429" y="982"/>
                      <a:pt x="15429" y="1964"/>
                      <a:pt x="14400" y="1964"/>
                    </a:cubicBezTo>
                    <a:cubicBezTo>
                      <a:pt x="14400" y="1964"/>
                      <a:pt x="13371" y="1964"/>
                      <a:pt x="13371" y="1964"/>
                    </a:cubicBezTo>
                    <a:cubicBezTo>
                      <a:pt x="13371" y="2945"/>
                      <a:pt x="12343" y="1964"/>
                      <a:pt x="12343" y="1964"/>
                    </a:cubicBezTo>
                    <a:cubicBezTo>
                      <a:pt x="11314" y="1964"/>
                      <a:pt x="12343" y="1964"/>
                      <a:pt x="12343" y="982"/>
                    </a:cubicBezTo>
                    <a:cubicBezTo>
                      <a:pt x="12343" y="982"/>
                      <a:pt x="10286" y="982"/>
                      <a:pt x="9257" y="982"/>
                    </a:cubicBezTo>
                    <a:cubicBezTo>
                      <a:pt x="11314" y="0"/>
                      <a:pt x="7200" y="0"/>
                      <a:pt x="7200" y="0"/>
                    </a:cubicBezTo>
                    <a:cubicBezTo>
                      <a:pt x="7200" y="0"/>
                      <a:pt x="7200" y="0"/>
                      <a:pt x="7200" y="982"/>
                    </a:cubicBezTo>
                    <a:cubicBezTo>
                      <a:pt x="7200" y="982"/>
                      <a:pt x="7200" y="982"/>
                      <a:pt x="7200" y="982"/>
                    </a:cubicBezTo>
                    <a:cubicBezTo>
                      <a:pt x="7200" y="982"/>
                      <a:pt x="7200" y="982"/>
                      <a:pt x="7200" y="982"/>
                    </a:cubicBezTo>
                    <a:cubicBezTo>
                      <a:pt x="7200" y="1964"/>
                      <a:pt x="7200" y="982"/>
                      <a:pt x="7200" y="1964"/>
                    </a:cubicBezTo>
                    <a:cubicBezTo>
                      <a:pt x="7200" y="1964"/>
                      <a:pt x="7200" y="1964"/>
                      <a:pt x="8229" y="2945"/>
                    </a:cubicBezTo>
                    <a:cubicBezTo>
                      <a:pt x="8229" y="2945"/>
                      <a:pt x="8229" y="2945"/>
                      <a:pt x="8229" y="2945"/>
                    </a:cubicBezTo>
                    <a:cubicBezTo>
                      <a:pt x="9257" y="2945"/>
                      <a:pt x="9257" y="2945"/>
                      <a:pt x="9257" y="3927"/>
                    </a:cubicBezTo>
                    <a:cubicBezTo>
                      <a:pt x="8229" y="2945"/>
                      <a:pt x="8229" y="2945"/>
                      <a:pt x="7200" y="2945"/>
                    </a:cubicBezTo>
                    <a:cubicBezTo>
                      <a:pt x="6171" y="2945"/>
                      <a:pt x="7200" y="2945"/>
                      <a:pt x="6171" y="3927"/>
                    </a:cubicBezTo>
                    <a:cubicBezTo>
                      <a:pt x="6171" y="2945"/>
                      <a:pt x="6171" y="3927"/>
                      <a:pt x="5143" y="3927"/>
                    </a:cubicBezTo>
                    <a:cubicBezTo>
                      <a:pt x="6171" y="2945"/>
                      <a:pt x="4114" y="2945"/>
                      <a:pt x="4114" y="2945"/>
                    </a:cubicBezTo>
                    <a:cubicBezTo>
                      <a:pt x="4114" y="2945"/>
                      <a:pt x="3086" y="2945"/>
                      <a:pt x="3086" y="3927"/>
                    </a:cubicBezTo>
                    <a:cubicBezTo>
                      <a:pt x="3086" y="3927"/>
                      <a:pt x="3086" y="3927"/>
                      <a:pt x="3086" y="3927"/>
                    </a:cubicBezTo>
                    <a:cubicBezTo>
                      <a:pt x="3086" y="4909"/>
                      <a:pt x="3086" y="5891"/>
                      <a:pt x="3086" y="5891"/>
                    </a:cubicBezTo>
                    <a:cubicBezTo>
                      <a:pt x="3086" y="5891"/>
                      <a:pt x="2057" y="5891"/>
                      <a:pt x="3086" y="5891"/>
                    </a:cubicBezTo>
                    <a:cubicBezTo>
                      <a:pt x="2057" y="5891"/>
                      <a:pt x="2057" y="5891"/>
                      <a:pt x="2057" y="6873"/>
                    </a:cubicBezTo>
                    <a:cubicBezTo>
                      <a:pt x="2057" y="6873"/>
                      <a:pt x="3086" y="6873"/>
                      <a:pt x="3086" y="6873"/>
                    </a:cubicBezTo>
                    <a:cubicBezTo>
                      <a:pt x="3086" y="6873"/>
                      <a:pt x="3086" y="6873"/>
                      <a:pt x="2057" y="7855"/>
                    </a:cubicBezTo>
                    <a:cubicBezTo>
                      <a:pt x="2057" y="7855"/>
                      <a:pt x="3086" y="7855"/>
                      <a:pt x="2057" y="7855"/>
                    </a:cubicBezTo>
                    <a:cubicBezTo>
                      <a:pt x="2057" y="7855"/>
                      <a:pt x="2057" y="7855"/>
                      <a:pt x="2057" y="7855"/>
                    </a:cubicBezTo>
                    <a:cubicBezTo>
                      <a:pt x="1029" y="7855"/>
                      <a:pt x="1029" y="7855"/>
                      <a:pt x="1029" y="7855"/>
                    </a:cubicBezTo>
                    <a:cubicBezTo>
                      <a:pt x="0" y="8836"/>
                      <a:pt x="1029" y="8836"/>
                      <a:pt x="1029" y="8836"/>
                    </a:cubicBezTo>
                    <a:cubicBezTo>
                      <a:pt x="1029" y="8836"/>
                      <a:pt x="1029" y="9818"/>
                      <a:pt x="1029" y="9818"/>
                    </a:cubicBezTo>
                    <a:cubicBezTo>
                      <a:pt x="1029" y="9818"/>
                      <a:pt x="1029" y="9818"/>
                      <a:pt x="1029" y="9818"/>
                    </a:cubicBezTo>
                    <a:cubicBezTo>
                      <a:pt x="1029" y="10800"/>
                      <a:pt x="0" y="10800"/>
                      <a:pt x="0" y="10800"/>
                    </a:cubicBezTo>
                    <a:cubicBezTo>
                      <a:pt x="1029" y="10800"/>
                      <a:pt x="0" y="11782"/>
                      <a:pt x="1029" y="11782"/>
                    </a:cubicBezTo>
                    <a:cubicBezTo>
                      <a:pt x="1029" y="12764"/>
                      <a:pt x="1029" y="11782"/>
                      <a:pt x="1029" y="11782"/>
                    </a:cubicBezTo>
                    <a:cubicBezTo>
                      <a:pt x="1029" y="12764"/>
                      <a:pt x="1029" y="12764"/>
                      <a:pt x="1029" y="13745"/>
                    </a:cubicBezTo>
                    <a:cubicBezTo>
                      <a:pt x="1029" y="13745"/>
                      <a:pt x="1029" y="13745"/>
                      <a:pt x="1029" y="13745"/>
                    </a:cubicBezTo>
                    <a:cubicBezTo>
                      <a:pt x="2057" y="14727"/>
                      <a:pt x="1029" y="14727"/>
                      <a:pt x="1029" y="14727"/>
                    </a:cubicBezTo>
                    <a:cubicBezTo>
                      <a:pt x="2057" y="14727"/>
                      <a:pt x="2057" y="15709"/>
                      <a:pt x="3086" y="15709"/>
                    </a:cubicBezTo>
                    <a:cubicBezTo>
                      <a:pt x="3086" y="15709"/>
                      <a:pt x="4114" y="15709"/>
                      <a:pt x="4114" y="15709"/>
                    </a:cubicBezTo>
                    <a:cubicBezTo>
                      <a:pt x="5143" y="16691"/>
                      <a:pt x="5143" y="16691"/>
                      <a:pt x="5143" y="16691"/>
                    </a:cubicBezTo>
                    <a:cubicBezTo>
                      <a:pt x="5143" y="17673"/>
                      <a:pt x="3086" y="18655"/>
                      <a:pt x="4114" y="19636"/>
                    </a:cubicBezTo>
                    <a:cubicBezTo>
                      <a:pt x="4114" y="20618"/>
                      <a:pt x="6171" y="20618"/>
                      <a:pt x="6171" y="20618"/>
                    </a:cubicBezTo>
                    <a:cubicBezTo>
                      <a:pt x="6171" y="20618"/>
                      <a:pt x="6171" y="19636"/>
                      <a:pt x="6171" y="19636"/>
                    </a:cubicBezTo>
                    <a:cubicBezTo>
                      <a:pt x="7200" y="19636"/>
                      <a:pt x="7200" y="20618"/>
                      <a:pt x="7200" y="20618"/>
                    </a:cubicBezTo>
                    <a:cubicBezTo>
                      <a:pt x="8229" y="20618"/>
                      <a:pt x="10286" y="20618"/>
                      <a:pt x="10286" y="21600"/>
                    </a:cubicBezTo>
                    <a:cubicBezTo>
                      <a:pt x="10286" y="21600"/>
                      <a:pt x="10286" y="20618"/>
                      <a:pt x="11314" y="20618"/>
                    </a:cubicBezTo>
                    <a:cubicBezTo>
                      <a:pt x="11314" y="20618"/>
                      <a:pt x="12343" y="20618"/>
                      <a:pt x="12343" y="20618"/>
                    </a:cubicBezTo>
                    <a:cubicBezTo>
                      <a:pt x="13371" y="20618"/>
                      <a:pt x="15429" y="20618"/>
                      <a:pt x="15429" y="19636"/>
                    </a:cubicBezTo>
                    <a:cubicBezTo>
                      <a:pt x="15429" y="20618"/>
                      <a:pt x="16457" y="19636"/>
                      <a:pt x="16457" y="20618"/>
                    </a:cubicBezTo>
                    <a:cubicBezTo>
                      <a:pt x="16457" y="20618"/>
                      <a:pt x="16457" y="20618"/>
                      <a:pt x="16457" y="20618"/>
                    </a:cubicBezTo>
                    <a:cubicBezTo>
                      <a:pt x="17486" y="20618"/>
                      <a:pt x="16457" y="20618"/>
                      <a:pt x="17486" y="20618"/>
                    </a:cubicBezTo>
                    <a:cubicBezTo>
                      <a:pt x="17486" y="20618"/>
                      <a:pt x="17486" y="19636"/>
                      <a:pt x="16457" y="19636"/>
                    </a:cubicBezTo>
                    <a:cubicBezTo>
                      <a:pt x="17486" y="19636"/>
                      <a:pt x="16457" y="19636"/>
                      <a:pt x="16457" y="18655"/>
                    </a:cubicBezTo>
                    <a:cubicBezTo>
                      <a:pt x="16457" y="18655"/>
                      <a:pt x="17486" y="18655"/>
                      <a:pt x="17486" y="17673"/>
                    </a:cubicBezTo>
                    <a:cubicBezTo>
                      <a:pt x="18514" y="17673"/>
                      <a:pt x="17486" y="17673"/>
                      <a:pt x="18514" y="17673"/>
                    </a:cubicBezTo>
                    <a:cubicBezTo>
                      <a:pt x="18514" y="17673"/>
                      <a:pt x="18514" y="17673"/>
                      <a:pt x="18514" y="17673"/>
                    </a:cubicBezTo>
                    <a:cubicBezTo>
                      <a:pt x="19543" y="16691"/>
                      <a:pt x="18514" y="16691"/>
                      <a:pt x="18514" y="16691"/>
                    </a:cubicBezTo>
                    <a:cubicBezTo>
                      <a:pt x="17486" y="15709"/>
                      <a:pt x="16457" y="15709"/>
                      <a:pt x="15429" y="14727"/>
                    </a:cubicBezTo>
                    <a:cubicBezTo>
                      <a:pt x="15429" y="14727"/>
                      <a:pt x="15429" y="14727"/>
                      <a:pt x="15429" y="14727"/>
                    </a:cubicBezTo>
                    <a:cubicBezTo>
                      <a:pt x="15429" y="13745"/>
                      <a:pt x="15429" y="13745"/>
                      <a:pt x="15429" y="13745"/>
                    </a:cubicBezTo>
                    <a:cubicBezTo>
                      <a:pt x="15429" y="13745"/>
                      <a:pt x="14400" y="12764"/>
                      <a:pt x="14400" y="12764"/>
                    </a:cubicBezTo>
                    <a:cubicBezTo>
                      <a:pt x="14400" y="12764"/>
                      <a:pt x="15429" y="12764"/>
                      <a:pt x="15429" y="12764"/>
                    </a:cubicBezTo>
                    <a:cubicBezTo>
                      <a:pt x="15429" y="11782"/>
                      <a:pt x="16457" y="12764"/>
                      <a:pt x="17486" y="11782"/>
                    </a:cubicBezTo>
                    <a:cubicBezTo>
                      <a:pt x="18514" y="11782"/>
                      <a:pt x="19543" y="11782"/>
                      <a:pt x="20571" y="10800"/>
                    </a:cubicBezTo>
                    <a:cubicBezTo>
                      <a:pt x="19543" y="10800"/>
                      <a:pt x="19543" y="10800"/>
                      <a:pt x="19543" y="10800"/>
                    </a:cubicBezTo>
                    <a:cubicBezTo>
                      <a:pt x="20571" y="10800"/>
                      <a:pt x="20571" y="10800"/>
                      <a:pt x="20571" y="10800"/>
                    </a:cubicBezTo>
                    <a:cubicBezTo>
                      <a:pt x="21600" y="10800"/>
                      <a:pt x="21600" y="9818"/>
                      <a:pt x="21600" y="9818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0" name="Shape"/>
              <p:cNvSpPr/>
              <p:nvPr/>
            </p:nvSpPr>
            <p:spPr>
              <a:xfrm>
                <a:off x="12521523" y="3426521"/>
                <a:ext cx="214141" cy="91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00" extrusionOk="0">
                    <a:moveTo>
                      <a:pt x="21600" y="17400"/>
                    </a:moveTo>
                    <a:cubicBezTo>
                      <a:pt x="20329" y="17400"/>
                      <a:pt x="19059" y="14700"/>
                      <a:pt x="20329" y="12000"/>
                    </a:cubicBezTo>
                    <a:cubicBezTo>
                      <a:pt x="19059" y="12000"/>
                      <a:pt x="17788" y="12000"/>
                      <a:pt x="17788" y="12000"/>
                    </a:cubicBezTo>
                    <a:cubicBezTo>
                      <a:pt x="17788" y="9300"/>
                      <a:pt x="17788" y="9300"/>
                      <a:pt x="17788" y="9300"/>
                    </a:cubicBezTo>
                    <a:cubicBezTo>
                      <a:pt x="17788" y="9300"/>
                      <a:pt x="15247" y="6600"/>
                      <a:pt x="16518" y="6600"/>
                    </a:cubicBezTo>
                    <a:cubicBezTo>
                      <a:pt x="15247" y="6600"/>
                      <a:pt x="15247" y="6600"/>
                      <a:pt x="15247" y="6600"/>
                    </a:cubicBezTo>
                    <a:cubicBezTo>
                      <a:pt x="13976" y="6600"/>
                      <a:pt x="13976" y="6600"/>
                      <a:pt x="12706" y="6600"/>
                    </a:cubicBezTo>
                    <a:cubicBezTo>
                      <a:pt x="12706" y="6600"/>
                      <a:pt x="12706" y="9300"/>
                      <a:pt x="11435" y="6600"/>
                    </a:cubicBezTo>
                    <a:cubicBezTo>
                      <a:pt x="11435" y="6600"/>
                      <a:pt x="11435" y="6600"/>
                      <a:pt x="11435" y="6600"/>
                    </a:cubicBezTo>
                    <a:cubicBezTo>
                      <a:pt x="10165" y="6600"/>
                      <a:pt x="8894" y="3900"/>
                      <a:pt x="7624" y="3900"/>
                    </a:cubicBezTo>
                    <a:cubicBezTo>
                      <a:pt x="6353" y="3900"/>
                      <a:pt x="5082" y="3900"/>
                      <a:pt x="3812" y="1200"/>
                    </a:cubicBezTo>
                    <a:cubicBezTo>
                      <a:pt x="2541" y="1200"/>
                      <a:pt x="0" y="-1500"/>
                      <a:pt x="0" y="1200"/>
                    </a:cubicBezTo>
                    <a:cubicBezTo>
                      <a:pt x="2541" y="3900"/>
                      <a:pt x="7624" y="9300"/>
                      <a:pt x="5082" y="17400"/>
                    </a:cubicBezTo>
                    <a:cubicBezTo>
                      <a:pt x="6353" y="17400"/>
                      <a:pt x="7624" y="17400"/>
                      <a:pt x="8894" y="17400"/>
                    </a:cubicBezTo>
                    <a:cubicBezTo>
                      <a:pt x="8894" y="17400"/>
                      <a:pt x="8894" y="14700"/>
                      <a:pt x="8894" y="14700"/>
                    </a:cubicBezTo>
                    <a:cubicBezTo>
                      <a:pt x="8894" y="14700"/>
                      <a:pt x="10165" y="17400"/>
                      <a:pt x="10165" y="17400"/>
                    </a:cubicBezTo>
                    <a:cubicBezTo>
                      <a:pt x="10165" y="17400"/>
                      <a:pt x="11435" y="20100"/>
                      <a:pt x="11435" y="20100"/>
                    </a:cubicBezTo>
                    <a:cubicBezTo>
                      <a:pt x="12706" y="20100"/>
                      <a:pt x="13976" y="20100"/>
                      <a:pt x="15247" y="17400"/>
                    </a:cubicBezTo>
                    <a:cubicBezTo>
                      <a:pt x="15247" y="17400"/>
                      <a:pt x="15247" y="17400"/>
                      <a:pt x="15247" y="17400"/>
                    </a:cubicBezTo>
                    <a:cubicBezTo>
                      <a:pt x="16518" y="17400"/>
                      <a:pt x="16518" y="17400"/>
                      <a:pt x="17788" y="17400"/>
                    </a:cubicBezTo>
                    <a:cubicBezTo>
                      <a:pt x="17788" y="17400"/>
                      <a:pt x="17788" y="17400"/>
                      <a:pt x="19059" y="17400"/>
                    </a:cubicBezTo>
                    <a:cubicBezTo>
                      <a:pt x="19059" y="20100"/>
                      <a:pt x="21600" y="20100"/>
                      <a:pt x="21600" y="174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1" name="Shape"/>
              <p:cNvSpPr/>
              <p:nvPr/>
            </p:nvSpPr>
            <p:spPr>
              <a:xfrm>
                <a:off x="11204682" y="3157480"/>
                <a:ext cx="405655" cy="349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extrusionOk="0">
                    <a:moveTo>
                      <a:pt x="4853" y="11571"/>
                    </a:moveTo>
                    <a:cubicBezTo>
                      <a:pt x="4853" y="11571"/>
                      <a:pt x="4853" y="10800"/>
                      <a:pt x="4853" y="10800"/>
                    </a:cubicBezTo>
                    <a:cubicBezTo>
                      <a:pt x="4853" y="11571"/>
                      <a:pt x="4853" y="11571"/>
                      <a:pt x="4853" y="11571"/>
                    </a:cubicBezTo>
                    <a:close/>
                    <a:moveTo>
                      <a:pt x="19253" y="4629"/>
                    </a:moveTo>
                    <a:cubicBezTo>
                      <a:pt x="18599" y="4629"/>
                      <a:pt x="17944" y="3857"/>
                      <a:pt x="17944" y="3857"/>
                    </a:cubicBezTo>
                    <a:cubicBezTo>
                      <a:pt x="17290" y="3857"/>
                      <a:pt x="17290" y="3857"/>
                      <a:pt x="17290" y="3857"/>
                    </a:cubicBezTo>
                    <a:cubicBezTo>
                      <a:pt x="16635" y="3857"/>
                      <a:pt x="16635" y="3086"/>
                      <a:pt x="16635" y="3086"/>
                    </a:cubicBezTo>
                    <a:cubicBezTo>
                      <a:pt x="16635" y="3086"/>
                      <a:pt x="15981" y="3086"/>
                      <a:pt x="15326" y="3086"/>
                    </a:cubicBezTo>
                    <a:cubicBezTo>
                      <a:pt x="15326" y="3086"/>
                      <a:pt x="14017" y="2314"/>
                      <a:pt x="14672" y="1543"/>
                    </a:cubicBezTo>
                    <a:cubicBezTo>
                      <a:pt x="14672" y="2314"/>
                      <a:pt x="14017" y="2314"/>
                      <a:pt x="13362" y="2314"/>
                    </a:cubicBezTo>
                    <a:cubicBezTo>
                      <a:pt x="13362" y="2314"/>
                      <a:pt x="13362" y="771"/>
                      <a:pt x="12708" y="1543"/>
                    </a:cubicBezTo>
                    <a:cubicBezTo>
                      <a:pt x="12708" y="771"/>
                      <a:pt x="12708" y="771"/>
                      <a:pt x="12053" y="771"/>
                    </a:cubicBezTo>
                    <a:cubicBezTo>
                      <a:pt x="12053" y="771"/>
                      <a:pt x="12053" y="771"/>
                      <a:pt x="12053" y="771"/>
                    </a:cubicBezTo>
                    <a:cubicBezTo>
                      <a:pt x="12053" y="0"/>
                      <a:pt x="12053" y="771"/>
                      <a:pt x="11399" y="771"/>
                    </a:cubicBezTo>
                    <a:cubicBezTo>
                      <a:pt x="11399" y="0"/>
                      <a:pt x="11399" y="0"/>
                      <a:pt x="11399" y="0"/>
                    </a:cubicBezTo>
                    <a:cubicBezTo>
                      <a:pt x="10744" y="0"/>
                      <a:pt x="10090" y="0"/>
                      <a:pt x="10090" y="0"/>
                    </a:cubicBezTo>
                    <a:cubicBezTo>
                      <a:pt x="9435" y="771"/>
                      <a:pt x="10090" y="771"/>
                      <a:pt x="9435" y="1543"/>
                    </a:cubicBezTo>
                    <a:cubicBezTo>
                      <a:pt x="9435" y="1543"/>
                      <a:pt x="9435" y="2314"/>
                      <a:pt x="8781" y="2314"/>
                    </a:cubicBezTo>
                    <a:cubicBezTo>
                      <a:pt x="8781" y="2314"/>
                      <a:pt x="8126" y="2314"/>
                      <a:pt x="7472" y="3086"/>
                    </a:cubicBezTo>
                    <a:cubicBezTo>
                      <a:pt x="7472" y="3086"/>
                      <a:pt x="7472" y="3086"/>
                      <a:pt x="8126" y="3086"/>
                    </a:cubicBezTo>
                    <a:cubicBezTo>
                      <a:pt x="7472" y="3857"/>
                      <a:pt x="6817" y="3857"/>
                      <a:pt x="6162" y="3857"/>
                    </a:cubicBezTo>
                    <a:cubicBezTo>
                      <a:pt x="6162" y="3857"/>
                      <a:pt x="5508" y="3857"/>
                      <a:pt x="5508" y="3086"/>
                    </a:cubicBezTo>
                    <a:cubicBezTo>
                      <a:pt x="5508" y="3086"/>
                      <a:pt x="5508" y="3086"/>
                      <a:pt x="5508" y="3086"/>
                    </a:cubicBezTo>
                    <a:cubicBezTo>
                      <a:pt x="5508" y="3086"/>
                      <a:pt x="4853" y="3086"/>
                      <a:pt x="4199" y="3086"/>
                    </a:cubicBezTo>
                    <a:cubicBezTo>
                      <a:pt x="4199" y="3086"/>
                      <a:pt x="4853" y="3086"/>
                      <a:pt x="4853" y="3857"/>
                    </a:cubicBezTo>
                    <a:cubicBezTo>
                      <a:pt x="4853" y="3857"/>
                      <a:pt x="4853" y="4629"/>
                      <a:pt x="4853" y="5400"/>
                    </a:cubicBezTo>
                    <a:cubicBezTo>
                      <a:pt x="4853" y="5400"/>
                      <a:pt x="4199" y="5400"/>
                      <a:pt x="4199" y="5400"/>
                    </a:cubicBezTo>
                    <a:cubicBezTo>
                      <a:pt x="4199" y="5400"/>
                      <a:pt x="4199" y="5400"/>
                      <a:pt x="4199" y="5400"/>
                    </a:cubicBezTo>
                    <a:cubicBezTo>
                      <a:pt x="3544" y="4629"/>
                      <a:pt x="3544" y="5400"/>
                      <a:pt x="2890" y="5400"/>
                    </a:cubicBezTo>
                    <a:cubicBezTo>
                      <a:pt x="2890" y="5400"/>
                      <a:pt x="2890" y="4629"/>
                      <a:pt x="2235" y="4629"/>
                    </a:cubicBezTo>
                    <a:cubicBezTo>
                      <a:pt x="2235" y="4629"/>
                      <a:pt x="2235" y="4629"/>
                      <a:pt x="1581" y="4629"/>
                    </a:cubicBezTo>
                    <a:cubicBezTo>
                      <a:pt x="1581" y="4629"/>
                      <a:pt x="272" y="5400"/>
                      <a:pt x="272" y="5400"/>
                    </a:cubicBezTo>
                    <a:cubicBezTo>
                      <a:pt x="-383" y="6171"/>
                      <a:pt x="272" y="6171"/>
                      <a:pt x="926" y="6171"/>
                    </a:cubicBezTo>
                    <a:cubicBezTo>
                      <a:pt x="272" y="6171"/>
                      <a:pt x="272" y="6171"/>
                      <a:pt x="272" y="6171"/>
                    </a:cubicBezTo>
                    <a:cubicBezTo>
                      <a:pt x="272" y="6171"/>
                      <a:pt x="272" y="6171"/>
                      <a:pt x="272" y="6171"/>
                    </a:cubicBezTo>
                    <a:cubicBezTo>
                      <a:pt x="272" y="6171"/>
                      <a:pt x="272" y="6171"/>
                      <a:pt x="272" y="6171"/>
                    </a:cubicBezTo>
                    <a:cubicBezTo>
                      <a:pt x="272" y="6943"/>
                      <a:pt x="272" y="6943"/>
                      <a:pt x="926" y="6943"/>
                    </a:cubicBezTo>
                    <a:cubicBezTo>
                      <a:pt x="926" y="6943"/>
                      <a:pt x="1581" y="6943"/>
                      <a:pt x="1581" y="6943"/>
                    </a:cubicBezTo>
                    <a:cubicBezTo>
                      <a:pt x="2235" y="7714"/>
                      <a:pt x="2235" y="7714"/>
                      <a:pt x="2890" y="7714"/>
                    </a:cubicBezTo>
                    <a:cubicBezTo>
                      <a:pt x="2890" y="7714"/>
                      <a:pt x="2890" y="7714"/>
                      <a:pt x="2890" y="7714"/>
                    </a:cubicBezTo>
                    <a:cubicBezTo>
                      <a:pt x="2890" y="7714"/>
                      <a:pt x="2890" y="7714"/>
                      <a:pt x="3544" y="7714"/>
                    </a:cubicBezTo>
                    <a:cubicBezTo>
                      <a:pt x="2890" y="8486"/>
                      <a:pt x="4199" y="8486"/>
                      <a:pt x="4199" y="8486"/>
                    </a:cubicBezTo>
                    <a:cubicBezTo>
                      <a:pt x="3544" y="8486"/>
                      <a:pt x="3544" y="8486"/>
                      <a:pt x="3544" y="8486"/>
                    </a:cubicBezTo>
                    <a:cubicBezTo>
                      <a:pt x="3544" y="8486"/>
                      <a:pt x="3544" y="9257"/>
                      <a:pt x="4199" y="9257"/>
                    </a:cubicBezTo>
                    <a:cubicBezTo>
                      <a:pt x="4199" y="10029"/>
                      <a:pt x="4853" y="10029"/>
                      <a:pt x="4853" y="10029"/>
                    </a:cubicBezTo>
                    <a:cubicBezTo>
                      <a:pt x="4853" y="10800"/>
                      <a:pt x="4853" y="10029"/>
                      <a:pt x="5508" y="10800"/>
                    </a:cubicBezTo>
                    <a:cubicBezTo>
                      <a:pt x="5508" y="10800"/>
                      <a:pt x="5508" y="11571"/>
                      <a:pt x="5508" y="11571"/>
                    </a:cubicBezTo>
                    <a:cubicBezTo>
                      <a:pt x="5508" y="11571"/>
                      <a:pt x="4853" y="11571"/>
                      <a:pt x="4853" y="11571"/>
                    </a:cubicBezTo>
                    <a:cubicBezTo>
                      <a:pt x="4853" y="12343"/>
                      <a:pt x="5508" y="12343"/>
                      <a:pt x="5508" y="12343"/>
                    </a:cubicBezTo>
                    <a:cubicBezTo>
                      <a:pt x="5508" y="12343"/>
                      <a:pt x="5508" y="13114"/>
                      <a:pt x="6162" y="13114"/>
                    </a:cubicBezTo>
                    <a:cubicBezTo>
                      <a:pt x="5508" y="13114"/>
                      <a:pt x="5508" y="12343"/>
                      <a:pt x="5508" y="12343"/>
                    </a:cubicBezTo>
                    <a:cubicBezTo>
                      <a:pt x="4853" y="13114"/>
                      <a:pt x="4853" y="13886"/>
                      <a:pt x="4853" y="14657"/>
                    </a:cubicBezTo>
                    <a:cubicBezTo>
                      <a:pt x="4853" y="13886"/>
                      <a:pt x="4853" y="13886"/>
                      <a:pt x="4853" y="13886"/>
                    </a:cubicBezTo>
                    <a:cubicBezTo>
                      <a:pt x="4853" y="13886"/>
                      <a:pt x="4853" y="13886"/>
                      <a:pt x="4853" y="13886"/>
                    </a:cubicBezTo>
                    <a:cubicBezTo>
                      <a:pt x="4853" y="14657"/>
                      <a:pt x="4853" y="15429"/>
                      <a:pt x="4853" y="15429"/>
                    </a:cubicBezTo>
                    <a:cubicBezTo>
                      <a:pt x="4853" y="16200"/>
                      <a:pt x="4199" y="16200"/>
                      <a:pt x="4199" y="16971"/>
                    </a:cubicBezTo>
                    <a:cubicBezTo>
                      <a:pt x="4199" y="16971"/>
                      <a:pt x="4199" y="16971"/>
                      <a:pt x="4199" y="16971"/>
                    </a:cubicBezTo>
                    <a:cubicBezTo>
                      <a:pt x="4199" y="16971"/>
                      <a:pt x="3544" y="16971"/>
                      <a:pt x="4199" y="16971"/>
                    </a:cubicBezTo>
                    <a:cubicBezTo>
                      <a:pt x="4199" y="16971"/>
                      <a:pt x="4199" y="17743"/>
                      <a:pt x="4199" y="17743"/>
                    </a:cubicBezTo>
                    <a:cubicBezTo>
                      <a:pt x="4199" y="17743"/>
                      <a:pt x="4199" y="17743"/>
                      <a:pt x="4853" y="17743"/>
                    </a:cubicBezTo>
                    <a:cubicBezTo>
                      <a:pt x="4853" y="18514"/>
                      <a:pt x="6162" y="18514"/>
                      <a:pt x="6817" y="18514"/>
                    </a:cubicBezTo>
                    <a:cubicBezTo>
                      <a:pt x="7472" y="18514"/>
                      <a:pt x="8126" y="17743"/>
                      <a:pt x="8781" y="18514"/>
                    </a:cubicBezTo>
                    <a:cubicBezTo>
                      <a:pt x="8781" y="18514"/>
                      <a:pt x="9435" y="18514"/>
                      <a:pt x="9435" y="19286"/>
                    </a:cubicBezTo>
                    <a:cubicBezTo>
                      <a:pt x="9435" y="19286"/>
                      <a:pt x="10090" y="19286"/>
                      <a:pt x="10744" y="19286"/>
                    </a:cubicBezTo>
                    <a:cubicBezTo>
                      <a:pt x="10744" y="19286"/>
                      <a:pt x="11399" y="19286"/>
                      <a:pt x="11399" y="19286"/>
                    </a:cubicBezTo>
                    <a:cubicBezTo>
                      <a:pt x="10744" y="18514"/>
                      <a:pt x="12053" y="16971"/>
                      <a:pt x="12708" y="16971"/>
                    </a:cubicBezTo>
                    <a:cubicBezTo>
                      <a:pt x="13362" y="16971"/>
                      <a:pt x="14017" y="16971"/>
                      <a:pt x="14672" y="16971"/>
                    </a:cubicBezTo>
                    <a:cubicBezTo>
                      <a:pt x="14672" y="16971"/>
                      <a:pt x="15326" y="17743"/>
                      <a:pt x="15981" y="17743"/>
                    </a:cubicBezTo>
                    <a:cubicBezTo>
                      <a:pt x="16635" y="17743"/>
                      <a:pt x="16635" y="17743"/>
                      <a:pt x="17290" y="16971"/>
                    </a:cubicBezTo>
                    <a:cubicBezTo>
                      <a:pt x="17290" y="16971"/>
                      <a:pt x="17944" y="16200"/>
                      <a:pt x="17944" y="16200"/>
                    </a:cubicBezTo>
                    <a:cubicBezTo>
                      <a:pt x="17944" y="16200"/>
                      <a:pt x="18599" y="15429"/>
                      <a:pt x="18599" y="15429"/>
                    </a:cubicBezTo>
                    <a:cubicBezTo>
                      <a:pt x="18599" y="15429"/>
                      <a:pt x="18599" y="15429"/>
                      <a:pt x="17944" y="15429"/>
                    </a:cubicBezTo>
                    <a:cubicBezTo>
                      <a:pt x="17290" y="15429"/>
                      <a:pt x="17290" y="15429"/>
                      <a:pt x="17290" y="14657"/>
                    </a:cubicBezTo>
                    <a:cubicBezTo>
                      <a:pt x="17290" y="13886"/>
                      <a:pt x="17944" y="13886"/>
                      <a:pt x="17290" y="13886"/>
                    </a:cubicBezTo>
                    <a:cubicBezTo>
                      <a:pt x="17290" y="13886"/>
                      <a:pt x="17290" y="13886"/>
                      <a:pt x="17290" y="13114"/>
                    </a:cubicBezTo>
                    <a:cubicBezTo>
                      <a:pt x="17290" y="12343"/>
                      <a:pt x="17290" y="13114"/>
                      <a:pt x="17944" y="12343"/>
                    </a:cubicBezTo>
                    <a:cubicBezTo>
                      <a:pt x="17944" y="12343"/>
                      <a:pt x="16635" y="11571"/>
                      <a:pt x="17944" y="11571"/>
                    </a:cubicBezTo>
                    <a:cubicBezTo>
                      <a:pt x="17290" y="10800"/>
                      <a:pt x="17290" y="10029"/>
                      <a:pt x="17290" y="10029"/>
                    </a:cubicBezTo>
                    <a:cubicBezTo>
                      <a:pt x="16635" y="10029"/>
                      <a:pt x="16635" y="10800"/>
                      <a:pt x="15981" y="10800"/>
                    </a:cubicBezTo>
                    <a:cubicBezTo>
                      <a:pt x="16635" y="10029"/>
                      <a:pt x="16635" y="10029"/>
                      <a:pt x="16635" y="9257"/>
                    </a:cubicBezTo>
                    <a:cubicBezTo>
                      <a:pt x="17290" y="9257"/>
                      <a:pt x="17944" y="8486"/>
                      <a:pt x="17290" y="7714"/>
                    </a:cubicBezTo>
                    <a:cubicBezTo>
                      <a:pt x="17944" y="7714"/>
                      <a:pt x="17944" y="7714"/>
                      <a:pt x="18599" y="7714"/>
                    </a:cubicBezTo>
                    <a:cubicBezTo>
                      <a:pt x="17944" y="6943"/>
                      <a:pt x="19908" y="4629"/>
                      <a:pt x="19253" y="4629"/>
                    </a:cubicBezTo>
                    <a:close/>
                    <a:moveTo>
                      <a:pt x="21217" y="19286"/>
                    </a:moveTo>
                    <a:cubicBezTo>
                      <a:pt x="21217" y="18514"/>
                      <a:pt x="21217" y="18514"/>
                      <a:pt x="21217" y="17743"/>
                    </a:cubicBezTo>
                    <a:cubicBezTo>
                      <a:pt x="21217" y="17743"/>
                      <a:pt x="21217" y="18514"/>
                      <a:pt x="21217" y="18514"/>
                    </a:cubicBezTo>
                    <a:cubicBezTo>
                      <a:pt x="21217" y="18514"/>
                      <a:pt x="19908" y="18514"/>
                      <a:pt x="19908" y="19286"/>
                    </a:cubicBezTo>
                    <a:cubicBezTo>
                      <a:pt x="19908" y="19286"/>
                      <a:pt x="19908" y="19286"/>
                      <a:pt x="19908" y="19286"/>
                    </a:cubicBezTo>
                    <a:cubicBezTo>
                      <a:pt x="19908" y="20057"/>
                      <a:pt x="20562" y="20057"/>
                      <a:pt x="19908" y="20057"/>
                    </a:cubicBezTo>
                    <a:cubicBezTo>
                      <a:pt x="19908" y="20057"/>
                      <a:pt x="20562" y="20829"/>
                      <a:pt x="20562" y="20829"/>
                    </a:cubicBezTo>
                    <a:cubicBezTo>
                      <a:pt x="20562" y="21600"/>
                      <a:pt x="20562" y="21600"/>
                      <a:pt x="21217" y="21600"/>
                    </a:cubicBezTo>
                    <a:cubicBezTo>
                      <a:pt x="21217" y="20829"/>
                      <a:pt x="21217" y="20057"/>
                      <a:pt x="21217" y="19286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2" name="Shape"/>
              <p:cNvSpPr/>
              <p:nvPr/>
            </p:nvSpPr>
            <p:spPr>
              <a:xfrm>
                <a:off x="11885659" y="2515428"/>
                <a:ext cx="299360" cy="329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56" extrusionOk="0">
                    <a:moveTo>
                      <a:pt x="21600" y="14756"/>
                    </a:moveTo>
                    <a:cubicBezTo>
                      <a:pt x="20700" y="13956"/>
                      <a:pt x="19800" y="13156"/>
                      <a:pt x="18000" y="13156"/>
                    </a:cubicBezTo>
                    <a:cubicBezTo>
                      <a:pt x="18900" y="12356"/>
                      <a:pt x="18900" y="12356"/>
                      <a:pt x="18900" y="11556"/>
                    </a:cubicBezTo>
                    <a:cubicBezTo>
                      <a:pt x="18900" y="11556"/>
                      <a:pt x="18000" y="11556"/>
                      <a:pt x="18000" y="10756"/>
                    </a:cubicBezTo>
                    <a:cubicBezTo>
                      <a:pt x="18000" y="11556"/>
                      <a:pt x="18000" y="10756"/>
                      <a:pt x="18000" y="10756"/>
                    </a:cubicBezTo>
                    <a:cubicBezTo>
                      <a:pt x="18000" y="10756"/>
                      <a:pt x="17100" y="10756"/>
                      <a:pt x="17100" y="9956"/>
                    </a:cubicBezTo>
                    <a:cubicBezTo>
                      <a:pt x="17100" y="9956"/>
                      <a:pt x="17100" y="9956"/>
                      <a:pt x="17100" y="9956"/>
                    </a:cubicBezTo>
                    <a:cubicBezTo>
                      <a:pt x="17100" y="9956"/>
                      <a:pt x="17100" y="9956"/>
                      <a:pt x="17100" y="9956"/>
                    </a:cubicBezTo>
                    <a:cubicBezTo>
                      <a:pt x="17100" y="9156"/>
                      <a:pt x="17100" y="9156"/>
                      <a:pt x="17100" y="9156"/>
                    </a:cubicBezTo>
                    <a:cubicBezTo>
                      <a:pt x="17100" y="9156"/>
                      <a:pt x="18000" y="9156"/>
                      <a:pt x="18000" y="9156"/>
                    </a:cubicBezTo>
                    <a:cubicBezTo>
                      <a:pt x="17100" y="8356"/>
                      <a:pt x="16200" y="6756"/>
                      <a:pt x="15300" y="6756"/>
                    </a:cubicBezTo>
                    <a:cubicBezTo>
                      <a:pt x="15300" y="5956"/>
                      <a:pt x="17100" y="5156"/>
                      <a:pt x="17100" y="4356"/>
                    </a:cubicBezTo>
                    <a:cubicBezTo>
                      <a:pt x="17100" y="3556"/>
                      <a:pt x="14400" y="3556"/>
                      <a:pt x="14400" y="3556"/>
                    </a:cubicBezTo>
                    <a:cubicBezTo>
                      <a:pt x="13500" y="2756"/>
                      <a:pt x="15300" y="1956"/>
                      <a:pt x="13500" y="1956"/>
                    </a:cubicBezTo>
                    <a:cubicBezTo>
                      <a:pt x="14400" y="1956"/>
                      <a:pt x="14400" y="1956"/>
                      <a:pt x="14400" y="1956"/>
                    </a:cubicBezTo>
                    <a:cubicBezTo>
                      <a:pt x="13500" y="1156"/>
                      <a:pt x="15300" y="1156"/>
                      <a:pt x="14400" y="356"/>
                    </a:cubicBezTo>
                    <a:cubicBezTo>
                      <a:pt x="13500" y="356"/>
                      <a:pt x="12600" y="-444"/>
                      <a:pt x="11700" y="356"/>
                    </a:cubicBezTo>
                    <a:cubicBezTo>
                      <a:pt x="10800" y="356"/>
                      <a:pt x="9900" y="356"/>
                      <a:pt x="9000" y="1156"/>
                    </a:cubicBezTo>
                    <a:cubicBezTo>
                      <a:pt x="9000" y="1156"/>
                      <a:pt x="9000" y="1956"/>
                      <a:pt x="9000" y="1956"/>
                    </a:cubicBezTo>
                    <a:cubicBezTo>
                      <a:pt x="9000" y="1956"/>
                      <a:pt x="8100" y="2756"/>
                      <a:pt x="8100" y="2756"/>
                    </a:cubicBezTo>
                    <a:cubicBezTo>
                      <a:pt x="7200" y="2756"/>
                      <a:pt x="6300" y="2756"/>
                      <a:pt x="5400" y="2756"/>
                    </a:cubicBezTo>
                    <a:cubicBezTo>
                      <a:pt x="5400" y="2756"/>
                      <a:pt x="4500" y="2756"/>
                      <a:pt x="3600" y="2756"/>
                    </a:cubicBezTo>
                    <a:cubicBezTo>
                      <a:pt x="2700" y="1956"/>
                      <a:pt x="1800" y="1156"/>
                      <a:pt x="900" y="1156"/>
                    </a:cubicBezTo>
                    <a:cubicBezTo>
                      <a:pt x="900" y="1956"/>
                      <a:pt x="900" y="1956"/>
                      <a:pt x="900" y="1956"/>
                    </a:cubicBezTo>
                    <a:cubicBezTo>
                      <a:pt x="900" y="1956"/>
                      <a:pt x="900" y="1956"/>
                      <a:pt x="0" y="1956"/>
                    </a:cubicBezTo>
                    <a:cubicBezTo>
                      <a:pt x="900" y="1956"/>
                      <a:pt x="1800" y="2756"/>
                      <a:pt x="2700" y="2756"/>
                    </a:cubicBezTo>
                    <a:cubicBezTo>
                      <a:pt x="3600" y="3556"/>
                      <a:pt x="5400" y="3556"/>
                      <a:pt x="5400" y="4356"/>
                    </a:cubicBezTo>
                    <a:cubicBezTo>
                      <a:pt x="5400" y="4356"/>
                      <a:pt x="5400" y="5156"/>
                      <a:pt x="5400" y="5156"/>
                    </a:cubicBezTo>
                    <a:cubicBezTo>
                      <a:pt x="5400" y="5156"/>
                      <a:pt x="6300" y="5156"/>
                      <a:pt x="6300" y="5156"/>
                    </a:cubicBezTo>
                    <a:cubicBezTo>
                      <a:pt x="6300" y="5156"/>
                      <a:pt x="6300" y="5156"/>
                      <a:pt x="6300" y="5156"/>
                    </a:cubicBezTo>
                    <a:cubicBezTo>
                      <a:pt x="6300" y="5956"/>
                      <a:pt x="6300" y="5956"/>
                      <a:pt x="6300" y="6756"/>
                    </a:cubicBezTo>
                    <a:cubicBezTo>
                      <a:pt x="6300" y="6756"/>
                      <a:pt x="6300" y="6756"/>
                      <a:pt x="6300" y="7556"/>
                    </a:cubicBezTo>
                    <a:cubicBezTo>
                      <a:pt x="6300" y="7556"/>
                      <a:pt x="7200" y="8356"/>
                      <a:pt x="7200" y="8356"/>
                    </a:cubicBezTo>
                    <a:cubicBezTo>
                      <a:pt x="7200" y="8356"/>
                      <a:pt x="8100" y="8356"/>
                      <a:pt x="8100" y="8356"/>
                    </a:cubicBezTo>
                    <a:cubicBezTo>
                      <a:pt x="8100" y="9156"/>
                      <a:pt x="9000" y="9156"/>
                      <a:pt x="9000" y="9156"/>
                    </a:cubicBezTo>
                    <a:cubicBezTo>
                      <a:pt x="9900" y="9156"/>
                      <a:pt x="9900" y="9956"/>
                      <a:pt x="9000" y="9956"/>
                    </a:cubicBezTo>
                    <a:cubicBezTo>
                      <a:pt x="9000" y="10756"/>
                      <a:pt x="9900" y="10756"/>
                      <a:pt x="9000" y="10756"/>
                    </a:cubicBezTo>
                    <a:cubicBezTo>
                      <a:pt x="8100" y="10756"/>
                      <a:pt x="8100" y="10756"/>
                      <a:pt x="7200" y="11556"/>
                    </a:cubicBezTo>
                    <a:cubicBezTo>
                      <a:pt x="6300" y="12356"/>
                      <a:pt x="5400" y="13156"/>
                      <a:pt x="4500" y="13156"/>
                    </a:cubicBezTo>
                    <a:cubicBezTo>
                      <a:pt x="4500" y="13156"/>
                      <a:pt x="4500" y="13156"/>
                      <a:pt x="4500" y="13156"/>
                    </a:cubicBezTo>
                    <a:cubicBezTo>
                      <a:pt x="4500" y="13156"/>
                      <a:pt x="4500" y="13156"/>
                      <a:pt x="4500" y="13156"/>
                    </a:cubicBezTo>
                    <a:cubicBezTo>
                      <a:pt x="4500" y="13956"/>
                      <a:pt x="3600" y="13956"/>
                      <a:pt x="2700" y="13956"/>
                    </a:cubicBezTo>
                    <a:cubicBezTo>
                      <a:pt x="2700" y="13956"/>
                      <a:pt x="2700" y="13956"/>
                      <a:pt x="3600" y="14756"/>
                    </a:cubicBezTo>
                    <a:cubicBezTo>
                      <a:pt x="2700" y="14756"/>
                      <a:pt x="2700" y="14756"/>
                      <a:pt x="2700" y="14756"/>
                    </a:cubicBezTo>
                    <a:cubicBezTo>
                      <a:pt x="1800" y="15556"/>
                      <a:pt x="2700" y="15556"/>
                      <a:pt x="2700" y="15556"/>
                    </a:cubicBezTo>
                    <a:cubicBezTo>
                      <a:pt x="2700" y="16356"/>
                      <a:pt x="2700" y="16356"/>
                      <a:pt x="2700" y="17156"/>
                    </a:cubicBezTo>
                    <a:cubicBezTo>
                      <a:pt x="2700" y="17156"/>
                      <a:pt x="3600" y="17156"/>
                      <a:pt x="3600" y="17156"/>
                    </a:cubicBezTo>
                    <a:cubicBezTo>
                      <a:pt x="3600" y="17956"/>
                      <a:pt x="3600" y="17956"/>
                      <a:pt x="3600" y="17956"/>
                    </a:cubicBezTo>
                    <a:cubicBezTo>
                      <a:pt x="3600" y="17956"/>
                      <a:pt x="2700" y="19556"/>
                      <a:pt x="3600" y="19556"/>
                    </a:cubicBezTo>
                    <a:cubicBezTo>
                      <a:pt x="3600" y="19556"/>
                      <a:pt x="4500" y="19556"/>
                      <a:pt x="4500" y="19556"/>
                    </a:cubicBezTo>
                    <a:cubicBezTo>
                      <a:pt x="4500" y="19556"/>
                      <a:pt x="5400" y="20356"/>
                      <a:pt x="5400" y="20356"/>
                    </a:cubicBezTo>
                    <a:cubicBezTo>
                      <a:pt x="5400" y="20356"/>
                      <a:pt x="5400" y="20356"/>
                      <a:pt x="5400" y="20356"/>
                    </a:cubicBezTo>
                    <a:cubicBezTo>
                      <a:pt x="4500" y="20356"/>
                      <a:pt x="6300" y="21156"/>
                      <a:pt x="6300" y="20356"/>
                    </a:cubicBezTo>
                    <a:cubicBezTo>
                      <a:pt x="6300" y="21156"/>
                      <a:pt x="7200" y="21156"/>
                      <a:pt x="6300" y="21156"/>
                    </a:cubicBezTo>
                    <a:cubicBezTo>
                      <a:pt x="7200" y="21156"/>
                      <a:pt x="7200" y="21156"/>
                      <a:pt x="7200" y="21156"/>
                    </a:cubicBezTo>
                    <a:cubicBezTo>
                      <a:pt x="8100" y="21156"/>
                      <a:pt x="9000" y="21156"/>
                      <a:pt x="9000" y="20356"/>
                    </a:cubicBezTo>
                    <a:cubicBezTo>
                      <a:pt x="9900" y="20356"/>
                      <a:pt x="9900" y="20356"/>
                      <a:pt x="10800" y="20356"/>
                    </a:cubicBezTo>
                    <a:cubicBezTo>
                      <a:pt x="10800" y="20356"/>
                      <a:pt x="11700" y="20356"/>
                      <a:pt x="11700" y="20356"/>
                    </a:cubicBezTo>
                    <a:cubicBezTo>
                      <a:pt x="11700" y="20356"/>
                      <a:pt x="11700" y="20356"/>
                      <a:pt x="11700" y="19556"/>
                    </a:cubicBezTo>
                    <a:cubicBezTo>
                      <a:pt x="12600" y="20356"/>
                      <a:pt x="12600" y="20356"/>
                      <a:pt x="12600" y="19556"/>
                    </a:cubicBezTo>
                    <a:cubicBezTo>
                      <a:pt x="12600" y="20356"/>
                      <a:pt x="13500" y="19556"/>
                      <a:pt x="14400" y="19556"/>
                    </a:cubicBezTo>
                    <a:cubicBezTo>
                      <a:pt x="15300" y="19556"/>
                      <a:pt x="15300" y="19556"/>
                      <a:pt x="16200" y="19556"/>
                    </a:cubicBezTo>
                    <a:cubicBezTo>
                      <a:pt x="17100" y="17956"/>
                      <a:pt x="18900" y="17156"/>
                      <a:pt x="19800" y="16356"/>
                    </a:cubicBezTo>
                    <a:cubicBezTo>
                      <a:pt x="20700" y="15556"/>
                      <a:pt x="20700" y="15556"/>
                      <a:pt x="21600" y="14756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solidFill>
                    <a:srgbClr val="48A8EA"/>
                  </a:solidFill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3" name="Shape"/>
              <p:cNvSpPr/>
              <p:nvPr/>
            </p:nvSpPr>
            <p:spPr>
              <a:xfrm>
                <a:off x="11946842" y="2858120"/>
                <a:ext cx="163884" cy="67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00" extrusionOk="0">
                    <a:moveTo>
                      <a:pt x="3323" y="10800"/>
                    </a:moveTo>
                    <a:cubicBezTo>
                      <a:pt x="1662" y="10800"/>
                      <a:pt x="1662" y="10800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0800"/>
                      <a:pt x="1662" y="14400"/>
                      <a:pt x="1662" y="14400"/>
                    </a:cubicBezTo>
                    <a:cubicBezTo>
                      <a:pt x="1662" y="14400"/>
                      <a:pt x="0" y="18000"/>
                      <a:pt x="1662" y="14400"/>
                    </a:cubicBezTo>
                    <a:cubicBezTo>
                      <a:pt x="1662" y="14400"/>
                      <a:pt x="1662" y="14400"/>
                      <a:pt x="1662" y="14400"/>
                    </a:cubicBezTo>
                    <a:cubicBezTo>
                      <a:pt x="1662" y="10800"/>
                      <a:pt x="3323" y="10800"/>
                      <a:pt x="3323" y="10800"/>
                    </a:cubicBezTo>
                    <a:cubicBezTo>
                      <a:pt x="4985" y="10800"/>
                      <a:pt x="4985" y="10800"/>
                      <a:pt x="4985" y="10800"/>
                    </a:cubicBezTo>
                    <a:cubicBezTo>
                      <a:pt x="4985" y="10800"/>
                      <a:pt x="4985" y="10800"/>
                      <a:pt x="3323" y="10800"/>
                    </a:cubicBezTo>
                    <a:close/>
                    <a:moveTo>
                      <a:pt x="21600" y="0"/>
                    </a:moveTo>
                    <a:cubicBezTo>
                      <a:pt x="21600" y="0"/>
                      <a:pt x="19938" y="0"/>
                      <a:pt x="18277" y="0"/>
                    </a:cubicBezTo>
                    <a:cubicBezTo>
                      <a:pt x="16615" y="0"/>
                      <a:pt x="14954" y="0"/>
                      <a:pt x="11631" y="0"/>
                    </a:cubicBezTo>
                    <a:cubicBezTo>
                      <a:pt x="13292" y="0"/>
                      <a:pt x="8308" y="0"/>
                      <a:pt x="6646" y="0"/>
                    </a:cubicBezTo>
                    <a:cubicBezTo>
                      <a:pt x="8308" y="0"/>
                      <a:pt x="8308" y="3600"/>
                      <a:pt x="8308" y="3600"/>
                    </a:cubicBezTo>
                    <a:cubicBezTo>
                      <a:pt x="6646" y="3600"/>
                      <a:pt x="6646" y="3600"/>
                      <a:pt x="4985" y="3600"/>
                    </a:cubicBezTo>
                    <a:cubicBezTo>
                      <a:pt x="4985" y="3600"/>
                      <a:pt x="4985" y="7200"/>
                      <a:pt x="6646" y="7200"/>
                    </a:cubicBezTo>
                    <a:cubicBezTo>
                      <a:pt x="4985" y="7200"/>
                      <a:pt x="6646" y="10800"/>
                      <a:pt x="8308" y="10800"/>
                    </a:cubicBezTo>
                    <a:cubicBezTo>
                      <a:pt x="8308" y="10800"/>
                      <a:pt x="8308" y="10800"/>
                      <a:pt x="9969" y="10800"/>
                    </a:cubicBezTo>
                    <a:cubicBezTo>
                      <a:pt x="9969" y="10800"/>
                      <a:pt x="8308" y="14400"/>
                      <a:pt x="8308" y="18000"/>
                    </a:cubicBezTo>
                    <a:cubicBezTo>
                      <a:pt x="11631" y="14400"/>
                      <a:pt x="11631" y="14400"/>
                      <a:pt x="13292" y="14400"/>
                    </a:cubicBezTo>
                    <a:cubicBezTo>
                      <a:pt x="14954" y="18000"/>
                      <a:pt x="14954" y="18000"/>
                      <a:pt x="16615" y="18000"/>
                    </a:cubicBezTo>
                    <a:cubicBezTo>
                      <a:pt x="18277" y="21600"/>
                      <a:pt x="18277" y="18000"/>
                      <a:pt x="19938" y="18000"/>
                    </a:cubicBezTo>
                    <a:cubicBezTo>
                      <a:pt x="19938" y="18000"/>
                      <a:pt x="21600" y="18000"/>
                      <a:pt x="21600" y="18000"/>
                    </a:cubicBezTo>
                    <a:cubicBezTo>
                      <a:pt x="21600" y="14400"/>
                      <a:pt x="19938" y="10800"/>
                      <a:pt x="19938" y="10800"/>
                    </a:cubicBezTo>
                    <a:cubicBezTo>
                      <a:pt x="19938" y="7200"/>
                      <a:pt x="19938" y="3600"/>
                      <a:pt x="21600" y="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4" name="Shape"/>
              <p:cNvSpPr/>
              <p:nvPr/>
            </p:nvSpPr>
            <p:spPr>
              <a:xfrm>
                <a:off x="11584115" y="2919303"/>
                <a:ext cx="113626" cy="110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00" extrusionOk="0">
                    <a:moveTo>
                      <a:pt x="19200" y="19200"/>
                    </a:moveTo>
                    <a:cubicBezTo>
                      <a:pt x="16800" y="19200"/>
                      <a:pt x="14400" y="16800"/>
                      <a:pt x="14400" y="19200"/>
                    </a:cubicBezTo>
                    <a:cubicBezTo>
                      <a:pt x="14400" y="21600"/>
                      <a:pt x="19200" y="21600"/>
                      <a:pt x="19200" y="19200"/>
                    </a:cubicBezTo>
                    <a:close/>
                    <a:moveTo>
                      <a:pt x="12000" y="14400"/>
                    </a:moveTo>
                    <a:cubicBezTo>
                      <a:pt x="12000" y="14400"/>
                      <a:pt x="7200" y="14400"/>
                      <a:pt x="9600" y="16800"/>
                    </a:cubicBezTo>
                    <a:cubicBezTo>
                      <a:pt x="9600" y="19200"/>
                      <a:pt x="14400" y="19200"/>
                      <a:pt x="12000" y="14400"/>
                    </a:cubicBezTo>
                    <a:close/>
                    <a:moveTo>
                      <a:pt x="21600" y="16800"/>
                    </a:moveTo>
                    <a:cubicBezTo>
                      <a:pt x="21600" y="14400"/>
                      <a:pt x="21600" y="14400"/>
                      <a:pt x="21600" y="14400"/>
                    </a:cubicBezTo>
                    <a:cubicBezTo>
                      <a:pt x="21600" y="14400"/>
                      <a:pt x="21600" y="14400"/>
                      <a:pt x="21600" y="14400"/>
                    </a:cubicBezTo>
                    <a:cubicBezTo>
                      <a:pt x="21600" y="12000"/>
                      <a:pt x="21600" y="12000"/>
                      <a:pt x="21600" y="12000"/>
                    </a:cubicBezTo>
                    <a:cubicBezTo>
                      <a:pt x="21600" y="9600"/>
                      <a:pt x="19200" y="12000"/>
                      <a:pt x="19200" y="12000"/>
                    </a:cubicBezTo>
                    <a:cubicBezTo>
                      <a:pt x="19200" y="12000"/>
                      <a:pt x="19200" y="12000"/>
                      <a:pt x="19200" y="12000"/>
                    </a:cubicBezTo>
                    <a:cubicBezTo>
                      <a:pt x="16800" y="14400"/>
                      <a:pt x="19200" y="12000"/>
                      <a:pt x="16800" y="12000"/>
                    </a:cubicBezTo>
                    <a:cubicBezTo>
                      <a:pt x="16800" y="12000"/>
                      <a:pt x="16800" y="12000"/>
                      <a:pt x="16800" y="12000"/>
                    </a:cubicBezTo>
                    <a:cubicBezTo>
                      <a:pt x="16800" y="12000"/>
                      <a:pt x="16800" y="14400"/>
                      <a:pt x="14400" y="14400"/>
                    </a:cubicBezTo>
                    <a:cubicBezTo>
                      <a:pt x="14400" y="14400"/>
                      <a:pt x="14400" y="14400"/>
                      <a:pt x="14400" y="14400"/>
                    </a:cubicBezTo>
                    <a:cubicBezTo>
                      <a:pt x="14400" y="14400"/>
                      <a:pt x="14400" y="16800"/>
                      <a:pt x="16800" y="16800"/>
                    </a:cubicBezTo>
                    <a:cubicBezTo>
                      <a:pt x="16800" y="16800"/>
                      <a:pt x="16800" y="16800"/>
                      <a:pt x="16800" y="16800"/>
                    </a:cubicBezTo>
                    <a:cubicBezTo>
                      <a:pt x="19200" y="16800"/>
                      <a:pt x="19200" y="21600"/>
                      <a:pt x="19200" y="19200"/>
                    </a:cubicBezTo>
                    <a:cubicBezTo>
                      <a:pt x="21600" y="19200"/>
                      <a:pt x="19200" y="16800"/>
                      <a:pt x="21600" y="16800"/>
                    </a:cubicBezTo>
                    <a:close/>
                    <a:moveTo>
                      <a:pt x="7200" y="19200"/>
                    </a:moveTo>
                    <a:cubicBezTo>
                      <a:pt x="7200" y="19200"/>
                      <a:pt x="7200" y="16800"/>
                      <a:pt x="7200" y="16800"/>
                    </a:cubicBezTo>
                    <a:cubicBezTo>
                      <a:pt x="7200" y="16800"/>
                      <a:pt x="7200" y="16800"/>
                      <a:pt x="7200" y="14400"/>
                    </a:cubicBezTo>
                    <a:cubicBezTo>
                      <a:pt x="7200" y="14400"/>
                      <a:pt x="7200" y="14400"/>
                      <a:pt x="9600" y="12000"/>
                    </a:cubicBezTo>
                    <a:cubicBezTo>
                      <a:pt x="9600" y="12000"/>
                      <a:pt x="9600" y="12000"/>
                      <a:pt x="9600" y="12000"/>
                    </a:cubicBezTo>
                    <a:cubicBezTo>
                      <a:pt x="9600" y="12000"/>
                      <a:pt x="9600" y="12000"/>
                      <a:pt x="9600" y="9600"/>
                    </a:cubicBezTo>
                    <a:cubicBezTo>
                      <a:pt x="12000" y="9600"/>
                      <a:pt x="14400" y="9600"/>
                      <a:pt x="12000" y="7200"/>
                    </a:cubicBezTo>
                    <a:cubicBezTo>
                      <a:pt x="12000" y="7200"/>
                      <a:pt x="12000" y="7200"/>
                      <a:pt x="9600" y="7200"/>
                    </a:cubicBezTo>
                    <a:cubicBezTo>
                      <a:pt x="9600" y="7200"/>
                      <a:pt x="9600" y="4800"/>
                      <a:pt x="9600" y="4800"/>
                    </a:cubicBezTo>
                    <a:cubicBezTo>
                      <a:pt x="12000" y="4800"/>
                      <a:pt x="12000" y="2400"/>
                      <a:pt x="12000" y="2400"/>
                    </a:cubicBezTo>
                    <a:cubicBezTo>
                      <a:pt x="12000" y="0"/>
                      <a:pt x="9600" y="0"/>
                      <a:pt x="12000" y="0"/>
                    </a:cubicBezTo>
                    <a:cubicBezTo>
                      <a:pt x="9600" y="0"/>
                      <a:pt x="9600" y="2400"/>
                      <a:pt x="7200" y="2400"/>
                    </a:cubicBezTo>
                    <a:cubicBezTo>
                      <a:pt x="4800" y="4800"/>
                      <a:pt x="2400" y="2400"/>
                      <a:pt x="2400" y="4800"/>
                    </a:cubicBezTo>
                    <a:cubicBezTo>
                      <a:pt x="0" y="4800"/>
                      <a:pt x="0" y="7200"/>
                      <a:pt x="2400" y="7200"/>
                    </a:cubicBezTo>
                    <a:cubicBezTo>
                      <a:pt x="2400" y="7200"/>
                      <a:pt x="2400" y="4800"/>
                      <a:pt x="4800" y="4800"/>
                    </a:cubicBezTo>
                    <a:cubicBezTo>
                      <a:pt x="4800" y="4800"/>
                      <a:pt x="4800" y="4800"/>
                      <a:pt x="4800" y="7200"/>
                    </a:cubicBezTo>
                    <a:cubicBezTo>
                      <a:pt x="2400" y="4800"/>
                      <a:pt x="2400" y="7200"/>
                      <a:pt x="2400" y="7200"/>
                    </a:cubicBezTo>
                    <a:cubicBezTo>
                      <a:pt x="2400" y="7200"/>
                      <a:pt x="2400" y="7200"/>
                      <a:pt x="0" y="7200"/>
                    </a:cubicBezTo>
                    <a:cubicBezTo>
                      <a:pt x="0" y="7200"/>
                      <a:pt x="0" y="7200"/>
                      <a:pt x="0" y="9600"/>
                    </a:cubicBezTo>
                    <a:cubicBezTo>
                      <a:pt x="0" y="9600"/>
                      <a:pt x="0" y="12000"/>
                      <a:pt x="0" y="12000"/>
                    </a:cubicBezTo>
                    <a:cubicBezTo>
                      <a:pt x="0" y="14400"/>
                      <a:pt x="0" y="12000"/>
                      <a:pt x="0" y="14400"/>
                    </a:cubicBezTo>
                    <a:cubicBezTo>
                      <a:pt x="0" y="14400"/>
                      <a:pt x="2400" y="14400"/>
                      <a:pt x="2400" y="14400"/>
                    </a:cubicBezTo>
                    <a:cubicBezTo>
                      <a:pt x="2400" y="16800"/>
                      <a:pt x="0" y="16800"/>
                      <a:pt x="2400" y="19200"/>
                    </a:cubicBezTo>
                    <a:cubicBezTo>
                      <a:pt x="2400" y="19200"/>
                      <a:pt x="7200" y="19200"/>
                      <a:pt x="7200" y="19200"/>
                    </a:cubicBezTo>
                    <a:cubicBezTo>
                      <a:pt x="7200" y="19200"/>
                      <a:pt x="7200" y="19200"/>
                      <a:pt x="7200" y="1920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5" name="Shape"/>
              <p:cNvSpPr/>
              <p:nvPr/>
            </p:nvSpPr>
            <p:spPr>
              <a:xfrm>
                <a:off x="11684630" y="3157480"/>
                <a:ext cx="201030" cy="87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343"/>
                    </a:moveTo>
                    <a:cubicBezTo>
                      <a:pt x="21600" y="12343"/>
                      <a:pt x="20250" y="9257"/>
                      <a:pt x="20250" y="9257"/>
                    </a:cubicBezTo>
                    <a:cubicBezTo>
                      <a:pt x="18900" y="9257"/>
                      <a:pt x="17550" y="9257"/>
                      <a:pt x="17550" y="6171"/>
                    </a:cubicBezTo>
                    <a:cubicBezTo>
                      <a:pt x="18900" y="6171"/>
                      <a:pt x="17550" y="6171"/>
                      <a:pt x="17550" y="6171"/>
                    </a:cubicBezTo>
                    <a:cubicBezTo>
                      <a:pt x="17550" y="6171"/>
                      <a:pt x="16200" y="6171"/>
                      <a:pt x="14850" y="6171"/>
                    </a:cubicBezTo>
                    <a:cubicBezTo>
                      <a:pt x="16200" y="6171"/>
                      <a:pt x="16200" y="9257"/>
                      <a:pt x="14850" y="6171"/>
                    </a:cubicBezTo>
                    <a:cubicBezTo>
                      <a:pt x="14850" y="6171"/>
                      <a:pt x="13500" y="6171"/>
                      <a:pt x="13500" y="6171"/>
                    </a:cubicBezTo>
                    <a:cubicBezTo>
                      <a:pt x="14850" y="3086"/>
                      <a:pt x="13500" y="3086"/>
                      <a:pt x="12150" y="3086"/>
                    </a:cubicBezTo>
                    <a:cubicBezTo>
                      <a:pt x="12150" y="3086"/>
                      <a:pt x="10800" y="3086"/>
                      <a:pt x="10800" y="0"/>
                    </a:cubicBezTo>
                    <a:cubicBezTo>
                      <a:pt x="9450" y="0"/>
                      <a:pt x="10800" y="0"/>
                      <a:pt x="9450" y="0"/>
                    </a:cubicBezTo>
                    <a:cubicBezTo>
                      <a:pt x="9450" y="3086"/>
                      <a:pt x="8100" y="0"/>
                      <a:pt x="6750" y="0"/>
                    </a:cubicBezTo>
                    <a:cubicBezTo>
                      <a:pt x="6750" y="0"/>
                      <a:pt x="6750" y="0"/>
                      <a:pt x="8100" y="0"/>
                    </a:cubicBezTo>
                    <a:cubicBezTo>
                      <a:pt x="6750" y="3086"/>
                      <a:pt x="5400" y="3086"/>
                      <a:pt x="4050" y="3086"/>
                    </a:cubicBezTo>
                    <a:cubicBezTo>
                      <a:pt x="2700" y="6171"/>
                      <a:pt x="1350" y="3086"/>
                      <a:pt x="1350" y="6171"/>
                    </a:cubicBezTo>
                    <a:cubicBezTo>
                      <a:pt x="1350" y="6171"/>
                      <a:pt x="0" y="6171"/>
                      <a:pt x="0" y="6171"/>
                    </a:cubicBezTo>
                    <a:cubicBezTo>
                      <a:pt x="0" y="6171"/>
                      <a:pt x="1350" y="9257"/>
                      <a:pt x="1350" y="9257"/>
                    </a:cubicBezTo>
                    <a:cubicBezTo>
                      <a:pt x="1350" y="9257"/>
                      <a:pt x="1350" y="9257"/>
                      <a:pt x="1350" y="12343"/>
                    </a:cubicBezTo>
                    <a:cubicBezTo>
                      <a:pt x="1350" y="12343"/>
                      <a:pt x="2700" y="12343"/>
                      <a:pt x="2700" y="12343"/>
                    </a:cubicBezTo>
                    <a:cubicBezTo>
                      <a:pt x="2700" y="12343"/>
                      <a:pt x="2700" y="15429"/>
                      <a:pt x="2700" y="15429"/>
                    </a:cubicBezTo>
                    <a:cubicBezTo>
                      <a:pt x="4050" y="15429"/>
                      <a:pt x="6750" y="21600"/>
                      <a:pt x="8100" y="21600"/>
                    </a:cubicBezTo>
                    <a:cubicBezTo>
                      <a:pt x="8100" y="21600"/>
                      <a:pt x="8100" y="21600"/>
                      <a:pt x="9450" y="18514"/>
                    </a:cubicBezTo>
                    <a:cubicBezTo>
                      <a:pt x="9450" y="18514"/>
                      <a:pt x="9450" y="18514"/>
                      <a:pt x="10800" y="18514"/>
                    </a:cubicBezTo>
                    <a:cubicBezTo>
                      <a:pt x="10800" y="18514"/>
                      <a:pt x="12150" y="18514"/>
                      <a:pt x="13500" y="18514"/>
                    </a:cubicBezTo>
                    <a:cubicBezTo>
                      <a:pt x="13500" y="18514"/>
                      <a:pt x="14850" y="18514"/>
                      <a:pt x="16200" y="21600"/>
                    </a:cubicBezTo>
                    <a:cubicBezTo>
                      <a:pt x="16200" y="18514"/>
                      <a:pt x="17550" y="18514"/>
                      <a:pt x="18900" y="18514"/>
                    </a:cubicBezTo>
                    <a:cubicBezTo>
                      <a:pt x="18900" y="15429"/>
                      <a:pt x="20250" y="12343"/>
                      <a:pt x="21600" y="12343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6" name="Shape"/>
              <p:cNvSpPr/>
              <p:nvPr/>
            </p:nvSpPr>
            <p:spPr>
              <a:xfrm>
                <a:off x="12322680" y="3719051"/>
                <a:ext cx="61183" cy="37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7280" y="0"/>
                      <a:pt x="17280" y="0"/>
                      <a:pt x="12960" y="7200"/>
                    </a:cubicBezTo>
                    <a:cubicBezTo>
                      <a:pt x="12960" y="7200"/>
                      <a:pt x="8640" y="7200"/>
                      <a:pt x="8640" y="7200"/>
                    </a:cubicBezTo>
                    <a:cubicBezTo>
                      <a:pt x="4320" y="7200"/>
                      <a:pt x="4320" y="7200"/>
                      <a:pt x="4320" y="7200"/>
                    </a:cubicBezTo>
                    <a:cubicBezTo>
                      <a:pt x="4320" y="7200"/>
                      <a:pt x="4320" y="7200"/>
                      <a:pt x="4320" y="7200"/>
                    </a:cubicBezTo>
                    <a:cubicBezTo>
                      <a:pt x="0" y="7200"/>
                      <a:pt x="0" y="14400"/>
                      <a:pt x="0" y="14400"/>
                    </a:cubicBezTo>
                    <a:cubicBezTo>
                      <a:pt x="0" y="14400"/>
                      <a:pt x="0" y="21600"/>
                      <a:pt x="4320" y="21600"/>
                    </a:cubicBezTo>
                    <a:cubicBezTo>
                      <a:pt x="4320" y="21600"/>
                      <a:pt x="8640" y="21600"/>
                      <a:pt x="8640" y="21600"/>
                    </a:cubicBezTo>
                    <a:cubicBezTo>
                      <a:pt x="4320" y="21600"/>
                      <a:pt x="12960" y="21600"/>
                      <a:pt x="12960" y="14400"/>
                    </a:cubicBezTo>
                    <a:cubicBezTo>
                      <a:pt x="12960" y="14400"/>
                      <a:pt x="12960" y="14400"/>
                      <a:pt x="17280" y="14400"/>
                    </a:cubicBezTo>
                    <a:cubicBezTo>
                      <a:pt x="12960" y="7200"/>
                      <a:pt x="17280" y="7200"/>
                      <a:pt x="2160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7" name="Shape"/>
              <p:cNvSpPr/>
              <p:nvPr/>
            </p:nvSpPr>
            <p:spPr>
              <a:xfrm>
                <a:off x="11734886" y="3319178"/>
                <a:ext cx="174809" cy="148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4" y="21600"/>
                    </a:moveTo>
                    <a:cubicBezTo>
                      <a:pt x="16971" y="19800"/>
                      <a:pt x="15429" y="19800"/>
                      <a:pt x="15429" y="19800"/>
                    </a:cubicBezTo>
                    <a:cubicBezTo>
                      <a:pt x="15429" y="19800"/>
                      <a:pt x="15429" y="19800"/>
                      <a:pt x="15429" y="19800"/>
                    </a:cubicBezTo>
                    <a:cubicBezTo>
                      <a:pt x="13886" y="19800"/>
                      <a:pt x="13886" y="18000"/>
                      <a:pt x="12343" y="18000"/>
                    </a:cubicBezTo>
                    <a:cubicBezTo>
                      <a:pt x="15429" y="19800"/>
                      <a:pt x="16971" y="19800"/>
                      <a:pt x="18514" y="21600"/>
                    </a:cubicBezTo>
                    <a:cubicBezTo>
                      <a:pt x="18514" y="21600"/>
                      <a:pt x="18514" y="21600"/>
                      <a:pt x="18514" y="21600"/>
                    </a:cubicBezTo>
                    <a:close/>
                    <a:moveTo>
                      <a:pt x="21600" y="7200"/>
                    </a:moveTo>
                    <a:cubicBezTo>
                      <a:pt x="20057" y="5400"/>
                      <a:pt x="18514" y="5400"/>
                      <a:pt x="20057" y="5400"/>
                    </a:cubicBezTo>
                    <a:cubicBezTo>
                      <a:pt x="18514" y="5400"/>
                      <a:pt x="18514" y="3600"/>
                      <a:pt x="18514" y="3600"/>
                    </a:cubicBezTo>
                    <a:cubicBezTo>
                      <a:pt x="18514" y="3600"/>
                      <a:pt x="18514" y="3600"/>
                      <a:pt x="16971" y="3600"/>
                    </a:cubicBezTo>
                    <a:cubicBezTo>
                      <a:pt x="16971" y="3600"/>
                      <a:pt x="15429" y="3600"/>
                      <a:pt x="13886" y="3600"/>
                    </a:cubicBezTo>
                    <a:cubicBezTo>
                      <a:pt x="13886" y="1800"/>
                      <a:pt x="12343" y="0"/>
                      <a:pt x="10800" y="0"/>
                    </a:cubicBezTo>
                    <a:cubicBezTo>
                      <a:pt x="9257" y="0"/>
                      <a:pt x="10800" y="0"/>
                      <a:pt x="9257" y="0"/>
                    </a:cubicBezTo>
                    <a:cubicBezTo>
                      <a:pt x="9257" y="0"/>
                      <a:pt x="7714" y="0"/>
                      <a:pt x="7714" y="1800"/>
                    </a:cubicBezTo>
                    <a:cubicBezTo>
                      <a:pt x="6171" y="1800"/>
                      <a:pt x="7714" y="1800"/>
                      <a:pt x="7714" y="1800"/>
                    </a:cubicBezTo>
                    <a:cubicBezTo>
                      <a:pt x="7714" y="3600"/>
                      <a:pt x="7714" y="3600"/>
                      <a:pt x="6171" y="3600"/>
                    </a:cubicBezTo>
                    <a:cubicBezTo>
                      <a:pt x="6171" y="3600"/>
                      <a:pt x="6171" y="5400"/>
                      <a:pt x="6171" y="5400"/>
                    </a:cubicBezTo>
                    <a:cubicBezTo>
                      <a:pt x="6171" y="5400"/>
                      <a:pt x="4629" y="5400"/>
                      <a:pt x="4629" y="5400"/>
                    </a:cubicBezTo>
                    <a:cubicBezTo>
                      <a:pt x="4629" y="5400"/>
                      <a:pt x="3086" y="3600"/>
                      <a:pt x="3086" y="3600"/>
                    </a:cubicBezTo>
                    <a:cubicBezTo>
                      <a:pt x="3086" y="3600"/>
                      <a:pt x="3086" y="5400"/>
                      <a:pt x="3086" y="5400"/>
                    </a:cubicBezTo>
                    <a:cubicBezTo>
                      <a:pt x="3086" y="5400"/>
                      <a:pt x="1543" y="5400"/>
                      <a:pt x="1543" y="5400"/>
                    </a:cubicBezTo>
                    <a:cubicBezTo>
                      <a:pt x="0" y="5400"/>
                      <a:pt x="0" y="5400"/>
                      <a:pt x="0" y="5400"/>
                    </a:cubicBezTo>
                    <a:cubicBezTo>
                      <a:pt x="0" y="7200"/>
                      <a:pt x="0" y="9000"/>
                      <a:pt x="1543" y="9000"/>
                    </a:cubicBezTo>
                    <a:cubicBezTo>
                      <a:pt x="1543" y="9000"/>
                      <a:pt x="1543" y="5400"/>
                      <a:pt x="3086" y="5400"/>
                    </a:cubicBezTo>
                    <a:cubicBezTo>
                      <a:pt x="4629" y="5400"/>
                      <a:pt x="4629" y="7200"/>
                      <a:pt x="4629" y="9000"/>
                    </a:cubicBezTo>
                    <a:cubicBezTo>
                      <a:pt x="4629" y="10800"/>
                      <a:pt x="6171" y="10800"/>
                      <a:pt x="6171" y="12600"/>
                    </a:cubicBezTo>
                    <a:cubicBezTo>
                      <a:pt x="6171" y="12600"/>
                      <a:pt x="6171" y="12600"/>
                      <a:pt x="6171" y="12600"/>
                    </a:cubicBezTo>
                    <a:cubicBezTo>
                      <a:pt x="6171" y="12600"/>
                      <a:pt x="7714" y="12600"/>
                      <a:pt x="7714" y="14400"/>
                    </a:cubicBezTo>
                    <a:cubicBezTo>
                      <a:pt x="7714" y="14400"/>
                      <a:pt x="9257" y="16200"/>
                      <a:pt x="9257" y="16200"/>
                    </a:cubicBezTo>
                    <a:cubicBezTo>
                      <a:pt x="9257" y="16200"/>
                      <a:pt x="10800" y="16200"/>
                      <a:pt x="10800" y="16200"/>
                    </a:cubicBezTo>
                    <a:cubicBezTo>
                      <a:pt x="12343" y="16200"/>
                      <a:pt x="12343" y="18000"/>
                      <a:pt x="13886" y="18000"/>
                    </a:cubicBezTo>
                    <a:cubicBezTo>
                      <a:pt x="15429" y="19800"/>
                      <a:pt x="13886" y="18000"/>
                      <a:pt x="13886" y="16200"/>
                    </a:cubicBezTo>
                    <a:cubicBezTo>
                      <a:pt x="13886" y="16200"/>
                      <a:pt x="13886" y="16200"/>
                      <a:pt x="12343" y="16200"/>
                    </a:cubicBezTo>
                    <a:cubicBezTo>
                      <a:pt x="12343" y="14400"/>
                      <a:pt x="10800" y="14400"/>
                      <a:pt x="10800" y="12600"/>
                    </a:cubicBezTo>
                    <a:cubicBezTo>
                      <a:pt x="9257" y="12600"/>
                      <a:pt x="9257" y="10800"/>
                      <a:pt x="9257" y="10800"/>
                    </a:cubicBezTo>
                    <a:cubicBezTo>
                      <a:pt x="9257" y="10800"/>
                      <a:pt x="7714" y="10800"/>
                      <a:pt x="7714" y="9000"/>
                    </a:cubicBezTo>
                    <a:cubicBezTo>
                      <a:pt x="7714" y="9000"/>
                      <a:pt x="7714" y="7200"/>
                      <a:pt x="7714" y="7200"/>
                    </a:cubicBezTo>
                    <a:cubicBezTo>
                      <a:pt x="9257" y="7200"/>
                      <a:pt x="9257" y="7200"/>
                      <a:pt x="9257" y="7200"/>
                    </a:cubicBezTo>
                    <a:cubicBezTo>
                      <a:pt x="10800" y="7200"/>
                      <a:pt x="10800" y="7200"/>
                      <a:pt x="10800" y="7200"/>
                    </a:cubicBezTo>
                    <a:cubicBezTo>
                      <a:pt x="10800" y="7200"/>
                      <a:pt x="10800" y="7200"/>
                      <a:pt x="10800" y="7200"/>
                    </a:cubicBezTo>
                    <a:cubicBezTo>
                      <a:pt x="12343" y="7200"/>
                      <a:pt x="12343" y="7200"/>
                      <a:pt x="13886" y="7200"/>
                    </a:cubicBezTo>
                    <a:cubicBezTo>
                      <a:pt x="13886" y="7200"/>
                      <a:pt x="15429" y="7200"/>
                      <a:pt x="16971" y="7200"/>
                    </a:cubicBezTo>
                    <a:cubicBezTo>
                      <a:pt x="16971" y="7200"/>
                      <a:pt x="18514" y="7200"/>
                      <a:pt x="18514" y="7200"/>
                    </a:cubicBezTo>
                    <a:cubicBezTo>
                      <a:pt x="18514" y="9000"/>
                      <a:pt x="18514" y="9000"/>
                      <a:pt x="20057" y="9000"/>
                    </a:cubicBezTo>
                    <a:cubicBezTo>
                      <a:pt x="20057" y="9000"/>
                      <a:pt x="20057" y="7200"/>
                      <a:pt x="20057" y="7200"/>
                    </a:cubicBezTo>
                    <a:cubicBezTo>
                      <a:pt x="20057" y="7200"/>
                      <a:pt x="21600" y="7200"/>
                      <a:pt x="21600" y="720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8" name="Shape"/>
              <p:cNvSpPr/>
              <p:nvPr/>
            </p:nvSpPr>
            <p:spPr>
              <a:xfrm>
                <a:off x="13559448" y="3069451"/>
                <a:ext cx="1691010" cy="1295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343" extrusionOk="0">
                    <a:moveTo>
                      <a:pt x="16835" y="20365"/>
                    </a:moveTo>
                    <a:cubicBezTo>
                      <a:pt x="16835" y="20160"/>
                      <a:pt x="16676" y="20160"/>
                      <a:pt x="16676" y="20365"/>
                    </a:cubicBezTo>
                    <a:cubicBezTo>
                      <a:pt x="16676" y="20160"/>
                      <a:pt x="16676" y="20160"/>
                      <a:pt x="16676" y="20160"/>
                    </a:cubicBezTo>
                    <a:cubicBezTo>
                      <a:pt x="16676" y="20160"/>
                      <a:pt x="16676" y="20160"/>
                      <a:pt x="16676" y="20365"/>
                    </a:cubicBezTo>
                    <a:cubicBezTo>
                      <a:pt x="16518" y="20160"/>
                      <a:pt x="16200" y="20365"/>
                      <a:pt x="16200" y="20365"/>
                    </a:cubicBezTo>
                    <a:cubicBezTo>
                      <a:pt x="16200" y="20365"/>
                      <a:pt x="16200" y="20365"/>
                      <a:pt x="16200" y="20365"/>
                    </a:cubicBezTo>
                    <a:cubicBezTo>
                      <a:pt x="16041" y="20571"/>
                      <a:pt x="15882" y="20777"/>
                      <a:pt x="16041" y="21188"/>
                    </a:cubicBezTo>
                    <a:cubicBezTo>
                      <a:pt x="16041" y="21394"/>
                      <a:pt x="16359" y="21394"/>
                      <a:pt x="16518" y="21188"/>
                    </a:cubicBezTo>
                    <a:cubicBezTo>
                      <a:pt x="16518" y="21188"/>
                      <a:pt x="16676" y="21188"/>
                      <a:pt x="16676" y="20983"/>
                    </a:cubicBezTo>
                    <a:cubicBezTo>
                      <a:pt x="16835" y="20983"/>
                      <a:pt x="16835" y="20365"/>
                      <a:pt x="16835" y="20365"/>
                    </a:cubicBezTo>
                    <a:close/>
                    <a:moveTo>
                      <a:pt x="19376" y="17485"/>
                    </a:moveTo>
                    <a:cubicBezTo>
                      <a:pt x="19376" y="17485"/>
                      <a:pt x="19376" y="17485"/>
                      <a:pt x="19376" y="17485"/>
                    </a:cubicBezTo>
                    <a:cubicBezTo>
                      <a:pt x="19535" y="17485"/>
                      <a:pt x="19376" y="17485"/>
                      <a:pt x="19376" y="17485"/>
                    </a:cubicBezTo>
                    <a:close/>
                    <a:moveTo>
                      <a:pt x="20488" y="14194"/>
                    </a:moveTo>
                    <a:cubicBezTo>
                      <a:pt x="20488" y="14194"/>
                      <a:pt x="20329" y="14194"/>
                      <a:pt x="20329" y="14400"/>
                    </a:cubicBezTo>
                    <a:cubicBezTo>
                      <a:pt x="20488" y="14400"/>
                      <a:pt x="20488" y="14400"/>
                      <a:pt x="20488" y="14400"/>
                    </a:cubicBezTo>
                    <a:cubicBezTo>
                      <a:pt x="20488" y="14400"/>
                      <a:pt x="20488" y="14400"/>
                      <a:pt x="20488" y="14194"/>
                    </a:cubicBezTo>
                    <a:close/>
                    <a:moveTo>
                      <a:pt x="20488" y="14194"/>
                    </a:moveTo>
                    <a:cubicBezTo>
                      <a:pt x="20488" y="14194"/>
                      <a:pt x="20488" y="14194"/>
                      <a:pt x="20488" y="14194"/>
                    </a:cubicBezTo>
                    <a:cubicBezTo>
                      <a:pt x="20488" y="14194"/>
                      <a:pt x="20488" y="14194"/>
                      <a:pt x="20488" y="14194"/>
                    </a:cubicBezTo>
                    <a:close/>
                    <a:moveTo>
                      <a:pt x="20012" y="13165"/>
                    </a:moveTo>
                    <a:cubicBezTo>
                      <a:pt x="19853" y="13165"/>
                      <a:pt x="19853" y="12960"/>
                      <a:pt x="19694" y="12960"/>
                    </a:cubicBezTo>
                    <a:cubicBezTo>
                      <a:pt x="19853" y="13165"/>
                      <a:pt x="20012" y="13165"/>
                      <a:pt x="20012" y="13165"/>
                    </a:cubicBezTo>
                    <a:cubicBezTo>
                      <a:pt x="20012" y="13165"/>
                      <a:pt x="20012" y="13165"/>
                      <a:pt x="20012" y="13165"/>
                    </a:cubicBezTo>
                    <a:close/>
                    <a:moveTo>
                      <a:pt x="21441" y="4937"/>
                    </a:moveTo>
                    <a:cubicBezTo>
                      <a:pt x="21441" y="4731"/>
                      <a:pt x="21441" y="4731"/>
                      <a:pt x="21441" y="4525"/>
                    </a:cubicBezTo>
                    <a:cubicBezTo>
                      <a:pt x="21441" y="4525"/>
                      <a:pt x="21441" y="4320"/>
                      <a:pt x="21441" y="4320"/>
                    </a:cubicBezTo>
                    <a:cubicBezTo>
                      <a:pt x="21441" y="4114"/>
                      <a:pt x="21441" y="4114"/>
                      <a:pt x="21441" y="3908"/>
                    </a:cubicBezTo>
                    <a:cubicBezTo>
                      <a:pt x="21441" y="3908"/>
                      <a:pt x="21282" y="3703"/>
                      <a:pt x="21282" y="3703"/>
                    </a:cubicBezTo>
                    <a:cubicBezTo>
                      <a:pt x="21282" y="3497"/>
                      <a:pt x="21441" y="3497"/>
                      <a:pt x="21441" y="3497"/>
                    </a:cubicBezTo>
                    <a:cubicBezTo>
                      <a:pt x="21441" y="3291"/>
                      <a:pt x="21441" y="3291"/>
                      <a:pt x="21282" y="3291"/>
                    </a:cubicBezTo>
                    <a:cubicBezTo>
                      <a:pt x="21282" y="3291"/>
                      <a:pt x="21282" y="3085"/>
                      <a:pt x="21282" y="3085"/>
                    </a:cubicBezTo>
                    <a:cubicBezTo>
                      <a:pt x="21124" y="2880"/>
                      <a:pt x="20965" y="3085"/>
                      <a:pt x="20806" y="3085"/>
                    </a:cubicBezTo>
                    <a:cubicBezTo>
                      <a:pt x="20806" y="3085"/>
                      <a:pt x="20647" y="3085"/>
                      <a:pt x="20647" y="3291"/>
                    </a:cubicBezTo>
                    <a:cubicBezTo>
                      <a:pt x="20488" y="3291"/>
                      <a:pt x="20647" y="3291"/>
                      <a:pt x="20488" y="3291"/>
                    </a:cubicBezTo>
                    <a:cubicBezTo>
                      <a:pt x="20171" y="3497"/>
                      <a:pt x="20012" y="3497"/>
                      <a:pt x="19853" y="3291"/>
                    </a:cubicBezTo>
                    <a:cubicBezTo>
                      <a:pt x="19853" y="3291"/>
                      <a:pt x="19853" y="3085"/>
                      <a:pt x="19694" y="3085"/>
                    </a:cubicBezTo>
                    <a:cubicBezTo>
                      <a:pt x="19694" y="2880"/>
                      <a:pt x="19694" y="2880"/>
                      <a:pt x="19535" y="2880"/>
                    </a:cubicBezTo>
                    <a:cubicBezTo>
                      <a:pt x="19535" y="2880"/>
                      <a:pt x="19535" y="2674"/>
                      <a:pt x="19535" y="2674"/>
                    </a:cubicBezTo>
                    <a:cubicBezTo>
                      <a:pt x="19376" y="2674"/>
                      <a:pt x="19376" y="2674"/>
                      <a:pt x="19218" y="2674"/>
                    </a:cubicBezTo>
                    <a:cubicBezTo>
                      <a:pt x="19218" y="2468"/>
                      <a:pt x="19059" y="2468"/>
                      <a:pt x="18900" y="2468"/>
                    </a:cubicBezTo>
                    <a:cubicBezTo>
                      <a:pt x="18900" y="2468"/>
                      <a:pt x="18741" y="2263"/>
                      <a:pt x="18741" y="2263"/>
                    </a:cubicBezTo>
                    <a:cubicBezTo>
                      <a:pt x="18582" y="2263"/>
                      <a:pt x="18424" y="2263"/>
                      <a:pt x="18265" y="2263"/>
                    </a:cubicBezTo>
                    <a:cubicBezTo>
                      <a:pt x="18106" y="2057"/>
                      <a:pt x="18106" y="2057"/>
                      <a:pt x="18106" y="2057"/>
                    </a:cubicBezTo>
                    <a:cubicBezTo>
                      <a:pt x="17947" y="1851"/>
                      <a:pt x="17947" y="1851"/>
                      <a:pt x="17947" y="1851"/>
                    </a:cubicBezTo>
                    <a:cubicBezTo>
                      <a:pt x="17788" y="1645"/>
                      <a:pt x="17788" y="1645"/>
                      <a:pt x="17788" y="1645"/>
                    </a:cubicBezTo>
                    <a:cubicBezTo>
                      <a:pt x="17629" y="1440"/>
                      <a:pt x="16200" y="-206"/>
                      <a:pt x="16200" y="205"/>
                    </a:cubicBezTo>
                    <a:cubicBezTo>
                      <a:pt x="16041" y="205"/>
                      <a:pt x="15882" y="0"/>
                      <a:pt x="15724" y="0"/>
                    </a:cubicBezTo>
                    <a:cubicBezTo>
                      <a:pt x="15565" y="0"/>
                      <a:pt x="15406" y="0"/>
                      <a:pt x="15247" y="0"/>
                    </a:cubicBezTo>
                    <a:cubicBezTo>
                      <a:pt x="15088" y="0"/>
                      <a:pt x="14929" y="0"/>
                      <a:pt x="14771" y="0"/>
                    </a:cubicBezTo>
                    <a:cubicBezTo>
                      <a:pt x="14771" y="205"/>
                      <a:pt x="14612" y="411"/>
                      <a:pt x="14612" y="411"/>
                    </a:cubicBezTo>
                    <a:cubicBezTo>
                      <a:pt x="14612" y="617"/>
                      <a:pt x="14771" y="411"/>
                      <a:pt x="14771" y="411"/>
                    </a:cubicBezTo>
                    <a:cubicBezTo>
                      <a:pt x="14929" y="617"/>
                      <a:pt x="14929" y="617"/>
                      <a:pt x="14929" y="617"/>
                    </a:cubicBezTo>
                    <a:cubicBezTo>
                      <a:pt x="15088" y="823"/>
                      <a:pt x="14929" y="823"/>
                      <a:pt x="14929" y="1234"/>
                    </a:cubicBezTo>
                    <a:cubicBezTo>
                      <a:pt x="14929" y="1234"/>
                      <a:pt x="14929" y="1440"/>
                      <a:pt x="14929" y="1645"/>
                    </a:cubicBezTo>
                    <a:cubicBezTo>
                      <a:pt x="14929" y="1645"/>
                      <a:pt x="14929" y="1645"/>
                      <a:pt x="14929" y="1851"/>
                    </a:cubicBezTo>
                    <a:cubicBezTo>
                      <a:pt x="14929" y="1851"/>
                      <a:pt x="15088" y="1851"/>
                      <a:pt x="15088" y="1851"/>
                    </a:cubicBezTo>
                    <a:cubicBezTo>
                      <a:pt x="15088" y="2057"/>
                      <a:pt x="15088" y="2057"/>
                      <a:pt x="14929" y="2057"/>
                    </a:cubicBezTo>
                    <a:cubicBezTo>
                      <a:pt x="14929" y="2057"/>
                      <a:pt x="14771" y="2263"/>
                      <a:pt x="14771" y="2263"/>
                    </a:cubicBezTo>
                    <a:cubicBezTo>
                      <a:pt x="14612" y="2263"/>
                      <a:pt x="14294" y="2263"/>
                      <a:pt x="14135" y="2057"/>
                    </a:cubicBezTo>
                    <a:cubicBezTo>
                      <a:pt x="14135" y="2263"/>
                      <a:pt x="14294" y="2468"/>
                      <a:pt x="14294" y="2674"/>
                    </a:cubicBezTo>
                    <a:cubicBezTo>
                      <a:pt x="14294" y="2880"/>
                      <a:pt x="14294" y="3085"/>
                      <a:pt x="14135" y="3085"/>
                    </a:cubicBezTo>
                    <a:cubicBezTo>
                      <a:pt x="14294" y="3085"/>
                      <a:pt x="14294" y="3291"/>
                      <a:pt x="14453" y="3291"/>
                    </a:cubicBezTo>
                    <a:cubicBezTo>
                      <a:pt x="14453" y="3291"/>
                      <a:pt x="14453" y="3291"/>
                      <a:pt x="14453" y="3291"/>
                    </a:cubicBezTo>
                    <a:cubicBezTo>
                      <a:pt x="14771" y="3291"/>
                      <a:pt x="14929" y="3291"/>
                      <a:pt x="14929" y="3497"/>
                    </a:cubicBezTo>
                    <a:cubicBezTo>
                      <a:pt x="15088" y="3291"/>
                      <a:pt x="15088" y="3085"/>
                      <a:pt x="15247" y="3291"/>
                    </a:cubicBezTo>
                    <a:cubicBezTo>
                      <a:pt x="15406" y="3291"/>
                      <a:pt x="15406" y="3291"/>
                      <a:pt x="15565" y="3291"/>
                    </a:cubicBezTo>
                    <a:cubicBezTo>
                      <a:pt x="15565" y="3497"/>
                      <a:pt x="16200" y="3908"/>
                      <a:pt x="16200" y="3908"/>
                    </a:cubicBezTo>
                    <a:cubicBezTo>
                      <a:pt x="16200" y="4114"/>
                      <a:pt x="15724" y="3908"/>
                      <a:pt x="15565" y="3908"/>
                    </a:cubicBezTo>
                    <a:cubicBezTo>
                      <a:pt x="15565" y="3908"/>
                      <a:pt x="15406" y="4114"/>
                      <a:pt x="15406" y="4114"/>
                    </a:cubicBezTo>
                    <a:cubicBezTo>
                      <a:pt x="15406" y="4114"/>
                      <a:pt x="15247" y="3908"/>
                      <a:pt x="15247" y="4114"/>
                    </a:cubicBezTo>
                    <a:cubicBezTo>
                      <a:pt x="15247" y="4114"/>
                      <a:pt x="15088" y="4114"/>
                      <a:pt x="15088" y="4320"/>
                    </a:cubicBezTo>
                    <a:cubicBezTo>
                      <a:pt x="14929" y="4525"/>
                      <a:pt x="15088" y="4525"/>
                      <a:pt x="14929" y="4731"/>
                    </a:cubicBezTo>
                    <a:cubicBezTo>
                      <a:pt x="14929" y="4731"/>
                      <a:pt x="14771" y="4731"/>
                      <a:pt x="14612" y="4731"/>
                    </a:cubicBezTo>
                    <a:cubicBezTo>
                      <a:pt x="14453" y="4731"/>
                      <a:pt x="14612" y="4731"/>
                      <a:pt x="14453" y="4937"/>
                    </a:cubicBezTo>
                    <a:cubicBezTo>
                      <a:pt x="14453" y="4937"/>
                      <a:pt x="14453" y="5143"/>
                      <a:pt x="14294" y="5143"/>
                    </a:cubicBezTo>
                    <a:cubicBezTo>
                      <a:pt x="14294" y="5143"/>
                      <a:pt x="13976" y="5143"/>
                      <a:pt x="13976" y="5143"/>
                    </a:cubicBezTo>
                    <a:cubicBezTo>
                      <a:pt x="13818" y="5143"/>
                      <a:pt x="13818" y="4937"/>
                      <a:pt x="13818" y="4937"/>
                    </a:cubicBezTo>
                    <a:cubicBezTo>
                      <a:pt x="13659" y="4937"/>
                      <a:pt x="13500" y="5143"/>
                      <a:pt x="13500" y="5348"/>
                    </a:cubicBezTo>
                    <a:cubicBezTo>
                      <a:pt x="13659" y="5554"/>
                      <a:pt x="13976" y="5554"/>
                      <a:pt x="13976" y="5760"/>
                    </a:cubicBezTo>
                    <a:cubicBezTo>
                      <a:pt x="13976" y="5965"/>
                      <a:pt x="13659" y="5965"/>
                      <a:pt x="13659" y="6171"/>
                    </a:cubicBezTo>
                    <a:cubicBezTo>
                      <a:pt x="13500" y="6377"/>
                      <a:pt x="13500" y="6377"/>
                      <a:pt x="13341" y="6377"/>
                    </a:cubicBezTo>
                    <a:cubicBezTo>
                      <a:pt x="13182" y="6583"/>
                      <a:pt x="12865" y="6583"/>
                      <a:pt x="12547" y="6583"/>
                    </a:cubicBezTo>
                    <a:cubicBezTo>
                      <a:pt x="12388" y="6788"/>
                      <a:pt x="12229" y="6788"/>
                      <a:pt x="11912" y="6994"/>
                    </a:cubicBezTo>
                    <a:cubicBezTo>
                      <a:pt x="11753" y="6994"/>
                      <a:pt x="11753" y="6994"/>
                      <a:pt x="11594" y="6994"/>
                    </a:cubicBezTo>
                    <a:cubicBezTo>
                      <a:pt x="11435" y="6994"/>
                      <a:pt x="11594" y="6994"/>
                      <a:pt x="11435" y="6994"/>
                    </a:cubicBezTo>
                    <a:cubicBezTo>
                      <a:pt x="11435" y="6788"/>
                      <a:pt x="11276" y="6994"/>
                      <a:pt x="11276" y="6994"/>
                    </a:cubicBezTo>
                    <a:cubicBezTo>
                      <a:pt x="10959" y="6994"/>
                      <a:pt x="10800" y="6788"/>
                      <a:pt x="10641" y="6788"/>
                    </a:cubicBezTo>
                    <a:cubicBezTo>
                      <a:pt x="10482" y="6583"/>
                      <a:pt x="10324" y="6583"/>
                      <a:pt x="10324" y="6583"/>
                    </a:cubicBezTo>
                    <a:cubicBezTo>
                      <a:pt x="10165" y="6377"/>
                      <a:pt x="9847" y="6583"/>
                      <a:pt x="9688" y="6583"/>
                    </a:cubicBezTo>
                    <a:cubicBezTo>
                      <a:pt x="9371" y="6377"/>
                      <a:pt x="9212" y="6377"/>
                      <a:pt x="8894" y="6377"/>
                    </a:cubicBezTo>
                    <a:cubicBezTo>
                      <a:pt x="8735" y="6377"/>
                      <a:pt x="8418" y="6377"/>
                      <a:pt x="8259" y="6377"/>
                    </a:cubicBezTo>
                    <a:cubicBezTo>
                      <a:pt x="8100" y="6377"/>
                      <a:pt x="8100" y="6171"/>
                      <a:pt x="7941" y="5965"/>
                    </a:cubicBezTo>
                    <a:cubicBezTo>
                      <a:pt x="7782" y="5965"/>
                      <a:pt x="7624" y="5760"/>
                      <a:pt x="7624" y="5554"/>
                    </a:cubicBezTo>
                    <a:cubicBezTo>
                      <a:pt x="7624" y="5554"/>
                      <a:pt x="7624" y="5554"/>
                      <a:pt x="7465" y="5554"/>
                    </a:cubicBezTo>
                    <a:cubicBezTo>
                      <a:pt x="7465" y="5348"/>
                      <a:pt x="7306" y="5348"/>
                      <a:pt x="7306" y="5348"/>
                    </a:cubicBezTo>
                    <a:cubicBezTo>
                      <a:pt x="7147" y="5348"/>
                      <a:pt x="6829" y="5143"/>
                      <a:pt x="6512" y="5143"/>
                    </a:cubicBezTo>
                    <a:cubicBezTo>
                      <a:pt x="6353" y="5143"/>
                      <a:pt x="6035" y="4937"/>
                      <a:pt x="5876" y="4937"/>
                    </a:cubicBezTo>
                    <a:cubicBezTo>
                      <a:pt x="5718" y="4937"/>
                      <a:pt x="5718" y="4937"/>
                      <a:pt x="5559" y="4731"/>
                    </a:cubicBezTo>
                    <a:cubicBezTo>
                      <a:pt x="5559" y="4731"/>
                      <a:pt x="5559" y="4525"/>
                      <a:pt x="5559" y="4525"/>
                    </a:cubicBezTo>
                    <a:cubicBezTo>
                      <a:pt x="5559" y="4525"/>
                      <a:pt x="5559" y="4320"/>
                      <a:pt x="5559" y="4320"/>
                    </a:cubicBezTo>
                    <a:cubicBezTo>
                      <a:pt x="5559" y="4320"/>
                      <a:pt x="5559" y="4320"/>
                      <a:pt x="5559" y="4114"/>
                    </a:cubicBezTo>
                    <a:cubicBezTo>
                      <a:pt x="5559" y="4114"/>
                      <a:pt x="5559" y="4114"/>
                      <a:pt x="5400" y="3908"/>
                    </a:cubicBezTo>
                    <a:cubicBezTo>
                      <a:pt x="5400" y="3908"/>
                      <a:pt x="5400" y="3703"/>
                      <a:pt x="5241" y="3703"/>
                    </a:cubicBezTo>
                    <a:cubicBezTo>
                      <a:pt x="5082" y="3497"/>
                      <a:pt x="5082" y="3291"/>
                      <a:pt x="4924" y="3291"/>
                    </a:cubicBezTo>
                    <a:cubicBezTo>
                      <a:pt x="4924" y="3291"/>
                      <a:pt x="4924" y="3291"/>
                      <a:pt x="4765" y="3291"/>
                    </a:cubicBezTo>
                    <a:cubicBezTo>
                      <a:pt x="4765" y="3291"/>
                      <a:pt x="4765" y="3291"/>
                      <a:pt x="4606" y="3291"/>
                    </a:cubicBezTo>
                    <a:cubicBezTo>
                      <a:pt x="4447" y="3085"/>
                      <a:pt x="4288" y="3085"/>
                      <a:pt x="4129" y="2880"/>
                    </a:cubicBezTo>
                    <a:cubicBezTo>
                      <a:pt x="4129" y="2880"/>
                      <a:pt x="4129" y="2880"/>
                      <a:pt x="3971" y="2880"/>
                    </a:cubicBezTo>
                    <a:cubicBezTo>
                      <a:pt x="3971" y="2880"/>
                      <a:pt x="3971" y="2880"/>
                      <a:pt x="3971" y="2880"/>
                    </a:cubicBezTo>
                    <a:cubicBezTo>
                      <a:pt x="3971" y="2674"/>
                      <a:pt x="3971" y="2674"/>
                      <a:pt x="3812" y="2674"/>
                    </a:cubicBezTo>
                    <a:cubicBezTo>
                      <a:pt x="3812" y="2674"/>
                      <a:pt x="3971" y="2674"/>
                      <a:pt x="3812" y="2468"/>
                    </a:cubicBezTo>
                    <a:cubicBezTo>
                      <a:pt x="3812" y="2468"/>
                      <a:pt x="3812" y="2468"/>
                      <a:pt x="3653" y="2468"/>
                    </a:cubicBezTo>
                    <a:cubicBezTo>
                      <a:pt x="3653" y="2468"/>
                      <a:pt x="3494" y="2468"/>
                      <a:pt x="3494" y="2674"/>
                    </a:cubicBezTo>
                    <a:cubicBezTo>
                      <a:pt x="3494" y="2674"/>
                      <a:pt x="3494" y="2674"/>
                      <a:pt x="3494" y="2880"/>
                    </a:cubicBezTo>
                    <a:cubicBezTo>
                      <a:pt x="3335" y="3085"/>
                      <a:pt x="3176" y="2880"/>
                      <a:pt x="3176" y="3291"/>
                    </a:cubicBezTo>
                    <a:cubicBezTo>
                      <a:pt x="3335" y="3497"/>
                      <a:pt x="3494" y="3703"/>
                      <a:pt x="3335" y="3703"/>
                    </a:cubicBezTo>
                    <a:cubicBezTo>
                      <a:pt x="3335" y="3703"/>
                      <a:pt x="3176" y="3908"/>
                      <a:pt x="3176" y="3908"/>
                    </a:cubicBezTo>
                    <a:cubicBezTo>
                      <a:pt x="3176" y="3908"/>
                      <a:pt x="3018" y="3908"/>
                      <a:pt x="3018" y="3908"/>
                    </a:cubicBezTo>
                    <a:cubicBezTo>
                      <a:pt x="3018" y="3703"/>
                      <a:pt x="2541" y="3703"/>
                      <a:pt x="2382" y="3703"/>
                    </a:cubicBezTo>
                    <a:cubicBezTo>
                      <a:pt x="2382" y="3703"/>
                      <a:pt x="2382" y="4320"/>
                      <a:pt x="2382" y="4525"/>
                    </a:cubicBezTo>
                    <a:cubicBezTo>
                      <a:pt x="2382" y="4525"/>
                      <a:pt x="2382" y="4731"/>
                      <a:pt x="2541" y="4731"/>
                    </a:cubicBezTo>
                    <a:cubicBezTo>
                      <a:pt x="2541" y="4731"/>
                      <a:pt x="2700" y="4731"/>
                      <a:pt x="2541" y="4937"/>
                    </a:cubicBezTo>
                    <a:cubicBezTo>
                      <a:pt x="2541" y="4937"/>
                      <a:pt x="2382" y="4731"/>
                      <a:pt x="2224" y="4731"/>
                    </a:cubicBezTo>
                    <a:cubicBezTo>
                      <a:pt x="2224" y="4731"/>
                      <a:pt x="1747" y="4937"/>
                      <a:pt x="1747" y="4937"/>
                    </a:cubicBezTo>
                    <a:cubicBezTo>
                      <a:pt x="1588" y="5143"/>
                      <a:pt x="1747" y="5143"/>
                      <a:pt x="1906" y="5143"/>
                    </a:cubicBezTo>
                    <a:cubicBezTo>
                      <a:pt x="1747" y="5348"/>
                      <a:pt x="2065" y="5965"/>
                      <a:pt x="2224" y="5965"/>
                    </a:cubicBezTo>
                    <a:cubicBezTo>
                      <a:pt x="2224" y="5965"/>
                      <a:pt x="2224" y="6171"/>
                      <a:pt x="2224" y="6171"/>
                    </a:cubicBezTo>
                    <a:cubicBezTo>
                      <a:pt x="2224" y="6171"/>
                      <a:pt x="2065" y="6171"/>
                      <a:pt x="2224" y="6377"/>
                    </a:cubicBezTo>
                    <a:cubicBezTo>
                      <a:pt x="1906" y="6377"/>
                      <a:pt x="2224" y="6788"/>
                      <a:pt x="2224" y="6788"/>
                    </a:cubicBezTo>
                    <a:cubicBezTo>
                      <a:pt x="2224" y="6788"/>
                      <a:pt x="2065" y="6994"/>
                      <a:pt x="2065" y="6994"/>
                    </a:cubicBezTo>
                    <a:cubicBezTo>
                      <a:pt x="1906" y="6994"/>
                      <a:pt x="1906" y="6994"/>
                      <a:pt x="1747" y="6994"/>
                    </a:cubicBezTo>
                    <a:cubicBezTo>
                      <a:pt x="1747" y="6994"/>
                      <a:pt x="1588" y="7200"/>
                      <a:pt x="1588" y="7200"/>
                    </a:cubicBezTo>
                    <a:cubicBezTo>
                      <a:pt x="1588" y="7200"/>
                      <a:pt x="1588" y="7200"/>
                      <a:pt x="1588" y="7200"/>
                    </a:cubicBezTo>
                    <a:cubicBezTo>
                      <a:pt x="1429" y="7405"/>
                      <a:pt x="1429" y="7405"/>
                      <a:pt x="1271" y="7405"/>
                    </a:cubicBezTo>
                    <a:cubicBezTo>
                      <a:pt x="1271" y="7405"/>
                      <a:pt x="1112" y="7405"/>
                      <a:pt x="1112" y="7405"/>
                    </a:cubicBezTo>
                    <a:cubicBezTo>
                      <a:pt x="953" y="7611"/>
                      <a:pt x="1112" y="7817"/>
                      <a:pt x="953" y="7817"/>
                    </a:cubicBezTo>
                    <a:cubicBezTo>
                      <a:pt x="794" y="7817"/>
                      <a:pt x="794" y="7817"/>
                      <a:pt x="794" y="7817"/>
                    </a:cubicBezTo>
                    <a:cubicBezTo>
                      <a:pt x="635" y="7817"/>
                      <a:pt x="635" y="7611"/>
                      <a:pt x="635" y="7611"/>
                    </a:cubicBezTo>
                    <a:cubicBezTo>
                      <a:pt x="635" y="7611"/>
                      <a:pt x="476" y="7817"/>
                      <a:pt x="476" y="7817"/>
                    </a:cubicBezTo>
                    <a:cubicBezTo>
                      <a:pt x="318" y="7817"/>
                      <a:pt x="318" y="7611"/>
                      <a:pt x="318" y="7817"/>
                    </a:cubicBezTo>
                    <a:cubicBezTo>
                      <a:pt x="318" y="7817"/>
                      <a:pt x="0" y="8023"/>
                      <a:pt x="0" y="8023"/>
                    </a:cubicBezTo>
                    <a:cubicBezTo>
                      <a:pt x="0" y="8023"/>
                      <a:pt x="159" y="8228"/>
                      <a:pt x="159" y="8228"/>
                    </a:cubicBezTo>
                    <a:cubicBezTo>
                      <a:pt x="159" y="8228"/>
                      <a:pt x="0" y="8228"/>
                      <a:pt x="0" y="8228"/>
                    </a:cubicBezTo>
                    <a:cubicBezTo>
                      <a:pt x="0" y="8434"/>
                      <a:pt x="159" y="8434"/>
                      <a:pt x="159" y="8640"/>
                    </a:cubicBezTo>
                    <a:cubicBezTo>
                      <a:pt x="159" y="8640"/>
                      <a:pt x="159" y="8640"/>
                      <a:pt x="159" y="8640"/>
                    </a:cubicBezTo>
                    <a:cubicBezTo>
                      <a:pt x="159" y="8845"/>
                      <a:pt x="159" y="8845"/>
                      <a:pt x="318" y="8845"/>
                    </a:cubicBezTo>
                    <a:cubicBezTo>
                      <a:pt x="318" y="8845"/>
                      <a:pt x="318" y="8845"/>
                      <a:pt x="318" y="8845"/>
                    </a:cubicBezTo>
                    <a:cubicBezTo>
                      <a:pt x="476" y="8845"/>
                      <a:pt x="476" y="8845"/>
                      <a:pt x="635" y="8845"/>
                    </a:cubicBezTo>
                    <a:cubicBezTo>
                      <a:pt x="635" y="9051"/>
                      <a:pt x="635" y="9257"/>
                      <a:pt x="635" y="9257"/>
                    </a:cubicBezTo>
                    <a:cubicBezTo>
                      <a:pt x="794" y="9463"/>
                      <a:pt x="794" y="9463"/>
                      <a:pt x="794" y="9463"/>
                    </a:cubicBezTo>
                    <a:cubicBezTo>
                      <a:pt x="794" y="9668"/>
                      <a:pt x="794" y="9463"/>
                      <a:pt x="794" y="9668"/>
                    </a:cubicBezTo>
                    <a:cubicBezTo>
                      <a:pt x="794" y="9668"/>
                      <a:pt x="635" y="9668"/>
                      <a:pt x="635" y="9668"/>
                    </a:cubicBezTo>
                    <a:cubicBezTo>
                      <a:pt x="635" y="9874"/>
                      <a:pt x="794" y="9874"/>
                      <a:pt x="953" y="9874"/>
                    </a:cubicBezTo>
                    <a:cubicBezTo>
                      <a:pt x="953" y="9874"/>
                      <a:pt x="953" y="10080"/>
                      <a:pt x="1112" y="10080"/>
                    </a:cubicBezTo>
                    <a:cubicBezTo>
                      <a:pt x="1112" y="10080"/>
                      <a:pt x="1112" y="10080"/>
                      <a:pt x="1112" y="10080"/>
                    </a:cubicBezTo>
                    <a:cubicBezTo>
                      <a:pt x="1271" y="10080"/>
                      <a:pt x="1271" y="10080"/>
                      <a:pt x="1271" y="10285"/>
                    </a:cubicBezTo>
                    <a:cubicBezTo>
                      <a:pt x="1271" y="10285"/>
                      <a:pt x="1271" y="10285"/>
                      <a:pt x="1271" y="10491"/>
                    </a:cubicBezTo>
                    <a:cubicBezTo>
                      <a:pt x="1429" y="10491"/>
                      <a:pt x="1429" y="10491"/>
                      <a:pt x="1429" y="10491"/>
                    </a:cubicBezTo>
                    <a:cubicBezTo>
                      <a:pt x="1429" y="10491"/>
                      <a:pt x="1588" y="10491"/>
                      <a:pt x="1588" y="10491"/>
                    </a:cubicBezTo>
                    <a:cubicBezTo>
                      <a:pt x="1588" y="10491"/>
                      <a:pt x="1588" y="10697"/>
                      <a:pt x="1588" y="10697"/>
                    </a:cubicBezTo>
                    <a:cubicBezTo>
                      <a:pt x="1747" y="10697"/>
                      <a:pt x="1906" y="10697"/>
                      <a:pt x="1906" y="10697"/>
                    </a:cubicBezTo>
                    <a:cubicBezTo>
                      <a:pt x="2065" y="10697"/>
                      <a:pt x="2224" y="10697"/>
                      <a:pt x="2224" y="10697"/>
                    </a:cubicBezTo>
                    <a:cubicBezTo>
                      <a:pt x="2224" y="10697"/>
                      <a:pt x="2224" y="11108"/>
                      <a:pt x="2224" y="11108"/>
                    </a:cubicBezTo>
                    <a:cubicBezTo>
                      <a:pt x="2382" y="11108"/>
                      <a:pt x="2382" y="11314"/>
                      <a:pt x="2382" y="11314"/>
                    </a:cubicBezTo>
                    <a:cubicBezTo>
                      <a:pt x="2541" y="11314"/>
                      <a:pt x="2700" y="11314"/>
                      <a:pt x="2700" y="11520"/>
                    </a:cubicBezTo>
                    <a:cubicBezTo>
                      <a:pt x="2700" y="11520"/>
                      <a:pt x="2541" y="11520"/>
                      <a:pt x="2541" y="11725"/>
                    </a:cubicBezTo>
                    <a:cubicBezTo>
                      <a:pt x="2541" y="11725"/>
                      <a:pt x="2700" y="11931"/>
                      <a:pt x="2700" y="11931"/>
                    </a:cubicBezTo>
                    <a:cubicBezTo>
                      <a:pt x="2700" y="12137"/>
                      <a:pt x="2859" y="12137"/>
                      <a:pt x="2859" y="12343"/>
                    </a:cubicBezTo>
                    <a:cubicBezTo>
                      <a:pt x="2859" y="12343"/>
                      <a:pt x="3018" y="12548"/>
                      <a:pt x="3018" y="12548"/>
                    </a:cubicBezTo>
                    <a:cubicBezTo>
                      <a:pt x="2859" y="12754"/>
                      <a:pt x="2859" y="12548"/>
                      <a:pt x="2700" y="12548"/>
                    </a:cubicBezTo>
                    <a:cubicBezTo>
                      <a:pt x="2700" y="12754"/>
                      <a:pt x="2700" y="12754"/>
                      <a:pt x="2859" y="12960"/>
                    </a:cubicBezTo>
                    <a:cubicBezTo>
                      <a:pt x="2859" y="12960"/>
                      <a:pt x="2859" y="13165"/>
                      <a:pt x="2859" y="13165"/>
                    </a:cubicBezTo>
                    <a:cubicBezTo>
                      <a:pt x="3018" y="13371"/>
                      <a:pt x="2859" y="13371"/>
                      <a:pt x="3018" y="13371"/>
                    </a:cubicBezTo>
                    <a:cubicBezTo>
                      <a:pt x="3018" y="13371"/>
                      <a:pt x="3018" y="13165"/>
                      <a:pt x="3018" y="13371"/>
                    </a:cubicBezTo>
                    <a:cubicBezTo>
                      <a:pt x="3018" y="13371"/>
                      <a:pt x="3176" y="13371"/>
                      <a:pt x="3176" y="13371"/>
                    </a:cubicBezTo>
                    <a:cubicBezTo>
                      <a:pt x="3176" y="13577"/>
                      <a:pt x="3335" y="13577"/>
                      <a:pt x="3335" y="13577"/>
                    </a:cubicBezTo>
                    <a:cubicBezTo>
                      <a:pt x="3494" y="13577"/>
                      <a:pt x="3494" y="13783"/>
                      <a:pt x="3494" y="13783"/>
                    </a:cubicBezTo>
                    <a:cubicBezTo>
                      <a:pt x="3653" y="13988"/>
                      <a:pt x="3812" y="13988"/>
                      <a:pt x="3812" y="13988"/>
                    </a:cubicBezTo>
                    <a:cubicBezTo>
                      <a:pt x="3971" y="14194"/>
                      <a:pt x="3971" y="14194"/>
                      <a:pt x="3971" y="13988"/>
                    </a:cubicBezTo>
                    <a:cubicBezTo>
                      <a:pt x="4129" y="13988"/>
                      <a:pt x="4129" y="13783"/>
                      <a:pt x="4288" y="13988"/>
                    </a:cubicBezTo>
                    <a:cubicBezTo>
                      <a:pt x="4447" y="13988"/>
                      <a:pt x="4447" y="14194"/>
                      <a:pt x="4606" y="14194"/>
                    </a:cubicBezTo>
                    <a:cubicBezTo>
                      <a:pt x="4606" y="14194"/>
                      <a:pt x="4765" y="14400"/>
                      <a:pt x="4765" y="14400"/>
                    </a:cubicBezTo>
                    <a:cubicBezTo>
                      <a:pt x="4924" y="14400"/>
                      <a:pt x="4924" y="14605"/>
                      <a:pt x="4924" y="14605"/>
                    </a:cubicBezTo>
                    <a:cubicBezTo>
                      <a:pt x="5082" y="14605"/>
                      <a:pt x="5082" y="14605"/>
                      <a:pt x="5082" y="14605"/>
                    </a:cubicBezTo>
                    <a:cubicBezTo>
                      <a:pt x="5241" y="14605"/>
                      <a:pt x="5241" y="14605"/>
                      <a:pt x="5241" y="14811"/>
                    </a:cubicBezTo>
                    <a:cubicBezTo>
                      <a:pt x="5400" y="15017"/>
                      <a:pt x="5559" y="15017"/>
                      <a:pt x="5559" y="15017"/>
                    </a:cubicBezTo>
                    <a:cubicBezTo>
                      <a:pt x="5559" y="15017"/>
                      <a:pt x="5718" y="15017"/>
                      <a:pt x="5718" y="15017"/>
                    </a:cubicBezTo>
                    <a:cubicBezTo>
                      <a:pt x="5718" y="15017"/>
                      <a:pt x="5718" y="15223"/>
                      <a:pt x="5718" y="15223"/>
                    </a:cubicBezTo>
                    <a:cubicBezTo>
                      <a:pt x="5718" y="15223"/>
                      <a:pt x="5876" y="15223"/>
                      <a:pt x="5876" y="15223"/>
                    </a:cubicBezTo>
                    <a:cubicBezTo>
                      <a:pt x="6035" y="15223"/>
                      <a:pt x="6035" y="15223"/>
                      <a:pt x="6035" y="15428"/>
                    </a:cubicBezTo>
                    <a:cubicBezTo>
                      <a:pt x="6194" y="15428"/>
                      <a:pt x="6035" y="15223"/>
                      <a:pt x="6194" y="15223"/>
                    </a:cubicBezTo>
                    <a:cubicBezTo>
                      <a:pt x="6194" y="15223"/>
                      <a:pt x="6194" y="15428"/>
                      <a:pt x="6194" y="15428"/>
                    </a:cubicBezTo>
                    <a:cubicBezTo>
                      <a:pt x="6353" y="15428"/>
                      <a:pt x="6353" y="15223"/>
                      <a:pt x="6353" y="15223"/>
                    </a:cubicBezTo>
                    <a:cubicBezTo>
                      <a:pt x="6353" y="15223"/>
                      <a:pt x="6512" y="15428"/>
                      <a:pt x="6512" y="15428"/>
                    </a:cubicBezTo>
                    <a:cubicBezTo>
                      <a:pt x="6671" y="15428"/>
                      <a:pt x="6829" y="15428"/>
                      <a:pt x="6988" y="15428"/>
                    </a:cubicBezTo>
                    <a:cubicBezTo>
                      <a:pt x="6988" y="15223"/>
                      <a:pt x="7147" y="15223"/>
                      <a:pt x="7306" y="15428"/>
                    </a:cubicBezTo>
                    <a:cubicBezTo>
                      <a:pt x="7306" y="15428"/>
                      <a:pt x="7147" y="15634"/>
                      <a:pt x="7306" y="15840"/>
                    </a:cubicBezTo>
                    <a:cubicBezTo>
                      <a:pt x="7306" y="15634"/>
                      <a:pt x="7465" y="15428"/>
                      <a:pt x="7624" y="15223"/>
                    </a:cubicBezTo>
                    <a:cubicBezTo>
                      <a:pt x="7624" y="15223"/>
                      <a:pt x="7624" y="15223"/>
                      <a:pt x="7624" y="15223"/>
                    </a:cubicBezTo>
                    <a:cubicBezTo>
                      <a:pt x="7782" y="15223"/>
                      <a:pt x="7782" y="15223"/>
                      <a:pt x="7782" y="15223"/>
                    </a:cubicBezTo>
                    <a:cubicBezTo>
                      <a:pt x="7941" y="15428"/>
                      <a:pt x="7941" y="15428"/>
                      <a:pt x="8100" y="15428"/>
                    </a:cubicBezTo>
                    <a:cubicBezTo>
                      <a:pt x="8100" y="15428"/>
                      <a:pt x="8100" y="15428"/>
                      <a:pt x="8100" y="15428"/>
                    </a:cubicBezTo>
                    <a:cubicBezTo>
                      <a:pt x="8100" y="15428"/>
                      <a:pt x="8100" y="15223"/>
                      <a:pt x="8259" y="15223"/>
                    </a:cubicBezTo>
                    <a:cubicBezTo>
                      <a:pt x="8259" y="15223"/>
                      <a:pt x="8259" y="15428"/>
                      <a:pt x="8418" y="15428"/>
                    </a:cubicBezTo>
                    <a:cubicBezTo>
                      <a:pt x="8418" y="15428"/>
                      <a:pt x="8418" y="15428"/>
                      <a:pt x="8418" y="15428"/>
                    </a:cubicBezTo>
                    <a:cubicBezTo>
                      <a:pt x="8576" y="15634"/>
                      <a:pt x="8576" y="15428"/>
                      <a:pt x="8576" y="15428"/>
                    </a:cubicBezTo>
                    <a:cubicBezTo>
                      <a:pt x="8735" y="15428"/>
                      <a:pt x="8735" y="15428"/>
                      <a:pt x="8735" y="15428"/>
                    </a:cubicBezTo>
                    <a:cubicBezTo>
                      <a:pt x="8735" y="15428"/>
                      <a:pt x="8894" y="15223"/>
                      <a:pt x="8894" y="15223"/>
                    </a:cubicBezTo>
                    <a:cubicBezTo>
                      <a:pt x="8894" y="15223"/>
                      <a:pt x="8894" y="15017"/>
                      <a:pt x="8894" y="15017"/>
                    </a:cubicBezTo>
                    <a:cubicBezTo>
                      <a:pt x="9053" y="15017"/>
                      <a:pt x="9053" y="15017"/>
                      <a:pt x="9053" y="15017"/>
                    </a:cubicBezTo>
                    <a:cubicBezTo>
                      <a:pt x="9212" y="14811"/>
                      <a:pt x="9212" y="14811"/>
                      <a:pt x="9212" y="14811"/>
                    </a:cubicBezTo>
                    <a:cubicBezTo>
                      <a:pt x="9212" y="14811"/>
                      <a:pt x="9371" y="14605"/>
                      <a:pt x="9371" y="14605"/>
                    </a:cubicBezTo>
                    <a:cubicBezTo>
                      <a:pt x="9529" y="14605"/>
                      <a:pt x="9371" y="14605"/>
                      <a:pt x="9529" y="14605"/>
                    </a:cubicBezTo>
                    <a:cubicBezTo>
                      <a:pt x="9529" y="14605"/>
                      <a:pt x="9688" y="14605"/>
                      <a:pt x="9688" y="14605"/>
                    </a:cubicBezTo>
                    <a:cubicBezTo>
                      <a:pt x="9847" y="14605"/>
                      <a:pt x="9688" y="14811"/>
                      <a:pt x="9847" y="14605"/>
                    </a:cubicBezTo>
                    <a:cubicBezTo>
                      <a:pt x="9847" y="14605"/>
                      <a:pt x="9847" y="14400"/>
                      <a:pt x="10006" y="14400"/>
                    </a:cubicBezTo>
                    <a:cubicBezTo>
                      <a:pt x="10006" y="14400"/>
                      <a:pt x="10006" y="14605"/>
                      <a:pt x="10165" y="14605"/>
                    </a:cubicBezTo>
                    <a:cubicBezTo>
                      <a:pt x="10165" y="14605"/>
                      <a:pt x="10006" y="14811"/>
                      <a:pt x="10165" y="14811"/>
                    </a:cubicBezTo>
                    <a:cubicBezTo>
                      <a:pt x="10165" y="14811"/>
                      <a:pt x="10165" y="14605"/>
                      <a:pt x="10165" y="14811"/>
                    </a:cubicBezTo>
                    <a:cubicBezTo>
                      <a:pt x="10324" y="14811"/>
                      <a:pt x="10165" y="15017"/>
                      <a:pt x="10165" y="15017"/>
                    </a:cubicBezTo>
                    <a:cubicBezTo>
                      <a:pt x="10165" y="15223"/>
                      <a:pt x="10324" y="15017"/>
                      <a:pt x="10324" y="15017"/>
                    </a:cubicBezTo>
                    <a:cubicBezTo>
                      <a:pt x="10482" y="15017"/>
                      <a:pt x="10641" y="15223"/>
                      <a:pt x="10641" y="15223"/>
                    </a:cubicBezTo>
                    <a:cubicBezTo>
                      <a:pt x="10641" y="15017"/>
                      <a:pt x="10800" y="15017"/>
                      <a:pt x="10959" y="15223"/>
                    </a:cubicBezTo>
                    <a:cubicBezTo>
                      <a:pt x="10959" y="15223"/>
                      <a:pt x="10959" y="15428"/>
                      <a:pt x="11118" y="15634"/>
                    </a:cubicBezTo>
                    <a:cubicBezTo>
                      <a:pt x="11118" y="15634"/>
                      <a:pt x="11118" y="15634"/>
                      <a:pt x="11118" y="15634"/>
                    </a:cubicBezTo>
                    <a:cubicBezTo>
                      <a:pt x="11276" y="15634"/>
                      <a:pt x="11276" y="15634"/>
                      <a:pt x="11276" y="15634"/>
                    </a:cubicBezTo>
                    <a:cubicBezTo>
                      <a:pt x="11276" y="15840"/>
                      <a:pt x="11276" y="16045"/>
                      <a:pt x="11276" y="16251"/>
                    </a:cubicBezTo>
                    <a:cubicBezTo>
                      <a:pt x="11276" y="16251"/>
                      <a:pt x="11276" y="16457"/>
                      <a:pt x="11435" y="16457"/>
                    </a:cubicBezTo>
                    <a:cubicBezTo>
                      <a:pt x="11435" y="16457"/>
                      <a:pt x="11435" y="16663"/>
                      <a:pt x="11435" y="16663"/>
                    </a:cubicBezTo>
                    <a:cubicBezTo>
                      <a:pt x="11435" y="16663"/>
                      <a:pt x="11276" y="16868"/>
                      <a:pt x="11276" y="16868"/>
                    </a:cubicBezTo>
                    <a:cubicBezTo>
                      <a:pt x="11276" y="16868"/>
                      <a:pt x="11276" y="16868"/>
                      <a:pt x="11276" y="16868"/>
                    </a:cubicBezTo>
                    <a:cubicBezTo>
                      <a:pt x="11118" y="16868"/>
                      <a:pt x="11118" y="17074"/>
                      <a:pt x="11118" y="17074"/>
                    </a:cubicBezTo>
                    <a:cubicBezTo>
                      <a:pt x="11118" y="17074"/>
                      <a:pt x="11118" y="17074"/>
                      <a:pt x="11118" y="17074"/>
                    </a:cubicBezTo>
                    <a:cubicBezTo>
                      <a:pt x="11118" y="17074"/>
                      <a:pt x="11118" y="17074"/>
                      <a:pt x="11118" y="17280"/>
                    </a:cubicBezTo>
                    <a:cubicBezTo>
                      <a:pt x="11118" y="17280"/>
                      <a:pt x="11118" y="17280"/>
                      <a:pt x="11118" y="17280"/>
                    </a:cubicBezTo>
                    <a:cubicBezTo>
                      <a:pt x="11118" y="17280"/>
                      <a:pt x="10959" y="17485"/>
                      <a:pt x="11118" y="17485"/>
                    </a:cubicBezTo>
                    <a:cubicBezTo>
                      <a:pt x="11118" y="17485"/>
                      <a:pt x="11118" y="17485"/>
                      <a:pt x="11118" y="17691"/>
                    </a:cubicBezTo>
                    <a:cubicBezTo>
                      <a:pt x="11118" y="17691"/>
                      <a:pt x="11118" y="17897"/>
                      <a:pt x="11118" y="17897"/>
                    </a:cubicBezTo>
                    <a:cubicBezTo>
                      <a:pt x="11118" y="17897"/>
                      <a:pt x="11276" y="17691"/>
                      <a:pt x="11276" y="17691"/>
                    </a:cubicBezTo>
                    <a:cubicBezTo>
                      <a:pt x="11435" y="17691"/>
                      <a:pt x="11435" y="17691"/>
                      <a:pt x="11594" y="17691"/>
                    </a:cubicBezTo>
                    <a:cubicBezTo>
                      <a:pt x="11594" y="17897"/>
                      <a:pt x="11594" y="17897"/>
                      <a:pt x="11594" y="18103"/>
                    </a:cubicBezTo>
                    <a:cubicBezTo>
                      <a:pt x="11594" y="18103"/>
                      <a:pt x="11594" y="18308"/>
                      <a:pt x="11753" y="18308"/>
                    </a:cubicBezTo>
                    <a:cubicBezTo>
                      <a:pt x="11753" y="18308"/>
                      <a:pt x="11912" y="18308"/>
                      <a:pt x="11912" y="18308"/>
                    </a:cubicBezTo>
                    <a:cubicBezTo>
                      <a:pt x="12071" y="18514"/>
                      <a:pt x="11753" y="18720"/>
                      <a:pt x="11912" y="18925"/>
                    </a:cubicBezTo>
                    <a:cubicBezTo>
                      <a:pt x="11912" y="18925"/>
                      <a:pt x="12071" y="18925"/>
                      <a:pt x="12071" y="18925"/>
                    </a:cubicBezTo>
                    <a:cubicBezTo>
                      <a:pt x="12229" y="18925"/>
                      <a:pt x="12229" y="18925"/>
                      <a:pt x="12229" y="19131"/>
                    </a:cubicBezTo>
                    <a:cubicBezTo>
                      <a:pt x="12229" y="19131"/>
                      <a:pt x="12229" y="19337"/>
                      <a:pt x="12388" y="19337"/>
                    </a:cubicBezTo>
                    <a:cubicBezTo>
                      <a:pt x="12547" y="19543"/>
                      <a:pt x="12547" y="19131"/>
                      <a:pt x="12706" y="19131"/>
                    </a:cubicBezTo>
                    <a:cubicBezTo>
                      <a:pt x="12706" y="19131"/>
                      <a:pt x="12706" y="19543"/>
                      <a:pt x="12865" y="19543"/>
                    </a:cubicBezTo>
                    <a:cubicBezTo>
                      <a:pt x="12706" y="19543"/>
                      <a:pt x="13024" y="19543"/>
                      <a:pt x="13024" y="19543"/>
                    </a:cubicBezTo>
                    <a:cubicBezTo>
                      <a:pt x="13024" y="19543"/>
                      <a:pt x="13024" y="19543"/>
                      <a:pt x="13024" y="19543"/>
                    </a:cubicBezTo>
                    <a:cubicBezTo>
                      <a:pt x="13024" y="19337"/>
                      <a:pt x="13024" y="19131"/>
                      <a:pt x="12865" y="19131"/>
                    </a:cubicBezTo>
                    <a:cubicBezTo>
                      <a:pt x="12865" y="19131"/>
                      <a:pt x="12865" y="18925"/>
                      <a:pt x="12865" y="18925"/>
                    </a:cubicBezTo>
                    <a:cubicBezTo>
                      <a:pt x="12865" y="18925"/>
                      <a:pt x="12865" y="18720"/>
                      <a:pt x="12865" y="18720"/>
                    </a:cubicBezTo>
                    <a:cubicBezTo>
                      <a:pt x="12865" y="18720"/>
                      <a:pt x="13024" y="18720"/>
                      <a:pt x="13024" y="18720"/>
                    </a:cubicBezTo>
                    <a:cubicBezTo>
                      <a:pt x="13182" y="18720"/>
                      <a:pt x="13182" y="18514"/>
                      <a:pt x="13182" y="18514"/>
                    </a:cubicBezTo>
                    <a:cubicBezTo>
                      <a:pt x="13341" y="18514"/>
                      <a:pt x="13341" y="18720"/>
                      <a:pt x="13341" y="18720"/>
                    </a:cubicBezTo>
                    <a:cubicBezTo>
                      <a:pt x="13500" y="18720"/>
                      <a:pt x="13500" y="18308"/>
                      <a:pt x="13659" y="18720"/>
                    </a:cubicBezTo>
                    <a:cubicBezTo>
                      <a:pt x="13659" y="18720"/>
                      <a:pt x="13659" y="18514"/>
                      <a:pt x="13659" y="18514"/>
                    </a:cubicBezTo>
                    <a:cubicBezTo>
                      <a:pt x="13659" y="18514"/>
                      <a:pt x="13818" y="18720"/>
                      <a:pt x="13818" y="18720"/>
                    </a:cubicBezTo>
                    <a:cubicBezTo>
                      <a:pt x="13818" y="18720"/>
                      <a:pt x="13818" y="18514"/>
                      <a:pt x="13818" y="18514"/>
                    </a:cubicBezTo>
                    <a:cubicBezTo>
                      <a:pt x="13976" y="18514"/>
                      <a:pt x="13976" y="18514"/>
                      <a:pt x="13976" y="18514"/>
                    </a:cubicBezTo>
                    <a:cubicBezTo>
                      <a:pt x="14135" y="18514"/>
                      <a:pt x="14135" y="18514"/>
                      <a:pt x="14135" y="18308"/>
                    </a:cubicBezTo>
                    <a:cubicBezTo>
                      <a:pt x="14294" y="18103"/>
                      <a:pt x="14294" y="18308"/>
                      <a:pt x="14453" y="18308"/>
                    </a:cubicBezTo>
                    <a:cubicBezTo>
                      <a:pt x="14453" y="18514"/>
                      <a:pt x="14612" y="18514"/>
                      <a:pt x="14612" y="18514"/>
                    </a:cubicBezTo>
                    <a:cubicBezTo>
                      <a:pt x="14612" y="18514"/>
                      <a:pt x="14771" y="18514"/>
                      <a:pt x="14771" y="18514"/>
                    </a:cubicBezTo>
                    <a:cubicBezTo>
                      <a:pt x="14771" y="18514"/>
                      <a:pt x="14771" y="18514"/>
                      <a:pt x="14929" y="18514"/>
                    </a:cubicBezTo>
                    <a:cubicBezTo>
                      <a:pt x="14929" y="18514"/>
                      <a:pt x="14929" y="18514"/>
                      <a:pt x="14929" y="18720"/>
                    </a:cubicBezTo>
                    <a:cubicBezTo>
                      <a:pt x="14929" y="18925"/>
                      <a:pt x="14929" y="18925"/>
                      <a:pt x="14929" y="19131"/>
                    </a:cubicBezTo>
                    <a:cubicBezTo>
                      <a:pt x="15088" y="19131"/>
                      <a:pt x="15088" y="19337"/>
                      <a:pt x="15247" y="19337"/>
                    </a:cubicBezTo>
                    <a:cubicBezTo>
                      <a:pt x="15247" y="19337"/>
                      <a:pt x="15406" y="19337"/>
                      <a:pt x="15406" y="19337"/>
                    </a:cubicBezTo>
                    <a:cubicBezTo>
                      <a:pt x="15565" y="19337"/>
                      <a:pt x="15565" y="19337"/>
                      <a:pt x="15724" y="19131"/>
                    </a:cubicBezTo>
                    <a:cubicBezTo>
                      <a:pt x="15724" y="19337"/>
                      <a:pt x="15724" y="19131"/>
                      <a:pt x="15724" y="19131"/>
                    </a:cubicBezTo>
                    <a:cubicBezTo>
                      <a:pt x="15724" y="19131"/>
                      <a:pt x="15724" y="19131"/>
                      <a:pt x="15882" y="19337"/>
                    </a:cubicBezTo>
                    <a:cubicBezTo>
                      <a:pt x="15882" y="19337"/>
                      <a:pt x="16041" y="19131"/>
                      <a:pt x="16041" y="19337"/>
                    </a:cubicBezTo>
                    <a:cubicBezTo>
                      <a:pt x="16041" y="19337"/>
                      <a:pt x="16200" y="19337"/>
                      <a:pt x="16200" y="19131"/>
                    </a:cubicBezTo>
                    <a:cubicBezTo>
                      <a:pt x="16200" y="19337"/>
                      <a:pt x="16200" y="19337"/>
                      <a:pt x="16200" y="19337"/>
                    </a:cubicBezTo>
                    <a:cubicBezTo>
                      <a:pt x="16359" y="19337"/>
                      <a:pt x="16200" y="19543"/>
                      <a:pt x="16200" y="19543"/>
                    </a:cubicBezTo>
                    <a:cubicBezTo>
                      <a:pt x="16200" y="19748"/>
                      <a:pt x="16359" y="19954"/>
                      <a:pt x="16359" y="19954"/>
                    </a:cubicBezTo>
                    <a:cubicBezTo>
                      <a:pt x="16359" y="19954"/>
                      <a:pt x="16359" y="19954"/>
                      <a:pt x="16359" y="19954"/>
                    </a:cubicBezTo>
                    <a:cubicBezTo>
                      <a:pt x="16359" y="20160"/>
                      <a:pt x="16518" y="20160"/>
                      <a:pt x="16518" y="20160"/>
                    </a:cubicBezTo>
                    <a:cubicBezTo>
                      <a:pt x="16676" y="19954"/>
                      <a:pt x="16518" y="19954"/>
                      <a:pt x="16518" y="19954"/>
                    </a:cubicBezTo>
                    <a:cubicBezTo>
                      <a:pt x="16518" y="19954"/>
                      <a:pt x="16518" y="19748"/>
                      <a:pt x="16518" y="19748"/>
                    </a:cubicBezTo>
                    <a:cubicBezTo>
                      <a:pt x="16518" y="19748"/>
                      <a:pt x="16518" y="19748"/>
                      <a:pt x="16518" y="19748"/>
                    </a:cubicBezTo>
                    <a:cubicBezTo>
                      <a:pt x="16518" y="19748"/>
                      <a:pt x="16518" y="19748"/>
                      <a:pt x="16518" y="19543"/>
                    </a:cubicBezTo>
                    <a:cubicBezTo>
                      <a:pt x="16518" y="19543"/>
                      <a:pt x="16518" y="19543"/>
                      <a:pt x="16518" y="19543"/>
                    </a:cubicBezTo>
                    <a:cubicBezTo>
                      <a:pt x="16518" y="19543"/>
                      <a:pt x="16676" y="19337"/>
                      <a:pt x="16835" y="19337"/>
                    </a:cubicBezTo>
                    <a:cubicBezTo>
                      <a:pt x="16835" y="19337"/>
                      <a:pt x="17153" y="19337"/>
                      <a:pt x="17153" y="19131"/>
                    </a:cubicBezTo>
                    <a:cubicBezTo>
                      <a:pt x="17153" y="19131"/>
                      <a:pt x="17312" y="19337"/>
                      <a:pt x="17312" y="19131"/>
                    </a:cubicBezTo>
                    <a:cubicBezTo>
                      <a:pt x="17312" y="19131"/>
                      <a:pt x="17312" y="19131"/>
                      <a:pt x="17312" y="19131"/>
                    </a:cubicBezTo>
                    <a:cubicBezTo>
                      <a:pt x="17471" y="19131"/>
                      <a:pt x="17471" y="19131"/>
                      <a:pt x="17471" y="19131"/>
                    </a:cubicBezTo>
                    <a:cubicBezTo>
                      <a:pt x="17629" y="19131"/>
                      <a:pt x="17471" y="18925"/>
                      <a:pt x="17629" y="18925"/>
                    </a:cubicBezTo>
                    <a:cubicBezTo>
                      <a:pt x="17629" y="19131"/>
                      <a:pt x="17788" y="18925"/>
                      <a:pt x="17788" y="18925"/>
                    </a:cubicBezTo>
                    <a:cubicBezTo>
                      <a:pt x="17788" y="18720"/>
                      <a:pt x="17629" y="18514"/>
                      <a:pt x="17629" y="18514"/>
                    </a:cubicBezTo>
                    <a:cubicBezTo>
                      <a:pt x="17629" y="18514"/>
                      <a:pt x="17629" y="18308"/>
                      <a:pt x="17629" y="18308"/>
                    </a:cubicBezTo>
                    <a:cubicBezTo>
                      <a:pt x="17629" y="18514"/>
                      <a:pt x="17788" y="18720"/>
                      <a:pt x="17947" y="18720"/>
                    </a:cubicBezTo>
                    <a:cubicBezTo>
                      <a:pt x="17947" y="18720"/>
                      <a:pt x="18106" y="18720"/>
                      <a:pt x="18106" y="18720"/>
                    </a:cubicBezTo>
                    <a:cubicBezTo>
                      <a:pt x="18106" y="18514"/>
                      <a:pt x="18265" y="18720"/>
                      <a:pt x="18265" y="18720"/>
                    </a:cubicBezTo>
                    <a:cubicBezTo>
                      <a:pt x="18265" y="18720"/>
                      <a:pt x="18265" y="18514"/>
                      <a:pt x="18265" y="18514"/>
                    </a:cubicBezTo>
                    <a:cubicBezTo>
                      <a:pt x="18265" y="18514"/>
                      <a:pt x="18265" y="18514"/>
                      <a:pt x="18424" y="18514"/>
                    </a:cubicBezTo>
                    <a:cubicBezTo>
                      <a:pt x="18424" y="18514"/>
                      <a:pt x="18424" y="18514"/>
                      <a:pt x="18424" y="18514"/>
                    </a:cubicBezTo>
                    <a:cubicBezTo>
                      <a:pt x="18582" y="18514"/>
                      <a:pt x="18582" y="18514"/>
                      <a:pt x="18582" y="18514"/>
                    </a:cubicBezTo>
                    <a:cubicBezTo>
                      <a:pt x="18582" y="18514"/>
                      <a:pt x="18741" y="18514"/>
                      <a:pt x="18741" y="18514"/>
                    </a:cubicBezTo>
                    <a:cubicBezTo>
                      <a:pt x="18741" y="18514"/>
                      <a:pt x="18900" y="18514"/>
                      <a:pt x="18900" y="18514"/>
                    </a:cubicBezTo>
                    <a:cubicBezTo>
                      <a:pt x="18900" y="18514"/>
                      <a:pt x="18900" y="18308"/>
                      <a:pt x="18900" y="18308"/>
                    </a:cubicBezTo>
                    <a:cubicBezTo>
                      <a:pt x="18900" y="18308"/>
                      <a:pt x="18900" y="18308"/>
                      <a:pt x="18900" y="18308"/>
                    </a:cubicBezTo>
                    <a:cubicBezTo>
                      <a:pt x="19059" y="18103"/>
                      <a:pt x="19059" y="18103"/>
                      <a:pt x="19059" y="18103"/>
                    </a:cubicBezTo>
                    <a:cubicBezTo>
                      <a:pt x="19059" y="18103"/>
                      <a:pt x="19218" y="17897"/>
                      <a:pt x="19218" y="18103"/>
                    </a:cubicBezTo>
                    <a:cubicBezTo>
                      <a:pt x="19218" y="17897"/>
                      <a:pt x="19218" y="17897"/>
                      <a:pt x="19218" y="17897"/>
                    </a:cubicBezTo>
                    <a:cubicBezTo>
                      <a:pt x="19218" y="17691"/>
                      <a:pt x="19535" y="17691"/>
                      <a:pt x="19376" y="17485"/>
                    </a:cubicBezTo>
                    <a:cubicBezTo>
                      <a:pt x="19376" y="17485"/>
                      <a:pt x="19376" y="17485"/>
                      <a:pt x="19376" y="17485"/>
                    </a:cubicBezTo>
                    <a:cubicBezTo>
                      <a:pt x="19376" y="17280"/>
                      <a:pt x="19535" y="17485"/>
                      <a:pt x="19535" y="17485"/>
                    </a:cubicBezTo>
                    <a:cubicBezTo>
                      <a:pt x="19535" y="17485"/>
                      <a:pt x="19694" y="17280"/>
                      <a:pt x="19535" y="17280"/>
                    </a:cubicBezTo>
                    <a:cubicBezTo>
                      <a:pt x="19853" y="17280"/>
                      <a:pt x="19535" y="17074"/>
                      <a:pt x="19853" y="17074"/>
                    </a:cubicBezTo>
                    <a:cubicBezTo>
                      <a:pt x="19694" y="16868"/>
                      <a:pt x="19853" y="16868"/>
                      <a:pt x="20012" y="17074"/>
                    </a:cubicBezTo>
                    <a:cubicBezTo>
                      <a:pt x="19853" y="16868"/>
                      <a:pt x="19853" y="16663"/>
                      <a:pt x="19853" y="16663"/>
                    </a:cubicBezTo>
                    <a:cubicBezTo>
                      <a:pt x="19853" y="16457"/>
                      <a:pt x="19694" y="16663"/>
                      <a:pt x="19694" y="16457"/>
                    </a:cubicBezTo>
                    <a:cubicBezTo>
                      <a:pt x="19694" y="16457"/>
                      <a:pt x="20012" y="16457"/>
                      <a:pt x="20012" y="16457"/>
                    </a:cubicBezTo>
                    <a:cubicBezTo>
                      <a:pt x="20012" y="16251"/>
                      <a:pt x="19853" y="16251"/>
                      <a:pt x="19853" y="16045"/>
                    </a:cubicBezTo>
                    <a:cubicBezTo>
                      <a:pt x="19853" y="16045"/>
                      <a:pt x="19853" y="16045"/>
                      <a:pt x="19853" y="16045"/>
                    </a:cubicBezTo>
                    <a:cubicBezTo>
                      <a:pt x="20012" y="16457"/>
                      <a:pt x="20012" y="16045"/>
                      <a:pt x="20012" y="15840"/>
                    </a:cubicBezTo>
                    <a:cubicBezTo>
                      <a:pt x="20171" y="15634"/>
                      <a:pt x="20171" y="15428"/>
                      <a:pt x="20171" y="15428"/>
                    </a:cubicBezTo>
                    <a:cubicBezTo>
                      <a:pt x="20171" y="15428"/>
                      <a:pt x="20171" y="15223"/>
                      <a:pt x="20171" y="15223"/>
                    </a:cubicBezTo>
                    <a:cubicBezTo>
                      <a:pt x="20171" y="15223"/>
                      <a:pt x="20488" y="15223"/>
                      <a:pt x="20488" y="15223"/>
                    </a:cubicBezTo>
                    <a:cubicBezTo>
                      <a:pt x="20329" y="15017"/>
                      <a:pt x="20329" y="15017"/>
                      <a:pt x="20329" y="15017"/>
                    </a:cubicBezTo>
                    <a:cubicBezTo>
                      <a:pt x="20329" y="14811"/>
                      <a:pt x="20488" y="14811"/>
                      <a:pt x="20329" y="14811"/>
                    </a:cubicBezTo>
                    <a:cubicBezTo>
                      <a:pt x="20488" y="14811"/>
                      <a:pt x="20329" y="14605"/>
                      <a:pt x="20171" y="14605"/>
                    </a:cubicBezTo>
                    <a:cubicBezTo>
                      <a:pt x="20329" y="14605"/>
                      <a:pt x="20329" y="14605"/>
                      <a:pt x="20488" y="14605"/>
                    </a:cubicBezTo>
                    <a:cubicBezTo>
                      <a:pt x="20488" y="14605"/>
                      <a:pt x="20488" y="14400"/>
                      <a:pt x="20329" y="14400"/>
                    </a:cubicBezTo>
                    <a:cubicBezTo>
                      <a:pt x="20329" y="14400"/>
                      <a:pt x="20329" y="14400"/>
                      <a:pt x="20171" y="14400"/>
                    </a:cubicBezTo>
                    <a:cubicBezTo>
                      <a:pt x="20329" y="14400"/>
                      <a:pt x="20329" y="14194"/>
                      <a:pt x="20329" y="14194"/>
                    </a:cubicBezTo>
                    <a:cubicBezTo>
                      <a:pt x="20171" y="14194"/>
                      <a:pt x="20171" y="13988"/>
                      <a:pt x="20012" y="13988"/>
                    </a:cubicBezTo>
                    <a:cubicBezTo>
                      <a:pt x="19853" y="13988"/>
                      <a:pt x="19853" y="13988"/>
                      <a:pt x="19853" y="13988"/>
                    </a:cubicBezTo>
                    <a:cubicBezTo>
                      <a:pt x="19694" y="13988"/>
                      <a:pt x="19853" y="13988"/>
                      <a:pt x="19694" y="13988"/>
                    </a:cubicBezTo>
                    <a:cubicBezTo>
                      <a:pt x="19694" y="13988"/>
                      <a:pt x="19694" y="13988"/>
                      <a:pt x="19535" y="13988"/>
                    </a:cubicBezTo>
                    <a:cubicBezTo>
                      <a:pt x="19694" y="13783"/>
                      <a:pt x="19694" y="13988"/>
                      <a:pt x="19853" y="13988"/>
                    </a:cubicBezTo>
                    <a:cubicBezTo>
                      <a:pt x="19853" y="13783"/>
                      <a:pt x="19853" y="13783"/>
                      <a:pt x="19853" y="13783"/>
                    </a:cubicBezTo>
                    <a:cubicBezTo>
                      <a:pt x="20012" y="13577"/>
                      <a:pt x="20012" y="13577"/>
                      <a:pt x="20171" y="13577"/>
                    </a:cubicBezTo>
                    <a:cubicBezTo>
                      <a:pt x="20012" y="13371"/>
                      <a:pt x="19853" y="13165"/>
                      <a:pt x="19694" y="13165"/>
                    </a:cubicBezTo>
                    <a:cubicBezTo>
                      <a:pt x="19694" y="13165"/>
                      <a:pt x="19535" y="12960"/>
                      <a:pt x="19535" y="12960"/>
                    </a:cubicBezTo>
                    <a:cubicBezTo>
                      <a:pt x="19376" y="12960"/>
                      <a:pt x="19376" y="12960"/>
                      <a:pt x="19218" y="12960"/>
                    </a:cubicBezTo>
                    <a:cubicBezTo>
                      <a:pt x="19376" y="12960"/>
                      <a:pt x="19376" y="12754"/>
                      <a:pt x="19535" y="12960"/>
                    </a:cubicBezTo>
                    <a:cubicBezTo>
                      <a:pt x="19694" y="12960"/>
                      <a:pt x="19853" y="12960"/>
                      <a:pt x="20012" y="13165"/>
                    </a:cubicBezTo>
                    <a:cubicBezTo>
                      <a:pt x="20012" y="12754"/>
                      <a:pt x="19694" y="12754"/>
                      <a:pt x="19535" y="12548"/>
                    </a:cubicBezTo>
                    <a:cubicBezTo>
                      <a:pt x="19376" y="12343"/>
                      <a:pt x="19376" y="12343"/>
                      <a:pt x="19376" y="12137"/>
                    </a:cubicBezTo>
                    <a:cubicBezTo>
                      <a:pt x="19218" y="11931"/>
                      <a:pt x="19218" y="11725"/>
                      <a:pt x="19059" y="11520"/>
                    </a:cubicBezTo>
                    <a:cubicBezTo>
                      <a:pt x="18900" y="11520"/>
                      <a:pt x="18900" y="11520"/>
                      <a:pt x="18741" y="11314"/>
                    </a:cubicBezTo>
                    <a:cubicBezTo>
                      <a:pt x="18741" y="11314"/>
                      <a:pt x="18424" y="11314"/>
                      <a:pt x="18424" y="11108"/>
                    </a:cubicBezTo>
                    <a:cubicBezTo>
                      <a:pt x="18424" y="11108"/>
                      <a:pt x="18582" y="10491"/>
                      <a:pt x="18741" y="10491"/>
                    </a:cubicBezTo>
                    <a:cubicBezTo>
                      <a:pt x="18741" y="10491"/>
                      <a:pt x="18582" y="10285"/>
                      <a:pt x="18582" y="10285"/>
                    </a:cubicBezTo>
                    <a:cubicBezTo>
                      <a:pt x="18741" y="10285"/>
                      <a:pt x="18741" y="10491"/>
                      <a:pt x="18741" y="10491"/>
                    </a:cubicBezTo>
                    <a:cubicBezTo>
                      <a:pt x="18900" y="10491"/>
                      <a:pt x="18741" y="10080"/>
                      <a:pt x="18900" y="10080"/>
                    </a:cubicBezTo>
                    <a:cubicBezTo>
                      <a:pt x="18900" y="10080"/>
                      <a:pt x="18741" y="10080"/>
                      <a:pt x="18741" y="10080"/>
                    </a:cubicBezTo>
                    <a:cubicBezTo>
                      <a:pt x="18900" y="10080"/>
                      <a:pt x="18900" y="10080"/>
                      <a:pt x="19059" y="9874"/>
                    </a:cubicBezTo>
                    <a:cubicBezTo>
                      <a:pt x="19218" y="9874"/>
                      <a:pt x="19218" y="9874"/>
                      <a:pt x="19218" y="9874"/>
                    </a:cubicBezTo>
                    <a:cubicBezTo>
                      <a:pt x="19376" y="9874"/>
                      <a:pt x="19376" y="9874"/>
                      <a:pt x="19376" y="9874"/>
                    </a:cubicBezTo>
                    <a:cubicBezTo>
                      <a:pt x="19376" y="9668"/>
                      <a:pt x="19376" y="9668"/>
                      <a:pt x="19376" y="9668"/>
                    </a:cubicBezTo>
                    <a:cubicBezTo>
                      <a:pt x="19218" y="9463"/>
                      <a:pt x="19059" y="9463"/>
                      <a:pt x="19059" y="9463"/>
                    </a:cubicBezTo>
                    <a:cubicBezTo>
                      <a:pt x="18900" y="9463"/>
                      <a:pt x="18741" y="9463"/>
                      <a:pt x="18582" y="9257"/>
                    </a:cubicBezTo>
                    <a:cubicBezTo>
                      <a:pt x="18582" y="9257"/>
                      <a:pt x="18424" y="9257"/>
                      <a:pt x="18424" y="9463"/>
                    </a:cubicBezTo>
                    <a:cubicBezTo>
                      <a:pt x="18424" y="9463"/>
                      <a:pt x="18424" y="9463"/>
                      <a:pt x="18424" y="9463"/>
                    </a:cubicBezTo>
                    <a:cubicBezTo>
                      <a:pt x="18265" y="9668"/>
                      <a:pt x="18265" y="9874"/>
                      <a:pt x="18106" y="9668"/>
                    </a:cubicBezTo>
                    <a:cubicBezTo>
                      <a:pt x="17788" y="9668"/>
                      <a:pt x="17947" y="9463"/>
                      <a:pt x="17788" y="9257"/>
                    </a:cubicBezTo>
                    <a:cubicBezTo>
                      <a:pt x="17629" y="9051"/>
                      <a:pt x="17471" y="9051"/>
                      <a:pt x="17312" y="9051"/>
                    </a:cubicBezTo>
                    <a:cubicBezTo>
                      <a:pt x="17153" y="8845"/>
                      <a:pt x="16994" y="8640"/>
                      <a:pt x="17153" y="8434"/>
                    </a:cubicBezTo>
                    <a:cubicBezTo>
                      <a:pt x="17153" y="8434"/>
                      <a:pt x="17312" y="8640"/>
                      <a:pt x="17312" y="8640"/>
                    </a:cubicBezTo>
                    <a:cubicBezTo>
                      <a:pt x="17312" y="8640"/>
                      <a:pt x="17629" y="8434"/>
                      <a:pt x="17629" y="8434"/>
                    </a:cubicBezTo>
                    <a:cubicBezTo>
                      <a:pt x="17629" y="8434"/>
                      <a:pt x="17629" y="8228"/>
                      <a:pt x="17629" y="8023"/>
                    </a:cubicBezTo>
                    <a:cubicBezTo>
                      <a:pt x="17788" y="8023"/>
                      <a:pt x="17947" y="8023"/>
                      <a:pt x="17947" y="7817"/>
                    </a:cubicBezTo>
                    <a:cubicBezTo>
                      <a:pt x="17947" y="7817"/>
                      <a:pt x="17947" y="7611"/>
                      <a:pt x="17947" y="7611"/>
                    </a:cubicBezTo>
                    <a:cubicBezTo>
                      <a:pt x="18106" y="7405"/>
                      <a:pt x="18106" y="7611"/>
                      <a:pt x="18265" y="7405"/>
                    </a:cubicBezTo>
                    <a:cubicBezTo>
                      <a:pt x="18265" y="7405"/>
                      <a:pt x="18265" y="7611"/>
                      <a:pt x="18265" y="7405"/>
                    </a:cubicBezTo>
                    <a:cubicBezTo>
                      <a:pt x="18424" y="7611"/>
                      <a:pt x="18582" y="7611"/>
                      <a:pt x="18582" y="7817"/>
                    </a:cubicBezTo>
                    <a:cubicBezTo>
                      <a:pt x="18582" y="8023"/>
                      <a:pt x="18265" y="8023"/>
                      <a:pt x="18424" y="8228"/>
                    </a:cubicBezTo>
                    <a:cubicBezTo>
                      <a:pt x="18424" y="8228"/>
                      <a:pt x="18424" y="8228"/>
                      <a:pt x="18424" y="8228"/>
                    </a:cubicBezTo>
                    <a:cubicBezTo>
                      <a:pt x="18424" y="8434"/>
                      <a:pt x="18582" y="8434"/>
                      <a:pt x="18582" y="8434"/>
                    </a:cubicBezTo>
                    <a:cubicBezTo>
                      <a:pt x="18582" y="8434"/>
                      <a:pt x="18582" y="8434"/>
                      <a:pt x="18582" y="8434"/>
                    </a:cubicBezTo>
                    <a:cubicBezTo>
                      <a:pt x="18582" y="8640"/>
                      <a:pt x="18582" y="8640"/>
                      <a:pt x="18424" y="8640"/>
                    </a:cubicBezTo>
                    <a:cubicBezTo>
                      <a:pt x="18424" y="8845"/>
                      <a:pt x="18582" y="8640"/>
                      <a:pt x="18741" y="8640"/>
                    </a:cubicBezTo>
                    <a:cubicBezTo>
                      <a:pt x="18582" y="8640"/>
                      <a:pt x="18741" y="8640"/>
                      <a:pt x="18741" y="8640"/>
                    </a:cubicBezTo>
                    <a:cubicBezTo>
                      <a:pt x="18741" y="8434"/>
                      <a:pt x="18741" y="8434"/>
                      <a:pt x="18900" y="8434"/>
                    </a:cubicBezTo>
                    <a:cubicBezTo>
                      <a:pt x="18900" y="8228"/>
                      <a:pt x="19218" y="8228"/>
                      <a:pt x="19218" y="8023"/>
                    </a:cubicBezTo>
                    <a:cubicBezTo>
                      <a:pt x="19376" y="8023"/>
                      <a:pt x="19376" y="8023"/>
                      <a:pt x="19535" y="8023"/>
                    </a:cubicBezTo>
                    <a:cubicBezTo>
                      <a:pt x="19376" y="7817"/>
                      <a:pt x="19694" y="7611"/>
                      <a:pt x="19694" y="7611"/>
                    </a:cubicBezTo>
                    <a:cubicBezTo>
                      <a:pt x="19853" y="7611"/>
                      <a:pt x="19853" y="7405"/>
                      <a:pt x="20012" y="7405"/>
                    </a:cubicBezTo>
                    <a:cubicBezTo>
                      <a:pt x="20012" y="7200"/>
                      <a:pt x="19853" y="6994"/>
                      <a:pt x="20171" y="6994"/>
                    </a:cubicBezTo>
                    <a:cubicBezTo>
                      <a:pt x="20171" y="6994"/>
                      <a:pt x="20171" y="6994"/>
                      <a:pt x="20329" y="7200"/>
                    </a:cubicBezTo>
                    <a:cubicBezTo>
                      <a:pt x="20488" y="7200"/>
                      <a:pt x="20488" y="7200"/>
                      <a:pt x="20647" y="7200"/>
                    </a:cubicBezTo>
                    <a:cubicBezTo>
                      <a:pt x="20647" y="6994"/>
                      <a:pt x="20488" y="6994"/>
                      <a:pt x="20488" y="6788"/>
                    </a:cubicBezTo>
                    <a:cubicBezTo>
                      <a:pt x="20488" y="6788"/>
                      <a:pt x="20647" y="6788"/>
                      <a:pt x="20806" y="6788"/>
                    </a:cubicBezTo>
                    <a:cubicBezTo>
                      <a:pt x="20806" y="6788"/>
                      <a:pt x="20806" y="6583"/>
                      <a:pt x="20806" y="6583"/>
                    </a:cubicBezTo>
                    <a:cubicBezTo>
                      <a:pt x="20806" y="6583"/>
                      <a:pt x="20965" y="6583"/>
                      <a:pt x="20965" y="6583"/>
                    </a:cubicBezTo>
                    <a:cubicBezTo>
                      <a:pt x="20965" y="6583"/>
                      <a:pt x="20806" y="6377"/>
                      <a:pt x="20806" y="6171"/>
                    </a:cubicBezTo>
                    <a:cubicBezTo>
                      <a:pt x="20965" y="6171"/>
                      <a:pt x="21124" y="6377"/>
                      <a:pt x="21282" y="6583"/>
                    </a:cubicBezTo>
                    <a:cubicBezTo>
                      <a:pt x="21282" y="6583"/>
                      <a:pt x="21282" y="6583"/>
                      <a:pt x="21282" y="6583"/>
                    </a:cubicBezTo>
                    <a:cubicBezTo>
                      <a:pt x="21124" y="6377"/>
                      <a:pt x="21124" y="6377"/>
                      <a:pt x="21124" y="6377"/>
                    </a:cubicBezTo>
                    <a:cubicBezTo>
                      <a:pt x="21282" y="6171"/>
                      <a:pt x="21282" y="6377"/>
                      <a:pt x="21282" y="6171"/>
                    </a:cubicBezTo>
                    <a:cubicBezTo>
                      <a:pt x="21282" y="5965"/>
                      <a:pt x="21124" y="5554"/>
                      <a:pt x="20965" y="5348"/>
                    </a:cubicBezTo>
                    <a:cubicBezTo>
                      <a:pt x="20965" y="5348"/>
                      <a:pt x="20806" y="5143"/>
                      <a:pt x="20806" y="5143"/>
                    </a:cubicBezTo>
                    <a:cubicBezTo>
                      <a:pt x="20806" y="5143"/>
                      <a:pt x="20965" y="5143"/>
                      <a:pt x="20965" y="5143"/>
                    </a:cubicBezTo>
                    <a:cubicBezTo>
                      <a:pt x="20965" y="4937"/>
                      <a:pt x="20965" y="4937"/>
                      <a:pt x="20965" y="4937"/>
                    </a:cubicBezTo>
                    <a:cubicBezTo>
                      <a:pt x="20965" y="4731"/>
                      <a:pt x="21124" y="4937"/>
                      <a:pt x="21282" y="4937"/>
                    </a:cubicBezTo>
                    <a:cubicBezTo>
                      <a:pt x="21282" y="4937"/>
                      <a:pt x="21600" y="5143"/>
                      <a:pt x="21441" y="4937"/>
                    </a:cubicBezTo>
                    <a:close/>
                  </a:path>
                </a:pathLst>
              </a:custGeom>
              <a:solidFill>
                <a:srgbClr val="C0000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79" name="Shape"/>
              <p:cNvSpPr/>
              <p:nvPr/>
            </p:nvSpPr>
            <p:spPr>
              <a:xfrm>
                <a:off x="14634518" y="4492577"/>
                <a:ext cx="174809" cy="161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29" y="19938"/>
                    </a:moveTo>
                    <a:cubicBezTo>
                      <a:pt x="4629" y="19938"/>
                      <a:pt x="4629" y="19938"/>
                      <a:pt x="4629" y="19938"/>
                    </a:cubicBezTo>
                    <a:cubicBezTo>
                      <a:pt x="4629" y="19938"/>
                      <a:pt x="4629" y="19938"/>
                      <a:pt x="4629" y="19938"/>
                    </a:cubicBezTo>
                    <a:cubicBezTo>
                      <a:pt x="4629" y="19938"/>
                      <a:pt x="4629" y="19938"/>
                      <a:pt x="4629" y="19938"/>
                    </a:cubicBezTo>
                    <a:close/>
                    <a:moveTo>
                      <a:pt x="3086" y="16615"/>
                    </a:moveTo>
                    <a:cubicBezTo>
                      <a:pt x="3086" y="16615"/>
                      <a:pt x="3086" y="16615"/>
                      <a:pt x="4629" y="16615"/>
                    </a:cubicBezTo>
                    <a:cubicBezTo>
                      <a:pt x="4629" y="16615"/>
                      <a:pt x="3086" y="16615"/>
                      <a:pt x="3086" y="16615"/>
                    </a:cubicBezTo>
                    <a:close/>
                    <a:moveTo>
                      <a:pt x="21600" y="9969"/>
                    </a:moveTo>
                    <a:cubicBezTo>
                      <a:pt x="21600" y="8308"/>
                      <a:pt x="21600" y="8308"/>
                      <a:pt x="21600" y="6646"/>
                    </a:cubicBezTo>
                    <a:cubicBezTo>
                      <a:pt x="21600" y="6646"/>
                      <a:pt x="21600" y="4985"/>
                      <a:pt x="20057" y="4985"/>
                    </a:cubicBezTo>
                    <a:cubicBezTo>
                      <a:pt x="20057" y="3323"/>
                      <a:pt x="20057" y="3323"/>
                      <a:pt x="20057" y="1662"/>
                    </a:cubicBezTo>
                    <a:cubicBezTo>
                      <a:pt x="20057" y="1662"/>
                      <a:pt x="20057" y="1662"/>
                      <a:pt x="20057" y="0"/>
                    </a:cubicBezTo>
                    <a:cubicBezTo>
                      <a:pt x="20057" y="1662"/>
                      <a:pt x="18514" y="1662"/>
                      <a:pt x="18514" y="1662"/>
                    </a:cubicBezTo>
                    <a:cubicBezTo>
                      <a:pt x="16971" y="1662"/>
                      <a:pt x="16971" y="1662"/>
                      <a:pt x="16971" y="1662"/>
                    </a:cubicBezTo>
                    <a:cubicBezTo>
                      <a:pt x="15429" y="1662"/>
                      <a:pt x="16971" y="1662"/>
                      <a:pt x="15429" y="1662"/>
                    </a:cubicBezTo>
                    <a:cubicBezTo>
                      <a:pt x="15429" y="1662"/>
                      <a:pt x="15429" y="1662"/>
                      <a:pt x="13886" y="1662"/>
                    </a:cubicBezTo>
                    <a:cubicBezTo>
                      <a:pt x="15429" y="3323"/>
                      <a:pt x="15429" y="3323"/>
                      <a:pt x="15429" y="3323"/>
                    </a:cubicBezTo>
                    <a:cubicBezTo>
                      <a:pt x="13886" y="4985"/>
                      <a:pt x="13886" y="3323"/>
                      <a:pt x="13886" y="3323"/>
                    </a:cubicBezTo>
                    <a:cubicBezTo>
                      <a:pt x="12343" y="3323"/>
                      <a:pt x="12343" y="3323"/>
                      <a:pt x="10800" y="1662"/>
                    </a:cubicBezTo>
                    <a:cubicBezTo>
                      <a:pt x="10800" y="3323"/>
                      <a:pt x="10800" y="1662"/>
                      <a:pt x="9257" y="1662"/>
                    </a:cubicBezTo>
                    <a:cubicBezTo>
                      <a:pt x="9257" y="1662"/>
                      <a:pt x="7714" y="1662"/>
                      <a:pt x="6171" y="1662"/>
                    </a:cubicBezTo>
                    <a:cubicBezTo>
                      <a:pt x="3086" y="1662"/>
                      <a:pt x="3086" y="1662"/>
                      <a:pt x="1543" y="4985"/>
                    </a:cubicBezTo>
                    <a:cubicBezTo>
                      <a:pt x="1543" y="4985"/>
                      <a:pt x="1543" y="4985"/>
                      <a:pt x="1543" y="4985"/>
                    </a:cubicBezTo>
                    <a:cubicBezTo>
                      <a:pt x="1543" y="6646"/>
                      <a:pt x="0" y="6646"/>
                      <a:pt x="0" y="6646"/>
                    </a:cubicBezTo>
                    <a:cubicBezTo>
                      <a:pt x="0" y="6646"/>
                      <a:pt x="0" y="8308"/>
                      <a:pt x="1543" y="9969"/>
                    </a:cubicBezTo>
                    <a:cubicBezTo>
                      <a:pt x="1543" y="9969"/>
                      <a:pt x="1543" y="11631"/>
                      <a:pt x="1543" y="11631"/>
                    </a:cubicBezTo>
                    <a:cubicBezTo>
                      <a:pt x="3086" y="13292"/>
                      <a:pt x="3086" y="14954"/>
                      <a:pt x="3086" y="14954"/>
                    </a:cubicBezTo>
                    <a:cubicBezTo>
                      <a:pt x="3086" y="14954"/>
                      <a:pt x="3086" y="14954"/>
                      <a:pt x="3086" y="14954"/>
                    </a:cubicBezTo>
                    <a:cubicBezTo>
                      <a:pt x="3086" y="16615"/>
                      <a:pt x="4629" y="16615"/>
                      <a:pt x="4629" y="18277"/>
                    </a:cubicBezTo>
                    <a:cubicBezTo>
                      <a:pt x="4629" y="18277"/>
                      <a:pt x="4629" y="18277"/>
                      <a:pt x="4629" y="19938"/>
                    </a:cubicBezTo>
                    <a:cubicBezTo>
                      <a:pt x="6171" y="19938"/>
                      <a:pt x="6171" y="18277"/>
                      <a:pt x="6171" y="18277"/>
                    </a:cubicBezTo>
                    <a:cubicBezTo>
                      <a:pt x="6171" y="18277"/>
                      <a:pt x="6171" y="18277"/>
                      <a:pt x="6171" y="19938"/>
                    </a:cubicBezTo>
                    <a:cubicBezTo>
                      <a:pt x="6171" y="19938"/>
                      <a:pt x="6171" y="19938"/>
                      <a:pt x="6171" y="19938"/>
                    </a:cubicBezTo>
                    <a:cubicBezTo>
                      <a:pt x="6171" y="21600"/>
                      <a:pt x="7714" y="21600"/>
                      <a:pt x="7714" y="19938"/>
                    </a:cubicBezTo>
                    <a:cubicBezTo>
                      <a:pt x="7714" y="21600"/>
                      <a:pt x="9257" y="21600"/>
                      <a:pt x="9257" y="21600"/>
                    </a:cubicBezTo>
                    <a:cubicBezTo>
                      <a:pt x="9257" y="21600"/>
                      <a:pt x="10800" y="21600"/>
                      <a:pt x="10800" y="21600"/>
                    </a:cubicBezTo>
                    <a:cubicBezTo>
                      <a:pt x="12343" y="19938"/>
                      <a:pt x="12343" y="19938"/>
                      <a:pt x="12343" y="19938"/>
                    </a:cubicBezTo>
                    <a:cubicBezTo>
                      <a:pt x="12343" y="19938"/>
                      <a:pt x="12343" y="19938"/>
                      <a:pt x="12343" y="19938"/>
                    </a:cubicBezTo>
                    <a:cubicBezTo>
                      <a:pt x="12343" y="18277"/>
                      <a:pt x="12343" y="19938"/>
                      <a:pt x="13886" y="19938"/>
                    </a:cubicBezTo>
                    <a:cubicBezTo>
                      <a:pt x="13886" y="19938"/>
                      <a:pt x="13886" y="18277"/>
                      <a:pt x="15429" y="18277"/>
                    </a:cubicBezTo>
                    <a:cubicBezTo>
                      <a:pt x="15429" y="18277"/>
                      <a:pt x="16971" y="19938"/>
                      <a:pt x="16971" y="19938"/>
                    </a:cubicBezTo>
                    <a:cubicBezTo>
                      <a:pt x="16971" y="18277"/>
                      <a:pt x="15429" y="18277"/>
                      <a:pt x="15429" y="16615"/>
                    </a:cubicBezTo>
                    <a:cubicBezTo>
                      <a:pt x="15429" y="14954"/>
                      <a:pt x="16971" y="16615"/>
                      <a:pt x="16971" y="14954"/>
                    </a:cubicBezTo>
                    <a:cubicBezTo>
                      <a:pt x="16971" y="14954"/>
                      <a:pt x="16971" y="14954"/>
                      <a:pt x="16971" y="14954"/>
                    </a:cubicBezTo>
                    <a:cubicBezTo>
                      <a:pt x="16971" y="13292"/>
                      <a:pt x="18514" y="13292"/>
                      <a:pt x="18514" y="13292"/>
                    </a:cubicBezTo>
                    <a:cubicBezTo>
                      <a:pt x="20057" y="13292"/>
                      <a:pt x="20057" y="11631"/>
                      <a:pt x="21600" y="13292"/>
                    </a:cubicBezTo>
                    <a:cubicBezTo>
                      <a:pt x="21600" y="11631"/>
                      <a:pt x="21600" y="11631"/>
                      <a:pt x="21600" y="9969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0" name="Shape"/>
              <p:cNvSpPr/>
              <p:nvPr/>
            </p:nvSpPr>
            <p:spPr>
              <a:xfrm>
                <a:off x="11997098" y="3406582"/>
                <a:ext cx="187919" cy="100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700"/>
                    </a:moveTo>
                    <a:cubicBezTo>
                      <a:pt x="20160" y="2700"/>
                      <a:pt x="18720" y="2700"/>
                      <a:pt x="17280" y="0"/>
                    </a:cubicBezTo>
                    <a:cubicBezTo>
                      <a:pt x="17280" y="0"/>
                      <a:pt x="15840" y="0"/>
                      <a:pt x="15840" y="0"/>
                    </a:cubicBezTo>
                    <a:cubicBezTo>
                      <a:pt x="14400" y="0"/>
                      <a:pt x="12960" y="0"/>
                      <a:pt x="12960" y="2700"/>
                    </a:cubicBezTo>
                    <a:cubicBezTo>
                      <a:pt x="11520" y="2700"/>
                      <a:pt x="10080" y="2700"/>
                      <a:pt x="8640" y="2700"/>
                    </a:cubicBezTo>
                    <a:cubicBezTo>
                      <a:pt x="7200" y="2700"/>
                      <a:pt x="2880" y="2700"/>
                      <a:pt x="1440" y="2700"/>
                    </a:cubicBezTo>
                    <a:cubicBezTo>
                      <a:pt x="1440" y="2700"/>
                      <a:pt x="1440" y="2700"/>
                      <a:pt x="1440" y="2700"/>
                    </a:cubicBezTo>
                    <a:cubicBezTo>
                      <a:pt x="1440" y="2700"/>
                      <a:pt x="2880" y="0"/>
                      <a:pt x="1440" y="0"/>
                    </a:cubicBezTo>
                    <a:cubicBezTo>
                      <a:pt x="0" y="0"/>
                      <a:pt x="0" y="2700"/>
                      <a:pt x="0" y="2700"/>
                    </a:cubicBezTo>
                    <a:cubicBezTo>
                      <a:pt x="0" y="2700"/>
                      <a:pt x="0" y="5400"/>
                      <a:pt x="0" y="5400"/>
                    </a:cubicBezTo>
                    <a:cubicBezTo>
                      <a:pt x="1440" y="8100"/>
                      <a:pt x="2880" y="5400"/>
                      <a:pt x="1440" y="8100"/>
                    </a:cubicBezTo>
                    <a:cubicBezTo>
                      <a:pt x="1440" y="10800"/>
                      <a:pt x="0" y="8100"/>
                      <a:pt x="0" y="10800"/>
                    </a:cubicBezTo>
                    <a:cubicBezTo>
                      <a:pt x="0" y="10800"/>
                      <a:pt x="1440" y="13500"/>
                      <a:pt x="0" y="13500"/>
                    </a:cubicBezTo>
                    <a:cubicBezTo>
                      <a:pt x="1440" y="16200"/>
                      <a:pt x="2880" y="18900"/>
                      <a:pt x="2880" y="21600"/>
                    </a:cubicBezTo>
                    <a:cubicBezTo>
                      <a:pt x="2880" y="21600"/>
                      <a:pt x="5760" y="21600"/>
                      <a:pt x="5760" y="21600"/>
                    </a:cubicBezTo>
                    <a:cubicBezTo>
                      <a:pt x="7200" y="18900"/>
                      <a:pt x="8640" y="21600"/>
                      <a:pt x="8640" y="21600"/>
                    </a:cubicBezTo>
                    <a:cubicBezTo>
                      <a:pt x="10080" y="21600"/>
                      <a:pt x="10080" y="21600"/>
                      <a:pt x="11520" y="21600"/>
                    </a:cubicBezTo>
                    <a:cubicBezTo>
                      <a:pt x="11520" y="21600"/>
                      <a:pt x="12960" y="21600"/>
                      <a:pt x="12960" y="21600"/>
                    </a:cubicBezTo>
                    <a:cubicBezTo>
                      <a:pt x="14400" y="21600"/>
                      <a:pt x="12960" y="18900"/>
                      <a:pt x="14400" y="18900"/>
                    </a:cubicBezTo>
                    <a:cubicBezTo>
                      <a:pt x="14400" y="18900"/>
                      <a:pt x="15840" y="16200"/>
                      <a:pt x="15840" y="16200"/>
                    </a:cubicBezTo>
                    <a:cubicBezTo>
                      <a:pt x="17280" y="16200"/>
                      <a:pt x="17280" y="16200"/>
                      <a:pt x="18720" y="16200"/>
                    </a:cubicBezTo>
                    <a:cubicBezTo>
                      <a:pt x="18720" y="16200"/>
                      <a:pt x="18720" y="16200"/>
                      <a:pt x="20160" y="16200"/>
                    </a:cubicBezTo>
                    <a:cubicBezTo>
                      <a:pt x="18720" y="16200"/>
                      <a:pt x="18720" y="13500"/>
                      <a:pt x="17280" y="13500"/>
                    </a:cubicBezTo>
                    <a:cubicBezTo>
                      <a:pt x="17280" y="13500"/>
                      <a:pt x="18720" y="10800"/>
                      <a:pt x="18720" y="10800"/>
                    </a:cubicBezTo>
                    <a:cubicBezTo>
                      <a:pt x="18720" y="10800"/>
                      <a:pt x="18720" y="8100"/>
                      <a:pt x="18720" y="8100"/>
                    </a:cubicBezTo>
                    <a:cubicBezTo>
                      <a:pt x="20160" y="5400"/>
                      <a:pt x="21600" y="8100"/>
                      <a:pt x="21600" y="270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1" name="Shape"/>
              <p:cNvSpPr/>
              <p:nvPr/>
            </p:nvSpPr>
            <p:spPr>
              <a:xfrm>
                <a:off x="15045317" y="4855304"/>
                <a:ext cx="37148" cy="37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400"/>
                    </a:moveTo>
                    <a:cubicBezTo>
                      <a:pt x="21600" y="7200"/>
                      <a:pt x="21600" y="0"/>
                      <a:pt x="14400" y="0"/>
                    </a:cubicBezTo>
                    <a:cubicBezTo>
                      <a:pt x="14400" y="7200"/>
                      <a:pt x="14400" y="14400"/>
                      <a:pt x="14400" y="14400"/>
                    </a:cubicBezTo>
                    <a:cubicBezTo>
                      <a:pt x="21600" y="14400"/>
                      <a:pt x="21600" y="14400"/>
                      <a:pt x="21600" y="14400"/>
                    </a:cubicBezTo>
                    <a:close/>
                    <a:moveTo>
                      <a:pt x="14400" y="0"/>
                    </a:moveTo>
                    <a:cubicBezTo>
                      <a:pt x="7200" y="0"/>
                      <a:pt x="7200" y="7200"/>
                      <a:pt x="0" y="7200"/>
                    </a:cubicBezTo>
                    <a:cubicBezTo>
                      <a:pt x="0" y="14400"/>
                      <a:pt x="7200" y="21600"/>
                      <a:pt x="7200" y="21600"/>
                    </a:cubicBezTo>
                    <a:cubicBezTo>
                      <a:pt x="14400" y="14400"/>
                      <a:pt x="7200" y="14400"/>
                      <a:pt x="14400" y="14400"/>
                    </a:cubicBezTo>
                    <a:cubicBezTo>
                      <a:pt x="14400" y="7200"/>
                      <a:pt x="7200" y="7200"/>
                      <a:pt x="7200" y="7200"/>
                    </a:cubicBezTo>
                    <a:cubicBezTo>
                      <a:pt x="14400" y="0"/>
                      <a:pt x="14400" y="7200"/>
                      <a:pt x="1440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2" name="Shape"/>
              <p:cNvSpPr/>
              <p:nvPr/>
            </p:nvSpPr>
            <p:spPr>
              <a:xfrm>
                <a:off x="11798255" y="3363203"/>
                <a:ext cx="115585" cy="97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5" h="18933" extrusionOk="0">
                    <a:moveTo>
                      <a:pt x="19440" y="8267"/>
                    </a:moveTo>
                    <a:cubicBezTo>
                      <a:pt x="21600" y="10667"/>
                      <a:pt x="17280" y="8267"/>
                      <a:pt x="17280" y="5867"/>
                    </a:cubicBezTo>
                    <a:cubicBezTo>
                      <a:pt x="17280" y="5867"/>
                      <a:pt x="19440" y="3467"/>
                      <a:pt x="17280" y="3467"/>
                    </a:cubicBezTo>
                    <a:cubicBezTo>
                      <a:pt x="17280" y="3467"/>
                      <a:pt x="17280" y="3467"/>
                      <a:pt x="15120" y="3467"/>
                    </a:cubicBezTo>
                    <a:cubicBezTo>
                      <a:pt x="15120" y="3467"/>
                      <a:pt x="15120" y="1067"/>
                      <a:pt x="15120" y="1067"/>
                    </a:cubicBezTo>
                    <a:cubicBezTo>
                      <a:pt x="12960" y="1067"/>
                      <a:pt x="12960" y="1067"/>
                      <a:pt x="10800" y="1067"/>
                    </a:cubicBezTo>
                    <a:cubicBezTo>
                      <a:pt x="8640" y="1067"/>
                      <a:pt x="6480" y="1067"/>
                      <a:pt x="6480" y="1067"/>
                    </a:cubicBezTo>
                    <a:cubicBezTo>
                      <a:pt x="4320" y="1067"/>
                      <a:pt x="4320" y="1067"/>
                      <a:pt x="2160" y="1067"/>
                    </a:cubicBezTo>
                    <a:cubicBezTo>
                      <a:pt x="2160" y="1067"/>
                      <a:pt x="2160" y="-1333"/>
                      <a:pt x="0" y="1067"/>
                    </a:cubicBezTo>
                    <a:cubicBezTo>
                      <a:pt x="0" y="1067"/>
                      <a:pt x="0" y="3467"/>
                      <a:pt x="0" y="3467"/>
                    </a:cubicBezTo>
                    <a:cubicBezTo>
                      <a:pt x="0" y="5867"/>
                      <a:pt x="2160" y="5867"/>
                      <a:pt x="2160" y="5867"/>
                    </a:cubicBezTo>
                    <a:cubicBezTo>
                      <a:pt x="2160" y="5867"/>
                      <a:pt x="2160" y="8267"/>
                      <a:pt x="4320" y="8267"/>
                    </a:cubicBezTo>
                    <a:cubicBezTo>
                      <a:pt x="4320" y="10667"/>
                      <a:pt x="6480" y="10667"/>
                      <a:pt x="6480" y="13067"/>
                    </a:cubicBezTo>
                    <a:cubicBezTo>
                      <a:pt x="8640" y="13067"/>
                      <a:pt x="10800" y="15467"/>
                      <a:pt x="10800" y="15467"/>
                    </a:cubicBezTo>
                    <a:cubicBezTo>
                      <a:pt x="10800" y="17867"/>
                      <a:pt x="10800" y="17867"/>
                      <a:pt x="12960" y="17867"/>
                    </a:cubicBezTo>
                    <a:cubicBezTo>
                      <a:pt x="12960" y="17867"/>
                      <a:pt x="15120" y="20267"/>
                      <a:pt x="15120" y="17867"/>
                    </a:cubicBezTo>
                    <a:cubicBezTo>
                      <a:pt x="15120" y="15467"/>
                      <a:pt x="15120" y="15467"/>
                      <a:pt x="15120" y="15467"/>
                    </a:cubicBezTo>
                    <a:cubicBezTo>
                      <a:pt x="15120" y="15467"/>
                      <a:pt x="17280" y="13067"/>
                      <a:pt x="17280" y="13067"/>
                    </a:cubicBezTo>
                    <a:cubicBezTo>
                      <a:pt x="15120" y="13067"/>
                      <a:pt x="17280" y="13067"/>
                      <a:pt x="19440" y="13067"/>
                    </a:cubicBezTo>
                    <a:cubicBezTo>
                      <a:pt x="19440" y="10667"/>
                      <a:pt x="19440" y="13067"/>
                      <a:pt x="19440" y="10667"/>
                    </a:cubicBezTo>
                    <a:cubicBezTo>
                      <a:pt x="19440" y="10667"/>
                      <a:pt x="17280" y="10667"/>
                      <a:pt x="19440" y="8267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3" name="Shape"/>
              <p:cNvSpPr/>
              <p:nvPr/>
            </p:nvSpPr>
            <p:spPr>
              <a:xfrm>
                <a:off x="14134129" y="3992189"/>
                <a:ext cx="100515" cy="5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200" extrusionOk="0">
                    <a:moveTo>
                      <a:pt x="21600" y="17280"/>
                    </a:moveTo>
                    <a:cubicBezTo>
                      <a:pt x="21600" y="12960"/>
                      <a:pt x="21600" y="12960"/>
                      <a:pt x="21600" y="8640"/>
                    </a:cubicBezTo>
                    <a:cubicBezTo>
                      <a:pt x="21600" y="8640"/>
                      <a:pt x="18900" y="8640"/>
                      <a:pt x="18900" y="8640"/>
                    </a:cubicBezTo>
                    <a:cubicBezTo>
                      <a:pt x="16200" y="4320"/>
                      <a:pt x="18900" y="4320"/>
                      <a:pt x="16200" y="4320"/>
                    </a:cubicBezTo>
                    <a:cubicBezTo>
                      <a:pt x="16200" y="0"/>
                      <a:pt x="16200" y="4320"/>
                      <a:pt x="13500" y="4320"/>
                    </a:cubicBezTo>
                    <a:cubicBezTo>
                      <a:pt x="10800" y="4320"/>
                      <a:pt x="10800" y="0"/>
                      <a:pt x="8100" y="0"/>
                    </a:cubicBezTo>
                    <a:cubicBezTo>
                      <a:pt x="8100" y="0"/>
                      <a:pt x="8100" y="0"/>
                      <a:pt x="5400" y="0"/>
                    </a:cubicBezTo>
                    <a:cubicBezTo>
                      <a:pt x="2700" y="0"/>
                      <a:pt x="2700" y="4320"/>
                      <a:pt x="0" y="8640"/>
                    </a:cubicBezTo>
                    <a:cubicBezTo>
                      <a:pt x="0" y="12960"/>
                      <a:pt x="0" y="17280"/>
                      <a:pt x="2700" y="17280"/>
                    </a:cubicBezTo>
                    <a:cubicBezTo>
                      <a:pt x="5400" y="17280"/>
                      <a:pt x="8100" y="21600"/>
                      <a:pt x="10800" y="17280"/>
                    </a:cubicBezTo>
                    <a:cubicBezTo>
                      <a:pt x="10800" y="17280"/>
                      <a:pt x="10800" y="17280"/>
                      <a:pt x="10800" y="17280"/>
                    </a:cubicBezTo>
                    <a:cubicBezTo>
                      <a:pt x="10800" y="17280"/>
                      <a:pt x="10800" y="17280"/>
                      <a:pt x="13500" y="17280"/>
                    </a:cubicBezTo>
                    <a:cubicBezTo>
                      <a:pt x="13500" y="17280"/>
                      <a:pt x="16200" y="17280"/>
                      <a:pt x="16200" y="17280"/>
                    </a:cubicBezTo>
                    <a:cubicBezTo>
                      <a:pt x="18900" y="17280"/>
                      <a:pt x="21600" y="17280"/>
                      <a:pt x="21600" y="1728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4" name="Shape"/>
              <p:cNvSpPr/>
              <p:nvPr/>
            </p:nvSpPr>
            <p:spPr>
              <a:xfrm>
                <a:off x="11418491" y="3144369"/>
                <a:ext cx="104442" cy="652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54" h="18981" extrusionOk="0">
                    <a:moveTo>
                      <a:pt x="19854" y="10800"/>
                    </a:moveTo>
                    <a:cubicBezTo>
                      <a:pt x="19854" y="7200"/>
                      <a:pt x="19854" y="7200"/>
                      <a:pt x="19854" y="7200"/>
                    </a:cubicBezTo>
                    <a:cubicBezTo>
                      <a:pt x="19854" y="7200"/>
                      <a:pt x="17454" y="3600"/>
                      <a:pt x="17454" y="7200"/>
                    </a:cubicBezTo>
                    <a:cubicBezTo>
                      <a:pt x="17454" y="3600"/>
                      <a:pt x="19854" y="3600"/>
                      <a:pt x="17454" y="0"/>
                    </a:cubicBezTo>
                    <a:cubicBezTo>
                      <a:pt x="15054" y="0"/>
                      <a:pt x="15054" y="0"/>
                      <a:pt x="12654" y="0"/>
                    </a:cubicBezTo>
                    <a:cubicBezTo>
                      <a:pt x="12654" y="0"/>
                      <a:pt x="12654" y="0"/>
                      <a:pt x="12654" y="0"/>
                    </a:cubicBezTo>
                    <a:cubicBezTo>
                      <a:pt x="10254" y="0"/>
                      <a:pt x="10254" y="0"/>
                      <a:pt x="10254" y="0"/>
                    </a:cubicBezTo>
                    <a:cubicBezTo>
                      <a:pt x="7854" y="0"/>
                      <a:pt x="5454" y="3600"/>
                      <a:pt x="5454" y="0"/>
                    </a:cubicBezTo>
                    <a:cubicBezTo>
                      <a:pt x="3054" y="0"/>
                      <a:pt x="-1746" y="3600"/>
                      <a:pt x="654" y="7200"/>
                    </a:cubicBezTo>
                    <a:cubicBezTo>
                      <a:pt x="3054" y="7200"/>
                      <a:pt x="3054" y="3600"/>
                      <a:pt x="3054" y="7200"/>
                    </a:cubicBezTo>
                    <a:cubicBezTo>
                      <a:pt x="3054" y="7200"/>
                      <a:pt x="3054" y="7200"/>
                      <a:pt x="3054" y="7200"/>
                    </a:cubicBezTo>
                    <a:cubicBezTo>
                      <a:pt x="5454" y="7200"/>
                      <a:pt x="5454" y="7200"/>
                      <a:pt x="5454" y="10800"/>
                    </a:cubicBezTo>
                    <a:cubicBezTo>
                      <a:pt x="10254" y="7200"/>
                      <a:pt x="7854" y="14400"/>
                      <a:pt x="7854" y="14400"/>
                    </a:cubicBezTo>
                    <a:cubicBezTo>
                      <a:pt x="10254" y="14400"/>
                      <a:pt x="10254" y="10800"/>
                      <a:pt x="12654" y="10800"/>
                    </a:cubicBezTo>
                    <a:cubicBezTo>
                      <a:pt x="10254" y="14400"/>
                      <a:pt x="15054" y="21600"/>
                      <a:pt x="17454" y="18000"/>
                    </a:cubicBezTo>
                    <a:cubicBezTo>
                      <a:pt x="17454" y="18000"/>
                      <a:pt x="17454" y="10800"/>
                      <a:pt x="19854" y="10800"/>
                    </a:cubicBezTo>
                    <a:cubicBezTo>
                      <a:pt x="19854" y="10800"/>
                      <a:pt x="19854" y="10800"/>
                      <a:pt x="19854" y="10800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5" name="Shape"/>
              <p:cNvSpPr/>
              <p:nvPr/>
            </p:nvSpPr>
            <p:spPr>
              <a:xfrm>
                <a:off x="12004035" y="2969561"/>
                <a:ext cx="255276" cy="174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9" h="21600" extrusionOk="0">
                    <a:moveTo>
                      <a:pt x="21029" y="12343"/>
                    </a:moveTo>
                    <a:cubicBezTo>
                      <a:pt x="21029" y="10800"/>
                      <a:pt x="20000" y="10800"/>
                      <a:pt x="18972" y="10800"/>
                    </a:cubicBezTo>
                    <a:cubicBezTo>
                      <a:pt x="18972" y="9257"/>
                      <a:pt x="17943" y="9257"/>
                      <a:pt x="16915" y="7714"/>
                    </a:cubicBezTo>
                    <a:cubicBezTo>
                      <a:pt x="16915" y="7714"/>
                      <a:pt x="16915" y="7714"/>
                      <a:pt x="16915" y="7714"/>
                    </a:cubicBezTo>
                    <a:cubicBezTo>
                      <a:pt x="16915" y="7714"/>
                      <a:pt x="16915" y="6171"/>
                      <a:pt x="16915" y="6171"/>
                    </a:cubicBezTo>
                    <a:cubicBezTo>
                      <a:pt x="16915" y="6171"/>
                      <a:pt x="16915" y="6171"/>
                      <a:pt x="15886" y="6171"/>
                    </a:cubicBezTo>
                    <a:cubicBezTo>
                      <a:pt x="15886" y="6171"/>
                      <a:pt x="16915" y="6171"/>
                      <a:pt x="16915" y="4629"/>
                    </a:cubicBezTo>
                    <a:cubicBezTo>
                      <a:pt x="16915" y="4629"/>
                      <a:pt x="15886" y="4629"/>
                      <a:pt x="15886" y="4629"/>
                    </a:cubicBezTo>
                    <a:cubicBezTo>
                      <a:pt x="15886" y="3086"/>
                      <a:pt x="15886" y="3086"/>
                      <a:pt x="15886" y="3086"/>
                    </a:cubicBezTo>
                    <a:cubicBezTo>
                      <a:pt x="15886" y="1543"/>
                      <a:pt x="14858" y="1543"/>
                      <a:pt x="14858" y="1543"/>
                    </a:cubicBezTo>
                    <a:cubicBezTo>
                      <a:pt x="13829" y="1543"/>
                      <a:pt x="13829" y="1543"/>
                      <a:pt x="13829" y="1543"/>
                    </a:cubicBezTo>
                    <a:cubicBezTo>
                      <a:pt x="12800" y="1543"/>
                      <a:pt x="12800" y="3086"/>
                      <a:pt x="12800" y="1543"/>
                    </a:cubicBezTo>
                    <a:cubicBezTo>
                      <a:pt x="12800" y="1543"/>
                      <a:pt x="12800" y="1543"/>
                      <a:pt x="12800" y="1543"/>
                    </a:cubicBezTo>
                    <a:cubicBezTo>
                      <a:pt x="11772" y="1543"/>
                      <a:pt x="11772" y="1543"/>
                      <a:pt x="11772" y="1543"/>
                    </a:cubicBezTo>
                    <a:cubicBezTo>
                      <a:pt x="10743" y="1543"/>
                      <a:pt x="10743" y="0"/>
                      <a:pt x="9715" y="0"/>
                    </a:cubicBezTo>
                    <a:cubicBezTo>
                      <a:pt x="9715" y="0"/>
                      <a:pt x="8686" y="1543"/>
                      <a:pt x="8686" y="1543"/>
                    </a:cubicBezTo>
                    <a:cubicBezTo>
                      <a:pt x="8686" y="1543"/>
                      <a:pt x="7658" y="1543"/>
                      <a:pt x="7658" y="1543"/>
                    </a:cubicBezTo>
                    <a:cubicBezTo>
                      <a:pt x="6629" y="1543"/>
                      <a:pt x="5600" y="4629"/>
                      <a:pt x="6629" y="4629"/>
                    </a:cubicBezTo>
                    <a:cubicBezTo>
                      <a:pt x="6629" y="4629"/>
                      <a:pt x="6629" y="4629"/>
                      <a:pt x="5600" y="4629"/>
                    </a:cubicBezTo>
                    <a:cubicBezTo>
                      <a:pt x="5600" y="6171"/>
                      <a:pt x="5600" y="6171"/>
                      <a:pt x="4572" y="6171"/>
                    </a:cubicBezTo>
                    <a:cubicBezTo>
                      <a:pt x="4572" y="6171"/>
                      <a:pt x="4572" y="7714"/>
                      <a:pt x="4572" y="7714"/>
                    </a:cubicBezTo>
                    <a:cubicBezTo>
                      <a:pt x="4572" y="7714"/>
                      <a:pt x="4572" y="9257"/>
                      <a:pt x="4572" y="9257"/>
                    </a:cubicBezTo>
                    <a:cubicBezTo>
                      <a:pt x="4572" y="9257"/>
                      <a:pt x="4572" y="9257"/>
                      <a:pt x="4572" y="9257"/>
                    </a:cubicBezTo>
                    <a:cubicBezTo>
                      <a:pt x="4572" y="9257"/>
                      <a:pt x="4572" y="9257"/>
                      <a:pt x="4572" y="9257"/>
                    </a:cubicBezTo>
                    <a:cubicBezTo>
                      <a:pt x="4572" y="9257"/>
                      <a:pt x="3543" y="9257"/>
                      <a:pt x="3543" y="9257"/>
                    </a:cubicBezTo>
                    <a:cubicBezTo>
                      <a:pt x="2515" y="9257"/>
                      <a:pt x="2515" y="9257"/>
                      <a:pt x="2515" y="9257"/>
                    </a:cubicBezTo>
                    <a:cubicBezTo>
                      <a:pt x="2515" y="10800"/>
                      <a:pt x="2515" y="10800"/>
                      <a:pt x="1486" y="10800"/>
                    </a:cubicBezTo>
                    <a:cubicBezTo>
                      <a:pt x="1486" y="10800"/>
                      <a:pt x="458" y="10800"/>
                      <a:pt x="458" y="10800"/>
                    </a:cubicBezTo>
                    <a:cubicBezTo>
                      <a:pt x="458" y="10800"/>
                      <a:pt x="458" y="12343"/>
                      <a:pt x="1486" y="13886"/>
                    </a:cubicBezTo>
                    <a:cubicBezTo>
                      <a:pt x="1486" y="16971"/>
                      <a:pt x="458" y="15429"/>
                      <a:pt x="458" y="16971"/>
                    </a:cubicBezTo>
                    <a:cubicBezTo>
                      <a:pt x="-571" y="18514"/>
                      <a:pt x="458" y="16971"/>
                      <a:pt x="458" y="18514"/>
                    </a:cubicBezTo>
                    <a:cubicBezTo>
                      <a:pt x="1486" y="18514"/>
                      <a:pt x="458" y="20057"/>
                      <a:pt x="458" y="20057"/>
                    </a:cubicBezTo>
                    <a:cubicBezTo>
                      <a:pt x="458" y="20057"/>
                      <a:pt x="1486" y="20057"/>
                      <a:pt x="1486" y="20057"/>
                    </a:cubicBezTo>
                    <a:cubicBezTo>
                      <a:pt x="1486" y="20057"/>
                      <a:pt x="2515" y="20057"/>
                      <a:pt x="2515" y="18514"/>
                    </a:cubicBezTo>
                    <a:cubicBezTo>
                      <a:pt x="3543" y="18514"/>
                      <a:pt x="5600" y="18514"/>
                      <a:pt x="6629" y="18514"/>
                    </a:cubicBezTo>
                    <a:cubicBezTo>
                      <a:pt x="7658" y="20057"/>
                      <a:pt x="8686" y="20057"/>
                      <a:pt x="9715" y="20057"/>
                    </a:cubicBezTo>
                    <a:cubicBezTo>
                      <a:pt x="10743" y="21600"/>
                      <a:pt x="10743" y="20057"/>
                      <a:pt x="11772" y="20057"/>
                    </a:cubicBezTo>
                    <a:cubicBezTo>
                      <a:pt x="11772" y="20057"/>
                      <a:pt x="12800" y="21600"/>
                      <a:pt x="12800" y="21600"/>
                    </a:cubicBezTo>
                    <a:cubicBezTo>
                      <a:pt x="12800" y="21600"/>
                      <a:pt x="12800" y="20057"/>
                      <a:pt x="13829" y="20057"/>
                    </a:cubicBezTo>
                    <a:cubicBezTo>
                      <a:pt x="13829" y="20057"/>
                      <a:pt x="13829" y="21600"/>
                      <a:pt x="14858" y="21600"/>
                    </a:cubicBezTo>
                    <a:cubicBezTo>
                      <a:pt x="14858" y="21600"/>
                      <a:pt x="15886" y="21600"/>
                      <a:pt x="16915" y="21600"/>
                    </a:cubicBezTo>
                    <a:cubicBezTo>
                      <a:pt x="16915" y="21600"/>
                      <a:pt x="16915" y="21600"/>
                      <a:pt x="16915" y="21600"/>
                    </a:cubicBezTo>
                    <a:cubicBezTo>
                      <a:pt x="16915" y="21600"/>
                      <a:pt x="16915" y="20057"/>
                      <a:pt x="16915" y="20057"/>
                    </a:cubicBezTo>
                    <a:cubicBezTo>
                      <a:pt x="16915" y="18514"/>
                      <a:pt x="18972" y="18514"/>
                      <a:pt x="20000" y="18514"/>
                    </a:cubicBezTo>
                    <a:cubicBezTo>
                      <a:pt x="18972" y="16971"/>
                      <a:pt x="18972" y="16971"/>
                      <a:pt x="18972" y="15429"/>
                    </a:cubicBezTo>
                    <a:cubicBezTo>
                      <a:pt x="18972" y="15429"/>
                      <a:pt x="17943" y="13886"/>
                      <a:pt x="17943" y="13886"/>
                    </a:cubicBezTo>
                    <a:cubicBezTo>
                      <a:pt x="17943" y="12343"/>
                      <a:pt x="18972" y="13886"/>
                      <a:pt x="20000" y="13886"/>
                    </a:cubicBezTo>
                    <a:cubicBezTo>
                      <a:pt x="20000" y="13886"/>
                      <a:pt x="21029" y="12343"/>
                      <a:pt x="21029" y="12343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6" name="Shape"/>
              <p:cNvSpPr/>
              <p:nvPr/>
            </p:nvSpPr>
            <p:spPr>
              <a:xfrm>
                <a:off x="14121019" y="4055557"/>
                <a:ext cx="163884" cy="211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92" y="13976"/>
                    </a:moveTo>
                    <a:cubicBezTo>
                      <a:pt x="11631" y="13976"/>
                      <a:pt x="11631" y="12706"/>
                      <a:pt x="11631" y="13976"/>
                    </a:cubicBezTo>
                    <a:cubicBezTo>
                      <a:pt x="11631" y="13976"/>
                      <a:pt x="13292" y="13976"/>
                      <a:pt x="13292" y="13976"/>
                    </a:cubicBezTo>
                    <a:close/>
                    <a:moveTo>
                      <a:pt x="21600" y="19059"/>
                    </a:moveTo>
                    <a:cubicBezTo>
                      <a:pt x="21600" y="17788"/>
                      <a:pt x="19938" y="15247"/>
                      <a:pt x="19938" y="12706"/>
                    </a:cubicBezTo>
                    <a:cubicBezTo>
                      <a:pt x="19938" y="11435"/>
                      <a:pt x="19938" y="10165"/>
                      <a:pt x="18277" y="11435"/>
                    </a:cubicBezTo>
                    <a:cubicBezTo>
                      <a:pt x="18277" y="11435"/>
                      <a:pt x="16615" y="12706"/>
                      <a:pt x="16615" y="12706"/>
                    </a:cubicBezTo>
                    <a:cubicBezTo>
                      <a:pt x="16615" y="13976"/>
                      <a:pt x="16615" y="12706"/>
                      <a:pt x="14954" y="12706"/>
                    </a:cubicBezTo>
                    <a:cubicBezTo>
                      <a:pt x="14954" y="12706"/>
                      <a:pt x="14954" y="12706"/>
                      <a:pt x="14954" y="12706"/>
                    </a:cubicBezTo>
                    <a:cubicBezTo>
                      <a:pt x="14954" y="12706"/>
                      <a:pt x="13292" y="10165"/>
                      <a:pt x="14954" y="10165"/>
                    </a:cubicBezTo>
                    <a:cubicBezTo>
                      <a:pt x="14954" y="8894"/>
                      <a:pt x="14954" y="8894"/>
                      <a:pt x="16615" y="8894"/>
                    </a:cubicBezTo>
                    <a:cubicBezTo>
                      <a:pt x="16615" y="8894"/>
                      <a:pt x="16615" y="8894"/>
                      <a:pt x="16615" y="8894"/>
                    </a:cubicBezTo>
                    <a:cubicBezTo>
                      <a:pt x="16615" y="7624"/>
                      <a:pt x="18277" y="8894"/>
                      <a:pt x="18277" y="7624"/>
                    </a:cubicBezTo>
                    <a:cubicBezTo>
                      <a:pt x="18277" y="7624"/>
                      <a:pt x="18277" y="7624"/>
                      <a:pt x="18277" y="6353"/>
                    </a:cubicBezTo>
                    <a:cubicBezTo>
                      <a:pt x="18277" y="7624"/>
                      <a:pt x="18277" y="6353"/>
                      <a:pt x="18277" y="6353"/>
                    </a:cubicBezTo>
                    <a:cubicBezTo>
                      <a:pt x="18277" y="6353"/>
                      <a:pt x="18277" y="6353"/>
                      <a:pt x="18277" y="6353"/>
                    </a:cubicBezTo>
                    <a:cubicBezTo>
                      <a:pt x="18277" y="5082"/>
                      <a:pt x="16615" y="5082"/>
                      <a:pt x="16615" y="5082"/>
                    </a:cubicBezTo>
                    <a:cubicBezTo>
                      <a:pt x="13292" y="5082"/>
                      <a:pt x="9969" y="5082"/>
                      <a:pt x="8308" y="5082"/>
                    </a:cubicBezTo>
                    <a:cubicBezTo>
                      <a:pt x="6646" y="5082"/>
                      <a:pt x="8308" y="5082"/>
                      <a:pt x="6646" y="3812"/>
                    </a:cubicBezTo>
                    <a:cubicBezTo>
                      <a:pt x="6646" y="3812"/>
                      <a:pt x="6646" y="2541"/>
                      <a:pt x="6646" y="2541"/>
                    </a:cubicBezTo>
                    <a:cubicBezTo>
                      <a:pt x="4985" y="0"/>
                      <a:pt x="6646" y="2541"/>
                      <a:pt x="4985" y="2541"/>
                    </a:cubicBezTo>
                    <a:cubicBezTo>
                      <a:pt x="4985" y="2541"/>
                      <a:pt x="1662" y="0"/>
                      <a:pt x="3323" y="1271"/>
                    </a:cubicBezTo>
                    <a:cubicBezTo>
                      <a:pt x="1662" y="1271"/>
                      <a:pt x="166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271"/>
                      <a:pt x="0" y="1271"/>
                    </a:cubicBezTo>
                    <a:cubicBezTo>
                      <a:pt x="0" y="2541"/>
                      <a:pt x="0" y="2541"/>
                      <a:pt x="1662" y="3812"/>
                    </a:cubicBezTo>
                    <a:cubicBezTo>
                      <a:pt x="1662" y="3812"/>
                      <a:pt x="4985" y="5082"/>
                      <a:pt x="3323" y="5082"/>
                    </a:cubicBezTo>
                    <a:cubicBezTo>
                      <a:pt x="3323" y="5082"/>
                      <a:pt x="1662" y="5082"/>
                      <a:pt x="1662" y="5082"/>
                    </a:cubicBezTo>
                    <a:cubicBezTo>
                      <a:pt x="1662" y="5082"/>
                      <a:pt x="1662" y="5082"/>
                      <a:pt x="1662" y="5082"/>
                    </a:cubicBezTo>
                    <a:cubicBezTo>
                      <a:pt x="1662" y="5082"/>
                      <a:pt x="1662" y="6353"/>
                      <a:pt x="1662" y="6353"/>
                    </a:cubicBezTo>
                    <a:cubicBezTo>
                      <a:pt x="1662" y="6353"/>
                      <a:pt x="0" y="6353"/>
                      <a:pt x="0" y="6353"/>
                    </a:cubicBezTo>
                    <a:cubicBezTo>
                      <a:pt x="0" y="7624"/>
                      <a:pt x="1662" y="7624"/>
                      <a:pt x="1662" y="7624"/>
                    </a:cubicBezTo>
                    <a:cubicBezTo>
                      <a:pt x="4985" y="8894"/>
                      <a:pt x="3323" y="8894"/>
                      <a:pt x="3323" y="11435"/>
                    </a:cubicBezTo>
                    <a:cubicBezTo>
                      <a:pt x="3323" y="11435"/>
                      <a:pt x="3323" y="12706"/>
                      <a:pt x="3323" y="12706"/>
                    </a:cubicBezTo>
                    <a:cubicBezTo>
                      <a:pt x="4985" y="12706"/>
                      <a:pt x="4985" y="12706"/>
                      <a:pt x="4985" y="12706"/>
                    </a:cubicBezTo>
                    <a:cubicBezTo>
                      <a:pt x="4985" y="12706"/>
                      <a:pt x="4985" y="12706"/>
                      <a:pt x="4985" y="12706"/>
                    </a:cubicBezTo>
                    <a:cubicBezTo>
                      <a:pt x="4985" y="13976"/>
                      <a:pt x="4985" y="16518"/>
                      <a:pt x="6646" y="17788"/>
                    </a:cubicBezTo>
                    <a:cubicBezTo>
                      <a:pt x="8308" y="19059"/>
                      <a:pt x="8308" y="16518"/>
                      <a:pt x="8308" y="16518"/>
                    </a:cubicBezTo>
                    <a:cubicBezTo>
                      <a:pt x="8308" y="16518"/>
                      <a:pt x="8308" y="17788"/>
                      <a:pt x="8308" y="17788"/>
                    </a:cubicBezTo>
                    <a:cubicBezTo>
                      <a:pt x="9969" y="17788"/>
                      <a:pt x="8308" y="16518"/>
                      <a:pt x="9969" y="15247"/>
                    </a:cubicBezTo>
                    <a:cubicBezTo>
                      <a:pt x="9969" y="16518"/>
                      <a:pt x="9969" y="16518"/>
                      <a:pt x="9969" y="16518"/>
                    </a:cubicBezTo>
                    <a:cubicBezTo>
                      <a:pt x="9969" y="16518"/>
                      <a:pt x="11631" y="16518"/>
                      <a:pt x="11631" y="16518"/>
                    </a:cubicBezTo>
                    <a:cubicBezTo>
                      <a:pt x="9969" y="16518"/>
                      <a:pt x="9969" y="17788"/>
                      <a:pt x="11631" y="17788"/>
                    </a:cubicBezTo>
                    <a:cubicBezTo>
                      <a:pt x="11631" y="17788"/>
                      <a:pt x="13292" y="16518"/>
                      <a:pt x="13292" y="16518"/>
                    </a:cubicBezTo>
                    <a:cubicBezTo>
                      <a:pt x="13292" y="15247"/>
                      <a:pt x="11631" y="13976"/>
                      <a:pt x="11631" y="13976"/>
                    </a:cubicBezTo>
                    <a:cubicBezTo>
                      <a:pt x="11631" y="12706"/>
                      <a:pt x="11631" y="12706"/>
                      <a:pt x="11631" y="12706"/>
                    </a:cubicBezTo>
                    <a:cubicBezTo>
                      <a:pt x="11631" y="11435"/>
                      <a:pt x="11631" y="11435"/>
                      <a:pt x="9969" y="11435"/>
                    </a:cubicBezTo>
                    <a:cubicBezTo>
                      <a:pt x="11631" y="11435"/>
                      <a:pt x="11631" y="11435"/>
                      <a:pt x="11631" y="11435"/>
                    </a:cubicBezTo>
                    <a:cubicBezTo>
                      <a:pt x="11631" y="11435"/>
                      <a:pt x="11631" y="11435"/>
                      <a:pt x="11631" y="11435"/>
                    </a:cubicBezTo>
                    <a:cubicBezTo>
                      <a:pt x="11631" y="12706"/>
                      <a:pt x="13292" y="16518"/>
                      <a:pt x="16615" y="13976"/>
                    </a:cubicBezTo>
                    <a:cubicBezTo>
                      <a:pt x="16615" y="15247"/>
                      <a:pt x="16615" y="15247"/>
                      <a:pt x="18277" y="16518"/>
                    </a:cubicBezTo>
                    <a:cubicBezTo>
                      <a:pt x="18277" y="16518"/>
                      <a:pt x="18277" y="16518"/>
                      <a:pt x="18277" y="15247"/>
                    </a:cubicBezTo>
                    <a:cubicBezTo>
                      <a:pt x="18277" y="17788"/>
                      <a:pt x="19938" y="20329"/>
                      <a:pt x="21600" y="21600"/>
                    </a:cubicBezTo>
                    <a:cubicBezTo>
                      <a:pt x="21600" y="21600"/>
                      <a:pt x="19938" y="20329"/>
                      <a:pt x="19938" y="20329"/>
                    </a:cubicBezTo>
                    <a:cubicBezTo>
                      <a:pt x="19938" y="19059"/>
                      <a:pt x="21600" y="19059"/>
                      <a:pt x="21600" y="20329"/>
                    </a:cubicBezTo>
                    <a:cubicBezTo>
                      <a:pt x="21600" y="20329"/>
                      <a:pt x="21600" y="20329"/>
                      <a:pt x="21600" y="19059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7" name="Shape"/>
              <p:cNvSpPr/>
              <p:nvPr/>
            </p:nvSpPr>
            <p:spPr>
              <a:xfrm>
                <a:off x="12685407" y="3493986"/>
                <a:ext cx="161698" cy="124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85" y="17280"/>
                    </a:moveTo>
                    <a:cubicBezTo>
                      <a:pt x="4985" y="15120"/>
                      <a:pt x="4985" y="15120"/>
                      <a:pt x="3323" y="15120"/>
                    </a:cubicBezTo>
                    <a:cubicBezTo>
                      <a:pt x="3323" y="15120"/>
                      <a:pt x="4985" y="12960"/>
                      <a:pt x="3323" y="12960"/>
                    </a:cubicBezTo>
                    <a:cubicBezTo>
                      <a:pt x="3323" y="12960"/>
                      <a:pt x="3323" y="12960"/>
                      <a:pt x="3323" y="12960"/>
                    </a:cubicBezTo>
                    <a:cubicBezTo>
                      <a:pt x="1662" y="12960"/>
                      <a:pt x="1662" y="10800"/>
                      <a:pt x="0" y="12960"/>
                    </a:cubicBezTo>
                    <a:cubicBezTo>
                      <a:pt x="1662" y="15120"/>
                      <a:pt x="3323" y="17280"/>
                      <a:pt x="4985" y="17280"/>
                    </a:cubicBezTo>
                    <a:cubicBezTo>
                      <a:pt x="4985" y="17280"/>
                      <a:pt x="4985" y="17280"/>
                      <a:pt x="4985" y="17280"/>
                    </a:cubicBezTo>
                    <a:close/>
                    <a:moveTo>
                      <a:pt x="0" y="4320"/>
                    </a:moveTo>
                    <a:cubicBezTo>
                      <a:pt x="0" y="4320"/>
                      <a:pt x="0" y="4320"/>
                      <a:pt x="0" y="4320"/>
                    </a:cubicBezTo>
                    <a:cubicBezTo>
                      <a:pt x="0" y="4320"/>
                      <a:pt x="0" y="4320"/>
                      <a:pt x="0" y="4320"/>
                    </a:cubicBezTo>
                    <a:close/>
                    <a:moveTo>
                      <a:pt x="3323" y="10800"/>
                    </a:moveTo>
                    <a:cubicBezTo>
                      <a:pt x="3323" y="10800"/>
                      <a:pt x="3323" y="10800"/>
                      <a:pt x="3323" y="10800"/>
                    </a:cubicBezTo>
                    <a:close/>
                    <a:moveTo>
                      <a:pt x="3323" y="10800"/>
                    </a:moveTo>
                    <a:cubicBezTo>
                      <a:pt x="3323" y="10800"/>
                      <a:pt x="3323" y="10800"/>
                      <a:pt x="3323" y="10800"/>
                    </a:cubicBezTo>
                    <a:cubicBezTo>
                      <a:pt x="3323" y="10800"/>
                      <a:pt x="3323" y="10800"/>
                      <a:pt x="3323" y="10800"/>
                    </a:cubicBezTo>
                    <a:close/>
                    <a:moveTo>
                      <a:pt x="21600" y="8640"/>
                    </a:moveTo>
                    <a:cubicBezTo>
                      <a:pt x="19938" y="6480"/>
                      <a:pt x="19938" y="6480"/>
                      <a:pt x="18277" y="4320"/>
                    </a:cubicBezTo>
                    <a:cubicBezTo>
                      <a:pt x="16615" y="2160"/>
                      <a:pt x="14954" y="2160"/>
                      <a:pt x="13292" y="0"/>
                    </a:cubicBezTo>
                    <a:cubicBezTo>
                      <a:pt x="13292" y="0"/>
                      <a:pt x="13292" y="0"/>
                      <a:pt x="11631" y="2160"/>
                    </a:cubicBezTo>
                    <a:cubicBezTo>
                      <a:pt x="11631" y="2160"/>
                      <a:pt x="11631" y="2160"/>
                      <a:pt x="11631" y="2160"/>
                    </a:cubicBezTo>
                    <a:cubicBezTo>
                      <a:pt x="9969" y="4320"/>
                      <a:pt x="8308" y="2160"/>
                      <a:pt x="8308" y="2160"/>
                    </a:cubicBezTo>
                    <a:cubicBezTo>
                      <a:pt x="6646" y="0"/>
                      <a:pt x="6646" y="0"/>
                      <a:pt x="4985" y="0"/>
                    </a:cubicBezTo>
                    <a:cubicBezTo>
                      <a:pt x="4985" y="0"/>
                      <a:pt x="3323" y="0"/>
                      <a:pt x="4985" y="0"/>
                    </a:cubicBezTo>
                    <a:cubicBezTo>
                      <a:pt x="4985" y="2160"/>
                      <a:pt x="6646" y="2160"/>
                      <a:pt x="6646" y="4320"/>
                    </a:cubicBezTo>
                    <a:cubicBezTo>
                      <a:pt x="4985" y="4320"/>
                      <a:pt x="3323" y="4320"/>
                      <a:pt x="3323" y="2160"/>
                    </a:cubicBezTo>
                    <a:cubicBezTo>
                      <a:pt x="1662" y="2160"/>
                      <a:pt x="1662" y="0"/>
                      <a:pt x="0" y="2160"/>
                    </a:cubicBezTo>
                    <a:cubicBezTo>
                      <a:pt x="0" y="2160"/>
                      <a:pt x="0" y="2160"/>
                      <a:pt x="0" y="4320"/>
                    </a:cubicBezTo>
                    <a:cubicBezTo>
                      <a:pt x="0" y="4320"/>
                      <a:pt x="0" y="4320"/>
                      <a:pt x="0" y="4320"/>
                    </a:cubicBezTo>
                    <a:cubicBezTo>
                      <a:pt x="0" y="4320"/>
                      <a:pt x="1662" y="4320"/>
                      <a:pt x="1662" y="4320"/>
                    </a:cubicBezTo>
                    <a:cubicBezTo>
                      <a:pt x="3323" y="6480"/>
                      <a:pt x="1662" y="4320"/>
                      <a:pt x="1662" y="6480"/>
                    </a:cubicBezTo>
                    <a:cubicBezTo>
                      <a:pt x="1662" y="8640"/>
                      <a:pt x="3323" y="8640"/>
                      <a:pt x="3323" y="8640"/>
                    </a:cubicBezTo>
                    <a:cubicBezTo>
                      <a:pt x="4985" y="10800"/>
                      <a:pt x="4985" y="10800"/>
                      <a:pt x="3323" y="10800"/>
                    </a:cubicBezTo>
                    <a:cubicBezTo>
                      <a:pt x="3323" y="10800"/>
                      <a:pt x="4985" y="12960"/>
                      <a:pt x="4985" y="12960"/>
                    </a:cubicBezTo>
                    <a:cubicBezTo>
                      <a:pt x="4985" y="12960"/>
                      <a:pt x="6646" y="12960"/>
                      <a:pt x="6646" y="12960"/>
                    </a:cubicBezTo>
                    <a:cubicBezTo>
                      <a:pt x="6646" y="12960"/>
                      <a:pt x="6646" y="15120"/>
                      <a:pt x="6646" y="15120"/>
                    </a:cubicBezTo>
                    <a:cubicBezTo>
                      <a:pt x="6646" y="15120"/>
                      <a:pt x="6646" y="15120"/>
                      <a:pt x="6646" y="15120"/>
                    </a:cubicBezTo>
                    <a:cubicBezTo>
                      <a:pt x="6646" y="15120"/>
                      <a:pt x="6646" y="17280"/>
                      <a:pt x="8308" y="17280"/>
                    </a:cubicBezTo>
                    <a:cubicBezTo>
                      <a:pt x="8308" y="17280"/>
                      <a:pt x="9969" y="15120"/>
                      <a:pt x="9969" y="15120"/>
                    </a:cubicBezTo>
                    <a:cubicBezTo>
                      <a:pt x="9969" y="15120"/>
                      <a:pt x="11631" y="12960"/>
                      <a:pt x="11631" y="12960"/>
                    </a:cubicBezTo>
                    <a:cubicBezTo>
                      <a:pt x="13292" y="12960"/>
                      <a:pt x="13292" y="12960"/>
                      <a:pt x="14954" y="15120"/>
                    </a:cubicBezTo>
                    <a:cubicBezTo>
                      <a:pt x="13292" y="15120"/>
                      <a:pt x="14954" y="15120"/>
                      <a:pt x="14954" y="17280"/>
                    </a:cubicBezTo>
                    <a:cubicBezTo>
                      <a:pt x="14954" y="17280"/>
                      <a:pt x="11631" y="17280"/>
                      <a:pt x="14954" y="19440"/>
                    </a:cubicBezTo>
                    <a:cubicBezTo>
                      <a:pt x="14954" y="19440"/>
                      <a:pt x="16615" y="21600"/>
                      <a:pt x="16615" y="21600"/>
                    </a:cubicBezTo>
                    <a:cubicBezTo>
                      <a:pt x="16615" y="19440"/>
                      <a:pt x="16615" y="17280"/>
                      <a:pt x="16615" y="15120"/>
                    </a:cubicBezTo>
                    <a:cubicBezTo>
                      <a:pt x="18277" y="17280"/>
                      <a:pt x="18277" y="17280"/>
                      <a:pt x="18277" y="17280"/>
                    </a:cubicBezTo>
                    <a:cubicBezTo>
                      <a:pt x="19938" y="15120"/>
                      <a:pt x="16615" y="6480"/>
                      <a:pt x="21600" y="8640"/>
                    </a:cubicBezTo>
                    <a:cubicBezTo>
                      <a:pt x="21600" y="8640"/>
                      <a:pt x="21600" y="8640"/>
                      <a:pt x="21600" y="8640"/>
                    </a:cubicBezTo>
                    <a:close/>
                    <a:moveTo>
                      <a:pt x="1662" y="6480"/>
                    </a:moveTo>
                    <a:cubicBezTo>
                      <a:pt x="1662" y="6480"/>
                      <a:pt x="1662" y="6480"/>
                      <a:pt x="1662" y="6480"/>
                    </a:cubicBezTo>
                    <a:cubicBezTo>
                      <a:pt x="1662" y="6480"/>
                      <a:pt x="1662" y="6480"/>
                      <a:pt x="1662" y="648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8" name="Shape"/>
              <p:cNvSpPr/>
              <p:nvPr/>
            </p:nvSpPr>
            <p:spPr>
              <a:xfrm>
                <a:off x="11610336" y="3231774"/>
                <a:ext cx="225067" cy="87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171"/>
                    </a:moveTo>
                    <a:cubicBezTo>
                      <a:pt x="21600" y="6171"/>
                      <a:pt x="21600" y="3086"/>
                      <a:pt x="21600" y="3086"/>
                    </a:cubicBezTo>
                    <a:cubicBezTo>
                      <a:pt x="20400" y="3086"/>
                      <a:pt x="21600" y="3086"/>
                      <a:pt x="20400" y="0"/>
                    </a:cubicBezTo>
                    <a:cubicBezTo>
                      <a:pt x="19200" y="0"/>
                      <a:pt x="19200" y="0"/>
                      <a:pt x="18000" y="0"/>
                    </a:cubicBezTo>
                    <a:cubicBezTo>
                      <a:pt x="18000" y="0"/>
                      <a:pt x="16800" y="0"/>
                      <a:pt x="16800" y="0"/>
                    </a:cubicBezTo>
                    <a:cubicBezTo>
                      <a:pt x="15600" y="0"/>
                      <a:pt x="15600" y="0"/>
                      <a:pt x="15600" y="3086"/>
                    </a:cubicBezTo>
                    <a:cubicBezTo>
                      <a:pt x="14400" y="3086"/>
                      <a:pt x="13200" y="3086"/>
                      <a:pt x="12000" y="0"/>
                    </a:cubicBezTo>
                    <a:cubicBezTo>
                      <a:pt x="12000" y="3086"/>
                      <a:pt x="12000" y="3086"/>
                      <a:pt x="12000" y="3086"/>
                    </a:cubicBezTo>
                    <a:cubicBezTo>
                      <a:pt x="10800" y="3086"/>
                      <a:pt x="10800" y="3086"/>
                      <a:pt x="10800" y="6171"/>
                    </a:cubicBezTo>
                    <a:cubicBezTo>
                      <a:pt x="10800" y="6171"/>
                      <a:pt x="9600" y="6171"/>
                      <a:pt x="9600" y="6171"/>
                    </a:cubicBezTo>
                    <a:cubicBezTo>
                      <a:pt x="9600" y="9257"/>
                      <a:pt x="10800" y="9257"/>
                      <a:pt x="9600" y="9257"/>
                    </a:cubicBezTo>
                    <a:cubicBezTo>
                      <a:pt x="9600" y="9257"/>
                      <a:pt x="10800" y="9257"/>
                      <a:pt x="10800" y="12343"/>
                    </a:cubicBezTo>
                    <a:cubicBezTo>
                      <a:pt x="9600" y="12343"/>
                      <a:pt x="10800" y="12343"/>
                      <a:pt x="9600" y="12343"/>
                    </a:cubicBezTo>
                    <a:cubicBezTo>
                      <a:pt x="9600" y="12343"/>
                      <a:pt x="9600" y="12343"/>
                      <a:pt x="9600" y="12343"/>
                    </a:cubicBezTo>
                    <a:cubicBezTo>
                      <a:pt x="8400" y="9257"/>
                      <a:pt x="8400" y="12343"/>
                      <a:pt x="8400" y="9257"/>
                    </a:cubicBezTo>
                    <a:cubicBezTo>
                      <a:pt x="8400" y="12343"/>
                      <a:pt x="6000" y="12343"/>
                      <a:pt x="4800" y="12343"/>
                    </a:cubicBezTo>
                    <a:cubicBezTo>
                      <a:pt x="4800" y="12343"/>
                      <a:pt x="3600" y="12343"/>
                      <a:pt x="3600" y="12343"/>
                    </a:cubicBezTo>
                    <a:cubicBezTo>
                      <a:pt x="2400" y="12343"/>
                      <a:pt x="3600" y="15429"/>
                      <a:pt x="2400" y="15429"/>
                    </a:cubicBezTo>
                    <a:cubicBezTo>
                      <a:pt x="2400" y="12343"/>
                      <a:pt x="1200" y="12343"/>
                      <a:pt x="0" y="12343"/>
                    </a:cubicBezTo>
                    <a:cubicBezTo>
                      <a:pt x="1200" y="12343"/>
                      <a:pt x="1200" y="15429"/>
                      <a:pt x="1200" y="15429"/>
                    </a:cubicBezTo>
                    <a:cubicBezTo>
                      <a:pt x="1200" y="15429"/>
                      <a:pt x="2400" y="18514"/>
                      <a:pt x="2400" y="18514"/>
                    </a:cubicBezTo>
                    <a:cubicBezTo>
                      <a:pt x="2400" y="18514"/>
                      <a:pt x="2400" y="18514"/>
                      <a:pt x="3600" y="18514"/>
                    </a:cubicBezTo>
                    <a:cubicBezTo>
                      <a:pt x="2400" y="18514"/>
                      <a:pt x="3600" y="18514"/>
                      <a:pt x="3600" y="18514"/>
                    </a:cubicBezTo>
                    <a:cubicBezTo>
                      <a:pt x="4800" y="18514"/>
                      <a:pt x="4800" y="18514"/>
                      <a:pt x="4800" y="18514"/>
                    </a:cubicBezTo>
                    <a:cubicBezTo>
                      <a:pt x="6000" y="15429"/>
                      <a:pt x="7200" y="15429"/>
                      <a:pt x="8400" y="15429"/>
                    </a:cubicBezTo>
                    <a:cubicBezTo>
                      <a:pt x="7200" y="21600"/>
                      <a:pt x="10800" y="21600"/>
                      <a:pt x="12000" y="21600"/>
                    </a:cubicBezTo>
                    <a:cubicBezTo>
                      <a:pt x="13200" y="21600"/>
                      <a:pt x="14400" y="21600"/>
                      <a:pt x="14400" y="21600"/>
                    </a:cubicBezTo>
                    <a:cubicBezTo>
                      <a:pt x="15600" y="21600"/>
                      <a:pt x="15600" y="21600"/>
                      <a:pt x="16800" y="21600"/>
                    </a:cubicBezTo>
                    <a:cubicBezTo>
                      <a:pt x="16800" y="18514"/>
                      <a:pt x="18000" y="18514"/>
                      <a:pt x="18000" y="18514"/>
                    </a:cubicBezTo>
                    <a:cubicBezTo>
                      <a:pt x="18000" y="18514"/>
                      <a:pt x="18000" y="18514"/>
                      <a:pt x="18000" y="18514"/>
                    </a:cubicBezTo>
                    <a:cubicBezTo>
                      <a:pt x="19200" y="18514"/>
                      <a:pt x="18000" y="18514"/>
                      <a:pt x="19200" y="18514"/>
                    </a:cubicBezTo>
                    <a:cubicBezTo>
                      <a:pt x="19200" y="18514"/>
                      <a:pt x="20400" y="18514"/>
                      <a:pt x="20400" y="15429"/>
                    </a:cubicBezTo>
                    <a:cubicBezTo>
                      <a:pt x="20400" y="15429"/>
                      <a:pt x="19200" y="15429"/>
                      <a:pt x="20400" y="12343"/>
                    </a:cubicBezTo>
                    <a:cubicBezTo>
                      <a:pt x="20400" y="12343"/>
                      <a:pt x="21600" y="12343"/>
                      <a:pt x="19200" y="12343"/>
                    </a:cubicBezTo>
                    <a:cubicBezTo>
                      <a:pt x="20400" y="9257"/>
                      <a:pt x="20400" y="12343"/>
                      <a:pt x="21600" y="9257"/>
                    </a:cubicBezTo>
                    <a:cubicBezTo>
                      <a:pt x="21600" y="9257"/>
                      <a:pt x="21600" y="9257"/>
                      <a:pt x="21600" y="6171"/>
                    </a:cubicBezTo>
                    <a:close/>
                  </a:path>
                </a:pathLst>
              </a:custGeom>
              <a:solidFill>
                <a:srgbClr val="48A8EA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89" name="Shape"/>
              <p:cNvSpPr/>
              <p:nvPr/>
            </p:nvSpPr>
            <p:spPr>
              <a:xfrm>
                <a:off x="12635149" y="3507097"/>
                <a:ext cx="100515" cy="87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500" y="6171"/>
                    </a:moveTo>
                    <a:cubicBezTo>
                      <a:pt x="13500" y="6171"/>
                      <a:pt x="13500" y="6171"/>
                      <a:pt x="13500" y="6171"/>
                    </a:cubicBezTo>
                    <a:cubicBezTo>
                      <a:pt x="13500" y="6171"/>
                      <a:pt x="13500" y="6171"/>
                      <a:pt x="13500" y="6171"/>
                    </a:cubicBezTo>
                    <a:close/>
                    <a:moveTo>
                      <a:pt x="21600" y="18514"/>
                    </a:moveTo>
                    <a:cubicBezTo>
                      <a:pt x="21600" y="18514"/>
                      <a:pt x="21600" y="18514"/>
                      <a:pt x="21600" y="18514"/>
                    </a:cubicBezTo>
                    <a:cubicBezTo>
                      <a:pt x="21600" y="18514"/>
                      <a:pt x="21600" y="15429"/>
                      <a:pt x="21600" y="15429"/>
                    </a:cubicBezTo>
                    <a:cubicBezTo>
                      <a:pt x="21600" y="15429"/>
                      <a:pt x="18900" y="12343"/>
                      <a:pt x="18900" y="12343"/>
                    </a:cubicBezTo>
                    <a:cubicBezTo>
                      <a:pt x="16200" y="12343"/>
                      <a:pt x="16200" y="12343"/>
                      <a:pt x="16200" y="12343"/>
                    </a:cubicBezTo>
                    <a:cubicBezTo>
                      <a:pt x="16200" y="12343"/>
                      <a:pt x="16200" y="12343"/>
                      <a:pt x="16200" y="12343"/>
                    </a:cubicBezTo>
                    <a:cubicBezTo>
                      <a:pt x="16200" y="12343"/>
                      <a:pt x="18900" y="12343"/>
                      <a:pt x="18900" y="9257"/>
                    </a:cubicBezTo>
                    <a:cubicBezTo>
                      <a:pt x="16200" y="9257"/>
                      <a:pt x="13500" y="9257"/>
                      <a:pt x="13500" y="6171"/>
                    </a:cubicBezTo>
                    <a:cubicBezTo>
                      <a:pt x="13500" y="6171"/>
                      <a:pt x="13500" y="6171"/>
                      <a:pt x="13500" y="3086"/>
                    </a:cubicBezTo>
                    <a:cubicBezTo>
                      <a:pt x="13500" y="3086"/>
                      <a:pt x="10800" y="3086"/>
                      <a:pt x="10800" y="3086"/>
                    </a:cubicBezTo>
                    <a:cubicBezTo>
                      <a:pt x="10800" y="3086"/>
                      <a:pt x="10800" y="3086"/>
                      <a:pt x="10800" y="3086"/>
                    </a:cubicBezTo>
                    <a:cubicBezTo>
                      <a:pt x="10800" y="0"/>
                      <a:pt x="10800" y="0"/>
                      <a:pt x="8100" y="0"/>
                    </a:cubicBezTo>
                    <a:cubicBezTo>
                      <a:pt x="8100" y="0"/>
                      <a:pt x="8100" y="0"/>
                      <a:pt x="8100" y="0"/>
                    </a:cubicBezTo>
                    <a:cubicBezTo>
                      <a:pt x="5400" y="3086"/>
                      <a:pt x="2700" y="3086"/>
                      <a:pt x="0" y="3086"/>
                    </a:cubicBezTo>
                    <a:cubicBezTo>
                      <a:pt x="0" y="3086"/>
                      <a:pt x="2700" y="6171"/>
                      <a:pt x="2700" y="6171"/>
                    </a:cubicBezTo>
                    <a:cubicBezTo>
                      <a:pt x="2700" y="9257"/>
                      <a:pt x="2700" y="9257"/>
                      <a:pt x="2700" y="9257"/>
                    </a:cubicBezTo>
                    <a:cubicBezTo>
                      <a:pt x="2700" y="12343"/>
                      <a:pt x="5400" y="12343"/>
                      <a:pt x="5400" y="12343"/>
                    </a:cubicBezTo>
                    <a:cubicBezTo>
                      <a:pt x="8100" y="12343"/>
                      <a:pt x="8100" y="12343"/>
                      <a:pt x="8100" y="12343"/>
                    </a:cubicBezTo>
                    <a:cubicBezTo>
                      <a:pt x="8100" y="12343"/>
                      <a:pt x="10800" y="12343"/>
                      <a:pt x="10800" y="15429"/>
                    </a:cubicBezTo>
                    <a:cubicBezTo>
                      <a:pt x="10800" y="15429"/>
                      <a:pt x="10800" y="12343"/>
                      <a:pt x="10800" y="12343"/>
                    </a:cubicBezTo>
                    <a:cubicBezTo>
                      <a:pt x="13500" y="15429"/>
                      <a:pt x="13500" y="15429"/>
                      <a:pt x="13500" y="15429"/>
                    </a:cubicBezTo>
                    <a:cubicBezTo>
                      <a:pt x="13500" y="15429"/>
                      <a:pt x="13500" y="15429"/>
                      <a:pt x="13500" y="15429"/>
                    </a:cubicBezTo>
                    <a:cubicBezTo>
                      <a:pt x="16200" y="15429"/>
                      <a:pt x="16200" y="15429"/>
                      <a:pt x="16200" y="15429"/>
                    </a:cubicBezTo>
                    <a:cubicBezTo>
                      <a:pt x="16200" y="15429"/>
                      <a:pt x="18900" y="18514"/>
                      <a:pt x="18900" y="18514"/>
                    </a:cubicBezTo>
                    <a:cubicBezTo>
                      <a:pt x="18900" y="18514"/>
                      <a:pt x="18900" y="18514"/>
                      <a:pt x="18900" y="18514"/>
                    </a:cubicBezTo>
                    <a:cubicBezTo>
                      <a:pt x="21600" y="21600"/>
                      <a:pt x="18900" y="21600"/>
                      <a:pt x="21600" y="21600"/>
                    </a:cubicBezTo>
                    <a:cubicBezTo>
                      <a:pt x="21600" y="21600"/>
                      <a:pt x="21600" y="18514"/>
                      <a:pt x="21600" y="18514"/>
                    </a:cubicBezTo>
                    <a:close/>
                    <a:moveTo>
                      <a:pt x="10800" y="3086"/>
                    </a:moveTo>
                    <a:cubicBezTo>
                      <a:pt x="10800" y="3086"/>
                      <a:pt x="10800" y="3086"/>
                      <a:pt x="10800" y="3086"/>
                    </a:cubicBezTo>
                    <a:cubicBezTo>
                      <a:pt x="10800" y="3086"/>
                      <a:pt x="10800" y="3086"/>
                      <a:pt x="10800" y="3086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90" name="Shape"/>
              <p:cNvSpPr/>
              <p:nvPr/>
            </p:nvSpPr>
            <p:spPr>
              <a:xfrm>
                <a:off x="11369974" y="3453561"/>
                <a:ext cx="17481" cy="174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0" y="0"/>
                      <a:pt x="0" y="21600"/>
                    </a:cubicBezTo>
                    <a:cubicBezTo>
                      <a:pt x="0" y="21600"/>
                      <a:pt x="21600" y="21600"/>
                      <a:pt x="2160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91" name="Shape"/>
              <p:cNvSpPr/>
              <p:nvPr/>
            </p:nvSpPr>
            <p:spPr>
              <a:xfrm>
                <a:off x="11909695" y="3456838"/>
                <a:ext cx="50259" cy="111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400"/>
                    </a:moveTo>
                    <a:cubicBezTo>
                      <a:pt x="21600" y="12000"/>
                      <a:pt x="21600" y="12000"/>
                      <a:pt x="16200" y="12000"/>
                    </a:cubicBezTo>
                    <a:cubicBezTo>
                      <a:pt x="16200" y="9600"/>
                      <a:pt x="16200" y="9600"/>
                      <a:pt x="16200" y="7200"/>
                    </a:cubicBezTo>
                    <a:cubicBezTo>
                      <a:pt x="16200" y="4800"/>
                      <a:pt x="16200" y="4800"/>
                      <a:pt x="10800" y="2400"/>
                    </a:cubicBezTo>
                    <a:cubicBezTo>
                      <a:pt x="10800" y="2400"/>
                      <a:pt x="10800" y="2400"/>
                      <a:pt x="10800" y="2400"/>
                    </a:cubicBezTo>
                    <a:cubicBezTo>
                      <a:pt x="5400" y="2400"/>
                      <a:pt x="5400" y="2400"/>
                      <a:pt x="5400" y="2400"/>
                    </a:cubicBezTo>
                    <a:cubicBezTo>
                      <a:pt x="10800" y="2400"/>
                      <a:pt x="0" y="2400"/>
                      <a:pt x="5400" y="0"/>
                    </a:cubicBezTo>
                    <a:cubicBezTo>
                      <a:pt x="0" y="0"/>
                      <a:pt x="0" y="2400"/>
                      <a:pt x="0" y="4800"/>
                    </a:cubicBezTo>
                    <a:cubicBezTo>
                      <a:pt x="0" y="4800"/>
                      <a:pt x="0" y="4800"/>
                      <a:pt x="0" y="4800"/>
                    </a:cubicBezTo>
                    <a:cubicBezTo>
                      <a:pt x="0" y="4800"/>
                      <a:pt x="0" y="4800"/>
                      <a:pt x="0" y="7200"/>
                    </a:cubicBezTo>
                    <a:cubicBezTo>
                      <a:pt x="0" y="7200"/>
                      <a:pt x="0" y="7200"/>
                      <a:pt x="0" y="7200"/>
                    </a:cubicBezTo>
                    <a:cubicBezTo>
                      <a:pt x="5400" y="7200"/>
                      <a:pt x="0" y="9600"/>
                      <a:pt x="0" y="12000"/>
                    </a:cubicBezTo>
                    <a:cubicBezTo>
                      <a:pt x="0" y="12000"/>
                      <a:pt x="0" y="14400"/>
                      <a:pt x="0" y="14400"/>
                    </a:cubicBezTo>
                    <a:cubicBezTo>
                      <a:pt x="0" y="14400"/>
                      <a:pt x="0" y="16800"/>
                      <a:pt x="0" y="16800"/>
                    </a:cubicBezTo>
                    <a:cubicBezTo>
                      <a:pt x="0" y="16800"/>
                      <a:pt x="0" y="16800"/>
                      <a:pt x="0" y="16800"/>
                    </a:cubicBezTo>
                    <a:cubicBezTo>
                      <a:pt x="0" y="16800"/>
                      <a:pt x="5400" y="19200"/>
                      <a:pt x="5400" y="19200"/>
                    </a:cubicBezTo>
                    <a:cubicBezTo>
                      <a:pt x="10800" y="19200"/>
                      <a:pt x="10800" y="21600"/>
                      <a:pt x="10800" y="21600"/>
                    </a:cubicBezTo>
                    <a:cubicBezTo>
                      <a:pt x="16200" y="21600"/>
                      <a:pt x="16200" y="19200"/>
                      <a:pt x="10800" y="19200"/>
                    </a:cubicBezTo>
                    <a:cubicBezTo>
                      <a:pt x="16200" y="19200"/>
                      <a:pt x="16200" y="19200"/>
                      <a:pt x="16200" y="19200"/>
                    </a:cubicBezTo>
                    <a:cubicBezTo>
                      <a:pt x="16200" y="19200"/>
                      <a:pt x="16200" y="19200"/>
                      <a:pt x="16200" y="16800"/>
                    </a:cubicBezTo>
                    <a:cubicBezTo>
                      <a:pt x="21600" y="16800"/>
                      <a:pt x="21600" y="14400"/>
                      <a:pt x="21600" y="14400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  <p:sp>
            <p:nvSpPr>
              <p:cNvPr id="492" name="Shape"/>
              <p:cNvSpPr/>
              <p:nvPr/>
            </p:nvSpPr>
            <p:spPr>
              <a:xfrm>
                <a:off x="13196726" y="3605426"/>
                <a:ext cx="423910" cy="349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086"/>
                    </a:moveTo>
                    <a:cubicBezTo>
                      <a:pt x="20965" y="2314"/>
                      <a:pt x="20329" y="3086"/>
                      <a:pt x="19694" y="3086"/>
                    </a:cubicBezTo>
                    <a:cubicBezTo>
                      <a:pt x="19694" y="3086"/>
                      <a:pt x="19694" y="2314"/>
                      <a:pt x="19059" y="2314"/>
                    </a:cubicBezTo>
                    <a:cubicBezTo>
                      <a:pt x="19059" y="2314"/>
                      <a:pt x="18424" y="3086"/>
                      <a:pt x="18424" y="3086"/>
                    </a:cubicBezTo>
                    <a:cubicBezTo>
                      <a:pt x="18424" y="3086"/>
                      <a:pt x="18424" y="3086"/>
                      <a:pt x="18424" y="3086"/>
                    </a:cubicBezTo>
                    <a:cubicBezTo>
                      <a:pt x="17788" y="3857"/>
                      <a:pt x="17788" y="3857"/>
                      <a:pt x="17788" y="3857"/>
                    </a:cubicBezTo>
                    <a:cubicBezTo>
                      <a:pt x="17153" y="3857"/>
                      <a:pt x="17153" y="4629"/>
                      <a:pt x="16518" y="4629"/>
                    </a:cubicBezTo>
                    <a:cubicBezTo>
                      <a:pt x="15882" y="3857"/>
                      <a:pt x="15882" y="3086"/>
                      <a:pt x="15882" y="2314"/>
                    </a:cubicBezTo>
                    <a:cubicBezTo>
                      <a:pt x="15882" y="1543"/>
                      <a:pt x="15882" y="1543"/>
                      <a:pt x="15882" y="1543"/>
                    </a:cubicBezTo>
                    <a:cubicBezTo>
                      <a:pt x="15882" y="1543"/>
                      <a:pt x="15882" y="1543"/>
                      <a:pt x="15882" y="1543"/>
                    </a:cubicBezTo>
                    <a:cubicBezTo>
                      <a:pt x="15247" y="1543"/>
                      <a:pt x="15882" y="1543"/>
                      <a:pt x="15247" y="1543"/>
                    </a:cubicBezTo>
                    <a:cubicBezTo>
                      <a:pt x="15247" y="771"/>
                      <a:pt x="15247" y="0"/>
                      <a:pt x="14612" y="0"/>
                    </a:cubicBezTo>
                    <a:cubicBezTo>
                      <a:pt x="13976" y="771"/>
                      <a:pt x="13976" y="1543"/>
                      <a:pt x="13976" y="1543"/>
                    </a:cubicBezTo>
                    <a:cubicBezTo>
                      <a:pt x="13976" y="2314"/>
                      <a:pt x="13976" y="2314"/>
                      <a:pt x="13976" y="2314"/>
                    </a:cubicBezTo>
                    <a:cubicBezTo>
                      <a:pt x="13976" y="2314"/>
                      <a:pt x="13341" y="2314"/>
                      <a:pt x="13341" y="2314"/>
                    </a:cubicBezTo>
                    <a:cubicBezTo>
                      <a:pt x="12706" y="2314"/>
                      <a:pt x="13341" y="2314"/>
                      <a:pt x="12706" y="3086"/>
                    </a:cubicBezTo>
                    <a:cubicBezTo>
                      <a:pt x="12706" y="3857"/>
                      <a:pt x="12706" y="3086"/>
                      <a:pt x="12071" y="3086"/>
                    </a:cubicBezTo>
                    <a:cubicBezTo>
                      <a:pt x="11435" y="3086"/>
                      <a:pt x="11435" y="3857"/>
                      <a:pt x="10800" y="3857"/>
                    </a:cubicBezTo>
                    <a:cubicBezTo>
                      <a:pt x="10165" y="3857"/>
                      <a:pt x="10165" y="3086"/>
                      <a:pt x="10165" y="3086"/>
                    </a:cubicBezTo>
                    <a:cubicBezTo>
                      <a:pt x="9529" y="3086"/>
                      <a:pt x="9529" y="3086"/>
                      <a:pt x="8894" y="3086"/>
                    </a:cubicBezTo>
                    <a:cubicBezTo>
                      <a:pt x="8894" y="3086"/>
                      <a:pt x="7624" y="2314"/>
                      <a:pt x="6988" y="2314"/>
                    </a:cubicBezTo>
                    <a:cubicBezTo>
                      <a:pt x="6988" y="2314"/>
                      <a:pt x="6988" y="3086"/>
                      <a:pt x="6988" y="3086"/>
                    </a:cubicBezTo>
                    <a:cubicBezTo>
                      <a:pt x="6988" y="3086"/>
                      <a:pt x="6988" y="3086"/>
                      <a:pt x="6988" y="3086"/>
                    </a:cubicBezTo>
                    <a:cubicBezTo>
                      <a:pt x="6988" y="3086"/>
                      <a:pt x="6353" y="3086"/>
                      <a:pt x="6353" y="3086"/>
                    </a:cubicBezTo>
                    <a:cubicBezTo>
                      <a:pt x="5082" y="3086"/>
                      <a:pt x="5718" y="4629"/>
                      <a:pt x="5718" y="5400"/>
                    </a:cubicBezTo>
                    <a:cubicBezTo>
                      <a:pt x="5718" y="5400"/>
                      <a:pt x="5082" y="6171"/>
                      <a:pt x="5082" y="6171"/>
                    </a:cubicBezTo>
                    <a:cubicBezTo>
                      <a:pt x="4447" y="6171"/>
                      <a:pt x="3812" y="6171"/>
                      <a:pt x="3812" y="6171"/>
                    </a:cubicBezTo>
                    <a:cubicBezTo>
                      <a:pt x="3812" y="6171"/>
                      <a:pt x="3812" y="6943"/>
                      <a:pt x="3812" y="6943"/>
                    </a:cubicBezTo>
                    <a:cubicBezTo>
                      <a:pt x="3176" y="7714"/>
                      <a:pt x="3176" y="7714"/>
                      <a:pt x="2541" y="7714"/>
                    </a:cubicBezTo>
                    <a:cubicBezTo>
                      <a:pt x="2541" y="7714"/>
                      <a:pt x="1906" y="7714"/>
                      <a:pt x="1906" y="7714"/>
                    </a:cubicBezTo>
                    <a:cubicBezTo>
                      <a:pt x="1906" y="6943"/>
                      <a:pt x="1271" y="6943"/>
                      <a:pt x="1271" y="6943"/>
                    </a:cubicBezTo>
                    <a:cubicBezTo>
                      <a:pt x="1271" y="6943"/>
                      <a:pt x="1271" y="6943"/>
                      <a:pt x="635" y="6943"/>
                    </a:cubicBezTo>
                    <a:cubicBezTo>
                      <a:pt x="635" y="6943"/>
                      <a:pt x="635" y="7714"/>
                      <a:pt x="635" y="7714"/>
                    </a:cubicBezTo>
                    <a:cubicBezTo>
                      <a:pt x="635" y="7714"/>
                      <a:pt x="635" y="8486"/>
                      <a:pt x="635" y="8486"/>
                    </a:cubicBezTo>
                    <a:cubicBezTo>
                      <a:pt x="635" y="9257"/>
                      <a:pt x="0" y="9257"/>
                      <a:pt x="635" y="10029"/>
                    </a:cubicBezTo>
                    <a:cubicBezTo>
                      <a:pt x="0" y="10029"/>
                      <a:pt x="0" y="10800"/>
                      <a:pt x="0" y="10800"/>
                    </a:cubicBezTo>
                    <a:cubicBezTo>
                      <a:pt x="0" y="11571"/>
                      <a:pt x="0" y="11571"/>
                      <a:pt x="635" y="11571"/>
                    </a:cubicBezTo>
                    <a:cubicBezTo>
                      <a:pt x="635" y="11571"/>
                      <a:pt x="635" y="11571"/>
                      <a:pt x="635" y="11571"/>
                    </a:cubicBezTo>
                    <a:cubicBezTo>
                      <a:pt x="635" y="12343"/>
                      <a:pt x="635" y="12343"/>
                      <a:pt x="635" y="12343"/>
                    </a:cubicBezTo>
                    <a:cubicBezTo>
                      <a:pt x="635" y="13114"/>
                      <a:pt x="635" y="13114"/>
                      <a:pt x="635" y="13114"/>
                    </a:cubicBezTo>
                    <a:cubicBezTo>
                      <a:pt x="635" y="13886"/>
                      <a:pt x="635" y="14657"/>
                      <a:pt x="1271" y="15429"/>
                    </a:cubicBezTo>
                    <a:cubicBezTo>
                      <a:pt x="1271" y="16200"/>
                      <a:pt x="1271" y="16200"/>
                      <a:pt x="1906" y="16200"/>
                    </a:cubicBezTo>
                    <a:cubicBezTo>
                      <a:pt x="1906" y="16971"/>
                      <a:pt x="2541" y="16200"/>
                      <a:pt x="3176" y="16971"/>
                    </a:cubicBezTo>
                    <a:cubicBezTo>
                      <a:pt x="3176" y="18514"/>
                      <a:pt x="1906" y="19286"/>
                      <a:pt x="1906" y="20057"/>
                    </a:cubicBezTo>
                    <a:cubicBezTo>
                      <a:pt x="3176" y="20057"/>
                      <a:pt x="4447" y="20829"/>
                      <a:pt x="5718" y="20829"/>
                    </a:cubicBezTo>
                    <a:cubicBezTo>
                      <a:pt x="6353" y="20829"/>
                      <a:pt x="6988" y="21600"/>
                      <a:pt x="6988" y="21600"/>
                    </a:cubicBezTo>
                    <a:cubicBezTo>
                      <a:pt x="7624" y="20829"/>
                      <a:pt x="8259" y="20829"/>
                      <a:pt x="8894" y="20829"/>
                    </a:cubicBezTo>
                    <a:cubicBezTo>
                      <a:pt x="8894" y="20829"/>
                      <a:pt x="10165" y="20829"/>
                      <a:pt x="10165" y="20057"/>
                    </a:cubicBezTo>
                    <a:cubicBezTo>
                      <a:pt x="10800" y="20057"/>
                      <a:pt x="10165" y="19286"/>
                      <a:pt x="10165" y="18514"/>
                    </a:cubicBezTo>
                    <a:cubicBezTo>
                      <a:pt x="10165" y="17743"/>
                      <a:pt x="10165" y="16971"/>
                      <a:pt x="10800" y="16971"/>
                    </a:cubicBezTo>
                    <a:cubicBezTo>
                      <a:pt x="11435" y="16971"/>
                      <a:pt x="12071" y="16971"/>
                      <a:pt x="12706" y="16971"/>
                    </a:cubicBezTo>
                    <a:cubicBezTo>
                      <a:pt x="12071" y="16200"/>
                      <a:pt x="12706" y="16200"/>
                      <a:pt x="12706" y="15429"/>
                    </a:cubicBezTo>
                    <a:cubicBezTo>
                      <a:pt x="13341" y="15429"/>
                      <a:pt x="13976" y="16200"/>
                      <a:pt x="14612" y="16200"/>
                    </a:cubicBezTo>
                    <a:cubicBezTo>
                      <a:pt x="14612" y="15429"/>
                      <a:pt x="14612" y="15429"/>
                      <a:pt x="14612" y="14657"/>
                    </a:cubicBezTo>
                    <a:cubicBezTo>
                      <a:pt x="14612" y="13886"/>
                      <a:pt x="14612" y="13886"/>
                      <a:pt x="14612" y="13886"/>
                    </a:cubicBezTo>
                    <a:cubicBezTo>
                      <a:pt x="14612" y="13886"/>
                      <a:pt x="14612" y="13114"/>
                      <a:pt x="14612" y="13114"/>
                    </a:cubicBezTo>
                    <a:cubicBezTo>
                      <a:pt x="14612" y="12343"/>
                      <a:pt x="15247" y="13114"/>
                      <a:pt x="15882" y="12343"/>
                    </a:cubicBezTo>
                    <a:cubicBezTo>
                      <a:pt x="15882" y="11571"/>
                      <a:pt x="14612" y="10800"/>
                      <a:pt x="15247" y="10800"/>
                    </a:cubicBezTo>
                    <a:cubicBezTo>
                      <a:pt x="15247" y="10029"/>
                      <a:pt x="15882" y="10800"/>
                      <a:pt x="16518" y="10800"/>
                    </a:cubicBezTo>
                    <a:cubicBezTo>
                      <a:pt x="17153" y="10029"/>
                      <a:pt x="16518" y="10029"/>
                      <a:pt x="16518" y="10029"/>
                    </a:cubicBezTo>
                    <a:cubicBezTo>
                      <a:pt x="16518" y="9257"/>
                      <a:pt x="16518" y="10029"/>
                      <a:pt x="16518" y="9257"/>
                    </a:cubicBezTo>
                    <a:cubicBezTo>
                      <a:pt x="16518" y="8486"/>
                      <a:pt x="17153" y="8486"/>
                      <a:pt x="17153" y="7714"/>
                    </a:cubicBezTo>
                    <a:cubicBezTo>
                      <a:pt x="17153" y="6943"/>
                      <a:pt x="15882" y="6171"/>
                      <a:pt x="16518" y="5400"/>
                    </a:cubicBezTo>
                    <a:cubicBezTo>
                      <a:pt x="16518" y="5400"/>
                      <a:pt x="17153" y="5400"/>
                      <a:pt x="17153" y="4629"/>
                    </a:cubicBezTo>
                    <a:cubicBezTo>
                      <a:pt x="17788" y="4629"/>
                      <a:pt x="17153" y="4629"/>
                      <a:pt x="17788" y="4629"/>
                    </a:cubicBezTo>
                    <a:cubicBezTo>
                      <a:pt x="19059" y="3857"/>
                      <a:pt x="20329" y="4629"/>
                      <a:pt x="20965" y="3857"/>
                    </a:cubicBezTo>
                    <a:cubicBezTo>
                      <a:pt x="20965" y="3857"/>
                      <a:pt x="20965" y="3086"/>
                      <a:pt x="20965" y="3086"/>
                    </a:cubicBezTo>
                    <a:cubicBezTo>
                      <a:pt x="20965" y="3086"/>
                      <a:pt x="20965" y="3086"/>
                      <a:pt x="21600" y="3086"/>
                    </a:cubicBezTo>
                    <a:close/>
                  </a:path>
                </a:pathLst>
              </a:custGeom>
              <a:solidFill>
                <a:srgbClr val="DCDEE0"/>
              </a:solidFill>
              <a:ln w="9525" cap="rnd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>
                  <a:defRPr>
                    <a:solidFill>
                      <a:srgbClr val="1C1E22"/>
                    </a:solidFill>
                  </a:defRPr>
                </a:pPr>
                <a:endParaRPr sz="600">
                  <a:latin typeface="Gotham Pro" panose="02000503040000020004" pitchFamily="50" charset="0"/>
                  <a:cs typeface="Gotham Pro" panose="02000503040000020004" pitchFamily="50" charset="0"/>
                </a:endParaRPr>
              </a:p>
            </p:txBody>
          </p:sp>
        </p:grpSp>
        <p:sp>
          <p:nvSpPr>
            <p:cNvPr id="385" name="Полилиния 384"/>
            <p:cNvSpPr/>
            <p:nvPr/>
          </p:nvSpPr>
          <p:spPr>
            <a:xfrm>
              <a:off x="2863538" y="2149916"/>
              <a:ext cx="2880597" cy="937293"/>
            </a:xfrm>
            <a:custGeom>
              <a:avLst/>
              <a:gdLst>
                <a:gd name="connsiteX0" fmla="*/ 0 w 2880597"/>
                <a:gd name="connsiteY0" fmla="*/ 0 h 937293"/>
                <a:gd name="connsiteX1" fmla="*/ 397978 w 2880597"/>
                <a:gd name="connsiteY1" fmla="*/ 208464 h 937293"/>
                <a:gd name="connsiteX2" fmla="*/ 743839 w 2880597"/>
                <a:gd name="connsiteY2" fmla="*/ 194251 h 937293"/>
                <a:gd name="connsiteX3" fmla="*/ 1004419 w 2880597"/>
                <a:gd name="connsiteY3" fmla="*/ 487996 h 937293"/>
                <a:gd name="connsiteX4" fmla="*/ 1757733 w 2880597"/>
                <a:gd name="connsiteY4" fmla="*/ 686984 h 937293"/>
                <a:gd name="connsiteX5" fmla="*/ 2302583 w 2880597"/>
                <a:gd name="connsiteY5" fmla="*/ 919138 h 937293"/>
                <a:gd name="connsiteX6" fmla="*/ 2880597 w 2880597"/>
                <a:gd name="connsiteY6" fmla="*/ 904924 h 9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0597" h="937293">
                  <a:moveTo>
                    <a:pt x="0" y="0"/>
                  </a:moveTo>
                  <a:cubicBezTo>
                    <a:pt x="137002" y="88044"/>
                    <a:pt x="274005" y="176089"/>
                    <a:pt x="397978" y="208464"/>
                  </a:cubicBezTo>
                  <a:cubicBezTo>
                    <a:pt x="521951" y="240839"/>
                    <a:pt x="642766" y="147662"/>
                    <a:pt x="743839" y="194251"/>
                  </a:cubicBezTo>
                  <a:cubicBezTo>
                    <a:pt x="844912" y="240840"/>
                    <a:pt x="835437" y="405874"/>
                    <a:pt x="1004419" y="487996"/>
                  </a:cubicBezTo>
                  <a:cubicBezTo>
                    <a:pt x="1173401" y="570118"/>
                    <a:pt x="1541372" y="615127"/>
                    <a:pt x="1757733" y="686984"/>
                  </a:cubicBezTo>
                  <a:cubicBezTo>
                    <a:pt x="1974094" y="758841"/>
                    <a:pt x="2115439" y="882815"/>
                    <a:pt x="2302583" y="919138"/>
                  </a:cubicBezTo>
                  <a:cubicBezTo>
                    <a:pt x="2489727" y="955461"/>
                    <a:pt x="2685162" y="930192"/>
                    <a:pt x="2880597" y="904924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86" name="Полилиния 385"/>
            <p:cNvSpPr/>
            <p:nvPr/>
          </p:nvSpPr>
          <p:spPr>
            <a:xfrm>
              <a:off x="2366067" y="2353642"/>
              <a:ext cx="885973" cy="156349"/>
            </a:xfrm>
            <a:custGeom>
              <a:avLst/>
              <a:gdLst>
                <a:gd name="connsiteX0" fmla="*/ 885973 w 885973"/>
                <a:gd name="connsiteY0" fmla="*/ 0 h 156349"/>
                <a:gd name="connsiteX1" fmla="*/ 487996 w 885973"/>
                <a:gd name="connsiteY1" fmla="*/ 113708 h 156349"/>
                <a:gd name="connsiteX2" fmla="*/ 0 w 885973"/>
                <a:gd name="connsiteY2" fmla="*/ 156349 h 15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973" h="156349">
                  <a:moveTo>
                    <a:pt x="885973" y="0"/>
                  </a:moveTo>
                  <a:cubicBezTo>
                    <a:pt x="760815" y="43825"/>
                    <a:pt x="635658" y="87650"/>
                    <a:pt x="487996" y="113708"/>
                  </a:cubicBezTo>
                  <a:cubicBezTo>
                    <a:pt x="340334" y="139766"/>
                    <a:pt x="170167" y="148057"/>
                    <a:pt x="0" y="156349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87" name="Полилиния 386"/>
            <p:cNvSpPr/>
            <p:nvPr/>
          </p:nvSpPr>
          <p:spPr>
            <a:xfrm>
              <a:off x="1915974" y="2491039"/>
              <a:ext cx="686984" cy="473783"/>
            </a:xfrm>
            <a:custGeom>
              <a:avLst/>
              <a:gdLst>
                <a:gd name="connsiteX0" fmla="*/ 686984 w 686984"/>
                <a:gd name="connsiteY0" fmla="*/ 0 h 473783"/>
                <a:gd name="connsiteX1" fmla="*/ 369550 w 686984"/>
                <a:gd name="connsiteY1" fmla="*/ 137397 h 473783"/>
                <a:gd name="connsiteX2" fmla="*/ 246366 w 686984"/>
                <a:gd name="connsiteY2" fmla="*/ 369551 h 473783"/>
                <a:gd name="connsiteX3" fmla="*/ 0 w 686984"/>
                <a:gd name="connsiteY3" fmla="*/ 473783 h 47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984" h="473783">
                  <a:moveTo>
                    <a:pt x="686984" y="0"/>
                  </a:moveTo>
                  <a:cubicBezTo>
                    <a:pt x="564985" y="37902"/>
                    <a:pt x="442986" y="75805"/>
                    <a:pt x="369550" y="137397"/>
                  </a:cubicBezTo>
                  <a:cubicBezTo>
                    <a:pt x="296114" y="198989"/>
                    <a:pt x="307958" y="313487"/>
                    <a:pt x="246366" y="369551"/>
                  </a:cubicBezTo>
                  <a:cubicBezTo>
                    <a:pt x="184774" y="425615"/>
                    <a:pt x="92387" y="449699"/>
                    <a:pt x="0" y="473783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88" name="Полилиния 387"/>
            <p:cNvSpPr/>
            <p:nvPr/>
          </p:nvSpPr>
          <p:spPr>
            <a:xfrm>
              <a:off x="2238146" y="2661601"/>
              <a:ext cx="312696" cy="194251"/>
            </a:xfrm>
            <a:custGeom>
              <a:avLst/>
              <a:gdLst>
                <a:gd name="connsiteX0" fmla="*/ 0 w 312696"/>
                <a:gd name="connsiteY0" fmla="*/ 0 h 194251"/>
                <a:gd name="connsiteX1" fmla="*/ 189513 w 312696"/>
                <a:gd name="connsiteY1" fmla="*/ 90019 h 194251"/>
                <a:gd name="connsiteX2" fmla="*/ 312696 w 312696"/>
                <a:gd name="connsiteY2" fmla="*/ 194251 h 19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2696" h="194251">
                  <a:moveTo>
                    <a:pt x="0" y="0"/>
                  </a:moveTo>
                  <a:cubicBezTo>
                    <a:pt x="68698" y="28822"/>
                    <a:pt x="137397" y="57644"/>
                    <a:pt x="189513" y="90019"/>
                  </a:cubicBezTo>
                  <a:cubicBezTo>
                    <a:pt x="241629" y="122394"/>
                    <a:pt x="277162" y="158322"/>
                    <a:pt x="312696" y="194251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89" name="Полилиния 388"/>
            <p:cNvSpPr/>
            <p:nvPr/>
          </p:nvSpPr>
          <p:spPr>
            <a:xfrm>
              <a:off x="2427659" y="2481564"/>
              <a:ext cx="326909" cy="284269"/>
            </a:xfrm>
            <a:custGeom>
              <a:avLst/>
              <a:gdLst>
                <a:gd name="connsiteX0" fmla="*/ 0 w 326909"/>
                <a:gd name="connsiteY0" fmla="*/ 284269 h 284269"/>
                <a:gd name="connsiteX1" fmla="*/ 203726 w 326909"/>
                <a:gd name="connsiteY1" fmla="*/ 151610 h 284269"/>
                <a:gd name="connsiteX2" fmla="*/ 326909 w 326909"/>
                <a:gd name="connsiteY2" fmla="*/ 0 h 28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909" h="284269">
                  <a:moveTo>
                    <a:pt x="0" y="284269"/>
                  </a:moveTo>
                  <a:cubicBezTo>
                    <a:pt x="74620" y="241628"/>
                    <a:pt x="149241" y="198988"/>
                    <a:pt x="203726" y="151610"/>
                  </a:cubicBezTo>
                  <a:cubicBezTo>
                    <a:pt x="258211" y="104232"/>
                    <a:pt x="292560" y="52116"/>
                    <a:pt x="326909" y="0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0" name="Овал 389"/>
            <p:cNvSpPr/>
            <p:nvPr/>
          </p:nvSpPr>
          <p:spPr>
            <a:xfrm>
              <a:off x="5661074" y="2991746"/>
              <a:ext cx="144618" cy="1446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1" name="Овал 390"/>
            <p:cNvSpPr/>
            <p:nvPr/>
          </p:nvSpPr>
          <p:spPr>
            <a:xfrm>
              <a:off x="4357209" y="2729279"/>
              <a:ext cx="144618" cy="1446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2" name="Овал 391"/>
            <p:cNvSpPr/>
            <p:nvPr/>
          </p:nvSpPr>
          <p:spPr>
            <a:xfrm>
              <a:off x="3180343" y="2280547"/>
              <a:ext cx="144618" cy="1446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3" name="Овал 392"/>
            <p:cNvSpPr/>
            <p:nvPr/>
          </p:nvSpPr>
          <p:spPr>
            <a:xfrm>
              <a:off x="2834512" y="2121445"/>
              <a:ext cx="75011" cy="750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4" name="Овал 393"/>
            <p:cNvSpPr/>
            <p:nvPr/>
          </p:nvSpPr>
          <p:spPr>
            <a:xfrm>
              <a:off x="2493388" y="2798954"/>
              <a:ext cx="75011" cy="750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5" name="Овал 394"/>
            <p:cNvSpPr/>
            <p:nvPr/>
          </p:nvSpPr>
          <p:spPr>
            <a:xfrm>
              <a:off x="2393893" y="2723149"/>
              <a:ext cx="75011" cy="750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6" name="Овал 395"/>
            <p:cNvSpPr/>
            <p:nvPr/>
          </p:nvSpPr>
          <p:spPr>
            <a:xfrm>
              <a:off x="2048032" y="2865284"/>
              <a:ext cx="75011" cy="750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7" name="Овал 396"/>
            <p:cNvSpPr/>
            <p:nvPr/>
          </p:nvSpPr>
          <p:spPr>
            <a:xfrm>
              <a:off x="1882208" y="2931613"/>
              <a:ext cx="75011" cy="750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8" name="Овал 397"/>
            <p:cNvSpPr/>
            <p:nvPr/>
          </p:nvSpPr>
          <p:spPr>
            <a:xfrm>
              <a:off x="2322826" y="2467307"/>
              <a:ext cx="75011" cy="750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399" name="Овал 398"/>
            <p:cNvSpPr/>
            <p:nvPr/>
          </p:nvSpPr>
          <p:spPr>
            <a:xfrm>
              <a:off x="2521786" y="2398993"/>
              <a:ext cx="144618" cy="1446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400" name="Полилиния 399"/>
            <p:cNvSpPr/>
            <p:nvPr/>
          </p:nvSpPr>
          <p:spPr>
            <a:xfrm>
              <a:off x="5379323" y="3092743"/>
              <a:ext cx="544850" cy="303221"/>
            </a:xfrm>
            <a:custGeom>
              <a:avLst/>
              <a:gdLst>
                <a:gd name="connsiteX0" fmla="*/ 0 w 544850"/>
                <a:gd name="connsiteY0" fmla="*/ 0 h 303221"/>
                <a:gd name="connsiteX1" fmla="*/ 274794 w 544850"/>
                <a:gd name="connsiteY1" fmla="*/ 198989 h 303221"/>
                <a:gd name="connsiteX2" fmla="*/ 544850 w 544850"/>
                <a:gd name="connsiteY2" fmla="*/ 303221 h 3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850" h="303221">
                  <a:moveTo>
                    <a:pt x="0" y="0"/>
                  </a:moveTo>
                  <a:cubicBezTo>
                    <a:pt x="91993" y="74226"/>
                    <a:pt x="183986" y="148452"/>
                    <a:pt x="274794" y="198989"/>
                  </a:cubicBezTo>
                  <a:cubicBezTo>
                    <a:pt x="365602" y="249526"/>
                    <a:pt x="455226" y="276373"/>
                    <a:pt x="544850" y="303221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401" name="Овал 400"/>
            <p:cNvSpPr/>
            <p:nvPr/>
          </p:nvSpPr>
          <p:spPr>
            <a:xfrm>
              <a:off x="5830409" y="3321945"/>
              <a:ext cx="144618" cy="1446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402" name="Овал 401"/>
            <p:cNvSpPr/>
            <p:nvPr/>
          </p:nvSpPr>
          <p:spPr>
            <a:xfrm>
              <a:off x="2161711" y="2574293"/>
              <a:ext cx="144618" cy="14461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</p:grpSp>
      <p:sp>
        <p:nvSpPr>
          <p:cNvPr id="493" name="TextBox 492"/>
          <p:cNvSpPr txBox="1"/>
          <p:nvPr/>
        </p:nvSpPr>
        <p:spPr>
          <a:xfrm>
            <a:off x="5242703" y="2929560"/>
            <a:ext cx="7651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Страны ЕАЭС</a:t>
            </a:r>
            <a:endParaRPr lang="ru-RU" sz="600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494" name="Прямоугольник 493"/>
          <p:cNvSpPr/>
          <p:nvPr/>
        </p:nvSpPr>
        <p:spPr>
          <a:xfrm>
            <a:off x="6335470" y="2970856"/>
            <a:ext cx="189466" cy="1062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495" name="Группа 494"/>
          <p:cNvGrpSpPr/>
          <p:nvPr/>
        </p:nvGrpSpPr>
        <p:grpSpPr>
          <a:xfrm>
            <a:off x="5066499" y="2970298"/>
            <a:ext cx="189466" cy="106268"/>
            <a:chOff x="6655108" y="3209846"/>
            <a:chExt cx="290632" cy="163010"/>
          </a:xfrm>
        </p:grpSpPr>
        <p:sp>
          <p:nvSpPr>
            <p:cNvPr id="496" name="Прямоугольник 495"/>
            <p:cNvSpPr/>
            <p:nvPr/>
          </p:nvSpPr>
          <p:spPr>
            <a:xfrm>
              <a:off x="6655108" y="3209846"/>
              <a:ext cx="144163" cy="163010"/>
            </a:xfrm>
            <a:prstGeom prst="rect">
              <a:avLst/>
            </a:prstGeom>
            <a:solidFill>
              <a:srgbClr val="F3AE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497" name="Прямоугольник 496"/>
            <p:cNvSpPr/>
            <p:nvPr/>
          </p:nvSpPr>
          <p:spPr>
            <a:xfrm>
              <a:off x="6799271" y="3209846"/>
              <a:ext cx="146469" cy="163010"/>
            </a:xfrm>
            <a:prstGeom prst="rect">
              <a:avLst/>
            </a:prstGeom>
            <a:solidFill>
              <a:srgbClr val="F8CB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</p:grpSp>
      <p:sp>
        <p:nvSpPr>
          <p:cNvPr id="498" name="TextBox 497"/>
          <p:cNvSpPr txBox="1"/>
          <p:nvPr/>
        </p:nvSpPr>
        <p:spPr>
          <a:xfrm>
            <a:off x="6480273" y="2930248"/>
            <a:ext cx="6047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Китай</a:t>
            </a:r>
            <a:endParaRPr lang="ru-RU" sz="600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499" name="Прямоугольник 498"/>
          <p:cNvSpPr/>
          <p:nvPr/>
        </p:nvSpPr>
        <p:spPr>
          <a:xfrm>
            <a:off x="7336228" y="2971444"/>
            <a:ext cx="189466" cy="106268"/>
          </a:xfrm>
          <a:prstGeom prst="rect">
            <a:avLst/>
          </a:prstGeom>
          <a:solidFill>
            <a:srgbClr val="48A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7555585" y="2930799"/>
            <a:ext cx="12188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Страны Евросоюза (ЕС)</a:t>
            </a:r>
            <a:endParaRPr lang="ru-RU" sz="600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501" name="TextBox 500"/>
          <p:cNvSpPr txBox="1"/>
          <p:nvPr/>
        </p:nvSpPr>
        <p:spPr>
          <a:xfrm>
            <a:off x="4961433" y="2757651"/>
            <a:ext cx="30866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Основные связываемые регионы в рамках коридора:</a:t>
            </a:r>
            <a:endParaRPr lang="ru-RU" sz="8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502" name="Объект 2">
            <a:extLst>
              <a:ext uri="{FF2B5EF4-FFF2-40B4-BE49-F238E27FC236}">
                <a16:creationId xmlns:a16="http://schemas.microsoft.com/office/drawing/2014/main" id="{8107D53A-70BD-456B-AF76-A3B21F3DA6DE}"/>
              </a:ext>
            </a:extLst>
          </p:cNvPr>
          <p:cNvSpPr txBox="1">
            <a:spLocks/>
          </p:cNvSpPr>
          <p:nvPr/>
        </p:nvSpPr>
        <p:spPr>
          <a:xfrm>
            <a:off x="7604024" y="1998491"/>
            <a:ext cx="485103" cy="1152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600" b="1" dirty="0">
                <a:solidFill>
                  <a:schemeClr val="bg1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Пекин</a:t>
            </a:r>
          </a:p>
        </p:txBody>
      </p:sp>
      <p:sp>
        <p:nvSpPr>
          <p:cNvPr id="503" name="Объект 2">
            <a:extLst>
              <a:ext uri="{FF2B5EF4-FFF2-40B4-BE49-F238E27FC236}">
                <a16:creationId xmlns:a16="http://schemas.microsoft.com/office/drawing/2014/main" id="{4C70A44E-51B7-449A-8707-46B18D7803DD}"/>
              </a:ext>
            </a:extLst>
          </p:cNvPr>
          <p:cNvSpPr txBox="1">
            <a:spLocks/>
          </p:cNvSpPr>
          <p:nvPr/>
        </p:nvSpPr>
        <p:spPr>
          <a:xfrm>
            <a:off x="7430961" y="2282078"/>
            <a:ext cx="512459" cy="1268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600" b="1" dirty="0">
                <a:solidFill>
                  <a:schemeClr val="bg1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Шанхай</a:t>
            </a:r>
          </a:p>
        </p:txBody>
      </p:sp>
      <p:sp>
        <p:nvSpPr>
          <p:cNvPr id="504" name="Объект 2">
            <a:extLst>
              <a:ext uri="{FF2B5EF4-FFF2-40B4-BE49-F238E27FC236}">
                <a16:creationId xmlns:a16="http://schemas.microsoft.com/office/drawing/2014/main" id="{B7BC7F1D-B285-4F99-B0D2-033DE7A3106B}"/>
              </a:ext>
            </a:extLst>
          </p:cNvPr>
          <p:cNvSpPr txBox="1">
            <a:spLocks/>
          </p:cNvSpPr>
          <p:nvPr/>
        </p:nvSpPr>
        <p:spPr>
          <a:xfrm>
            <a:off x="6667204" y="1843112"/>
            <a:ext cx="614461" cy="1381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6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Алма-Ата</a:t>
            </a:r>
          </a:p>
        </p:txBody>
      </p:sp>
      <p:sp>
        <p:nvSpPr>
          <p:cNvPr id="505" name="Объект 2">
            <a:extLst>
              <a:ext uri="{FF2B5EF4-FFF2-40B4-BE49-F238E27FC236}">
                <a16:creationId xmlns:a16="http://schemas.microsoft.com/office/drawing/2014/main" id="{B7BC7F1D-B285-4F99-B0D2-033DE7A3106B}"/>
              </a:ext>
            </a:extLst>
          </p:cNvPr>
          <p:cNvSpPr txBox="1">
            <a:spLocks/>
          </p:cNvSpPr>
          <p:nvPr/>
        </p:nvSpPr>
        <p:spPr>
          <a:xfrm>
            <a:off x="6060010" y="1567479"/>
            <a:ext cx="505133" cy="153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6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Москва</a:t>
            </a:r>
            <a:endParaRPr lang="ru-RU" sz="600" b="1" dirty="0"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</p:txBody>
      </p:sp>
      <p:sp>
        <p:nvSpPr>
          <p:cNvPr id="506" name="Объект 2">
            <a:extLst>
              <a:ext uri="{FF2B5EF4-FFF2-40B4-BE49-F238E27FC236}">
                <a16:creationId xmlns:a16="http://schemas.microsoft.com/office/drawing/2014/main" id="{B7BC7F1D-B285-4F99-B0D2-033DE7A3106B}"/>
              </a:ext>
            </a:extLst>
          </p:cNvPr>
          <p:cNvSpPr txBox="1">
            <a:spLocks/>
          </p:cNvSpPr>
          <p:nvPr/>
        </p:nvSpPr>
        <p:spPr>
          <a:xfrm>
            <a:off x="5149424" y="1522451"/>
            <a:ext cx="509496" cy="1254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6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Берлин</a:t>
            </a:r>
            <a:endParaRPr lang="ru-RU" sz="600" b="1" dirty="0"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</p:txBody>
      </p:sp>
      <p:sp>
        <p:nvSpPr>
          <p:cNvPr id="507" name="Объект 2">
            <a:extLst>
              <a:ext uri="{FF2B5EF4-FFF2-40B4-BE49-F238E27FC236}">
                <a16:creationId xmlns:a16="http://schemas.microsoft.com/office/drawing/2014/main" id="{B7BC7F1D-B285-4F99-B0D2-033DE7A3106B}"/>
              </a:ext>
            </a:extLst>
          </p:cNvPr>
          <p:cNvSpPr txBox="1">
            <a:spLocks/>
          </p:cNvSpPr>
          <p:nvPr/>
        </p:nvSpPr>
        <p:spPr>
          <a:xfrm>
            <a:off x="4953229" y="1870011"/>
            <a:ext cx="527484" cy="1495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6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Париж</a:t>
            </a:r>
            <a:endParaRPr lang="ru-RU" sz="600" b="1" dirty="0"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</p:txBody>
      </p:sp>
      <p:cxnSp>
        <p:nvCxnSpPr>
          <p:cNvPr id="508" name="Прямая соединительная линия 507"/>
          <p:cNvCxnSpPr/>
          <p:nvPr/>
        </p:nvCxnSpPr>
        <p:spPr>
          <a:xfrm flipH="1">
            <a:off x="5382752" y="1963281"/>
            <a:ext cx="175609" cy="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9" name="Прямая соединительная линия 508"/>
          <p:cNvCxnSpPr/>
          <p:nvPr/>
        </p:nvCxnSpPr>
        <p:spPr>
          <a:xfrm flipH="1">
            <a:off x="5252662" y="1688039"/>
            <a:ext cx="295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0" name="Прямая соединительная линия 509"/>
          <p:cNvCxnSpPr/>
          <p:nvPr/>
        </p:nvCxnSpPr>
        <p:spPr>
          <a:xfrm>
            <a:off x="5547427" y="1689316"/>
            <a:ext cx="242073" cy="161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1" name="Прямоугольник 510">
            <a:extLst>
              <a:ext uri="{FF2B5EF4-FFF2-40B4-BE49-F238E27FC236}">
                <a16:creationId xmlns:a16="http://schemas.microsoft.com/office/drawing/2014/main" id="{D20C8E4D-35C0-4B2D-AEDE-284F46EB5855}"/>
              </a:ext>
            </a:extLst>
          </p:cNvPr>
          <p:cNvSpPr/>
          <p:nvPr/>
        </p:nvSpPr>
        <p:spPr>
          <a:xfrm>
            <a:off x="4965805" y="3206487"/>
            <a:ext cx="4175289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Торговля ЕС-Китай </a:t>
            </a:r>
            <a:r>
              <a:rPr lang="en-US" sz="900" b="1" dirty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—</a:t>
            </a:r>
            <a:r>
              <a:rPr lang="ru-RU" sz="900" b="1" dirty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9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основной</a:t>
            </a:r>
            <a:r>
              <a:rPr lang="en-US" sz="900" b="1" dirty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9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драйвер</a:t>
            </a:r>
            <a:r>
              <a:rPr lang="en-US" sz="9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/>
            </a:r>
            <a:br>
              <a:rPr lang="en-US" sz="9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</a:br>
            <a:r>
              <a:rPr lang="ru-RU" sz="9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развития</a:t>
            </a:r>
            <a:r>
              <a:rPr lang="en-US" sz="9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900" b="1" dirty="0" smtClean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внутриконтинентальной </a:t>
            </a:r>
            <a:r>
              <a:rPr lang="ru-RU" sz="900" b="1" dirty="0">
                <a:solidFill>
                  <a:srgbClr val="E94E14"/>
                </a:solidFill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торговли </a:t>
            </a:r>
          </a:p>
          <a:p>
            <a:pPr>
              <a:defRPr/>
            </a:pPr>
            <a:endParaRPr lang="ru-RU" sz="900" dirty="0">
              <a:solidFill>
                <a:srgbClr val="E1561C"/>
              </a:solidFill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  <a:p>
            <a:pPr marL="285750" indent="-285750">
              <a:buClr>
                <a:srgbClr val="E1561C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С 2005 г. объем торговли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увеличился</a:t>
            </a:r>
            <a: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в </a:t>
            </a:r>
            <a:r>
              <a:rPr lang="ru-RU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2,7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раза,</a:t>
            </a:r>
            <a:r>
              <a:rPr lang="en-US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/>
            </a:r>
            <a:br>
              <a:rPr lang="en-US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</a:b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достигнув</a:t>
            </a:r>
            <a:r>
              <a:rPr lang="en-US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8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573 </a:t>
            </a:r>
            <a:r>
              <a:rPr lang="ru-RU" sz="8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млрд</a:t>
            </a:r>
            <a:r>
              <a:rPr lang="en-US" sz="8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€ </a:t>
            </a:r>
            <a:r>
              <a:rPr lang="ru-RU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в 2017 г. </a:t>
            </a:r>
            <a: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/>
            </a:r>
            <a:b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</a:br>
            <a:endParaRPr lang="ru-RU" sz="800" dirty="0"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  <a:p>
            <a:pPr marL="285750" indent="-285750">
              <a:buClr>
                <a:srgbClr val="E1561C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Более </a:t>
            </a:r>
            <a:r>
              <a:rPr lang="en-US" sz="8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85% </a:t>
            </a:r>
            <a:r>
              <a:rPr lang="ru-RU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номенклатуры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товаров</a:t>
            </a:r>
            <a: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приходится</a:t>
            </a:r>
            <a: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/>
            </a:r>
            <a:b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</a:b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на продукцию</a:t>
            </a:r>
            <a:r>
              <a:rPr lang="en-US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с высокой</a:t>
            </a:r>
            <a: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добавленной </a:t>
            </a:r>
            <a:r>
              <a:rPr lang="ru-RU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стоимостью</a:t>
            </a:r>
            <a: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/>
            </a:r>
            <a:b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</a:br>
            <a:endParaRPr lang="ru-RU" sz="800" dirty="0"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  <a:p>
            <a:pPr marL="285750" indent="-285750">
              <a:buClr>
                <a:srgbClr val="E1561C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Высокий уровень </a:t>
            </a:r>
            <a:r>
              <a:rPr lang="ru-RU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сбалансированности грузопотоков</a:t>
            </a:r>
            <a: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/>
            </a:r>
            <a:b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</a:br>
            <a:endParaRPr lang="ru-RU" sz="800" dirty="0">
              <a:latin typeface="Gotham Pro" panose="02000503040000020004" pitchFamily="50" charset="0"/>
              <a:ea typeface="Roboto" panose="02000000000000000000" charset="0"/>
              <a:cs typeface="Gotham Pro" panose="02000503040000020004" pitchFamily="50" charset="0"/>
            </a:endParaRPr>
          </a:p>
          <a:p>
            <a:pPr marL="285750" indent="-285750">
              <a:buClr>
                <a:srgbClr val="E1561C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Динамика товарооборота в 2005-2017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гг.</a:t>
            </a:r>
            <a:r>
              <a:rPr lang="en-US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в среднем</a:t>
            </a:r>
            <a:r>
              <a:rPr lang="en-US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/>
            </a:r>
            <a:br>
              <a:rPr lang="en-US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</a:b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почти</a:t>
            </a:r>
            <a:r>
              <a:rPr lang="ru-RU" sz="800" b="1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800" b="1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в 2 раза </a:t>
            </a:r>
            <a:r>
              <a:rPr lang="ru-RU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опережала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рост</a:t>
            </a:r>
            <a:r>
              <a:rPr lang="en-US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 </a:t>
            </a:r>
            <a:r>
              <a:rPr lang="ru-RU" sz="800" dirty="0" smtClean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мировой </a:t>
            </a:r>
            <a:r>
              <a:rPr lang="ru-RU" sz="800" dirty="0">
                <a:latin typeface="Gotham Pro" panose="02000503040000020004" pitchFamily="50" charset="0"/>
                <a:ea typeface="Roboto" panose="02000000000000000000" charset="0"/>
                <a:cs typeface="Gotham Pro" panose="02000503040000020004" pitchFamily="50" charset="0"/>
              </a:rPr>
              <a:t>торговли</a:t>
            </a:r>
          </a:p>
        </p:txBody>
      </p:sp>
    </p:spTree>
    <p:extLst>
      <p:ext uri="{BB962C8B-B14F-4D97-AF65-F5344CB8AC3E}">
        <p14:creationId xmlns:p14="http://schemas.microsoft.com/office/powerpoint/2010/main" val="346063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grpSp>
        <p:nvGrpSpPr>
          <p:cNvPr id="128" name="Группа 127"/>
          <p:cNvGrpSpPr/>
          <p:nvPr/>
        </p:nvGrpSpPr>
        <p:grpSpPr>
          <a:xfrm>
            <a:off x="5677530" y="-6913647"/>
            <a:ext cx="7150117" cy="10783895"/>
            <a:chOff x="2572455" y="-12971818"/>
            <a:chExt cx="7150117" cy="10783895"/>
          </a:xfrm>
        </p:grpSpPr>
        <p:sp>
          <p:nvSpPr>
            <p:cNvPr id="24" name="Freeform 14"/>
            <p:cNvSpPr>
              <a:spLocks noEditPoints="1"/>
            </p:cNvSpPr>
            <p:nvPr/>
          </p:nvSpPr>
          <p:spPr bwMode="auto">
            <a:xfrm>
              <a:off x="2591505" y="-4246912"/>
              <a:ext cx="1654179" cy="2039939"/>
            </a:xfrm>
            <a:custGeom>
              <a:avLst/>
              <a:gdLst>
                <a:gd name="T0" fmla="*/ 1292 w 2462"/>
                <a:gd name="T1" fmla="*/ 2952 h 3034"/>
                <a:gd name="T2" fmla="*/ 509 w 2462"/>
                <a:gd name="T3" fmla="*/ 2040 h 3034"/>
                <a:gd name="T4" fmla="*/ 469 w 2462"/>
                <a:gd name="T5" fmla="*/ 36 h 3034"/>
                <a:gd name="T6" fmla="*/ 416 w 2462"/>
                <a:gd name="T7" fmla="*/ 160 h 3034"/>
                <a:gd name="T8" fmla="*/ 273 w 2462"/>
                <a:gd name="T9" fmla="*/ 335 h 3034"/>
                <a:gd name="T10" fmla="*/ 279 w 2462"/>
                <a:gd name="T11" fmla="*/ 419 h 3034"/>
                <a:gd name="T12" fmla="*/ 265 w 2462"/>
                <a:gd name="T13" fmla="*/ 680 h 3034"/>
                <a:gd name="T14" fmla="*/ 114 w 2462"/>
                <a:gd name="T15" fmla="*/ 845 h 3034"/>
                <a:gd name="T16" fmla="*/ 109 w 2462"/>
                <a:gd name="T17" fmla="*/ 975 h 3034"/>
                <a:gd name="T18" fmla="*/ 84 w 2462"/>
                <a:gd name="T19" fmla="*/ 1297 h 3034"/>
                <a:gd name="T20" fmla="*/ 97 w 2462"/>
                <a:gd name="T21" fmla="*/ 1464 h 3034"/>
                <a:gd name="T22" fmla="*/ 165 w 2462"/>
                <a:gd name="T23" fmla="*/ 1724 h 3034"/>
                <a:gd name="T24" fmla="*/ 339 w 2462"/>
                <a:gd name="T25" fmla="*/ 1921 h 3034"/>
                <a:gd name="T26" fmla="*/ 527 w 2462"/>
                <a:gd name="T27" fmla="*/ 2041 h 3034"/>
                <a:gd name="T28" fmla="*/ 652 w 2462"/>
                <a:gd name="T29" fmla="*/ 2134 h 3034"/>
                <a:gd name="T30" fmla="*/ 720 w 2462"/>
                <a:gd name="T31" fmla="*/ 2280 h 3034"/>
                <a:gd name="T32" fmla="*/ 812 w 2462"/>
                <a:gd name="T33" fmla="*/ 2347 h 3034"/>
                <a:gd name="T34" fmla="*/ 833 w 2462"/>
                <a:gd name="T35" fmla="*/ 2405 h 3034"/>
                <a:gd name="T36" fmla="*/ 938 w 2462"/>
                <a:gd name="T37" fmla="*/ 2585 h 3034"/>
                <a:gd name="T38" fmla="*/ 1072 w 2462"/>
                <a:gd name="T39" fmla="*/ 2405 h 3034"/>
                <a:gd name="T40" fmla="*/ 1180 w 2462"/>
                <a:gd name="T41" fmla="*/ 2486 h 3034"/>
                <a:gd name="T42" fmla="*/ 1188 w 2462"/>
                <a:gd name="T43" fmla="*/ 2584 h 3034"/>
                <a:gd name="T44" fmla="*/ 1163 w 2462"/>
                <a:gd name="T45" fmla="*/ 2696 h 3034"/>
                <a:gd name="T46" fmla="*/ 1271 w 2462"/>
                <a:gd name="T47" fmla="*/ 2745 h 3034"/>
                <a:gd name="T48" fmla="*/ 1276 w 2462"/>
                <a:gd name="T49" fmla="*/ 2895 h 3034"/>
                <a:gd name="T50" fmla="*/ 1496 w 2462"/>
                <a:gd name="T51" fmla="*/ 3012 h 3034"/>
                <a:gd name="T52" fmla="*/ 1631 w 2462"/>
                <a:gd name="T53" fmla="*/ 2867 h 3034"/>
                <a:gd name="T54" fmla="*/ 1827 w 2462"/>
                <a:gd name="T55" fmla="*/ 2944 h 3034"/>
                <a:gd name="T56" fmla="*/ 1987 w 2462"/>
                <a:gd name="T57" fmla="*/ 2764 h 3034"/>
                <a:gd name="T58" fmla="*/ 2014 w 2462"/>
                <a:gd name="T59" fmla="*/ 2511 h 3034"/>
                <a:gd name="T60" fmla="*/ 2007 w 2462"/>
                <a:gd name="T61" fmla="*/ 2408 h 3034"/>
                <a:gd name="T62" fmla="*/ 2009 w 2462"/>
                <a:gd name="T63" fmla="*/ 2279 h 3034"/>
                <a:gd name="T64" fmla="*/ 2072 w 2462"/>
                <a:gd name="T65" fmla="*/ 2107 h 3034"/>
                <a:gd name="T66" fmla="*/ 2060 w 2462"/>
                <a:gd name="T67" fmla="*/ 1925 h 3034"/>
                <a:gd name="T68" fmla="*/ 2063 w 2462"/>
                <a:gd name="T69" fmla="*/ 1749 h 3034"/>
                <a:gd name="T70" fmla="*/ 2340 w 2462"/>
                <a:gd name="T71" fmla="*/ 1490 h 3034"/>
                <a:gd name="T72" fmla="*/ 2407 w 2462"/>
                <a:gd name="T73" fmla="*/ 1217 h 3034"/>
                <a:gd name="T74" fmla="*/ 2452 w 2462"/>
                <a:gd name="T75" fmla="*/ 1077 h 3034"/>
                <a:gd name="T76" fmla="*/ 2285 w 2462"/>
                <a:gd name="T77" fmla="*/ 1098 h 3034"/>
                <a:gd name="T78" fmla="*/ 2184 w 2462"/>
                <a:gd name="T79" fmla="*/ 1214 h 3034"/>
                <a:gd name="T80" fmla="*/ 1676 w 2462"/>
                <a:gd name="T81" fmla="*/ 1296 h 3034"/>
                <a:gd name="T82" fmla="*/ 1420 w 2462"/>
                <a:gd name="T83" fmla="*/ 1043 h 3034"/>
                <a:gd name="T84" fmla="*/ 1772 w 2462"/>
                <a:gd name="T85" fmla="*/ 941 h 3034"/>
                <a:gd name="T86" fmla="*/ 2027 w 2462"/>
                <a:gd name="T87" fmla="*/ 941 h 3034"/>
                <a:gd name="T88" fmla="*/ 2017 w 2462"/>
                <a:gd name="T89" fmla="*/ 861 h 3034"/>
                <a:gd name="T90" fmla="*/ 2089 w 2462"/>
                <a:gd name="T91" fmla="*/ 775 h 3034"/>
                <a:gd name="T92" fmla="*/ 2171 w 2462"/>
                <a:gd name="T93" fmla="*/ 751 h 3034"/>
                <a:gd name="T94" fmla="*/ 2156 w 2462"/>
                <a:gd name="T95" fmla="*/ 688 h 3034"/>
                <a:gd name="T96" fmla="*/ 2291 w 2462"/>
                <a:gd name="T97" fmla="*/ 599 h 3034"/>
                <a:gd name="T98" fmla="*/ 2204 w 2462"/>
                <a:gd name="T99" fmla="*/ 543 h 3034"/>
                <a:gd name="T100" fmla="*/ 2129 w 2462"/>
                <a:gd name="T101" fmla="*/ 452 h 3034"/>
                <a:gd name="T102" fmla="*/ 2164 w 2462"/>
                <a:gd name="T103" fmla="*/ 325 h 3034"/>
                <a:gd name="T104" fmla="*/ 2218 w 2462"/>
                <a:gd name="T105" fmla="*/ 286 h 3034"/>
                <a:gd name="T106" fmla="*/ 2033 w 2462"/>
                <a:gd name="T107" fmla="*/ 281 h 3034"/>
                <a:gd name="T108" fmla="*/ 1905 w 2462"/>
                <a:gd name="T109" fmla="*/ 264 h 3034"/>
                <a:gd name="T110" fmla="*/ 1856 w 2462"/>
                <a:gd name="T111" fmla="*/ 270 h 3034"/>
                <a:gd name="T112" fmla="*/ 1762 w 2462"/>
                <a:gd name="T113" fmla="*/ 258 h 3034"/>
                <a:gd name="T114" fmla="*/ 1523 w 2462"/>
                <a:gd name="T115" fmla="*/ 185 h 3034"/>
                <a:gd name="T116" fmla="*/ 1373 w 2462"/>
                <a:gd name="T117" fmla="*/ 246 h 3034"/>
                <a:gd name="T118" fmla="*/ 1214 w 2462"/>
                <a:gd name="T119" fmla="*/ 137 h 3034"/>
                <a:gd name="T120" fmla="*/ 925 w 2462"/>
                <a:gd name="T121" fmla="*/ 63 h 3034"/>
                <a:gd name="T122" fmla="*/ 799 w 2462"/>
                <a:gd name="T123" fmla="*/ 96 h 3034"/>
                <a:gd name="T124" fmla="*/ 612 w 2462"/>
                <a:gd name="T125" fmla="*/ 101 h 3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62" h="3034">
                  <a:moveTo>
                    <a:pt x="1288" y="2952"/>
                  </a:moveTo>
                  <a:cubicBezTo>
                    <a:pt x="1287" y="2952"/>
                    <a:pt x="1287" y="2952"/>
                    <a:pt x="1286" y="2952"/>
                  </a:cubicBezTo>
                  <a:cubicBezTo>
                    <a:pt x="1286" y="2952"/>
                    <a:pt x="1287" y="2953"/>
                    <a:pt x="1287" y="2954"/>
                  </a:cubicBezTo>
                  <a:cubicBezTo>
                    <a:pt x="1294" y="2966"/>
                    <a:pt x="1296" y="2978"/>
                    <a:pt x="1296" y="2989"/>
                  </a:cubicBezTo>
                  <a:cubicBezTo>
                    <a:pt x="1296" y="3000"/>
                    <a:pt x="1294" y="3010"/>
                    <a:pt x="1292" y="3017"/>
                  </a:cubicBezTo>
                  <a:cubicBezTo>
                    <a:pt x="1291" y="3020"/>
                    <a:pt x="1290" y="3022"/>
                    <a:pt x="1289" y="3024"/>
                  </a:cubicBezTo>
                  <a:cubicBezTo>
                    <a:pt x="1289" y="3027"/>
                    <a:pt x="1289" y="3027"/>
                    <a:pt x="1289" y="3027"/>
                  </a:cubicBezTo>
                  <a:cubicBezTo>
                    <a:pt x="1322" y="3024"/>
                    <a:pt x="1322" y="3024"/>
                    <a:pt x="1322" y="3024"/>
                  </a:cubicBezTo>
                  <a:cubicBezTo>
                    <a:pt x="1324" y="3004"/>
                    <a:pt x="1324" y="3004"/>
                    <a:pt x="1324" y="3004"/>
                  </a:cubicBezTo>
                  <a:cubicBezTo>
                    <a:pt x="1320" y="2985"/>
                    <a:pt x="1320" y="2985"/>
                    <a:pt x="1320" y="2985"/>
                  </a:cubicBezTo>
                  <a:cubicBezTo>
                    <a:pt x="1317" y="2983"/>
                    <a:pt x="1313" y="2981"/>
                    <a:pt x="1310" y="2979"/>
                  </a:cubicBezTo>
                  <a:cubicBezTo>
                    <a:pt x="1307" y="2977"/>
                    <a:pt x="1304" y="2975"/>
                    <a:pt x="1301" y="2972"/>
                  </a:cubicBezTo>
                  <a:cubicBezTo>
                    <a:pt x="1300" y="2971"/>
                    <a:pt x="1298" y="2969"/>
                    <a:pt x="1297" y="2966"/>
                  </a:cubicBezTo>
                  <a:cubicBezTo>
                    <a:pt x="1296" y="2964"/>
                    <a:pt x="1294" y="2960"/>
                    <a:pt x="1294" y="2956"/>
                  </a:cubicBezTo>
                  <a:cubicBezTo>
                    <a:pt x="1294" y="2955"/>
                    <a:pt x="1294" y="2954"/>
                    <a:pt x="1295" y="2952"/>
                  </a:cubicBezTo>
                  <a:cubicBezTo>
                    <a:pt x="1293" y="2952"/>
                    <a:pt x="1293" y="2952"/>
                    <a:pt x="1293" y="2952"/>
                  </a:cubicBezTo>
                  <a:cubicBezTo>
                    <a:pt x="1293" y="2952"/>
                    <a:pt x="1293" y="2952"/>
                    <a:pt x="1293" y="2952"/>
                  </a:cubicBezTo>
                  <a:cubicBezTo>
                    <a:pt x="1293" y="2952"/>
                    <a:pt x="1293" y="2952"/>
                    <a:pt x="1293" y="2952"/>
                  </a:cubicBezTo>
                  <a:cubicBezTo>
                    <a:pt x="1293" y="2952"/>
                    <a:pt x="1293" y="2952"/>
                    <a:pt x="1293" y="2952"/>
                  </a:cubicBezTo>
                  <a:cubicBezTo>
                    <a:pt x="1293" y="2952"/>
                    <a:pt x="1293" y="2952"/>
                    <a:pt x="1293" y="2952"/>
                  </a:cubicBezTo>
                  <a:cubicBezTo>
                    <a:pt x="1293" y="2952"/>
                    <a:pt x="1292" y="2952"/>
                    <a:pt x="1292" y="2952"/>
                  </a:cubicBezTo>
                  <a:cubicBezTo>
                    <a:pt x="1291" y="2952"/>
                    <a:pt x="1289" y="2952"/>
                    <a:pt x="1288" y="2952"/>
                  </a:cubicBezTo>
                  <a:cubicBezTo>
                    <a:pt x="1288" y="2952"/>
                    <a:pt x="1288" y="2952"/>
                    <a:pt x="1288" y="2952"/>
                  </a:cubicBezTo>
                  <a:moveTo>
                    <a:pt x="1004" y="2475"/>
                  </a:moveTo>
                  <a:cubicBezTo>
                    <a:pt x="1004" y="2475"/>
                    <a:pt x="1004" y="2475"/>
                    <a:pt x="1004" y="2475"/>
                  </a:cubicBezTo>
                  <a:cubicBezTo>
                    <a:pt x="1004" y="2475"/>
                    <a:pt x="1004" y="2475"/>
                    <a:pt x="1004" y="2475"/>
                  </a:cubicBezTo>
                  <a:moveTo>
                    <a:pt x="2030" y="2465"/>
                  </a:moveTo>
                  <a:cubicBezTo>
                    <a:pt x="2030" y="2465"/>
                    <a:pt x="2030" y="2465"/>
                    <a:pt x="2030" y="2465"/>
                  </a:cubicBezTo>
                  <a:cubicBezTo>
                    <a:pt x="2030" y="2465"/>
                    <a:pt x="2030" y="2465"/>
                    <a:pt x="2030" y="2465"/>
                  </a:cubicBezTo>
                  <a:cubicBezTo>
                    <a:pt x="2030" y="2465"/>
                    <a:pt x="2030" y="2465"/>
                    <a:pt x="2030" y="2465"/>
                  </a:cubicBezTo>
                  <a:cubicBezTo>
                    <a:pt x="2030" y="2465"/>
                    <a:pt x="2030" y="2465"/>
                    <a:pt x="2030" y="2465"/>
                  </a:cubicBezTo>
                  <a:moveTo>
                    <a:pt x="1106" y="2449"/>
                  </a:moveTo>
                  <a:cubicBezTo>
                    <a:pt x="1106" y="2449"/>
                    <a:pt x="1106" y="2449"/>
                    <a:pt x="1106" y="2449"/>
                  </a:cubicBezTo>
                  <a:cubicBezTo>
                    <a:pt x="1106" y="2449"/>
                    <a:pt x="1106" y="2449"/>
                    <a:pt x="1106" y="2449"/>
                  </a:cubicBezTo>
                  <a:cubicBezTo>
                    <a:pt x="1106" y="2449"/>
                    <a:pt x="1106" y="2449"/>
                    <a:pt x="1106" y="2449"/>
                  </a:cubicBezTo>
                  <a:moveTo>
                    <a:pt x="784" y="2414"/>
                  </a:moveTo>
                  <a:cubicBezTo>
                    <a:pt x="784" y="2414"/>
                    <a:pt x="784" y="2414"/>
                    <a:pt x="784" y="2414"/>
                  </a:cubicBezTo>
                  <a:cubicBezTo>
                    <a:pt x="784" y="2414"/>
                    <a:pt x="784" y="2414"/>
                    <a:pt x="784" y="2414"/>
                  </a:cubicBezTo>
                  <a:cubicBezTo>
                    <a:pt x="784" y="2414"/>
                    <a:pt x="784" y="2414"/>
                    <a:pt x="784" y="2414"/>
                  </a:cubicBezTo>
                  <a:moveTo>
                    <a:pt x="509" y="2040"/>
                  </a:moveTo>
                  <a:cubicBezTo>
                    <a:pt x="509" y="2040"/>
                    <a:pt x="509" y="2040"/>
                    <a:pt x="509" y="2040"/>
                  </a:cubicBezTo>
                  <a:cubicBezTo>
                    <a:pt x="509" y="2040"/>
                    <a:pt x="509" y="2040"/>
                    <a:pt x="509" y="2040"/>
                  </a:cubicBezTo>
                  <a:moveTo>
                    <a:pt x="165" y="1724"/>
                  </a:moveTo>
                  <a:cubicBezTo>
                    <a:pt x="165" y="1724"/>
                    <a:pt x="165" y="1724"/>
                    <a:pt x="165" y="1724"/>
                  </a:cubicBezTo>
                  <a:cubicBezTo>
                    <a:pt x="165" y="1724"/>
                    <a:pt x="165" y="1724"/>
                    <a:pt x="165" y="1724"/>
                  </a:cubicBezTo>
                  <a:moveTo>
                    <a:pt x="1466" y="155"/>
                  </a:moveTo>
                  <a:cubicBezTo>
                    <a:pt x="1466" y="155"/>
                    <a:pt x="1466" y="155"/>
                    <a:pt x="1466" y="155"/>
                  </a:cubicBezTo>
                  <a:cubicBezTo>
                    <a:pt x="1466" y="155"/>
                    <a:pt x="1466" y="155"/>
                    <a:pt x="1466" y="155"/>
                  </a:cubicBezTo>
                  <a:cubicBezTo>
                    <a:pt x="1466" y="155"/>
                    <a:pt x="1466" y="155"/>
                    <a:pt x="1466" y="155"/>
                  </a:cubicBezTo>
                  <a:moveTo>
                    <a:pt x="1222" y="142"/>
                  </a:moveTo>
                  <a:cubicBezTo>
                    <a:pt x="1223" y="142"/>
                    <a:pt x="1223" y="142"/>
                    <a:pt x="1223" y="142"/>
                  </a:cubicBezTo>
                  <a:cubicBezTo>
                    <a:pt x="1223" y="142"/>
                    <a:pt x="1223" y="142"/>
                    <a:pt x="1223" y="142"/>
                  </a:cubicBezTo>
                  <a:cubicBezTo>
                    <a:pt x="1222" y="142"/>
                    <a:pt x="1222" y="142"/>
                    <a:pt x="1222" y="142"/>
                  </a:cubicBezTo>
                  <a:moveTo>
                    <a:pt x="1216" y="72"/>
                  </a:moveTo>
                  <a:cubicBezTo>
                    <a:pt x="1216" y="72"/>
                    <a:pt x="1216" y="72"/>
                    <a:pt x="1216" y="72"/>
                  </a:cubicBezTo>
                  <a:cubicBezTo>
                    <a:pt x="1216" y="72"/>
                    <a:pt x="1216" y="72"/>
                    <a:pt x="1216" y="72"/>
                  </a:cubicBezTo>
                  <a:cubicBezTo>
                    <a:pt x="1216" y="72"/>
                    <a:pt x="1216" y="72"/>
                    <a:pt x="1216" y="72"/>
                  </a:cubicBezTo>
                  <a:moveTo>
                    <a:pt x="916" y="60"/>
                  </a:moveTo>
                  <a:cubicBezTo>
                    <a:pt x="916" y="60"/>
                    <a:pt x="916" y="60"/>
                    <a:pt x="916" y="60"/>
                  </a:cubicBezTo>
                  <a:cubicBezTo>
                    <a:pt x="916" y="60"/>
                    <a:pt x="916" y="60"/>
                    <a:pt x="916" y="60"/>
                  </a:cubicBezTo>
                  <a:cubicBezTo>
                    <a:pt x="916" y="60"/>
                    <a:pt x="916" y="60"/>
                    <a:pt x="916" y="60"/>
                  </a:cubicBezTo>
                  <a:moveTo>
                    <a:pt x="502" y="0"/>
                  </a:moveTo>
                  <a:cubicBezTo>
                    <a:pt x="469" y="36"/>
                    <a:pt x="469" y="36"/>
                    <a:pt x="469" y="36"/>
                  </a:cubicBezTo>
                  <a:cubicBezTo>
                    <a:pt x="468" y="61"/>
                    <a:pt x="468" y="61"/>
                    <a:pt x="468" y="61"/>
                  </a:cubicBezTo>
                  <a:cubicBezTo>
                    <a:pt x="466" y="82"/>
                    <a:pt x="466" y="82"/>
                    <a:pt x="466" y="82"/>
                  </a:cubicBezTo>
                  <a:cubicBezTo>
                    <a:pt x="468" y="84"/>
                    <a:pt x="469" y="86"/>
                    <a:pt x="471" y="88"/>
                  </a:cubicBezTo>
                  <a:cubicBezTo>
                    <a:pt x="472" y="91"/>
                    <a:pt x="474" y="93"/>
                    <a:pt x="475" y="96"/>
                  </a:cubicBezTo>
                  <a:cubicBezTo>
                    <a:pt x="475" y="98"/>
                    <a:pt x="476" y="100"/>
                    <a:pt x="476" y="103"/>
                  </a:cubicBezTo>
                  <a:cubicBezTo>
                    <a:pt x="476" y="106"/>
                    <a:pt x="475" y="109"/>
                    <a:pt x="473" y="112"/>
                  </a:cubicBezTo>
                  <a:cubicBezTo>
                    <a:pt x="472" y="115"/>
                    <a:pt x="469" y="117"/>
                    <a:pt x="466" y="119"/>
                  </a:cubicBezTo>
                  <a:cubicBezTo>
                    <a:pt x="465" y="120"/>
                    <a:pt x="463" y="120"/>
                    <a:pt x="461" y="121"/>
                  </a:cubicBezTo>
                  <a:cubicBezTo>
                    <a:pt x="459" y="121"/>
                    <a:pt x="457" y="121"/>
                    <a:pt x="454" y="121"/>
                  </a:cubicBezTo>
                  <a:cubicBezTo>
                    <a:pt x="453" y="121"/>
                    <a:pt x="452" y="121"/>
                    <a:pt x="450" y="121"/>
                  </a:cubicBezTo>
                  <a:cubicBezTo>
                    <a:pt x="445" y="121"/>
                    <a:pt x="440" y="121"/>
                    <a:pt x="436" y="121"/>
                  </a:cubicBezTo>
                  <a:cubicBezTo>
                    <a:pt x="436" y="121"/>
                    <a:pt x="436" y="121"/>
                    <a:pt x="436" y="121"/>
                  </a:cubicBezTo>
                  <a:cubicBezTo>
                    <a:pt x="432" y="121"/>
                    <a:pt x="429" y="121"/>
                    <a:pt x="427" y="121"/>
                  </a:cubicBezTo>
                  <a:cubicBezTo>
                    <a:pt x="427" y="121"/>
                    <a:pt x="427" y="121"/>
                    <a:pt x="426" y="121"/>
                  </a:cubicBezTo>
                  <a:cubicBezTo>
                    <a:pt x="426" y="123"/>
                    <a:pt x="426" y="124"/>
                    <a:pt x="426" y="126"/>
                  </a:cubicBezTo>
                  <a:cubicBezTo>
                    <a:pt x="425" y="129"/>
                    <a:pt x="425" y="132"/>
                    <a:pt x="425" y="134"/>
                  </a:cubicBezTo>
                  <a:cubicBezTo>
                    <a:pt x="425" y="136"/>
                    <a:pt x="425" y="137"/>
                    <a:pt x="424" y="139"/>
                  </a:cubicBezTo>
                  <a:cubicBezTo>
                    <a:pt x="424" y="140"/>
                    <a:pt x="424" y="142"/>
                    <a:pt x="423" y="143"/>
                  </a:cubicBezTo>
                  <a:cubicBezTo>
                    <a:pt x="423" y="146"/>
                    <a:pt x="422" y="148"/>
                    <a:pt x="421" y="151"/>
                  </a:cubicBezTo>
                  <a:cubicBezTo>
                    <a:pt x="419" y="155"/>
                    <a:pt x="417" y="158"/>
                    <a:pt x="417" y="158"/>
                  </a:cubicBezTo>
                  <a:cubicBezTo>
                    <a:pt x="416" y="160"/>
                    <a:pt x="416" y="160"/>
                    <a:pt x="416" y="160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65" y="206"/>
                    <a:pt x="365" y="206"/>
                    <a:pt x="365" y="206"/>
                  </a:cubicBezTo>
                  <a:cubicBezTo>
                    <a:pt x="349" y="223"/>
                    <a:pt x="349" y="223"/>
                    <a:pt x="349" y="223"/>
                  </a:cubicBezTo>
                  <a:cubicBezTo>
                    <a:pt x="347" y="259"/>
                    <a:pt x="347" y="259"/>
                    <a:pt x="347" y="259"/>
                  </a:cubicBezTo>
                  <a:cubicBezTo>
                    <a:pt x="345" y="262"/>
                    <a:pt x="345" y="262"/>
                    <a:pt x="345" y="262"/>
                  </a:cubicBezTo>
                  <a:cubicBezTo>
                    <a:pt x="345" y="262"/>
                    <a:pt x="345" y="262"/>
                    <a:pt x="345" y="262"/>
                  </a:cubicBezTo>
                  <a:cubicBezTo>
                    <a:pt x="345" y="262"/>
                    <a:pt x="345" y="263"/>
                    <a:pt x="344" y="263"/>
                  </a:cubicBezTo>
                  <a:cubicBezTo>
                    <a:pt x="343" y="265"/>
                    <a:pt x="342" y="266"/>
                    <a:pt x="341" y="268"/>
                  </a:cubicBezTo>
                  <a:cubicBezTo>
                    <a:pt x="339" y="272"/>
                    <a:pt x="336" y="278"/>
                    <a:pt x="334" y="282"/>
                  </a:cubicBezTo>
                  <a:cubicBezTo>
                    <a:pt x="333" y="284"/>
                    <a:pt x="332" y="286"/>
                    <a:pt x="331" y="288"/>
                  </a:cubicBezTo>
                  <a:cubicBezTo>
                    <a:pt x="331" y="289"/>
                    <a:pt x="332" y="290"/>
                    <a:pt x="332" y="292"/>
                  </a:cubicBezTo>
                  <a:cubicBezTo>
                    <a:pt x="332" y="293"/>
                    <a:pt x="331" y="295"/>
                    <a:pt x="331" y="296"/>
                  </a:cubicBezTo>
                  <a:cubicBezTo>
                    <a:pt x="331" y="297"/>
                    <a:pt x="330" y="298"/>
                    <a:pt x="330" y="299"/>
                  </a:cubicBezTo>
                  <a:cubicBezTo>
                    <a:pt x="329" y="301"/>
                    <a:pt x="328" y="302"/>
                    <a:pt x="327" y="303"/>
                  </a:cubicBezTo>
                  <a:cubicBezTo>
                    <a:pt x="325" y="306"/>
                    <a:pt x="323" y="309"/>
                    <a:pt x="319" y="313"/>
                  </a:cubicBezTo>
                  <a:cubicBezTo>
                    <a:pt x="318" y="314"/>
                    <a:pt x="318" y="314"/>
                    <a:pt x="318" y="31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75" y="336"/>
                    <a:pt x="275" y="336"/>
                    <a:pt x="275" y="336"/>
                  </a:cubicBezTo>
                  <a:cubicBezTo>
                    <a:pt x="275" y="336"/>
                    <a:pt x="275" y="336"/>
                    <a:pt x="275" y="336"/>
                  </a:cubicBezTo>
                  <a:cubicBezTo>
                    <a:pt x="275" y="336"/>
                    <a:pt x="275" y="336"/>
                    <a:pt x="275" y="336"/>
                  </a:cubicBezTo>
                  <a:cubicBezTo>
                    <a:pt x="274" y="335"/>
                    <a:pt x="274" y="335"/>
                    <a:pt x="273" y="335"/>
                  </a:cubicBezTo>
                  <a:cubicBezTo>
                    <a:pt x="271" y="334"/>
                    <a:pt x="269" y="332"/>
                    <a:pt x="266" y="331"/>
                  </a:cubicBezTo>
                  <a:cubicBezTo>
                    <a:pt x="261" y="328"/>
                    <a:pt x="254" y="324"/>
                    <a:pt x="247" y="321"/>
                  </a:cubicBezTo>
                  <a:cubicBezTo>
                    <a:pt x="244" y="320"/>
                    <a:pt x="241" y="319"/>
                    <a:pt x="238" y="318"/>
                  </a:cubicBezTo>
                  <a:cubicBezTo>
                    <a:pt x="238" y="319"/>
                    <a:pt x="237" y="320"/>
                    <a:pt x="237" y="322"/>
                  </a:cubicBezTo>
                  <a:cubicBezTo>
                    <a:pt x="235" y="327"/>
                    <a:pt x="233" y="334"/>
                    <a:pt x="230" y="340"/>
                  </a:cubicBezTo>
                  <a:cubicBezTo>
                    <a:pt x="228" y="343"/>
                    <a:pt x="227" y="347"/>
                    <a:pt x="224" y="351"/>
                  </a:cubicBezTo>
                  <a:cubicBezTo>
                    <a:pt x="221" y="355"/>
                    <a:pt x="217" y="357"/>
                    <a:pt x="214" y="360"/>
                  </a:cubicBezTo>
                  <a:cubicBezTo>
                    <a:pt x="211" y="362"/>
                    <a:pt x="207" y="364"/>
                    <a:pt x="204" y="366"/>
                  </a:cubicBezTo>
                  <a:cubicBezTo>
                    <a:pt x="202" y="367"/>
                    <a:pt x="200" y="368"/>
                    <a:pt x="199" y="368"/>
                  </a:cubicBezTo>
                  <a:cubicBezTo>
                    <a:pt x="199" y="370"/>
                    <a:pt x="199" y="371"/>
                    <a:pt x="200" y="371"/>
                  </a:cubicBezTo>
                  <a:cubicBezTo>
                    <a:pt x="200" y="372"/>
                    <a:pt x="200" y="372"/>
                    <a:pt x="201" y="373"/>
                  </a:cubicBezTo>
                  <a:cubicBezTo>
                    <a:pt x="202" y="373"/>
                    <a:pt x="202" y="374"/>
                    <a:pt x="204" y="374"/>
                  </a:cubicBezTo>
                  <a:cubicBezTo>
                    <a:pt x="204" y="374"/>
                    <a:pt x="206" y="375"/>
                    <a:pt x="209" y="376"/>
                  </a:cubicBezTo>
                  <a:cubicBezTo>
                    <a:pt x="211" y="376"/>
                    <a:pt x="214" y="377"/>
                    <a:pt x="218" y="378"/>
                  </a:cubicBezTo>
                  <a:cubicBezTo>
                    <a:pt x="225" y="379"/>
                    <a:pt x="233" y="381"/>
                    <a:pt x="240" y="383"/>
                  </a:cubicBezTo>
                  <a:cubicBezTo>
                    <a:pt x="245" y="384"/>
                    <a:pt x="249" y="386"/>
                    <a:pt x="253" y="387"/>
                  </a:cubicBezTo>
                  <a:cubicBezTo>
                    <a:pt x="256" y="388"/>
                    <a:pt x="258" y="389"/>
                    <a:pt x="261" y="391"/>
                  </a:cubicBezTo>
                  <a:cubicBezTo>
                    <a:pt x="262" y="392"/>
                    <a:pt x="264" y="393"/>
                    <a:pt x="265" y="396"/>
                  </a:cubicBezTo>
                  <a:cubicBezTo>
                    <a:pt x="267" y="398"/>
                    <a:pt x="268" y="400"/>
                    <a:pt x="270" y="403"/>
                  </a:cubicBezTo>
                  <a:cubicBezTo>
                    <a:pt x="271" y="405"/>
                    <a:pt x="273" y="408"/>
                    <a:pt x="274" y="411"/>
                  </a:cubicBezTo>
                  <a:cubicBezTo>
                    <a:pt x="276" y="414"/>
                    <a:pt x="278" y="417"/>
                    <a:pt x="279" y="419"/>
                  </a:cubicBezTo>
                  <a:cubicBezTo>
                    <a:pt x="287" y="425"/>
                    <a:pt x="292" y="431"/>
                    <a:pt x="296" y="437"/>
                  </a:cubicBezTo>
                  <a:cubicBezTo>
                    <a:pt x="301" y="443"/>
                    <a:pt x="303" y="448"/>
                    <a:pt x="304" y="452"/>
                  </a:cubicBezTo>
                  <a:cubicBezTo>
                    <a:pt x="305" y="453"/>
                    <a:pt x="305" y="454"/>
                    <a:pt x="306" y="454"/>
                  </a:cubicBezTo>
                  <a:cubicBezTo>
                    <a:pt x="316" y="458"/>
                    <a:pt x="324" y="461"/>
                    <a:pt x="331" y="462"/>
                  </a:cubicBezTo>
                  <a:cubicBezTo>
                    <a:pt x="338" y="464"/>
                    <a:pt x="343" y="464"/>
                    <a:pt x="348" y="465"/>
                  </a:cubicBezTo>
                  <a:cubicBezTo>
                    <a:pt x="351" y="465"/>
                    <a:pt x="354" y="466"/>
                    <a:pt x="358" y="467"/>
                  </a:cubicBezTo>
                  <a:cubicBezTo>
                    <a:pt x="360" y="468"/>
                    <a:pt x="363" y="470"/>
                    <a:pt x="365" y="472"/>
                  </a:cubicBezTo>
                  <a:cubicBezTo>
                    <a:pt x="368" y="474"/>
                    <a:pt x="370" y="477"/>
                    <a:pt x="371" y="480"/>
                  </a:cubicBezTo>
                  <a:cubicBezTo>
                    <a:pt x="371" y="480"/>
                    <a:pt x="371" y="480"/>
                    <a:pt x="371" y="480"/>
                  </a:cubicBezTo>
                  <a:cubicBezTo>
                    <a:pt x="373" y="486"/>
                    <a:pt x="374" y="492"/>
                    <a:pt x="374" y="497"/>
                  </a:cubicBezTo>
                  <a:cubicBezTo>
                    <a:pt x="374" y="501"/>
                    <a:pt x="373" y="506"/>
                    <a:pt x="373" y="509"/>
                  </a:cubicBezTo>
                  <a:cubicBezTo>
                    <a:pt x="373" y="509"/>
                    <a:pt x="373" y="510"/>
                    <a:pt x="374" y="510"/>
                  </a:cubicBezTo>
                  <a:cubicBezTo>
                    <a:pt x="376" y="514"/>
                    <a:pt x="377" y="518"/>
                    <a:pt x="377" y="522"/>
                  </a:cubicBezTo>
                  <a:cubicBezTo>
                    <a:pt x="377" y="525"/>
                    <a:pt x="376" y="528"/>
                    <a:pt x="375" y="531"/>
                  </a:cubicBezTo>
                  <a:cubicBezTo>
                    <a:pt x="374" y="533"/>
                    <a:pt x="373" y="536"/>
                    <a:pt x="372" y="538"/>
                  </a:cubicBezTo>
                  <a:cubicBezTo>
                    <a:pt x="370" y="543"/>
                    <a:pt x="367" y="547"/>
                    <a:pt x="364" y="551"/>
                  </a:cubicBezTo>
                  <a:cubicBezTo>
                    <a:pt x="359" y="559"/>
                    <a:pt x="354" y="564"/>
                    <a:pt x="354" y="564"/>
                  </a:cubicBezTo>
                  <a:cubicBezTo>
                    <a:pt x="354" y="564"/>
                    <a:pt x="354" y="564"/>
                    <a:pt x="354" y="564"/>
                  </a:cubicBezTo>
                  <a:cubicBezTo>
                    <a:pt x="314" y="606"/>
                    <a:pt x="314" y="606"/>
                    <a:pt x="314" y="606"/>
                  </a:cubicBezTo>
                  <a:cubicBezTo>
                    <a:pt x="273" y="642"/>
                    <a:pt x="273" y="642"/>
                    <a:pt x="273" y="642"/>
                  </a:cubicBezTo>
                  <a:cubicBezTo>
                    <a:pt x="265" y="680"/>
                    <a:pt x="265" y="680"/>
                    <a:pt x="265" y="680"/>
                  </a:cubicBezTo>
                  <a:cubicBezTo>
                    <a:pt x="246" y="716"/>
                    <a:pt x="246" y="716"/>
                    <a:pt x="246" y="716"/>
                  </a:cubicBezTo>
                  <a:cubicBezTo>
                    <a:pt x="226" y="728"/>
                    <a:pt x="226" y="728"/>
                    <a:pt x="226" y="728"/>
                  </a:cubicBezTo>
                  <a:cubicBezTo>
                    <a:pt x="227" y="729"/>
                    <a:pt x="227" y="730"/>
                    <a:pt x="227" y="731"/>
                  </a:cubicBezTo>
                  <a:cubicBezTo>
                    <a:pt x="228" y="732"/>
                    <a:pt x="228" y="734"/>
                    <a:pt x="228" y="736"/>
                  </a:cubicBezTo>
                  <a:cubicBezTo>
                    <a:pt x="228" y="739"/>
                    <a:pt x="227" y="742"/>
                    <a:pt x="226" y="745"/>
                  </a:cubicBezTo>
                  <a:cubicBezTo>
                    <a:pt x="225" y="747"/>
                    <a:pt x="223" y="749"/>
                    <a:pt x="222" y="750"/>
                  </a:cubicBezTo>
                  <a:cubicBezTo>
                    <a:pt x="219" y="752"/>
                    <a:pt x="216" y="754"/>
                    <a:pt x="212" y="756"/>
                  </a:cubicBezTo>
                  <a:cubicBezTo>
                    <a:pt x="212" y="756"/>
                    <a:pt x="212" y="756"/>
                    <a:pt x="212" y="756"/>
                  </a:cubicBezTo>
                  <a:cubicBezTo>
                    <a:pt x="203" y="759"/>
                    <a:pt x="192" y="765"/>
                    <a:pt x="182" y="770"/>
                  </a:cubicBezTo>
                  <a:cubicBezTo>
                    <a:pt x="175" y="774"/>
                    <a:pt x="169" y="777"/>
                    <a:pt x="166" y="779"/>
                  </a:cubicBezTo>
                  <a:cubicBezTo>
                    <a:pt x="164" y="782"/>
                    <a:pt x="163" y="785"/>
                    <a:pt x="162" y="789"/>
                  </a:cubicBezTo>
                  <a:cubicBezTo>
                    <a:pt x="161" y="793"/>
                    <a:pt x="161" y="798"/>
                    <a:pt x="160" y="803"/>
                  </a:cubicBezTo>
                  <a:cubicBezTo>
                    <a:pt x="159" y="806"/>
                    <a:pt x="159" y="810"/>
                    <a:pt x="157" y="813"/>
                  </a:cubicBezTo>
                  <a:cubicBezTo>
                    <a:pt x="156" y="816"/>
                    <a:pt x="155" y="818"/>
                    <a:pt x="153" y="820"/>
                  </a:cubicBezTo>
                  <a:cubicBezTo>
                    <a:pt x="151" y="823"/>
                    <a:pt x="148" y="826"/>
                    <a:pt x="144" y="827"/>
                  </a:cubicBezTo>
                  <a:cubicBezTo>
                    <a:pt x="144" y="827"/>
                    <a:pt x="144" y="827"/>
                    <a:pt x="144" y="827"/>
                  </a:cubicBezTo>
                  <a:cubicBezTo>
                    <a:pt x="143" y="828"/>
                    <a:pt x="140" y="829"/>
                    <a:pt x="138" y="830"/>
                  </a:cubicBezTo>
                  <a:cubicBezTo>
                    <a:pt x="135" y="832"/>
                    <a:pt x="132" y="833"/>
                    <a:pt x="129" y="835"/>
                  </a:cubicBezTo>
                  <a:cubicBezTo>
                    <a:pt x="124" y="838"/>
                    <a:pt x="119" y="841"/>
                    <a:pt x="119" y="842"/>
                  </a:cubicBezTo>
                  <a:cubicBezTo>
                    <a:pt x="118" y="842"/>
                    <a:pt x="118" y="842"/>
                    <a:pt x="118" y="842"/>
                  </a:cubicBezTo>
                  <a:cubicBezTo>
                    <a:pt x="114" y="845"/>
                    <a:pt x="114" y="845"/>
                    <a:pt x="114" y="845"/>
                  </a:cubicBezTo>
                  <a:cubicBezTo>
                    <a:pt x="76" y="837"/>
                    <a:pt x="76" y="837"/>
                    <a:pt x="76" y="837"/>
                  </a:cubicBezTo>
                  <a:cubicBezTo>
                    <a:pt x="72" y="841"/>
                    <a:pt x="66" y="846"/>
                    <a:pt x="60" y="851"/>
                  </a:cubicBezTo>
                  <a:cubicBezTo>
                    <a:pt x="57" y="854"/>
                    <a:pt x="54" y="856"/>
                    <a:pt x="52" y="858"/>
                  </a:cubicBezTo>
                  <a:cubicBezTo>
                    <a:pt x="50" y="859"/>
                    <a:pt x="49" y="859"/>
                    <a:pt x="48" y="860"/>
                  </a:cubicBezTo>
                  <a:cubicBezTo>
                    <a:pt x="47" y="861"/>
                    <a:pt x="46" y="861"/>
                    <a:pt x="45" y="862"/>
                  </a:cubicBezTo>
                  <a:cubicBezTo>
                    <a:pt x="42" y="863"/>
                    <a:pt x="40" y="865"/>
                    <a:pt x="37" y="866"/>
                  </a:cubicBezTo>
                  <a:cubicBezTo>
                    <a:pt x="31" y="869"/>
                    <a:pt x="24" y="872"/>
                    <a:pt x="17" y="874"/>
                  </a:cubicBezTo>
                  <a:cubicBezTo>
                    <a:pt x="10" y="877"/>
                    <a:pt x="4" y="879"/>
                    <a:pt x="0" y="881"/>
                  </a:cubicBezTo>
                  <a:cubicBezTo>
                    <a:pt x="0" y="883"/>
                    <a:pt x="0" y="885"/>
                    <a:pt x="0" y="887"/>
                  </a:cubicBezTo>
                  <a:cubicBezTo>
                    <a:pt x="0" y="890"/>
                    <a:pt x="0" y="894"/>
                    <a:pt x="0" y="896"/>
                  </a:cubicBezTo>
                  <a:cubicBezTo>
                    <a:pt x="0" y="897"/>
                    <a:pt x="0" y="898"/>
                    <a:pt x="0" y="898"/>
                  </a:cubicBezTo>
                  <a:cubicBezTo>
                    <a:pt x="2" y="898"/>
                    <a:pt x="4" y="899"/>
                    <a:pt x="7" y="899"/>
                  </a:cubicBezTo>
                  <a:cubicBezTo>
                    <a:pt x="16" y="901"/>
                    <a:pt x="29" y="904"/>
                    <a:pt x="41" y="913"/>
                  </a:cubicBezTo>
                  <a:cubicBezTo>
                    <a:pt x="35" y="909"/>
                    <a:pt x="35" y="909"/>
                    <a:pt x="35" y="909"/>
                  </a:cubicBezTo>
                  <a:cubicBezTo>
                    <a:pt x="41" y="913"/>
                    <a:pt x="41" y="913"/>
                    <a:pt x="41" y="913"/>
                  </a:cubicBezTo>
                  <a:cubicBezTo>
                    <a:pt x="41" y="913"/>
                    <a:pt x="41" y="913"/>
                    <a:pt x="41" y="913"/>
                  </a:cubicBezTo>
                  <a:cubicBezTo>
                    <a:pt x="52" y="920"/>
                    <a:pt x="59" y="926"/>
                    <a:pt x="65" y="931"/>
                  </a:cubicBezTo>
                  <a:cubicBezTo>
                    <a:pt x="72" y="937"/>
                    <a:pt x="77" y="941"/>
                    <a:pt x="83" y="946"/>
                  </a:cubicBezTo>
                  <a:cubicBezTo>
                    <a:pt x="83" y="946"/>
                    <a:pt x="83" y="946"/>
                    <a:pt x="83" y="946"/>
                  </a:cubicBezTo>
                  <a:cubicBezTo>
                    <a:pt x="89" y="952"/>
                    <a:pt x="94" y="956"/>
                    <a:pt x="98" y="961"/>
                  </a:cubicBezTo>
                  <a:cubicBezTo>
                    <a:pt x="102" y="966"/>
                    <a:pt x="105" y="970"/>
                    <a:pt x="109" y="975"/>
                  </a:cubicBezTo>
                  <a:cubicBezTo>
                    <a:pt x="112" y="979"/>
                    <a:pt x="115" y="983"/>
                    <a:pt x="117" y="987"/>
                  </a:cubicBezTo>
                  <a:cubicBezTo>
                    <a:pt x="119" y="992"/>
                    <a:pt x="121" y="997"/>
                    <a:pt x="123" y="1001"/>
                  </a:cubicBezTo>
                  <a:cubicBezTo>
                    <a:pt x="123" y="1003"/>
                    <a:pt x="124" y="1005"/>
                    <a:pt x="125" y="1006"/>
                  </a:cubicBezTo>
                  <a:cubicBezTo>
                    <a:pt x="143" y="1006"/>
                    <a:pt x="143" y="1006"/>
                    <a:pt x="143" y="1006"/>
                  </a:cubicBezTo>
                  <a:cubicBezTo>
                    <a:pt x="145" y="1018"/>
                    <a:pt x="145" y="1018"/>
                    <a:pt x="145" y="1018"/>
                  </a:cubicBezTo>
                  <a:cubicBezTo>
                    <a:pt x="146" y="1025"/>
                    <a:pt x="146" y="1032"/>
                    <a:pt x="146" y="1038"/>
                  </a:cubicBezTo>
                  <a:cubicBezTo>
                    <a:pt x="146" y="1055"/>
                    <a:pt x="144" y="1068"/>
                    <a:pt x="142" y="1076"/>
                  </a:cubicBezTo>
                  <a:cubicBezTo>
                    <a:pt x="155" y="1098"/>
                    <a:pt x="155" y="1098"/>
                    <a:pt x="155" y="1098"/>
                  </a:cubicBezTo>
                  <a:cubicBezTo>
                    <a:pt x="188" y="1131"/>
                    <a:pt x="188" y="1131"/>
                    <a:pt x="188" y="1131"/>
                  </a:cubicBezTo>
                  <a:cubicBezTo>
                    <a:pt x="174" y="1174"/>
                    <a:pt x="174" y="1174"/>
                    <a:pt x="174" y="1174"/>
                  </a:cubicBezTo>
                  <a:cubicBezTo>
                    <a:pt x="119" y="1242"/>
                    <a:pt x="119" y="1242"/>
                    <a:pt x="119" y="1242"/>
                  </a:cubicBezTo>
                  <a:cubicBezTo>
                    <a:pt x="119" y="1242"/>
                    <a:pt x="119" y="1242"/>
                    <a:pt x="119" y="1242"/>
                  </a:cubicBezTo>
                  <a:cubicBezTo>
                    <a:pt x="119" y="1242"/>
                    <a:pt x="118" y="1243"/>
                    <a:pt x="117" y="1245"/>
                  </a:cubicBezTo>
                  <a:cubicBezTo>
                    <a:pt x="115" y="1247"/>
                    <a:pt x="113" y="1250"/>
                    <a:pt x="110" y="1253"/>
                  </a:cubicBezTo>
                  <a:cubicBezTo>
                    <a:pt x="105" y="1260"/>
                    <a:pt x="99" y="1268"/>
                    <a:pt x="96" y="1273"/>
                  </a:cubicBezTo>
                  <a:cubicBezTo>
                    <a:pt x="95" y="1274"/>
                    <a:pt x="94" y="1275"/>
                    <a:pt x="94" y="1275"/>
                  </a:cubicBezTo>
                  <a:cubicBezTo>
                    <a:pt x="94" y="1275"/>
                    <a:pt x="94" y="1275"/>
                    <a:pt x="94" y="1275"/>
                  </a:cubicBezTo>
                  <a:cubicBezTo>
                    <a:pt x="94" y="1275"/>
                    <a:pt x="93" y="1276"/>
                    <a:pt x="93" y="1277"/>
                  </a:cubicBezTo>
                  <a:cubicBezTo>
                    <a:pt x="92" y="1278"/>
                    <a:pt x="92" y="1279"/>
                    <a:pt x="91" y="1280"/>
                  </a:cubicBezTo>
                  <a:cubicBezTo>
                    <a:pt x="90" y="1282"/>
                    <a:pt x="89" y="1285"/>
                    <a:pt x="88" y="1288"/>
                  </a:cubicBezTo>
                  <a:cubicBezTo>
                    <a:pt x="86" y="1291"/>
                    <a:pt x="85" y="1295"/>
                    <a:pt x="84" y="1297"/>
                  </a:cubicBezTo>
                  <a:cubicBezTo>
                    <a:pt x="84" y="1320"/>
                    <a:pt x="84" y="1320"/>
                    <a:pt x="84" y="1320"/>
                  </a:cubicBezTo>
                  <a:cubicBezTo>
                    <a:pt x="83" y="1322"/>
                    <a:pt x="83" y="1322"/>
                    <a:pt x="83" y="1322"/>
                  </a:cubicBezTo>
                  <a:cubicBezTo>
                    <a:pt x="83" y="1323"/>
                    <a:pt x="83" y="1323"/>
                    <a:pt x="83" y="1323"/>
                  </a:cubicBezTo>
                  <a:cubicBezTo>
                    <a:pt x="83" y="1323"/>
                    <a:pt x="83" y="1323"/>
                    <a:pt x="83" y="1323"/>
                  </a:cubicBezTo>
                  <a:cubicBezTo>
                    <a:pt x="83" y="1323"/>
                    <a:pt x="83" y="1324"/>
                    <a:pt x="83" y="1325"/>
                  </a:cubicBezTo>
                  <a:cubicBezTo>
                    <a:pt x="82" y="1326"/>
                    <a:pt x="82" y="1328"/>
                    <a:pt x="81" y="1331"/>
                  </a:cubicBezTo>
                  <a:cubicBezTo>
                    <a:pt x="80" y="1335"/>
                    <a:pt x="78" y="1342"/>
                    <a:pt x="77" y="1347"/>
                  </a:cubicBezTo>
                  <a:cubicBezTo>
                    <a:pt x="77" y="1347"/>
                    <a:pt x="77" y="1347"/>
                    <a:pt x="77" y="1347"/>
                  </a:cubicBezTo>
                  <a:cubicBezTo>
                    <a:pt x="77" y="1349"/>
                    <a:pt x="77" y="1351"/>
                    <a:pt x="77" y="1353"/>
                  </a:cubicBezTo>
                  <a:cubicBezTo>
                    <a:pt x="77" y="1355"/>
                    <a:pt x="77" y="1358"/>
                    <a:pt x="77" y="1360"/>
                  </a:cubicBezTo>
                  <a:cubicBezTo>
                    <a:pt x="77" y="1367"/>
                    <a:pt x="77" y="1374"/>
                    <a:pt x="77" y="1378"/>
                  </a:cubicBezTo>
                  <a:cubicBezTo>
                    <a:pt x="80" y="1384"/>
                    <a:pt x="87" y="1397"/>
                    <a:pt x="92" y="1409"/>
                  </a:cubicBezTo>
                  <a:cubicBezTo>
                    <a:pt x="94" y="1414"/>
                    <a:pt x="96" y="1418"/>
                    <a:pt x="97" y="1422"/>
                  </a:cubicBezTo>
                  <a:cubicBezTo>
                    <a:pt x="98" y="1424"/>
                    <a:pt x="98" y="1425"/>
                    <a:pt x="99" y="1426"/>
                  </a:cubicBezTo>
                  <a:cubicBezTo>
                    <a:pt x="99" y="1427"/>
                    <a:pt x="99" y="1427"/>
                    <a:pt x="100" y="1428"/>
                  </a:cubicBezTo>
                  <a:cubicBezTo>
                    <a:pt x="100" y="1428"/>
                    <a:pt x="100" y="1429"/>
                    <a:pt x="101" y="1430"/>
                  </a:cubicBezTo>
                  <a:cubicBezTo>
                    <a:pt x="102" y="1432"/>
                    <a:pt x="103" y="1434"/>
                    <a:pt x="103" y="1436"/>
                  </a:cubicBezTo>
                  <a:cubicBezTo>
                    <a:pt x="103" y="1437"/>
                    <a:pt x="103" y="1438"/>
                    <a:pt x="103" y="1439"/>
                  </a:cubicBezTo>
                  <a:cubicBezTo>
                    <a:pt x="103" y="1442"/>
                    <a:pt x="103" y="1445"/>
                    <a:pt x="102" y="1449"/>
                  </a:cubicBezTo>
                  <a:cubicBezTo>
                    <a:pt x="102" y="1449"/>
                    <a:pt x="102" y="1449"/>
                    <a:pt x="102" y="1449"/>
                  </a:cubicBezTo>
                  <a:cubicBezTo>
                    <a:pt x="101" y="1455"/>
                    <a:pt x="99" y="1460"/>
                    <a:pt x="97" y="1464"/>
                  </a:cubicBezTo>
                  <a:cubicBezTo>
                    <a:pt x="94" y="1469"/>
                    <a:pt x="92" y="1472"/>
                    <a:pt x="91" y="1475"/>
                  </a:cubicBezTo>
                  <a:cubicBezTo>
                    <a:pt x="90" y="1477"/>
                    <a:pt x="89" y="1479"/>
                    <a:pt x="89" y="1479"/>
                  </a:cubicBezTo>
                  <a:cubicBezTo>
                    <a:pt x="89" y="1479"/>
                    <a:pt x="89" y="1479"/>
                    <a:pt x="89" y="1479"/>
                  </a:cubicBezTo>
                  <a:cubicBezTo>
                    <a:pt x="89" y="1479"/>
                    <a:pt x="89" y="1479"/>
                    <a:pt x="89" y="1479"/>
                  </a:cubicBezTo>
                  <a:cubicBezTo>
                    <a:pt x="89" y="1479"/>
                    <a:pt x="89" y="1479"/>
                    <a:pt x="89" y="1479"/>
                  </a:cubicBezTo>
                  <a:cubicBezTo>
                    <a:pt x="93" y="1483"/>
                    <a:pt x="96" y="1486"/>
                    <a:pt x="99" y="1489"/>
                  </a:cubicBezTo>
                  <a:cubicBezTo>
                    <a:pt x="102" y="1492"/>
                    <a:pt x="105" y="1495"/>
                    <a:pt x="108" y="1498"/>
                  </a:cubicBezTo>
                  <a:cubicBezTo>
                    <a:pt x="109" y="1500"/>
                    <a:pt x="111" y="1503"/>
                    <a:pt x="112" y="1506"/>
                  </a:cubicBezTo>
                  <a:cubicBezTo>
                    <a:pt x="114" y="1509"/>
                    <a:pt x="116" y="1513"/>
                    <a:pt x="119" y="1519"/>
                  </a:cubicBezTo>
                  <a:cubicBezTo>
                    <a:pt x="128" y="1537"/>
                    <a:pt x="130" y="1555"/>
                    <a:pt x="131" y="1568"/>
                  </a:cubicBezTo>
                  <a:cubicBezTo>
                    <a:pt x="132" y="1572"/>
                    <a:pt x="132" y="1575"/>
                    <a:pt x="133" y="1578"/>
                  </a:cubicBezTo>
                  <a:cubicBezTo>
                    <a:pt x="134" y="1583"/>
                    <a:pt x="134" y="1589"/>
                    <a:pt x="134" y="1594"/>
                  </a:cubicBezTo>
                  <a:cubicBezTo>
                    <a:pt x="134" y="1600"/>
                    <a:pt x="133" y="1605"/>
                    <a:pt x="133" y="1609"/>
                  </a:cubicBezTo>
                  <a:cubicBezTo>
                    <a:pt x="134" y="1610"/>
                    <a:pt x="134" y="1611"/>
                    <a:pt x="134" y="1612"/>
                  </a:cubicBezTo>
                  <a:cubicBezTo>
                    <a:pt x="137" y="1616"/>
                    <a:pt x="140" y="1624"/>
                    <a:pt x="144" y="1637"/>
                  </a:cubicBezTo>
                  <a:cubicBezTo>
                    <a:pt x="148" y="1647"/>
                    <a:pt x="149" y="1655"/>
                    <a:pt x="151" y="1662"/>
                  </a:cubicBezTo>
                  <a:cubicBezTo>
                    <a:pt x="152" y="1669"/>
                    <a:pt x="153" y="1674"/>
                    <a:pt x="154" y="1679"/>
                  </a:cubicBezTo>
                  <a:cubicBezTo>
                    <a:pt x="154" y="1682"/>
                    <a:pt x="155" y="1684"/>
                    <a:pt x="156" y="1687"/>
                  </a:cubicBezTo>
                  <a:cubicBezTo>
                    <a:pt x="156" y="1687"/>
                    <a:pt x="156" y="1687"/>
                    <a:pt x="156" y="1687"/>
                  </a:cubicBezTo>
                  <a:cubicBezTo>
                    <a:pt x="160" y="1695"/>
                    <a:pt x="162" y="1702"/>
                    <a:pt x="163" y="1709"/>
                  </a:cubicBezTo>
                  <a:cubicBezTo>
                    <a:pt x="164" y="1715"/>
                    <a:pt x="164" y="1720"/>
                    <a:pt x="165" y="1724"/>
                  </a:cubicBezTo>
                  <a:cubicBezTo>
                    <a:pt x="165" y="1724"/>
                    <a:pt x="165" y="1724"/>
                    <a:pt x="165" y="1724"/>
                  </a:cubicBezTo>
                  <a:cubicBezTo>
                    <a:pt x="166" y="1726"/>
                    <a:pt x="166" y="1728"/>
                    <a:pt x="166" y="1730"/>
                  </a:cubicBezTo>
                  <a:cubicBezTo>
                    <a:pt x="166" y="1730"/>
                    <a:pt x="166" y="1730"/>
                    <a:pt x="166" y="1731"/>
                  </a:cubicBezTo>
                  <a:cubicBezTo>
                    <a:pt x="166" y="1731"/>
                    <a:pt x="166" y="1731"/>
                    <a:pt x="166" y="1731"/>
                  </a:cubicBezTo>
                  <a:cubicBezTo>
                    <a:pt x="168" y="1732"/>
                    <a:pt x="171" y="1733"/>
                    <a:pt x="174" y="1735"/>
                  </a:cubicBezTo>
                  <a:cubicBezTo>
                    <a:pt x="182" y="1739"/>
                    <a:pt x="191" y="1743"/>
                    <a:pt x="200" y="1746"/>
                  </a:cubicBezTo>
                  <a:cubicBezTo>
                    <a:pt x="209" y="1750"/>
                    <a:pt x="218" y="1754"/>
                    <a:pt x="226" y="1757"/>
                  </a:cubicBezTo>
                  <a:cubicBezTo>
                    <a:pt x="231" y="1759"/>
                    <a:pt x="236" y="1761"/>
                    <a:pt x="239" y="1763"/>
                  </a:cubicBezTo>
                  <a:cubicBezTo>
                    <a:pt x="242" y="1764"/>
                    <a:pt x="244" y="1765"/>
                    <a:pt x="246" y="1767"/>
                  </a:cubicBezTo>
                  <a:cubicBezTo>
                    <a:pt x="248" y="1768"/>
                    <a:pt x="249" y="1770"/>
                    <a:pt x="250" y="1772"/>
                  </a:cubicBezTo>
                  <a:cubicBezTo>
                    <a:pt x="252" y="1773"/>
                    <a:pt x="253" y="1775"/>
                    <a:pt x="253" y="1777"/>
                  </a:cubicBezTo>
                  <a:cubicBezTo>
                    <a:pt x="255" y="1780"/>
                    <a:pt x="256" y="1783"/>
                    <a:pt x="257" y="1787"/>
                  </a:cubicBezTo>
                  <a:cubicBezTo>
                    <a:pt x="260" y="1793"/>
                    <a:pt x="262" y="1801"/>
                    <a:pt x="263" y="1807"/>
                  </a:cubicBezTo>
                  <a:cubicBezTo>
                    <a:pt x="264" y="1811"/>
                    <a:pt x="266" y="1815"/>
                    <a:pt x="267" y="1817"/>
                  </a:cubicBezTo>
                  <a:cubicBezTo>
                    <a:pt x="267" y="1819"/>
                    <a:pt x="268" y="1820"/>
                    <a:pt x="268" y="1820"/>
                  </a:cubicBezTo>
                  <a:cubicBezTo>
                    <a:pt x="269" y="1821"/>
                    <a:pt x="271" y="1825"/>
                    <a:pt x="273" y="1828"/>
                  </a:cubicBezTo>
                  <a:cubicBezTo>
                    <a:pt x="276" y="1832"/>
                    <a:pt x="279" y="1837"/>
                    <a:pt x="282" y="1841"/>
                  </a:cubicBezTo>
                  <a:cubicBezTo>
                    <a:pt x="288" y="1851"/>
                    <a:pt x="295" y="1861"/>
                    <a:pt x="299" y="1867"/>
                  </a:cubicBezTo>
                  <a:cubicBezTo>
                    <a:pt x="302" y="1871"/>
                    <a:pt x="303" y="1873"/>
                    <a:pt x="304" y="1874"/>
                  </a:cubicBezTo>
                  <a:cubicBezTo>
                    <a:pt x="305" y="1876"/>
                    <a:pt x="311" y="1883"/>
                    <a:pt x="317" y="1892"/>
                  </a:cubicBezTo>
                  <a:cubicBezTo>
                    <a:pt x="325" y="1902"/>
                    <a:pt x="333" y="1914"/>
                    <a:pt x="339" y="1921"/>
                  </a:cubicBezTo>
                  <a:cubicBezTo>
                    <a:pt x="342" y="1926"/>
                    <a:pt x="344" y="1930"/>
                    <a:pt x="347" y="1935"/>
                  </a:cubicBezTo>
                  <a:cubicBezTo>
                    <a:pt x="349" y="1940"/>
                    <a:pt x="351" y="1944"/>
                    <a:pt x="353" y="1949"/>
                  </a:cubicBezTo>
                  <a:cubicBezTo>
                    <a:pt x="354" y="1951"/>
                    <a:pt x="355" y="1954"/>
                    <a:pt x="356" y="1956"/>
                  </a:cubicBezTo>
                  <a:cubicBezTo>
                    <a:pt x="384" y="1963"/>
                    <a:pt x="384" y="1963"/>
                    <a:pt x="384" y="1963"/>
                  </a:cubicBezTo>
                  <a:cubicBezTo>
                    <a:pt x="385" y="1960"/>
                    <a:pt x="387" y="1957"/>
                    <a:pt x="389" y="1954"/>
                  </a:cubicBezTo>
                  <a:cubicBezTo>
                    <a:pt x="391" y="1953"/>
                    <a:pt x="393" y="1951"/>
                    <a:pt x="396" y="1950"/>
                  </a:cubicBezTo>
                  <a:cubicBezTo>
                    <a:pt x="399" y="1948"/>
                    <a:pt x="402" y="1947"/>
                    <a:pt x="405" y="1947"/>
                  </a:cubicBezTo>
                  <a:cubicBezTo>
                    <a:pt x="406" y="1947"/>
                    <a:pt x="406" y="1947"/>
                    <a:pt x="406" y="1947"/>
                  </a:cubicBezTo>
                  <a:cubicBezTo>
                    <a:pt x="408" y="1947"/>
                    <a:pt x="410" y="1948"/>
                    <a:pt x="413" y="1948"/>
                  </a:cubicBezTo>
                  <a:cubicBezTo>
                    <a:pt x="416" y="1949"/>
                    <a:pt x="418" y="1951"/>
                    <a:pt x="421" y="1952"/>
                  </a:cubicBezTo>
                  <a:cubicBezTo>
                    <a:pt x="424" y="1953"/>
                    <a:pt x="427" y="1955"/>
                    <a:pt x="429" y="1957"/>
                  </a:cubicBezTo>
                  <a:cubicBezTo>
                    <a:pt x="435" y="1960"/>
                    <a:pt x="440" y="1964"/>
                    <a:pt x="445" y="1968"/>
                  </a:cubicBezTo>
                  <a:cubicBezTo>
                    <a:pt x="451" y="1972"/>
                    <a:pt x="456" y="1976"/>
                    <a:pt x="459" y="1979"/>
                  </a:cubicBezTo>
                  <a:cubicBezTo>
                    <a:pt x="525" y="1984"/>
                    <a:pt x="525" y="1984"/>
                    <a:pt x="525" y="1984"/>
                  </a:cubicBezTo>
                  <a:cubicBezTo>
                    <a:pt x="520" y="2000"/>
                    <a:pt x="520" y="2000"/>
                    <a:pt x="520" y="2000"/>
                  </a:cubicBezTo>
                  <a:cubicBezTo>
                    <a:pt x="520" y="2000"/>
                    <a:pt x="520" y="2002"/>
                    <a:pt x="519" y="2004"/>
                  </a:cubicBezTo>
                  <a:cubicBezTo>
                    <a:pt x="519" y="2006"/>
                    <a:pt x="518" y="2009"/>
                    <a:pt x="517" y="2013"/>
                  </a:cubicBezTo>
                  <a:cubicBezTo>
                    <a:pt x="515" y="2019"/>
                    <a:pt x="513" y="2027"/>
                    <a:pt x="512" y="2031"/>
                  </a:cubicBezTo>
                  <a:cubicBezTo>
                    <a:pt x="512" y="2032"/>
                    <a:pt x="512" y="2033"/>
                    <a:pt x="511" y="2034"/>
                  </a:cubicBezTo>
                  <a:cubicBezTo>
                    <a:pt x="512" y="2034"/>
                    <a:pt x="513" y="2034"/>
                    <a:pt x="513" y="2035"/>
                  </a:cubicBezTo>
                  <a:cubicBezTo>
                    <a:pt x="518" y="2036"/>
                    <a:pt x="523" y="2039"/>
                    <a:pt x="527" y="2041"/>
                  </a:cubicBezTo>
                  <a:cubicBezTo>
                    <a:pt x="532" y="2043"/>
                    <a:pt x="537" y="2046"/>
                    <a:pt x="541" y="2047"/>
                  </a:cubicBezTo>
                  <a:cubicBezTo>
                    <a:pt x="609" y="2028"/>
                    <a:pt x="609" y="2028"/>
                    <a:pt x="609" y="2028"/>
                  </a:cubicBezTo>
                  <a:cubicBezTo>
                    <a:pt x="612" y="2042"/>
                    <a:pt x="612" y="2042"/>
                    <a:pt x="612" y="2042"/>
                  </a:cubicBezTo>
                  <a:cubicBezTo>
                    <a:pt x="612" y="2042"/>
                    <a:pt x="612" y="2042"/>
                    <a:pt x="612" y="2042"/>
                  </a:cubicBezTo>
                  <a:cubicBezTo>
                    <a:pt x="612" y="2043"/>
                    <a:pt x="612" y="2043"/>
                    <a:pt x="612" y="2043"/>
                  </a:cubicBezTo>
                  <a:cubicBezTo>
                    <a:pt x="613" y="2043"/>
                    <a:pt x="613" y="2043"/>
                    <a:pt x="613" y="2044"/>
                  </a:cubicBezTo>
                  <a:cubicBezTo>
                    <a:pt x="613" y="2045"/>
                    <a:pt x="613" y="2046"/>
                    <a:pt x="614" y="2048"/>
                  </a:cubicBezTo>
                  <a:cubicBezTo>
                    <a:pt x="615" y="2051"/>
                    <a:pt x="616" y="2055"/>
                    <a:pt x="617" y="2059"/>
                  </a:cubicBezTo>
                  <a:cubicBezTo>
                    <a:pt x="618" y="2061"/>
                    <a:pt x="619" y="2063"/>
                    <a:pt x="620" y="2065"/>
                  </a:cubicBezTo>
                  <a:cubicBezTo>
                    <a:pt x="621" y="2066"/>
                    <a:pt x="621" y="2066"/>
                    <a:pt x="621" y="2067"/>
                  </a:cubicBezTo>
                  <a:cubicBezTo>
                    <a:pt x="622" y="2068"/>
                    <a:pt x="623" y="2069"/>
                    <a:pt x="624" y="2069"/>
                  </a:cubicBezTo>
                  <a:cubicBezTo>
                    <a:pt x="624" y="2070"/>
                    <a:pt x="625" y="2071"/>
                    <a:pt x="626" y="2073"/>
                  </a:cubicBezTo>
                  <a:cubicBezTo>
                    <a:pt x="627" y="2075"/>
                    <a:pt x="628" y="2077"/>
                    <a:pt x="630" y="2080"/>
                  </a:cubicBezTo>
                  <a:cubicBezTo>
                    <a:pt x="633" y="2085"/>
                    <a:pt x="636" y="2091"/>
                    <a:pt x="639" y="2097"/>
                  </a:cubicBezTo>
                  <a:cubicBezTo>
                    <a:pt x="645" y="2108"/>
                    <a:pt x="650" y="2119"/>
                    <a:pt x="650" y="2119"/>
                  </a:cubicBezTo>
                  <a:cubicBezTo>
                    <a:pt x="652" y="2122"/>
                    <a:pt x="652" y="2122"/>
                    <a:pt x="652" y="2122"/>
                  </a:cubicBezTo>
                  <a:cubicBezTo>
                    <a:pt x="652" y="2125"/>
                    <a:pt x="652" y="2125"/>
                    <a:pt x="652" y="2125"/>
                  </a:cubicBezTo>
                  <a:cubicBezTo>
                    <a:pt x="652" y="2125"/>
                    <a:pt x="652" y="2125"/>
                    <a:pt x="652" y="2125"/>
                  </a:cubicBezTo>
                  <a:cubicBezTo>
                    <a:pt x="652" y="2126"/>
                    <a:pt x="652" y="2126"/>
                    <a:pt x="652" y="2126"/>
                  </a:cubicBezTo>
                  <a:cubicBezTo>
                    <a:pt x="652" y="2126"/>
                    <a:pt x="652" y="2127"/>
                    <a:pt x="652" y="2128"/>
                  </a:cubicBezTo>
                  <a:cubicBezTo>
                    <a:pt x="652" y="2129"/>
                    <a:pt x="652" y="2131"/>
                    <a:pt x="652" y="2134"/>
                  </a:cubicBezTo>
                  <a:cubicBezTo>
                    <a:pt x="652" y="2139"/>
                    <a:pt x="653" y="2145"/>
                    <a:pt x="653" y="2151"/>
                  </a:cubicBezTo>
                  <a:cubicBezTo>
                    <a:pt x="654" y="2155"/>
                    <a:pt x="655" y="2159"/>
                    <a:pt x="655" y="2161"/>
                  </a:cubicBezTo>
                  <a:cubicBezTo>
                    <a:pt x="656" y="2162"/>
                    <a:pt x="656" y="2163"/>
                    <a:pt x="656" y="2163"/>
                  </a:cubicBezTo>
                  <a:cubicBezTo>
                    <a:pt x="657" y="2164"/>
                    <a:pt x="658" y="2165"/>
                    <a:pt x="659" y="2166"/>
                  </a:cubicBezTo>
                  <a:cubicBezTo>
                    <a:pt x="660" y="2168"/>
                    <a:pt x="661" y="2169"/>
                    <a:pt x="662" y="2170"/>
                  </a:cubicBezTo>
                  <a:cubicBezTo>
                    <a:pt x="663" y="2173"/>
                    <a:pt x="665" y="2177"/>
                    <a:pt x="668" y="2180"/>
                  </a:cubicBezTo>
                  <a:cubicBezTo>
                    <a:pt x="672" y="2188"/>
                    <a:pt x="676" y="2197"/>
                    <a:pt x="681" y="2206"/>
                  </a:cubicBezTo>
                  <a:cubicBezTo>
                    <a:pt x="686" y="2217"/>
                    <a:pt x="691" y="2227"/>
                    <a:pt x="694" y="2234"/>
                  </a:cubicBezTo>
                  <a:cubicBezTo>
                    <a:pt x="698" y="2234"/>
                    <a:pt x="703" y="2236"/>
                    <a:pt x="708" y="2237"/>
                  </a:cubicBezTo>
                  <a:cubicBezTo>
                    <a:pt x="711" y="2238"/>
                    <a:pt x="714" y="2239"/>
                    <a:pt x="718" y="2241"/>
                  </a:cubicBezTo>
                  <a:cubicBezTo>
                    <a:pt x="719" y="2242"/>
                    <a:pt x="721" y="2243"/>
                    <a:pt x="723" y="2245"/>
                  </a:cubicBezTo>
                  <a:cubicBezTo>
                    <a:pt x="725" y="2246"/>
                    <a:pt x="726" y="2247"/>
                    <a:pt x="727" y="2249"/>
                  </a:cubicBezTo>
                  <a:cubicBezTo>
                    <a:pt x="728" y="2251"/>
                    <a:pt x="729" y="2254"/>
                    <a:pt x="729" y="2258"/>
                  </a:cubicBezTo>
                  <a:cubicBezTo>
                    <a:pt x="729" y="2259"/>
                    <a:pt x="729" y="2261"/>
                    <a:pt x="729" y="2262"/>
                  </a:cubicBezTo>
                  <a:cubicBezTo>
                    <a:pt x="729" y="2262"/>
                    <a:pt x="729" y="2262"/>
                    <a:pt x="729" y="2262"/>
                  </a:cubicBezTo>
                  <a:cubicBezTo>
                    <a:pt x="729" y="2263"/>
                    <a:pt x="729" y="2263"/>
                    <a:pt x="729" y="2263"/>
                  </a:cubicBezTo>
                  <a:cubicBezTo>
                    <a:pt x="728" y="2265"/>
                    <a:pt x="727" y="2266"/>
                    <a:pt x="726" y="2267"/>
                  </a:cubicBezTo>
                  <a:cubicBezTo>
                    <a:pt x="726" y="2268"/>
                    <a:pt x="725" y="2269"/>
                    <a:pt x="724" y="2270"/>
                  </a:cubicBezTo>
                  <a:cubicBezTo>
                    <a:pt x="723" y="2272"/>
                    <a:pt x="721" y="2274"/>
                    <a:pt x="720" y="2276"/>
                  </a:cubicBezTo>
                  <a:cubicBezTo>
                    <a:pt x="719" y="2277"/>
                    <a:pt x="717" y="2279"/>
                    <a:pt x="716" y="2280"/>
                  </a:cubicBezTo>
                  <a:cubicBezTo>
                    <a:pt x="718" y="2280"/>
                    <a:pt x="719" y="2280"/>
                    <a:pt x="720" y="2280"/>
                  </a:cubicBezTo>
                  <a:cubicBezTo>
                    <a:pt x="723" y="2280"/>
                    <a:pt x="727" y="2280"/>
                    <a:pt x="731" y="2282"/>
                  </a:cubicBezTo>
                  <a:cubicBezTo>
                    <a:pt x="731" y="2282"/>
                    <a:pt x="731" y="2282"/>
                    <a:pt x="731" y="2282"/>
                  </a:cubicBezTo>
                  <a:cubicBezTo>
                    <a:pt x="732" y="2282"/>
                    <a:pt x="732" y="2282"/>
                    <a:pt x="733" y="2283"/>
                  </a:cubicBezTo>
                  <a:cubicBezTo>
                    <a:pt x="733" y="2283"/>
                    <a:pt x="735" y="2283"/>
                    <a:pt x="737" y="2283"/>
                  </a:cubicBezTo>
                  <a:cubicBezTo>
                    <a:pt x="740" y="2284"/>
                    <a:pt x="745" y="2284"/>
                    <a:pt x="749" y="2284"/>
                  </a:cubicBezTo>
                  <a:cubicBezTo>
                    <a:pt x="758" y="2285"/>
                    <a:pt x="766" y="2285"/>
                    <a:pt x="768" y="2285"/>
                  </a:cubicBezTo>
                  <a:cubicBezTo>
                    <a:pt x="770" y="2285"/>
                    <a:pt x="782" y="2284"/>
                    <a:pt x="793" y="2284"/>
                  </a:cubicBezTo>
                  <a:cubicBezTo>
                    <a:pt x="795" y="2284"/>
                    <a:pt x="797" y="2284"/>
                    <a:pt x="799" y="2284"/>
                  </a:cubicBezTo>
                  <a:cubicBezTo>
                    <a:pt x="801" y="2284"/>
                    <a:pt x="803" y="2284"/>
                    <a:pt x="805" y="2285"/>
                  </a:cubicBezTo>
                  <a:cubicBezTo>
                    <a:pt x="806" y="2285"/>
                    <a:pt x="808" y="2285"/>
                    <a:pt x="810" y="2286"/>
                  </a:cubicBezTo>
                  <a:cubicBezTo>
                    <a:pt x="813" y="2287"/>
                    <a:pt x="816" y="2289"/>
                    <a:pt x="818" y="2292"/>
                  </a:cubicBezTo>
                  <a:cubicBezTo>
                    <a:pt x="820" y="2294"/>
                    <a:pt x="821" y="2296"/>
                    <a:pt x="822" y="2298"/>
                  </a:cubicBezTo>
                  <a:cubicBezTo>
                    <a:pt x="824" y="2303"/>
                    <a:pt x="825" y="2307"/>
                    <a:pt x="825" y="2312"/>
                  </a:cubicBezTo>
                  <a:cubicBezTo>
                    <a:pt x="825" y="2314"/>
                    <a:pt x="825" y="2317"/>
                    <a:pt x="824" y="2320"/>
                  </a:cubicBezTo>
                  <a:cubicBezTo>
                    <a:pt x="823" y="2322"/>
                    <a:pt x="822" y="2325"/>
                    <a:pt x="820" y="2328"/>
                  </a:cubicBezTo>
                  <a:cubicBezTo>
                    <a:pt x="819" y="2329"/>
                    <a:pt x="818" y="2330"/>
                    <a:pt x="817" y="2331"/>
                  </a:cubicBezTo>
                  <a:cubicBezTo>
                    <a:pt x="816" y="2333"/>
                    <a:pt x="815" y="2335"/>
                    <a:pt x="814" y="2336"/>
                  </a:cubicBezTo>
                  <a:cubicBezTo>
                    <a:pt x="813" y="2337"/>
                    <a:pt x="812" y="2338"/>
                    <a:pt x="811" y="2339"/>
                  </a:cubicBezTo>
                  <a:cubicBezTo>
                    <a:pt x="810" y="2340"/>
                    <a:pt x="810" y="2341"/>
                    <a:pt x="808" y="2342"/>
                  </a:cubicBezTo>
                  <a:cubicBezTo>
                    <a:pt x="809" y="2342"/>
                    <a:pt x="809" y="2342"/>
                    <a:pt x="809" y="2342"/>
                  </a:cubicBezTo>
                  <a:cubicBezTo>
                    <a:pt x="810" y="2343"/>
                    <a:pt x="811" y="2345"/>
                    <a:pt x="812" y="2347"/>
                  </a:cubicBezTo>
                  <a:cubicBezTo>
                    <a:pt x="813" y="2349"/>
                    <a:pt x="814" y="2351"/>
                    <a:pt x="814" y="2353"/>
                  </a:cubicBezTo>
                  <a:cubicBezTo>
                    <a:pt x="814" y="2356"/>
                    <a:pt x="813" y="2358"/>
                    <a:pt x="812" y="2360"/>
                  </a:cubicBezTo>
                  <a:cubicBezTo>
                    <a:pt x="812" y="2361"/>
                    <a:pt x="811" y="2362"/>
                    <a:pt x="810" y="2363"/>
                  </a:cubicBezTo>
                  <a:cubicBezTo>
                    <a:pt x="809" y="2365"/>
                    <a:pt x="807" y="2367"/>
                    <a:pt x="806" y="2369"/>
                  </a:cubicBezTo>
                  <a:cubicBezTo>
                    <a:pt x="793" y="2384"/>
                    <a:pt x="793" y="2384"/>
                    <a:pt x="793" y="2384"/>
                  </a:cubicBezTo>
                  <a:cubicBezTo>
                    <a:pt x="788" y="2390"/>
                    <a:pt x="788" y="2390"/>
                    <a:pt x="788" y="2390"/>
                  </a:cubicBezTo>
                  <a:cubicBezTo>
                    <a:pt x="749" y="2380"/>
                    <a:pt x="749" y="2380"/>
                    <a:pt x="749" y="2380"/>
                  </a:cubicBezTo>
                  <a:cubicBezTo>
                    <a:pt x="750" y="2382"/>
                    <a:pt x="750" y="2383"/>
                    <a:pt x="751" y="2385"/>
                  </a:cubicBezTo>
                  <a:cubicBezTo>
                    <a:pt x="752" y="2388"/>
                    <a:pt x="752" y="2391"/>
                    <a:pt x="752" y="2394"/>
                  </a:cubicBezTo>
                  <a:cubicBezTo>
                    <a:pt x="752" y="2397"/>
                    <a:pt x="752" y="2399"/>
                    <a:pt x="751" y="2402"/>
                  </a:cubicBezTo>
                  <a:cubicBezTo>
                    <a:pt x="752" y="2401"/>
                    <a:pt x="752" y="2401"/>
                    <a:pt x="752" y="2401"/>
                  </a:cubicBezTo>
                  <a:cubicBezTo>
                    <a:pt x="751" y="2402"/>
                    <a:pt x="751" y="2402"/>
                    <a:pt x="751" y="2402"/>
                  </a:cubicBezTo>
                  <a:cubicBezTo>
                    <a:pt x="751" y="2402"/>
                    <a:pt x="751" y="2402"/>
                    <a:pt x="751" y="2402"/>
                  </a:cubicBezTo>
                  <a:cubicBezTo>
                    <a:pt x="751" y="2402"/>
                    <a:pt x="751" y="2402"/>
                    <a:pt x="751" y="2402"/>
                  </a:cubicBezTo>
                  <a:cubicBezTo>
                    <a:pt x="751" y="2406"/>
                    <a:pt x="749" y="2409"/>
                    <a:pt x="748" y="2412"/>
                  </a:cubicBezTo>
                  <a:cubicBezTo>
                    <a:pt x="751" y="2412"/>
                    <a:pt x="755" y="2413"/>
                    <a:pt x="758" y="2413"/>
                  </a:cubicBezTo>
                  <a:cubicBezTo>
                    <a:pt x="764" y="2414"/>
                    <a:pt x="769" y="2414"/>
                    <a:pt x="774" y="2414"/>
                  </a:cubicBezTo>
                  <a:cubicBezTo>
                    <a:pt x="774" y="2414"/>
                    <a:pt x="774" y="2414"/>
                    <a:pt x="774" y="2414"/>
                  </a:cubicBezTo>
                  <a:cubicBezTo>
                    <a:pt x="774" y="2414"/>
                    <a:pt x="774" y="2414"/>
                    <a:pt x="774" y="2414"/>
                  </a:cubicBezTo>
                  <a:cubicBezTo>
                    <a:pt x="779" y="2414"/>
                    <a:pt x="782" y="2414"/>
                    <a:pt x="783" y="2414"/>
                  </a:cubicBezTo>
                  <a:cubicBezTo>
                    <a:pt x="833" y="2405"/>
                    <a:pt x="833" y="2405"/>
                    <a:pt x="833" y="2405"/>
                  </a:cubicBezTo>
                  <a:cubicBezTo>
                    <a:pt x="839" y="2447"/>
                    <a:pt x="839" y="2447"/>
                    <a:pt x="839" y="2447"/>
                  </a:cubicBezTo>
                  <a:cubicBezTo>
                    <a:pt x="840" y="2451"/>
                    <a:pt x="841" y="2454"/>
                    <a:pt x="841" y="2457"/>
                  </a:cubicBezTo>
                  <a:cubicBezTo>
                    <a:pt x="841" y="2463"/>
                    <a:pt x="839" y="2469"/>
                    <a:pt x="837" y="2473"/>
                  </a:cubicBezTo>
                  <a:cubicBezTo>
                    <a:pt x="835" y="2476"/>
                    <a:pt x="834" y="2479"/>
                    <a:pt x="832" y="2481"/>
                  </a:cubicBezTo>
                  <a:cubicBezTo>
                    <a:pt x="833" y="2481"/>
                    <a:pt x="834" y="2481"/>
                    <a:pt x="834" y="2481"/>
                  </a:cubicBezTo>
                  <a:cubicBezTo>
                    <a:pt x="836" y="2482"/>
                    <a:pt x="840" y="2483"/>
                    <a:pt x="843" y="2485"/>
                  </a:cubicBezTo>
                  <a:cubicBezTo>
                    <a:pt x="845" y="2486"/>
                    <a:pt x="846" y="2488"/>
                    <a:pt x="848" y="2490"/>
                  </a:cubicBezTo>
                  <a:cubicBezTo>
                    <a:pt x="850" y="2492"/>
                    <a:pt x="851" y="2494"/>
                    <a:pt x="852" y="2497"/>
                  </a:cubicBezTo>
                  <a:cubicBezTo>
                    <a:pt x="853" y="2500"/>
                    <a:pt x="853" y="2503"/>
                    <a:pt x="854" y="2506"/>
                  </a:cubicBezTo>
                  <a:cubicBezTo>
                    <a:pt x="854" y="2508"/>
                    <a:pt x="854" y="2511"/>
                    <a:pt x="854" y="2513"/>
                  </a:cubicBezTo>
                  <a:cubicBezTo>
                    <a:pt x="854" y="2517"/>
                    <a:pt x="854" y="2521"/>
                    <a:pt x="853" y="2524"/>
                  </a:cubicBezTo>
                  <a:cubicBezTo>
                    <a:pt x="852" y="2526"/>
                    <a:pt x="852" y="2528"/>
                    <a:pt x="852" y="2529"/>
                  </a:cubicBezTo>
                  <a:cubicBezTo>
                    <a:pt x="852" y="2529"/>
                    <a:pt x="852" y="2529"/>
                    <a:pt x="852" y="2530"/>
                  </a:cubicBezTo>
                  <a:cubicBezTo>
                    <a:pt x="852" y="2530"/>
                    <a:pt x="852" y="2530"/>
                    <a:pt x="852" y="2531"/>
                  </a:cubicBezTo>
                  <a:cubicBezTo>
                    <a:pt x="852" y="2532"/>
                    <a:pt x="852" y="2533"/>
                    <a:pt x="853" y="2535"/>
                  </a:cubicBezTo>
                  <a:cubicBezTo>
                    <a:pt x="856" y="2544"/>
                    <a:pt x="861" y="2550"/>
                    <a:pt x="864" y="2552"/>
                  </a:cubicBezTo>
                  <a:cubicBezTo>
                    <a:pt x="879" y="2559"/>
                    <a:pt x="890" y="2563"/>
                    <a:pt x="898" y="2566"/>
                  </a:cubicBezTo>
                  <a:cubicBezTo>
                    <a:pt x="907" y="2569"/>
                    <a:pt x="912" y="2571"/>
                    <a:pt x="918" y="2573"/>
                  </a:cubicBezTo>
                  <a:cubicBezTo>
                    <a:pt x="922" y="2575"/>
                    <a:pt x="926" y="2577"/>
                    <a:pt x="929" y="2579"/>
                  </a:cubicBezTo>
                  <a:cubicBezTo>
                    <a:pt x="932" y="2581"/>
                    <a:pt x="935" y="2583"/>
                    <a:pt x="937" y="2585"/>
                  </a:cubicBezTo>
                  <a:cubicBezTo>
                    <a:pt x="937" y="2585"/>
                    <a:pt x="937" y="2585"/>
                    <a:pt x="938" y="2585"/>
                  </a:cubicBezTo>
                  <a:cubicBezTo>
                    <a:pt x="938" y="2585"/>
                    <a:pt x="939" y="2585"/>
                    <a:pt x="939" y="2584"/>
                  </a:cubicBezTo>
                  <a:cubicBezTo>
                    <a:pt x="942" y="2582"/>
                    <a:pt x="945" y="2579"/>
                    <a:pt x="948" y="2575"/>
                  </a:cubicBezTo>
                  <a:cubicBezTo>
                    <a:pt x="951" y="2571"/>
                    <a:pt x="953" y="2567"/>
                    <a:pt x="956" y="2563"/>
                  </a:cubicBezTo>
                  <a:cubicBezTo>
                    <a:pt x="958" y="2560"/>
                    <a:pt x="960" y="2558"/>
                    <a:pt x="963" y="2555"/>
                  </a:cubicBezTo>
                  <a:cubicBezTo>
                    <a:pt x="964" y="2555"/>
                    <a:pt x="964" y="2554"/>
                    <a:pt x="965" y="2554"/>
                  </a:cubicBezTo>
                  <a:cubicBezTo>
                    <a:pt x="965" y="2554"/>
                    <a:pt x="965" y="2554"/>
                    <a:pt x="965" y="2554"/>
                  </a:cubicBezTo>
                  <a:cubicBezTo>
                    <a:pt x="961" y="2548"/>
                    <a:pt x="955" y="2541"/>
                    <a:pt x="951" y="2532"/>
                  </a:cubicBezTo>
                  <a:cubicBezTo>
                    <a:pt x="948" y="2526"/>
                    <a:pt x="946" y="2519"/>
                    <a:pt x="946" y="2511"/>
                  </a:cubicBezTo>
                  <a:cubicBezTo>
                    <a:pt x="946" y="2505"/>
                    <a:pt x="948" y="2499"/>
                    <a:pt x="949" y="2493"/>
                  </a:cubicBezTo>
                  <a:cubicBezTo>
                    <a:pt x="951" y="2488"/>
                    <a:pt x="953" y="2483"/>
                    <a:pt x="956" y="2480"/>
                  </a:cubicBezTo>
                  <a:cubicBezTo>
                    <a:pt x="960" y="2473"/>
                    <a:pt x="965" y="2469"/>
                    <a:pt x="966" y="2468"/>
                  </a:cubicBezTo>
                  <a:cubicBezTo>
                    <a:pt x="970" y="2464"/>
                    <a:pt x="970" y="2464"/>
                    <a:pt x="970" y="2464"/>
                  </a:cubicBezTo>
                  <a:cubicBezTo>
                    <a:pt x="977" y="2465"/>
                    <a:pt x="977" y="2465"/>
                    <a:pt x="977" y="2465"/>
                  </a:cubicBezTo>
                  <a:cubicBezTo>
                    <a:pt x="983" y="2466"/>
                    <a:pt x="987" y="2467"/>
                    <a:pt x="991" y="2468"/>
                  </a:cubicBezTo>
                  <a:cubicBezTo>
                    <a:pt x="992" y="2469"/>
                    <a:pt x="993" y="2469"/>
                    <a:pt x="994" y="2469"/>
                  </a:cubicBezTo>
                  <a:cubicBezTo>
                    <a:pt x="997" y="2465"/>
                    <a:pt x="1000" y="2462"/>
                    <a:pt x="1003" y="2460"/>
                  </a:cubicBezTo>
                  <a:cubicBezTo>
                    <a:pt x="1004" y="2459"/>
                    <a:pt x="1005" y="2458"/>
                    <a:pt x="1006" y="2457"/>
                  </a:cubicBezTo>
                  <a:cubicBezTo>
                    <a:pt x="1018" y="2431"/>
                    <a:pt x="1032" y="2419"/>
                    <a:pt x="1035" y="2417"/>
                  </a:cubicBezTo>
                  <a:cubicBezTo>
                    <a:pt x="1062" y="2393"/>
                    <a:pt x="1062" y="2393"/>
                    <a:pt x="1062" y="2393"/>
                  </a:cubicBezTo>
                  <a:cubicBezTo>
                    <a:pt x="1071" y="2405"/>
                    <a:pt x="1071" y="2405"/>
                    <a:pt x="1071" y="2405"/>
                  </a:cubicBezTo>
                  <a:cubicBezTo>
                    <a:pt x="1072" y="2405"/>
                    <a:pt x="1072" y="2405"/>
                    <a:pt x="1072" y="2405"/>
                  </a:cubicBezTo>
                  <a:cubicBezTo>
                    <a:pt x="1072" y="2405"/>
                    <a:pt x="1072" y="2406"/>
                    <a:pt x="1073" y="2406"/>
                  </a:cubicBezTo>
                  <a:cubicBezTo>
                    <a:pt x="1074" y="2407"/>
                    <a:pt x="1075" y="2409"/>
                    <a:pt x="1077" y="2411"/>
                  </a:cubicBezTo>
                  <a:cubicBezTo>
                    <a:pt x="1080" y="2416"/>
                    <a:pt x="1085" y="2422"/>
                    <a:pt x="1091" y="2429"/>
                  </a:cubicBezTo>
                  <a:cubicBezTo>
                    <a:pt x="1095" y="2433"/>
                    <a:pt x="1098" y="2436"/>
                    <a:pt x="1101" y="2440"/>
                  </a:cubicBezTo>
                  <a:cubicBezTo>
                    <a:pt x="1104" y="2443"/>
                    <a:pt x="1107" y="2445"/>
                    <a:pt x="1109" y="2447"/>
                  </a:cubicBezTo>
                  <a:cubicBezTo>
                    <a:pt x="1110" y="2447"/>
                    <a:pt x="1110" y="2448"/>
                    <a:pt x="1110" y="2448"/>
                  </a:cubicBezTo>
                  <a:cubicBezTo>
                    <a:pt x="1121" y="2443"/>
                    <a:pt x="1129" y="2440"/>
                    <a:pt x="1135" y="2437"/>
                  </a:cubicBezTo>
                  <a:cubicBezTo>
                    <a:pt x="1142" y="2433"/>
                    <a:pt x="1146" y="2431"/>
                    <a:pt x="1150" y="2428"/>
                  </a:cubicBezTo>
                  <a:cubicBezTo>
                    <a:pt x="1153" y="2427"/>
                    <a:pt x="1156" y="2426"/>
                    <a:pt x="1159" y="2425"/>
                  </a:cubicBezTo>
                  <a:cubicBezTo>
                    <a:pt x="1161" y="2424"/>
                    <a:pt x="1163" y="2424"/>
                    <a:pt x="1165" y="2424"/>
                  </a:cubicBezTo>
                  <a:cubicBezTo>
                    <a:pt x="1165" y="2424"/>
                    <a:pt x="1165" y="2424"/>
                    <a:pt x="1165" y="2424"/>
                  </a:cubicBezTo>
                  <a:cubicBezTo>
                    <a:pt x="1165" y="2424"/>
                    <a:pt x="1165" y="2424"/>
                    <a:pt x="1165" y="2424"/>
                  </a:cubicBezTo>
                  <a:cubicBezTo>
                    <a:pt x="1168" y="2424"/>
                    <a:pt x="1171" y="2424"/>
                    <a:pt x="1173" y="2425"/>
                  </a:cubicBezTo>
                  <a:cubicBezTo>
                    <a:pt x="1175" y="2426"/>
                    <a:pt x="1176" y="2427"/>
                    <a:pt x="1178" y="2428"/>
                  </a:cubicBezTo>
                  <a:cubicBezTo>
                    <a:pt x="1181" y="2429"/>
                    <a:pt x="1183" y="2431"/>
                    <a:pt x="1185" y="2433"/>
                  </a:cubicBezTo>
                  <a:cubicBezTo>
                    <a:pt x="1187" y="2436"/>
                    <a:pt x="1188" y="2438"/>
                    <a:pt x="1189" y="2440"/>
                  </a:cubicBezTo>
                  <a:cubicBezTo>
                    <a:pt x="1191" y="2445"/>
                    <a:pt x="1192" y="2450"/>
                    <a:pt x="1192" y="2454"/>
                  </a:cubicBezTo>
                  <a:cubicBezTo>
                    <a:pt x="1192" y="2458"/>
                    <a:pt x="1191" y="2462"/>
                    <a:pt x="1191" y="2466"/>
                  </a:cubicBezTo>
                  <a:cubicBezTo>
                    <a:pt x="1190" y="2469"/>
                    <a:pt x="1189" y="2473"/>
                    <a:pt x="1187" y="2476"/>
                  </a:cubicBezTo>
                  <a:cubicBezTo>
                    <a:pt x="1186" y="2478"/>
                    <a:pt x="1185" y="2480"/>
                    <a:pt x="1184" y="2482"/>
                  </a:cubicBezTo>
                  <a:cubicBezTo>
                    <a:pt x="1183" y="2483"/>
                    <a:pt x="1182" y="2484"/>
                    <a:pt x="1180" y="2486"/>
                  </a:cubicBezTo>
                  <a:cubicBezTo>
                    <a:pt x="1180" y="2486"/>
                    <a:pt x="1180" y="2486"/>
                    <a:pt x="1180" y="2486"/>
                  </a:cubicBezTo>
                  <a:cubicBezTo>
                    <a:pt x="1174" y="2490"/>
                    <a:pt x="1169" y="2494"/>
                    <a:pt x="1164" y="2498"/>
                  </a:cubicBezTo>
                  <a:cubicBezTo>
                    <a:pt x="1159" y="2501"/>
                    <a:pt x="1155" y="2504"/>
                    <a:pt x="1153" y="2506"/>
                  </a:cubicBezTo>
                  <a:cubicBezTo>
                    <a:pt x="1152" y="2506"/>
                    <a:pt x="1151" y="2507"/>
                    <a:pt x="1151" y="2507"/>
                  </a:cubicBezTo>
                  <a:cubicBezTo>
                    <a:pt x="1151" y="2508"/>
                    <a:pt x="1151" y="2508"/>
                    <a:pt x="1151" y="2509"/>
                  </a:cubicBezTo>
                  <a:cubicBezTo>
                    <a:pt x="1152" y="2511"/>
                    <a:pt x="1152" y="2513"/>
                    <a:pt x="1153" y="2515"/>
                  </a:cubicBezTo>
                  <a:cubicBezTo>
                    <a:pt x="1153" y="2518"/>
                    <a:pt x="1154" y="2520"/>
                    <a:pt x="1155" y="2521"/>
                  </a:cubicBezTo>
                  <a:cubicBezTo>
                    <a:pt x="1155" y="2522"/>
                    <a:pt x="1156" y="2522"/>
                    <a:pt x="1156" y="2522"/>
                  </a:cubicBezTo>
                  <a:cubicBezTo>
                    <a:pt x="1157" y="2522"/>
                    <a:pt x="1158" y="2520"/>
                    <a:pt x="1160" y="2519"/>
                  </a:cubicBezTo>
                  <a:cubicBezTo>
                    <a:pt x="1162" y="2518"/>
                    <a:pt x="1165" y="2516"/>
                    <a:pt x="1168" y="2515"/>
                  </a:cubicBezTo>
                  <a:cubicBezTo>
                    <a:pt x="1170" y="2515"/>
                    <a:pt x="1172" y="2514"/>
                    <a:pt x="1175" y="2514"/>
                  </a:cubicBezTo>
                  <a:cubicBezTo>
                    <a:pt x="1175" y="2514"/>
                    <a:pt x="1175" y="2514"/>
                    <a:pt x="1175" y="2514"/>
                  </a:cubicBezTo>
                  <a:cubicBezTo>
                    <a:pt x="1175" y="2514"/>
                    <a:pt x="1175" y="2514"/>
                    <a:pt x="1175" y="2514"/>
                  </a:cubicBezTo>
                  <a:cubicBezTo>
                    <a:pt x="1179" y="2514"/>
                    <a:pt x="1183" y="2516"/>
                    <a:pt x="1186" y="2518"/>
                  </a:cubicBezTo>
                  <a:cubicBezTo>
                    <a:pt x="1189" y="2520"/>
                    <a:pt x="1192" y="2522"/>
                    <a:pt x="1194" y="2525"/>
                  </a:cubicBezTo>
                  <a:cubicBezTo>
                    <a:pt x="1194" y="2525"/>
                    <a:pt x="1194" y="2525"/>
                    <a:pt x="1194" y="2525"/>
                  </a:cubicBezTo>
                  <a:cubicBezTo>
                    <a:pt x="1197" y="2529"/>
                    <a:pt x="1198" y="2532"/>
                    <a:pt x="1199" y="2535"/>
                  </a:cubicBezTo>
                  <a:cubicBezTo>
                    <a:pt x="1200" y="2539"/>
                    <a:pt x="1200" y="2542"/>
                    <a:pt x="1200" y="2546"/>
                  </a:cubicBezTo>
                  <a:cubicBezTo>
                    <a:pt x="1200" y="2552"/>
                    <a:pt x="1199" y="2558"/>
                    <a:pt x="1197" y="2563"/>
                  </a:cubicBezTo>
                  <a:cubicBezTo>
                    <a:pt x="1196" y="2568"/>
                    <a:pt x="1194" y="2573"/>
                    <a:pt x="1191" y="2577"/>
                  </a:cubicBezTo>
                  <a:cubicBezTo>
                    <a:pt x="1190" y="2580"/>
                    <a:pt x="1189" y="2582"/>
                    <a:pt x="1188" y="2584"/>
                  </a:cubicBezTo>
                  <a:cubicBezTo>
                    <a:pt x="1194" y="2599"/>
                    <a:pt x="1196" y="2610"/>
                    <a:pt x="1196" y="2618"/>
                  </a:cubicBezTo>
                  <a:cubicBezTo>
                    <a:pt x="1196" y="2623"/>
                    <a:pt x="1195" y="2626"/>
                    <a:pt x="1194" y="2628"/>
                  </a:cubicBezTo>
                  <a:cubicBezTo>
                    <a:pt x="1192" y="2635"/>
                    <a:pt x="1192" y="2635"/>
                    <a:pt x="1192" y="2635"/>
                  </a:cubicBezTo>
                  <a:cubicBezTo>
                    <a:pt x="1145" y="2651"/>
                    <a:pt x="1145" y="2651"/>
                    <a:pt x="1145" y="2651"/>
                  </a:cubicBezTo>
                  <a:cubicBezTo>
                    <a:pt x="1144" y="2651"/>
                    <a:pt x="1143" y="2652"/>
                    <a:pt x="1141" y="2653"/>
                  </a:cubicBezTo>
                  <a:cubicBezTo>
                    <a:pt x="1138" y="2656"/>
                    <a:pt x="1134" y="2659"/>
                    <a:pt x="1130" y="2662"/>
                  </a:cubicBezTo>
                  <a:cubicBezTo>
                    <a:pt x="1127" y="2665"/>
                    <a:pt x="1125" y="2667"/>
                    <a:pt x="1123" y="2668"/>
                  </a:cubicBezTo>
                  <a:cubicBezTo>
                    <a:pt x="1122" y="2670"/>
                    <a:pt x="1119" y="2672"/>
                    <a:pt x="1117" y="2673"/>
                  </a:cubicBezTo>
                  <a:cubicBezTo>
                    <a:pt x="1115" y="2674"/>
                    <a:pt x="1113" y="2674"/>
                    <a:pt x="1111" y="2675"/>
                  </a:cubicBezTo>
                  <a:cubicBezTo>
                    <a:pt x="1110" y="2675"/>
                    <a:pt x="1109" y="2675"/>
                    <a:pt x="1108" y="2675"/>
                  </a:cubicBezTo>
                  <a:cubicBezTo>
                    <a:pt x="1107" y="2677"/>
                    <a:pt x="1107" y="2680"/>
                    <a:pt x="1107" y="2683"/>
                  </a:cubicBezTo>
                  <a:cubicBezTo>
                    <a:pt x="1107" y="2690"/>
                    <a:pt x="1106" y="2696"/>
                    <a:pt x="1105" y="2701"/>
                  </a:cubicBezTo>
                  <a:cubicBezTo>
                    <a:pt x="1104" y="2704"/>
                    <a:pt x="1103" y="2707"/>
                    <a:pt x="1102" y="2709"/>
                  </a:cubicBezTo>
                  <a:cubicBezTo>
                    <a:pt x="1109" y="2712"/>
                    <a:pt x="1114" y="2714"/>
                    <a:pt x="1117" y="2714"/>
                  </a:cubicBezTo>
                  <a:cubicBezTo>
                    <a:pt x="1121" y="2715"/>
                    <a:pt x="1123" y="2716"/>
                    <a:pt x="1127" y="2716"/>
                  </a:cubicBezTo>
                  <a:cubicBezTo>
                    <a:pt x="1129" y="2716"/>
                    <a:pt x="1132" y="2716"/>
                    <a:pt x="1136" y="2716"/>
                  </a:cubicBezTo>
                  <a:cubicBezTo>
                    <a:pt x="1137" y="2716"/>
                    <a:pt x="1138" y="2716"/>
                    <a:pt x="1139" y="2715"/>
                  </a:cubicBezTo>
                  <a:cubicBezTo>
                    <a:pt x="1141" y="2715"/>
                    <a:pt x="1142" y="2714"/>
                    <a:pt x="1144" y="2713"/>
                  </a:cubicBezTo>
                  <a:cubicBezTo>
                    <a:pt x="1147" y="2711"/>
                    <a:pt x="1150" y="2708"/>
                    <a:pt x="1154" y="2705"/>
                  </a:cubicBezTo>
                  <a:cubicBezTo>
                    <a:pt x="1156" y="2703"/>
                    <a:pt x="1158" y="2701"/>
                    <a:pt x="1159" y="2700"/>
                  </a:cubicBezTo>
                  <a:cubicBezTo>
                    <a:pt x="1160" y="2699"/>
                    <a:pt x="1162" y="2698"/>
                    <a:pt x="1163" y="2696"/>
                  </a:cubicBezTo>
                  <a:cubicBezTo>
                    <a:pt x="1166" y="2694"/>
                    <a:pt x="1168" y="2693"/>
                    <a:pt x="1171" y="2693"/>
                  </a:cubicBezTo>
                  <a:cubicBezTo>
                    <a:pt x="1173" y="2693"/>
                    <a:pt x="1174" y="2693"/>
                    <a:pt x="1176" y="2693"/>
                  </a:cubicBezTo>
                  <a:cubicBezTo>
                    <a:pt x="1180" y="2693"/>
                    <a:pt x="1184" y="2693"/>
                    <a:pt x="1188" y="2694"/>
                  </a:cubicBezTo>
                  <a:cubicBezTo>
                    <a:pt x="1192" y="2695"/>
                    <a:pt x="1196" y="2696"/>
                    <a:pt x="1199" y="2697"/>
                  </a:cubicBezTo>
                  <a:cubicBezTo>
                    <a:pt x="1206" y="2698"/>
                    <a:pt x="1212" y="2700"/>
                    <a:pt x="1212" y="2700"/>
                  </a:cubicBezTo>
                  <a:cubicBezTo>
                    <a:pt x="1213" y="2701"/>
                    <a:pt x="1213" y="2701"/>
                    <a:pt x="1213" y="2701"/>
                  </a:cubicBezTo>
                  <a:cubicBezTo>
                    <a:pt x="1215" y="2702"/>
                    <a:pt x="1215" y="2702"/>
                    <a:pt x="1215" y="2702"/>
                  </a:cubicBezTo>
                  <a:cubicBezTo>
                    <a:pt x="1220" y="2705"/>
                    <a:pt x="1225" y="2707"/>
                    <a:pt x="1231" y="2709"/>
                  </a:cubicBezTo>
                  <a:cubicBezTo>
                    <a:pt x="1236" y="2711"/>
                    <a:pt x="1241" y="2713"/>
                    <a:pt x="1245" y="2715"/>
                  </a:cubicBezTo>
                  <a:cubicBezTo>
                    <a:pt x="1248" y="2716"/>
                    <a:pt x="1251" y="2717"/>
                    <a:pt x="1254" y="2719"/>
                  </a:cubicBezTo>
                  <a:cubicBezTo>
                    <a:pt x="1256" y="2720"/>
                    <a:pt x="1258" y="2722"/>
                    <a:pt x="1260" y="2724"/>
                  </a:cubicBezTo>
                  <a:cubicBezTo>
                    <a:pt x="1261" y="2725"/>
                    <a:pt x="1262" y="2727"/>
                    <a:pt x="1262" y="2729"/>
                  </a:cubicBezTo>
                  <a:cubicBezTo>
                    <a:pt x="1263" y="2731"/>
                    <a:pt x="1263" y="2733"/>
                    <a:pt x="1263" y="2735"/>
                  </a:cubicBezTo>
                  <a:cubicBezTo>
                    <a:pt x="1263" y="2737"/>
                    <a:pt x="1263" y="2739"/>
                    <a:pt x="1262" y="2741"/>
                  </a:cubicBezTo>
                  <a:cubicBezTo>
                    <a:pt x="1262" y="2743"/>
                    <a:pt x="1261" y="2744"/>
                    <a:pt x="1260" y="2745"/>
                  </a:cubicBezTo>
                  <a:cubicBezTo>
                    <a:pt x="1261" y="2745"/>
                    <a:pt x="1261" y="2745"/>
                    <a:pt x="1261" y="2745"/>
                  </a:cubicBezTo>
                  <a:cubicBezTo>
                    <a:pt x="1260" y="2745"/>
                    <a:pt x="1260" y="2745"/>
                    <a:pt x="1260" y="2745"/>
                  </a:cubicBezTo>
                  <a:cubicBezTo>
                    <a:pt x="1260" y="2746"/>
                    <a:pt x="1260" y="2746"/>
                    <a:pt x="1259" y="2747"/>
                  </a:cubicBezTo>
                  <a:cubicBezTo>
                    <a:pt x="1260" y="2747"/>
                    <a:pt x="1260" y="2747"/>
                    <a:pt x="1260" y="2747"/>
                  </a:cubicBezTo>
                  <a:cubicBezTo>
                    <a:pt x="1260" y="2747"/>
                    <a:pt x="1260" y="2747"/>
                    <a:pt x="1260" y="2747"/>
                  </a:cubicBezTo>
                  <a:cubicBezTo>
                    <a:pt x="1271" y="2745"/>
                    <a:pt x="1271" y="2745"/>
                    <a:pt x="1271" y="2745"/>
                  </a:cubicBezTo>
                  <a:cubicBezTo>
                    <a:pt x="1275" y="2754"/>
                    <a:pt x="1275" y="2754"/>
                    <a:pt x="1275" y="2754"/>
                  </a:cubicBezTo>
                  <a:cubicBezTo>
                    <a:pt x="1276" y="2756"/>
                    <a:pt x="1277" y="2758"/>
                    <a:pt x="1277" y="2762"/>
                  </a:cubicBezTo>
                  <a:cubicBezTo>
                    <a:pt x="1278" y="2766"/>
                    <a:pt x="1279" y="2771"/>
                    <a:pt x="1279" y="2779"/>
                  </a:cubicBezTo>
                  <a:cubicBezTo>
                    <a:pt x="1279" y="2787"/>
                    <a:pt x="1278" y="2793"/>
                    <a:pt x="1278" y="2798"/>
                  </a:cubicBezTo>
                  <a:cubicBezTo>
                    <a:pt x="1278" y="2803"/>
                    <a:pt x="1279" y="2807"/>
                    <a:pt x="1280" y="2811"/>
                  </a:cubicBezTo>
                  <a:cubicBezTo>
                    <a:pt x="1281" y="2814"/>
                    <a:pt x="1281" y="2816"/>
                    <a:pt x="1281" y="2819"/>
                  </a:cubicBezTo>
                  <a:cubicBezTo>
                    <a:pt x="1281" y="2821"/>
                    <a:pt x="1281" y="2824"/>
                    <a:pt x="1280" y="2826"/>
                  </a:cubicBezTo>
                  <a:cubicBezTo>
                    <a:pt x="1279" y="2828"/>
                    <a:pt x="1278" y="2830"/>
                    <a:pt x="1276" y="2832"/>
                  </a:cubicBezTo>
                  <a:cubicBezTo>
                    <a:pt x="1276" y="2832"/>
                    <a:pt x="1276" y="2832"/>
                    <a:pt x="1276" y="2832"/>
                  </a:cubicBezTo>
                  <a:cubicBezTo>
                    <a:pt x="1277" y="2833"/>
                    <a:pt x="1278" y="2835"/>
                    <a:pt x="1278" y="2836"/>
                  </a:cubicBezTo>
                  <a:cubicBezTo>
                    <a:pt x="1280" y="2839"/>
                    <a:pt x="1280" y="2843"/>
                    <a:pt x="1280" y="2846"/>
                  </a:cubicBezTo>
                  <a:cubicBezTo>
                    <a:pt x="1280" y="2850"/>
                    <a:pt x="1280" y="2853"/>
                    <a:pt x="1279" y="2856"/>
                  </a:cubicBezTo>
                  <a:cubicBezTo>
                    <a:pt x="1277" y="2858"/>
                    <a:pt x="1276" y="2861"/>
                    <a:pt x="1274" y="2863"/>
                  </a:cubicBezTo>
                  <a:cubicBezTo>
                    <a:pt x="1271" y="2867"/>
                    <a:pt x="1268" y="2870"/>
                    <a:pt x="1265" y="2872"/>
                  </a:cubicBezTo>
                  <a:cubicBezTo>
                    <a:pt x="1264" y="2872"/>
                    <a:pt x="1263" y="2873"/>
                    <a:pt x="1263" y="2873"/>
                  </a:cubicBezTo>
                  <a:cubicBezTo>
                    <a:pt x="1263" y="2874"/>
                    <a:pt x="1263" y="2874"/>
                    <a:pt x="1264" y="2875"/>
                  </a:cubicBezTo>
                  <a:cubicBezTo>
                    <a:pt x="1266" y="2877"/>
                    <a:pt x="1267" y="2880"/>
                    <a:pt x="1268" y="2883"/>
                  </a:cubicBezTo>
                  <a:cubicBezTo>
                    <a:pt x="1269" y="2885"/>
                    <a:pt x="1269" y="2887"/>
                    <a:pt x="1270" y="2888"/>
                  </a:cubicBezTo>
                  <a:cubicBezTo>
                    <a:pt x="1270" y="2888"/>
                    <a:pt x="1270" y="2889"/>
                    <a:pt x="1270" y="2889"/>
                  </a:cubicBezTo>
                  <a:cubicBezTo>
                    <a:pt x="1270" y="2889"/>
                    <a:pt x="1270" y="2889"/>
                    <a:pt x="1271" y="2890"/>
                  </a:cubicBezTo>
                  <a:cubicBezTo>
                    <a:pt x="1271" y="2891"/>
                    <a:pt x="1273" y="2892"/>
                    <a:pt x="1276" y="2895"/>
                  </a:cubicBezTo>
                  <a:cubicBezTo>
                    <a:pt x="1284" y="2902"/>
                    <a:pt x="1292" y="2911"/>
                    <a:pt x="1297" y="2918"/>
                  </a:cubicBezTo>
                  <a:cubicBezTo>
                    <a:pt x="1303" y="2925"/>
                    <a:pt x="1307" y="2930"/>
                    <a:pt x="1307" y="2930"/>
                  </a:cubicBezTo>
                  <a:cubicBezTo>
                    <a:pt x="1310" y="2935"/>
                    <a:pt x="1310" y="2935"/>
                    <a:pt x="1310" y="2935"/>
                  </a:cubicBezTo>
                  <a:cubicBezTo>
                    <a:pt x="1315" y="2933"/>
                    <a:pt x="1319" y="2932"/>
                    <a:pt x="1323" y="2931"/>
                  </a:cubicBezTo>
                  <a:cubicBezTo>
                    <a:pt x="1330" y="2930"/>
                    <a:pt x="1336" y="2930"/>
                    <a:pt x="1341" y="2930"/>
                  </a:cubicBezTo>
                  <a:cubicBezTo>
                    <a:pt x="1350" y="2930"/>
                    <a:pt x="1356" y="2930"/>
                    <a:pt x="1357" y="2931"/>
                  </a:cubicBezTo>
                  <a:cubicBezTo>
                    <a:pt x="1363" y="2932"/>
                    <a:pt x="1363" y="2932"/>
                    <a:pt x="1363" y="2932"/>
                  </a:cubicBezTo>
                  <a:cubicBezTo>
                    <a:pt x="1384" y="2969"/>
                    <a:pt x="1384" y="2969"/>
                    <a:pt x="1384" y="2969"/>
                  </a:cubicBezTo>
                  <a:cubicBezTo>
                    <a:pt x="1388" y="2973"/>
                    <a:pt x="1390" y="2976"/>
                    <a:pt x="1392" y="2978"/>
                  </a:cubicBezTo>
                  <a:cubicBezTo>
                    <a:pt x="1394" y="2981"/>
                    <a:pt x="1396" y="2984"/>
                    <a:pt x="1397" y="2986"/>
                  </a:cubicBezTo>
                  <a:cubicBezTo>
                    <a:pt x="1398" y="2987"/>
                    <a:pt x="1400" y="2988"/>
                    <a:pt x="1402" y="2989"/>
                  </a:cubicBezTo>
                  <a:cubicBezTo>
                    <a:pt x="1412" y="2994"/>
                    <a:pt x="1419" y="3001"/>
                    <a:pt x="1424" y="3008"/>
                  </a:cubicBezTo>
                  <a:cubicBezTo>
                    <a:pt x="1429" y="3014"/>
                    <a:pt x="1432" y="3020"/>
                    <a:pt x="1435" y="3024"/>
                  </a:cubicBezTo>
                  <a:cubicBezTo>
                    <a:pt x="1436" y="3026"/>
                    <a:pt x="1437" y="3028"/>
                    <a:pt x="1437" y="3028"/>
                  </a:cubicBezTo>
                  <a:cubicBezTo>
                    <a:pt x="1438" y="3029"/>
                    <a:pt x="1440" y="3029"/>
                    <a:pt x="1442" y="3030"/>
                  </a:cubicBezTo>
                  <a:cubicBezTo>
                    <a:pt x="1444" y="3031"/>
                    <a:pt x="1447" y="3031"/>
                    <a:pt x="1450" y="3032"/>
                  </a:cubicBezTo>
                  <a:cubicBezTo>
                    <a:pt x="1454" y="3033"/>
                    <a:pt x="1456" y="3033"/>
                    <a:pt x="1459" y="3034"/>
                  </a:cubicBezTo>
                  <a:cubicBezTo>
                    <a:pt x="1460" y="3033"/>
                    <a:pt x="1462" y="3032"/>
                    <a:pt x="1464" y="3031"/>
                  </a:cubicBezTo>
                  <a:cubicBezTo>
                    <a:pt x="1469" y="3028"/>
                    <a:pt x="1476" y="3025"/>
                    <a:pt x="1483" y="3021"/>
                  </a:cubicBezTo>
                  <a:cubicBezTo>
                    <a:pt x="1487" y="3018"/>
                    <a:pt x="1491" y="3016"/>
                    <a:pt x="1493" y="3014"/>
                  </a:cubicBezTo>
                  <a:cubicBezTo>
                    <a:pt x="1495" y="3013"/>
                    <a:pt x="1496" y="3012"/>
                    <a:pt x="1496" y="3012"/>
                  </a:cubicBezTo>
                  <a:cubicBezTo>
                    <a:pt x="1497" y="3011"/>
                    <a:pt x="1500" y="3008"/>
                    <a:pt x="1502" y="3005"/>
                  </a:cubicBezTo>
                  <a:cubicBezTo>
                    <a:pt x="1505" y="3002"/>
                    <a:pt x="1508" y="2999"/>
                    <a:pt x="1511" y="2995"/>
                  </a:cubicBezTo>
                  <a:cubicBezTo>
                    <a:pt x="1514" y="2992"/>
                    <a:pt x="1516" y="2989"/>
                    <a:pt x="1519" y="2986"/>
                  </a:cubicBezTo>
                  <a:cubicBezTo>
                    <a:pt x="1518" y="2986"/>
                    <a:pt x="1518" y="2985"/>
                    <a:pt x="1518" y="2984"/>
                  </a:cubicBezTo>
                  <a:cubicBezTo>
                    <a:pt x="1517" y="2982"/>
                    <a:pt x="1516" y="2978"/>
                    <a:pt x="1516" y="2974"/>
                  </a:cubicBezTo>
                  <a:cubicBezTo>
                    <a:pt x="1516" y="2971"/>
                    <a:pt x="1516" y="2967"/>
                    <a:pt x="1519" y="2963"/>
                  </a:cubicBezTo>
                  <a:cubicBezTo>
                    <a:pt x="1521" y="2960"/>
                    <a:pt x="1524" y="2957"/>
                    <a:pt x="1527" y="2955"/>
                  </a:cubicBezTo>
                  <a:cubicBezTo>
                    <a:pt x="1529" y="2953"/>
                    <a:pt x="1531" y="2952"/>
                    <a:pt x="1534" y="2952"/>
                  </a:cubicBezTo>
                  <a:cubicBezTo>
                    <a:pt x="1539" y="2950"/>
                    <a:pt x="1543" y="2949"/>
                    <a:pt x="1548" y="2949"/>
                  </a:cubicBezTo>
                  <a:cubicBezTo>
                    <a:pt x="1555" y="2949"/>
                    <a:pt x="1560" y="2951"/>
                    <a:pt x="1565" y="2952"/>
                  </a:cubicBezTo>
                  <a:cubicBezTo>
                    <a:pt x="1569" y="2953"/>
                    <a:pt x="1573" y="2953"/>
                    <a:pt x="1574" y="2953"/>
                  </a:cubicBezTo>
                  <a:cubicBezTo>
                    <a:pt x="1575" y="2953"/>
                    <a:pt x="1575" y="2953"/>
                    <a:pt x="1575" y="2953"/>
                  </a:cubicBezTo>
                  <a:cubicBezTo>
                    <a:pt x="1575" y="2953"/>
                    <a:pt x="1575" y="2953"/>
                    <a:pt x="1575" y="2953"/>
                  </a:cubicBezTo>
                  <a:cubicBezTo>
                    <a:pt x="1575" y="2953"/>
                    <a:pt x="1575" y="2953"/>
                    <a:pt x="1575" y="2953"/>
                  </a:cubicBezTo>
                  <a:cubicBezTo>
                    <a:pt x="1580" y="2947"/>
                    <a:pt x="1586" y="2941"/>
                    <a:pt x="1591" y="2937"/>
                  </a:cubicBezTo>
                  <a:cubicBezTo>
                    <a:pt x="1593" y="2934"/>
                    <a:pt x="1595" y="2933"/>
                    <a:pt x="1597" y="2931"/>
                  </a:cubicBezTo>
                  <a:cubicBezTo>
                    <a:pt x="1608" y="2910"/>
                    <a:pt x="1608" y="2910"/>
                    <a:pt x="1608" y="2910"/>
                  </a:cubicBezTo>
                  <a:cubicBezTo>
                    <a:pt x="1611" y="2858"/>
                    <a:pt x="1611" y="2858"/>
                    <a:pt x="1611" y="2858"/>
                  </a:cubicBezTo>
                  <a:cubicBezTo>
                    <a:pt x="1630" y="2866"/>
                    <a:pt x="1630" y="2866"/>
                    <a:pt x="1630" y="2866"/>
                  </a:cubicBezTo>
                  <a:cubicBezTo>
                    <a:pt x="1630" y="2866"/>
                    <a:pt x="1630" y="2866"/>
                    <a:pt x="1630" y="2866"/>
                  </a:cubicBezTo>
                  <a:cubicBezTo>
                    <a:pt x="1631" y="2867"/>
                    <a:pt x="1631" y="2867"/>
                    <a:pt x="1631" y="2867"/>
                  </a:cubicBezTo>
                  <a:cubicBezTo>
                    <a:pt x="1631" y="2867"/>
                    <a:pt x="1632" y="2867"/>
                    <a:pt x="1632" y="2867"/>
                  </a:cubicBezTo>
                  <a:cubicBezTo>
                    <a:pt x="1634" y="2868"/>
                    <a:pt x="1636" y="2869"/>
                    <a:pt x="1639" y="2870"/>
                  </a:cubicBezTo>
                  <a:cubicBezTo>
                    <a:pt x="1644" y="2872"/>
                    <a:pt x="1650" y="2875"/>
                    <a:pt x="1656" y="2877"/>
                  </a:cubicBezTo>
                  <a:cubicBezTo>
                    <a:pt x="1660" y="2878"/>
                    <a:pt x="1664" y="2879"/>
                    <a:pt x="1665" y="2880"/>
                  </a:cubicBezTo>
                  <a:cubicBezTo>
                    <a:pt x="1667" y="2880"/>
                    <a:pt x="1672" y="2880"/>
                    <a:pt x="1677" y="2881"/>
                  </a:cubicBezTo>
                  <a:cubicBezTo>
                    <a:pt x="1683" y="2882"/>
                    <a:pt x="1689" y="2883"/>
                    <a:pt x="1697" y="2884"/>
                  </a:cubicBezTo>
                  <a:cubicBezTo>
                    <a:pt x="1711" y="2885"/>
                    <a:pt x="1727" y="2887"/>
                    <a:pt x="1737" y="2888"/>
                  </a:cubicBezTo>
                  <a:cubicBezTo>
                    <a:pt x="1744" y="2889"/>
                    <a:pt x="1748" y="2890"/>
                    <a:pt x="1748" y="2890"/>
                  </a:cubicBezTo>
                  <a:cubicBezTo>
                    <a:pt x="1801" y="2896"/>
                    <a:pt x="1801" y="2896"/>
                    <a:pt x="1801" y="2896"/>
                  </a:cubicBezTo>
                  <a:cubicBezTo>
                    <a:pt x="1752" y="2916"/>
                    <a:pt x="1752" y="2916"/>
                    <a:pt x="1752" y="2916"/>
                  </a:cubicBezTo>
                  <a:cubicBezTo>
                    <a:pt x="1752" y="2916"/>
                    <a:pt x="1752" y="2916"/>
                    <a:pt x="1752" y="2916"/>
                  </a:cubicBezTo>
                  <a:cubicBezTo>
                    <a:pt x="1752" y="2917"/>
                    <a:pt x="1752" y="2917"/>
                    <a:pt x="1752" y="2917"/>
                  </a:cubicBezTo>
                  <a:cubicBezTo>
                    <a:pt x="1752" y="2917"/>
                    <a:pt x="1751" y="2917"/>
                    <a:pt x="1751" y="2917"/>
                  </a:cubicBezTo>
                  <a:cubicBezTo>
                    <a:pt x="1751" y="2917"/>
                    <a:pt x="1750" y="2917"/>
                    <a:pt x="1750" y="2917"/>
                  </a:cubicBezTo>
                  <a:cubicBezTo>
                    <a:pt x="1757" y="2918"/>
                    <a:pt x="1763" y="2918"/>
                    <a:pt x="1769" y="2918"/>
                  </a:cubicBezTo>
                  <a:cubicBezTo>
                    <a:pt x="1779" y="2918"/>
                    <a:pt x="1786" y="2918"/>
                    <a:pt x="1793" y="2919"/>
                  </a:cubicBezTo>
                  <a:cubicBezTo>
                    <a:pt x="1797" y="2919"/>
                    <a:pt x="1801" y="2920"/>
                    <a:pt x="1806" y="2921"/>
                  </a:cubicBezTo>
                  <a:cubicBezTo>
                    <a:pt x="1808" y="2922"/>
                    <a:pt x="1811" y="2924"/>
                    <a:pt x="1814" y="2926"/>
                  </a:cubicBezTo>
                  <a:cubicBezTo>
                    <a:pt x="1815" y="2928"/>
                    <a:pt x="1816" y="2929"/>
                    <a:pt x="1817" y="2930"/>
                  </a:cubicBezTo>
                  <a:cubicBezTo>
                    <a:pt x="1818" y="2932"/>
                    <a:pt x="1820" y="2933"/>
                    <a:pt x="1821" y="2935"/>
                  </a:cubicBezTo>
                  <a:cubicBezTo>
                    <a:pt x="1823" y="2938"/>
                    <a:pt x="1825" y="2941"/>
                    <a:pt x="1827" y="2944"/>
                  </a:cubicBezTo>
                  <a:cubicBezTo>
                    <a:pt x="1846" y="2933"/>
                    <a:pt x="1846" y="2933"/>
                    <a:pt x="1846" y="2933"/>
                  </a:cubicBezTo>
                  <a:cubicBezTo>
                    <a:pt x="1892" y="2924"/>
                    <a:pt x="1892" y="2924"/>
                    <a:pt x="1892" y="2924"/>
                  </a:cubicBezTo>
                  <a:cubicBezTo>
                    <a:pt x="1933" y="2920"/>
                    <a:pt x="1933" y="2920"/>
                    <a:pt x="1933" y="2920"/>
                  </a:cubicBezTo>
                  <a:cubicBezTo>
                    <a:pt x="1954" y="2912"/>
                    <a:pt x="1954" y="2912"/>
                    <a:pt x="1954" y="2912"/>
                  </a:cubicBezTo>
                  <a:cubicBezTo>
                    <a:pt x="1954" y="2912"/>
                    <a:pt x="1954" y="2912"/>
                    <a:pt x="1954" y="2911"/>
                  </a:cubicBezTo>
                  <a:cubicBezTo>
                    <a:pt x="1955" y="2908"/>
                    <a:pt x="1956" y="2902"/>
                    <a:pt x="1957" y="2898"/>
                  </a:cubicBezTo>
                  <a:cubicBezTo>
                    <a:pt x="1957" y="2895"/>
                    <a:pt x="1957" y="2892"/>
                    <a:pt x="1957" y="2891"/>
                  </a:cubicBezTo>
                  <a:cubicBezTo>
                    <a:pt x="1957" y="2886"/>
                    <a:pt x="1957" y="2880"/>
                    <a:pt x="1957" y="2874"/>
                  </a:cubicBezTo>
                  <a:cubicBezTo>
                    <a:pt x="1957" y="2869"/>
                    <a:pt x="1957" y="2865"/>
                    <a:pt x="1957" y="2865"/>
                  </a:cubicBezTo>
                  <a:cubicBezTo>
                    <a:pt x="1957" y="2862"/>
                    <a:pt x="1957" y="2862"/>
                    <a:pt x="1957" y="2862"/>
                  </a:cubicBezTo>
                  <a:cubicBezTo>
                    <a:pt x="1969" y="2833"/>
                    <a:pt x="1969" y="2833"/>
                    <a:pt x="1969" y="2833"/>
                  </a:cubicBezTo>
                  <a:cubicBezTo>
                    <a:pt x="1969" y="2833"/>
                    <a:pt x="1969" y="2833"/>
                    <a:pt x="1969" y="2833"/>
                  </a:cubicBezTo>
                  <a:cubicBezTo>
                    <a:pt x="1980" y="2805"/>
                    <a:pt x="1980" y="2805"/>
                    <a:pt x="1980" y="2805"/>
                  </a:cubicBezTo>
                  <a:cubicBezTo>
                    <a:pt x="1979" y="2803"/>
                    <a:pt x="1978" y="2802"/>
                    <a:pt x="1977" y="2800"/>
                  </a:cubicBezTo>
                  <a:cubicBezTo>
                    <a:pt x="1975" y="2798"/>
                    <a:pt x="1974" y="2795"/>
                    <a:pt x="1973" y="2792"/>
                  </a:cubicBezTo>
                  <a:cubicBezTo>
                    <a:pt x="1972" y="2790"/>
                    <a:pt x="1972" y="2788"/>
                    <a:pt x="1972" y="2785"/>
                  </a:cubicBezTo>
                  <a:cubicBezTo>
                    <a:pt x="1972" y="2782"/>
                    <a:pt x="1972" y="2778"/>
                    <a:pt x="1975" y="2774"/>
                  </a:cubicBezTo>
                  <a:cubicBezTo>
                    <a:pt x="1977" y="2771"/>
                    <a:pt x="1980" y="2768"/>
                    <a:pt x="1984" y="2766"/>
                  </a:cubicBezTo>
                  <a:cubicBezTo>
                    <a:pt x="1984" y="2766"/>
                    <a:pt x="1984" y="2766"/>
                    <a:pt x="1984" y="2766"/>
                  </a:cubicBezTo>
                  <a:cubicBezTo>
                    <a:pt x="1985" y="2766"/>
                    <a:pt x="1985" y="2765"/>
                    <a:pt x="1986" y="2764"/>
                  </a:cubicBezTo>
                  <a:cubicBezTo>
                    <a:pt x="1986" y="2764"/>
                    <a:pt x="1987" y="2764"/>
                    <a:pt x="1987" y="2764"/>
                  </a:cubicBezTo>
                  <a:cubicBezTo>
                    <a:pt x="1955" y="2744"/>
                    <a:pt x="1955" y="2744"/>
                    <a:pt x="1955" y="2744"/>
                  </a:cubicBezTo>
                  <a:cubicBezTo>
                    <a:pt x="1955" y="2736"/>
                    <a:pt x="1955" y="2736"/>
                    <a:pt x="1955" y="2736"/>
                  </a:cubicBezTo>
                  <a:cubicBezTo>
                    <a:pt x="1955" y="2736"/>
                    <a:pt x="1955" y="2722"/>
                    <a:pt x="1956" y="2709"/>
                  </a:cubicBezTo>
                  <a:cubicBezTo>
                    <a:pt x="1957" y="2705"/>
                    <a:pt x="1957" y="2700"/>
                    <a:pt x="1958" y="2697"/>
                  </a:cubicBezTo>
                  <a:cubicBezTo>
                    <a:pt x="1958" y="2694"/>
                    <a:pt x="1959" y="2692"/>
                    <a:pt x="1960" y="2690"/>
                  </a:cubicBezTo>
                  <a:cubicBezTo>
                    <a:pt x="1960" y="2689"/>
                    <a:pt x="1961" y="2687"/>
                    <a:pt x="1962" y="2685"/>
                  </a:cubicBezTo>
                  <a:cubicBezTo>
                    <a:pt x="1962" y="2685"/>
                    <a:pt x="1962" y="2685"/>
                    <a:pt x="1963" y="2684"/>
                  </a:cubicBezTo>
                  <a:cubicBezTo>
                    <a:pt x="1963" y="2683"/>
                    <a:pt x="1964" y="2682"/>
                    <a:pt x="1964" y="2681"/>
                  </a:cubicBezTo>
                  <a:cubicBezTo>
                    <a:pt x="1965" y="2679"/>
                    <a:pt x="1967" y="2676"/>
                    <a:pt x="1968" y="2673"/>
                  </a:cubicBezTo>
                  <a:cubicBezTo>
                    <a:pt x="1970" y="2668"/>
                    <a:pt x="1972" y="2663"/>
                    <a:pt x="1973" y="2662"/>
                  </a:cubicBezTo>
                  <a:cubicBezTo>
                    <a:pt x="1973" y="2662"/>
                    <a:pt x="1973" y="2662"/>
                    <a:pt x="1973" y="2662"/>
                  </a:cubicBezTo>
                  <a:cubicBezTo>
                    <a:pt x="1995" y="2599"/>
                    <a:pt x="1995" y="2599"/>
                    <a:pt x="1995" y="2599"/>
                  </a:cubicBezTo>
                  <a:cubicBezTo>
                    <a:pt x="2050" y="2641"/>
                    <a:pt x="2050" y="2641"/>
                    <a:pt x="2050" y="2641"/>
                  </a:cubicBezTo>
                  <a:cubicBezTo>
                    <a:pt x="2075" y="2634"/>
                    <a:pt x="2075" y="2634"/>
                    <a:pt x="2075" y="2634"/>
                  </a:cubicBezTo>
                  <a:cubicBezTo>
                    <a:pt x="2085" y="2618"/>
                    <a:pt x="2085" y="2618"/>
                    <a:pt x="2085" y="2618"/>
                  </a:cubicBezTo>
                  <a:cubicBezTo>
                    <a:pt x="2072" y="2599"/>
                    <a:pt x="2072" y="2599"/>
                    <a:pt x="2072" y="2599"/>
                  </a:cubicBezTo>
                  <a:cubicBezTo>
                    <a:pt x="2035" y="2572"/>
                    <a:pt x="2035" y="2572"/>
                    <a:pt x="2035" y="2572"/>
                  </a:cubicBezTo>
                  <a:cubicBezTo>
                    <a:pt x="2033" y="2538"/>
                    <a:pt x="2033" y="2538"/>
                    <a:pt x="2033" y="2538"/>
                  </a:cubicBezTo>
                  <a:cubicBezTo>
                    <a:pt x="2024" y="2521"/>
                    <a:pt x="2024" y="2521"/>
                    <a:pt x="2024" y="2521"/>
                  </a:cubicBezTo>
                  <a:cubicBezTo>
                    <a:pt x="2024" y="2521"/>
                    <a:pt x="2024" y="2521"/>
                    <a:pt x="2024" y="2521"/>
                  </a:cubicBezTo>
                  <a:cubicBezTo>
                    <a:pt x="2021" y="2519"/>
                    <a:pt x="2017" y="2516"/>
                    <a:pt x="2014" y="2511"/>
                  </a:cubicBezTo>
                  <a:cubicBezTo>
                    <a:pt x="2013" y="2509"/>
                    <a:pt x="2012" y="2506"/>
                    <a:pt x="2012" y="2503"/>
                  </a:cubicBezTo>
                  <a:cubicBezTo>
                    <a:pt x="2006" y="2502"/>
                    <a:pt x="2006" y="2502"/>
                    <a:pt x="2006" y="2502"/>
                  </a:cubicBezTo>
                  <a:cubicBezTo>
                    <a:pt x="2014" y="2487"/>
                    <a:pt x="2014" y="2487"/>
                    <a:pt x="2014" y="2487"/>
                  </a:cubicBezTo>
                  <a:cubicBezTo>
                    <a:pt x="2016" y="2484"/>
                    <a:pt x="2018" y="2481"/>
                    <a:pt x="2020" y="2478"/>
                  </a:cubicBezTo>
                  <a:cubicBezTo>
                    <a:pt x="2024" y="2474"/>
                    <a:pt x="2026" y="2471"/>
                    <a:pt x="2028" y="2469"/>
                  </a:cubicBezTo>
                  <a:cubicBezTo>
                    <a:pt x="2028" y="2468"/>
                    <a:pt x="2029" y="2467"/>
                    <a:pt x="2029" y="2467"/>
                  </a:cubicBezTo>
                  <a:cubicBezTo>
                    <a:pt x="2029" y="2467"/>
                    <a:pt x="2029" y="2467"/>
                    <a:pt x="2030" y="2467"/>
                  </a:cubicBezTo>
                  <a:cubicBezTo>
                    <a:pt x="2029" y="2466"/>
                    <a:pt x="2029" y="2466"/>
                    <a:pt x="2029" y="2466"/>
                  </a:cubicBezTo>
                  <a:cubicBezTo>
                    <a:pt x="2029" y="2466"/>
                    <a:pt x="2029" y="2466"/>
                    <a:pt x="2029" y="2466"/>
                  </a:cubicBezTo>
                  <a:cubicBezTo>
                    <a:pt x="2029" y="2463"/>
                    <a:pt x="2028" y="2461"/>
                    <a:pt x="2026" y="2458"/>
                  </a:cubicBezTo>
                  <a:cubicBezTo>
                    <a:pt x="2026" y="2458"/>
                    <a:pt x="2026" y="2457"/>
                    <a:pt x="2026" y="2457"/>
                  </a:cubicBezTo>
                  <a:cubicBezTo>
                    <a:pt x="2024" y="2455"/>
                    <a:pt x="2023" y="2452"/>
                    <a:pt x="2021" y="2450"/>
                  </a:cubicBezTo>
                  <a:cubicBezTo>
                    <a:pt x="2020" y="2449"/>
                    <a:pt x="2020" y="2447"/>
                    <a:pt x="2019" y="2446"/>
                  </a:cubicBezTo>
                  <a:cubicBezTo>
                    <a:pt x="2019" y="2446"/>
                    <a:pt x="2019" y="2446"/>
                    <a:pt x="2019" y="2446"/>
                  </a:cubicBezTo>
                  <a:cubicBezTo>
                    <a:pt x="2018" y="2445"/>
                    <a:pt x="2017" y="2443"/>
                    <a:pt x="2016" y="2442"/>
                  </a:cubicBezTo>
                  <a:cubicBezTo>
                    <a:pt x="2016" y="2442"/>
                    <a:pt x="2016" y="2442"/>
                    <a:pt x="2016" y="2442"/>
                  </a:cubicBezTo>
                  <a:cubicBezTo>
                    <a:pt x="2015" y="2439"/>
                    <a:pt x="2013" y="2436"/>
                    <a:pt x="2012" y="2433"/>
                  </a:cubicBezTo>
                  <a:cubicBezTo>
                    <a:pt x="2010" y="2429"/>
                    <a:pt x="2008" y="2425"/>
                    <a:pt x="2007" y="2423"/>
                  </a:cubicBezTo>
                  <a:cubicBezTo>
                    <a:pt x="2006" y="2422"/>
                    <a:pt x="2006" y="2422"/>
                    <a:pt x="2006" y="2422"/>
                  </a:cubicBezTo>
                  <a:cubicBezTo>
                    <a:pt x="2002" y="2414"/>
                    <a:pt x="2002" y="2414"/>
                    <a:pt x="2002" y="2414"/>
                  </a:cubicBezTo>
                  <a:cubicBezTo>
                    <a:pt x="2007" y="2408"/>
                    <a:pt x="2007" y="2408"/>
                    <a:pt x="2007" y="2408"/>
                  </a:cubicBezTo>
                  <a:cubicBezTo>
                    <a:pt x="2007" y="2408"/>
                    <a:pt x="2007" y="2408"/>
                    <a:pt x="2007" y="2408"/>
                  </a:cubicBezTo>
                  <a:cubicBezTo>
                    <a:pt x="2007" y="2408"/>
                    <a:pt x="2007" y="2408"/>
                    <a:pt x="2007" y="2408"/>
                  </a:cubicBezTo>
                  <a:cubicBezTo>
                    <a:pt x="2007" y="2407"/>
                    <a:pt x="2007" y="2407"/>
                    <a:pt x="2007" y="2407"/>
                  </a:cubicBezTo>
                  <a:cubicBezTo>
                    <a:pt x="2007" y="2407"/>
                    <a:pt x="2007" y="2407"/>
                    <a:pt x="2008" y="2406"/>
                  </a:cubicBezTo>
                  <a:cubicBezTo>
                    <a:pt x="2008" y="2405"/>
                    <a:pt x="2009" y="2403"/>
                    <a:pt x="2010" y="2402"/>
                  </a:cubicBezTo>
                  <a:cubicBezTo>
                    <a:pt x="2013" y="2398"/>
                    <a:pt x="2015" y="2393"/>
                    <a:pt x="2017" y="2388"/>
                  </a:cubicBezTo>
                  <a:cubicBezTo>
                    <a:pt x="2019" y="2385"/>
                    <a:pt x="2020" y="2382"/>
                    <a:pt x="2020" y="2380"/>
                  </a:cubicBezTo>
                  <a:cubicBezTo>
                    <a:pt x="2021" y="2379"/>
                    <a:pt x="2021" y="2379"/>
                    <a:pt x="2021" y="2379"/>
                  </a:cubicBezTo>
                  <a:cubicBezTo>
                    <a:pt x="2021" y="2379"/>
                    <a:pt x="2021" y="2379"/>
                    <a:pt x="2021" y="2379"/>
                  </a:cubicBezTo>
                  <a:cubicBezTo>
                    <a:pt x="2021" y="2378"/>
                    <a:pt x="2021" y="2378"/>
                    <a:pt x="2021" y="2378"/>
                  </a:cubicBezTo>
                  <a:cubicBezTo>
                    <a:pt x="2021" y="2376"/>
                    <a:pt x="2020" y="2374"/>
                    <a:pt x="2020" y="2372"/>
                  </a:cubicBezTo>
                  <a:cubicBezTo>
                    <a:pt x="2020" y="2369"/>
                    <a:pt x="2019" y="2366"/>
                    <a:pt x="2018" y="2364"/>
                  </a:cubicBezTo>
                  <a:cubicBezTo>
                    <a:pt x="2017" y="2360"/>
                    <a:pt x="2016" y="2357"/>
                    <a:pt x="2016" y="2355"/>
                  </a:cubicBezTo>
                  <a:cubicBezTo>
                    <a:pt x="2015" y="2354"/>
                    <a:pt x="2013" y="2351"/>
                    <a:pt x="2012" y="2346"/>
                  </a:cubicBezTo>
                  <a:cubicBezTo>
                    <a:pt x="2009" y="2341"/>
                    <a:pt x="2007" y="2333"/>
                    <a:pt x="2005" y="2324"/>
                  </a:cubicBezTo>
                  <a:cubicBezTo>
                    <a:pt x="2005" y="2324"/>
                    <a:pt x="2005" y="2324"/>
                    <a:pt x="2005" y="2324"/>
                  </a:cubicBezTo>
                  <a:cubicBezTo>
                    <a:pt x="2003" y="2318"/>
                    <a:pt x="2002" y="2312"/>
                    <a:pt x="2002" y="2305"/>
                  </a:cubicBezTo>
                  <a:cubicBezTo>
                    <a:pt x="2002" y="2305"/>
                    <a:pt x="2002" y="2305"/>
                    <a:pt x="2002" y="2305"/>
                  </a:cubicBezTo>
                  <a:cubicBezTo>
                    <a:pt x="2002" y="2305"/>
                    <a:pt x="2002" y="2305"/>
                    <a:pt x="2002" y="2305"/>
                  </a:cubicBezTo>
                  <a:cubicBezTo>
                    <a:pt x="2002" y="2298"/>
                    <a:pt x="2004" y="2292"/>
                    <a:pt x="2005" y="2287"/>
                  </a:cubicBezTo>
                  <a:cubicBezTo>
                    <a:pt x="2006" y="2284"/>
                    <a:pt x="2008" y="2281"/>
                    <a:pt x="2009" y="2279"/>
                  </a:cubicBezTo>
                  <a:cubicBezTo>
                    <a:pt x="2010" y="2277"/>
                    <a:pt x="2011" y="2276"/>
                    <a:pt x="2012" y="2274"/>
                  </a:cubicBezTo>
                  <a:cubicBezTo>
                    <a:pt x="2016" y="2269"/>
                    <a:pt x="2019" y="2266"/>
                    <a:pt x="2021" y="2264"/>
                  </a:cubicBezTo>
                  <a:cubicBezTo>
                    <a:pt x="2047" y="2237"/>
                    <a:pt x="2047" y="2237"/>
                    <a:pt x="2047" y="2237"/>
                  </a:cubicBezTo>
                  <a:cubicBezTo>
                    <a:pt x="2047" y="2237"/>
                    <a:pt x="2047" y="2236"/>
                    <a:pt x="2046" y="2236"/>
                  </a:cubicBezTo>
                  <a:cubicBezTo>
                    <a:pt x="2045" y="2233"/>
                    <a:pt x="2045" y="2230"/>
                    <a:pt x="2045" y="2228"/>
                  </a:cubicBezTo>
                  <a:cubicBezTo>
                    <a:pt x="2045" y="2224"/>
                    <a:pt x="2046" y="2220"/>
                    <a:pt x="2047" y="2217"/>
                  </a:cubicBezTo>
                  <a:cubicBezTo>
                    <a:pt x="2049" y="2213"/>
                    <a:pt x="2051" y="2210"/>
                    <a:pt x="2054" y="2206"/>
                  </a:cubicBezTo>
                  <a:cubicBezTo>
                    <a:pt x="2059" y="2198"/>
                    <a:pt x="2063" y="2192"/>
                    <a:pt x="2068" y="2188"/>
                  </a:cubicBezTo>
                  <a:cubicBezTo>
                    <a:pt x="2073" y="2183"/>
                    <a:pt x="2078" y="2181"/>
                    <a:pt x="2083" y="2179"/>
                  </a:cubicBezTo>
                  <a:cubicBezTo>
                    <a:pt x="2086" y="2178"/>
                    <a:pt x="2089" y="2178"/>
                    <a:pt x="2090" y="2177"/>
                  </a:cubicBezTo>
                  <a:cubicBezTo>
                    <a:pt x="2093" y="2177"/>
                    <a:pt x="2094" y="2176"/>
                    <a:pt x="2095" y="2176"/>
                  </a:cubicBezTo>
                  <a:cubicBezTo>
                    <a:pt x="2095" y="2176"/>
                    <a:pt x="2095" y="2176"/>
                    <a:pt x="2095" y="2176"/>
                  </a:cubicBezTo>
                  <a:cubicBezTo>
                    <a:pt x="2095" y="2175"/>
                    <a:pt x="2095" y="2172"/>
                    <a:pt x="2095" y="2169"/>
                  </a:cubicBezTo>
                  <a:cubicBezTo>
                    <a:pt x="2095" y="2169"/>
                    <a:pt x="2095" y="2169"/>
                    <a:pt x="2095" y="2169"/>
                  </a:cubicBezTo>
                  <a:cubicBezTo>
                    <a:pt x="2095" y="2164"/>
                    <a:pt x="2095" y="2159"/>
                    <a:pt x="2094" y="2154"/>
                  </a:cubicBezTo>
                  <a:cubicBezTo>
                    <a:pt x="2094" y="2153"/>
                    <a:pt x="2094" y="2152"/>
                    <a:pt x="2093" y="2151"/>
                  </a:cubicBezTo>
                  <a:cubicBezTo>
                    <a:pt x="2092" y="2150"/>
                    <a:pt x="2091" y="2149"/>
                    <a:pt x="2089" y="2147"/>
                  </a:cubicBezTo>
                  <a:cubicBezTo>
                    <a:pt x="2085" y="2142"/>
                    <a:pt x="2080" y="2136"/>
                    <a:pt x="2076" y="2127"/>
                  </a:cubicBezTo>
                  <a:cubicBezTo>
                    <a:pt x="2074" y="2121"/>
                    <a:pt x="2072" y="2114"/>
                    <a:pt x="2072" y="2107"/>
                  </a:cubicBezTo>
                  <a:cubicBezTo>
                    <a:pt x="2072" y="2107"/>
                    <a:pt x="2072" y="2107"/>
                    <a:pt x="2072" y="2107"/>
                  </a:cubicBezTo>
                  <a:cubicBezTo>
                    <a:pt x="2072" y="2107"/>
                    <a:pt x="2072" y="2107"/>
                    <a:pt x="2072" y="2107"/>
                  </a:cubicBezTo>
                  <a:cubicBezTo>
                    <a:pt x="2072" y="2107"/>
                    <a:pt x="2072" y="2107"/>
                    <a:pt x="2072" y="2106"/>
                  </a:cubicBezTo>
                  <a:cubicBezTo>
                    <a:pt x="2072" y="2104"/>
                    <a:pt x="2072" y="2103"/>
                    <a:pt x="2072" y="2102"/>
                  </a:cubicBezTo>
                  <a:cubicBezTo>
                    <a:pt x="2072" y="2102"/>
                    <a:pt x="2072" y="2101"/>
                    <a:pt x="2072" y="2100"/>
                  </a:cubicBezTo>
                  <a:cubicBezTo>
                    <a:pt x="2072" y="2100"/>
                    <a:pt x="2072" y="2100"/>
                    <a:pt x="2072" y="2100"/>
                  </a:cubicBezTo>
                  <a:cubicBezTo>
                    <a:pt x="2072" y="2100"/>
                    <a:pt x="2072" y="2099"/>
                    <a:pt x="2072" y="2098"/>
                  </a:cubicBezTo>
                  <a:cubicBezTo>
                    <a:pt x="2072" y="2098"/>
                    <a:pt x="2072" y="2098"/>
                    <a:pt x="2072" y="2098"/>
                  </a:cubicBezTo>
                  <a:cubicBezTo>
                    <a:pt x="2072" y="2098"/>
                    <a:pt x="2072" y="2098"/>
                    <a:pt x="2072" y="2098"/>
                  </a:cubicBezTo>
                  <a:cubicBezTo>
                    <a:pt x="2072" y="2098"/>
                    <a:pt x="2073" y="2098"/>
                    <a:pt x="2073" y="2098"/>
                  </a:cubicBezTo>
                  <a:cubicBezTo>
                    <a:pt x="2073" y="2098"/>
                    <a:pt x="2073" y="2098"/>
                    <a:pt x="2073" y="2098"/>
                  </a:cubicBezTo>
                  <a:cubicBezTo>
                    <a:pt x="2073" y="2097"/>
                    <a:pt x="2073" y="2096"/>
                    <a:pt x="2073" y="2095"/>
                  </a:cubicBezTo>
                  <a:cubicBezTo>
                    <a:pt x="2072" y="2089"/>
                    <a:pt x="2072" y="2080"/>
                    <a:pt x="2072" y="2069"/>
                  </a:cubicBezTo>
                  <a:cubicBezTo>
                    <a:pt x="2072" y="2069"/>
                    <a:pt x="2072" y="2069"/>
                    <a:pt x="2072" y="2069"/>
                  </a:cubicBezTo>
                  <a:cubicBezTo>
                    <a:pt x="2070" y="2004"/>
                    <a:pt x="2066" y="1982"/>
                    <a:pt x="2066" y="1979"/>
                  </a:cubicBezTo>
                  <a:cubicBezTo>
                    <a:pt x="2066" y="1979"/>
                    <a:pt x="2066" y="1979"/>
                    <a:pt x="2066" y="1979"/>
                  </a:cubicBezTo>
                  <a:cubicBezTo>
                    <a:pt x="2066" y="1979"/>
                    <a:pt x="2066" y="1979"/>
                    <a:pt x="2066" y="1979"/>
                  </a:cubicBezTo>
                  <a:cubicBezTo>
                    <a:pt x="2066" y="1978"/>
                    <a:pt x="2066" y="1978"/>
                    <a:pt x="2066" y="1978"/>
                  </a:cubicBezTo>
                  <a:cubicBezTo>
                    <a:pt x="2061" y="1940"/>
                    <a:pt x="2061" y="1940"/>
                    <a:pt x="2061" y="1940"/>
                  </a:cubicBezTo>
                  <a:cubicBezTo>
                    <a:pt x="2059" y="1927"/>
                    <a:pt x="2059" y="1927"/>
                    <a:pt x="2059" y="1927"/>
                  </a:cubicBezTo>
                  <a:cubicBezTo>
                    <a:pt x="2059" y="1927"/>
                    <a:pt x="2059" y="1927"/>
                    <a:pt x="2059" y="1927"/>
                  </a:cubicBezTo>
                  <a:cubicBezTo>
                    <a:pt x="2059" y="1927"/>
                    <a:pt x="2059" y="1927"/>
                    <a:pt x="2059" y="1927"/>
                  </a:cubicBezTo>
                  <a:cubicBezTo>
                    <a:pt x="2060" y="1925"/>
                    <a:pt x="2060" y="1925"/>
                    <a:pt x="2060" y="1925"/>
                  </a:cubicBezTo>
                  <a:cubicBezTo>
                    <a:pt x="2060" y="1925"/>
                    <a:pt x="2060" y="1925"/>
                    <a:pt x="2060" y="1925"/>
                  </a:cubicBezTo>
                  <a:cubicBezTo>
                    <a:pt x="2060" y="1925"/>
                    <a:pt x="2060" y="1925"/>
                    <a:pt x="2060" y="1925"/>
                  </a:cubicBezTo>
                  <a:cubicBezTo>
                    <a:pt x="2060" y="1924"/>
                    <a:pt x="2060" y="1923"/>
                    <a:pt x="2060" y="1922"/>
                  </a:cubicBezTo>
                  <a:cubicBezTo>
                    <a:pt x="2060" y="1922"/>
                    <a:pt x="2060" y="1922"/>
                    <a:pt x="2060" y="1922"/>
                  </a:cubicBezTo>
                  <a:cubicBezTo>
                    <a:pt x="2060" y="1920"/>
                    <a:pt x="2061" y="1917"/>
                    <a:pt x="2061" y="1914"/>
                  </a:cubicBezTo>
                  <a:cubicBezTo>
                    <a:pt x="2061" y="1914"/>
                    <a:pt x="2061" y="1914"/>
                    <a:pt x="2061" y="1914"/>
                  </a:cubicBezTo>
                  <a:cubicBezTo>
                    <a:pt x="2062" y="1908"/>
                    <a:pt x="2062" y="1899"/>
                    <a:pt x="2062" y="1893"/>
                  </a:cubicBezTo>
                  <a:cubicBezTo>
                    <a:pt x="2062" y="1892"/>
                    <a:pt x="2062" y="1892"/>
                    <a:pt x="2062" y="1891"/>
                  </a:cubicBezTo>
                  <a:cubicBezTo>
                    <a:pt x="2062" y="1891"/>
                    <a:pt x="2061" y="1890"/>
                    <a:pt x="2060" y="1890"/>
                  </a:cubicBezTo>
                  <a:cubicBezTo>
                    <a:pt x="2057" y="1889"/>
                    <a:pt x="2052" y="1887"/>
                    <a:pt x="2048" y="1885"/>
                  </a:cubicBezTo>
                  <a:cubicBezTo>
                    <a:pt x="2040" y="1882"/>
                    <a:pt x="2033" y="1879"/>
                    <a:pt x="2033" y="1879"/>
                  </a:cubicBezTo>
                  <a:cubicBezTo>
                    <a:pt x="2033" y="1879"/>
                    <a:pt x="2033" y="1879"/>
                    <a:pt x="2033" y="1879"/>
                  </a:cubicBezTo>
                  <a:cubicBezTo>
                    <a:pt x="2021" y="1874"/>
                    <a:pt x="2021" y="1874"/>
                    <a:pt x="2021" y="1874"/>
                  </a:cubicBezTo>
                  <a:cubicBezTo>
                    <a:pt x="2021" y="1874"/>
                    <a:pt x="2021" y="1874"/>
                    <a:pt x="2021" y="1874"/>
                  </a:cubicBezTo>
                  <a:cubicBezTo>
                    <a:pt x="2021" y="1874"/>
                    <a:pt x="2021" y="1874"/>
                    <a:pt x="2021" y="1874"/>
                  </a:cubicBezTo>
                  <a:cubicBezTo>
                    <a:pt x="2032" y="1841"/>
                    <a:pt x="2032" y="1841"/>
                    <a:pt x="2032" y="1841"/>
                  </a:cubicBezTo>
                  <a:cubicBezTo>
                    <a:pt x="2068" y="1797"/>
                    <a:pt x="2068" y="1797"/>
                    <a:pt x="2068" y="1797"/>
                  </a:cubicBezTo>
                  <a:cubicBezTo>
                    <a:pt x="2070" y="1774"/>
                    <a:pt x="2070" y="1774"/>
                    <a:pt x="2070" y="1774"/>
                  </a:cubicBezTo>
                  <a:cubicBezTo>
                    <a:pt x="2068" y="1769"/>
                    <a:pt x="2065" y="1759"/>
                    <a:pt x="2063" y="1749"/>
                  </a:cubicBezTo>
                  <a:cubicBezTo>
                    <a:pt x="2063" y="1749"/>
                    <a:pt x="2063" y="1749"/>
                    <a:pt x="2063" y="1749"/>
                  </a:cubicBezTo>
                  <a:cubicBezTo>
                    <a:pt x="2063" y="1749"/>
                    <a:pt x="2063" y="1749"/>
                    <a:pt x="2063" y="1749"/>
                  </a:cubicBezTo>
                  <a:cubicBezTo>
                    <a:pt x="2062" y="1745"/>
                    <a:pt x="2061" y="1741"/>
                    <a:pt x="2060" y="1738"/>
                  </a:cubicBezTo>
                  <a:cubicBezTo>
                    <a:pt x="2060" y="1738"/>
                    <a:pt x="2060" y="1738"/>
                    <a:pt x="2060" y="1738"/>
                  </a:cubicBezTo>
                  <a:cubicBezTo>
                    <a:pt x="2060" y="1735"/>
                    <a:pt x="2060" y="1734"/>
                    <a:pt x="2060" y="1731"/>
                  </a:cubicBezTo>
                  <a:cubicBezTo>
                    <a:pt x="2060" y="1731"/>
                    <a:pt x="2060" y="1731"/>
                    <a:pt x="2060" y="1731"/>
                  </a:cubicBezTo>
                  <a:cubicBezTo>
                    <a:pt x="2060" y="1731"/>
                    <a:pt x="2060" y="1731"/>
                    <a:pt x="2060" y="1731"/>
                  </a:cubicBezTo>
                  <a:cubicBezTo>
                    <a:pt x="2060" y="1727"/>
                    <a:pt x="2061" y="1725"/>
                    <a:pt x="2061" y="1722"/>
                  </a:cubicBezTo>
                  <a:cubicBezTo>
                    <a:pt x="2062" y="1720"/>
                    <a:pt x="2064" y="1718"/>
                    <a:pt x="2065" y="1716"/>
                  </a:cubicBezTo>
                  <a:cubicBezTo>
                    <a:pt x="2067" y="1712"/>
                    <a:pt x="2070" y="1708"/>
                    <a:pt x="2073" y="1705"/>
                  </a:cubicBezTo>
                  <a:cubicBezTo>
                    <a:pt x="2075" y="1702"/>
                    <a:pt x="2077" y="1700"/>
                    <a:pt x="2079" y="1698"/>
                  </a:cubicBezTo>
                  <a:cubicBezTo>
                    <a:pt x="2070" y="1655"/>
                    <a:pt x="2070" y="1655"/>
                    <a:pt x="2070" y="1655"/>
                  </a:cubicBezTo>
                  <a:cubicBezTo>
                    <a:pt x="2075" y="1617"/>
                    <a:pt x="2075" y="1617"/>
                    <a:pt x="2075" y="1617"/>
                  </a:cubicBezTo>
                  <a:cubicBezTo>
                    <a:pt x="2082" y="1614"/>
                    <a:pt x="2082" y="1614"/>
                    <a:pt x="2082" y="1614"/>
                  </a:cubicBezTo>
                  <a:cubicBezTo>
                    <a:pt x="2092" y="1610"/>
                    <a:pt x="2101" y="1608"/>
                    <a:pt x="2110" y="1606"/>
                  </a:cubicBezTo>
                  <a:cubicBezTo>
                    <a:pt x="2119" y="1605"/>
                    <a:pt x="2126" y="1605"/>
                    <a:pt x="2131" y="1605"/>
                  </a:cubicBezTo>
                  <a:cubicBezTo>
                    <a:pt x="2132" y="1605"/>
                    <a:pt x="2133" y="1605"/>
                    <a:pt x="2134" y="1605"/>
                  </a:cubicBezTo>
                  <a:cubicBezTo>
                    <a:pt x="2175" y="1587"/>
                    <a:pt x="2175" y="1587"/>
                    <a:pt x="2175" y="1587"/>
                  </a:cubicBezTo>
                  <a:cubicBezTo>
                    <a:pt x="2201" y="1558"/>
                    <a:pt x="2201" y="1558"/>
                    <a:pt x="2201" y="1558"/>
                  </a:cubicBezTo>
                  <a:cubicBezTo>
                    <a:pt x="2230" y="1493"/>
                    <a:pt x="2230" y="1493"/>
                    <a:pt x="2230" y="1493"/>
                  </a:cubicBezTo>
                  <a:cubicBezTo>
                    <a:pt x="2298" y="1488"/>
                    <a:pt x="2298" y="1488"/>
                    <a:pt x="2298" y="1488"/>
                  </a:cubicBezTo>
                  <a:cubicBezTo>
                    <a:pt x="2340" y="1490"/>
                    <a:pt x="2340" y="1490"/>
                    <a:pt x="2340" y="1490"/>
                  </a:cubicBezTo>
                  <a:cubicBezTo>
                    <a:pt x="2340" y="1490"/>
                    <a:pt x="2340" y="1490"/>
                    <a:pt x="2340" y="1490"/>
                  </a:cubicBezTo>
                  <a:cubicBezTo>
                    <a:pt x="2340" y="1490"/>
                    <a:pt x="2340" y="1490"/>
                    <a:pt x="2340" y="1490"/>
                  </a:cubicBezTo>
                  <a:cubicBezTo>
                    <a:pt x="2340" y="1490"/>
                    <a:pt x="2340" y="1490"/>
                    <a:pt x="2340" y="1490"/>
                  </a:cubicBezTo>
                  <a:cubicBezTo>
                    <a:pt x="2341" y="1490"/>
                    <a:pt x="2341" y="1490"/>
                    <a:pt x="2341" y="1490"/>
                  </a:cubicBezTo>
                  <a:cubicBezTo>
                    <a:pt x="2341" y="1491"/>
                    <a:pt x="2342" y="1491"/>
                    <a:pt x="2343" y="1491"/>
                  </a:cubicBezTo>
                  <a:cubicBezTo>
                    <a:pt x="2343" y="1491"/>
                    <a:pt x="2344" y="1491"/>
                    <a:pt x="2344" y="1491"/>
                  </a:cubicBezTo>
                  <a:cubicBezTo>
                    <a:pt x="2346" y="1491"/>
                    <a:pt x="2348" y="1490"/>
                    <a:pt x="2351" y="1490"/>
                  </a:cubicBezTo>
                  <a:cubicBezTo>
                    <a:pt x="2352" y="1490"/>
                    <a:pt x="2353" y="1489"/>
                    <a:pt x="2354" y="1489"/>
                  </a:cubicBezTo>
                  <a:cubicBezTo>
                    <a:pt x="2355" y="1487"/>
                    <a:pt x="2355" y="1486"/>
                    <a:pt x="2356" y="1484"/>
                  </a:cubicBezTo>
                  <a:cubicBezTo>
                    <a:pt x="2357" y="1482"/>
                    <a:pt x="2358" y="1479"/>
                    <a:pt x="2359" y="1477"/>
                  </a:cubicBezTo>
                  <a:cubicBezTo>
                    <a:pt x="2361" y="1472"/>
                    <a:pt x="2364" y="1467"/>
                    <a:pt x="2366" y="1462"/>
                  </a:cubicBezTo>
                  <a:cubicBezTo>
                    <a:pt x="2368" y="1459"/>
                    <a:pt x="2370" y="1456"/>
                    <a:pt x="2372" y="1453"/>
                  </a:cubicBezTo>
                  <a:cubicBezTo>
                    <a:pt x="2358" y="1428"/>
                    <a:pt x="2358" y="1428"/>
                    <a:pt x="2358" y="1428"/>
                  </a:cubicBezTo>
                  <a:cubicBezTo>
                    <a:pt x="2327" y="1379"/>
                    <a:pt x="2327" y="1379"/>
                    <a:pt x="2327" y="1379"/>
                  </a:cubicBezTo>
                  <a:cubicBezTo>
                    <a:pt x="2361" y="1350"/>
                    <a:pt x="2361" y="1350"/>
                    <a:pt x="2361" y="1350"/>
                  </a:cubicBezTo>
                  <a:cubicBezTo>
                    <a:pt x="2345" y="1317"/>
                    <a:pt x="2345" y="1317"/>
                    <a:pt x="2345" y="1317"/>
                  </a:cubicBezTo>
                  <a:cubicBezTo>
                    <a:pt x="2320" y="1275"/>
                    <a:pt x="2320" y="1275"/>
                    <a:pt x="2320" y="1275"/>
                  </a:cubicBezTo>
                  <a:cubicBezTo>
                    <a:pt x="2384" y="1238"/>
                    <a:pt x="2384" y="1238"/>
                    <a:pt x="2384" y="1238"/>
                  </a:cubicBezTo>
                  <a:cubicBezTo>
                    <a:pt x="2384" y="1237"/>
                    <a:pt x="2384" y="1237"/>
                    <a:pt x="2385" y="1237"/>
                  </a:cubicBezTo>
                  <a:cubicBezTo>
                    <a:pt x="2386" y="1236"/>
                    <a:pt x="2387" y="1235"/>
                    <a:pt x="2389" y="1233"/>
                  </a:cubicBezTo>
                  <a:cubicBezTo>
                    <a:pt x="2392" y="1230"/>
                    <a:pt x="2397" y="1226"/>
                    <a:pt x="2403" y="1221"/>
                  </a:cubicBezTo>
                  <a:cubicBezTo>
                    <a:pt x="2404" y="1220"/>
                    <a:pt x="2406" y="1219"/>
                    <a:pt x="2407" y="1217"/>
                  </a:cubicBezTo>
                  <a:cubicBezTo>
                    <a:pt x="2417" y="1209"/>
                    <a:pt x="2428" y="1199"/>
                    <a:pt x="2435" y="1192"/>
                  </a:cubicBezTo>
                  <a:cubicBezTo>
                    <a:pt x="2437" y="1190"/>
                    <a:pt x="2439" y="1188"/>
                    <a:pt x="2440" y="1187"/>
                  </a:cubicBezTo>
                  <a:cubicBezTo>
                    <a:pt x="2440" y="1187"/>
                    <a:pt x="2440" y="1187"/>
                    <a:pt x="2440" y="1186"/>
                  </a:cubicBezTo>
                  <a:cubicBezTo>
                    <a:pt x="2440" y="1182"/>
                    <a:pt x="2439" y="1175"/>
                    <a:pt x="2439" y="1166"/>
                  </a:cubicBezTo>
                  <a:cubicBezTo>
                    <a:pt x="2439" y="1166"/>
                    <a:pt x="2439" y="1166"/>
                    <a:pt x="2439" y="1166"/>
                  </a:cubicBezTo>
                  <a:cubicBezTo>
                    <a:pt x="2439" y="1166"/>
                    <a:pt x="2439" y="1166"/>
                    <a:pt x="2439" y="1166"/>
                  </a:cubicBezTo>
                  <a:cubicBezTo>
                    <a:pt x="2438" y="1158"/>
                    <a:pt x="2438" y="1149"/>
                    <a:pt x="2438" y="1141"/>
                  </a:cubicBezTo>
                  <a:cubicBezTo>
                    <a:pt x="2438" y="1141"/>
                    <a:pt x="2438" y="1141"/>
                    <a:pt x="2438" y="1141"/>
                  </a:cubicBezTo>
                  <a:cubicBezTo>
                    <a:pt x="2438" y="1141"/>
                    <a:pt x="2438" y="1141"/>
                    <a:pt x="2438" y="1141"/>
                  </a:cubicBezTo>
                  <a:cubicBezTo>
                    <a:pt x="2438" y="1138"/>
                    <a:pt x="2438" y="1136"/>
                    <a:pt x="2438" y="1133"/>
                  </a:cubicBezTo>
                  <a:cubicBezTo>
                    <a:pt x="2438" y="1133"/>
                    <a:pt x="2438" y="1133"/>
                    <a:pt x="2438" y="1133"/>
                  </a:cubicBezTo>
                  <a:cubicBezTo>
                    <a:pt x="2438" y="1131"/>
                    <a:pt x="2439" y="1129"/>
                    <a:pt x="2439" y="1126"/>
                  </a:cubicBezTo>
                  <a:cubicBezTo>
                    <a:pt x="2439" y="1126"/>
                    <a:pt x="2439" y="1126"/>
                    <a:pt x="2439" y="1126"/>
                  </a:cubicBezTo>
                  <a:cubicBezTo>
                    <a:pt x="2439" y="1125"/>
                    <a:pt x="2440" y="1123"/>
                    <a:pt x="2440" y="1121"/>
                  </a:cubicBezTo>
                  <a:cubicBezTo>
                    <a:pt x="2440" y="1121"/>
                    <a:pt x="2440" y="1121"/>
                    <a:pt x="2440" y="1121"/>
                  </a:cubicBezTo>
                  <a:cubicBezTo>
                    <a:pt x="2440" y="1121"/>
                    <a:pt x="2440" y="1121"/>
                    <a:pt x="2440" y="1121"/>
                  </a:cubicBezTo>
                  <a:cubicBezTo>
                    <a:pt x="2441" y="1121"/>
                    <a:pt x="2441" y="1120"/>
                    <a:pt x="2442" y="1118"/>
                  </a:cubicBezTo>
                  <a:cubicBezTo>
                    <a:pt x="2442" y="1117"/>
                    <a:pt x="2443" y="1115"/>
                    <a:pt x="2443" y="1113"/>
                  </a:cubicBezTo>
                  <a:cubicBezTo>
                    <a:pt x="2444" y="1109"/>
                    <a:pt x="2445" y="1104"/>
                    <a:pt x="2447" y="1100"/>
                  </a:cubicBezTo>
                  <a:cubicBezTo>
                    <a:pt x="2449" y="1091"/>
                    <a:pt x="2451" y="1082"/>
                    <a:pt x="2452" y="1078"/>
                  </a:cubicBezTo>
                  <a:cubicBezTo>
                    <a:pt x="2452" y="1077"/>
                    <a:pt x="2452" y="1077"/>
                    <a:pt x="2452" y="1077"/>
                  </a:cubicBezTo>
                  <a:cubicBezTo>
                    <a:pt x="2453" y="1070"/>
                    <a:pt x="2453" y="1070"/>
                    <a:pt x="2453" y="1070"/>
                  </a:cubicBezTo>
                  <a:cubicBezTo>
                    <a:pt x="2459" y="1067"/>
                    <a:pt x="2459" y="1067"/>
                    <a:pt x="2459" y="1067"/>
                  </a:cubicBezTo>
                  <a:cubicBezTo>
                    <a:pt x="2459" y="1067"/>
                    <a:pt x="2459" y="1067"/>
                    <a:pt x="2459" y="1067"/>
                  </a:cubicBezTo>
                  <a:cubicBezTo>
                    <a:pt x="2459" y="1067"/>
                    <a:pt x="2459" y="1067"/>
                    <a:pt x="2459" y="1067"/>
                  </a:cubicBezTo>
                  <a:cubicBezTo>
                    <a:pt x="2459" y="1067"/>
                    <a:pt x="2459" y="1067"/>
                    <a:pt x="2459" y="1067"/>
                  </a:cubicBezTo>
                  <a:cubicBezTo>
                    <a:pt x="2460" y="1067"/>
                    <a:pt x="2461" y="1066"/>
                    <a:pt x="2461" y="1066"/>
                  </a:cubicBezTo>
                  <a:cubicBezTo>
                    <a:pt x="2462" y="1066"/>
                    <a:pt x="2462" y="1065"/>
                    <a:pt x="2462" y="1065"/>
                  </a:cubicBezTo>
                  <a:cubicBezTo>
                    <a:pt x="2446" y="1061"/>
                    <a:pt x="2431" y="1061"/>
                    <a:pt x="2421" y="1061"/>
                  </a:cubicBezTo>
                  <a:cubicBezTo>
                    <a:pt x="2421" y="1061"/>
                    <a:pt x="2421" y="1061"/>
                    <a:pt x="2421" y="1061"/>
                  </a:cubicBezTo>
                  <a:cubicBezTo>
                    <a:pt x="2417" y="1061"/>
                    <a:pt x="2414" y="1061"/>
                    <a:pt x="2414" y="1061"/>
                  </a:cubicBezTo>
                  <a:cubicBezTo>
                    <a:pt x="2414" y="1061"/>
                    <a:pt x="2414" y="1061"/>
                    <a:pt x="2414" y="1061"/>
                  </a:cubicBezTo>
                  <a:cubicBezTo>
                    <a:pt x="2411" y="1061"/>
                    <a:pt x="2411" y="1061"/>
                    <a:pt x="2411" y="1061"/>
                  </a:cubicBezTo>
                  <a:cubicBezTo>
                    <a:pt x="2366" y="1050"/>
                    <a:pt x="2366" y="1050"/>
                    <a:pt x="2366" y="1050"/>
                  </a:cubicBezTo>
                  <a:cubicBezTo>
                    <a:pt x="2343" y="1042"/>
                    <a:pt x="2343" y="1042"/>
                    <a:pt x="2343" y="1042"/>
                  </a:cubicBezTo>
                  <a:cubicBezTo>
                    <a:pt x="2312" y="1059"/>
                    <a:pt x="2312" y="1059"/>
                    <a:pt x="2312" y="1059"/>
                  </a:cubicBezTo>
                  <a:cubicBezTo>
                    <a:pt x="2311" y="1061"/>
                    <a:pt x="2310" y="1063"/>
                    <a:pt x="2308" y="1066"/>
                  </a:cubicBezTo>
                  <a:cubicBezTo>
                    <a:pt x="2304" y="1072"/>
                    <a:pt x="2299" y="1079"/>
                    <a:pt x="2295" y="1084"/>
                  </a:cubicBezTo>
                  <a:cubicBezTo>
                    <a:pt x="2295" y="1084"/>
                    <a:pt x="2295" y="1084"/>
                    <a:pt x="2295" y="1084"/>
                  </a:cubicBezTo>
                  <a:cubicBezTo>
                    <a:pt x="2294" y="1086"/>
                    <a:pt x="2292" y="1087"/>
                    <a:pt x="2291" y="1089"/>
                  </a:cubicBezTo>
                  <a:cubicBezTo>
                    <a:pt x="2289" y="1092"/>
                    <a:pt x="2287" y="1095"/>
                    <a:pt x="2285" y="1098"/>
                  </a:cubicBezTo>
                  <a:cubicBezTo>
                    <a:pt x="2285" y="1098"/>
                    <a:pt x="2285" y="1098"/>
                    <a:pt x="2285" y="1098"/>
                  </a:cubicBezTo>
                  <a:cubicBezTo>
                    <a:pt x="2282" y="1103"/>
                    <a:pt x="2278" y="1110"/>
                    <a:pt x="2275" y="1115"/>
                  </a:cubicBezTo>
                  <a:cubicBezTo>
                    <a:pt x="2273" y="1119"/>
                    <a:pt x="2271" y="1122"/>
                    <a:pt x="2270" y="1125"/>
                  </a:cubicBezTo>
                  <a:cubicBezTo>
                    <a:pt x="2269" y="1126"/>
                    <a:pt x="2269" y="1127"/>
                    <a:pt x="2269" y="1127"/>
                  </a:cubicBezTo>
                  <a:cubicBezTo>
                    <a:pt x="2269" y="1127"/>
                    <a:pt x="2269" y="1127"/>
                    <a:pt x="2269" y="1127"/>
                  </a:cubicBezTo>
                  <a:cubicBezTo>
                    <a:pt x="2268" y="1133"/>
                    <a:pt x="2268" y="1133"/>
                    <a:pt x="2268" y="1133"/>
                  </a:cubicBezTo>
                  <a:cubicBezTo>
                    <a:pt x="2207" y="1178"/>
                    <a:pt x="2207" y="1178"/>
                    <a:pt x="2207" y="1178"/>
                  </a:cubicBezTo>
                  <a:cubicBezTo>
                    <a:pt x="2208" y="1181"/>
                    <a:pt x="2208" y="1185"/>
                    <a:pt x="2208" y="1189"/>
                  </a:cubicBezTo>
                  <a:cubicBezTo>
                    <a:pt x="2208" y="1189"/>
                    <a:pt x="2208" y="1189"/>
                    <a:pt x="2208" y="1189"/>
                  </a:cubicBezTo>
                  <a:cubicBezTo>
                    <a:pt x="2208" y="1189"/>
                    <a:pt x="2208" y="1189"/>
                    <a:pt x="2208" y="1189"/>
                  </a:cubicBezTo>
                  <a:cubicBezTo>
                    <a:pt x="2208" y="1189"/>
                    <a:pt x="2208" y="1189"/>
                    <a:pt x="2208" y="1189"/>
                  </a:cubicBezTo>
                  <a:cubicBezTo>
                    <a:pt x="2208" y="1191"/>
                    <a:pt x="2208" y="1194"/>
                    <a:pt x="2208" y="1196"/>
                  </a:cubicBezTo>
                  <a:cubicBezTo>
                    <a:pt x="2207" y="1198"/>
                    <a:pt x="2207" y="1201"/>
                    <a:pt x="2206" y="1203"/>
                  </a:cubicBezTo>
                  <a:cubicBezTo>
                    <a:pt x="2205" y="1204"/>
                    <a:pt x="2205" y="1204"/>
                    <a:pt x="2205" y="1205"/>
                  </a:cubicBezTo>
                  <a:cubicBezTo>
                    <a:pt x="2204" y="1205"/>
                    <a:pt x="2204" y="1206"/>
                    <a:pt x="2204" y="1206"/>
                  </a:cubicBezTo>
                  <a:cubicBezTo>
                    <a:pt x="2203" y="1208"/>
                    <a:pt x="2201" y="1210"/>
                    <a:pt x="2199" y="1211"/>
                  </a:cubicBezTo>
                  <a:cubicBezTo>
                    <a:pt x="2197" y="1212"/>
                    <a:pt x="2195" y="1213"/>
                    <a:pt x="2193" y="1214"/>
                  </a:cubicBezTo>
                  <a:cubicBezTo>
                    <a:pt x="2193" y="1214"/>
                    <a:pt x="2193" y="1214"/>
                    <a:pt x="2193" y="1214"/>
                  </a:cubicBezTo>
                  <a:cubicBezTo>
                    <a:pt x="2193" y="1214"/>
                    <a:pt x="2193" y="1214"/>
                    <a:pt x="2193" y="1214"/>
                  </a:cubicBezTo>
                  <a:cubicBezTo>
                    <a:pt x="2192" y="1214"/>
                    <a:pt x="2190" y="1214"/>
                    <a:pt x="2189" y="1214"/>
                  </a:cubicBezTo>
                  <a:cubicBezTo>
                    <a:pt x="2189" y="1214"/>
                    <a:pt x="2189" y="1214"/>
                    <a:pt x="2188" y="1214"/>
                  </a:cubicBezTo>
                  <a:cubicBezTo>
                    <a:pt x="2187" y="1214"/>
                    <a:pt x="2185" y="1214"/>
                    <a:pt x="2184" y="1214"/>
                  </a:cubicBezTo>
                  <a:cubicBezTo>
                    <a:pt x="2179" y="1214"/>
                    <a:pt x="2173" y="1214"/>
                    <a:pt x="2167" y="1214"/>
                  </a:cubicBezTo>
                  <a:cubicBezTo>
                    <a:pt x="2161" y="1213"/>
                    <a:pt x="2154" y="1213"/>
                    <a:pt x="2148" y="1212"/>
                  </a:cubicBezTo>
                  <a:cubicBezTo>
                    <a:pt x="2139" y="1211"/>
                    <a:pt x="2132" y="1211"/>
                    <a:pt x="2128" y="1210"/>
                  </a:cubicBezTo>
                  <a:cubicBezTo>
                    <a:pt x="2122" y="1212"/>
                    <a:pt x="2115" y="1214"/>
                    <a:pt x="2107" y="1217"/>
                  </a:cubicBezTo>
                  <a:cubicBezTo>
                    <a:pt x="2107" y="1217"/>
                    <a:pt x="2106" y="1217"/>
                    <a:pt x="2106" y="1218"/>
                  </a:cubicBezTo>
                  <a:cubicBezTo>
                    <a:pt x="2097" y="1221"/>
                    <a:pt x="2087" y="1225"/>
                    <a:pt x="2078" y="1229"/>
                  </a:cubicBezTo>
                  <a:cubicBezTo>
                    <a:pt x="2060" y="1236"/>
                    <a:pt x="2045" y="1244"/>
                    <a:pt x="2041" y="1245"/>
                  </a:cubicBezTo>
                  <a:cubicBezTo>
                    <a:pt x="2041" y="1245"/>
                    <a:pt x="2041" y="1245"/>
                    <a:pt x="2041" y="1245"/>
                  </a:cubicBezTo>
                  <a:cubicBezTo>
                    <a:pt x="2040" y="1246"/>
                    <a:pt x="2040" y="1246"/>
                    <a:pt x="2040" y="1246"/>
                  </a:cubicBezTo>
                  <a:cubicBezTo>
                    <a:pt x="1971" y="1270"/>
                    <a:pt x="1971" y="1270"/>
                    <a:pt x="1971" y="1270"/>
                  </a:cubicBezTo>
                  <a:cubicBezTo>
                    <a:pt x="1920" y="1296"/>
                    <a:pt x="1920" y="1296"/>
                    <a:pt x="1920" y="1296"/>
                  </a:cubicBezTo>
                  <a:cubicBezTo>
                    <a:pt x="1886" y="1276"/>
                    <a:pt x="1886" y="1276"/>
                    <a:pt x="1886" y="1276"/>
                  </a:cubicBezTo>
                  <a:cubicBezTo>
                    <a:pt x="1854" y="1277"/>
                    <a:pt x="1854" y="1277"/>
                    <a:pt x="1854" y="1277"/>
                  </a:cubicBezTo>
                  <a:cubicBezTo>
                    <a:pt x="1762" y="1320"/>
                    <a:pt x="1762" y="1320"/>
                    <a:pt x="1762" y="1320"/>
                  </a:cubicBezTo>
                  <a:cubicBezTo>
                    <a:pt x="1718" y="1351"/>
                    <a:pt x="1718" y="1351"/>
                    <a:pt x="1718" y="1351"/>
                  </a:cubicBezTo>
                  <a:cubicBezTo>
                    <a:pt x="1710" y="1342"/>
                    <a:pt x="1710" y="1342"/>
                    <a:pt x="1710" y="1342"/>
                  </a:cubicBezTo>
                  <a:cubicBezTo>
                    <a:pt x="1710" y="1342"/>
                    <a:pt x="1707" y="1339"/>
                    <a:pt x="1703" y="1334"/>
                  </a:cubicBezTo>
                  <a:cubicBezTo>
                    <a:pt x="1699" y="1330"/>
                    <a:pt x="1693" y="1323"/>
                    <a:pt x="1689" y="1317"/>
                  </a:cubicBezTo>
                  <a:cubicBezTo>
                    <a:pt x="1685" y="1313"/>
                    <a:pt x="1682" y="1308"/>
                    <a:pt x="1680" y="1304"/>
                  </a:cubicBezTo>
                  <a:cubicBezTo>
                    <a:pt x="1678" y="1302"/>
                    <a:pt x="1677" y="1299"/>
                    <a:pt x="1676" y="1297"/>
                  </a:cubicBezTo>
                  <a:cubicBezTo>
                    <a:pt x="1676" y="1296"/>
                    <a:pt x="1676" y="1296"/>
                    <a:pt x="1676" y="1296"/>
                  </a:cubicBezTo>
                  <a:cubicBezTo>
                    <a:pt x="1676" y="1296"/>
                    <a:pt x="1676" y="1296"/>
                    <a:pt x="1675" y="1295"/>
                  </a:cubicBezTo>
                  <a:cubicBezTo>
                    <a:pt x="1675" y="1294"/>
                    <a:pt x="1673" y="1292"/>
                    <a:pt x="1672" y="1291"/>
                  </a:cubicBezTo>
                  <a:cubicBezTo>
                    <a:pt x="1669" y="1288"/>
                    <a:pt x="1665" y="1284"/>
                    <a:pt x="1661" y="1280"/>
                  </a:cubicBezTo>
                  <a:cubicBezTo>
                    <a:pt x="1653" y="1273"/>
                    <a:pt x="1645" y="1267"/>
                    <a:pt x="1644" y="1266"/>
                  </a:cubicBezTo>
                  <a:cubicBezTo>
                    <a:pt x="1644" y="1266"/>
                    <a:pt x="1644" y="1266"/>
                    <a:pt x="1644" y="1266"/>
                  </a:cubicBezTo>
                  <a:cubicBezTo>
                    <a:pt x="1644" y="1266"/>
                    <a:pt x="1644" y="1266"/>
                    <a:pt x="1644" y="1266"/>
                  </a:cubicBezTo>
                  <a:cubicBezTo>
                    <a:pt x="1603" y="1232"/>
                    <a:pt x="1603" y="1232"/>
                    <a:pt x="1603" y="1232"/>
                  </a:cubicBezTo>
                  <a:cubicBezTo>
                    <a:pt x="1590" y="1210"/>
                    <a:pt x="1590" y="1210"/>
                    <a:pt x="1590" y="1210"/>
                  </a:cubicBezTo>
                  <a:cubicBezTo>
                    <a:pt x="1590" y="1194"/>
                    <a:pt x="1590" y="1194"/>
                    <a:pt x="1590" y="1194"/>
                  </a:cubicBezTo>
                  <a:cubicBezTo>
                    <a:pt x="1534" y="1194"/>
                    <a:pt x="1534" y="1194"/>
                    <a:pt x="1534" y="1194"/>
                  </a:cubicBezTo>
                  <a:cubicBezTo>
                    <a:pt x="1516" y="1161"/>
                    <a:pt x="1516" y="1161"/>
                    <a:pt x="1516" y="1161"/>
                  </a:cubicBezTo>
                  <a:cubicBezTo>
                    <a:pt x="1515" y="1161"/>
                    <a:pt x="1514" y="1161"/>
                    <a:pt x="1513" y="1160"/>
                  </a:cubicBezTo>
                  <a:cubicBezTo>
                    <a:pt x="1513" y="1160"/>
                    <a:pt x="1512" y="1160"/>
                    <a:pt x="1511" y="1159"/>
                  </a:cubicBezTo>
                  <a:cubicBezTo>
                    <a:pt x="1506" y="1157"/>
                    <a:pt x="1498" y="1153"/>
                    <a:pt x="1484" y="1148"/>
                  </a:cubicBezTo>
                  <a:cubicBezTo>
                    <a:pt x="1467" y="1141"/>
                    <a:pt x="1455" y="1131"/>
                    <a:pt x="1448" y="1123"/>
                  </a:cubicBezTo>
                  <a:cubicBezTo>
                    <a:pt x="1448" y="1123"/>
                    <a:pt x="1448" y="1123"/>
                    <a:pt x="1448" y="1123"/>
                  </a:cubicBezTo>
                  <a:cubicBezTo>
                    <a:pt x="1443" y="1117"/>
                    <a:pt x="1440" y="1112"/>
                    <a:pt x="1439" y="1109"/>
                  </a:cubicBezTo>
                  <a:cubicBezTo>
                    <a:pt x="1402" y="1063"/>
                    <a:pt x="1402" y="1063"/>
                    <a:pt x="1402" y="1063"/>
                  </a:cubicBezTo>
                  <a:cubicBezTo>
                    <a:pt x="1402" y="1063"/>
                    <a:pt x="1402" y="1063"/>
                    <a:pt x="1402" y="1063"/>
                  </a:cubicBezTo>
                  <a:cubicBezTo>
                    <a:pt x="1402" y="1063"/>
                    <a:pt x="1402" y="1063"/>
                    <a:pt x="1402" y="1063"/>
                  </a:cubicBezTo>
                  <a:cubicBezTo>
                    <a:pt x="1420" y="1043"/>
                    <a:pt x="1420" y="1043"/>
                    <a:pt x="1420" y="1043"/>
                  </a:cubicBezTo>
                  <a:cubicBezTo>
                    <a:pt x="1442" y="1017"/>
                    <a:pt x="1442" y="1017"/>
                    <a:pt x="1442" y="1017"/>
                  </a:cubicBezTo>
                  <a:cubicBezTo>
                    <a:pt x="1456" y="999"/>
                    <a:pt x="1456" y="999"/>
                    <a:pt x="1456" y="999"/>
                  </a:cubicBezTo>
                  <a:cubicBezTo>
                    <a:pt x="1427" y="969"/>
                    <a:pt x="1427" y="969"/>
                    <a:pt x="1427" y="969"/>
                  </a:cubicBezTo>
                  <a:cubicBezTo>
                    <a:pt x="1423" y="922"/>
                    <a:pt x="1423" y="922"/>
                    <a:pt x="1423" y="922"/>
                  </a:cubicBezTo>
                  <a:cubicBezTo>
                    <a:pt x="1402" y="877"/>
                    <a:pt x="1402" y="877"/>
                    <a:pt x="1402" y="877"/>
                  </a:cubicBezTo>
                  <a:cubicBezTo>
                    <a:pt x="1456" y="848"/>
                    <a:pt x="1456" y="848"/>
                    <a:pt x="1456" y="848"/>
                  </a:cubicBezTo>
                  <a:cubicBezTo>
                    <a:pt x="1462" y="816"/>
                    <a:pt x="1462" y="816"/>
                    <a:pt x="1462" y="816"/>
                  </a:cubicBezTo>
                  <a:cubicBezTo>
                    <a:pt x="1484" y="773"/>
                    <a:pt x="1484" y="773"/>
                    <a:pt x="1484" y="773"/>
                  </a:cubicBezTo>
                  <a:cubicBezTo>
                    <a:pt x="1580" y="753"/>
                    <a:pt x="1580" y="753"/>
                    <a:pt x="1580" y="753"/>
                  </a:cubicBezTo>
                  <a:cubicBezTo>
                    <a:pt x="1611" y="746"/>
                    <a:pt x="1611" y="746"/>
                    <a:pt x="1611" y="746"/>
                  </a:cubicBezTo>
                  <a:cubicBezTo>
                    <a:pt x="1680" y="770"/>
                    <a:pt x="1680" y="770"/>
                    <a:pt x="1680" y="770"/>
                  </a:cubicBezTo>
                  <a:cubicBezTo>
                    <a:pt x="1745" y="776"/>
                    <a:pt x="1745" y="776"/>
                    <a:pt x="1745" y="776"/>
                  </a:cubicBezTo>
                  <a:cubicBezTo>
                    <a:pt x="1773" y="802"/>
                    <a:pt x="1773" y="802"/>
                    <a:pt x="1773" y="802"/>
                  </a:cubicBezTo>
                  <a:cubicBezTo>
                    <a:pt x="1780" y="819"/>
                    <a:pt x="1780" y="819"/>
                    <a:pt x="1780" y="819"/>
                  </a:cubicBezTo>
                  <a:cubicBezTo>
                    <a:pt x="1802" y="835"/>
                    <a:pt x="1802" y="835"/>
                    <a:pt x="1802" y="835"/>
                  </a:cubicBezTo>
                  <a:cubicBezTo>
                    <a:pt x="1767" y="894"/>
                    <a:pt x="1767" y="894"/>
                    <a:pt x="1767" y="894"/>
                  </a:cubicBezTo>
                  <a:cubicBezTo>
                    <a:pt x="1767" y="894"/>
                    <a:pt x="1767" y="894"/>
                    <a:pt x="1767" y="894"/>
                  </a:cubicBezTo>
                  <a:cubicBezTo>
                    <a:pt x="1767" y="894"/>
                    <a:pt x="1767" y="894"/>
                    <a:pt x="1767" y="894"/>
                  </a:cubicBezTo>
                  <a:cubicBezTo>
                    <a:pt x="1757" y="891"/>
                    <a:pt x="1757" y="891"/>
                    <a:pt x="1757" y="891"/>
                  </a:cubicBezTo>
                  <a:cubicBezTo>
                    <a:pt x="1753" y="890"/>
                    <a:pt x="1753" y="890"/>
                    <a:pt x="1753" y="890"/>
                  </a:cubicBezTo>
                  <a:cubicBezTo>
                    <a:pt x="1772" y="941"/>
                    <a:pt x="1772" y="941"/>
                    <a:pt x="1772" y="941"/>
                  </a:cubicBezTo>
                  <a:cubicBezTo>
                    <a:pt x="1756" y="986"/>
                    <a:pt x="1756" y="986"/>
                    <a:pt x="1756" y="986"/>
                  </a:cubicBezTo>
                  <a:cubicBezTo>
                    <a:pt x="1731" y="996"/>
                    <a:pt x="1731" y="996"/>
                    <a:pt x="1731" y="996"/>
                  </a:cubicBezTo>
                  <a:cubicBezTo>
                    <a:pt x="1736" y="1004"/>
                    <a:pt x="1736" y="1004"/>
                    <a:pt x="1736" y="1004"/>
                  </a:cubicBezTo>
                  <a:cubicBezTo>
                    <a:pt x="1775" y="996"/>
                    <a:pt x="1775" y="996"/>
                    <a:pt x="1775" y="996"/>
                  </a:cubicBezTo>
                  <a:cubicBezTo>
                    <a:pt x="1788" y="976"/>
                    <a:pt x="1788" y="976"/>
                    <a:pt x="1788" y="976"/>
                  </a:cubicBezTo>
                  <a:cubicBezTo>
                    <a:pt x="1792" y="950"/>
                    <a:pt x="1792" y="950"/>
                    <a:pt x="1792" y="950"/>
                  </a:cubicBezTo>
                  <a:cubicBezTo>
                    <a:pt x="1800" y="926"/>
                    <a:pt x="1800" y="926"/>
                    <a:pt x="1800" y="926"/>
                  </a:cubicBezTo>
                  <a:cubicBezTo>
                    <a:pt x="1801" y="920"/>
                    <a:pt x="1801" y="920"/>
                    <a:pt x="1801" y="920"/>
                  </a:cubicBezTo>
                  <a:cubicBezTo>
                    <a:pt x="1767" y="901"/>
                    <a:pt x="1767" y="901"/>
                    <a:pt x="1767" y="901"/>
                  </a:cubicBezTo>
                  <a:cubicBezTo>
                    <a:pt x="1855" y="842"/>
                    <a:pt x="1855" y="842"/>
                    <a:pt x="1855" y="842"/>
                  </a:cubicBezTo>
                  <a:cubicBezTo>
                    <a:pt x="1894" y="899"/>
                    <a:pt x="1894" y="899"/>
                    <a:pt x="1894" y="899"/>
                  </a:cubicBezTo>
                  <a:cubicBezTo>
                    <a:pt x="1910" y="936"/>
                    <a:pt x="1910" y="936"/>
                    <a:pt x="1910" y="936"/>
                  </a:cubicBezTo>
                  <a:cubicBezTo>
                    <a:pt x="1942" y="948"/>
                    <a:pt x="1942" y="948"/>
                    <a:pt x="1942" y="948"/>
                  </a:cubicBezTo>
                  <a:cubicBezTo>
                    <a:pt x="1952" y="964"/>
                    <a:pt x="1952" y="964"/>
                    <a:pt x="1952" y="964"/>
                  </a:cubicBezTo>
                  <a:cubicBezTo>
                    <a:pt x="1978" y="974"/>
                    <a:pt x="1978" y="974"/>
                    <a:pt x="1978" y="974"/>
                  </a:cubicBezTo>
                  <a:cubicBezTo>
                    <a:pt x="2010" y="972"/>
                    <a:pt x="2010" y="972"/>
                    <a:pt x="2010" y="972"/>
                  </a:cubicBezTo>
                  <a:cubicBezTo>
                    <a:pt x="2039" y="955"/>
                    <a:pt x="2039" y="955"/>
                    <a:pt x="2039" y="955"/>
                  </a:cubicBezTo>
                  <a:cubicBezTo>
                    <a:pt x="2037" y="953"/>
                    <a:pt x="2036" y="951"/>
                    <a:pt x="2035" y="949"/>
                  </a:cubicBezTo>
                  <a:cubicBezTo>
                    <a:pt x="2032" y="947"/>
                    <a:pt x="2030" y="944"/>
                    <a:pt x="2029" y="943"/>
                  </a:cubicBezTo>
                  <a:cubicBezTo>
                    <a:pt x="2028" y="942"/>
                    <a:pt x="2028" y="942"/>
                    <a:pt x="2028" y="942"/>
                  </a:cubicBezTo>
                  <a:cubicBezTo>
                    <a:pt x="2027" y="941"/>
                    <a:pt x="2027" y="941"/>
                    <a:pt x="2027" y="941"/>
                  </a:cubicBezTo>
                  <a:cubicBezTo>
                    <a:pt x="2026" y="940"/>
                    <a:pt x="2025" y="940"/>
                    <a:pt x="2024" y="939"/>
                  </a:cubicBezTo>
                  <a:cubicBezTo>
                    <a:pt x="2022" y="938"/>
                    <a:pt x="2021" y="937"/>
                    <a:pt x="2020" y="936"/>
                  </a:cubicBezTo>
                  <a:cubicBezTo>
                    <a:pt x="2020" y="936"/>
                    <a:pt x="2020" y="936"/>
                    <a:pt x="2020" y="935"/>
                  </a:cubicBezTo>
                  <a:cubicBezTo>
                    <a:pt x="2020" y="935"/>
                    <a:pt x="2020" y="935"/>
                    <a:pt x="2020" y="935"/>
                  </a:cubicBezTo>
                  <a:cubicBezTo>
                    <a:pt x="2017" y="933"/>
                    <a:pt x="2015" y="931"/>
                    <a:pt x="2014" y="929"/>
                  </a:cubicBezTo>
                  <a:cubicBezTo>
                    <a:pt x="2014" y="929"/>
                    <a:pt x="2014" y="929"/>
                    <a:pt x="2014" y="929"/>
                  </a:cubicBezTo>
                  <a:cubicBezTo>
                    <a:pt x="2014" y="929"/>
                    <a:pt x="2014" y="929"/>
                    <a:pt x="2014" y="929"/>
                  </a:cubicBezTo>
                  <a:cubicBezTo>
                    <a:pt x="2013" y="928"/>
                    <a:pt x="2012" y="927"/>
                    <a:pt x="2011" y="926"/>
                  </a:cubicBezTo>
                  <a:cubicBezTo>
                    <a:pt x="2010" y="924"/>
                    <a:pt x="2008" y="922"/>
                    <a:pt x="2008" y="921"/>
                  </a:cubicBezTo>
                  <a:cubicBezTo>
                    <a:pt x="1990" y="901"/>
                    <a:pt x="1990" y="901"/>
                    <a:pt x="1990" y="901"/>
                  </a:cubicBezTo>
                  <a:cubicBezTo>
                    <a:pt x="1956" y="888"/>
                    <a:pt x="1956" y="888"/>
                    <a:pt x="1956" y="888"/>
                  </a:cubicBezTo>
                  <a:cubicBezTo>
                    <a:pt x="1930" y="878"/>
                    <a:pt x="1930" y="878"/>
                    <a:pt x="1930" y="878"/>
                  </a:cubicBezTo>
                  <a:cubicBezTo>
                    <a:pt x="1939" y="863"/>
                    <a:pt x="1939" y="863"/>
                    <a:pt x="1939" y="863"/>
                  </a:cubicBezTo>
                  <a:cubicBezTo>
                    <a:pt x="1941" y="860"/>
                    <a:pt x="1944" y="858"/>
                    <a:pt x="1946" y="856"/>
                  </a:cubicBezTo>
                  <a:cubicBezTo>
                    <a:pt x="1949" y="854"/>
                    <a:pt x="1951" y="853"/>
                    <a:pt x="1954" y="851"/>
                  </a:cubicBezTo>
                  <a:cubicBezTo>
                    <a:pt x="1959" y="849"/>
                    <a:pt x="1964" y="848"/>
                    <a:pt x="1969" y="847"/>
                  </a:cubicBezTo>
                  <a:cubicBezTo>
                    <a:pt x="1978" y="845"/>
                    <a:pt x="1985" y="845"/>
                    <a:pt x="1986" y="845"/>
                  </a:cubicBezTo>
                  <a:cubicBezTo>
                    <a:pt x="1990" y="845"/>
                    <a:pt x="1990" y="845"/>
                    <a:pt x="1990" y="845"/>
                  </a:cubicBezTo>
                  <a:cubicBezTo>
                    <a:pt x="2017" y="861"/>
                    <a:pt x="2017" y="861"/>
                    <a:pt x="2017" y="861"/>
                  </a:cubicBezTo>
                  <a:cubicBezTo>
                    <a:pt x="2017" y="861"/>
                    <a:pt x="2017" y="861"/>
                    <a:pt x="2017" y="861"/>
                  </a:cubicBezTo>
                  <a:cubicBezTo>
                    <a:pt x="2017" y="861"/>
                    <a:pt x="2017" y="861"/>
                    <a:pt x="2017" y="861"/>
                  </a:cubicBezTo>
                  <a:cubicBezTo>
                    <a:pt x="2016" y="859"/>
                    <a:pt x="2016" y="857"/>
                    <a:pt x="2016" y="856"/>
                  </a:cubicBezTo>
                  <a:cubicBezTo>
                    <a:pt x="2016" y="853"/>
                    <a:pt x="2015" y="852"/>
                    <a:pt x="2015" y="850"/>
                  </a:cubicBezTo>
                  <a:cubicBezTo>
                    <a:pt x="2015" y="848"/>
                    <a:pt x="2015" y="846"/>
                    <a:pt x="2015" y="844"/>
                  </a:cubicBezTo>
                  <a:cubicBezTo>
                    <a:pt x="2015" y="843"/>
                    <a:pt x="2015" y="842"/>
                    <a:pt x="2015" y="840"/>
                  </a:cubicBezTo>
                  <a:cubicBezTo>
                    <a:pt x="2014" y="840"/>
                    <a:pt x="2014" y="840"/>
                    <a:pt x="2014" y="840"/>
                  </a:cubicBezTo>
                  <a:cubicBezTo>
                    <a:pt x="2012" y="839"/>
                    <a:pt x="2011" y="839"/>
                    <a:pt x="2010" y="838"/>
                  </a:cubicBezTo>
                  <a:cubicBezTo>
                    <a:pt x="2008" y="837"/>
                    <a:pt x="2006" y="836"/>
                    <a:pt x="2004" y="834"/>
                  </a:cubicBezTo>
                  <a:cubicBezTo>
                    <a:pt x="2004" y="834"/>
                    <a:pt x="2004" y="834"/>
                    <a:pt x="2004" y="834"/>
                  </a:cubicBezTo>
                  <a:cubicBezTo>
                    <a:pt x="1997" y="831"/>
                    <a:pt x="1993" y="828"/>
                    <a:pt x="1989" y="824"/>
                  </a:cubicBezTo>
                  <a:cubicBezTo>
                    <a:pt x="1986" y="822"/>
                    <a:pt x="1985" y="819"/>
                    <a:pt x="1983" y="817"/>
                  </a:cubicBezTo>
                  <a:cubicBezTo>
                    <a:pt x="1979" y="811"/>
                    <a:pt x="1978" y="805"/>
                    <a:pt x="1978" y="800"/>
                  </a:cubicBezTo>
                  <a:cubicBezTo>
                    <a:pt x="1978" y="800"/>
                    <a:pt x="1978" y="800"/>
                    <a:pt x="1978" y="800"/>
                  </a:cubicBezTo>
                  <a:cubicBezTo>
                    <a:pt x="1978" y="798"/>
                    <a:pt x="1978" y="797"/>
                    <a:pt x="1978" y="795"/>
                  </a:cubicBezTo>
                  <a:cubicBezTo>
                    <a:pt x="1978" y="794"/>
                    <a:pt x="1978" y="794"/>
                    <a:pt x="1979" y="793"/>
                  </a:cubicBezTo>
                  <a:cubicBezTo>
                    <a:pt x="1981" y="786"/>
                    <a:pt x="1981" y="786"/>
                    <a:pt x="1981" y="786"/>
                  </a:cubicBezTo>
                  <a:cubicBezTo>
                    <a:pt x="1981" y="786"/>
                    <a:pt x="1981" y="786"/>
                    <a:pt x="1981" y="786"/>
                  </a:cubicBezTo>
                  <a:cubicBezTo>
                    <a:pt x="1981" y="786"/>
                    <a:pt x="1981" y="786"/>
                    <a:pt x="1981" y="786"/>
                  </a:cubicBezTo>
                  <a:cubicBezTo>
                    <a:pt x="1997" y="781"/>
                    <a:pt x="1997" y="781"/>
                    <a:pt x="1997" y="781"/>
                  </a:cubicBezTo>
                  <a:cubicBezTo>
                    <a:pt x="2026" y="773"/>
                    <a:pt x="2026" y="773"/>
                    <a:pt x="2026" y="773"/>
                  </a:cubicBezTo>
                  <a:cubicBezTo>
                    <a:pt x="2067" y="781"/>
                    <a:pt x="2067" y="781"/>
                    <a:pt x="2067" y="781"/>
                  </a:cubicBezTo>
                  <a:cubicBezTo>
                    <a:pt x="2089" y="775"/>
                    <a:pt x="2089" y="775"/>
                    <a:pt x="2089" y="775"/>
                  </a:cubicBezTo>
                  <a:cubicBezTo>
                    <a:pt x="2090" y="774"/>
                    <a:pt x="2091" y="774"/>
                    <a:pt x="2091" y="773"/>
                  </a:cubicBezTo>
                  <a:cubicBezTo>
                    <a:pt x="2091" y="773"/>
                    <a:pt x="2091" y="773"/>
                    <a:pt x="2091" y="773"/>
                  </a:cubicBezTo>
                  <a:cubicBezTo>
                    <a:pt x="2094" y="772"/>
                    <a:pt x="2096" y="771"/>
                    <a:pt x="2100" y="771"/>
                  </a:cubicBezTo>
                  <a:cubicBezTo>
                    <a:pt x="2100" y="771"/>
                    <a:pt x="2100" y="771"/>
                    <a:pt x="2100" y="771"/>
                  </a:cubicBezTo>
                  <a:cubicBezTo>
                    <a:pt x="2100" y="771"/>
                    <a:pt x="2100" y="771"/>
                    <a:pt x="2100" y="771"/>
                  </a:cubicBezTo>
                  <a:cubicBezTo>
                    <a:pt x="2100" y="771"/>
                    <a:pt x="2100" y="771"/>
                    <a:pt x="2100" y="771"/>
                  </a:cubicBezTo>
                  <a:cubicBezTo>
                    <a:pt x="2104" y="771"/>
                    <a:pt x="2107" y="772"/>
                    <a:pt x="2109" y="774"/>
                  </a:cubicBezTo>
                  <a:cubicBezTo>
                    <a:pt x="2111" y="775"/>
                    <a:pt x="2113" y="777"/>
                    <a:pt x="2114" y="778"/>
                  </a:cubicBezTo>
                  <a:cubicBezTo>
                    <a:pt x="2114" y="778"/>
                    <a:pt x="2114" y="779"/>
                    <a:pt x="2114" y="779"/>
                  </a:cubicBezTo>
                  <a:cubicBezTo>
                    <a:pt x="2123" y="773"/>
                    <a:pt x="2123" y="773"/>
                    <a:pt x="2123" y="773"/>
                  </a:cubicBezTo>
                  <a:cubicBezTo>
                    <a:pt x="2161" y="747"/>
                    <a:pt x="2161" y="747"/>
                    <a:pt x="2161" y="747"/>
                  </a:cubicBezTo>
                  <a:cubicBezTo>
                    <a:pt x="2161" y="747"/>
                    <a:pt x="2161" y="747"/>
                    <a:pt x="2161" y="747"/>
                  </a:cubicBezTo>
                  <a:cubicBezTo>
                    <a:pt x="2161" y="747"/>
                    <a:pt x="2161" y="747"/>
                    <a:pt x="2161" y="747"/>
                  </a:cubicBezTo>
                  <a:cubicBezTo>
                    <a:pt x="2168" y="750"/>
                    <a:pt x="2168" y="750"/>
                    <a:pt x="2168" y="750"/>
                  </a:cubicBezTo>
                  <a:cubicBezTo>
                    <a:pt x="2168" y="750"/>
                    <a:pt x="2168" y="750"/>
                    <a:pt x="2168" y="750"/>
                  </a:cubicBezTo>
                  <a:cubicBezTo>
                    <a:pt x="2168" y="750"/>
                    <a:pt x="2168" y="750"/>
                    <a:pt x="2168" y="750"/>
                  </a:cubicBezTo>
                  <a:cubicBezTo>
                    <a:pt x="2168" y="750"/>
                    <a:pt x="2168" y="750"/>
                    <a:pt x="2168" y="750"/>
                  </a:cubicBezTo>
                  <a:cubicBezTo>
                    <a:pt x="2168" y="750"/>
                    <a:pt x="2168" y="750"/>
                    <a:pt x="2168" y="750"/>
                  </a:cubicBezTo>
                  <a:cubicBezTo>
                    <a:pt x="2168" y="750"/>
                    <a:pt x="2168" y="750"/>
                    <a:pt x="2168" y="750"/>
                  </a:cubicBezTo>
                  <a:cubicBezTo>
                    <a:pt x="2169" y="750"/>
                    <a:pt x="2169" y="750"/>
                    <a:pt x="2169" y="750"/>
                  </a:cubicBezTo>
                  <a:cubicBezTo>
                    <a:pt x="2169" y="750"/>
                    <a:pt x="2170" y="750"/>
                    <a:pt x="2171" y="751"/>
                  </a:cubicBezTo>
                  <a:cubicBezTo>
                    <a:pt x="2172" y="751"/>
                    <a:pt x="2173" y="751"/>
                    <a:pt x="2174" y="751"/>
                  </a:cubicBezTo>
                  <a:cubicBezTo>
                    <a:pt x="2170" y="746"/>
                    <a:pt x="2167" y="742"/>
                    <a:pt x="2165" y="740"/>
                  </a:cubicBezTo>
                  <a:cubicBezTo>
                    <a:pt x="2163" y="737"/>
                    <a:pt x="2161" y="735"/>
                    <a:pt x="2161" y="735"/>
                  </a:cubicBezTo>
                  <a:cubicBezTo>
                    <a:pt x="2161" y="735"/>
                    <a:pt x="2161" y="735"/>
                    <a:pt x="2161" y="735"/>
                  </a:cubicBezTo>
                  <a:cubicBezTo>
                    <a:pt x="2163" y="733"/>
                    <a:pt x="2163" y="733"/>
                    <a:pt x="2163" y="733"/>
                  </a:cubicBezTo>
                  <a:cubicBezTo>
                    <a:pt x="2165" y="729"/>
                    <a:pt x="2165" y="729"/>
                    <a:pt x="2165" y="729"/>
                  </a:cubicBezTo>
                  <a:cubicBezTo>
                    <a:pt x="2166" y="727"/>
                    <a:pt x="2166" y="727"/>
                    <a:pt x="2166" y="727"/>
                  </a:cubicBezTo>
                  <a:cubicBezTo>
                    <a:pt x="2150" y="729"/>
                    <a:pt x="2150" y="729"/>
                    <a:pt x="2150" y="729"/>
                  </a:cubicBezTo>
                  <a:cubicBezTo>
                    <a:pt x="2150" y="728"/>
                    <a:pt x="2150" y="728"/>
                    <a:pt x="2150" y="728"/>
                  </a:cubicBezTo>
                  <a:cubicBezTo>
                    <a:pt x="2150" y="728"/>
                    <a:pt x="2150" y="728"/>
                    <a:pt x="2150" y="728"/>
                  </a:cubicBezTo>
                  <a:cubicBezTo>
                    <a:pt x="2150" y="728"/>
                    <a:pt x="2149" y="722"/>
                    <a:pt x="2148" y="715"/>
                  </a:cubicBezTo>
                  <a:cubicBezTo>
                    <a:pt x="2148" y="714"/>
                    <a:pt x="2148" y="714"/>
                    <a:pt x="2148" y="714"/>
                  </a:cubicBezTo>
                  <a:cubicBezTo>
                    <a:pt x="2148" y="714"/>
                    <a:pt x="2148" y="714"/>
                    <a:pt x="2148" y="714"/>
                  </a:cubicBezTo>
                  <a:cubicBezTo>
                    <a:pt x="2148" y="714"/>
                    <a:pt x="2148" y="714"/>
                    <a:pt x="2148" y="714"/>
                  </a:cubicBezTo>
                  <a:cubicBezTo>
                    <a:pt x="2148" y="714"/>
                    <a:pt x="2148" y="714"/>
                    <a:pt x="2148" y="714"/>
                  </a:cubicBezTo>
                  <a:cubicBezTo>
                    <a:pt x="2148" y="714"/>
                    <a:pt x="2148" y="714"/>
                    <a:pt x="2148" y="714"/>
                  </a:cubicBezTo>
                  <a:cubicBezTo>
                    <a:pt x="2149" y="710"/>
                    <a:pt x="2149" y="706"/>
                    <a:pt x="2150" y="701"/>
                  </a:cubicBezTo>
                  <a:cubicBezTo>
                    <a:pt x="2150" y="701"/>
                    <a:pt x="2150" y="701"/>
                    <a:pt x="2150" y="701"/>
                  </a:cubicBezTo>
                  <a:cubicBezTo>
                    <a:pt x="2150" y="701"/>
                    <a:pt x="2150" y="701"/>
                    <a:pt x="2150" y="701"/>
                  </a:cubicBezTo>
                  <a:cubicBezTo>
                    <a:pt x="2151" y="695"/>
                    <a:pt x="2153" y="691"/>
                    <a:pt x="2156" y="688"/>
                  </a:cubicBezTo>
                  <a:cubicBezTo>
                    <a:pt x="2156" y="688"/>
                    <a:pt x="2156" y="688"/>
                    <a:pt x="2156" y="688"/>
                  </a:cubicBezTo>
                  <a:cubicBezTo>
                    <a:pt x="2158" y="684"/>
                    <a:pt x="2161" y="681"/>
                    <a:pt x="2163" y="679"/>
                  </a:cubicBezTo>
                  <a:cubicBezTo>
                    <a:pt x="2163" y="679"/>
                    <a:pt x="2163" y="679"/>
                    <a:pt x="2163" y="679"/>
                  </a:cubicBezTo>
                  <a:cubicBezTo>
                    <a:pt x="2168" y="674"/>
                    <a:pt x="2173" y="670"/>
                    <a:pt x="2173" y="670"/>
                  </a:cubicBezTo>
                  <a:cubicBezTo>
                    <a:pt x="2173" y="670"/>
                    <a:pt x="2173" y="670"/>
                    <a:pt x="2173" y="670"/>
                  </a:cubicBezTo>
                  <a:cubicBezTo>
                    <a:pt x="2176" y="668"/>
                    <a:pt x="2176" y="668"/>
                    <a:pt x="2176" y="668"/>
                  </a:cubicBezTo>
                  <a:cubicBezTo>
                    <a:pt x="2179" y="668"/>
                    <a:pt x="2179" y="668"/>
                    <a:pt x="2179" y="668"/>
                  </a:cubicBezTo>
                  <a:cubicBezTo>
                    <a:pt x="2180" y="667"/>
                    <a:pt x="2181" y="667"/>
                    <a:pt x="2182" y="667"/>
                  </a:cubicBezTo>
                  <a:cubicBezTo>
                    <a:pt x="2210" y="661"/>
                    <a:pt x="2248" y="655"/>
                    <a:pt x="2256" y="653"/>
                  </a:cubicBezTo>
                  <a:cubicBezTo>
                    <a:pt x="2300" y="637"/>
                    <a:pt x="2300" y="637"/>
                    <a:pt x="2300" y="637"/>
                  </a:cubicBezTo>
                  <a:cubicBezTo>
                    <a:pt x="2303" y="633"/>
                    <a:pt x="2308" y="627"/>
                    <a:pt x="2313" y="622"/>
                  </a:cubicBezTo>
                  <a:cubicBezTo>
                    <a:pt x="2316" y="619"/>
                    <a:pt x="2318" y="616"/>
                    <a:pt x="2321" y="614"/>
                  </a:cubicBezTo>
                  <a:cubicBezTo>
                    <a:pt x="2322" y="613"/>
                    <a:pt x="2323" y="612"/>
                    <a:pt x="2325" y="610"/>
                  </a:cubicBezTo>
                  <a:cubicBezTo>
                    <a:pt x="2325" y="610"/>
                    <a:pt x="2325" y="610"/>
                    <a:pt x="2325" y="610"/>
                  </a:cubicBezTo>
                  <a:cubicBezTo>
                    <a:pt x="2325" y="610"/>
                    <a:pt x="2325" y="610"/>
                    <a:pt x="2325" y="610"/>
                  </a:cubicBezTo>
                  <a:cubicBezTo>
                    <a:pt x="2325" y="610"/>
                    <a:pt x="2326" y="610"/>
                    <a:pt x="2327" y="609"/>
                  </a:cubicBezTo>
                  <a:cubicBezTo>
                    <a:pt x="2328" y="608"/>
                    <a:pt x="2329" y="606"/>
                    <a:pt x="2330" y="605"/>
                  </a:cubicBezTo>
                  <a:cubicBezTo>
                    <a:pt x="2331" y="604"/>
                    <a:pt x="2332" y="602"/>
                    <a:pt x="2333" y="601"/>
                  </a:cubicBezTo>
                  <a:cubicBezTo>
                    <a:pt x="2332" y="601"/>
                    <a:pt x="2332" y="601"/>
                    <a:pt x="2332" y="601"/>
                  </a:cubicBezTo>
                  <a:cubicBezTo>
                    <a:pt x="2317" y="600"/>
                    <a:pt x="2304" y="600"/>
                    <a:pt x="2292" y="599"/>
                  </a:cubicBezTo>
                  <a:cubicBezTo>
                    <a:pt x="2292" y="599"/>
                    <a:pt x="2292" y="599"/>
                    <a:pt x="2292" y="599"/>
                  </a:cubicBezTo>
                  <a:cubicBezTo>
                    <a:pt x="2292" y="599"/>
                    <a:pt x="2292" y="599"/>
                    <a:pt x="2291" y="599"/>
                  </a:cubicBezTo>
                  <a:cubicBezTo>
                    <a:pt x="2269" y="599"/>
                    <a:pt x="2256" y="601"/>
                    <a:pt x="2255" y="601"/>
                  </a:cubicBezTo>
                  <a:cubicBezTo>
                    <a:pt x="2255" y="601"/>
                    <a:pt x="2255" y="601"/>
                    <a:pt x="2255" y="601"/>
                  </a:cubicBezTo>
                  <a:cubicBezTo>
                    <a:pt x="2220" y="606"/>
                    <a:pt x="2220" y="606"/>
                    <a:pt x="2220" y="606"/>
                  </a:cubicBezTo>
                  <a:cubicBezTo>
                    <a:pt x="2220" y="606"/>
                    <a:pt x="2220" y="606"/>
                    <a:pt x="2220" y="606"/>
                  </a:cubicBezTo>
                  <a:cubicBezTo>
                    <a:pt x="2220" y="606"/>
                    <a:pt x="2220" y="606"/>
                    <a:pt x="2220" y="606"/>
                  </a:cubicBezTo>
                  <a:cubicBezTo>
                    <a:pt x="2229" y="595"/>
                    <a:pt x="2229" y="595"/>
                    <a:pt x="2229" y="595"/>
                  </a:cubicBezTo>
                  <a:cubicBezTo>
                    <a:pt x="2220" y="598"/>
                    <a:pt x="2213" y="602"/>
                    <a:pt x="2213" y="602"/>
                  </a:cubicBezTo>
                  <a:cubicBezTo>
                    <a:pt x="2213" y="602"/>
                    <a:pt x="2213" y="602"/>
                    <a:pt x="2213" y="602"/>
                  </a:cubicBezTo>
                  <a:cubicBezTo>
                    <a:pt x="2208" y="604"/>
                    <a:pt x="2208" y="604"/>
                    <a:pt x="2208" y="604"/>
                  </a:cubicBezTo>
                  <a:cubicBezTo>
                    <a:pt x="2204" y="603"/>
                    <a:pt x="2204" y="603"/>
                    <a:pt x="2204" y="603"/>
                  </a:cubicBezTo>
                  <a:cubicBezTo>
                    <a:pt x="2201" y="603"/>
                    <a:pt x="2198" y="602"/>
                    <a:pt x="2195" y="600"/>
                  </a:cubicBezTo>
                  <a:cubicBezTo>
                    <a:pt x="2192" y="599"/>
                    <a:pt x="2189" y="597"/>
                    <a:pt x="2187" y="595"/>
                  </a:cubicBezTo>
                  <a:cubicBezTo>
                    <a:pt x="2187" y="595"/>
                    <a:pt x="2187" y="595"/>
                    <a:pt x="2187" y="595"/>
                  </a:cubicBezTo>
                  <a:cubicBezTo>
                    <a:pt x="2186" y="594"/>
                    <a:pt x="2185" y="593"/>
                    <a:pt x="2185" y="592"/>
                  </a:cubicBezTo>
                  <a:cubicBezTo>
                    <a:pt x="2184" y="591"/>
                    <a:pt x="2183" y="590"/>
                    <a:pt x="2183" y="589"/>
                  </a:cubicBezTo>
                  <a:cubicBezTo>
                    <a:pt x="2182" y="587"/>
                    <a:pt x="2181" y="584"/>
                    <a:pt x="2181" y="581"/>
                  </a:cubicBezTo>
                  <a:cubicBezTo>
                    <a:pt x="2181" y="577"/>
                    <a:pt x="2182" y="573"/>
                    <a:pt x="2184" y="571"/>
                  </a:cubicBezTo>
                  <a:cubicBezTo>
                    <a:pt x="2185" y="568"/>
                    <a:pt x="2186" y="567"/>
                    <a:pt x="2187" y="565"/>
                  </a:cubicBezTo>
                  <a:cubicBezTo>
                    <a:pt x="2187" y="565"/>
                    <a:pt x="2187" y="564"/>
                    <a:pt x="2188" y="564"/>
                  </a:cubicBezTo>
                  <a:cubicBezTo>
                    <a:pt x="2189" y="562"/>
                    <a:pt x="2191" y="561"/>
                    <a:pt x="2192" y="560"/>
                  </a:cubicBezTo>
                  <a:cubicBezTo>
                    <a:pt x="2204" y="543"/>
                    <a:pt x="2204" y="543"/>
                    <a:pt x="2204" y="543"/>
                  </a:cubicBezTo>
                  <a:cubicBezTo>
                    <a:pt x="2201" y="525"/>
                    <a:pt x="2201" y="525"/>
                    <a:pt x="2201" y="525"/>
                  </a:cubicBezTo>
                  <a:cubicBezTo>
                    <a:pt x="2193" y="500"/>
                    <a:pt x="2193" y="500"/>
                    <a:pt x="2193" y="500"/>
                  </a:cubicBezTo>
                  <a:cubicBezTo>
                    <a:pt x="2193" y="500"/>
                    <a:pt x="2193" y="500"/>
                    <a:pt x="2193" y="500"/>
                  </a:cubicBezTo>
                  <a:cubicBezTo>
                    <a:pt x="2193" y="500"/>
                    <a:pt x="2193" y="500"/>
                    <a:pt x="2193" y="500"/>
                  </a:cubicBezTo>
                  <a:cubicBezTo>
                    <a:pt x="2200" y="487"/>
                    <a:pt x="2200" y="487"/>
                    <a:pt x="2200" y="487"/>
                  </a:cubicBezTo>
                  <a:cubicBezTo>
                    <a:pt x="2190" y="479"/>
                    <a:pt x="2190" y="479"/>
                    <a:pt x="2190" y="479"/>
                  </a:cubicBezTo>
                  <a:cubicBezTo>
                    <a:pt x="2189" y="479"/>
                    <a:pt x="2188" y="479"/>
                    <a:pt x="2188" y="479"/>
                  </a:cubicBezTo>
                  <a:cubicBezTo>
                    <a:pt x="2188" y="479"/>
                    <a:pt x="2188" y="479"/>
                    <a:pt x="2188" y="479"/>
                  </a:cubicBezTo>
                  <a:cubicBezTo>
                    <a:pt x="2188" y="479"/>
                    <a:pt x="2188" y="479"/>
                    <a:pt x="2188" y="479"/>
                  </a:cubicBezTo>
                  <a:cubicBezTo>
                    <a:pt x="2184" y="479"/>
                    <a:pt x="2180" y="479"/>
                    <a:pt x="2175" y="478"/>
                  </a:cubicBezTo>
                  <a:cubicBezTo>
                    <a:pt x="2173" y="478"/>
                    <a:pt x="2172" y="478"/>
                    <a:pt x="2171" y="478"/>
                  </a:cubicBezTo>
                  <a:cubicBezTo>
                    <a:pt x="2165" y="476"/>
                    <a:pt x="2158" y="475"/>
                    <a:pt x="2152" y="470"/>
                  </a:cubicBezTo>
                  <a:cubicBezTo>
                    <a:pt x="2149" y="469"/>
                    <a:pt x="2147" y="467"/>
                    <a:pt x="2145" y="466"/>
                  </a:cubicBezTo>
                  <a:cubicBezTo>
                    <a:pt x="2145" y="466"/>
                    <a:pt x="2145" y="466"/>
                    <a:pt x="2145" y="466"/>
                  </a:cubicBezTo>
                  <a:cubicBezTo>
                    <a:pt x="2142" y="465"/>
                    <a:pt x="2140" y="464"/>
                    <a:pt x="2138" y="462"/>
                  </a:cubicBezTo>
                  <a:cubicBezTo>
                    <a:pt x="2138" y="462"/>
                    <a:pt x="2138" y="462"/>
                    <a:pt x="2138" y="462"/>
                  </a:cubicBezTo>
                  <a:cubicBezTo>
                    <a:pt x="2138" y="462"/>
                    <a:pt x="2137" y="462"/>
                    <a:pt x="2137" y="462"/>
                  </a:cubicBezTo>
                  <a:cubicBezTo>
                    <a:pt x="2136" y="461"/>
                    <a:pt x="2134" y="460"/>
                    <a:pt x="2133" y="458"/>
                  </a:cubicBezTo>
                  <a:cubicBezTo>
                    <a:pt x="2132" y="458"/>
                    <a:pt x="2132" y="457"/>
                    <a:pt x="2131" y="457"/>
                  </a:cubicBezTo>
                  <a:cubicBezTo>
                    <a:pt x="2131" y="456"/>
                    <a:pt x="2130" y="455"/>
                    <a:pt x="2129" y="454"/>
                  </a:cubicBezTo>
                  <a:cubicBezTo>
                    <a:pt x="2129" y="453"/>
                    <a:pt x="2129" y="453"/>
                    <a:pt x="2129" y="452"/>
                  </a:cubicBezTo>
                  <a:cubicBezTo>
                    <a:pt x="2128" y="450"/>
                    <a:pt x="2127" y="448"/>
                    <a:pt x="2127" y="446"/>
                  </a:cubicBezTo>
                  <a:cubicBezTo>
                    <a:pt x="2127" y="446"/>
                    <a:pt x="2127" y="446"/>
                    <a:pt x="2127" y="446"/>
                  </a:cubicBezTo>
                  <a:cubicBezTo>
                    <a:pt x="2127" y="446"/>
                    <a:pt x="2127" y="446"/>
                    <a:pt x="2127" y="446"/>
                  </a:cubicBezTo>
                  <a:cubicBezTo>
                    <a:pt x="2127" y="446"/>
                    <a:pt x="2127" y="446"/>
                    <a:pt x="2127" y="445"/>
                  </a:cubicBezTo>
                  <a:cubicBezTo>
                    <a:pt x="2127" y="442"/>
                    <a:pt x="2128" y="439"/>
                    <a:pt x="2129" y="437"/>
                  </a:cubicBezTo>
                  <a:cubicBezTo>
                    <a:pt x="2130" y="435"/>
                    <a:pt x="2132" y="434"/>
                    <a:pt x="2133" y="432"/>
                  </a:cubicBezTo>
                  <a:cubicBezTo>
                    <a:pt x="2133" y="432"/>
                    <a:pt x="2133" y="432"/>
                    <a:pt x="2133" y="432"/>
                  </a:cubicBezTo>
                  <a:cubicBezTo>
                    <a:pt x="2133" y="432"/>
                    <a:pt x="2133" y="432"/>
                    <a:pt x="2133" y="432"/>
                  </a:cubicBezTo>
                  <a:cubicBezTo>
                    <a:pt x="2133" y="432"/>
                    <a:pt x="2133" y="432"/>
                    <a:pt x="2133" y="432"/>
                  </a:cubicBezTo>
                  <a:cubicBezTo>
                    <a:pt x="2133" y="432"/>
                    <a:pt x="2133" y="432"/>
                    <a:pt x="2133" y="432"/>
                  </a:cubicBezTo>
                  <a:cubicBezTo>
                    <a:pt x="2135" y="430"/>
                    <a:pt x="2137" y="429"/>
                    <a:pt x="2139" y="428"/>
                  </a:cubicBezTo>
                  <a:cubicBezTo>
                    <a:pt x="2141" y="427"/>
                    <a:pt x="2143" y="426"/>
                    <a:pt x="2145" y="425"/>
                  </a:cubicBezTo>
                  <a:cubicBezTo>
                    <a:pt x="2149" y="422"/>
                    <a:pt x="2154" y="421"/>
                    <a:pt x="2159" y="419"/>
                  </a:cubicBezTo>
                  <a:cubicBezTo>
                    <a:pt x="2163" y="417"/>
                    <a:pt x="2168" y="415"/>
                    <a:pt x="2171" y="414"/>
                  </a:cubicBezTo>
                  <a:cubicBezTo>
                    <a:pt x="2186" y="394"/>
                    <a:pt x="2186" y="394"/>
                    <a:pt x="2186" y="394"/>
                  </a:cubicBezTo>
                  <a:cubicBezTo>
                    <a:pt x="2184" y="384"/>
                    <a:pt x="2184" y="384"/>
                    <a:pt x="2184" y="384"/>
                  </a:cubicBezTo>
                  <a:cubicBezTo>
                    <a:pt x="2179" y="363"/>
                    <a:pt x="2179" y="363"/>
                    <a:pt x="2179" y="363"/>
                  </a:cubicBezTo>
                  <a:cubicBezTo>
                    <a:pt x="2173" y="350"/>
                    <a:pt x="2173" y="350"/>
                    <a:pt x="2173" y="350"/>
                  </a:cubicBezTo>
                  <a:cubicBezTo>
                    <a:pt x="2172" y="348"/>
                    <a:pt x="2169" y="342"/>
                    <a:pt x="2166" y="335"/>
                  </a:cubicBezTo>
                  <a:cubicBezTo>
                    <a:pt x="2166" y="335"/>
                    <a:pt x="2166" y="335"/>
                    <a:pt x="2166" y="335"/>
                  </a:cubicBezTo>
                  <a:cubicBezTo>
                    <a:pt x="2165" y="332"/>
                    <a:pt x="2164" y="329"/>
                    <a:pt x="2164" y="325"/>
                  </a:cubicBezTo>
                  <a:cubicBezTo>
                    <a:pt x="2164" y="325"/>
                    <a:pt x="2164" y="325"/>
                    <a:pt x="2164" y="325"/>
                  </a:cubicBezTo>
                  <a:cubicBezTo>
                    <a:pt x="2163" y="323"/>
                    <a:pt x="2163" y="321"/>
                    <a:pt x="2163" y="319"/>
                  </a:cubicBezTo>
                  <a:cubicBezTo>
                    <a:pt x="2163" y="319"/>
                    <a:pt x="2163" y="319"/>
                    <a:pt x="2163" y="319"/>
                  </a:cubicBezTo>
                  <a:cubicBezTo>
                    <a:pt x="2163" y="319"/>
                    <a:pt x="2163" y="319"/>
                    <a:pt x="2163" y="319"/>
                  </a:cubicBezTo>
                  <a:cubicBezTo>
                    <a:pt x="2163" y="318"/>
                    <a:pt x="2163" y="317"/>
                    <a:pt x="2163" y="316"/>
                  </a:cubicBezTo>
                  <a:cubicBezTo>
                    <a:pt x="2163" y="316"/>
                    <a:pt x="2163" y="316"/>
                    <a:pt x="2163" y="316"/>
                  </a:cubicBezTo>
                  <a:cubicBezTo>
                    <a:pt x="2163" y="316"/>
                    <a:pt x="2163" y="316"/>
                    <a:pt x="2163" y="316"/>
                  </a:cubicBezTo>
                  <a:cubicBezTo>
                    <a:pt x="2163" y="315"/>
                    <a:pt x="2163" y="315"/>
                    <a:pt x="2163" y="314"/>
                  </a:cubicBezTo>
                  <a:cubicBezTo>
                    <a:pt x="2164" y="313"/>
                    <a:pt x="2164" y="311"/>
                    <a:pt x="2165" y="310"/>
                  </a:cubicBezTo>
                  <a:cubicBezTo>
                    <a:pt x="2165" y="309"/>
                    <a:pt x="2166" y="309"/>
                    <a:pt x="2166" y="308"/>
                  </a:cubicBezTo>
                  <a:cubicBezTo>
                    <a:pt x="2169" y="304"/>
                    <a:pt x="2169" y="304"/>
                    <a:pt x="2169" y="304"/>
                  </a:cubicBezTo>
                  <a:cubicBezTo>
                    <a:pt x="2169" y="304"/>
                    <a:pt x="2169" y="304"/>
                    <a:pt x="2169" y="304"/>
                  </a:cubicBezTo>
                  <a:cubicBezTo>
                    <a:pt x="2169" y="304"/>
                    <a:pt x="2169" y="304"/>
                    <a:pt x="2169" y="304"/>
                  </a:cubicBezTo>
                  <a:cubicBezTo>
                    <a:pt x="2173" y="302"/>
                    <a:pt x="2173" y="302"/>
                    <a:pt x="2173" y="302"/>
                  </a:cubicBezTo>
                  <a:cubicBezTo>
                    <a:pt x="2173" y="302"/>
                    <a:pt x="2174" y="302"/>
                    <a:pt x="2174" y="302"/>
                  </a:cubicBezTo>
                  <a:cubicBezTo>
                    <a:pt x="2174" y="302"/>
                    <a:pt x="2174" y="302"/>
                    <a:pt x="2174" y="302"/>
                  </a:cubicBezTo>
                  <a:cubicBezTo>
                    <a:pt x="2175" y="302"/>
                    <a:pt x="2175" y="302"/>
                    <a:pt x="2176" y="301"/>
                  </a:cubicBezTo>
                  <a:cubicBezTo>
                    <a:pt x="2178" y="301"/>
                    <a:pt x="2181" y="300"/>
                    <a:pt x="2184" y="299"/>
                  </a:cubicBezTo>
                  <a:cubicBezTo>
                    <a:pt x="2190" y="297"/>
                    <a:pt x="2199" y="294"/>
                    <a:pt x="2206" y="291"/>
                  </a:cubicBezTo>
                  <a:cubicBezTo>
                    <a:pt x="2206" y="291"/>
                    <a:pt x="2207" y="290"/>
                    <a:pt x="2208" y="290"/>
                  </a:cubicBezTo>
                  <a:cubicBezTo>
                    <a:pt x="2212" y="288"/>
                    <a:pt x="2215" y="287"/>
                    <a:pt x="2218" y="286"/>
                  </a:cubicBezTo>
                  <a:cubicBezTo>
                    <a:pt x="2218" y="285"/>
                    <a:pt x="2218" y="285"/>
                    <a:pt x="2218" y="285"/>
                  </a:cubicBezTo>
                  <a:cubicBezTo>
                    <a:pt x="2218" y="284"/>
                    <a:pt x="2218" y="282"/>
                    <a:pt x="2219" y="281"/>
                  </a:cubicBezTo>
                  <a:cubicBezTo>
                    <a:pt x="2219" y="278"/>
                    <a:pt x="2219" y="275"/>
                    <a:pt x="2219" y="274"/>
                  </a:cubicBezTo>
                  <a:cubicBezTo>
                    <a:pt x="2214" y="249"/>
                    <a:pt x="2214" y="249"/>
                    <a:pt x="2214" y="249"/>
                  </a:cubicBezTo>
                  <a:cubicBezTo>
                    <a:pt x="2197" y="241"/>
                    <a:pt x="2197" y="241"/>
                    <a:pt x="2197" y="241"/>
                  </a:cubicBezTo>
                  <a:cubicBezTo>
                    <a:pt x="2184" y="245"/>
                    <a:pt x="2172" y="246"/>
                    <a:pt x="2162" y="246"/>
                  </a:cubicBezTo>
                  <a:cubicBezTo>
                    <a:pt x="2162" y="246"/>
                    <a:pt x="2162" y="246"/>
                    <a:pt x="2162" y="246"/>
                  </a:cubicBezTo>
                  <a:cubicBezTo>
                    <a:pt x="2162" y="246"/>
                    <a:pt x="2162" y="246"/>
                    <a:pt x="2162" y="246"/>
                  </a:cubicBezTo>
                  <a:cubicBezTo>
                    <a:pt x="2145" y="246"/>
                    <a:pt x="2132" y="242"/>
                    <a:pt x="2129" y="241"/>
                  </a:cubicBezTo>
                  <a:cubicBezTo>
                    <a:pt x="2109" y="237"/>
                    <a:pt x="2109" y="237"/>
                    <a:pt x="2109" y="237"/>
                  </a:cubicBezTo>
                  <a:cubicBezTo>
                    <a:pt x="2105" y="256"/>
                    <a:pt x="2105" y="256"/>
                    <a:pt x="2105" y="256"/>
                  </a:cubicBezTo>
                  <a:cubicBezTo>
                    <a:pt x="2095" y="282"/>
                    <a:pt x="2095" y="282"/>
                    <a:pt x="2095" y="282"/>
                  </a:cubicBezTo>
                  <a:cubicBezTo>
                    <a:pt x="2094" y="283"/>
                    <a:pt x="2094" y="283"/>
                    <a:pt x="2094" y="283"/>
                  </a:cubicBezTo>
                  <a:cubicBezTo>
                    <a:pt x="2091" y="292"/>
                    <a:pt x="2091" y="292"/>
                    <a:pt x="2091" y="292"/>
                  </a:cubicBezTo>
                  <a:cubicBezTo>
                    <a:pt x="2091" y="292"/>
                    <a:pt x="2091" y="292"/>
                    <a:pt x="2091" y="292"/>
                  </a:cubicBezTo>
                  <a:cubicBezTo>
                    <a:pt x="2091" y="292"/>
                    <a:pt x="2091" y="292"/>
                    <a:pt x="2091" y="292"/>
                  </a:cubicBezTo>
                  <a:cubicBezTo>
                    <a:pt x="2061" y="288"/>
                    <a:pt x="2061" y="288"/>
                    <a:pt x="2061" y="288"/>
                  </a:cubicBezTo>
                  <a:cubicBezTo>
                    <a:pt x="2061" y="288"/>
                    <a:pt x="2061" y="288"/>
                    <a:pt x="2061" y="288"/>
                  </a:cubicBezTo>
                  <a:cubicBezTo>
                    <a:pt x="2050" y="287"/>
                    <a:pt x="2050" y="287"/>
                    <a:pt x="2050" y="287"/>
                  </a:cubicBezTo>
                  <a:cubicBezTo>
                    <a:pt x="2031" y="285"/>
                    <a:pt x="2031" y="285"/>
                    <a:pt x="2031" y="285"/>
                  </a:cubicBezTo>
                  <a:cubicBezTo>
                    <a:pt x="2033" y="281"/>
                    <a:pt x="2033" y="281"/>
                    <a:pt x="2033" y="281"/>
                  </a:cubicBezTo>
                  <a:cubicBezTo>
                    <a:pt x="2030" y="279"/>
                    <a:pt x="2026" y="277"/>
                    <a:pt x="2023" y="276"/>
                  </a:cubicBezTo>
                  <a:cubicBezTo>
                    <a:pt x="2020" y="275"/>
                    <a:pt x="2017" y="274"/>
                    <a:pt x="2015" y="273"/>
                  </a:cubicBezTo>
                  <a:cubicBezTo>
                    <a:pt x="2014" y="273"/>
                    <a:pt x="2014" y="273"/>
                    <a:pt x="2013" y="272"/>
                  </a:cubicBezTo>
                  <a:cubicBezTo>
                    <a:pt x="2013" y="272"/>
                    <a:pt x="2012" y="272"/>
                    <a:pt x="2012" y="272"/>
                  </a:cubicBezTo>
                  <a:cubicBezTo>
                    <a:pt x="2011" y="272"/>
                    <a:pt x="2010" y="272"/>
                    <a:pt x="2009" y="272"/>
                  </a:cubicBezTo>
                  <a:cubicBezTo>
                    <a:pt x="2008" y="272"/>
                    <a:pt x="2006" y="272"/>
                    <a:pt x="2003" y="271"/>
                  </a:cubicBezTo>
                  <a:cubicBezTo>
                    <a:pt x="1999" y="271"/>
                    <a:pt x="1994" y="270"/>
                    <a:pt x="1989" y="269"/>
                  </a:cubicBezTo>
                  <a:cubicBezTo>
                    <a:pt x="1980" y="268"/>
                    <a:pt x="1971" y="266"/>
                    <a:pt x="1971" y="266"/>
                  </a:cubicBezTo>
                  <a:cubicBezTo>
                    <a:pt x="1968" y="266"/>
                    <a:pt x="1968" y="266"/>
                    <a:pt x="1968" y="266"/>
                  </a:cubicBezTo>
                  <a:cubicBezTo>
                    <a:pt x="1942" y="249"/>
                    <a:pt x="1942" y="249"/>
                    <a:pt x="1942" y="249"/>
                  </a:cubicBezTo>
                  <a:cubicBezTo>
                    <a:pt x="1934" y="241"/>
                    <a:pt x="1934" y="241"/>
                    <a:pt x="1934" y="241"/>
                  </a:cubicBezTo>
                  <a:cubicBezTo>
                    <a:pt x="1931" y="243"/>
                    <a:pt x="1929" y="246"/>
                    <a:pt x="1926" y="249"/>
                  </a:cubicBezTo>
                  <a:cubicBezTo>
                    <a:pt x="1924" y="251"/>
                    <a:pt x="1922" y="253"/>
                    <a:pt x="1920" y="255"/>
                  </a:cubicBezTo>
                  <a:cubicBezTo>
                    <a:pt x="1918" y="257"/>
                    <a:pt x="1917" y="259"/>
                    <a:pt x="1915" y="260"/>
                  </a:cubicBezTo>
                  <a:cubicBezTo>
                    <a:pt x="1914" y="261"/>
                    <a:pt x="1913" y="261"/>
                    <a:pt x="1912" y="262"/>
                  </a:cubicBezTo>
                  <a:cubicBezTo>
                    <a:pt x="1912" y="262"/>
                    <a:pt x="1911" y="262"/>
                    <a:pt x="1910" y="263"/>
                  </a:cubicBezTo>
                  <a:cubicBezTo>
                    <a:pt x="1910" y="263"/>
                    <a:pt x="1909" y="263"/>
                    <a:pt x="1909" y="263"/>
                  </a:cubicBezTo>
                  <a:cubicBezTo>
                    <a:pt x="1909" y="263"/>
                    <a:pt x="1909" y="263"/>
                    <a:pt x="1908" y="263"/>
                  </a:cubicBezTo>
                  <a:cubicBezTo>
                    <a:pt x="1908" y="263"/>
                    <a:pt x="1908" y="263"/>
                    <a:pt x="1908" y="263"/>
                  </a:cubicBezTo>
                  <a:cubicBezTo>
                    <a:pt x="1908" y="263"/>
                    <a:pt x="1908" y="263"/>
                    <a:pt x="1908" y="264"/>
                  </a:cubicBezTo>
                  <a:cubicBezTo>
                    <a:pt x="1907" y="264"/>
                    <a:pt x="1906" y="264"/>
                    <a:pt x="1905" y="264"/>
                  </a:cubicBezTo>
                  <a:cubicBezTo>
                    <a:pt x="1905" y="264"/>
                    <a:pt x="1904" y="264"/>
                    <a:pt x="1904" y="264"/>
                  </a:cubicBezTo>
                  <a:cubicBezTo>
                    <a:pt x="1904" y="264"/>
                    <a:pt x="1904" y="265"/>
                    <a:pt x="1904" y="265"/>
                  </a:cubicBezTo>
                  <a:cubicBezTo>
                    <a:pt x="1902" y="266"/>
                    <a:pt x="1899" y="269"/>
                    <a:pt x="1896" y="272"/>
                  </a:cubicBezTo>
                  <a:cubicBezTo>
                    <a:pt x="1896" y="272"/>
                    <a:pt x="1895" y="273"/>
                    <a:pt x="1894" y="273"/>
                  </a:cubicBezTo>
                  <a:cubicBezTo>
                    <a:pt x="1894" y="273"/>
                    <a:pt x="1894" y="273"/>
                    <a:pt x="1894" y="273"/>
                  </a:cubicBezTo>
                  <a:cubicBezTo>
                    <a:pt x="1892" y="275"/>
                    <a:pt x="1889" y="278"/>
                    <a:pt x="1885" y="279"/>
                  </a:cubicBezTo>
                  <a:cubicBezTo>
                    <a:pt x="1885" y="279"/>
                    <a:pt x="1885" y="279"/>
                    <a:pt x="1885" y="279"/>
                  </a:cubicBezTo>
                  <a:cubicBezTo>
                    <a:pt x="1882" y="280"/>
                    <a:pt x="1879" y="281"/>
                    <a:pt x="1876" y="281"/>
                  </a:cubicBezTo>
                  <a:cubicBezTo>
                    <a:pt x="1876" y="281"/>
                    <a:pt x="1876" y="281"/>
                    <a:pt x="1876" y="281"/>
                  </a:cubicBezTo>
                  <a:cubicBezTo>
                    <a:pt x="1876" y="281"/>
                    <a:pt x="1876" y="281"/>
                    <a:pt x="1876" y="281"/>
                  </a:cubicBezTo>
                  <a:cubicBezTo>
                    <a:pt x="1876" y="281"/>
                    <a:pt x="1876" y="281"/>
                    <a:pt x="1876" y="281"/>
                  </a:cubicBezTo>
                  <a:cubicBezTo>
                    <a:pt x="1876" y="281"/>
                    <a:pt x="1876" y="281"/>
                    <a:pt x="1876" y="281"/>
                  </a:cubicBezTo>
                  <a:cubicBezTo>
                    <a:pt x="1874" y="281"/>
                    <a:pt x="1872" y="281"/>
                    <a:pt x="1870" y="280"/>
                  </a:cubicBezTo>
                  <a:cubicBezTo>
                    <a:pt x="1870" y="280"/>
                    <a:pt x="1869" y="280"/>
                    <a:pt x="1868" y="280"/>
                  </a:cubicBezTo>
                  <a:cubicBezTo>
                    <a:pt x="1869" y="280"/>
                    <a:pt x="1869" y="280"/>
                    <a:pt x="1869" y="280"/>
                  </a:cubicBezTo>
                  <a:cubicBezTo>
                    <a:pt x="1868" y="280"/>
                    <a:pt x="1868" y="280"/>
                    <a:pt x="1868" y="280"/>
                  </a:cubicBezTo>
                  <a:cubicBezTo>
                    <a:pt x="1868" y="280"/>
                    <a:pt x="1868" y="280"/>
                    <a:pt x="1868" y="280"/>
                  </a:cubicBezTo>
                  <a:cubicBezTo>
                    <a:pt x="1865" y="279"/>
                    <a:pt x="1863" y="277"/>
                    <a:pt x="1861" y="275"/>
                  </a:cubicBezTo>
                  <a:cubicBezTo>
                    <a:pt x="1861" y="275"/>
                    <a:pt x="1861" y="275"/>
                    <a:pt x="1861" y="275"/>
                  </a:cubicBezTo>
                  <a:cubicBezTo>
                    <a:pt x="1861" y="275"/>
                    <a:pt x="1861" y="275"/>
                    <a:pt x="1861" y="275"/>
                  </a:cubicBezTo>
                  <a:cubicBezTo>
                    <a:pt x="1859" y="273"/>
                    <a:pt x="1857" y="272"/>
                    <a:pt x="1856" y="270"/>
                  </a:cubicBezTo>
                  <a:cubicBezTo>
                    <a:pt x="1856" y="270"/>
                    <a:pt x="1856" y="270"/>
                    <a:pt x="1856" y="270"/>
                  </a:cubicBezTo>
                  <a:cubicBezTo>
                    <a:pt x="1855" y="268"/>
                    <a:pt x="1853" y="266"/>
                    <a:pt x="1852" y="264"/>
                  </a:cubicBezTo>
                  <a:cubicBezTo>
                    <a:pt x="1852" y="264"/>
                    <a:pt x="1852" y="263"/>
                    <a:pt x="1851" y="262"/>
                  </a:cubicBezTo>
                  <a:cubicBezTo>
                    <a:pt x="1851" y="262"/>
                    <a:pt x="1851" y="262"/>
                    <a:pt x="1851" y="262"/>
                  </a:cubicBezTo>
                  <a:cubicBezTo>
                    <a:pt x="1848" y="263"/>
                    <a:pt x="1845" y="263"/>
                    <a:pt x="1843" y="263"/>
                  </a:cubicBezTo>
                  <a:cubicBezTo>
                    <a:pt x="1843" y="263"/>
                    <a:pt x="1843" y="263"/>
                    <a:pt x="1843" y="263"/>
                  </a:cubicBezTo>
                  <a:cubicBezTo>
                    <a:pt x="1843" y="263"/>
                    <a:pt x="1843" y="263"/>
                    <a:pt x="1843" y="263"/>
                  </a:cubicBezTo>
                  <a:cubicBezTo>
                    <a:pt x="1842" y="263"/>
                    <a:pt x="1842" y="263"/>
                    <a:pt x="1842" y="263"/>
                  </a:cubicBezTo>
                  <a:cubicBezTo>
                    <a:pt x="1842" y="263"/>
                    <a:pt x="1842" y="263"/>
                    <a:pt x="1842" y="263"/>
                  </a:cubicBezTo>
                  <a:cubicBezTo>
                    <a:pt x="1842" y="263"/>
                    <a:pt x="1842" y="263"/>
                    <a:pt x="1842" y="263"/>
                  </a:cubicBezTo>
                  <a:cubicBezTo>
                    <a:pt x="1842" y="263"/>
                    <a:pt x="1842" y="263"/>
                    <a:pt x="1842" y="263"/>
                  </a:cubicBezTo>
                  <a:cubicBezTo>
                    <a:pt x="1836" y="263"/>
                    <a:pt x="1831" y="261"/>
                    <a:pt x="1827" y="260"/>
                  </a:cubicBezTo>
                  <a:cubicBezTo>
                    <a:pt x="1827" y="260"/>
                    <a:pt x="1827" y="260"/>
                    <a:pt x="1827" y="260"/>
                  </a:cubicBezTo>
                  <a:cubicBezTo>
                    <a:pt x="1823" y="258"/>
                    <a:pt x="1820" y="257"/>
                    <a:pt x="1819" y="256"/>
                  </a:cubicBezTo>
                  <a:cubicBezTo>
                    <a:pt x="1818" y="256"/>
                    <a:pt x="1817" y="256"/>
                    <a:pt x="1817" y="256"/>
                  </a:cubicBezTo>
                  <a:cubicBezTo>
                    <a:pt x="1809" y="257"/>
                    <a:pt x="1803" y="257"/>
                    <a:pt x="1798" y="257"/>
                  </a:cubicBezTo>
                  <a:cubicBezTo>
                    <a:pt x="1789" y="257"/>
                    <a:pt x="1782" y="256"/>
                    <a:pt x="1777" y="256"/>
                  </a:cubicBezTo>
                  <a:cubicBezTo>
                    <a:pt x="1777" y="256"/>
                    <a:pt x="1777" y="256"/>
                    <a:pt x="1777" y="256"/>
                  </a:cubicBezTo>
                  <a:cubicBezTo>
                    <a:pt x="1777" y="256"/>
                    <a:pt x="1777" y="256"/>
                    <a:pt x="1777" y="256"/>
                  </a:cubicBezTo>
                  <a:cubicBezTo>
                    <a:pt x="1773" y="256"/>
                    <a:pt x="1769" y="257"/>
                    <a:pt x="1762" y="258"/>
                  </a:cubicBezTo>
                  <a:cubicBezTo>
                    <a:pt x="1762" y="258"/>
                    <a:pt x="1762" y="258"/>
                    <a:pt x="1762" y="258"/>
                  </a:cubicBezTo>
                  <a:cubicBezTo>
                    <a:pt x="1751" y="260"/>
                    <a:pt x="1739" y="262"/>
                    <a:pt x="1729" y="263"/>
                  </a:cubicBezTo>
                  <a:cubicBezTo>
                    <a:pt x="1720" y="264"/>
                    <a:pt x="1713" y="264"/>
                    <a:pt x="1713" y="264"/>
                  </a:cubicBezTo>
                  <a:cubicBezTo>
                    <a:pt x="1709" y="265"/>
                    <a:pt x="1709" y="265"/>
                    <a:pt x="1709" y="265"/>
                  </a:cubicBezTo>
                  <a:cubicBezTo>
                    <a:pt x="1705" y="263"/>
                    <a:pt x="1705" y="263"/>
                    <a:pt x="1705" y="263"/>
                  </a:cubicBezTo>
                  <a:cubicBezTo>
                    <a:pt x="1689" y="254"/>
                    <a:pt x="1673" y="252"/>
                    <a:pt x="1670" y="252"/>
                  </a:cubicBezTo>
                  <a:cubicBezTo>
                    <a:pt x="1670" y="252"/>
                    <a:pt x="1670" y="252"/>
                    <a:pt x="1670" y="252"/>
                  </a:cubicBezTo>
                  <a:cubicBezTo>
                    <a:pt x="1626" y="256"/>
                    <a:pt x="1626" y="256"/>
                    <a:pt x="1626" y="256"/>
                  </a:cubicBezTo>
                  <a:cubicBezTo>
                    <a:pt x="1624" y="257"/>
                    <a:pt x="1622" y="258"/>
                    <a:pt x="1621" y="258"/>
                  </a:cubicBezTo>
                  <a:cubicBezTo>
                    <a:pt x="1607" y="265"/>
                    <a:pt x="1607" y="265"/>
                    <a:pt x="1607" y="265"/>
                  </a:cubicBezTo>
                  <a:cubicBezTo>
                    <a:pt x="1607" y="264"/>
                    <a:pt x="1607" y="264"/>
                    <a:pt x="1607" y="264"/>
                  </a:cubicBezTo>
                  <a:cubicBezTo>
                    <a:pt x="1595" y="269"/>
                    <a:pt x="1586" y="272"/>
                    <a:pt x="1585" y="272"/>
                  </a:cubicBezTo>
                  <a:cubicBezTo>
                    <a:pt x="1580" y="273"/>
                    <a:pt x="1580" y="273"/>
                    <a:pt x="1580" y="273"/>
                  </a:cubicBezTo>
                  <a:cubicBezTo>
                    <a:pt x="1575" y="271"/>
                    <a:pt x="1575" y="271"/>
                    <a:pt x="1575" y="271"/>
                  </a:cubicBezTo>
                  <a:cubicBezTo>
                    <a:pt x="1575" y="271"/>
                    <a:pt x="1571" y="269"/>
                    <a:pt x="1566" y="266"/>
                  </a:cubicBezTo>
                  <a:cubicBezTo>
                    <a:pt x="1561" y="263"/>
                    <a:pt x="1554" y="259"/>
                    <a:pt x="1548" y="254"/>
                  </a:cubicBezTo>
                  <a:cubicBezTo>
                    <a:pt x="1544" y="250"/>
                    <a:pt x="1540" y="247"/>
                    <a:pt x="1537" y="242"/>
                  </a:cubicBezTo>
                  <a:cubicBezTo>
                    <a:pt x="1537" y="242"/>
                    <a:pt x="1537" y="242"/>
                    <a:pt x="1537" y="242"/>
                  </a:cubicBezTo>
                  <a:cubicBezTo>
                    <a:pt x="1533" y="236"/>
                    <a:pt x="1531" y="230"/>
                    <a:pt x="1530" y="224"/>
                  </a:cubicBezTo>
                  <a:cubicBezTo>
                    <a:pt x="1529" y="219"/>
                    <a:pt x="1528" y="214"/>
                    <a:pt x="1528" y="211"/>
                  </a:cubicBezTo>
                  <a:cubicBezTo>
                    <a:pt x="1528" y="210"/>
                    <a:pt x="1528" y="208"/>
                    <a:pt x="1528" y="207"/>
                  </a:cubicBezTo>
                  <a:cubicBezTo>
                    <a:pt x="1523" y="185"/>
                    <a:pt x="1523" y="185"/>
                    <a:pt x="1523" y="185"/>
                  </a:cubicBezTo>
                  <a:cubicBezTo>
                    <a:pt x="1502" y="158"/>
                    <a:pt x="1502" y="158"/>
                    <a:pt x="1502" y="158"/>
                  </a:cubicBezTo>
                  <a:cubicBezTo>
                    <a:pt x="1500" y="135"/>
                    <a:pt x="1500" y="135"/>
                    <a:pt x="1500" y="135"/>
                  </a:cubicBezTo>
                  <a:cubicBezTo>
                    <a:pt x="1500" y="135"/>
                    <a:pt x="1500" y="135"/>
                    <a:pt x="1500" y="135"/>
                  </a:cubicBezTo>
                  <a:cubicBezTo>
                    <a:pt x="1494" y="138"/>
                    <a:pt x="1489" y="141"/>
                    <a:pt x="1489" y="141"/>
                  </a:cubicBezTo>
                  <a:cubicBezTo>
                    <a:pt x="1489" y="141"/>
                    <a:pt x="1489" y="141"/>
                    <a:pt x="1489" y="141"/>
                  </a:cubicBezTo>
                  <a:cubicBezTo>
                    <a:pt x="1488" y="142"/>
                    <a:pt x="1488" y="142"/>
                    <a:pt x="1488" y="142"/>
                  </a:cubicBezTo>
                  <a:cubicBezTo>
                    <a:pt x="1486" y="143"/>
                    <a:pt x="1486" y="143"/>
                    <a:pt x="1486" y="143"/>
                  </a:cubicBezTo>
                  <a:cubicBezTo>
                    <a:pt x="1486" y="143"/>
                    <a:pt x="1486" y="143"/>
                    <a:pt x="1486" y="143"/>
                  </a:cubicBezTo>
                  <a:cubicBezTo>
                    <a:pt x="1486" y="143"/>
                    <a:pt x="1486" y="143"/>
                    <a:pt x="1486" y="143"/>
                  </a:cubicBezTo>
                  <a:cubicBezTo>
                    <a:pt x="1486" y="143"/>
                    <a:pt x="1486" y="143"/>
                    <a:pt x="1486" y="143"/>
                  </a:cubicBezTo>
                  <a:cubicBezTo>
                    <a:pt x="1486" y="143"/>
                    <a:pt x="1485" y="143"/>
                    <a:pt x="1485" y="143"/>
                  </a:cubicBezTo>
                  <a:cubicBezTo>
                    <a:pt x="1484" y="144"/>
                    <a:pt x="1482" y="145"/>
                    <a:pt x="1480" y="145"/>
                  </a:cubicBezTo>
                  <a:cubicBezTo>
                    <a:pt x="1477" y="147"/>
                    <a:pt x="1472" y="149"/>
                    <a:pt x="1469" y="152"/>
                  </a:cubicBezTo>
                  <a:cubicBezTo>
                    <a:pt x="1468" y="153"/>
                    <a:pt x="1467" y="154"/>
                    <a:pt x="1466" y="154"/>
                  </a:cubicBezTo>
                  <a:cubicBezTo>
                    <a:pt x="1465" y="158"/>
                    <a:pt x="1464" y="161"/>
                    <a:pt x="1462" y="164"/>
                  </a:cubicBezTo>
                  <a:cubicBezTo>
                    <a:pt x="1461" y="167"/>
                    <a:pt x="1459" y="170"/>
                    <a:pt x="1457" y="173"/>
                  </a:cubicBezTo>
                  <a:cubicBezTo>
                    <a:pt x="1457" y="174"/>
                    <a:pt x="1456" y="175"/>
                    <a:pt x="1456" y="176"/>
                  </a:cubicBezTo>
                  <a:cubicBezTo>
                    <a:pt x="1457" y="182"/>
                    <a:pt x="1458" y="187"/>
                    <a:pt x="1458" y="192"/>
                  </a:cubicBezTo>
                  <a:cubicBezTo>
                    <a:pt x="1458" y="201"/>
                    <a:pt x="1456" y="208"/>
                    <a:pt x="1452" y="214"/>
                  </a:cubicBezTo>
                  <a:cubicBezTo>
                    <a:pt x="1448" y="220"/>
                    <a:pt x="1443" y="225"/>
                    <a:pt x="1437" y="227"/>
                  </a:cubicBezTo>
                  <a:cubicBezTo>
                    <a:pt x="1409" y="236"/>
                    <a:pt x="1383" y="244"/>
                    <a:pt x="1373" y="246"/>
                  </a:cubicBezTo>
                  <a:cubicBezTo>
                    <a:pt x="1373" y="247"/>
                    <a:pt x="1372" y="247"/>
                    <a:pt x="1372" y="247"/>
                  </a:cubicBezTo>
                  <a:cubicBezTo>
                    <a:pt x="1370" y="250"/>
                    <a:pt x="1366" y="254"/>
                    <a:pt x="1362" y="257"/>
                  </a:cubicBezTo>
                  <a:cubicBezTo>
                    <a:pt x="1359" y="259"/>
                    <a:pt x="1356" y="262"/>
                    <a:pt x="1352" y="263"/>
                  </a:cubicBezTo>
                  <a:cubicBezTo>
                    <a:pt x="1349" y="264"/>
                    <a:pt x="1346" y="265"/>
                    <a:pt x="1343" y="265"/>
                  </a:cubicBezTo>
                  <a:cubicBezTo>
                    <a:pt x="1343" y="265"/>
                    <a:pt x="1343" y="265"/>
                    <a:pt x="1343" y="265"/>
                  </a:cubicBezTo>
                  <a:cubicBezTo>
                    <a:pt x="1341" y="265"/>
                    <a:pt x="1338" y="264"/>
                    <a:pt x="1335" y="263"/>
                  </a:cubicBezTo>
                  <a:cubicBezTo>
                    <a:pt x="1336" y="264"/>
                    <a:pt x="1336" y="264"/>
                    <a:pt x="1336" y="264"/>
                  </a:cubicBezTo>
                  <a:cubicBezTo>
                    <a:pt x="1335" y="263"/>
                    <a:pt x="1335" y="263"/>
                    <a:pt x="1335" y="263"/>
                  </a:cubicBezTo>
                  <a:cubicBezTo>
                    <a:pt x="1332" y="262"/>
                    <a:pt x="1330" y="261"/>
                    <a:pt x="1328" y="260"/>
                  </a:cubicBezTo>
                  <a:cubicBezTo>
                    <a:pt x="1326" y="258"/>
                    <a:pt x="1324" y="257"/>
                    <a:pt x="1322" y="255"/>
                  </a:cubicBezTo>
                  <a:cubicBezTo>
                    <a:pt x="1319" y="252"/>
                    <a:pt x="1315" y="248"/>
                    <a:pt x="1312" y="245"/>
                  </a:cubicBezTo>
                  <a:cubicBezTo>
                    <a:pt x="1308" y="241"/>
                    <a:pt x="1304" y="237"/>
                    <a:pt x="1302" y="235"/>
                  </a:cubicBezTo>
                  <a:cubicBezTo>
                    <a:pt x="1267" y="214"/>
                    <a:pt x="1267" y="214"/>
                    <a:pt x="1267" y="214"/>
                  </a:cubicBezTo>
                  <a:cubicBezTo>
                    <a:pt x="1265" y="211"/>
                    <a:pt x="1265" y="211"/>
                    <a:pt x="1265" y="211"/>
                  </a:cubicBezTo>
                  <a:cubicBezTo>
                    <a:pt x="1260" y="204"/>
                    <a:pt x="1252" y="195"/>
                    <a:pt x="1245" y="188"/>
                  </a:cubicBezTo>
                  <a:cubicBezTo>
                    <a:pt x="1238" y="181"/>
                    <a:pt x="1232" y="176"/>
                    <a:pt x="1231" y="175"/>
                  </a:cubicBezTo>
                  <a:cubicBezTo>
                    <a:pt x="1211" y="159"/>
                    <a:pt x="1211" y="159"/>
                    <a:pt x="1211" y="159"/>
                  </a:cubicBezTo>
                  <a:cubicBezTo>
                    <a:pt x="1219" y="147"/>
                    <a:pt x="1219" y="147"/>
                    <a:pt x="1219" y="147"/>
                  </a:cubicBezTo>
                  <a:cubicBezTo>
                    <a:pt x="1219" y="147"/>
                    <a:pt x="1219" y="147"/>
                    <a:pt x="1219" y="147"/>
                  </a:cubicBezTo>
                  <a:cubicBezTo>
                    <a:pt x="1218" y="145"/>
                    <a:pt x="1216" y="141"/>
                    <a:pt x="1214" y="137"/>
                  </a:cubicBezTo>
                  <a:cubicBezTo>
                    <a:pt x="1214" y="137"/>
                    <a:pt x="1214" y="137"/>
                    <a:pt x="1214" y="137"/>
                  </a:cubicBezTo>
                  <a:cubicBezTo>
                    <a:pt x="1204" y="120"/>
                    <a:pt x="1198" y="111"/>
                    <a:pt x="1196" y="106"/>
                  </a:cubicBezTo>
                  <a:cubicBezTo>
                    <a:pt x="1193" y="102"/>
                    <a:pt x="1193" y="102"/>
                    <a:pt x="1193" y="102"/>
                  </a:cubicBezTo>
                  <a:cubicBezTo>
                    <a:pt x="1186" y="90"/>
                    <a:pt x="1186" y="90"/>
                    <a:pt x="1186" y="90"/>
                  </a:cubicBezTo>
                  <a:cubicBezTo>
                    <a:pt x="1185" y="91"/>
                    <a:pt x="1183" y="91"/>
                    <a:pt x="1181" y="92"/>
                  </a:cubicBezTo>
                  <a:cubicBezTo>
                    <a:pt x="1179" y="92"/>
                    <a:pt x="1177" y="93"/>
                    <a:pt x="1175" y="93"/>
                  </a:cubicBezTo>
                  <a:cubicBezTo>
                    <a:pt x="1175" y="93"/>
                    <a:pt x="1174" y="93"/>
                    <a:pt x="1174" y="93"/>
                  </a:cubicBezTo>
                  <a:cubicBezTo>
                    <a:pt x="1167" y="92"/>
                    <a:pt x="1163" y="91"/>
                    <a:pt x="1159" y="90"/>
                  </a:cubicBezTo>
                  <a:cubicBezTo>
                    <a:pt x="1157" y="91"/>
                    <a:pt x="1153" y="93"/>
                    <a:pt x="1148" y="95"/>
                  </a:cubicBezTo>
                  <a:cubicBezTo>
                    <a:pt x="1122" y="107"/>
                    <a:pt x="1106" y="114"/>
                    <a:pt x="1102" y="116"/>
                  </a:cubicBezTo>
                  <a:cubicBezTo>
                    <a:pt x="1082" y="129"/>
                    <a:pt x="1082" y="129"/>
                    <a:pt x="1082" y="129"/>
                  </a:cubicBezTo>
                  <a:cubicBezTo>
                    <a:pt x="1079" y="129"/>
                    <a:pt x="1079" y="129"/>
                    <a:pt x="1079" y="129"/>
                  </a:cubicBezTo>
                  <a:cubicBezTo>
                    <a:pt x="1072" y="130"/>
                    <a:pt x="1066" y="131"/>
                    <a:pt x="1060" y="131"/>
                  </a:cubicBezTo>
                  <a:cubicBezTo>
                    <a:pt x="1045" y="131"/>
                    <a:pt x="1032" y="128"/>
                    <a:pt x="1023" y="124"/>
                  </a:cubicBezTo>
                  <a:cubicBezTo>
                    <a:pt x="1014" y="121"/>
                    <a:pt x="1008" y="117"/>
                    <a:pt x="1008" y="117"/>
                  </a:cubicBezTo>
                  <a:cubicBezTo>
                    <a:pt x="1008" y="117"/>
                    <a:pt x="1008" y="117"/>
                    <a:pt x="1008" y="117"/>
                  </a:cubicBezTo>
                  <a:cubicBezTo>
                    <a:pt x="964" y="87"/>
                    <a:pt x="964" y="87"/>
                    <a:pt x="964" y="87"/>
                  </a:cubicBezTo>
                  <a:cubicBezTo>
                    <a:pt x="961" y="69"/>
                    <a:pt x="961" y="69"/>
                    <a:pt x="961" y="69"/>
                  </a:cubicBezTo>
                  <a:cubicBezTo>
                    <a:pt x="950" y="51"/>
                    <a:pt x="950" y="51"/>
                    <a:pt x="950" y="51"/>
                  </a:cubicBezTo>
                  <a:cubicBezTo>
                    <a:pt x="949" y="52"/>
                    <a:pt x="947" y="54"/>
                    <a:pt x="945" y="55"/>
                  </a:cubicBezTo>
                  <a:cubicBezTo>
                    <a:pt x="941" y="57"/>
                    <a:pt x="938" y="59"/>
                    <a:pt x="934" y="61"/>
                  </a:cubicBezTo>
                  <a:cubicBezTo>
                    <a:pt x="932" y="62"/>
                    <a:pt x="929" y="63"/>
                    <a:pt x="925" y="63"/>
                  </a:cubicBezTo>
                  <a:cubicBezTo>
                    <a:pt x="924" y="63"/>
                    <a:pt x="923" y="62"/>
                    <a:pt x="921" y="62"/>
                  </a:cubicBezTo>
                  <a:cubicBezTo>
                    <a:pt x="919" y="62"/>
                    <a:pt x="918" y="61"/>
                    <a:pt x="916" y="60"/>
                  </a:cubicBezTo>
                  <a:cubicBezTo>
                    <a:pt x="916" y="60"/>
                    <a:pt x="916" y="60"/>
                    <a:pt x="916" y="60"/>
                  </a:cubicBezTo>
                  <a:cubicBezTo>
                    <a:pt x="915" y="59"/>
                    <a:pt x="914" y="59"/>
                    <a:pt x="913" y="59"/>
                  </a:cubicBezTo>
                  <a:cubicBezTo>
                    <a:pt x="910" y="58"/>
                    <a:pt x="907" y="57"/>
                    <a:pt x="903" y="56"/>
                  </a:cubicBezTo>
                  <a:cubicBezTo>
                    <a:pt x="902" y="56"/>
                    <a:pt x="900" y="56"/>
                    <a:pt x="898" y="55"/>
                  </a:cubicBezTo>
                  <a:cubicBezTo>
                    <a:pt x="896" y="59"/>
                    <a:pt x="894" y="63"/>
                    <a:pt x="891" y="67"/>
                  </a:cubicBezTo>
                  <a:cubicBezTo>
                    <a:pt x="889" y="70"/>
                    <a:pt x="887" y="73"/>
                    <a:pt x="885" y="76"/>
                  </a:cubicBezTo>
                  <a:cubicBezTo>
                    <a:pt x="883" y="77"/>
                    <a:pt x="882" y="79"/>
                    <a:pt x="880" y="80"/>
                  </a:cubicBezTo>
                  <a:cubicBezTo>
                    <a:pt x="879" y="81"/>
                    <a:pt x="878" y="82"/>
                    <a:pt x="876" y="83"/>
                  </a:cubicBezTo>
                  <a:cubicBezTo>
                    <a:pt x="874" y="84"/>
                    <a:pt x="872" y="84"/>
                    <a:pt x="869" y="85"/>
                  </a:cubicBezTo>
                  <a:cubicBezTo>
                    <a:pt x="869" y="85"/>
                    <a:pt x="869" y="85"/>
                    <a:pt x="869" y="85"/>
                  </a:cubicBezTo>
                  <a:cubicBezTo>
                    <a:pt x="868" y="85"/>
                    <a:pt x="868" y="85"/>
                    <a:pt x="868" y="85"/>
                  </a:cubicBezTo>
                  <a:cubicBezTo>
                    <a:pt x="868" y="85"/>
                    <a:pt x="868" y="85"/>
                    <a:pt x="868" y="85"/>
                  </a:cubicBezTo>
                  <a:cubicBezTo>
                    <a:pt x="868" y="85"/>
                    <a:pt x="868" y="85"/>
                    <a:pt x="867" y="85"/>
                  </a:cubicBezTo>
                  <a:cubicBezTo>
                    <a:pt x="866" y="85"/>
                    <a:pt x="865" y="85"/>
                    <a:pt x="864" y="85"/>
                  </a:cubicBezTo>
                  <a:cubicBezTo>
                    <a:pt x="861" y="86"/>
                    <a:pt x="857" y="86"/>
                    <a:pt x="853" y="87"/>
                  </a:cubicBezTo>
                  <a:cubicBezTo>
                    <a:pt x="846" y="88"/>
                    <a:pt x="839" y="90"/>
                    <a:pt x="836" y="90"/>
                  </a:cubicBezTo>
                  <a:cubicBezTo>
                    <a:pt x="835" y="90"/>
                    <a:pt x="834" y="90"/>
                    <a:pt x="834" y="90"/>
                  </a:cubicBezTo>
                  <a:cubicBezTo>
                    <a:pt x="834" y="90"/>
                    <a:pt x="834" y="90"/>
                    <a:pt x="834" y="90"/>
                  </a:cubicBezTo>
                  <a:cubicBezTo>
                    <a:pt x="799" y="96"/>
                    <a:pt x="799" y="96"/>
                    <a:pt x="799" y="96"/>
                  </a:cubicBezTo>
                  <a:cubicBezTo>
                    <a:pt x="799" y="98"/>
                    <a:pt x="799" y="101"/>
                    <a:pt x="799" y="103"/>
                  </a:cubicBezTo>
                  <a:cubicBezTo>
                    <a:pt x="799" y="105"/>
                    <a:pt x="799" y="107"/>
                    <a:pt x="799" y="109"/>
                  </a:cubicBezTo>
                  <a:cubicBezTo>
                    <a:pt x="798" y="111"/>
                    <a:pt x="797" y="114"/>
                    <a:pt x="795" y="117"/>
                  </a:cubicBezTo>
                  <a:cubicBezTo>
                    <a:pt x="794" y="118"/>
                    <a:pt x="792" y="120"/>
                    <a:pt x="790" y="121"/>
                  </a:cubicBezTo>
                  <a:cubicBezTo>
                    <a:pt x="787" y="123"/>
                    <a:pt x="784" y="123"/>
                    <a:pt x="781" y="123"/>
                  </a:cubicBezTo>
                  <a:cubicBezTo>
                    <a:pt x="781" y="123"/>
                    <a:pt x="781" y="123"/>
                    <a:pt x="781" y="123"/>
                  </a:cubicBezTo>
                  <a:cubicBezTo>
                    <a:pt x="781" y="123"/>
                    <a:pt x="780" y="123"/>
                    <a:pt x="780" y="123"/>
                  </a:cubicBezTo>
                  <a:cubicBezTo>
                    <a:pt x="763" y="122"/>
                    <a:pt x="746" y="120"/>
                    <a:pt x="734" y="117"/>
                  </a:cubicBezTo>
                  <a:cubicBezTo>
                    <a:pt x="726" y="116"/>
                    <a:pt x="720" y="114"/>
                    <a:pt x="716" y="113"/>
                  </a:cubicBezTo>
                  <a:cubicBezTo>
                    <a:pt x="714" y="114"/>
                    <a:pt x="710" y="114"/>
                    <a:pt x="706" y="114"/>
                  </a:cubicBezTo>
                  <a:cubicBezTo>
                    <a:pt x="698" y="115"/>
                    <a:pt x="689" y="116"/>
                    <a:pt x="681" y="116"/>
                  </a:cubicBezTo>
                  <a:cubicBezTo>
                    <a:pt x="679" y="116"/>
                    <a:pt x="677" y="116"/>
                    <a:pt x="675" y="116"/>
                  </a:cubicBezTo>
                  <a:cubicBezTo>
                    <a:pt x="674" y="115"/>
                    <a:pt x="672" y="115"/>
                    <a:pt x="671" y="115"/>
                  </a:cubicBezTo>
                  <a:cubicBezTo>
                    <a:pt x="671" y="115"/>
                    <a:pt x="670" y="115"/>
                    <a:pt x="670" y="115"/>
                  </a:cubicBezTo>
                  <a:cubicBezTo>
                    <a:pt x="669" y="115"/>
                    <a:pt x="668" y="116"/>
                    <a:pt x="667" y="117"/>
                  </a:cubicBezTo>
                  <a:cubicBezTo>
                    <a:pt x="663" y="118"/>
                    <a:pt x="659" y="120"/>
                    <a:pt x="654" y="122"/>
                  </a:cubicBezTo>
                  <a:cubicBezTo>
                    <a:pt x="651" y="123"/>
                    <a:pt x="647" y="124"/>
                    <a:pt x="642" y="124"/>
                  </a:cubicBezTo>
                  <a:cubicBezTo>
                    <a:pt x="642" y="124"/>
                    <a:pt x="642" y="124"/>
                    <a:pt x="642" y="124"/>
                  </a:cubicBezTo>
                  <a:cubicBezTo>
                    <a:pt x="639" y="124"/>
                    <a:pt x="636" y="124"/>
                    <a:pt x="633" y="123"/>
                  </a:cubicBezTo>
                  <a:cubicBezTo>
                    <a:pt x="630" y="122"/>
                    <a:pt x="627" y="120"/>
                    <a:pt x="625" y="118"/>
                  </a:cubicBezTo>
                  <a:cubicBezTo>
                    <a:pt x="618" y="113"/>
                    <a:pt x="615" y="107"/>
                    <a:pt x="612" y="101"/>
                  </a:cubicBezTo>
                  <a:cubicBezTo>
                    <a:pt x="610" y="96"/>
                    <a:pt x="609" y="91"/>
                    <a:pt x="608" y="89"/>
                  </a:cubicBezTo>
                  <a:cubicBezTo>
                    <a:pt x="607" y="87"/>
                    <a:pt x="607" y="87"/>
                    <a:pt x="607" y="86"/>
                  </a:cubicBezTo>
                  <a:cubicBezTo>
                    <a:pt x="553" y="60"/>
                    <a:pt x="553" y="60"/>
                    <a:pt x="553" y="60"/>
                  </a:cubicBezTo>
                  <a:cubicBezTo>
                    <a:pt x="552" y="59"/>
                    <a:pt x="552" y="59"/>
                    <a:pt x="552" y="59"/>
                  </a:cubicBezTo>
                  <a:cubicBezTo>
                    <a:pt x="549" y="57"/>
                    <a:pt x="546" y="56"/>
                    <a:pt x="544" y="55"/>
                  </a:cubicBezTo>
                  <a:cubicBezTo>
                    <a:pt x="541" y="54"/>
                    <a:pt x="538" y="53"/>
                    <a:pt x="534" y="52"/>
                  </a:cubicBezTo>
                  <a:cubicBezTo>
                    <a:pt x="531" y="51"/>
                    <a:pt x="528" y="49"/>
                    <a:pt x="525" y="46"/>
                  </a:cubicBezTo>
                  <a:cubicBezTo>
                    <a:pt x="523" y="44"/>
                    <a:pt x="521" y="42"/>
                    <a:pt x="520" y="40"/>
                  </a:cubicBezTo>
                  <a:cubicBezTo>
                    <a:pt x="519" y="37"/>
                    <a:pt x="518" y="35"/>
                    <a:pt x="518" y="32"/>
                  </a:cubicBezTo>
                  <a:cubicBezTo>
                    <a:pt x="516" y="24"/>
                    <a:pt x="514" y="15"/>
                    <a:pt x="513" y="10"/>
                  </a:cubicBezTo>
                  <a:cubicBezTo>
                    <a:pt x="512" y="9"/>
                    <a:pt x="511" y="9"/>
                    <a:pt x="510" y="8"/>
                  </a:cubicBezTo>
                  <a:cubicBezTo>
                    <a:pt x="508" y="5"/>
                    <a:pt x="505" y="2"/>
                    <a:pt x="502" y="0"/>
                  </a:cubicBezTo>
                </a:path>
              </a:pathLst>
            </a:custGeom>
            <a:solidFill>
              <a:srgbClr val="FFC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5"/>
            <p:cNvSpPr>
              <a:spLocks noEditPoints="1"/>
            </p:cNvSpPr>
            <p:nvPr/>
          </p:nvSpPr>
          <p:spPr bwMode="auto">
            <a:xfrm>
              <a:off x="2572455" y="-4267549"/>
              <a:ext cx="1670054" cy="2079626"/>
            </a:xfrm>
            <a:custGeom>
              <a:avLst/>
              <a:gdLst>
                <a:gd name="T0" fmla="*/ 780 w 2487"/>
                <a:gd name="T1" fmla="*/ 2432 h 3094"/>
                <a:gd name="T2" fmla="*/ 2094 w 2487"/>
                <a:gd name="T3" fmla="*/ 2010 h 3094"/>
                <a:gd name="T4" fmla="*/ 2382 w 2487"/>
                <a:gd name="T5" fmla="*/ 1520 h 3094"/>
                <a:gd name="T6" fmla="*/ 2468 w 2487"/>
                <a:gd name="T7" fmla="*/ 1218 h 3094"/>
                <a:gd name="T8" fmla="*/ 1430 w 2487"/>
                <a:gd name="T9" fmla="*/ 1094 h 3094"/>
                <a:gd name="T10" fmla="*/ 1938 w 2487"/>
                <a:gd name="T11" fmla="*/ 967 h 3094"/>
                <a:gd name="T12" fmla="*/ 2042 w 2487"/>
                <a:gd name="T13" fmla="*/ 871 h 3094"/>
                <a:gd name="T14" fmla="*/ 2189 w 2487"/>
                <a:gd name="T15" fmla="*/ 766 h 3094"/>
                <a:gd name="T16" fmla="*/ 2201 w 2487"/>
                <a:gd name="T17" fmla="*/ 701 h 3094"/>
                <a:gd name="T18" fmla="*/ 2212 w 2487"/>
                <a:gd name="T19" fmla="*/ 602 h 3094"/>
                <a:gd name="T20" fmla="*/ 2212 w 2487"/>
                <a:gd name="T21" fmla="*/ 415 h 3094"/>
                <a:gd name="T22" fmla="*/ 1898 w 2487"/>
                <a:gd name="T23" fmla="*/ 311 h 3094"/>
                <a:gd name="T24" fmla="*/ 1884 w 2487"/>
                <a:gd name="T25" fmla="*/ 301 h 3094"/>
                <a:gd name="T26" fmla="*/ 1845 w 2487"/>
                <a:gd name="T27" fmla="*/ 287 h 3094"/>
                <a:gd name="T28" fmla="*/ 2190 w 2487"/>
                <a:gd name="T29" fmla="*/ 277 h 3094"/>
                <a:gd name="T30" fmla="*/ 1295 w 2487"/>
                <a:gd name="T31" fmla="*/ 2867 h 3094"/>
                <a:gd name="T32" fmla="*/ 1032 w 2487"/>
                <a:gd name="T33" fmla="*/ 2506 h 3094"/>
                <a:gd name="T34" fmla="*/ 748 w 2487"/>
                <a:gd name="T35" fmla="*/ 2339 h 3094"/>
                <a:gd name="T36" fmla="*/ 1494 w 2487"/>
                <a:gd name="T37" fmla="*/ 186 h 3094"/>
                <a:gd name="T38" fmla="*/ 944 w 2487"/>
                <a:gd name="T39" fmla="*/ 91 h 3094"/>
                <a:gd name="T40" fmla="*/ 270 w 2487"/>
                <a:gd name="T41" fmla="*/ 320 h 3094"/>
                <a:gd name="T42" fmla="*/ 309 w 2487"/>
                <a:gd name="T43" fmla="*/ 498 h 3094"/>
                <a:gd name="T44" fmla="*/ 160 w 2487"/>
                <a:gd name="T45" fmla="*/ 829 h 3094"/>
                <a:gd name="T46" fmla="*/ 120 w 2487"/>
                <a:gd name="T47" fmla="*/ 1031 h 3094"/>
                <a:gd name="T48" fmla="*/ 78 w 2487"/>
                <a:gd name="T49" fmla="*/ 1417 h 3094"/>
                <a:gd name="T50" fmla="*/ 146 w 2487"/>
                <a:gd name="T51" fmla="*/ 1677 h 3094"/>
                <a:gd name="T52" fmla="*/ 360 w 2487"/>
                <a:gd name="T53" fmla="*/ 2003 h 3094"/>
                <a:gd name="T54" fmla="*/ 637 w 2487"/>
                <a:gd name="T55" fmla="*/ 2131 h 3094"/>
                <a:gd name="T56" fmla="*/ 796 w 2487"/>
                <a:gd name="T57" fmla="*/ 2344 h 3094"/>
                <a:gd name="T58" fmla="*/ 741 w 2487"/>
                <a:gd name="T59" fmla="*/ 2419 h 3094"/>
                <a:gd name="T60" fmla="*/ 853 w 2487"/>
                <a:gd name="T61" fmla="*/ 2550 h 3094"/>
                <a:gd name="T62" fmla="*/ 1009 w 2487"/>
                <a:gd name="T63" fmla="*/ 2526 h 3094"/>
                <a:gd name="T64" fmla="*/ 1191 w 2487"/>
                <a:gd name="T65" fmla="*/ 2493 h 3094"/>
                <a:gd name="T66" fmla="*/ 1140 w 2487"/>
                <a:gd name="T67" fmla="*/ 2672 h 3094"/>
                <a:gd name="T68" fmla="*/ 1258 w 2487"/>
                <a:gd name="T69" fmla="*/ 2806 h 3094"/>
                <a:gd name="T70" fmla="*/ 1296 w 2487"/>
                <a:gd name="T71" fmla="*/ 3020 h 3094"/>
                <a:gd name="T72" fmla="*/ 1495 w 2487"/>
                <a:gd name="T73" fmla="*/ 3092 h 3094"/>
                <a:gd name="T74" fmla="*/ 1761 w 2487"/>
                <a:gd name="T75" fmla="*/ 2975 h 3094"/>
                <a:gd name="T76" fmla="*/ 2014 w 2487"/>
                <a:gd name="T77" fmla="*/ 2731 h 3094"/>
                <a:gd name="T78" fmla="*/ 2015 w 2487"/>
                <a:gd name="T79" fmla="*/ 2795 h 3094"/>
                <a:gd name="T80" fmla="*/ 1765 w 2487"/>
                <a:gd name="T81" fmla="*/ 2919 h 3094"/>
                <a:gd name="T82" fmla="*/ 1465 w 2487"/>
                <a:gd name="T83" fmla="*/ 3059 h 3094"/>
                <a:gd name="T84" fmla="*/ 1299 w 2487"/>
                <a:gd name="T85" fmla="*/ 2776 h 3094"/>
                <a:gd name="T86" fmla="*/ 1151 w 2487"/>
                <a:gd name="T87" fmla="*/ 2699 h 3094"/>
                <a:gd name="T88" fmla="*/ 1206 w 2487"/>
                <a:gd name="T89" fmla="*/ 2459 h 3094"/>
                <a:gd name="T90" fmla="*/ 966 w 2487"/>
                <a:gd name="T91" fmla="*/ 2616 h 3094"/>
                <a:gd name="T92" fmla="*/ 834 w 2487"/>
                <a:gd name="T93" fmla="*/ 2400 h 3094"/>
                <a:gd name="T94" fmla="*/ 751 w 2487"/>
                <a:gd name="T95" fmla="*/ 2276 h 3094"/>
                <a:gd name="T96" fmla="*/ 540 w 2487"/>
                <a:gd name="T97" fmla="*/ 2062 h 3094"/>
                <a:gd name="T98" fmla="*/ 194 w 2487"/>
                <a:gd name="T99" fmla="*/ 1762 h 3094"/>
                <a:gd name="T100" fmla="*/ 105 w 2487"/>
                <a:gd name="T101" fmla="*/ 1409 h 3094"/>
                <a:gd name="T102" fmla="*/ 111 w 2487"/>
                <a:gd name="T103" fmla="*/ 977 h 3094"/>
                <a:gd name="T104" fmla="*/ 254 w 2487"/>
                <a:gd name="T105" fmla="*/ 759 h 3094"/>
                <a:gd name="T106" fmla="*/ 227 w 2487"/>
                <a:gd name="T107" fmla="*/ 399 h 3094"/>
                <a:gd name="T108" fmla="*/ 453 w 2487"/>
                <a:gd name="T109" fmla="*/ 165 h 3094"/>
                <a:gd name="T110" fmla="*/ 695 w 2487"/>
                <a:gd name="T111" fmla="*/ 148 h 3094"/>
                <a:gd name="T112" fmla="*/ 949 w 2487"/>
                <a:gd name="T113" fmla="*/ 93 h 3094"/>
                <a:gd name="T114" fmla="*/ 1363 w 2487"/>
                <a:gd name="T115" fmla="*/ 294 h 3094"/>
                <a:gd name="T116" fmla="*/ 1576 w 2487"/>
                <a:gd name="T117" fmla="*/ 285 h 3094"/>
                <a:gd name="T118" fmla="*/ 1467 w 2487"/>
                <a:gd name="T119" fmla="*/ 178 h 3094"/>
                <a:gd name="T120" fmla="*/ 1275 w 2487"/>
                <a:gd name="T121" fmla="*/ 183 h 3094"/>
                <a:gd name="T122" fmla="*/ 1118 w 2487"/>
                <a:gd name="T123" fmla="*/ 121 h 3094"/>
                <a:gd name="T124" fmla="*/ 749 w 2487"/>
                <a:gd name="T125" fmla="*/ 117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87" h="3094">
                  <a:moveTo>
                    <a:pt x="1151" y="2545"/>
                  </a:moveTo>
                  <a:cubicBezTo>
                    <a:pt x="1152" y="2545"/>
                    <a:pt x="1152" y="2545"/>
                    <a:pt x="1152" y="2545"/>
                  </a:cubicBezTo>
                  <a:cubicBezTo>
                    <a:pt x="1152" y="2545"/>
                    <a:pt x="1152" y="2545"/>
                    <a:pt x="1152" y="2545"/>
                  </a:cubicBezTo>
                  <a:cubicBezTo>
                    <a:pt x="1151" y="2545"/>
                    <a:pt x="1151" y="2545"/>
                    <a:pt x="1151" y="2545"/>
                  </a:cubicBezTo>
                  <a:cubicBezTo>
                    <a:pt x="1151" y="2545"/>
                    <a:pt x="1151" y="2545"/>
                    <a:pt x="1151" y="2545"/>
                  </a:cubicBezTo>
                  <a:moveTo>
                    <a:pt x="2057" y="2498"/>
                  </a:moveTo>
                  <a:cubicBezTo>
                    <a:pt x="2057" y="2498"/>
                    <a:pt x="2056" y="2499"/>
                    <a:pt x="2056" y="2500"/>
                  </a:cubicBezTo>
                  <a:cubicBezTo>
                    <a:pt x="2054" y="2502"/>
                    <a:pt x="2052" y="2505"/>
                    <a:pt x="2048" y="2509"/>
                  </a:cubicBezTo>
                  <a:cubicBezTo>
                    <a:pt x="2046" y="2512"/>
                    <a:pt x="2044" y="2515"/>
                    <a:pt x="2042" y="2518"/>
                  </a:cubicBezTo>
                  <a:cubicBezTo>
                    <a:pt x="2043" y="2516"/>
                    <a:pt x="2043" y="2516"/>
                    <a:pt x="2043" y="2516"/>
                  </a:cubicBezTo>
                  <a:cubicBezTo>
                    <a:pt x="2044" y="2514"/>
                    <a:pt x="2046" y="2511"/>
                    <a:pt x="2048" y="2509"/>
                  </a:cubicBezTo>
                  <a:cubicBezTo>
                    <a:pt x="2048" y="2509"/>
                    <a:pt x="2048" y="2509"/>
                    <a:pt x="2048" y="2509"/>
                  </a:cubicBezTo>
                  <a:cubicBezTo>
                    <a:pt x="2052" y="2505"/>
                    <a:pt x="2054" y="2502"/>
                    <a:pt x="2056" y="2500"/>
                  </a:cubicBezTo>
                  <a:cubicBezTo>
                    <a:pt x="2056" y="2499"/>
                    <a:pt x="2057" y="2498"/>
                    <a:pt x="2057" y="2498"/>
                  </a:cubicBezTo>
                  <a:moveTo>
                    <a:pt x="2058" y="2496"/>
                  </a:moveTo>
                  <a:cubicBezTo>
                    <a:pt x="2058" y="2496"/>
                    <a:pt x="2058" y="2496"/>
                    <a:pt x="2058" y="2496"/>
                  </a:cubicBezTo>
                  <a:cubicBezTo>
                    <a:pt x="2058" y="2496"/>
                    <a:pt x="2058" y="2496"/>
                    <a:pt x="2058" y="2496"/>
                  </a:cubicBezTo>
                  <a:cubicBezTo>
                    <a:pt x="2058" y="2496"/>
                    <a:pt x="2058" y="2496"/>
                    <a:pt x="2058" y="2496"/>
                  </a:cubicBezTo>
                  <a:moveTo>
                    <a:pt x="2054" y="2488"/>
                  </a:moveTo>
                  <a:cubicBezTo>
                    <a:pt x="2054" y="2488"/>
                    <a:pt x="2054" y="2489"/>
                    <a:pt x="2054" y="2489"/>
                  </a:cubicBezTo>
                  <a:cubicBezTo>
                    <a:pt x="2056" y="2492"/>
                    <a:pt x="2057" y="2494"/>
                    <a:pt x="2057" y="2497"/>
                  </a:cubicBezTo>
                  <a:cubicBezTo>
                    <a:pt x="2057" y="2497"/>
                    <a:pt x="2057" y="2497"/>
                    <a:pt x="2057" y="2497"/>
                  </a:cubicBezTo>
                  <a:cubicBezTo>
                    <a:pt x="2057" y="2497"/>
                    <a:pt x="2057" y="2497"/>
                    <a:pt x="2058" y="2498"/>
                  </a:cubicBezTo>
                  <a:cubicBezTo>
                    <a:pt x="2058" y="2498"/>
                    <a:pt x="2058" y="2498"/>
                    <a:pt x="2058" y="2498"/>
                  </a:cubicBezTo>
                  <a:cubicBezTo>
                    <a:pt x="2057" y="2497"/>
                    <a:pt x="2057" y="2497"/>
                    <a:pt x="2057" y="2497"/>
                  </a:cubicBezTo>
                  <a:cubicBezTo>
                    <a:pt x="2057" y="2494"/>
                    <a:pt x="2056" y="2492"/>
                    <a:pt x="2054" y="2489"/>
                  </a:cubicBezTo>
                  <a:cubicBezTo>
                    <a:pt x="2054" y="2489"/>
                    <a:pt x="2054" y="2488"/>
                    <a:pt x="2054" y="2488"/>
                  </a:cubicBezTo>
                  <a:moveTo>
                    <a:pt x="2035" y="2439"/>
                  </a:moveTo>
                  <a:cubicBezTo>
                    <a:pt x="2030" y="2445"/>
                    <a:pt x="2030" y="2445"/>
                    <a:pt x="2030" y="2445"/>
                  </a:cubicBezTo>
                  <a:cubicBezTo>
                    <a:pt x="2034" y="2453"/>
                    <a:pt x="2034" y="2453"/>
                    <a:pt x="2034" y="2453"/>
                  </a:cubicBezTo>
                  <a:cubicBezTo>
                    <a:pt x="2034" y="2453"/>
                    <a:pt x="2034" y="2453"/>
                    <a:pt x="2035" y="2454"/>
                  </a:cubicBezTo>
                  <a:cubicBezTo>
                    <a:pt x="2034" y="2453"/>
                    <a:pt x="2034" y="2453"/>
                    <a:pt x="2034" y="2453"/>
                  </a:cubicBezTo>
                  <a:cubicBezTo>
                    <a:pt x="2030" y="2445"/>
                    <a:pt x="2030" y="2445"/>
                    <a:pt x="2030" y="2445"/>
                  </a:cubicBezTo>
                  <a:cubicBezTo>
                    <a:pt x="2035" y="2439"/>
                    <a:pt x="2035" y="2439"/>
                    <a:pt x="2035" y="2439"/>
                  </a:cubicBezTo>
                  <a:moveTo>
                    <a:pt x="780" y="2432"/>
                  </a:moveTo>
                  <a:cubicBezTo>
                    <a:pt x="779" y="2433"/>
                    <a:pt x="779" y="2433"/>
                    <a:pt x="779" y="2433"/>
                  </a:cubicBezTo>
                  <a:cubicBezTo>
                    <a:pt x="779" y="2433"/>
                    <a:pt x="779" y="2433"/>
                    <a:pt x="779" y="2433"/>
                  </a:cubicBezTo>
                  <a:cubicBezTo>
                    <a:pt x="780" y="2432"/>
                    <a:pt x="780" y="2432"/>
                    <a:pt x="780" y="2432"/>
                  </a:cubicBezTo>
                  <a:moveTo>
                    <a:pt x="2075" y="2268"/>
                  </a:moveTo>
                  <a:cubicBezTo>
                    <a:pt x="2049" y="2295"/>
                    <a:pt x="2049" y="2295"/>
                    <a:pt x="2049" y="2295"/>
                  </a:cubicBezTo>
                  <a:cubicBezTo>
                    <a:pt x="2047" y="2297"/>
                    <a:pt x="2044" y="2300"/>
                    <a:pt x="2040" y="2305"/>
                  </a:cubicBezTo>
                  <a:cubicBezTo>
                    <a:pt x="2039" y="2307"/>
                    <a:pt x="2038" y="2308"/>
                    <a:pt x="2037" y="2310"/>
                  </a:cubicBezTo>
                  <a:cubicBezTo>
                    <a:pt x="2038" y="2308"/>
                    <a:pt x="2039" y="2307"/>
                    <a:pt x="2040" y="2305"/>
                  </a:cubicBezTo>
                  <a:cubicBezTo>
                    <a:pt x="2044" y="2300"/>
                    <a:pt x="2047" y="2297"/>
                    <a:pt x="2049" y="2295"/>
                  </a:cubicBezTo>
                  <a:cubicBezTo>
                    <a:pt x="2075" y="2268"/>
                    <a:pt x="2075" y="2268"/>
                    <a:pt x="2075" y="2268"/>
                  </a:cubicBezTo>
                  <a:cubicBezTo>
                    <a:pt x="2075" y="2268"/>
                    <a:pt x="2075" y="2268"/>
                    <a:pt x="2075" y="2268"/>
                  </a:cubicBezTo>
                  <a:moveTo>
                    <a:pt x="2100" y="2131"/>
                  </a:moveTo>
                  <a:cubicBezTo>
                    <a:pt x="2100" y="2131"/>
                    <a:pt x="2100" y="2131"/>
                    <a:pt x="2100" y="2131"/>
                  </a:cubicBezTo>
                  <a:cubicBezTo>
                    <a:pt x="2100" y="2132"/>
                    <a:pt x="2100" y="2133"/>
                    <a:pt x="2100" y="2133"/>
                  </a:cubicBezTo>
                  <a:cubicBezTo>
                    <a:pt x="2100" y="2134"/>
                    <a:pt x="2100" y="2135"/>
                    <a:pt x="2100" y="2137"/>
                  </a:cubicBezTo>
                  <a:cubicBezTo>
                    <a:pt x="2100" y="2135"/>
                    <a:pt x="2100" y="2134"/>
                    <a:pt x="2100" y="2133"/>
                  </a:cubicBezTo>
                  <a:cubicBezTo>
                    <a:pt x="2100" y="2133"/>
                    <a:pt x="2100" y="2132"/>
                    <a:pt x="2100" y="2131"/>
                  </a:cubicBezTo>
                  <a:cubicBezTo>
                    <a:pt x="2100" y="2131"/>
                    <a:pt x="2100" y="2131"/>
                    <a:pt x="2100" y="2131"/>
                  </a:cubicBezTo>
                  <a:moveTo>
                    <a:pt x="2101" y="2129"/>
                  </a:moveTo>
                  <a:cubicBezTo>
                    <a:pt x="2101" y="2129"/>
                    <a:pt x="2100" y="2129"/>
                    <a:pt x="2100" y="2129"/>
                  </a:cubicBezTo>
                  <a:cubicBezTo>
                    <a:pt x="2100" y="2129"/>
                    <a:pt x="2100" y="2129"/>
                    <a:pt x="2100" y="2129"/>
                  </a:cubicBezTo>
                  <a:cubicBezTo>
                    <a:pt x="2100" y="2129"/>
                    <a:pt x="2101" y="2129"/>
                    <a:pt x="2101" y="2129"/>
                  </a:cubicBezTo>
                  <a:moveTo>
                    <a:pt x="2100" y="2100"/>
                  </a:moveTo>
                  <a:cubicBezTo>
                    <a:pt x="2100" y="2100"/>
                    <a:pt x="2100" y="2100"/>
                    <a:pt x="2100" y="2100"/>
                  </a:cubicBezTo>
                  <a:cubicBezTo>
                    <a:pt x="2100" y="2111"/>
                    <a:pt x="2100" y="2120"/>
                    <a:pt x="2101" y="2126"/>
                  </a:cubicBezTo>
                  <a:cubicBezTo>
                    <a:pt x="2101" y="2127"/>
                    <a:pt x="2101" y="2128"/>
                    <a:pt x="2101" y="2129"/>
                  </a:cubicBezTo>
                  <a:cubicBezTo>
                    <a:pt x="2101" y="2129"/>
                    <a:pt x="2101" y="2129"/>
                    <a:pt x="2101" y="2129"/>
                  </a:cubicBezTo>
                  <a:cubicBezTo>
                    <a:pt x="2101" y="2128"/>
                    <a:pt x="2101" y="2127"/>
                    <a:pt x="2101" y="2126"/>
                  </a:cubicBezTo>
                  <a:cubicBezTo>
                    <a:pt x="2100" y="2120"/>
                    <a:pt x="2100" y="2111"/>
                    <a:pt x="2100" y="2100"/>
                  </a:cubicBezTo>
                  <a:cubicBezTo>
                    <a:pt x="2100" y="2100"/>
                    <a:pt x="2100" y="2100"/>
                    <a:pt x="2100" y="2100"/>
                  </a:cubicBezTo>
                  <a:moveTo>
                    <a:pt x="2089" y="1971"/>
                  </a:moveTo>
                  <a:cubicBezTo>
                    <a:pt x="2094" y="2009"/>
                    <a:pt x="2094" y="2009"/>
                    <a:pt x="2094" y="2009"/>
                  </a:cubicBezTo>
                  <a:cubicBezTo>
                    <a:pt x="2094" y="2010"/>
                    <a:pt x="2094" y="2010"/>
                    <a:pt x="2094" y="2010"/>
                  </a:cubicBezTo>
                  <a:cubicBezTo>
                    <a:pt x="2094" y="2010"/>
                    <a:pt x="2094" y="2010"/>
                    <a:pt x="2094" y="2010"/>
                  </a:cubicBezTo>
                  <a:cubicBezTo>
                    <a:pt x="2094" y="2010"/>
                    <a:pt x="2094" y="2010"/>
                    <a:pt x="2094" y="2010"/>
                  </a:cubicBezTo>
                  <a:cubicBezTo>
                    <a:pt x="2094" y="2010"/>
                    <a:pt x="2094" y="2010"/>
                    <a:pt x="2094" y="2010"/>
                  </a:cubicBezTo>
                  <a:cubicBezTo>
                    <a:pt x="2094" y="2010"/>
                    <a:pt x="2094" y="2010"/>
                    <a:pt x="2094" y="2010"/>
                  </a:cubicBezTo>
                  <a:cubicBezTo>
                    <a:pt x="2094" y="2009"/>
                    <a:pt x="2094" y="2009"/>
                    <a:pt x="2094" y="2009"/>
                  </a:cubicBezTo>
                  <a:cubicBezTo>
                    <a:pt x="2089" y="1971"/>
                    <a:pt x="2089" y="1971"/>
                    <a:pt x="2089" y="1971"/>
                  </a:cubicBezTo>
                  <a:moveTo>
                    <a:pt x="2088" y="1956"/>
                  </a:moveTo>
                  <a:cubicBezTo>
                    <a:pt x="2087" y="1958"/>
                    <a:pt x="2087" y="1958"/>
                    <a:pt x="2087" y="1958"/>
                  </a:cubicBezTo>
                  <a:cubicBezTo>
                    <a:pt x="2087" y="1958"/>
                    <a:pt x="2087" y="1958"/>
                    <a:pt x="2087" y="1958"/>
                  </a:cubicBezTo>
                  <a:cubicBezTo>
                    <a:pt x="2088" y="1956"/>
                    <a:pt x="2088" y="1956"/>
                    <a:pt x="2088" y="1956"/>
                  </a:cubicBezTo>
                  <a:moveTo>
                    <a:pt x="2089" y="1945"/>
                  </a:moveTo>
                  <a:cubicBezTo>
                    <a:pt x="2089" y="1948"/>
                    <a:pt x="2088" y="1951"/>
                    <a:pt x="2088" y="1953"/>
                  </a:cubicBezTo>
                  <a:cubicBezTo>
                    <a:pt x="2088" y="1951"/>
                    <a:pt x="2089" y="1948"/>
                    <a:pt x="2089" y="1945"/>
                  </a:cubicBezTo>
                  <a:moveTo>
                    <a:pt x="2061" y="1910"/>
                  </a:moveTo>
                  <a:cubicBezTo>
                    <a:pt x="2061" y="1910"/>
                    <a:pt x="2061" y="1910"/>
                    <a:pt x="2061" y="1910"/>
                  </a:cubicBezTo>
                  <a:cubicBezTo>
                    <a:pt x="2061" y="1910"/>
                    <a:pt x="2068" y="1913"/>
                    <a:pt x="2076" y="1916"/>
                  </a:cubicBezTo>
                  <a:cubicBezTo>
                    <a:pt x="2080" y="1918"/>
                    <a:pt x="2085" y="1920"/>
                    <a:pt x="2088" y="1921"/>
                  </a:cubicBezTo>
                  <a:cubicBezTo>
                    <a:pt x="2089" y="1921"/>
                    <a:pt x="2090" y="1922"/>
                    <a:pt x="2090" y="1922"/>
                  </a:cubicBezTo>
                  <a:cubicBezTo>
                    <a:pt x="2090" y="1923"/>
                    <a:pt x="2090" y="1923"/>
                    <a:pt x="2090" y="1924"/>
                  </a:cubicBezTo>
                  <a:cubicBezTo>
                    <a:pt x="2090" y="1924"/>
                    <a:pt x="2090" y="1924"/>
                    <a:pt x="2090" y="1924"/>
                  </a:cubicBezTo>
                  <a:cubicBezTo>
                    <a:pt x="2090" y="1923"/>
                    <a:pt x="2090" y="1923"/>
                    <a:pt x="2090" y="1922"/>
                  </a:cubicBezTo>
                  <a:cubicBezTo>
                    <a:pt x="2090" y="1922"/>
                    <a:pt x="2089" y="1921"/>
                    <a:pt x="2088" y="1921"/>
                  </a:cubicBezTo>
                  <a:cubicBezTo>
                    <a:pt x="2085" y="1920"/>
                    <a:pt x="2080" y="1918"/>
                    <a:pt x="2076" y="1916"/>
                  </a:cubicBezTo>
                  <a:cubicBezTo>
                    <a:pt x="2068" y="1913"/>
                    <a:pt x="2061" y="1910"/>
                    <a:pt x="2061" y="1910"/>
                  </a:cubicBezTo>
                  <a:cubicBezTo>
                    <a:pt x="2061" y="1910"/>
                    <a:pt x="2061" y="1910"/>
                    <a:pt x="2061" y="1910"/>
                  </a:cubicBezTo>
                  <a:moveTo>
                    <a:pt x="2060" y="1872"/>
                  </a:moveTo>
                  <a:cubicBezTo>
                    <a:pt x="2049" y="1905"/>
                    <a:pt x="2049" y="1905"/>
                    <a:pt x="2049" y="1905"/>
                  </a:cubicBezTo>
                  <a:cubicBezTo>
                    <a:pt x="2049" y="1905"/>
                    <a:pt x="2049" y="1905"/>
                    <a:pt x="2049" y="1905"/>
                  </a:cubicBezTo>
                  <a:cubicBezTo>
                    <a:pt x="2060" y="1872"/>
                    <a:pt x="2060" y="1872"/>
                    <a:pt x="2060" y="1872"/>
                  </a:cubicBezTo>
                  <a:moveTo>
                    <a:pt x="2368" y="1521"/>
                  </a:moveTo>
                  <a:cubicBezTo>
                    <a:pt x="2368" y="1521"/>
                    <a:pt x="2368" y="1521"/>
                    <a:pt x="2368" y="1521"/>
                  </a:cubicBezTo>
                  <a:cubicBezTo>
                    <a:pt x="2368" y="1521"/>
                    <a:pt x="2368" y="1521"/>
                    <a:pt x="2368" y="1521"/>
                  </a:cubicBezTo>
                  <a:cubicBezTo>
                    <a:pt x="2369" y="1521"/>
                    <a:pt x="2369" y="1521"/>
                    <a:pt x="2369" y="1521"/>
                  </a:cubicBezTo>
                  <a:cubicBezTo>
                    <a:pt x="2368" y="1521"/>
                    <a:pt x="2368" y="1521"/>
                    <a:pt x="2368" y="1521"/>
                  </a:cubicBezTo>
                  <a:cubicBezTo>
                    <a:pt x="2368" y="1521"/>
                    <a:pt x="2368" y="1521"/>
                    <a:pt x="2368" y="1521"/>
                  </a:cubicBezTo>
                  <a:cubicBezTo>
                    <a:pt x="2368" y="1521"/>
                    <a:pt x="2368" y="1521"/>
                    <a:pt x="2368" y="1521"/>
                  </a:cubicBezTo>
                  <a:moveTo>
                    <a:pt x="2382" y="1520"/>
                  </a:moveTo>
                  <a:cubicBezTo>
                    <a:pt x="2381" y="1520"/>
                    <a:pt x="2380" y="1521"/>
                    <a:pt x="2379" y="1521"/>
                  </a:cubicBezTo>
                  <a:cubicBezTo>
                    <a:pt x="2376" y="1521"/>
                    <a:pt x="2374" y="1522"/>
                    <a:pt x="2372" y="1522"/>
                  </a:cubicBezTo>
                  <a:cubicBezTo>
                    <a:pt x="2374" y="1522"/>
                    <a:pt x="2376" y="1521"/>
                    <a:pt x="2379" y="1521"/>
                  </a:cubicBezTo>
                  <a:cubicBezTo>
                    <a:pt x="2380" y="1521"/>
                    <a:pt x="2381" y="1520"/>
                    <a:pt x="2382" y="1520"/>
                  </a:cubicBezTo>
                  <a:cubicBezTo>
                    <a:pt x="2382" y="1520"/>
                    <a:pt x="2382" y="1520"/>
                    <a:pt x="2382" y="1520"/>
                  </a:cubicBezTo>
                  <a:moveTo>
                    <a:pt x="102" y="1476"/>
                  </a:moveTo>
                  <a:cubicBezTo>
                    <a:pt x="102" y="1476"/>
                    <a:pt x="102" y="1476"/>
                    <a:pt x="102" y="1476"/>
                  </a:cubicBezTo>
                  <a:cubicBezTo>
                    <a:pt x="102" y="1476"/>
                    <a:pt x="102" y="1476"/>
                    <a:pt x="102" y="1476"/>
                  </a:cubicBezTo>
                  <a:cubicBezTo>
                    <a:pt x="102" y="1476"/>
                    <a:pt x="102" y="1476"/>
                    <a:pt x="102" y="1476"/>
                  </a:cubicBezTo>
                  <a:cubicBezTo>
                    <a:pt x="102" y="1476"/>
                    <a:pt x="102" y="1476"/>
                    <a:pt x="102" y="1476"/>
                  </a:cubicBezTo>
                  <a:moveTo>
                    <a:pt x="2156" y="1241"/>
                  </a:moveTo>
                  <a:cubicBezTo>
                    <a:pt x="2156" y="1241"/>
                    <a:pt x="2156" y="1241"/>
                    <a:pt x="2156" y="1241"/>
                  </a:cubicBezTo>
                  <a:cubicBezTo>
                    <a:pt x="2160" y="1242"/>
                    <a:pt x="2167" y="1242"/>
                    <a:pt x="2176" y="1243"/>
                  </a:cubicBezTo>
                  <a:cubicBezTo>
                    <a:pt x="2182" y="1244"/>
                    <a:pt x="2189" y="1244"/>
                    <a:pt x="2195" y="1245"/>
                  </a:cubicBezTo>
                  <a:cubicBezTo>
                    <a:pt x="2201" y="1245"/>
                    <a:pt x="2207" y="1245"/>
                    <a:pt x="2212" y="1245"/>
                  </a:cubicBezTo>
                  <a:cubicBezTo>
                    <a:pt x="2213" y="1245"/>
                    <a:pt x="2215" y="1245"/>
                    <a:pt x="2216" y="1245"/>
                  </a:cubicBezTo>
                  <a:cubicBezTo>
                    <a:pt x="2217" y="1245"/>
                    <a:pt x="2217" y="1245"/>
                    <a:pt x="2217" y="1245"/>
                  </a:cubicBezTo>
                  <a:cubicBezTo>
                    <a:pt x="2217" y="1245"/>
                    <a:pt x="2217" y="1245"/>
                    <a:pt x="2216" y="1245"/>
                  </a:cubicBezTo>
                  <a:cubicBezTo>
                    <a:pt x="2215" y="1245"/>
                    <a:pt x="2213" y="1245"/>
                    <a:pt x="2212" y="1245"/>
                  </a:cubicBezTo>
                  <a:cubicBezTo>
                    <a:pt x="2207" y="1245"/>
                    <a:pt x="2201" y="1245"/>
                    <a:pt x="2195" y="1245"/>
                  </a:cubicBezTo>
                  <a:cubicBezTo>
                    <a:pt x="2189" y="1244"/>
                    <a:pt x="2182" y="1244"/>
                    <a:pt x="2176" y="1243"/>
                  </a:cubicBezTo>
                  <a:cubicBezTo>
                    <a:pt x="2167" y="1242"/>
                    <a:pt x="2160" y="1242"/>
                    <a:pt x="2156" y="1241"/>
                  </a:cubicBezTo>
                  <a:moveTo>
                    <a:pt x="2232" y="1237"/>
                  </a:moveTo>
                  <a:cubicBezTo>
                    <a:pt x="2231" y="1239"/>
                    <a:pt x="2229" y="1241"/>
                    <a:pt x="2227" y="1242"/>
                  </a:cubicBezTo>
                  <a:cubicBezTo>
                    <a:pt x="2225" y="1243"/>
                    <a:pt x="2223" y="1244"/>
                    <a:pt x="2221" y="1245"/>
                  </a:cubicBezTo>
                  <a:cubicBezTo>
                    <a:pt x="2221" y="1245"/>
                    <a:pt x="2221" y="1245"/>
                    <a:pt x="2221" y="1245"/>
                  </a:cubicBezTo>
                  <a:cubicBezTo>
                    <a:pt x="2223" y="1244"/>
                    <a:pt x="2225" y="1243"/>
                    <a:pt x="2227" y="1242"/>
                  </a:cubicBezTo>
                  <a:cubicBezTo>
                    <a:pt x="2229" y="1241"/>
                    <a:pt x="2231" y="1239"/>
                    <a:pt x="2232" y="1237"/>
                  </a:cubicBezTo>
                  <a:moveTo>
                    <a:pt x="2236" y="1220"/>
                  </a:moveTo>
                  <a:cubicBezTo>
                    <a:pt x="2236" y="1222"/>
                    <a:pt x="2236" y="1225"/>
                    <a:pt x="2236" y="1227"/>
                  </a:cubicBezTo>
                  <a:cubicBezTo>
                    <a:pt x="2235" y="1229"/>
                    <a:pt x="2235" y="1232"/>
                    <a:pt x="2234" y="1234"/>
                  </a:cubicBezTo>
                  <a:cubicBezTo>
                    <a:pt x="2235" y="1232"/>
                    <a:pt x="2235" y="1229"/>
                    <a:pt x="2236" y="1227"/>
                  </a:cubicBezTo>
                  <a:cubicBezTo>
                    <a:pt x="2236" y="1225"/>
                    <a:pt x="2236" y="1222"/>
                    <a:pt x="2236" y="1220"/>
                  </a:cubicBezTo>
                  <a:cubicBezTo>
                    <a:pt x="2236" y="1220"/>
                    <a:pt x="2236" y="1220"/>
                    <a:pt x="2236" y="1220"/>
                  </a:cubicBezTo>
                  <a:moveTo>
                    <a:pt x="2468" y="1218"/>
                  </a:moveTo>
                  <a:cubicBezTo>
                    <a:pt x="2467" y="1219"/>
                    <a:pt x="2465" y="1221"/>
                    <a:pt x="2463" y="1223"/>
                  </a:cubicBezTo>
                  <a:cubicBezTo>
                    <a:pt x="2456" y="1230"/>
                    <a:pt x="2445" y="1240"/>
                    <a:pt x="2435" y="1248"/>
                  </a:cubicBezTo>
                  <a:cubicBezTo>
                    <a:pt x="2445" y="1240"/>
                    <a:pt x="2456" y="1230"/>
                    <a:pt x="2463" y="1223"/>
                  </a:cubicBezTo>
                  <a:cubicBezTo>
                    <a:pt x="2465" y="1221"/>
                    <a:pt x="2467" y="1219"/>
                    <a:pt x="2468" y="1218"/>
                  </a:cubicBezTo>
                  <a:cubicBezTo>
                    <a:pt x="2468" y="1218"/>
                    <a:pt x="2468" y="1218"/>
                    <a:pt x="2468" y="1218"/>
                  </a:cubicBezTo>
                  <a:moveTo>
                    <a:pt x="2466" y="1164"/>
                  </a:moveTo>
                  <a:cubicBezTo>
                    <a:pt x="2466" y="1167"/>
                    <a:pt x="2466" y="1169"/>
                    <a:pt x="2466" y="1172"/>
                  </a:cubicBezTo>
                  <a:cubicBezTo>
                    <a:pt x="2466" y="1172"/>
                    <a:pt x="2466" y="1172"/>
                    <a:pt x="2466" y="1172"/>
                  </a:cubicBezTo>
                  <a:cubicBezTo>
                    <a:pt x="2466" y="1169"/>
                    <a:pt x="2466" y="1167"/>
                    <a:pt x="2466" y="1164"/>
                  </a:cubicBezTo>
                  <a:moveTo>
                    <a:pt x="2296" y="1164"/>
                  </a:moveTo>
                  <a:cubicBezTo>
                    <a:pt x="2296" y="1164"/>
                    <a:pt x="2296" y="1164"/>
                    <a:pt x="2296" y="1164"/>
                  </a:cubicBezTo>
                  <a:cubicBezTo>
                    <a:pt x="2235" y="1209"/>
                    <a:pt x="2235" y="1209"/>
                    <a:pt x="2235" y="1209"/>
                  </a:cubicBezTo>
                  <a:cubicBezTo>
                    <a:pt x="2236" y="1212"/>
                    <a:pt x="2236" y="1216"/>
                    <a:pt x="2236" y="1220"/>
                  </a:cubicBezTo>
                  <a:cubicBezTo>
                    <a:pt x="2236" y="1216"/>
                    <a:pt x="2236" y="1212"/>
                    <a:pt x="2235" y="1209"/>
                  </a:cubicBezTo>
                  <a:cubicBezTo>
                    <a:pt x="2296" y="1164"/>
                    <a:pt x="2296" y="1164"/>
                    <a:pt x="2296" y="1164"/>
                  </a:cubicBezTo>
                  <a:moveTo>
                    <a:pt x="2468" y="1152"/>
                  </a:moveTo>
                  <a:cubicBezTo>
                    <a:pt x="2468" y="1152"/>
                    <a:pt x="2468" y="1152"/>
                    <a:pt x="2468" y="1152"/>
                  </a:cubicBezTo>
                  <a:cubicBezTo>
                    <a:pt x="2468" y="1154"/>
                    <a:pt x="2467" y="1156"/>
                    <a:pt x="2467" y="1157"/>
                  </a:cubicBezTo>
                  <a:cubicBezTo>
                    <a:pt x="2467" y="1156"/>
                    <a:pt x="2468" y="1154"/>
                    <a:pt x="2468" y="1152"/>
                  </a:cubicBezTo>
                  <a:moveTo>
                    <a:pt x="2313" y="1129"/>
                  </a:moveTo>
                  <a:cubicBezTo>
                    <a:pt x="2313" y="1129"/>
                    <a:pt x="2313" y="1129"/>
                    <a:pt x="2313" y="1129"/>
                  </a:cubicBezTo>
                  <a:cubicBezTo>
                    <a:pt x="2310" y="1134"/>
                    <a:pt x="2306" y="1141"/>
                    <a:pt x="2303" y="1146"/>
                  </a:cubicBezTo>
                  <a:cubicBezTo>
                    <a:pt x="2301" y="1150"/>
                    <a:pt x="2299" y="1153"/>
                    <a:pt x="2298" y="1156"/>
                  </a:cubicBezTo>
                  <a:cubicBezTo>
                    <a:pt x="2297" y="1157"/>
                    <a:pt x="2297" y="1158"/>
                    <a:pt x="2297" y="1158"/>
                  </a:cubicBezTo>
                  <a:cubicBezTo>
                    <a:pt x="2297" y="1158"/>
                    <a:pt x="2297" y="1158"/>
                    <a:pt x="2297" y="1158"/>
                  </a:cubicBezTo>
                  <a:cubicBezTo>
                    <a:pt x="2297" y="1158"/>
                    <a:pt x="2297" y="1157"/>
                    <a:pt x="2298" y="1156"/>
                  </a:cubicBezTo>
                  <a:cubicBezTo>
                    <a:pt x="2299" y="1153"/>
                    <a:pt x="2301" y="1150"/>
                    <a:pt x="2303" y="1146"/>
                  </a:cubicBezTo>
                  <a:cubicBezTo>
                    <a:pt x="2306" y="1141"/>
                    <a:pt x="2310" y="1134"/>
                    <a:pt x="2313" y="1129"/>
                  </a:cubicBezTo>
                  <a:cubicBezTo>
                    <a:pt x="2313" y="1129"/>
                    <a:pt x="2313" y="1129"/>
                    <a:pt x="2313" y="1129"/>
                  </a:cubicBezTo>
                  <a:moveTo>
                    <a:pt x="2487" y="1098"/>
                  </a:moveTo>
                  <a:cubicBezTo>
                    <a:pt x="2487" y="1098"/>
                    <a:pt x="2487" y="1098"/>
                    <a:pt x="2487" y="1098"/>
                  </a:cubicBezTo>
                  <a:cubicBezTo>
                    <a:pt x="2487" y="1098"/>
                    <a:pt x="2487" y="1098"/>
                    <a:pt x="2487" y="1098"/>
                  </a:cubicBezTo>
                  <a:moveTo>
                    <a:pt x="1448" y="1074"/>
                  </a:moveTo>
                  <a:cubicBezTo>
                    <a:pt x="1430" y="1094"/>
                    <a:pt x="1430" y="1094"/>
                    <a:pt x="1430" y="1094"/>
                  </a:cubicBezTo>
                  <a:cubicBezTo>
                    <a:pt x="1430" y="1094"/>
                    <a:pt x="1430" y="1094"/>
                    <a:pt x="1430" y="1094"/>
                  </a:cubicBezTo>
                  <a:cubicBezTo>
                    <a:pt x="1448" y="1074"/>
                    <a:pt x="1448" y="1074"/>
                    <a:pt x="1448" y="1074"/>
                  </a:cubicBezTo>
                  <a:moveTo>
                    <a:pt x="2371" y="1073"/>
                  </a:moveTo>
                  <a:cubicBezTo>
                    <a:pt x="2340" y="1090"/>
                    <a:pt x="2340" y="1090"/>
                    <a:pt x="2340" y="1090"/>
                  </a:cubicBezTo>
                  <a:cubicBezTo>
                    <a:pt x="2339" y="1092"/>
                    <a:pt x="2338" y="1094"/>
                    <a:pt x="2336" y="1097"/>
                  </a:cubicBezTo>
                  <a:cubicBezTo>
                    <a:pt x="2332" y="1103"/>
                    <a:pt x="2327" y="1110"/>
                    <a:pt x="2323" y="1115"/>
                  </a:cubicBezTo>
                  <a:cubicBezTo>
                    <a:pt x="2322" y="1117"/>
                    <a:pt x="2320" y="1118"/>
                    <a:pt x="2319" y="1120"/>
                  </a:cubicBezTo>
                  <a:cubicBezTo>
                    <a:pt x="2320" y="1118"/>
                    <a:pt x="2322" y="1117"/>
                    <a:pt x="2323" y="1115"/>
                  </a:cubicBezTo>
                  <a:cubicBezTo>
                    <a:pt x="2323" y="1115"/>
                    <a:pt x="2323" y="1115"/>
                    <a:pt x="2323" y="1115"/>
                  </a:cubicBezTo>
                  <a:cubicBezTo>
                    <a:pt x="2327" y="1110"/>
                    <a:pt x="2332" y="1103"/>
                    <a:pt x="2336" y="1097"/>
                  </a:cubicBezTo>
                  <a:cubicBezTo>
                    <a:pt x="2338" y="1094"/>
                    <a:pt x="2339" y="1092"/>
                    <a:pt x="2340" y="1090"/>
                  </a:cubicBezTo>
                  <a:cubicBezTo>
                    <a:pt x="2371" y="1073"/>
                    <a:pt x="2371" y="1073"/>
                    <a:pt x="2371" y="1073"/>
                  </a:cubicBezTo>
                  <a:cubicBezTo>
                    <a:pt x="2394" y="1081"/>
                    <a:pt x="2394" y="1081"/>
                    <a:pt x="2394" y="1081"/>
                  </a:cubicBezTo>
                  <a:cubicBezTo>
                    <a:pt x="2439" y="1092"/>
                    <a:pt x="2439" y="1092"/>
                    <a:pt x="2439" y="1092"/>
                  </a:cubicBezTo>
                  <a:cubicBezTo>
                    <a:pt x="2442" y="1092"/>
                    <a:pt x="2442" y="1092"/>
                    <a:pt x="2442" y="1092"/>
                  </a:cubicBezTo>
                  <a:cubicBezTo>
                    <a:pt x="2442" y="1092"/>
                    <a:pt x="2442" y="1092"/>
                    <a:pt x="2442" y="1092"/>
                  </a:cubicBezTo>
                  <a:cubicBezTo>
                    <a:pt x="2442" y="1092"/>
                    <a:pt x="2445" y="1092"/>
                    <a:pt x="2449" y="1092"/>
                  </a:cubicBezTo>
                  <a:cubicBezTo>
                    <a:pt x="2449" y="1092"/>
                    <a:pt x="2449" y="1092"/>
                    <a:pt x="2449" y="1092"/>
                  </a:cubicBezTo>
                  <a:cubicBezTo>
                    <a:pt x="2449" y="1092"/>
                    <a:pt x="2449" y="1092"/>
                    <a:pt x="2449" y="1092"/>
                  </a:cubicBezTo>
                  <a:cubicBezTo>
                    <a:pt x="2449" y="1092"/>
                    <a:pt x="2449" y="1092"/>
                    <a:pt x="2449" y="1092"/>
                  </a:cubicBezTo>
                  <a:cubicBezTo>
                    <a:pt x="2445" y="1092"/>
                    <a:pt x="2442" y="1092"/>
                    <a:pt x="2442" y="1092"/>
                  </a:cubicBezTo>
                  <a:cubicBezTo>
                    <a:pt x="2442" y="1092"/>
                    <a:pt x="2442" y="1092"/>
                    <a:pt x="2442" y="1092"/>
                  </a:cubicBezTo>
                  <a:cubicBezTo>
                    <a:pt x="2439" y="1092"/>
                    <a:pt x="2439" y="1092"/>
                    <a:pt x="2439" y="1092"/>
                  </a:cubicBezTo>
                  <a:cubicBezTo>
                    <a:pt x="2394" y="1081"/>
                    <a:pt x="2394" y="1081"/>
                    <a:pt x="2394" y="1081"/>
                  </a:cubicBezTo>
                  <a:cubicBezTo>
                    <a:pt x="2371" y="1073"/>
                    <a:pt x="2371" y="1073"/>
                    <a:pt x="2371" y="1073"/>
                  </a:cubicBezTo>
                  <a:moveTo>
                    <a:pt x="2055" y="972"/>
                  </a:moveTo>
                  <a:cubicBezTo>
                    <a:pt x="2055" y="972"/>
                    <a:pt x="2055" y="972"/>
                    <a:pt x="2056" y="973"/>
                  </a:cubicBezTo>
                  <a:cubicBezTo>
                    <a:pt x="2056" y="973"/>
                    <a:pt x="2056" y="973"/>
                    <a:pt x="2057" y="974"/>
                  </a:cubicBezTo>
                  <a:cubicBezTo>
                    <a:pt x="2058" y="975"/>
                    <a:pt x="2060" y="978"/>
                    <a:pt x="2063" y="980"/>
                  </a:cubicBezTo>
                  <a:cubicBezTo>
                    <a:pt x="2064" y="982"/>
                    <a:pt x="2065" y="984"/>
                    <a:pt x="2067" y="986"/>
                  </a:cubicBezTo>
                  <a:cubicBezTo>
                    <a:pt x="2067" y="986"/>
                    <a:pt x="2067" y="986"/>
                    <a:pt x="2067" y="986"/>
                  </a:cubicBezTo>
                  <a:cubicBezTo>
                    <a:pt x="2065" y="984"/>
                    <a:pt x="2064" y="982"/>
                    <a:pt x="2063" y="980"/>
                  </a:cubicBezTo>
                  <a:cubicBezTo>
                    <a:pt x="2060" y="978"/>
                    <a:pt x="2058" y="975"/>
                    <a:pt x="2057" y="974"/>
                  </a:cubicBezTo>
                  <a:cubicBezTo>
                    <a:pt x="2056" y="973"/>
                    <a:pt x="2056" y="973"/>
                    <a:pt x="2056" y="973"/>
                  </a:cubicBezTo>
                  <a:cubicBezTo>
                    <a:pt x="2055" y="972"/>
                    <a:pt x="2055" y="972"/>
                    <a:pt x="2055" y="972"/>
                  </a:cubicBezTo>
                  <a:moveTo>
                    <a:pt x="1938" y="967"/>
                  </a:moveTo>
                  <a:cubicBezTo>
                    <a:pt x="1970" y="979"/>
                    <a:pt x="1970" y="979"/>
                    <a:pt x="1970" y="979"/>
                  </a:cubicBezTo>
                  <a:cubicBezTo>
                    <a:pt x="1980" y="995"/>
                    <a:pt x="1980" y="995"/>
                    <a:pt x="1980" y="995"/>
                  </a:cubicBezTo>
                  <a:cubicBezTo>
                    <a:pt x="1970" y="979"/>
                    <a:pt x="1970" y="979"/>
                    <a:pt x="1970" y="979"/>
                  </a:cubicBezTo>
                  <a:cubicBezTo>
                    <a:pt x="1938" y="967"/>
                    <a:pt x="1938" y="967"/>
                    <a:pt x="1938" y="967"/>
                  </a:cubicBezTo>
                  <a:moveTo>
                    <a:pt x="63" y="940"/>
                  </a:moveTo>
                  <a:cubicBezTo>
                    <a:pt x="69" y="944"/>
                    <a:pt x="69" y="944"/>
                    <a:pt x="69" y="944"/>
                  </a:cubicBezTo>
                  <a:cubicBezTo>
                    <a:pt x="69" y="944"/>
                    <a:pt x="69" y="944"/>
                    <a:pt x="69" y="944"/>
                  </a:cubicBezTo>
                  <a:cubicBezTo>
                    <a:pt x="63" y="940"/>
                    <a:pt x="63" y="940"/>
                    <a:pt x="63" y="940"/>
                  </a:cubicBezTo>
                  <a:moveTo>
                    <a:pt x="1781" y="921"/>
                  </a:moveTo>
                  <a:cubicBezTo>
                    <a:pt x="1800" y="972"/>
                    <a:pt x="1800" y="972"/>
                    <a:pt x="1800" y="972"/>
                  </a:cubicBezTo>
                  <a:cubicBezTo>
                    <a:pt x="1781" y="921"/>
                    <a:pt x="1781" y="921"/>
                    <a:pt x="1781" y="921"/>
                  </a:cubicBezTo>
                  <a:cubicBezTo>
                    <a:pt x="1785" y="922"/>
                    <a:pt x="1785" y="922"/>
                    <a:pt x="1785" y="922"/>
                  </a:cubicBezTo>
                  <a:cubicBezTo>
                    <a:pt x="1795" y="925"/>
                    <a:pt x="1795" y="925"/>
                    <a:pt x="1795" y="925"/>
                  </a:cubicBezTo>
                  <a:cubicBezTo>
                    <a:pt x="1785" y="922"/>
                    <a:pt x="1785" y="922"/>
                    <a:pt x="1785" y="922"/>
                  </a:cubicBezTo>
                  <a:cubicBezTo>
                    <a:pt x="1781" y="921"/>
                    <a:pt x="1781" y="921"/>
                    <a:pt x="1781" y="921"/>
                  </a:cubicBezTo>
                  <a:moveTo>
                    <a:pt x="1984" y="919"/>
                  </a:moveTo>
                  <a:cubicBezTo>
                    <a:pt x="2018" y="932"/>
                    <a:pt x="2018" y="932"/>
                    <a:pt x="2018" y="932"/>
                  </a:cubicBezTo>
                  <a:cubicBezTo>
                    <a:pt x="2036" y="952"/>
                    <a:pt x="2036" y="952"/>
                    <a:pt x="2036" y="952"/>
                  </a:cubicBezTo>
                  <a:cubicBezTo>
                    <a:pt x="2036" y="953"/>
                    <a:pt x="2038" y="955"/>
                    <a:pt x="2039" y="957"/>
                  </a:cubicBezTo>
                  <a:cubicBezTo>
                    <a:pt x="2038" y="955"/>
                    <a:pt x="2036" y="953"/>
                    <a:pt x="2036" y="952"/>
                  </a:cubicBezTo>
                  <a:cubicBezTo>
                    <a:pt x="2018" y="932"/>
                    <a:pt x="2018" y="932"/>
                    <a:pt x="2018" y="932"/>
                  </a:cubicBezTo>
                  <a:cubicBezTo>
                    <a:pt x="1984" y="919"/>
                    <a:pt x="1984" y="919"/>
                    <a:pt x="1984" y="919"/>
                  </a:cubicBezTo>
                  <a:moveTo>
                    <a:pt x="2044" y="887"/>
                  </a:moveTo>
                  <a:cubicBezTo>
                    <a:pt x="2044" y="888"/>
                    <a:pt x="2044" y="890"/>
                    <a:pt x="2045" y="892"/>
                  </a:cubicBezTo>
                  <a:cubicBezTo>
                    <a:pt x="2045" y="892"/>
                    <a:pt x="2045" y="892"/>
                    <a:pt x="2045" y="892"/>
                  </a:cubicBezTo>
                  <a:cubicBezTo>
                    <a:pt x="2045" y="892"/>
                    <a:pt x="2045" y="892"/>
                    <a:pt x="2045" y="892"/>
                  </a:cubicBezTo>
                  <a:cubicBezTo>
                    <a:pt x="2045" y="892"/>
                    <a:pt x="2045" y="892"/>
                    <a:pt x="2045" y="892"/>
                  </a:cubicBezTo>
                  <a:cubicBezTo>
                    <a:pt x="2045" y="892"/>
                    <a:pt x="2045" y="892"/>
                    <a:pt x="2045" y="892"/>
                  </a:cubicBezTo>
                  <a:cubicBezTo>
                    <a:pt x="2045" y="892"/>
                    <a:pt x="2045" y="892"/>
                    <a:pt x="2045" y="892"/>
                  </a:cubicBezTo>
                  <a:cubicBezTo>
                    <a:pt x="2044" y="890"/>
                    <a:pt x="2044" y="888"/>
                    <a:pt x="2044" y="887"/>
                  </a:cubicBezTo>
                  <a:moveTo>
                    <a:pt x="2038" y="869"/>
                  </a:moveTo>
                  <a:cubicBezTo>
                    <a:pt x="2039" y="870"/>
                    <a:pt x="2040" y="870"/>
                    <a:pt x="2042" y="871"/>
                  </a:cubicBezTo>
                  <a:cubicBezTo>
                    <a:pt x="2042" y="871"/>
                    <a:pt x="2042" y="871"/>
                    <a:pt x="2043" y="871"/>
                  </a:cubicBezTo>
                  <a:cubicBezTo>
                    <a:pt x="2043" y="871"/>
                    <a:pt x="2043" y="871"/>
                    <a:pt x="2043" y="871"/>
                  </a:cubicBezTo>
                  <a:cubicBezTo>
                    <a:pt x="2042" y="871"/>
                    <a:pt x="2042" y="871"/>
                    <a:pt x="2042" y="871"/>
                  </a:cubicBezTo>
                  <a:cubicBezTo>
                    <a:pt x="2040" y="870"/>
                    <a:pt x="2039" y="870"/>
                    <a:pt x="2038" y="869"/>
                  </a:cubicBezTo>
                  <a:moveTo>
                    <a:pt x="2017" y="855"/>
                  </a:moveTo>
                  <a:cubicBezTo>
                    <a:pt x="2021" y="859"/>
                    <a:pt x="2025" y="862"/>
                    <a:pt x="2032" y="865"/>
                  </a:cubicBezTo>
                  <a:cubicBezTo>
                    <a:pt x="2032" y="865"/>
                    <a:pt x="2032" y="865"/>
                    <a:pt x="2032" y="865"/>
                  </a:cubicBezTo>
                  <a:cubicBezTo>
                    <a:pt x="2032" y="865"/>
                    <a:pt x="2032" y="865"/>
                    <a:pt x="2032" y="865"/>
                  </a:cubicBezTo>
                  <a:cubicBezTo>
                    <a:pt x="2025" y="862"/>
                    <a:pt x="2021" y="859"/>
                    <a:pt x="2017" y="855"/>
                  </a:cubicBezTo>
                  <a:moveTo>
                    <a:pt x="2006" y="826"/>
                  </a:moveTo>
                  <a:cubicBezTo>
                    <a:pt x="2006" y="828"/>
                    <a:pt x="2006" y="829"/>
                    <a:pt x="2006" y="831"/>
                  </a:cubicBezTo>
                  <a:cubicBezTo>
                    <a:pt x="2006" y="831"/>
                    <a:pt x="2006" y="831"/>
                    <a:pt x="2006" y="831"/>
                  </a:cubicBezTo>
                  <a:cubicBezTo>
                    <a:pt x="2006" y="831"/>
                    <a:pt x="2006" y="831"/>
                    <a:pt x="2006" y="831"/>
                  </a:cubicBezTo>
                  <a:cubicBezTo>
                    <a:pt x="2006" y="829"/>
                    <a:pt x="2006" y="828"/>
                    <a:pt x="2006" y="826"/>
                  </a:cubicBezTo>
                  <a:moveTo>
                    <a:pt x="2025" y="812"/>
                  </a:moveTo>
                  <a:cubicBezTo>
                    <a:pt x="2009" y="817"/>
                    <a:pt x="2009" y="817"/>
                    <a:pt x="2009" y="817"/>
                  </a:cubicBezTo>
                  <a:cubicBezTo>
                    <a:pt x="2009" y="817"/>
                    <a:pt x="2009" y="817"/>
                    <a:pt x="2009" y="817"/>
                  </a:cubicBezTo>
                  <a:cubicBezTo>
                    <a:pt x="2025" y="812"/>
                    <a:pt x="2025" y="812"/>
                    <a:pt x="2025" y="812"/>
                  </a:cubicBezTo>
                  <a:moveTo>
                    <a:pt x="2128" y="802"/>
                  </a:moveTo>
                  <a:cubicBezTo>
                    <a:pt x="2124" y="802"/>
                    <a:pt x="2122" y="803"/>
                    <a:pt x="2119" y="804"/>
                  </a:cubicBezTo>
                  <a:cubicBezTo>
                    <a:pt x="2122" y="803"/>
                    <a:pt x="2124" y="802"/>
                    <a:pt x="2128" y="802"/>
                  </a:cubicBezTo>
                  <a:moveTo>
                    <a:pt x="2128" y="802"/>
                  </a:moveTo>
                  <a:cubicBezTo>
                    <a:pt x="2132" y="802"/>
                    <a:pt x="2135" y="803"/>
                    <a:pt x="2137" y="805"/>
                  </a:cubicBezTo>
                  <a:cubicBezTo>
                    <a:pt x="2139" y="806"/>
                    <a:pt x="2141" y="808"/>
                    <a:pt x="2142" y="809"/>
                  </a:cubicBezTo>
                  <a:cubicBezTo>
                    <a:pt x="2141" y="808"/>
                    <a:pt x="2139" y="806"/>
                    <a:pt x="2137" y="805"/>
                  </a:cubicBezTo>
                  <a:cubicBezTo>
                    <a:pt x="2135" y="803"/>
                    <a:pt x="2132" y="802"/>
                    <a:pt x="2128" y="802"/>
                  </a:cubicBezTo>
                  <a:moveTo>
                    <a:pt x="2196" y="781"/>
                  </a:moveTo>
                  <a:cubicBezTo>
                    <a:pt x="2196" y="781"/>
                    <a:pt x="2196" y="781"/>
                    <a:pt x="2196" y="781"/>
                  </a:cubicBezTo>
                  <a:cubicBezTo>
                    <a:pt x="2196" y="781"/>
                    <a:pt x="2196" y="781"/>
                    <a:pt x="2196" y="781"/>
                  </a:cubicBezTo>
                  <a:cubicBezTo>
                    <a:pt x="2196" y="781"/>
                    <a:pt x="2196" y="781"/>
                    <a:pt x="2196" y="781"/>
                  </a:cubicBezTo>
                  <a:cubicBezTo>
                    <a:pt x="2196" y="781"/>
                    <a:pt x="2196" y="781"/>
                    <a:pt x="2196" y="781"/>
                  </a:cubicBezTo>
                  <a:moveTo>
                    <a:pt x="2189" y="778"/>
                  </a:moveTo>
                  <a:cubicBezTo>
                    <a:pt x="2151" y="804"/>
                    <a:pt x="2151" y="804"/>
                    <a:pt x="2151" y="804"/>
                  </a:cubicBezTo>
                  <a:cubicBezTo>
                    <a:pt x="2189" y="778"/>
                    <a:pt x="2189" y="778"/>
                    <a:pt x="2189" y="778"/>
                  </a:cubicBezTo>
                  <a:cubicBezTo>
                    <a:pt x="2189" y="778"/>
                    <a:pt x="2189" y="778"/>
                    <a:pt x="2189" y="778"/>
                  </a:cubicBezTo>
                  <a:moveTo>
                    <a:pt x="2189" y="766"/>
                  </a:moveTo>
                  <a:cubicBezTo>
                    <a:pt x="2189" y="766"/>
                    <a:pt x="2189" y="766"/>
                    <a:pt x="2189" y="766"/>
                  </a:cubicBezTo>
                  <a:cubicBezTo>
                    <a:pt x="2189" y="766"/>
                    <a:pt x="2189" y="766"/>
                    <a:pt x="2189" y="766"/>
                  </a:cubicBezTo>
                  <a:cubicBezTo>
                    <a:pt x="2189" y="766"/>
                    <a:pt x="2191" y="768"/>
                    <a:pt x="2193" y="771"/>
                  </a:cubicBezTo>
                  <a:cubicBezTo>
                    <a:pt x="2195" y="773"/>
                    <a:pt x="2198" y="777"/>
                    <a:pt x="2202" y="782"/>
                  </a:cubicBezTo>
                  <a:cubicBezTo>
                    <a:pt x="2202" y="782"/>
                    <a:pt x="2202" y="782"/>
                    <a:pt x="2202" y="782"/>
                  </a:cubicBezTo>
                  <a:cubicBezTo>
                    <a:pt x="2198" y="777"/>
                    <a:pt x="2195" y="773"/>
                    <a:pt x="2193" y="771"/>
                  </a:cubicBezTo>
                  <a:cubicBezTo>
                    <a:pt x="2191" y="768"/>
                    <a:pt x="2189" y="766"/>
                    <a:pt x="2189" y="766"/>
                  </a:cubicBezTo>
                  <a:cubicBezTo>
                    <a:pt x="2189" y="766"/>
                    <a:pt x="2189" y="766"/>
                    <a:pt x="2189" y="766"/>
                  </a:cubicBezTo>
                  <a:moveTo>
                    <a:pt x="2194" y="758"/>
                  </a:moveTo>
                  <a:cubicBezTo>
                    <a:pt x="2194" y="758"/>
                    <a:pt x="2194" y="758"/>
                    <a:pt x="2194" y="758"/>
                  </a:cubicBezTo>
                  <a:cubicBezTo>
                    <a:pt x="2193" y="760"/>
                    <a:pt x="2193" y="760"/>
                    <a:pt x="2193" y="760"/>
                  </a:cubicBezTo>
                  <a:cubicBezTo>
                    <a:pt x="2193" y="760"/>
                    <a:pt x="2193" y="760"/>
                    <a:pt x="2193" y="760"/>
                  </a:cubicBezTo>
                  <a:cubicBezTo>
                    <a:pt x="2190" y="767"/>
                    <a:pt x="2190" y="767"/>
                    <a:pt x="2190" y="767"/>
                  </a:cubicBezTo>
                  <a:cubicBezTo>
                    <a:pt x="2194" y="758"/>
                    <a:pt x="2194" y="758"/>
                    <a:pt x="2194" y="758"/>
                  </a:cubicBezTo>
                  <a:moveTo>
                    <a:pt x="2196" y="758"/>
                  </a:moveTo>
                  <a:cubicBezTo>
                    <a:pt x="2196" y="758"/>
                    <a:pt x="2196" y="758"/>
                    <a:pt x="2196" y="758"/>
                  </a:cubicBezTo>
                  <a:cubicBezTo>
                    <a:pt x="2201" y="765"/>
                    <a:pt x="2201" y="765"/>
                    <a:pt x="2201" y="765"/>
                  </a:cubicBezTo>
                  <a:cubicBezTo>
                    <a:pt x="2196" y="758"/>
                    <a:pt x="2196" y="758"/>
                    <a:pt x="2196" y="758"/>
                  </a:cubicBezTo>
                  <a:moveTo>
                    <a:pt x="2198" y="758"/>
                  </a:moveTo>
                  <a:cubicBezTo>
                    <a:pt x="2198" y="758"/>
                    <a:pt x="2198" y="758"/>
                    <a:pt x="2198" y="758"/>
                  </a:cubicBezTo>
                  <a:cubicBezTo>
                    <a:pt x="2202" y="760"/>
                    <a:pt x="2202" y="760"/>
                    <a:pt x="2202" y="760"/>
                  </a:cubicBezTo>
                  <a:cubicBezTo>
                    <a:pt x="2202" y="760"/>
                    <a:pt x="2202" y="760"/>
                    <a:pt x="2202" y="760"/>
                  </a:cubicBezTo>
                  <a:cubicBezTo>
                    <a:pt x="2198" y="758"/>
                    <a:pt x="2198" y="758"/>
                    <a:pt x="2198" y="758"/>
                  </a:cubicBezTo>
                  <a:moveTo>
                    <a:pt x="2176" y="746"/>
                  </a:moveTo>
                  <a:cubicBezTo>
                    <a:pt x="2177" y="753"/>
                    <a:pt x="2178" y="759"/>
                    <a:pt x="2178" y="759"/>
                  </a:cubicBezTo>
                  <a:cubicBezTo>
                    <a:pt x="2178" y="759"/>
                    <a:pt x="2178" y="759"/>
                    <a:pt x="2178" y="759"/>
                  </a:cubicBezTo>
                  <a:cubicBezTo>
                    <a:pt x="2178" y="759"/>
                    <a:pt x="2177" y="753"/>
                    <a:pt x="2176" y="746"/>
                  </a:cubicBezTo>
                  <a:moveTo>
                    <a:pt x="2178" y="732"/>
                  </a:moveTo>
                  <a:cubicBezTo>
                    <a:pt x="2177" y="737"/>
                    <a:pt x="2177" y="741"/>
                    <a:pt x="2176" y="745"/>
                  </a:cubicBezTo>
                  <a:cubicBezTo>
                    <a:pt x="2177" y="741"/>
                    <a:pt x="2177" y="737"/>
                    <a:pt x="2178" y="732"/>
                  </a:cubicBezTo>
                  <a:moveTo>
                    <a:pt x="2184" y="719"/>
                  </a:moveTo>
                  <a:cubicBezTo>
                    <a:pt x="2181" y="722"/>
                    <a:pt x="2179" y="726"/>
                    <a:pt x="2178" y="732"/>
                  </a:cubicBezTo>
                  <a:cubicBezTo>
                    <a:pt x="2178" y="732"/>
                    <a:pt x="2178" y="732"/>
                    <a:pt x="2178" y="732"/>
                  </a:cubicBezTo>
                  <a:cubicBezTo>
                    <a:pt x="2178" y="732"/>
                    <a:pt x="2178" y="732"/>
                    <a:pt x="2178" y="732"/>
                  </a:cubicBezTo>
                  <a:cubicBezTo>
                    <a:pt x="2178" y="732"/>
                    <a:pt x="2178" y="732"/>
                    <a:pt x="2178" y="732"/>
                  </a:cubicBezTo>
                  <a:cubicBezTo>
                    <a:pt x="2179" y="726"/>
                    <a:pt x="2181" y="722"/>
                    <a:pt x="2184" y="719"/>
                  </a:cubicBezTo>
                  <a:moveTo>
                    <a:pt x="2201" y="701"/>
                  </a:moveTo>
                  <a:cubicBezTo>
                    <a:pt x="2201" y="701"/>
                    <a:pt x="2196" y="705"/>
                    <a:pt x="2191" y="710"/>
                  </a:cubicBezTo>
                  <a:cubicBezTo>
                    <a:pt x="2196" y="705"/>
                    <a:pt x="2201" y="701"/>
                    <a:pt x="2201" y="701"/>
                  </a:cubicBezTo>
                  <a:moveTo>
                    <a:pt x="2328" y="668"/>
                  </a:moveTo>
                  <a:cubicBezTo>
                    <a:pt x="2284" y="684"/>
                    <a:pt x="2284" y="684"/>
                    <a:pt x="2284" y="684"/>
                  </a:cubicBezTo>
                  <a:cubicBezTo>
                    <a:pt x="2276" y="686"/>
                    <a:pt x="2238" y="692"/>
                    <a:pt x="2210" y="698"/>
                  </a:cubicBezTo>
                  <a:cubicBezTo>
                    <a:pt x="2238" y="692"/>
                    <a:pt x="2276" y="686"/>
                    <a:pt x="2284" y="684"/>
                  </a:cubicBezTo>
                  <a:cubicBezTo>
                    <a:pt x="2328" y="668"/>
                    <a:pt x="2328" y="668"/>
                    <a:pt x="2328" y="668"/>
                  </a:cubicBezTo>
                  <a:cubicBezTo>
                    <a:pt x="2328" y="668"/>
                    <a:pt x="2328" y="668"/>
                    <a:pt x="2328" y="668"/>
                  </a:cubicBezTo>
                  <a:moveTo>
                    <a:pt x="2320" y="630"/>
                  </a:moveTo>
                  <a:cubicBezTo>
                    <a:pt x="2332" y="631"/>
                    <a:pt x="2345" y="631"/>
                    <a:pt x="2360" y="632"/>
                  </a:cubicBezTo>
                  <a:cubicBezTo>
                    <a:pt x="2360" y="632"/>
                    <a:pt x="2360" y="632"/>
                    <a:pt x="2361" y="632"/>
                  </a:cubicBezTo>
                  <a:cubicBezTo>
                    <a:pt x="2361" y="632"/>
                    <a:pt x="2361" y="632"/>
                    <a:pt x="2361" y="632"/>
                  </a:cubicBezTo>
                  <a:cubicBezTo>
                    <a:pt x="2360" y="632"/>
                    <a:pt x="2360" y="632"/>
                    <a:pt x="2360" y="632"/>
                  </a:cubicBezTo>
                  <a:cubicBezTo>
                    <a:pt x="2345" y="631"/>
                    <a:pt x="2332" y="631"/>
                    <a:pt x="2320" y="630"/>
                  </a:cubicBezTo>
                  <a:moveTo>
                    <a:pt x="2319" y="630"/>
                  </a:moveTo>
                  <a:cubicBezTo>
                    <a:pt x="2297" y="630"/>
                    <a:pt x="2283" y="632"/>
                    <a:pt x="2283" y="632"/>
                  </a:cubicBezTo>
                  <a:cubicBezTo>
                    <a:pt x="2283" y="632"/>
                    <a:pt x="2283" y="632"/>
                    <a:pt x="2283" y="632"/>
                  </a:cubicBezTo>
                  <a:cubicBezTo>
                    <a:pt x="2283" y="632"/>
                    <a:pt x="2283" y="632"/>
                    <a:pt x="2283" y="632"/>
                  </a:cubicBezTo>
                  <a:cubicBezTo>
                    <a:pt x="2283" y="632"/>
                    <a:pt x="2283" y="632"/>
                    <a:pt x="2283" y="632"/>
                  </a:cubicBezTo>
                  <a:cubicBezTo>
                    <a:pt x="2283" y="632"/>
                    <a:pt x="2283" y="632"/>
                    <a:pt x="2283" y="632"/>
                  </a:cubicBezTo>
                  <a:cubicBezTo>
                    <a:pt x="2248" y="637"/>
                    <a:pt x="2248" y="637"/>
                    <a:pt x="2248" y="637"/>
                  </a:cubicBezTo>
                  <a:cubicBezTo>
                    <a:pt x="2248" y="637"/>
                    <a:pt x="2248" y="637"/>
                    <a:pt x="2248" y="637"/>
                  </a:cubicBezTo>
                  <a:cubicBezTo>
                    <a:pt x="2283" y="632"/>
                    <a:pt x="2283" y="632"/>
                    <a:pt x="2283" y="632"/>
                  </a:cubicBezTo>
                  <a:cubicBezTo>
                    <a:pt x="2283" y="632"/>
                    <a:pt x="2283" y="632"/>
                    <a:pt x="2283" y="632"/>
                  </a:cubicBezTo>
                  <a:cubicBezTo>
                    <a:pt x="2284" y="632"/>
                    <a:pt x="2297" y="630"/>
                    <a:pt x="2319" y="630"/>
                  </a:cubicBezTo>
                  <a:cubicBezTo>
                    <a:pt x="2320" y="630"/>
                    <a:pt x="2320" y="630"/>
                    <a:pt x="2320" y="630"/>
                  </a:cubicBezTo>
                  <a:cubicBezTo>
                    <a:pt x="2320" y="630"/>
                    <a:pt x="2320" y="630"/>
                    <a:pt x="2319" y="630"/>
                  </a:cubicBezTo>
                  <a:moveTo>
                    <a:pt x="2215" y="596"/>
                  </a:moveTo>
                  <a:cubicBezTo>
                    <a:pt x="2214" y="598"/>
                    <a:pt x="2213" y="599"/>
                    <a:pt x="2212" y="602"/>
                  </a:cubicBezTo>
                  <a:cubicBezTo>
                    <a:pt x="2210" y="604"/>
                    <a:pt x="2209" y="608"/>
                    <a:pt x="2209" y="612"/>
                  </a:cubicBezTo>
                  <a:cubicBezTo>
                    <a:pt x="2209" y="615"/>
                    <a:pt x="2210" y="618"/>
                    <a:pt x="2211" y="620"/>
                  </a:cubicBezTo>
                  <a:cubicBezTo>
                    <a:pt x="2211" y="621"/>
                    <a:pt x="2212" y="622"/>
                    <a:pt x="2213" y="623"/>
                  </a:cubicBezTo>
                  <a:cubicBezTo>
                    <a:pt x="2212" y="622"/>
                    <a:pt x="2211" y="621"/>
                    <a:pt x="2211" y="620"/>
                  </a:cubicBezTo>
                  <a:cubicBezTo>
                    <a:pt x="2210" y="618"/>
                    <a:pt x="2209" y="615"/>
                    <a:pt x="2209" y="612"/>
                  </a:cubicBezTo>
                  <a:cubicBezTo>
                    <a:pt x="2209" y="608"/>
                    <a:pt x="2210" y="604"/>
                    <a:pt x="2212" y="602"/>
                  </a:cubicBezTo>
                  <a:cubicBezTo>
                    <a:pt x="2213" y="599"/>
                    <a:pt x="2214" y="598"/>
                    <a:pt x="2215" y="596"/>
                  </a:cubicBezTo>
                  <a:moveTo>
                    <a:pt x="2228" y="518"/>
                  </a:moveTo>
                  <a:cubicBezTo>
                    <a:pt x="2221" y="531"/>
                    <a:pt x="2221" y="531"/>
                    <a:pt x="2221" y="531"/>
                  </a:cubicBezTo>
                  <a:cubicBezTo>
                    <a:pt x="2221" y="531"/>
                    <a:pt x="2221" y="531"/>
                    <a:pt x="2221" y="531"/>
                  </a:cubicBezTo>
                  <a:cubicBezTo>
                    <a:pt x="2228" y="518"/>
                    <a:pt x="2228" y="518"/>
                    <a:pt x="2228" y="518"/>
                  </a:cubicBezTo>
                  <a:moveTo>
                    <a:pt x="2218" y="510"/>
                  </a:moveTo>
                  <a:cubicBezTo>
                    <a:pt x="2217" y="510"/>
                    <a:pt x="2216" y="510"/>
                    <a:pt x="2216" y="510"/>
                  </a:cubicBezTo>
                  <a:cubicBezTo>
                    <a:pt x="2216" y="510"/>
                    <a:pt x="2216" y="510"/>
                    <a:pt x="2216" y="510"/>
                  </a:cubicBezTo>
                  <a:cubicBezTo>
                    <a:pt x="2216" y="510"/>
                    <a:pt x="2217" y="510"/>
                    <a:pt x="2218" y="510"/>
                  </a:cubicBezTo>
                  <a:cubicBezTo>
                    <a:pt x="2228" y="518"/>
                    <a:pt x="2228" y="518"/>
                    <a:pt x="2228" y="518"/>
                  </a:cubicBezTo>
                  <a:cubicBezTo>
                    <a:pt x="2218" y="510"/>
                    <a:pt x="2218" y="510"/>
                    <a:pt x="2218" y="510"/>
                  </a:cubicBezTo>
                  <a:moveTo>
                    <a:pt x="2173" y="497"/>
                  </a:moveTo>
                  <a:cubicBezTo>
                    <a:pt x="2173" y="497"/>
                    <a:pt x="2173" y="497"/>
                    <a:pt x="2173" y="497"/>
                  </a:cubicBezTo>
                  <a:cubicBezTo>
                    <a:pt x="2175" y="498"/>
                    <a:pt x="2177" y="500"/>
                    <a:pt x="2180" y="501"/>
                  </a:cubicBezTo>
                  <a:cubicBezTo>
                    <a:pt x="2186" y="506"/>
                    <a:pt x="2193" y="507"/>
                    <a:pt x="2199" y="509"/>
                  </a:cubicBezTo>
                  <a:cubicBezTo>
                    <a:pt x="2200" y="509"/>
                    <a:pt x="2201" y="509"/>
                    <a:pt x="2203" y="509"/>
                  </a:cubicBezTo>
                  <a:cubicBezTo>
                    <a:pt x="2201" y="509"/>
                    <a:pt x="2200" y="509"/>
                    <a:pt x="2199" y="509"/>
                  </a:cubicBezTo>
                  <a:cubicBezTo>
                    <a:pt x="2193" y="507"/>
                    <a:pt x="2186" y="506"/>
                    <a:pt x="2180" y="501"/>
                  </a:cubicBezTo>
                  <a:cubicBezTo>
                    <a:pt x="2180" y="501"/>
                    <a:pt x="2180" y="501"/>
                    <a:pt x="2180" y="501"/>
                  </a:cubicBezTo>
                  <a:cubicBezTo>
                    <a:pt x="2177" y="500"/>
                    <a:pt x="2175" y="498"/>
                    <a:pt x="2173" y="497"/>
                  </a:cubicBezTo>
                  <a:cubicBezTo>
                    <a:pt x="2173" y="497"/>
                    <a:pt x="2173" y="497"/>
                    <a:pt x="2173" y="497"/>
                  </a:cubicBezTo>
                  <a:moveTo>
                    <a:pt x="2157" y="483"/>
                  </a:moveTo>
                  <a:cubicBezTo>
                    <a:pt x="2157" y="484"/>
                    <a:pt x="2157" y="484"/>
                    <a:pt x="2157" y="485"/>
                  </a:cubicBezTo>
                  <a:cubicBezTo>
                    <a:pt x="2158" y="486"/>
                    <a:pt x="2159" y="487"/>
                    <a:pt x="2159" y="488"/>
                  </a:cubicBezTo>
                  <a:cubicBezTo>
                    <a:pt x="2159" y="487"/>
                    <a:pt x="2158" y="486"/>
                    <a:pt x="2157" y="485"/>
                  </a:cubicBezTo>
                  <a:cubicBezTo>
                    <a:pt x="2157" y="484"/>
                    <a:pt x="2157" y="484"/>
                    <a:pt x="2157" y="483"/>
                  </a:cubicBezTo>
                  <a:moveTo>
                    <a:pt x="2161" y="463"/>
                  </a:moveTo>
                  <a:cubicBezTo>
                    <a:pt x="2161" y="463"/>
                    <a:pt x="2161" y="463"/>
                    <a:pt x="2161" y="463"/>
                  </a:cubicBezTo>
                  <a:cubicBezTo>
                    <a:pt x="2161" y="463"/>
                    <a:pt x="2161" y="463"/>
                    <a:pt x="2161" y="463"/>
                  </a:cubicBezTo>
                  <a:cubicBezTo>
                    <a:pt x="2161" y="463"/>
                    <a:pt x="2161" y="463"/>
                    <a:pt x="2161" y="463"/>
                  </a:cubicBezTo>
                  <a:moveTo>
                    <a:pt x="2194" y="366"/>
                  </a:moveTo>
                  <a:cubicBezTo>
                    <a:pt x="2194" y="366"/>
                    <a:pt x="2194" y="366"/>
                    <a:pt x="2194" y="366"/>
                  </a:cubicBezTo>
                  <a:cubicBezTo>
                    <a:pt x="2197" y="373"/>
                    <a:pt x="2200" y="379"/>
                    <a:pt x="2201" y="381"/>
                  </a:cubicBezTo>
                  <a:cubicBezTo>
                    <a:pt x="2207" y="394"/>
                    <a:pt x="2207" y="394"/>
                    <a:pt x="2207" y="394"/>
                  </a:cubicBezTo>
                  <a:cubicBezTo>
                    <a:pt x="2212" y="415"/>
                    <a:pt x="2212" y="415"/>
                    <a:pt x="2212" y="415"/>
                  </a:cubicBezTo>
                  <a:cubicBezTo>
                    <a:pt x="2214" y="425"/>
                    <a:pt x="2214" y="425"/>
                    <a:pt x="2214" y="425"/>
                  </a:cubicBezTo>
                  <a:cubicBezTo>
                    <a:pt x="2212" y="415"/>
                    <a:pt x="2212" y="415"/>
                    <a:pt x="2212" y="415"/>
                  </a:cubicBezTo>
                  <a:cubicBezTo>
                    <a:pt x="2207" y="394"/>
                    <a:pt x="2207" y="394"/>
                    <a:pt x="2207" y="394"/>
                  </a:cubicBezTo>
                  <a:cubicBezTo>
                    <a:pt x="2201" y="381"/>
                    <a:pt x="2201" y="381"/>
                    <a:pt x="2201" y="381"/>
                  </a:cubicBezTo>
                  <a:cubicBezTo>
                    <a:pt x="2200" y="379"/>
                    <a:pt x="2197" y="373"/>
                    <a:pt x="2194" y="366"/>
                  </a:cubicBezTo>
                  <a:cubicBezTo>
                    <a:pt x="2194" y="366"/>
                    <a:pt x="2194" y="366"/>
                    <a:pt x="2194" y="366"/>
                  </a:cubicBezTo>
                  <a:moveTo>
                    <a:pt x="2191" y="347"/>
                  </a:moveTo>
                  <a:cubicBezTo>
                    <a:pt x="2191" y="347"/>
                    <a:pt x="2191" y="347"/>
                    <a:pt x="2191" y="347"/>
                  </a:cubicBezTo>
                  <a:cubicBezTo>
                    <a:pt x="2191" y="347"/>
                    <a:pt x="2191" y="347"/>
                    <a:pt x="2191" y="347"/>
                  </a:cubicBezTo>
                  <a:moveTo>
                    <a:pt x="2193" y="341"/>
                  </a:moveTo>
                  <a:cubicBezTo>
                    <a:pt x="2192" y="342"/>
                    <a:pt x="2192" y="344"/>
                    <a:pt x="2191" y="345"/>
                  </a:cubicBezTo>
                  <a:cubicBezTo>
                    <a:pt x="2191" y="346"/>
                    <a:pt x="2191" y="346"/>
                    <a:pt x="2191" y="347"/>
                  </a:cubicBezTo>
                  <a:cubicBezTo>
                    <a:pt x="2191" y="346"/>
                    <a:pt x="2191" y="346"/>
                    <a:pt x="2191" y="345"/>
                  </a:cubicBezTo>
                  <a:cubicBezTo>
                    <a:pt x="2192" y="344"/>
                    <a:pt x="2192" y="342"/>
                    <a:pt x="2193" y="341"/>
                  </a:cubicBezTo>
                  <a:moveTo>
                    <a:pt x="2202" y="333"/>
                  </a:moveTo>
                  <a:cubicBezTo>
                    <a:pt x="2202" y="333"/>
                    <a:pt x="2201" y="333"/>
                    <a:pt x="2201" y="333"/>
                  </a:cubicBezTo>
                  <a:cubicBezTo>
                    <a:pt x="2197" y="335"/>
                    <a:pt x="2197" y="335"/>
                    <a:pt x="2197" y="335"/>
                  </a:cubicBezTo>
                  <a:cubicBezTo>
                    <a:pt x="2197" y="335"/>
                    <a:pt x="2197" y="335"/>
                    <a:pt x="2197" y="335"/>
                  </a:cubicBezTo>
                  <a:cubicBezTo>
                    <a:pt x="2201" y="333"/>
                    <a:pt x="2201" y="333"/>
                    <a:pt x="2201" y="333"/>
                  </a:cubicBezTo>
                  <a:cubicBezTo>
                    <a:pt x="2201" y="333"/>
                    <a:pt x="2202" y="333"/>
                    <a:pt x="2202" y="333"/>
                  </a:cubicBezTo>
                  <a:moveTo>
                    <a:pt x="245" y="328"/>
                  </a:moveTo>
                  <a:cubicBezTo>
                    <a:pt x="245" y="328"/>
                    <a:pt x="245" y="328"/>
                    <a:pt x="245" y="328"/>
                  </a:cubicBezTo>
                  <a:cubicBezTo>
                    <a:pt x="245" y="328"/>
                    <a:pt x="245" y="328"/>
                    <a:pt x="245" y="328"/>
                  </a:cubicBezTo>
                  <a:cubicBezTo>
                    <a:pt x="245" y="328"/>
                    <a:pt x="245" y="328"/>
                    <a:pt x="245" y="328"/>
                  </a:cubicBezTo>
                  <a:moveTo>
                    <a:pt x="2246" y="316"/>
                  </a:moveTo>
                  <a:cubicBezTo>
                    <a:pt x="2246" y="316"/>
                    <a:pt x="2246" y="316"/>
                    <a:pt x="2246" y="317"/>
                  </a:cubicBezTo>
                  <a:cubicBezTo>
                    <a:pt x="2243" y="318"/>
                    <a:pt x="2240" y="319"/>
                    <a:pt x="2236" y="321"/>
                  </a:cubicBezTo>
                  <a:cubicBezTo>
                    <a:pt x="2240" y="319"/>
                    <a:pt x="2243" y="318"/>
                    <a:pt x="2246" y="317"/>
                  </a:cubicBezTo>
                  <a:cubicBezTo>
                    <a:pt x="2246" y="316"/>
                    <a:pt x="2246" y="316"/>
                    <a:pt x="2246" y="316"/>
                  </a:cubicBezTo>
                  <a:cubicBezTo>
                    <a:pt x="2246" y="316"/>
                    <a:pt x="2246" y="316"/>
                    <a:pt x="2246" y="316"/>
                  </a:cubicBezTo>
                  <a:moveTo>
                    <a:pt x="2122" y="314"/>
                  </a:moveTo>
                  <a:cubicBezTo>
                    <a:pt x="2119" y="323"/>
                    <a:pt x="2119" y="323"/>
                    <a:pt x="2119" y="323"/>
                  </a:cubicBezTo>
                  <a:cubicBezTo>
                    <a:pt x="2119" y="323"/>
                    <a:pt x="2119" y="323"/>
                    <a:pt x="2119" y="323"/>
                  </a:cubicBezTo>
                  <a:cubicBezTo>
                    <a:pt x="2122" y="314"/>
                    <a:pt x="2122" y="314"/>
                    <a:pt x="2122" y="314"/>
                  </a:cubicBezTo>
                  <a:moveTo>
                    <a:pt x="1898" y="311"/>
                  </a:moveTo>
                  <a:cubicBezTo>
                    <a:pt x="1900" y="312"/>
                    <a:pt x="1902" y="312"/>
                    <a:pt x="1904" y="312"/>
                  </a:cubicBezTo>
                  <a:cubicBezTo>
                    <a:pt x="1904" y="312"/>
                    <a:pt x="1904" y="312"/>
                    <a:pt x="1904" y="312"/>
                  </a:cubicBezTo>
                  <a:cubicBezTo>
                    <a:pt x="1902" y="312"/>
                    <a:pt x="1900" y="312"/>
                    <a:pt x="1898" y="311"/>
                  </a:cubicBezTo>
                  <a:moveTo>
                    <a:pt x="1896" y="311"/>
                  </a:moveTo>
                  <a:cubicBezTo>
                    <a:pt x="1897" y="311"/>
                    <a:pt x="1897" y="311"/>
                    <a:pt x="1897" y="311"/>
                  </a:cubicBezTo>
                  <a:cubicBezTo>
                    <a:pt x="1896" y="311"/>
                    <a:pt x="1896" y="311"/>
                    <a:pt x="1896" y="311"/>
                  </a:cubicBezTo>
                  <a:cubicBezTo>
                    <a:pt x="1896" y="311"/>
                    <a:pt x="1896" y="311"/>
                    <a:pt x="1896" y="311"/>
                  </a:cubicBezTo>
                  <a:moveTo>
                    <a:pt x="1889" y="306"/>
                  </a:moveTo>
                  <a:cubicBezTo>
                    <a:pt x="1889" y="306"/>
                    <a:pt x="1889" y="306"/>
                    <a:pt x="1889" y="306"/>
                  </a:cubicBezTo>
                  <a:cubicBezTo>
                    <a:pt x="1889" y="306"/>
                    <a:pt x="1889" y="306"/>
                    <a:pt x="1889" y="306"/>
                  </a:cubicBezTo>
                  <a:cubicBezTo>
                    <a:pt x="1889" y="306"/>
                    <a:pt x="1889" y="306"/>
                    <a:pt x="1889" y="306"/>
                  </a:cubicBezTo>
                  <a:cubicBezTo>
                    <a:pt x="1889" y="306"/>
                    <a:pt x="1889" y="306"/>
                    <a:pt x="1889" y="306"/>
                  </a:cubicBezTo>
                  <a:moveTo>
                    <a:pt x="1996" y="297"/>
                  </a:moveTo>
                  <a:cubicBezTo>
                    <a:pt x="1996" y="297"/>
                    <a:pt x="1996" y="297"/>
                    <a:pt x="1996" y="297"/>
                  </a:cubicBezTo>
                  <a:cubicBezTo>
                    <a:pt x="1999" y="297"/>
                    <a:pt x="1999" y="297"/>
                    <a:pt x="1999" y="297"/>
                  </a:cubicBezTo>
                  <a:cubicBezTo>
                    <a:pt x="1999" y="297"/>
                    <a:pt x="2008" y="299"/>
                    <a:pt x="2017" y="300"/>
                  </a:cubicBezTo>
                  <a:cubicBezTo>
                    <a:pt x="2022" y="301"/>
                    <a:pt x="2027" y="302"/>
                    <a:pt x="2031" y="302"/>
                  </a:cubicBezTo>
                  <a:cubicBezTo>
                    <a:pt x="2034" y="303"/>
                    <a:pt x="2036" y="303"/>
                    <a:pt x="2037" y="303"/>
                  </a:cubicBezTo>
                  <a:cubicBezTo>
                    <a:pt x="2038" y="303"/>
                    <a:pt x="2039" y="303"/>
                    <a:pt x="2040" y="303"/>
                  </a:cubicBezTo>
                  <a:cubicBezTo>
                    <a:pt x="2040" y="303"/>
                    <a:pt x="2041" y="303"/>
                    <a:pt x="2041" y="303"/>
                  </a:cubicBezTo>
                  <a:cubicBezTo>
                    <a:pt x="2042" y="304"/>
                    <a:pt x="2042" y="304"/>
                    <a:pt x="2043" y="304"/>
                  </a:cubicBezTo>
                  <a:cubicBezTo>
                    <a:pt x="2045" y="305"/>
                    <a:pt x="2048" y="306"/>
                    <a:pt x="2051" y="307"/>
                  </a:cubicBezTo>
                  <a:cubicBezTo>
                    <a:pt x="2054" y="308"/>
                    <a:pt x="2058" y="310"/>
                    <a:pt x="2061" y="312"/>
                  </a:cubicBezTo>
                  <a:cubicBezTo>
                    <a:pt x="2061" y="312"/>
                    <a:pt x="2061" y="312"/>
                    <a:pt x="2061" y="312"/>
                  </a:cubicBezTo>
                  <a:cubicBezTo>
                    <a:pt x="2058" y="310"/>
                    <a:pt x="2054" y="308"/>
                    <a:pt x="2051" y="307"/>
                  </a:cubicBezTo>
                  <a:cubicBezTo>
                    <a:pt x="2048" y="306"/>
                    <a:pt x="2045" y="305"/>
                    <a:pt x="2043" y="304"/>
                  </a:cubicBezTo>
                  <a:cubicBezTo>
                    <a:pt x="2042" y="304"/>
                    <a:pt x="2042" y="304"/>
                    <a:pt x="2041" y="303"/>
                  </a:cubicBezTo>
                  <a:cubicBezTo>
                    <a:pt x="2041" y="303"/>
                    <a:pt x="2040" y="303"/>
                    <a:pt x="2040" y="303"/>
                  </a:cubicBezTo>
                  <a:cubicBezTo>
                    <a:pt x="2039" y="303"/>
                    <a:pt x="2038" y="303"/>
                    <a:pt x="2037" y="303"/>
                  </a:cubicBezTo>
                  <a:cubicBezTo>
                    <a:pt x="2036" y="303"/>
                    <a:pt x="2034" y="303"/>
                    <a:pt x="2031" y="302"/>
                  </a:cubicBezTo>
                  <a:cubicBezTo>
                    <a:pt x="2027" y="302"/>
                    <a:pt x="2022" y="301"/>
                    <a:pt x="2017" y="300"/>
                  </a:cubicBezTo>
                  <a:cubicBezTo>
                    <a:pt x="2008" y="299"/>
                    <a:pt x="1999" y="297"/>
                    <a:pt x="1999" y="297"/>
                  </a:cubicBezTo>
                  <a:cubicBezTo>
                    <a:pt x="1996" y="297"/>
                    <a:pt x="1996" y="297"/>
                    <a:pt x="1996" y="297"/>
                  </a:cubicBezTo>
                  <a:moveTo>
                    <a:pt x="1880" y="295"/>
                  </a:moveTo>
                  <a:cubicBezTo>
                    <a:pt x="1881" y="297"/>
                    <a:pt x="1883" y="299"/>
                    <a:pt x="1884" y="301"/>
                  </a:cubicBezTo>
                  <a:cubicBezTo>
                    <a:pt x="1884" y="301"/>
                    <a:pt x="1884" y="301"/>
                    <a:pt x="1884" y="301"/>
                  </a:cubicBezTo>
                  <a:cubicBezTo>
                    <a:pt x="1884" y="301"/>
                    <a:pt x="1884" y="301"/>
                    <a:pt x="1884" y="301"/>
                  </a:cubicBezTo>
                  <a:cubicBezTo>
                    <a:pt x="1883" y="299"/>
                    <a:pt x="1881" y="297"/>
                    <a:pt x="1880" y="295"/>
                  </a:cubicBezTo>
                  <a:moveTo>
                    <a:pt x="1936" y="295"/>
                  </a:moveTo>
                  <a:cubicBezTo>
                    <a:pt x="1935" y="295"/>
                    <a:pt x="1934" y="295"/>
                    <a:pt x="1933" y="295"/>
                  </a:cubicBezTo>
                  <a:cubicBezTo>
                    <a:pt x="1934" y="295"/>
                    <a:pt x="1935" y="295"/>
                    <a:pt x="1936" y="295"/>
                  </a:cubicBezTo>
                  <a:moveTo>
                    <a:pt x="1938" y="294"/>
                  </a:moveTo>
                  <a:cubicBezTo>
                    <a:pt x="1937" y="294"/>
                    <a:pt x="1937" y="294"/>
                    <a:pt x="1936" y="294"/>
                  </a:cubicBezTo>
                  <a:cubicBezTo>
                    <a:pt x="1937" y="294"/>
                    <a:pt x="1937" y="294"/>
                    <a:pt x="1937" y="294"/>
                  </a:cubicBezTo>
                  <a:cubicBezTo>
                    <a:pt x="1937" y="294"/>
                    <a:pt x="1938" y="294"/>
                    <a:pt x="1938" y="294"/>
                  </a:cubicBezTo>
                  <a:moveTo>
                    <a:pt x="1879" y="293"/>
                  </a:moveTo>
                  <a:cubicBezTo>
                    <a:pt x="1876" y="294"/>
                    <a:pt x="1873" y="294"/>
                    <a:pt x="1871" y="294"/>
                  </a:cubicBezTo>
                  <a:cubicBezTo>
                    <a:pt x="1871" y="294"/>
                    <a:pt x="1871" y="294"/>
                    <a:pt x="1871" y="294"/>
                  </a:cubicBezTo>
                  <a:cubicBezTo>
                    <a:pt x="1873" y="294"/>
                    <a:pt x="1876" y="294"/>
                    <a:pt x="1879" y="293"/>
                  </a:cubicBezTo>
                  <a:cubicBezTo>
                    <a:pt x="1879" y="293"/>
                    <a:pt x="1879" y="293"/>
                    <a:pt x="1879" y="293"/>
                  </a:cubicBezTo>
                  <a:moveTo>
                    <a:pt x="1943" y="291"/>
                  </a:moveTo>
                  <a:cubicBezTo>
                    <a:pt x="1942" y="291"/>
                    <a:pt x="1942" y="291"/>
                    <a:pt x="1942" y="291"/>
                  </a:cubicBezTo>
                  <a:cubicBezTo>
                    <a:pt x="1942" y="292"/>
                    <a:pt x="1941" y="292"/>
                    <a:pt x="1940" y="293"/>
                  </a:cubicBezTo>
                  <a:cubicBezTo>
                    <a:pt x="1941" y="292"/>
                    <a:pt x="1942" y="292"/>
                    <a:pt x="1943" y="291"/>
                  </a:cubicBezTo>
                  <a:moveTo>
                    <a:pt x="1845" y="287"/>
                  </a:moveTo>
                  <a:cubicBezTo>
                    <a:pt x="1845" y="287"/>
                    <a:pt x="1845" y="287"/>
                    <a:pt x="1845" y="287"/>
                  </a:cubicBezTo>
                  <a:cubicBezTo>
                    <a:pt x="1837" y="288"/>
                    <a:pt x="1831" y="288"/>
                    <a:pt x="1826" y="288"/>
                  </a:cubicBezTo>
                  <a:cubicBezTo>
                    <a:pt x="1817" y="288"/>
                    <a:pt x="1810" y="287"/>
                    <a:pt x="1805" y="287"/>
                  </a:cubicBezTo>
                  <a:cubicBezTo>
                    <a:pt x="1805" y="287"/>
                    <a:pt x="1805" y="287"/>
                    <a:pt x="1805" y="287"/>
                  </a:cubicBezTo>
                  <a:cubicBezTo>
                    <a:pt x="1805" y="287"/>
                    <a:pt x="1805" y="287"/>
                    <a:pt x="1805" y="287"/>
                  </a:cubicBezTo>
                  <a:cubicBezTo>
                    <a:pt x="1805" y="287"/>
                    <a:pt x="1805" y="287"/>
                    <a:pt x="1805" y="287"/>
                  </a:cubicBezTo>
                  <a:cubicBezTo>
                    <a:pt x="1805" y="287"/>
                    <a:pt x="1805" y="287"/>
                    <a:pt x="1805" y="287"/>
                  </a:cubicBezTo>
                  <a:cubicBezTo>
                    <a:pt x="1810" y="287"/>
                    <a:pt x="1817" y="288"/>
                    <a:pt x="1826" y="288"/>
                  </a:cubicBezTo>
                  <a:cubicBezTo>
                    <a:pt x="1831" y="288"/>
                    <a:pt x="1837" y="288"/>
                    <a:pt x="1845" y="287"/>
                  </a:cubicBezTo>
                  <a:cubicBezTo>
                    <a:pt x="1845" y="287"/>
                    <a:pt x="1846" y="287"/>
                    <a:pt x="1847" y="287"/>
                  </a:cubicBezTo>
                  <a:cubicBezTo>
                    <a:pt x="1848" y="288"/>
                    <a:pt x="1851" y="289"/>
                    <a:pt x="1855" y="291"/>
                  </a:cubicBezTo>
                  <a:cubicBezTo>
                    <a:pt x="1855" y="291"/>
                    <a:pt x="1855" y="291"/>
                    <a:pt x="1855" y="291"/>
                  </a:cubicBezTo>
                  <a:cubicBezTo>
                    <a:pt x="1855" y="291"/>
                    <a:pt x="1855" y="291"/>
                    <a:pt x="1855" y="291"/>
                  </a:cubicBezTo>
                  <a:cubicBezTo>
                    <a:pt x="1851" y="289"/>
                    <a:pt x="1848" y="288"/>
                    <a:pt x="1847" y="287"/>
                  </a:cubicBezTo>
                  <a:cubicBezTo>
                    <a:pt x="1845" y="287"/>
                    <a:pt x="1845" y="287"/>
                    <a:pt x="1845" y="287"/>
                  </a:cubicBezTo>
                  <a:cubicBezTo>
                    <a:pt x="1845" y="287"/>
                    <a:pt x="1845" y="287"/>
                    <a:pt x="1845" y="287"/>
                  </a:cubicBezTo>
                  <a:cubicBezTo>
                    <a:pt x="1845" y="287"/>
                    <a:pt x="1845" y="287"/>
                    <a:pt x="1845" y="287"/>
                  </a:cubicBezTo>
                  <a:moveTo>
                    <a:pt x="1698" y="283"/>
                  </a:moveTo>
                  <a:cubicBezTo>
                    <a:pt x="1654" y="287"/>
                    <a:pt x="1654" y="287"/>
                    <a:pt x="1654" y="287"/>
                  </a:cubicBezTo>
                  <a:cubicBezTo>
                    <a:pt x="1653" y="287"/>
                    <a:pt x="1652" y="288"/>
                    <a:pt x="1651" y="288"/>
                  </a:cubicBezTo>
                  <a:cubicBezTo>
                    <a:pt x="1649" y="289"/>
                    <a:pt x="1649" y="289"/>
                    <a:pt x="1649" y="289"/>
                  </a:cubicBezTo>
                  <a:cubicBezTo>
                    <a:pt x="1650" y="289"/>
                    <a:pt x="1652" y="288"/>
                    <a:pt x="1654" y="287"/>
                  </a:cubicBezTo>
                  <a:cubicBezTo>
                    <a:pt x="1698" y="283"/>
                    <a:pt x="1698" y="283"/>
                    <a:pt x="1698" y="283"/>
                  </a:cubicBezTo>
                  <a:cubicBezTo>
                    <a:pt x="1698" y="283"/>
                    <a:pt x="1698" y="283"/>
                    <a:pt x="1698" y="283"/>
                  </a:cubicBezTo>
                  <a:cubicBezTo>
                    <a:pt x="1701" y="283"/>
                    <a:pt x="1717" y="285"/>
                    <a:pt x="1733" y="294"/>
                  </a:cubicBezTo>
                  <a:cubicBezTo>
                    <a:pt x="1737" y="296"/>
                    <a:pt x="1737" y="296"/>
                    <a:pt x="1737" y="296"/>
                  </a:cubicBezTo>
                  <a:cubicBezTo>
                    <a:pt x="1741" y="295"/>
                    <a:pt x="1741" y="295"/>
                    <a:pt x="1741" y="295"/>
                  </a:cubicBezTo>
                  <a:cubicBezTo>
                    <a:pt x="1741" y="295"/>
                    <a:pt x="1748" y="295"/>
                    <a:pt x="1757" y="294"/>
                  </a:cubicBezTo>
                  <a:cubicBezTo>
                    <a:pt x="1767" y="293"/>
                    <a:pt x="1779" y="291"/>
                    <a:pt x="1790" y="289"/>
                  </a:cubicBezTo>
                  <a:cubicBezTo>
                    <a:pt x="1790" y="289"/>
                    <a:pt x="1790" y="289"/>
                    <a:pt x="1790" y="289"/>
                  </a:cubicBezTo>
                  <a:cubicBezTo>
                    <a:pt x="1790" y="289"/>
                    <a:pt x="1790" y="289"/>
                    <a:pt x="1790" y="289"/>
                  </a:cubicBezTo>
                  <a:cubicBezTo>
                    <a:pt x="1779" y="291"/>
                    <a:pt x="1767" y="293"/>
                    <a:pt x="1757" y="294"/>
                  </a:cubicBezTo>
                  <a:cubicBezTo>
                    <a:pt x="1748" y="295"/>
                    <a:pt x="1741" y="295"/>
                    <a:pt x="1741" y="295"/>
                  </a:cubicBezTo>
                  <a:cubicBezTo>
                    <a:pt x="1737" y="296"/>
                    <a:pt x="1737" y="296"/>
                    <a:pt x="1737" y="296"/>
                  </a:cubicBezTo>
                  <a:cubicBezTo>
                    <a:pt x="1733" y="294"/>
                    <a:pt x="1733" y="294"/>
                    <a:pt x="1733" y="294"/>
                  </a:cubicBezTo>
                  <a:cubicBezTo>
                    <a:pt x="1717" y="285"/>
                    <a:pt x="1701" y="283"/>
                    <a:pt x="1698" y="283"/>
                  </a:cubicBezTo>
                  <a:cubicBezTo>
                    <a:pt x="1698" y="283"/>
                    <a:pt x="1698" y="283"/>
                    <a:pt x="1698" y="283"/>
                  </a:cubicBezTo>
                  <a:moveTo>
                    <a:pt x="1962" y="272"/>
                  </a:moveTo>
                  <a:cubicBezTo>
                    <a:pt x="1962" y="272"/>
                    <a:pt x="1961" y="272"/>
                    <a:pt x="1961" y="272"/>
                  </a:cubicBezTo>
                  <a:cubicBezTo>
                    <a:pt x="1957" y="277"/>
                    <a:pt x="1954" y="281"/>
                    <a:pt x="1950" y="285"/>
                  </a:cubicBezTo>
                  <a:cubicBezTo>
                    <a:pt x="1949" y="285"/>
                    <a:pt x="1949" y="286"/>
                    <a:pt x="1948" y="286"/>
                  </a:cubicBezTo>
                  <a:cubicBezTo>
                    <a:pt x="1950" y="284"/>
                    <a:pt x="1952" y="282"/>
                    <a:pt x="1954" y="280"/>
                  </a:cubicBezTo>
                  <a:cubicBezTo>
                    <a:pt x="1957" y="277"/>
                    <a:pt x="1959" y="274"/>
                    <a:pt x="1962" y="272"/>
                  </a:cubicBezTo>
                  <a:cubicBezTo>
                    <a:pt x="1962" y="272"/>
                    <a:pt x="1962" y="272"/>
                    <a:pt x="1962" y="272"/>
                  </a:cubicBezTo>
                  <a:moveTo>
                    <a:pt x="2137" y="268"/>
                  </a:moveTo>
                  <a:cubicBezTo>
                    <a:pt x="2133" y="287"/>
                    <a:pt x="2133" y="287"/>
                    <a:pt x="2133" y="287"/>
                  </a:cubicBezTo>
                  <a:cubicBezTo>
                    <a:pt x="2137" y="268"/>
                    <a:pt x="2137" y="268"/>
                    <a:pt x="2137" y="268"/>
                  </a:cubicBezTo>
                  <a:cubicBezTo>
                    <a:pt x="2157" y="272"/>
                    <a:pt x="2157" y="272"/>
                    <a:pt x="2157" y="272"/>
                  </a:cubicBezTo>
                  <a:cubicBezTo>
                    <a:pt x="2160" y="273"/>
                    <a:pt x="2173" y="277"/>
                    <a:pt x="2190" y="277"/>
                  </a:cubicBezTo>
                  <a:cubicBezTo>
                    <a:pt x="2190" y="277"/>
                    <a:pt x="2190" y="277"/>
                    <a:pt x="2190" y="277"/>
                  </a:cubicBezTo>
                  <a:cubicBezTo>
                    <a:pt x="2173" y="277"/>
                    <a:pt x="2160" y="273"/>
                    <a:pt x="2157" y="272"/>
                  </a:cubicBezTo>
                  <a:cubicBezTo>
                    <a:pt x="2137" y="268"/>
                    <a:pt x="2137" y="268"/>
                    <a:pt x="2137" y="268"/>
                  </a:cubicBezTo>
                  <a:moveTo>
                    <a:pt x="1569" y="3008"/>
                  </a:moveTo>
                  <a:cubicBezTo>
                    <a:pt x="1569" y="3008"/>
                    <a:pt x="1569" y="3008"/>
                    <a:pt x="1569" y="3008"/>
                  </a:cubicBezTo>
                  <a:moveTo>
                    <a:pt x="1566" y="3005"/>
                  </a:moveTo>
                  <a:cubicBezTo>
                    <a:pt x="1566" y="3005"/>
                    <a:pt x="1566" y="3005"/>
                    <a:pt x="1566" y="3005"/>
                  </a:cubicBezTo>
                  <a:moveTo>
                    <a:pt x="1314" y="2983"/>
                  </a:moveTo>
                  <a:cubicBezTo>
                    <a:pt x="1315" y="2983"/>
                    <a:pt x="1315" y="2983"/>
                    <a:pt x="1316" y="2983"/>
                  </a:cubicBezTo>
                  <a:cubicBezTo>
                    <a:pt x="1316" y="2983"/>
                    <a:pt x="1316" y="2983"/>
                    <a:pt x="1316" y="2983"/>
                  </a:cubicBezTo>
                  <a:cubicBezTo>
                    <a:pt x="1317" y="2983"/>
                    <a:pt x="1319" y="2983"/>
                    <a:pt x="1320" y="2983"/>
                  </a:cubicBezTo>
                  <a:cubicBezTo>
                    <a:pt x="1320" y="2983"/>
                    <a:pt x="1321" y="2983"/>
                    <a:pt x="1321" y="2983"/>
                  </a:cubicBezTo>
                  <a:cubicBezTo>
                    <a:pt x="1321" y="2983"/>
                    <a:pt x="1321" y="2983"/>
                    <a:pt x="1321" y="2983"/>
                  </a:cubicBezTo>
                  <a:cubicBezTo>
                    <a:pt x="1321" y="2983"/>
                    <a:pt x="1321" y="2983"/>
                    <a:pt x="1321" y="2983"/>
                  </a:cubicBezTo>
                  <a:cubicBezTo>
                    <a:pt x="1321" y="2983"/>
                    <a:pt x="1321" y="2983"/>
                    <a:pt x="1321" y="2983"/>
                  </a:cubicBezTo>
                  <a:cubicBezTo>
                    <a:pt x="1321" y="2983"/>
                    <a:pt x="1321" y="2983"/>
                    <a:pt x="1321" y="2983"/>
                  </a:cubicBezTo>
                  <a:cubicBezTo>
                    <a:pt x="1323" y="2983"/>
                    <a:pt x="1323" y="2983"/>
                    <a:pt x="1323" y="2983"/>
                  </a:cubicBezTo>
                  <a:cubicBezTo>
                    <a:pt x="1322" y="2985"/>
                    <a:pt x="1322" y="2986"/>
                    <a:pt x="1322" y="2987"/>
                  </a:cubicBezTo>
                  <a:cubicBezTo>
                    <a:pt x="1322" y="2991"/>
                    <a:pt x="1324" y="2995"/>
                    <a:pt x="1325" y="2997"/>
                  </a:cubicBezTo>
                  <a:cubicBezTo>
                    <a:pt x="1326" y="3000"/>
                    <a:pt x="1328" y="3002"/>
                    <a:pt x="1329" y="3003"/>
                  </a:cubicBezTo>
                  <a:cubicBezTo>
                    <a:pt x="1332" y="3006"/>
                    <a:pt x="1335" y="3008"/>
                    <a:pt x="1338" y="3010"/>
                  </a:cubicBezTo>
                  <a:cubicBezTo>
                    <a:pt x="1341" y="3012"/>
                    <a:pt x="1345" y="3014"/>
                    <a:pt x="1348" y="3016"/>
                  </a:cubicBezTo>
                  <a:cubicBezTo>
                    <a:pt x="1352" y="3035"/>
                    <a:pt x="1352" y="3035"/>
                    <a:pt x="1352" y="3035"/>
                  </a:cubicBezTo>
                  <a:cubicBezTo>
                    <a:pt x="1350" y="3055"/>
                    <a:pt x="1350" y="3055"/>
                    <a:pt x="1350" y="3055"/>
                  </a:cubicBezTo>
                  <a:cubicBezTo>
                    <a:pt x="1317" y="3058"/>
                    <a:pt x="1317" y="3058"/>
                    <a:pt x="1317" y="3058"/>
                  </a:cubicBezTo>
                  <a:cubicBezTo>
                    <a:pt x="1317" y="3055"/>
                    <a:pt x="1317" y="3055"/>
                    <a:pt x="1317" y="3055"/>
                  </a:cubicBezTo>
                  <a:cubicBezTo>
                    <a:pt x="1318" y="3053"/>
                    <a:pt x="1319" y="3051"/>
                    <a:pt x="1320" y="3048"/>
                  </a:cubicBezTo>
                  <a:cubicBezTo>
                    <a:pt x="1322" y="3041"/>
                    <a:pt x="1324" y="3031"/>
                    <a:pt x="1324" y="3020"/>
                  </a:cubicBezTo>
                  <a:cubicBezTo>
                    <a:pt x="1324" y="3009"/>
                    <a:pt x="1322" y="2997"/>
                    <a:pt x="1315" y="2985"/>
                  </a:cubicBezTo>
                  <a:cubicBezTo>
                    <a:pt x="1315" y="2984"/>
                    <a:pt x="1314" y="2983"/>
                    <a:pt x="1314" y="2983"/>
                  </a:cubicBezTo>
                  <a:moveTo>
                    <a:pt x="1307" y="2979"/>
                  </a:moveTo>
                  <a:cubicBezTo>
                    <a:pt x="1307" y="2979"/>
                    <a:pt x="1307" y="2979"/>
                    <a:pt x="1307" y="2979"/>
                  </a:cubicBezTo>
                  <a:moveTo>
                    <a:pt x="1758" y="2958"/>
                  </a:moveTo>
                  <a:cubicBezTo>
                    <a:pt x="1758" y="2958"/>
                    <a:pt x="1758" y="2958"/>
                    <a:pt x="1758" y="2958"/>
                  </a:cubicBezTo>
                  <a:moveTo>
                    <a:pt x="1295" y="2867"/>
                  </a:moveTo>
                  <a:cubicBezTo>
                    <a:pt x="1295" y="2867"/>
                    <a:pt x="1295" y="2867"/>
                    <a:pt x="1295" y="2867"/>
                  </a:cubicBezTo>
                  <a:moveTo>
                    <a:pt x="1293" y="2864"/>
                  </a:moveTo>
                  <a:cubicBezTo>
                    <a:pt x="1293" y="2864"/>
                    <a:pt x="1293" y="2864"/>
                    <a:pt x="1293" y="2864"/>
                  </a:cubicBezTo>
                  <a:moveTo>
                    <a:pt x="1270" y="2794"/>
                  </a:moveTo>
                  <a:cubicBezTo>
                    <a:pt x="1270" y="2794"/>
                    <a:pt x="1270" y="2794"/>
                    <a:pt x="1270" y="2794"/>
                  </a:cubicBezTo>
                  <a:moveTo>
                    <a:pt x="1265" y="2790"/>
                  </a:moveTo>
                  <a:cubicBezTo>
                    <a:pt x="1265" y="2790"/>
                    <a:pt x="1265" y="2790"/>
                    <a:pt x="1265" y="2790"/>
                  </a:cubicBezTo>
                  <a:moveTo>
                    <a:pt x="1264" y="2762"/>
                  </a:moveTo>
                  <a:cubicBezTo>
                    <a:pt x="1264" y="2762"/>
                    <a:pt x="1264" y="2762"/>
                    <a:pt x="1264" y="2762"/>
                  </a:cubicBezTo>
                  <a:cubicBezTo>
                    <a:pt x="1264" y="2762"/>
                    <a:pt x="1264" y="2762"/>
                    <a:pt x="1264" y="2762"/>
                  </a:cubicBezTo>
                  <a:cubicBezTo>
                    <a:pt x="1264" y="2762"/>
                    <a:pt x="1264" y="2762"/>
                    <a:pt x="1264" y="2762"/>
                  </a:cubicBezTo>
                  <a:moveTo>
                    <a:pt x="1202" y="2742"/>
                  </a:moveTo>
                  <a:cubicBezTo>
                    <a:pt x="1202" y="2742"/>
                    <a:pt x="1202" y="2742"/>
                    <a:pt x="1202" y="2742"/>
                  </a:cubicBezTo>
                  <a:moveTo>
                    <a:pt x="1123" y="2738"/>
                  </a:moveTo>
                  <a:cubicBezTo>
                    <a:pt x="1123" y="2737"/>
                    <a:pt x="1123" y="2737"/>
                    <a:pt x="1123" y="2737"/>
                  </a:cubicBezTo>
                  <a:cubicBezTo>
                    <a:pt x="1123" y="2738"/>
                    <a:pt x="1123" y="2738"/>
                    <a:pt x="1123" y="2738"/>
                  </a:cubicBezTo>
                  <a:moveTo>
                    <a:pt x="1123" y="2738"/>
                  </a:moveTo>
                  <a:cubicBezTo>
                    <a:pt x="1123" y="2737"/>
                    <a:pt x="1123" y="2737"/>
                    <a:pt x="1123" y="2737"/>
                  </a:cubicBezTo>
                  <a:cubicBezTo>
                    <a:pt x="1123" y="2738"/>
                    <a:pt x="1123" y="2738"/>
                    <a:pt x="1123" y="2738"/>
                  </a:cubicBezTo>
                  <a:moveTo>
                    <a:pt x="2008" y="2728"/>
                  </a:moveTo>
                  <a:cubicBezTo>
                    <a:pt x="2008" y="2728"/>
                    <a:pt x="2008" y="2728"/>
                    <a:pt x="2008" y="2728"/>
                  </a:cubicBezTo>
                  <a:moveTo>
                    <a:pt x="1132" y="2705"/>
                  </a:moveTo>
                  <a:cubicBezTo>
                    <a:pt x="1132" y="2705"/>
                    <a:pt x="1132" y="2705"/>
                    <a:pt x="1132" y="2705"/>
                  </a:cubicBezTo>
                  <a:moveTo>
                    <a:pt x="1132" y="2702"/>
                  </a:moveTo>
                  <a:cubicBezTo>
                    <a:pt x="1132" y="2702"/>
                    <a:pt x="1132" y="2702"/>
                    <a:pt x="1132" y="2702"/>
                  </a:cubicBezTo>
                  <a:moveTo>
                    <a:pt x="1131" y="2701"/>
                  </a:moveTo>
                  <a:cubicBezTo>
                    <a:pt x="1131" y="2701"/>
                    <a:pt x="1131" y="2701"/>
                    <a:pt x="1131" y="2701"/>
                  </a:cubicBezTo>
                  <a:moveTo>
                    <a:pt x="1130" y="2700"/>
                  </a:moveTo>
                  <a:cubicBezTo>
                    <a:pt x="1130" y="2700"/>
                    <a:pt x="1130" y="2700"/>
                    <a:pt x="1130" y="2700"/>
                  </a:cubicBezTo>
                  <a:moveTo>
                    <a:pt x="1133" y="2678"/>
                  </a:moveTo>
                  <a:cubicBezTo>
                    <a:pt x="1133" y="2678"/>
                    <a:pt x="1133" y="2678"/>
                    <a:pt x="1133" y="2678"/>
                  </a:cubicBezTo>
                  <a:moveTo>
                    <a:pt x="1005" y="2602"/>
                  </a:moveTo>
                  <a:cubicBezTo>
                    <a:pt x="1005" y="2602"/>
                    <a:pt x="1005" y="2602"/>
                    <a:pt x="1005" y="2602"/>
                  </a:cubicBezTo>
                  <a:moveTo>
                    <a:pt x="1032" y="2506"/>
                  </a:moveTo>
                  <a:cubicBezTo>
                    <a:pt x="1032" y="2506"/>
                    <a:pt x="1032" y="2506"/>
                    <a:pt x="1032" y="2506"/>
                  </a:cubicBezTo>
                  <a:cubicBezTo>
                    <a:pt x="1032" y="2506"/>
                    <a:pt x="1032" y="2506"/>
                    <a:pt x="1032" y="2506"/>
                  </a:cubicBezTo>
                  <a:moveTo>
                    <a:pt x="1050" y="2505"/>
                  </a:moveTo>
                  <a:cubicBezTo>
                    <a:pt x="1050" y="2505"/>
                    <a:pt x="1050" y="2505"/>
                    <a:pt x="1050" y="2505"/>
                  </a:cubicBezTo>
                  <a:moveTo>
                    <a:pt x="1134" y="2480"/>
                  </a:moveTo>
                  <a:cubicBezTo>
                    <a:pt x="1134" y="2480"/>
                    <a:pt x="1134" y="2480"/>
                    <a:pt x="1134" y="2480"/>
                  </a:cubicBezTo>
                  <a:cubicBezTo>
                    <a:pt x="1134" y="2480"/>
                    <a:pt x="1134" y="2480"/>
                    <a:pt x="1134" y="2480"/>
                  </a:cubicBezTo>
                  <a:cubicBezTo>
                    <a:pt x="1134" y="2480"/>
                    <a:pt x="1134" y="2480"/>
                    <a:pt x="1134" y="2480"/>
                  </a:cubicBezTo>
                  <a:moveTo>
                    <a:pt x="1076" y="2464"/>
                  </a:moveTo>
                  <a:cubicBezTo>
                    <a:pt x="1076" y="2464"/>
                    <a:pt x="1076" y="2464"/>
                    <a:pt x="1076" y="2464"/>
                  </a:cubicBezTo>
                  <a:moveTo>
                    <a:pt x="765" y="2452"/>
                  </a:moveTo>
                  <a:cubicBezTo>
                    <a:pt x="765" y="2452"/>
                    <a:pt x="765" y="2452"/>
                    <a:pt x="765" y="2452"/>
                  </a:cubicBezTo>
                  <a:moveTo>
                    <a:pt x="762" y="2451"/>
                  </a:moveTo>
                  <a:cubicBezTo>
                    <a:pt x="762" y="2451"/>
                    <a:pt x="762" y="2451"/>
                    <a:pt x="762" y="2451"/>
                  </a:cubicBezTo>
                  <a:moveTo>
                    <a:pt x="812" y="2445"/>
                  </a:moveTo>
                  <a:cubicBezTo>
                    <a:pt x="812" y="2445"/>
                    <a:pt x="812" y="2445"/>
                    <a:pt x="812" y="2445"/>
                  </a:cubicBezTo>
                  <a:cubicBezTo>
                    <a:pt x="812" y="2445"/>
                    <a:pt x="812" y="2445"/>
                    <a:pt x="812" y="2445"/>
                  </a:cubicBezTo>
                  <a:cubicBezTo>
                    <a:pt x="812" y="2445"/>
                    <a:pt x="812" y="2445"/>
                    <a:pt x="812" y="2445"/>
                  </a:cubicBezTo>
                  <a:moveTo>
                    <a:pt x="804" y="2366"/>
                  </a:moveTo>
                  <a:cubicBezTo>
                    <a:pt x="804" y="2366"/>
                    <a:pt x="804" y="2366"/>
                    <a:pt x="804" y="2366"/>
                  </a:cubicBezTo>
                  <a:moveTo>
                    <a:pt x="804" y="2366"/>
                  </a:moveTo>
                  <a:cubicBezTo>
                    <a:pt x="804" y="2366"/>
                    <a:pt x="804" y="2366"/>
                    <a:pt x="804" y="2366"/>
                  </a:cubicBezTo>
                  <a:moveTo>
                    <a:pt x="841" y="2362"/>
                  </a:moveTo>
                  <a:cubicBezTo>
                    <a:pt x="841" y="2362"/>
                    <a:pt x="841" y="2362"/>
                    <a:pt x="841" y="2362"/>
                  </a:cubicBezTo>
                  <a:moveTo>
                    <a:pt x="839" y="2359"/>
                  </a:moveTo>
                  <a:cubicBezTo>
                    <a:pt x="839" y="2359"/>
                    <a:pt x="839" y="2359"/>
                    <a:pt x="839" y="2359"/>
                  </a:cubicBezTo>
                  <a:moveTo>
                    <a:pt x="838" y="2357"/>
                  </a:moveTo>
                  <a:cubicBezTo>
                    <a:pt x="838" y="2357"/>
                    <a:pt x="838" y="2357"/>
                    <a:pt x="838" y="2357"/>
                  </a:cubicBezTo>
                  <a:moveTo>
                    <a:pt x="836" y="2356"/>
                  </a:moveTo>
                  <a:cubicBezTo>
                    <a:pt x="836" y="2356"/>
                    <a:pt x="836" y="2356"/>
                    <a:pt x="836" y="2356"/>
                  </a:cubicBezTo>
                  <a:moveTo>
                    <a:pt x="819" y="2353"/>
                  </a:moveTo>
                  <a:cubicBezTo>
                    <a:pt x="819" y="2353"/>
                    <a:pt x="819" y="2353"/>
                    <a:pt x="819" y="2353"/>
                  </a:cubicBezTo>
                  <a:cubicBezTo>
                    <a:pt x="819" y="2353"/>
                    <a:pt x="819" y="2353"/>
                    <a:pt x="819" y="2353"/>
                  </a:cubicBezTo>
                  <a:cubicBezTo>
                    <a:pt x="819" y="2353"/>
                    <a:pt x="819" y="2353"/>
                    <a:pt x="819" y="2353"/>
                  </a:cubicBezTo>
                  <a:moveTo>
                    <a:pt x="748" y="2339"/>
                  </a:moveTo>
                  <a:cubicBezTo>
                    <a:pt x="748" y="2339"/>
                    <a:pt x="748" y="2339"/>
                    <a:pt x="748" y="2339"/>
                  </a:cubicBezTo>
                  <a:cubicBezTo>
                    <a:pt x="748" y="2339"/>
                    <a:pt x="748" y="2339"/>
                    <a:pt x="748" y="2339"/>
                  </a:cubicBezTo>
                  <a:cubicBezTo>
                    <a:pt x="748" y="2339"/>
                    <a:pt x="748" y="2339"/>
                    <a:pt x="748" y="2339"/>
                  </a:cubicBezTo>
                  <a:moveTo>
                    <a:pt x="727" y="2330"/>
                  </a:moveTo>
                  <a:cubicBezTo>
                    <a:pt x="727" y="2330"/>
                    <a:pt x="727" y="2330"/>
                    <a:pt x="727" y="2330"/>
                  </a:cubicBezTo>
                  <a:moveTo>
                    <a:pt x="646" y="2100"/>
                  </a:moveTo>
                  <a:cubicBezTo>
                    <a:pt x="646" y="2100"/>
                    <a:pt x="646" y="2100"/>
                    <a:pt x="646" y="2100"/>
                  </a:cubicBezTo>
                  <a:moveTo>
                    <a:pt x="537" y="2071"/>
                  </a:moveTo>
                  <a:cubicBezTo>
                    <a:pt x="537" y="2071"/>
                    <a:pt x="537" y="2071"/>
                    <a:pt x="537" y="2071"/>
                  </a:cubicBezTo>
                  <a:moveTo>
                    <a:pt x="537" y="2071"/>
                  </a:moveTo>
                  <a:cubicBezTo>
                    <a:pt x="537" y="2071"/>
                    <a:pt x="537" y="2071"/>
                    <a:pt x="537" y="2071"/>
                  </a:cubicBezTo>
                  <a:cubicBezTo>
                    <a:pt x="537" y="2071"/>
                    <a:pt x="537" y="2071"/>
                    <a:pt x="537" y="2071"/>
                  </a:cubicBezTo>
                  <a:cubicBezTo>
                    <a:pt x="537" y="2071"/>
                    <a:pt x="537" y="2071"/>
                    <a:pt x="537" y="2071"/>
                  </a:cubicBezTo>
                  <a:moveTo>
                    <a:pt x="536" y="2071"/>
                  </a:moveTo>
                  <a:cubicBezTo>
                    <a:pt x="536" y="2071"/>
                    <a:pt x="536" y="2071"/>
                    <a:pt x="536" y="2071"/>
                  </a:cubicBezTo>
                  <a:moveTo>
                    <a:pt x="193" y="1755"/>
                  </a:moveTo>
                  <a:cubicBezTo>
                    <a:pt x="193" y="1755"/>
                    <a:pt x="193" y="1755"/>
                    <a:pt x="193" y="1755"/>
                  </a:cubicBezTo>
                  <a:cubicBezTo>
                    <a:pt x="193" y="1755"/>
                    <a:pt x="193" y="1755"/>
                    <a:pt x="193" y="1755"/>
                  </a:cubicBezTo>
                  <a:moveTo>
                    <a:pt x="373" y="521"/>
                  </a:moveTo>
                  <a:cubicBezTo>
                    <a:pt x="373" y="521"/>
                    <a:pt x="373" y="521"/>
                    <a:pt x="373" y="521"/>
                  </a:cubicBezTo>
                  <a:cubicBezTo>
                    <a:pt x="373" y="521"/>
                    <a:pt x="373" y="521"/>
                    <a:pt x="373" y="521"/>
                  </a:cubicBezTo>
                  <a:cubicBezTo>
                    <a:pt x="373" y="521"/>
                    <a:pt x="373" y="521"/>
                    <a:pt x="373" y="521"/>
                  </a:cubicBezTo>
                  <a:moveTo>
                    <a:pt x="260" y="336"/>
                  </a:moveTo>
                  <a:cubicBezTo>
                    <a:pt x="260" y="336"/>
                    <a:pt x="260" y="336"/>
                    <a:pt x="260" y="336"/>
                  </a:cubicBezTo>
                  <a:moveTo>
                    <a:pt x="259" y="335"/>
                  </a:moveTo>
                  <a:cubicBezTo>
                    <a:pt x="259" y="335"/>
                    <a:pt x="259" y="335"/>
                    <a:pt x="259" y="335"/>
                  </a:cubicBezTo>
                  <a:moveTo>
                    <a:pt x="355" y="321"/>
                  </a:moveTo>
                  <a:cubicBezTo>
                    <a:pt x="355" y="321"/>
                    <a:pt x="355" y="321"/>
                    <a:pt x="355" y="321"/>
                  </a:cubicBezTo>
                  <a:moveTo>
                    <a:pt x="1576" y="238"/>
                  </a:moveTo>
                  <a:cubicBezTo>
                    <a:pt x="1576" y="238"/>
                    <a:pt x="1576" y="238"/>
                    <a:pt x="1576" y="238"/>
                  </a:cubicBezTo>
                  <a:moveTo>
                    <a:pt x="1458" y="195"/>
                  </a:moveTo>
                  <a:cubicBezTo>
                    <a:pt x="1458" y="195"/>
                    <a:pt x="1458" y="195"/>
                    <a:pt x="1458" y="195"/>
                  </a:cubicBezTo>
                  <a:moveTo>
                    <a:pt x="1494" y="186"/>
                  </a:moveTo>
                  <a:cubicBezTo>
                    <a:pt x="1494" y="186"/>
                    <a:pt x="1494" y="186"/>
                    <a:pt x="1494" y="186"/>
                  </a:cubicBezTo>
                  <a:moveTo>
                    <a:pt x="1494" y="186"/>
                  </a:moveTo>
                  <a:cubicBezTo>
                    <a:pt x="1494" y="186"/>
                    <a:pt x="1494" y="186"/>
                    <a:pt x="1494" y="186"/>
                  </a:cubicBezTo>
                  <a:cubicBezTo>
                    <a:pt x="1494" y="186"/>
                    <a:pt x="1494" y="186"/>
                    <a:pt x="1494" y="186"/>
                  </a:cubicBezTo>
                  <a:cubicBezTo>
                    <a:pt x="1494" y="186"/>
                    <a:pt x="1494" y="186"/>
                    <a:pt x="1494" y="186"/>
                  </a:cubicBezTo>
                  <a:moveTo>
                    <a:pt x="1493" y="185"/>
                  </a:moveTo>
                  <a:cubicBezTo>
                    <a:pt x="1493" y="185"/>
                    <a:pt x="1493" y="185"/>
                    <a:pt x="1493" y="185"/>
                  </a:cubicBezTo>
                  <a:moveTo>
                    <a:pt x="1488" y="183"/>
                  </a:moveTo>
                  <a:cubicBezTo>
                    <a:pt x="1488" y="183"/>
                    <a:pt x="1488" y="183"/>
                    <a:pt x="1488" y="183"/>
                  </a:cubicBezTo>
                  <a:moveTo>
                    <a:pt x="1248" y="176"/>
                  </a:moveTo>
                  <a:cubicBezTo>
                    <a:pt x="1248" y="176"/>
                    <a:pt x="1248" y="176"/>
                    <a:pt x="1248" y="176"/>
                  </a:cubicBezTo>
                  <a:moveTo>
                    <a:pt x="1251" y="173"/>
                  </a:moveTo>
                  <a:cubicBezTo>
                    <a:pt x="1250" y="173"/>
                    <a:pt x="1250" y="173"/>
                    <a:pt x="1250" y="173"/>
                  </a:cubicBezTo>
                  <a:cubicBezTo>
                    <a:pt x="1251" y="173"/>
                    <a:pt x="1251" y="173"/>
                    <a:pt x="1251" y="173"/>
                  </a:cubicBezTo>
                  <a:cubicBezTo>
                    <a:pt x="1251" y="173"/>
                    <a:pt x="1251" y="173"/>
                    <a:pt x="1251" y="173"/>
                  </a:cubicBezTo>
                  <a:moveTo>
                    <a:pt x="1513" y="171"/>
                  </a:moveTo>
                  <a:cubicBezTo>
                    <a:pt x="1513" y="171"/>
                    <a:pt x="1513" y="171"/>
                    <a:pt x="1513" y="171"/>
                  </a:cubicBezTo>
                  <a:moveTo>
                    <a:pt x="1514" y="167"/>
                  </a:moveTo>
                  <a:cubicBezTo>
                    <a:pt x="1514" y="167"/>
                    <a:pt x="1514" y="167"/>
                    <a:pt x="1514" y="167"/>
                  </a:cubicBezTo>
                  <a:moveTo>
                    <a:pt x="425" y="165"/>
                  </a:moveTo>
                  <a:cubicBezTo>
                    <a:pt x="425" y="165"/>
                    <a:pt x="425" y="165"/>
                    <a:pt x="425" y="165"/>
                  </a:cubicBezTo>
                  <a:cubicBezTo>
                    <a:pt x="425" y="165"/>
                    <a:pt x="425" y="165"/>
                    <a:pt x="425" y="165"/>
                  </a:cubicBezTo>
                  <a:moveTo>
                    <a:pt x="425" y="165"/>
                  </a:moveTo>
                  <a:cubicBezTo>
                    <a:pt x="425" y="165"/>
                    <a:pt x="425" y="165"/>
                    <a:pt x="425" y="165"/>
                  </a:cubicBezTo>
                  <a:cubicBezTo>
                    <a:pt x="425" y="165"/>
                    <a:pt x="425" y="165"/>
                    <a:pt x="425" y="165"/>
                  </a:cubicBezTo>
                  <a:moveTo>
                    <a:pt x="448" y="148"/>
                  </a:moveTo>
                  <a:cubicBezTo>
                    <a:pt x="448" y="148"/>
                    <a:pt x="448" y="148"/>
                    <a:pt x="448" y="148"/>
                  </a:cubicBezTo>
                  <a:moveTo>
                    <a:pt x="445" y="145"/>
                  </a:moveTo>
                  <a:cubicBezTo>
                    <a:pt x="445" y="145"/>
                    <a:pt x="445" y="145"/>
                    <a:pt x="445" y="145"/>
                  </a:cubicBezTo>
                  <a:moveTo>
                    <a:pt x="1188" y="110"/>
                  </a:moveTo>
                  <a:cubicBezTo>
                    <a:pt x="1188" y="110"/>
                    <a:pt x="1188" y="110"/>
                    <a:pt x="1188" y="110"/>
                  </a:cubicBezTo>
                  <a:moveTo>
                    <a:pt x="1244" y="103"/>
                  </a:moveTo>
                  <a:cubicBezTo>
                    <a:pt x="1244" y="103"/>
                    <a:pt x="1244" y="103"/>
                    <a:pt x="1244" y="103"/>
                  </a:cubicBezTo>
                  <a:cubicBezTo>
                    <a:pt x="1244" y="103"/>
                    <a:pt x="1244" y="103"/>
                    <a:pt x="1244" y="103"/>
                  </a:cubicBezTo>
                  <a:cubicBezTo>
                    <a:pt x="1244" y="103"/>
                    <a:pt x="1244" y="103"/>
                    <a:pt x="1244" y="103"/>
                  </a:cubicBezTo>
                  <a:moveTo>
                    <a:pt x="944" y="91"/>
                  </a:moveTo>
                  <a:cubicBezTo>
                    <a:pt x="944" y="91"/>
                    <a:pt x="944" y="91"/>
                    <a:pt x="944" y="91"/>
                  </a:cubicBezTo>
                  <a:cubicBezTo>
                    <a:pt x="944" y="91"/>
                    <a:pt x="944" y="91"/>
                    <a:pt x="944" y="91"/>
                  </a:cubicBezTo>
                  <a:cubicBezTo>
                    <a:pt x="944" y="91"/>
                    <a:pt x="944" y="91"/>
                    <a:pt x="944" y="91"/>
                  </a:cubicBezTo>
                  <a:moveTo>
                    <a:pt x="952" y="66"/>
                  </a:moveTo>
                  <a:cubicBezTo>
                    <a:pt x="952" y="66"/>
                    <a:pt x="952" y="66"/>
                    <a:pt x="952" y="66"/>
                  </a:cubicBezTo>
                  <a:moveTo>
                    <a:pt x="527" y="0"/>
                  </a:moveTo>
                  <a:cubicBezTo>
                    <a:pt x="521" y="0"/>
                    <a:pt x="521" y="0"/>
                    <a:pt x="521" y="0"/>
                  </a:cubicBezTo>
                  <a:cubicBezTo>
                    <a:pt x="470" y="55"/>
                    <a:pt x="470" y="55"/>
                    <a:pt x="470" y="55"/>
                  </a:cubicBezTo>
                  <a:cubicBezTo>
                    <a:pt x="468" y="90"/>
                    <a:pt x="468" y="90"/>
                    <a:pt x="468" y="90"/>
                  </a:cubicBezTo>
                  <a:cubicBezTo>
                    <a:pt x="468" y="90"/>
                    <a:pt x="468" y="90"/>
                    <a:pt x="468" y="90"/>
                  </a:cubicBezTo>
                  <a:cubicBezTo>
                    <a:pt x="465" y="123"/>
                    <a:pt x="465" y="123"/>
                    <a:pt x="465" y="123"/>
                  </a:cubicBezTo>
                  <a:cubicBezTo>
                    <a:pt x="466" y="124"/>
                    <a:pt x="466" y="124"/>
                    <a:pt x="466" y="124"/>
                  </a:cubicBezTo>
                  <a:cubicBezTo>
                    <a:pt x="465" y="124"/>
                    <a:pt x="465" y="124"/>
                    <a:pt x="464" y="124"/>
                  </a:cubicBezTo>
                  <a:cubicBezTo>
                    <a:pt x="460" y="124"/>
                    <a:pt x="457" y="124"/>
                    <a:pt x="453" y="124"/>
                  </a:cubicBezTo>
                  <a:cubicBezTo>
                    <a:pt x="451" y="124"/>
                    <a:pt x="448" y="125"/>
                    <a:pt x="446" y="125"/>
                  </a:cubicBezTo>
                  <a:cubicBezTo>
                    <a:pt x="442" y="126"/>
                    <a:pt x="439" y="127"/>
                    <a:pt x="435" y="130"/>
                  </a:cubicBezTo>
                  <a:cubicBezTo>
                    <a:pt x="433" y="131"/>
                    <a:pt x="431" y="133"/>
                    <a:pt x="430" y="135"/>
                  </a:cubicBezTo>
                  <a:cubicBezTo>
                    <a:pt x="428" y="138"/>
                    <a:pt x="427" y="141"/>
                    <a:pt x="427" y="144"/>
                  </a:cubicBezTo>
                  <a:cubicBezTo>
                    <a:pt x="427" y="146"/>
                    <a:pt x="427" y="149"/>
                    <a:pt x="426" y="153"/>
                  </a:cubicBezTo>
                  <a:cubicBezTo>
                    <a:pt x="426" y="156"/>
                    <a:pt x="425" y="160"/>
                    <a:pt x="425" y="165"/>
                  </a:cubicBezTo>
                  <a:cubicBezTo>
                    <a:pt x="425" y="165"/>
                    <a:pt x="425" y="166"/>
                    <a:pt x="424" y="167"/>
                  </a:cubicBezTo>
                  <a:cubicBezTo>
                    <a:pt x="424" y="169"/>
                    <a:pt x="423" y="172"/>
                    <a:pt x="422" y="174"/>
                  </a:cubicBezTo>
                  <a:cubicBezTo>
                    <a:pt x="421" y="174"/>
                    <a:pt x="421" y="175"/>
                    <a:pt x="421" y="175"/>
                  </a:cubicBezTo>
                  <a:cubicBezTo>
                    <a:pt x="397" y="201"/>
                    <a:pt x="397" y="201"/>
                    <a:pt x="397" y="201"/>
                  </a:cubicBezTo>
                  <a:cubicBezTo>
                    <a:pt x="375" y="215"/>
                    <a:pt x="375" y="215"/>
                    <a:pt x="375" y="215"/>
                  </a:cubicBezTo>
                  <a:cubicBezTo>
                    <a:pt x="350" y="243"/>
                    <a:pt x="350" y="243"/>
                    <a:pt x="350" y="243"/>
                  </a:cubicBezTo>
                  <a:cubicBezTo>
                    <a:pt x="347" y="281"/>
                    <a:pt x="347" y="281"/>
                    <a:pt x="347" y="281"/>
                  </a:cubicBezTo>
                  <a:cubicBezTo>
                    <a:pt x="346" y="283"/>
                    <a:pt x="344" y="286"/>
                    <a:pt x="342" y="290"/>
                  </a:cubicBezTo>
                  <a:cubicBezTo>
                    <a:pt x="341" y="293"/>
                    <a:pt x="339" y="297"/>
                    <a:pt x="337" y="301"/>
                  </a:cubicBezTo>
                  <a:cubicBezTo>
                    <a:pt x="335" y="304"/>
                    <a:pt x="333" y="308"/>
                    <a:pt x="332" y="311"/>
                  </a:cubicBezTo>
                  <a:cubicBezTo>
                    <a:pt x="332" y="311"/>
                    <a:pt x="332" y="311"/>
                    <a:pt x="332" y="311"/>
                  </a:cubicBezTo>
                  <a:cubicBezTo>
                    <a:pt x="331" y="313"/>
                    <a:pt x="330" y="316"/>
                    <a:pt x="330" y="320"/>
                  </a:cubicBezTo>
                  <a:cubicBezTo>
                    <a:pt x="330" y="320"/>
                    <a:pt x="330" y="320"/>
                    <a:pt x="330" y="321"/>
                  </a:cubicBezTo>
                  <a:cubicBezTo>
                    <a:pt x="329" y="322"/>
                    <a:pt x="328" y="323"/>
                    <a:pt x="327" y="324"/>
                  </a:cubicBezTo>
                  <a:cubicBezTo>
                    <a:pt x="309" y="338"/>
                    <a:pt x="309" y="338"/>
                    <a:pt x="309" y="338"/>
                  </a:cubicBezTo>
                  <a:cubicBezTo>
                    <a:pt x="305" y="336"/>
                    <a:pt x="301" y="334"/>
                    <a:pt x="296" y="331"/>
                  </a:cubicBezTo>
                  <a:cubicBezTo>
                    <a:pt x="291" y="328"/>
                    <a:pt x="284" y="326"/>
                    <a:pt x="279" y="323"/>
                  </a:cubicBezTo>
                  <a:cubicBezTo>
                    <a:pt x="276" y="322"/>
                    <a:pt x="273" y="321"/>
                    <a:pt x="270" y="320"/>
                  </a:cubicBezTo>
                  <a:cubicBezTo>
                    <a:pt x="267" y="320"/>
                    <a:pt x="264" y="319"/>
                    <a:pt x="261" y="319"/>
                  </a:cubicBezTo>
                  <a:cubicBezTo>
                    <a:pt x="258" y="319"/>
                    <a:pt x="256" y="319"/>
                    <a:pt x="253" y="320"/>
                  </a:cubicBezTo>
                  <a:cubicBezTo>
                    <a:pt x="252" y="321"/>
                    <a:pt x="250" y="322"/>
                    <a:pt x="248" y="323"/>
                  </a:cubicBezTo>
                  <a:cubicBezTo>
                    <a:pt x="247" y="324"/>
                    <a:pt x="246" y="326"/>
                    <a:pt x="245" y="328"/>
                  </a:cubicBezTo>
                  <a:cubicBezTo>
                    <a:pt x="243" y="331"/>
                    <a:pt x="242" y="334"/>
                    <a:pt x="241" y="338"/>
                  </a:cubicBezTo>
                  <a:cubicBezTo>
                    <a:pt x="239" y="343"/>
                    <a:pt x="237" y="349"/>
                    <a:pt x="235" y="354"/>
                  </a:cubicBezTo>
                  <a:cubicBezTo>
                    <a:pt x="234" y="357"/>
                    <a:pt x="233" y="359"/>
                    <a:pt x="232" y="361"/>
                  </a:cubicBezTo>
                  <a:cubicBezTo>
                    <a:pt x="231" y="363"/>
                    <a:pt x="230" y="364"/>
                    <a:pt x="230" y="365"/>
                  </a:cubicBezTo>
                  <a:cubicBezTo>
                    <a:pt x="229" y="365"/>
                    <a:pt x="229" y="365"/>
                    <a:pt x="229" y="365"/>
                  </a:cubicBezTo>
                  <a:cubicBezTo>
                    <a:pt x="229" y="366"/>
                    <a:pt x="227" y="367"/>
                    <a:pt x="225" y="368"/>
                  </a:cubicBezTo>
                  <a:cubicBezTo>
                    <a:pt x="222" y="371"/>
                    <a:pt x="218" y="373"/>
                    <a:pt x="214" y="374"/>
                  </a:cubicBezTo>
                  <a:cubicBezTo>
                    <a:pt x="213" y="375"/>
                    <a:pt x="211" y="376"/>
                    <a:pt x="210" y="376"/>
                  </a:cubicBezTo>
                  <a:cubicBezTo>
                    <a:pt x="210" y="376"/>
                    <a:pt x="210" y="376"/>
                    <a:pt x="209" y="376"/>
                  </a:cubicBezTo>
                  <a:cubicBezTo>
                    <a:pt x="209" y="377"/>
                    <a:pt x="209" y="377"/>
                    <a:pt x="209" y="377"/>
                  </a:cubicBezTo>
                  <a:cubicBezTo>
                    <a:pt x="209" y="377"/>
                    <a:pt x="209" y="377"/>
                    <a:pt x="209" y="377"/>
                  </a:cubicBezTo>
                  <a:cubicBezTo>
                    <a:pt x="209" y="377"/>
                    <a:pt x="209" y="377"/>
                    <a:pt x="209" y="377"/>
                  </a:cubicBezTo>
                  <a:cubicBezTo>
                    <a:pt x="202" y="379"/>
                    <a:pt x="202" y="379"/>
                    <a:pt x="202" y="379"/>
                  </a:cubicBezTo>
                  <a:cubicBezTo>
                    <a:pt x="201" y="386"/>
                    <a:pt x="201" y="386"/>
                    <a:pt x="201" y="386"/>
                  </a:cubicBezTo>
                  <a:cubicBezTo>
                    <a:pt x="200" y="391"/>
                    <a:pt x="199" y="395"/>
                    <a:pt x="199" y="399"/>
                  </a:cubicBezTo>
                  <a:cubicBezTo>
                    <a:pt x="199" y="403"/>
                    <a:pt x="199" y="406"/>
                    <a:pt x="201" y="410"/>
                  </a:cubicBezTo>
                  <a:cubicBezTo>
                    <a:pt x="202" y="415"/>
                    <a:pt x="205" y="420"/>
                    <a:pt x="209" y="424"/>
                  </a:cubicBezTo>
                  <a:cubicBezTo>
                    <a:pt x="213" y="427"/>
                    <a:pt x="217" y="429"/>
                    <a:pt x="221" y="431"/>
                  </a:cubicBezTo>
                  <a:cubicBezTo>
                    <a:pt x="223" y="432"/>
                    <a:pt x="226" y="433"/>
                    <a:pt x="228" y="433"/>
                  </a:cubicBezTo>
                  <a:cubicBezTo>
                    <a:pt x="232" y="434"/>
                    <a:pt x="237" y="435"/>
                    <a:pt x="242" y="437"/>
                  </a:cubicBezTo>
                  <a:cubicBezTo>
                    <a:pt x="250" y="438"/>
                    <a:pt x="258" y="440"/>
                    <a:pt x="264" y="442"/>
                  </a:cubicBezTo>
                  <a:cubicBezTo>
                    <a:pt x="267" y="443"/>
                    <a:pt x="270" y="444"/>
                    <a:pt x="271" y="444"/>
                  </a:cubicBezTo>
                  <a:cubicBezTo>
                    <a:pt x="272" y="445"/>
                    <a:pt x="273" y="447"/>
                    <a:pt x="274" y="448"/>
                  </a:cubicBezTo>
                  <a:cubicBezTo>
                    <a:pt x="276" y="452"/>
                    <a:pt x="278" y="456"/>
                    <a:pt x="280" y="460"/>
                  </a:cubicBezTo>
                  <a:cubicBezTo>
                    <a:pt x="281" y="461"/>
                    <a:pt x="282" y="463"/>
                    <a:pt x="283" y="464"/>
                  </a:cubicBezTo>
                  <a:cubicBezTo>
                    <a:pt x="283" y="465"/>
                    <a:pt x="284" y="466"/>
                    <a:pt x="284" y="466"/>
                  </a:cubicBezTo>
                  <a:cubicBezTo>
                    <a:pt x="285" y="468"/>
                    <a:pt x="285" y="468"/>
                    <a:pt x="285" y="468"/>
                  </a:cubicBezTo>
                  <a:cubicBezTo>
                    <a:pt x="287" y="470"/>
                    <a:pt x="287" y="470"/>
                    <a:pt x="287" y="470"/>
                  </a:cubicBezTo>
                  <a:cubicBezTo>
                    <a:pt x="294" y="475"/>
                    <a:pt x="298" y="479"/>
                    <a:pt x="300" y="483"/>
                  </a:cubicBezTo>
                  <a:cubicBezTo>
                    <a:pt x="302" y="485"/>
                    <a:pt x="304" y="487"/>
                    <a:pt x="305" y="489"/>
                  </a:cubicBezTo>
                  <a:cubicBezTo>
                    <a:pt x="306" y="492"/>
                    <a:pt x="307" y="495"/>
                    <a:pt x="309" y="498"/>
                  </a:cubicBezTo>
                  <a:cubicBezTo>
                    <a:pt x="310" y="500"/>
                    <a:pt x="311" y="503"/>
                    <a:pt x="313" y="505"/>
                  </a:cubicBezTo>
                  <a:cubicBezTo>
                    <a:pt x="315" y="508"/>
                    <a:pt x="318" y="510"/>
                    <a:pt x="321" y="511"/>
                  </a:cubicBezTo>
                  <a:cubicBezTo>
                    <a:pt x="332" y="515"/>
                    <a:pt x="341" y="518"/>
                    <a:pt x="349" y="520"/>
                  </a:cubicBezTo>
                  <a:cubicBezTo>
                    <a:pt x="355" y="521"/>
                    <a:pt x="360" y="522"/>
                    <a:pt x="364" y="523"/>
                  </a:cubicBezTo>
                  <a:cubicBezTo>
                    <a:pt x="367" y="523"/>
                    <a:pt x="370" y="523"/>
                    <a:pt x="372" y="524"/>
                  </a:cubicBezTo>
                  <a:cubicBezTo>
                    <a:pt x="372" y="524"/>
                    <a:pt x="373" y="524"/>
                    <a:pt x="373" y="524"/>
                  </a:cubicBezTo>
                  <a:cubicBezTo>
                    <a:pt x="374" y="525"/>
                    <a:pt x="374" y="527"/>
                    <a:pt x="374" y="528"/>
                  </a:cubicBezTo>
                  <a:cubicBezTo>
                    <a:pt x="374" y="531"/>
                    <a:pt x="373" y="535"/>
                    <a:pt x="373" y="538"/>
                  </a:cubicBezTo>
                  <a:cubicBezTo>
                    <a:pt x="373" y="539"/>
                    <a:pt x="372" y="540"/>
                    <a:pt x="372" y="541"/>
                  </a:cubicBezTo>
                  <a:cubicBezTo>
                    <a:pt x="372" y="541"/>
                    <a:pt x="372" y="541"/>
                    <a:pt x="372" y="542"/>
                  </a:cubicBezTo>
                  <a:cubicBezTo>
                    <a:pt x="372" y="542"/>
                    <a:pt x="372" y="542"/>
                    <a:pt x="372" y="542"/>
                  </a:cubicBezTo>
                  <a:cubicBezTo>
                    <a:pt x="372" y="542"/>
                    <a:pt x="372" y="542"/>
                    <a:pt x="372" y="542"/>
                  </a:cubicBezTo>
                  <a:cubicBezTo>
                    <a:pt x="370" y="552"/>
                    <a:pt x="370" y="552"/>
                    <a:pt x="370" y="552"/>
                  </a:cubicBezTo>
                  <a:cubicBezTo>
                    <a:pt x="376" y="555"/>
                    <a:pt x="376" y="555"/>
                    <a:pt x="376" y="555"/>
                  </a:cubicBezTo>
                  <a:cubicBezTo>
                    <a:pt x="375" y="556"/>
                    <a:pt x="375" y="558"/>
                    <a:pt x="374" y="559"/>
                  </a:cubicBezTo>
                  <a:cubicBezTo>
                    <a:pt x="372" y="563"/>
                    <a:pt x="369" y="567"/>
                    <a:pt x="366" y="571"/>
                  </a:cubicBezTo>
                  <a:cubicBezTo>
                    <a:pt x="365" y="572"/>
                    <a:pt x="363" y="574"/>
                    <a:pt x="362" y="575"/>
                  </a:cubicBezTo>
                  <a:cubicBezTo>
                    <a:pt x="362" y="575"/>
                    <a:pt x="362" y="576"/>
                    <a:pt x="362" y="576"/>
                  </a:cubicBezTo>
                  <a:cubicBezTo>
                    <a:pt x="361" y="576"/>
                    <a:pt x="361" y="576"/>
                    <a:pt x="361" y="576"/>
                  </a:cubicBezTo>
                  <a:cubicBezTo>
                    <a:pt x="361" y="576"/>
                    <a:pt x="361" y="576"/>
                    <a:pt x="361" y="576"/>
                  </a:cubicBezTo>
                  <a:cubicBezTo>
                    <a:pt x="361" y="576"/>
                    <a:pt x="361" y="576"/>
                    <a:pt x="361" y="576"/>
                  </a:cubicBezTo>
                  <a:cubicBezTo>
                    <a:pt x="361" y="576"/>
                    <a:pt x="361" y="576"/>
                    <a:pt x="361" y="576"/>
                  </a:cubicBezTo>
                  <a:cubicBezTo>
                    <a:pt x="323" y="616"/>
                    <a:pt x="323" y="616"/>
                    <a:pt x="323" y="616"/>
                  </a:cubicBezTo>
                  <a:cubicBezTo>
                    <a:pt x="275" y="658"/>
                    <a:pt x="275" y="658"/>
                    <a:pt x="275" y="658"/>
                  </a:cubicBezTo>
                  <a:cubicBezTo>
                    <a:pt x="266" y="701"/>
                    <a:pt x="266" y="701"/>
                    <a:pt x="266" y="701"/>
                  </a:cubicBezTo>
                  <a:cubicBezTo>
                    <a:pt x="253" y="727"/>
                    <a:pt x="253" y="727"/>
                    <a:pt x="253" y="727"/>
                  </a:cubicBezTo>
                  <a:cubicBezTo>
                    <a:pt x="193" y="765"/>
                    <a:pt x="193" y="765"/>
                    <a:pt x="193" y="765"/>
                  </a:cubicBezTo>
                  <a:cubicBezTo>
                    <a:pt x="210" y="769"/>
                    <a:pt x="210" y="769"/>
                    <a:pt x="210" y="769"/>
                  </a:cubicBezTo>
                  <a:cubicBezTo>
                    <a:pt x="205" y="772"/>
                    <a:pt x="199" y="775"/>
                    <a:pt x="195" y="778"/>
                  </a:cubicBezTo>
                  <a:cubicBezTo>
                    <a:pt x="184" y="783"/>
                    <a:pt x="176" y="788"/>
                    <a:pt x="176" y="788"/>
                  </a:cubicBezTo>
                  <a:cubicBezTo>
                    <a:pt x="174" y="790"/>
                    <a:pt x="174" y="790"/>
                    <a:pt x="174" y="790"/>
                  </a:cubicBezTo>
                  <a:cubicBezTo>
                    <a:pt x="172" y="792"/>
                    <a:pt x="172" y="792"/>
                    <a:pt x="172" y="792"/>
                  </a:cubicBezTo>
                  <a:cubicBezTo>
                    <a:pt x="168" y="798"/>
                    <a:pt x="165" y="805"/>
                    <a:pt x="164" y="811"/>
                  </a:cubicBezTo>
                  <a:cubicBezTo>
                    <a:pt x="163" y="815"/>
                    <a:pt x="162" y="819"/>
                    <a:pt x="161" y="822"/>
                  </a:cubicBezTo>
                  <a:cubicBezTo>
                    <a:pt x="161" y="825"/>
                    <a:pt x="161" y="827"/>
                    <a:pt x="160" y="829"/>
                  </a:cubicBezTo>
                  <a:cubicBezTo>
                    <a:pt x="160" y="831"/>
                    <a:pt x="160" y="832"/>
                    <a:pt x="159" y="833"/>
                  </a:cubicBezTo>
                  <a:cubicBezTo>
                    <a:pt x="157" y="834"/>
                    <a:pt x="154" y="836"/>
                    <a:pt x="152" y="837"/>
                  </a:cubicBezTo>
                  <a:cubicBezTo>
                    <a:pt x="146" y="840"/>
                    <a:pt x="140" y="844"/>
                    <a:pt x="136" y="846"/>
                  </a:cubicBezTo>
                  <a:cubicBezTo>
                    <a:pt x="96" y="838"/>
                    <a:pt x="96" y="838"/>
                    <a:pt x="96" y="838"/>
                  </a:cubicBezTo>
                  <a:cubicBezTo>
                    <a:pt x="90" y="843"/>
                    <a:pt x="90" y="843"/>
                    <a:pt x="90" y="843"/>
                  </a:cubicBezTo>
                  <a:cubicBezTo>
                    <a:pt x="90" y="843"/>
                    <a:pt x="90" y="843"/>
                    <a:pt x="90" y="844"/>
                  </a:cubicBezTo>
                  <a:cubicBezTo>
                    <a:pt x="88" y="845"/>
                    <a:pt x="83" y="850"/>
                    <a:pt x="77" y="855"/>
                  </a:cubicBezTo>
                  <a:cubicBezTo>
                    <a:pt x="74" y="857"/>
                    <a:pt x="72" y="859"/>
                    <a:pt x="69" y="862"/>
                  </a:cubicBezTo>
                  <a:cubicBezTo>
                    <a:pt x="67" y="864"/>
                    <a:pt x="64" y="865"/>
                    <a:pt x="63" y="866"/>
                  </a:cubicBezTo>
                  <a:cubicBezTo>
                    <a:pt x="63" y="866"/>
                    <a:pt x="63" y="866"/>
                    <a:pt x="63" y="866"/>
                  </a:cubicBezTo>
                  <a:cubicBezTo>
                    <a:pt x="63" y="867"/>
                    <a:pt x="63" y="867"/>
                    <a:pt x="63" y="867"/>
                  </a:cubicBezTo>
                  <a:cubicBezTo>
                    <a:pt x="63" y="867"/>
                    <a:pt x="61" y="868"/>
                    <a:pt x="59" y="869"/>
                  </a:cubicBezTo>
                  <a:cubicBezTo>
                    <a:pt x="56" y="870"/>
                    <a:pt x="51" y="872"/>
                    <a:pt x="45" y="875"/>
                  </a:cubicBezTo>
                  <a:cubicBezTo>
                    <a:pt x="37" y="878"/>
                    <a:pt x="28" y="882"/>
                    <a:pt x="21" y="885"/>
                  </a:cubicBezTo>
                  <a:cubicBezTo>
                    <a:pt x="18" y="886"/>
                    <a:pt x="15" y="887"/>
                    <a:pt x="12" y="888"/>
                  </a:cubicBezTo>
                  <a:cubicBezTo>
                    <a:pt x="11" y="888"/>
                    <a:pt x="11" y="889"/>
                    <a:pt x="10" y="889"/>
                  </a:cubicBezTo>
                  <a:cubicBezTo>
                    <a:pt x="9" y="889"/>
                    <a:pt x="9" y="889"/>
                    <a:pt x="9" y="889"/>
                  </a:cubicBezTo>
                  <a:cubicBezTo>
                    <a:pt x="1" y="892"/>
                    <a:pt x="1" y="892"/>
                    <a:pt x="1" y="892"/>
                  </a:cubicBezTo>
                  <a:cubicBezTo>
                    <a:pt x="0" y="901"/>
                    <a:pt x="0" y="901"/>
                    <a:pt x="0" y="901"/>
                  </a:cubicBezTo>
                  <a:cubicBezTo>
                    <a:pt x="0" y="901"/>
                    <a:pt x="0" y="909"/>
                    <a:pt x="0" y="918"/>
                  </a:cubicBezTo>
                  <a:cubicBezTo>
                    <a:pt x="0" y="923"/>
                    <a:pt x="0" y="928"/>
                    <a:pt x="0" y="932"/>
                  </a:cubicBezTo>
                  <a:cubicBezTo>
                    <a:pt x="0" y="934"/>
                    <a:pt x="1" y="937"/>
                    <a:pt x="1" y="939"/>
                  </a:cubicBezTo>
                  <a:cubicBezTo>
                    <a:pt x="1" y="940"/>
                    <a:pt x="2" y="941"/>
                    <a:pt x="2" y="942"/>
                  </a:cubicBezTo>
                  <a:cubicBezTo>
                    <a:pt x="3" y="944"/>
                    <a:pt x="3" y="945"/>
                    <a:pt x="4" y="947"/>
                  </a:cubicBezTo>
                  <a:cubicBezTo>
                    <a:pt x="6" y="948"/>
                    <a:pt x="7" y="950"/>
                    <a:pt x="8" y="951"/>
                  </a:cubicBezTo>
                  <a:cubicBezTo>
                    <a:pt x="11" y="953"/>
                    <a:pt x="13" y="954"/>
                    <a:pt x="15" y="955"/>
                  </a:cubicBezTo>
                  <a:cubicBezTo>
                    <a:pt x="19" y="956"/>
                    <a:pt x="22" y="956"/>
                    <a:pt x="25" y="957"/>
                  </a:cubicBezTo>
                  <a:cubicBezTo>
                    <a:pt x="34" y="959"/>
                    <a:pt x="43" y="960"/>
                    <a:pt x="53" y="967"/>
                  </a:cubicBezTo>
                  <a:cubicBezTo>
                    <a:pt x="53" y="967"/>
                    <a:pt x="53" y="967"/>
                    <a:pt x="53" y="967"/>
                  </a:cubicBezTo>
                  <a:cubicBezTo>
                    <a:pt x="63" y="974"/>
                    <a:pt x="70" y="979"/>
                    <a:pt x="76" y="984"/>
                  </a:cubicBezTo>
                  <a:cubicBezTo>
                    <a:pt x="81" y="989"/>
                    <a:pt x="87" y="993"/>
                    <a:pt x="93" y="999"/>
                  </a:cubicBezTo>
                  <a:cubicBezTo>
                    <a:pt x="93" y="999"/>
                    <a:pt x="93" y="999"/>
                    <a:pt x="93" y="999"/>
                  </a:cubicBezTo>
                  <a:cubicBezTo>
                    <a:pt x="99" y="1003"/>
                    <a:pt x="102" y="1007"/>
                    <a:pt x="105" y="1010"/>
                  </a:cubicBezTo>
                  <a:cubicBezTo>
                    <a:pt x="108" y="1014"/>
                    <a:pt x="111" y="1018"/>
                    <a:pt x="115" y="1023"/>
                  </a:cubicBezTo>
                  <a:cubicBezTo>
                    <a:pt x="116" y="1024"/>
                    <a:pt x="118" y="1027"/>
                    <a:pt x="120" y="1031"/>
                  </a:cubicBezTo>
                  <a:cubicBezTo>
                    <a:pt x="122" y="1036"/>
                    <a:pt x="125" y="1042"/>
                    <a:pt x="127" y="1047"/>
                  </a:cubicBezTo>
                  <a:cubicBezTo>
                    <a:pt x="127" y="1050"/>
                    <a:pt x="128" y="1052"/>
                    <a:pt x="129" y="1053"/>
                  </a:cubicBezTo>
                  <a:cubicBezTo>
                    <a:pt x="129" y="1054"/>
                    <a:pt x="129" y="1054"/>
                    <a:pt x="129" y="1055"/>
                  </a:cubicBezTo>
                  <a:cubicBezTo>
                    <a:pt x="129" y="1055"/>
                    <a:pt x="129" y="1055"/>
                    <a:pt x="129" y="1055"/>
                  </a:cubicBezTo>
                  <a:cubicBezTo>
                    <a:pt x="129" y="1055"/>
                    <a:pt x="129" y="1055"/>
                    <a:pt x="129" y="1055"/>
                  </a:cubicBezTo>
                  <a:cubicBezTo>
                    <a:pt x="132" y="1065"/>
                    <a:pt x="132" y="1065"/>
                    <a:pt x="132" y="1065"/>
                  </a:cubicBezTo>
                  <a:cubicBezTo>
                    <a:pt x="146" y="1065"/>
                    <a:pt x="146" y="1065"/>
                    <a:pt x="146" y="1065"/>
                  </a:cubicBezTo>
                  <a:cubicBezTo>
                    <a:pt x="146" y="1067"/>
                    <a:pt x="146" y="1068"/>
                    <a:pt x="146" y="1069"/>
                  </a:cubicBezTo>
                  <a:cubicBezTo>
                    <a:pt x="146" y="1079"/>
                    <a:pt x="145" y="1088"/>
                    <a:pt x="144" y="1095"/>
                  </a:cubicBezTo>
                  <a:cubicBezTo>
                    <a:pt x="143" y="1098"/>
                    <a:pt x="143" y="1100"/>
                    <a:pt x="142" y="1102"/>
                  </a:cubicBezTo>
                  <a:cubicBezTo>
                    <a:pt x="142" y="1103"/>
                    <a:pt x="142" y="1104"/>
                    <a:pt x="142" y="1104"/>
                  </a:cubicBezTo>
                  <a:cubicBezTo>
                    <a:pt x="142" y="1104"/>
                    <a:pt x="142" y="1104"/>
                    <a:pt x="142" y="1104"/>
                  </a:cubicBezTo>
                  <a:cubicBezTo>
                    <a:pt x="142" y="1104"/>
                    <a:pt x="142" y="1104"/>
                    <a:pt x="142" y="1104"/>
                  </a:cubicBezTo>
                  <a:cubicBezTo>
                    <a:pt x="142" y="1104"/>
                    <a:pt x="142" y="1104"/>
                    <a:pt x="142" y="1104"/>
                  </a:cubicBezTo>
                  <a:cubicBezTo>
                    <a:pt x="140" y="1110"/>
                    <a:pt x="140" y="1110"/>
                    <a:pt x="140" y="1110"/>
                  </a:cubicBezTo>
                  <a:cubicBezTo>
                    <a:pt x="160" y="1146"/>
                    <a:pt x="160" y="1146"/>
                    <a:pt x="160" y="1146"/>
                  </a:cubicBezTo>
                  <a:cubicBezTo>
                    <a:pt x="184" y="1170"/>
                    <a:pt x="184" y="1170"/>
                    <a:pt x="184" y="1170"/>
                  </a:cubicBezTo>
                  <a:cubicBezTo>
                    <a:pt x="177" y="1192"/>
                    <a:pt x="177" y="1192"/>
                    <a:pt x="177" y="1192"/>
                  </a:cubicBezTo>
                  <a:cubicBezTo>
                    <a:pt x="126" y="1255"/>
                    <a:pt x="126" y="1255"/>
                    <a:pt x="126" y="1255"/>
                  </a:cubicBezTo>
                  <a:cubicBezTo>
                    <a:pt x="126" y="1255"/>
                    <a:pt x="126" y="1255"/>
                    <a:pt x="126" y="1255"/>
                  </a:cubicBezTo>
                  <a:cubicBezTo>
                    <a:pt x="126" y="1255"/>
                    <a:pt x="120" y="1262"/>
                    <a:pt x="114" y="1270"/>
                  </a:cubicBezTo>
                  <a:cubicBezTo>
                    <a:pt x="111" y="1274"/>
                    <a:pt x="107" y="1278"/>
                    <a:pt x="105" y="1282"/>
                  </a:cubicBezTo>
                  <a:cubicBezTo>
                    <a:pt x="103" y="1284"/>
                    <a:pt x="102" y="1285"/>
                    <a:pt x="101" y="1287"/>
                  </a:cubicBezTo>
                  <a:cubicBezTo>
                    <a:pt x="100" y="1288"/>
                    <a:pt x="99" y="1290"/>
                    <a:pt x="98" y="1291"/>
                  </a:cubicBezTo>
                  <a:cubicBezTo>
                    <a:pt x="97" y="1292"/>
                    <a:pt x="97" y="1293"/>
                    <a:pt x="96" y="1295"/>
                  </a:cubicBezTo>
                  <a:cubicBezTo>
                    <a:pt x="95" y="1297"/>
                    <a:pt x="93" y="1300"/>
                    <a:pt x="92" y="1303"/>
                  </a:cubicBezTo>
                  <a:cubicBezTo>
                    <a:pt x="88" y="1311"/>
                    <a:pt x="85" y="1320"/>
                    <a:pt x="85" y="1320"/>
                  </a:cubicBezTo>
                  <a:cubicBezTo>
                    <a:pt x="84" y="1322"/>
                    <a:pt x="84" y="1322"/>
                    <a:pt x="84" y="1322"/>
                  </a:cubicBezTo>
                  <a:cubicBezTo>
                    <a:pt x="84" y="1348"/>
                    <a:pt x="84" y="1348"/>
                    <a:pt x="84" y="1348"/>
                  </a:cubicBezTo>
                  <a:cubicBezTo>
                    <a:pt x="83" y="1349"/>
                    <a:pt x="83" y="1352"/>
                    <a:pt x="82" y="1355"/>
                  </a:cubicBezTo>
                  <a:cubicBezTo>
                    <a:pt x="81" y="1360"/>
                    <a:pt x="79" y="1367"/>
                    <a:pt x="78" y="1374"/>
                  </a:cubicBezTo>
                  <a:cubicBezTo>
                    <a:pt x="77" y="1377"/>
                    <a:pt x="77" y="1379"/>
                    <a:pt x="77" y="1382"/>
                  </a:cubicBezTo>
                  <a:cubicBezTo>
                    <a:pt x="77" y="1385"/>
                    <a:pt x="77" y="1388"/>
                    <a:pt x="77" y="1391"/>
                  </a:cubicBezTo>
                  <a:cubicBezTo>
                    <a:pt x="77" y="1403"/>
                    <a:pt x="78" y="1414"/>
                    <a:pt x="78" y="1414"/>
                  </a:cubicBezTo>
                  <a:cubicBezTo>
                    <a:pt x="78" y="1417"/>
                    <a:pt x="78" y="1417"/>
                    <a:pt x="78" y="1417"/>
                  </a:cubicBezTo>
                  <a:cubicBezTo>
                    <a:pt x="79" y="1419"/>
                    <a:pt x="79" y="1419"/>
                    <a:pt x="79" y="1419"/>
                  </a:cubicBezTo>
                  <a:cubicBezTo>
                    <a:pt x="79" y="1419"/>
                    <a:pt x="79" y="1420"/>
                    <a:pt x="80" y="1420"/>
                  </a:cubicBezTo>
                  <a:cubicBezTo>
                    <a:pt x="81" y="1424"/>
                    <a:pt x="85" y="1432"/>
                    <a:pt x="89" y="1440"/>
                  </a:cubicBezTo>
                  <a:cubicBezTo>
                    <a:pt x="91" y="1445"/>
                    <a:pt x="93" y="1449"/>
                    <a:pt x="95" y="1453"/>
                  </a:cubicBezTo>
                  <a:cubicBezTo>
                    <a:pt x="97" y="1457"/>
                    <a:pt x="98" y="1460"/>
                    <a:pt x="99" y="1462"/>
                  </a:cubicBezTo>
                  <a:cubicBezTo>
                    <a:pt x="100" y="1465"/>
                    <a:pt x="101" y="1467"/>
                    <a:pt x="101" y="1469"/>
                  </a:cubicBezTo>
                  <a:cubicBezTo>
                    <a:pt x="102" y="1470"/>
                    <a:pt x="102" y="1471"/>
                    <a:pt x="103" y="1472"/>
                  </a:cubicBezTo>
                  <a:cubicBezTo>
                    <a:pt x="103" y="1473"/>
                    <a:pt x="103" y="1474"/>
                    <a:pt x="102" y="1476"/>
                  </a:cubicBezTo>
                  <a:cubicBezTo>
                    <a:pt x="102" y="1476"/>
                    <a:pt x="102" y="1476"/>
                    <a:pt x="102" y="1476"/>
                  </a:cubicBezTo>
                  <a:cubicBezTo>
                    <a:pt x="102" y="1476"/>
                    <a:pt x="102" y="1476"/>
                    <a:pt x="102" y="1476"/>
                  </a:cubicBezTo>
                  <a:cubicBezTo>
                    <a:pt x="102" y="1478"/>
                    <a:pt x="102" y="1478"/>
                    <a:pt x="102" y="1478"/>
                  </a:cubicBezTo>
                  <a:cubicBezTo>
                    <a:pt x="102" y="1476"/>
                    <a:pt x="102" y="1476"/>
                    <a:pt x="102" y="1476"/>
                  </a:cubicBezTo>
                  <a:cubicBezTo>
                    <a:pt x="102" y="1477"/>
                    <a:pt x="102" y="1478"/>
                    <a:pt x="101" y="1480"/>
                  </a:cubicBezTo>
                  <a:cubicBezTo>
                    <a:pt x="99" y="1483"/>
                    <a:pt x="97" y="1488"/>
                    <a:pt x="94" y="1492"/>
                  </a:cubicBezTo>
                  <a:cubicBezTo>
                    <a:pt x="93" y="1495"/>
                    <a:pt x="92" y="1498"/>
                    <a:pt x="91" y="1501"/>
                  </a:cubicBezTo>
                  <a:cubicBezTo>
                    <a:pt x="90" y="1504"/>
                    <a:pt x="89" y="1507"/>
                    <a:pt x="89" y="1511"/>
                  </a:cubicBezTo>
                  <a:cubicBezTo>
                    <a:pt x="89" y="1515"/>
                    <a:pt x="90" y="1519"/>
                    <a:pt x="91" y="1522"/>
                  </a:cubicBezTo>
                  <a:cubicBezTo>
                    <a:pt x="93" y="1526"/>
                    <a:pt x="96" y="1529"/>
                    <a:pt x="99" y="1532"/>
                  </a:cubicBezTo>
                  <a:cubicBezTo>
                    <a:pt x="100" y="1533"/>
                    <a:pt x="100" y="1533"/>
                    <a:pt x="100" y="1533"/>
                  </a:cubicBezTo>
                  <a:cubicBezTo>
                    <a:pt x="99" y="1532"/>
                    <a:pt x="99" y="1532"/>
                    <a:pt x="99" y="1532"/>
                  </a:cubicBezTo>
                  <a:cubicBezTo>
                    <a:pt x="102" y="1535"/>
                    <a:pt x="105" y="1537"/>
                    <a:pt x="107" y="1539"/>
                  </a:cubicBezTo>
                  <a:cubicBezTo>
                    <a:pt x="110" y="1542"/>
                    <a:pt x="112" y="1544"/>
                    <a:pt x="114" y="1547"/>
                  </a:cubicBezTo>
                  <a:cubicBezTo>
                    <a:pt x="116" y="1550"/>
                    <a:pt x="118" y="1555"/>
                    <a:pt x="122" y="1562"/>
                  </a:cubicBezTo>
                  <a:cubicBezTo>
                    <a:pt x="126" y="1570"/>
                    <a:pt x="129" y="1580"/>
                    <a:pt x="130" y="1589"/>
                  </a:cubicBezTo>
                  <a:cubicBezTo>
                    <a:pt x="131" y="1593"/>
                    <a:pt x="131" y="1597"/>
                    <a:pt x="132" y="1602"/>
                  </a:cubicBezTo>
                  <a:cubicBezTo>
                    <a:pt x="132" y="1606"/>
                    <a:pt x="132" y="1610"/>
                    <a:pt x="133" y="1613"/>
                  </a:cubicBezTo>
                  <a:cubicBezTo>
                    <a:pt x="133" y="1616"/>
                    <a:pt x="134" y="1621"/>
                    <a:pt x="134" y="1625"/>
                  </a:cubicBezTo>
                  <a:cubicBezTo>
                    <a:pt x="134" y="1629"/>
                    <a:pt x="134" y="1634"/>
                    <a:pt x="133" y="1637"/>
                  </a:cubicBezTo>
                  <a:cubicBezTo>
                    <a:pt x="133" y="1639"/>
                    <a:pt x="133" y="1640"/>
                    <a:pt x="133" y="1641"/>
                  </a:cubicBezTo>
                  <a:cubicBezTo>
                    <a:pt x="133" y="1641"/>
                    <a:pt x="133" y="1642"/>
                    <a:pt x="133" y="1642"/>
                  </a:cubicBezTo>
                  <a:cubicBezTo>
                    <a:pt x="133" y="1642"/>
                    <a:pt x="133" y="1642"/>
                    <a:pt x="133" y="1642"/>
                  </a:cubicBezTo>
                  <a:cubicBezTo>
                    <a:pt x="133" y="1642"/>
                    <a:pt x="133" y="1642"/>
                    <a:pt x="133" y="1642"/>
                  </a:cubicBezTo>
                  <a:cubicBezTo>
                    <a:pt x="132" y="1649"/>
                    <a:pt x="132" y="1649"/>
                    <a:pt x="132" y="1649"/>
                  </a:cubicBezTo>
                  <a:cubicBezTo>
                    <a:pt x="136" y="1653"/>
                    <a:pt x="136" y="1653"/>
                    <a:pt x="136" y="1653"/>
                  </a:cubicBezTo>
                  <a:cubicBezTo>
                    <a:pt x="137" y="1654"/>
                    <a:pt x="141" y="1661"/>
                    <a:pt x="146" y="1677"/>
                  </a:cubicBezTo>
                  <a:cubicBezTo>
                    <a:pt x="150" y="1688"/>
                    <a:pt x="151" y="1696"/>
                    <a:pt x="152" y="1704"/>
                  </a:cubicBezTo>
                  <a:cubicBezTo>
                    <a:pt x="153" y="1708"/>
                    <a:pt x="153" y="1712"/>
                    <a:pt x="154" y="1716"/>
                  </a:cubicBezTo>
                  <a:cubicBezTo>
                    <a:pt x="155" y="1720"/>
                    <a:pt x="157" y="1724"/>
                    <a:pt x="158" y="1729"/>
                  </a:cubicBezTo>
                  <a:cubicBezTo>
                    <a:pt x="161" y="1735"/>
                    <a:pt x="162" y="1740"/>
                    <a:pt x="163" y="1745"/>
                  </a:cubicBezTo>
                  <a:cubicBezTo>
                    <a:pt x="164" y="1750"/>
                    <a:pt x="165" y="1755"/>
                    <a:pt x="166" y="1761"/>
                  </a:cubicBezTo>
                  <a:cubicBezTo>
                    <a:pt x="166" y="1761"/>
                    <a:pt x="166" y="1761"/>
                    <a:pt x="166" y="1761"/>
                  </a:cubicBezTo>
                  <a:cubicBezTo>
                    <a:pt x="166" y="1761"/>
                    <a:pt x="166" y="1761"/>
                    <a:pt x="166" y="1761"/>
                  </a:cubicBezTo>
                  <a:cubicBezTo>
                    <a:pt x="166" y="1761"/>
                    <a:pt x="166" y="1761"/>
                    <a:pt x="166" y="1762"/>
                  </a:cubicBezTo>
                  <a:cubicBezTo>
                    <a:pt x="165" y="1763"/>
                    <a:pt x="165" y="1764"/>
                    <a:pt x="165" y="1766"/>
                  </a:cubicBezTo>
                  <a:cubicBezTo>
                    <a:pt x="165" y="1768"/>
                    <a:pt x="165" y="1770"/>
                    <a:pt x="166" y="1771"/>
                  </a:cubicBezTo>
                  <a:cubicBezTo>
                    <a:pt x="166" y="1773"/>
                    <a:pt x="167" y="1774"/>
                    <a:pt x="168" y="1775"/>
                  </a:cubicBezTo>
                  <a:cubicBezTo>
                    <a:pt x="169" y="1778"/>
                    <a:pt x="170" y="1779"/>
                    <a:pt x="172" y="1781"/>
                  </a:cubicBezTo>
                  <a:cubicBezTo>
                    <a:pt x="174" y="1782"/>
                    <a:pt x="176" y="1784"/>
                    <a:pt x="179" y="1786"/>
                  </a:cubicBezTo>
                  <a:cubicBezTo>
                    <a:pt x="182" y="1787"/>
                    <a:pt x="185" y="1789"/>
                    <a:pt x="190" y="1791"/>
                  </a:cubicBezTo>
                  <a:cubicBezTo>
                    <a:pt x="203" y="1798"/>
                    <a:pt x="218" y="1804"/>
                    <a:pt x="231" y="1809"/>
                  </a:cubicBezTo>
                  <a:cubicBezTo>
                    <a:pt x="238" y="1812"/>
                    <a:pt x="244" y="1814"/>
                    <a:pt x="249" y="1816"/>
                  </a:cubicBezTo>
                  <a:cubicBezTo>
                    <a:pt x="251" y="1817"/>
                    <a:pt x="253" y="1818"/>
                    <a:pt x="255" y="1819"/>
                  </a:cubicBezTo>
                  <a:cubicBezTo>
                    <a:pt x="255" y="1819"/>
                    <a:pt x="256" y="1820"/>
                    <a:pt x="256" y="1820"/>
                  </a:cubicBezTo>
                  <a:cubicBezTo>
                    <a:pt x="256" y="1820"/>
                    <a:pt x="257" y="1821"/>
                    <a:pt x="257" y="1822"/>
                  </a:cubicBezTo>
                  <a:cubicBezTo>
                    <a:pt x="258" y="1824"/>
                    <a:pt x="259" y="1827"/>
                    <a:pt x="260" y="1830"/>
                  </a:cubicBezTo>
                  <a:cubicBezTo>
                    <a:pt x="262" y="1836"/>
                    <a:pt x="263" y="1842"/>
                    <a:pt x="265" y="1848"/>
                  </a:cubicBezTo>
                  <a:cubicBezTo>
                    <a:pt x="266" y="1851"/>
                    <a:pt x="267" y="1854"/>
                    <a:pt x="268" y="1857"/>
                  </a:cubicBezTo>
                  <a:cubicBezTo>
                    <a:pt x="269" y="1860"/>
                    <a:pt x="270" y="1862"/>
                    <a:pt x="272" y="1865"/>
                  </a:cubicBezTo>
                  <a:cubicBezTo>
                    <a:pt x="273" y="1867"/>
                    <a:pt x="274" y="1869"/>
                    <a:pt x="275" y="1871"/>
                  </a:cubicBezTo>
                  <a:cubicBezTo>
                    <a:pt x="280" y="1879"/>
                    <a:pt x="289" y="1891"/>
                    <a:pt x="296" y="1902"/>
                  </a:cubicBezTo>
                  <a:cubicBezTo>
                    <a:pt x="303" y="1913"/>
                    <a:pt x="309" y="1921"/>
                    <a:pt x="309" y="1921"/>
                  </a:cubicBezTo>
                  <a:cubicBezTo>
                    <a:pt x="309" y="1921"/>
                    <a:pt x="309" y="1921"/>
                    <a:pt x="309" y="1921"/>
                  </a:cubicBezTo>
                  <a:cubicBezTo>
                    <a:pt x="309" y="1922"/>
                    <a:pt x="309" y="1922"/>
                    <a:pt x="309" y="1922"/>
                  </a:cubicBezTo>
                  <a:cubicBezTo>
                    <a:pt x="309" y="1922"/>
                    <a:pt x="311" y="1924"/>
                    <a:pt x="313" y="1927"/>
                  </a:cubicBezTo>
                  <a:cubicBezTo>
                    <a:pt x="321" y="1937"/>
                    <a:pt x="336" y="1958"/>
                    <a:pt x="344" y="1968"/>
                  </a:cubicBezTo>
                  <a:cubicBezTo>
                    <a:pt x="346" y="1971"/>
                    <a:pt x="348" y="1975"/>
                    <a:pt x="350" y="1979"/>
                  </a:cubicBezTo>
                  <a:cubicBezTo>
                    <a:pt x="353" y="1985"/>
                    <a:pt x="356" y="1991"/>
                    <a:pt x="357" y="1996"/>
                  </a:cubicBezTo>
                  <a:cubicBezTo>
                    <a:pt x="358" y="1998"/>
                    <a:pt x="359" y="2000"/>
                    <a:pt x="360" y="2001"/>
                  </a:cubicBezTo>
                  <a:cubicBezTo>
                    <a:pt x="360" y="2002"/>
                    <a:pt x="360" y="2003"/>
                    <a:pt x="360" y="2003"/>
                  </a:cubicBezTo>
                  <a:cubicBezTo>
                    <a:pt x="360" y="2003"/>
                    <a:pt x="360" y="2003"/>
                    <a:pt x="360" y="2003"/>
                  </a:cubicBezTo>
                  <a:cubicBezTo>
                    <a:pt x="360" y="2003"/>
                    <a:pt x="360" y="2003"/>
                    <a:pt x="360" y="2003"/>
                  </a:cubicBezTo>
                  <a:cubicBezTo>
                    <a:pt x="360" y="2003"/>
                    <a:pt x="360" y="2003"/>
                    <a:pt x="360" y="2003"/>
                  </a:cubicBezTo>
                  <a:cubicBezTo>
                    <a:pt x="363" y="2011"/>
                    <a:pt x="363" y="2011"/>
                    <a:pt x="363" y="2011"/>
                  </a:cubicBezTo>
                  <a:cubicBezTo>
                    <a:pt x="437" y="2029"/>
                    <a:pt x="437" y="2029"/>
                    <a:pt x="437" y="2029"/>
                  </a:cubicBezTo>
                  <a:cubicBezTo>
                    <a:pt x="437" y="2011"/>
                    <a:pt x="437" y="2011"/>
                    <a:pt x="437" y="2011"/>
                  </a:cubicBezTo>
                  <a:cubicBezTo>
                    <a:pt x="437" y="2011"/>
                    <a:pt x="437" y="2011"/>
                    <a:pt x="437" y="2011"/>
                  </a:cubicBezTo>
                  <a:cubicBezTo>
                    <a:pt x="437" y="2011"/>
                    <a:pt x="437" y="2010"/>
                    <a:pt x="437" y="2009"/>
                  </a:cubicBezTo>
                  <a:cubicBezTo>
                    <a:pt x="437" y="2008"/>
                    <a:pt x="437" y="2008"/>
                    <a:pt x="437" y="2008"/>
                  </a:cubicBezTo>
                  <a:cubicBezTo>
                    <a:pt x="440" y="2010"/>
                    <a:pt x="444" y="2012"/>
                    <a:pt x="448" y="2015"/>
                  </a:cubicBezTo>
                  <a:cubicBezTo>
                    <a:pt x="454" y="2019"/>
                    <a:pt x="460" y="2024"/>
                    <a:pt x="465" y="2028"/>
                  </a:cubicBezTo>
                  <a:cubicBezTo>
                    <a:pt x="467" y="2030"/>
                    <a:pt x="469" y="2031"/>
                    <a:pt x="471" y="2032"/>
                  </a:cubicBezTo>
                  <a:cubicBezTo>
                    <a:pt x="471" y="2033"/>
                    <a:pt x="472" y="2033"/>
                    <a:pt x="472" y="2034"/>
                  </a:cubicBezTo>
                  <a:cubicBezTo>
                    <a:pt x="473" y="2034"/>
                    <a:pt x="473" y="2034"/>
                    <a:pt x="473" y="2034"/>
                  </a:cubicBezTo>
                  <a:cubicBezTo>
                    <a:pt x="473" y="2034"/>
                    <a:pt x="473" y="2034"/>
                    <a:pt x="473" y="2034"/>
                  </a:cubicBezTo>
                  <a:cubicBezTo>
                    <a:pt x="476" y="2037"/>
                    <a:pt x="476" y="2037"/>
                    <a:pt x="476" y="2037"/>
                  </a:cubicBezTo>
                  <a:cubicBezTo>
                    <a:pt x="517" y="2040"/>
                    <a:pt x="517" y="2040"/>
                    <a:pt x="517" y="2040"/>
                  </a:cubicBezTo>
                  <a:cubicBezTo>
                    <a:pt x="515" y="2046"/>
                    <a:pt x="514" y="2051"/>
                    <a:pt x="513" y="2055"/>
                  </a:cubicBezTo>
                  <a:cubicBezTo>
                    <a:pt x="513" y="2057"/>
                    <a:pt x="512" y="2059"/>
                    <a:pt x="511" y="2061"/>
                  </a:cubicBezTo>
                  <a:cubicBezTo>
                    <a:pt x="511" y="2062"/>
                    <a:pt x="511" y="2063"/>
                    <a:pt x="510" y="2065"/>
                  </a:cubicBezTo>
                  <a:cubicBezTo>
                    <a:pt x="510" y="2066"/>
                    <a:pt x="509" y="2068"/>
                    <a:pt x="509" y="2070"/>
                  </a:cubicBezTo>
                  <a:cubicBezTo>
                    <a:pt x="509" y="2072"/>
                    <a:pt x="510" y="2074"/>
                    <a:pt x="510" y="2076"/>
                  </a:cubicBezTo>
                  <a:cubicBezTo>
                    <a:pt x="511" y="2078"/>
                    <a:pt x="513" y="2081"/>
                    <a:pt x="515" y="2084"/>
                  </a:cubicBezTo>
                  <a:cubicBezTo>
                    <a:pt x="517" y="2086"/>
                    <a:pt x="520" y="2087"/>
                    <a:pt x="522" y="2088"/>
                  </a:cubicBezTo>
                  <a:cubicBezTo>
                    <a:pt x="522" y="2088"/>
                    <a:pt x="523" y="2088"/>
                    <a:pt x="525" y="2089"/>
                  </a:cubicBezTo>
                  <a:cubicBezTo>
                    <a:pt x="530" y="2091"/>
                    <a:pt x="539" y="2095"/>
                    <a:pt x="547" y="2099"/>
                  </a:cubicBezTo>
                  <a:cubicBezTo>
                    <a:pt x="551" y="2101"/>
                    <a:pt x="555" y="2102"/>
                    <a:pt x="557" y="2104"/>
                  </a:cubicBezTo>
                  <a:cubicBezTo>
                    <a:pt x="560" y="2105"/>
                    <a:pt x="562" y="2106"/>
                    <a:pt x="562" y="2106"/>
                  </a:cubicBezTo>
                  <a:cubicBezTo>
                    <a:pt x="566" y="2108"/>
                    <a:pt x="566" y="2108"/>
                    <a:pt x="566" y="2108"/>
                  </a:cubicBezTo>
                  <a:cubicBezTo>
                    <a:pt x="617" y="2094"/>
                    <a:pt x="617" y="2094"/>
                    <a:pt x="617" y="2094"/>
                  </a:cubicBezTo>
                  <a:cubicBezTo>
                    <a:pt x="617" y="2094"/>
                    <a:pt x="617" y="2094"/>
                    <a:pt x="617" y="2094"/>
                  </a:cubicBezTo>
                  <a:cubicBezTo>
                    <a:pt x="619" y="2098"/>
                    <a:pt x="620" y="2102"/>
                    <a:pt x="622" y="2106"/>
                  </a:cubicBezTo>
                  <a:cubicBezTo>
                    <a:pt x="623" y="2108"/>
                    <a:pt x="624" y="2110"/>
                    <a:pt x="625" y="2111"/>
                  </a:cubicBezTo>
                  <a:cubicBezTo>
                    <a:pt x="626" y="2113"/>
                    <a:pt x="627" y="2115"/>
                    <a:pt x="629" y="2117"/>
                  </a:cubicBezTo>
                  <a:cubicBezTo>
                    <a:pt x="629" y="2117"/>
                    <a:pt x="630" y="2118"/>
                    <a:pt x="631" y="2120"/>
                  </a:cubicBezTo>
                  <a:cubicBezTo>
                    <a:pt x="633" y="2123"/>
                    <a:pt x="635" y="2127"/>
                    <a:pt x="637" y="2131"/>
                  </a:cubicBezTo>
                  <a:cubicBezTo>
                    <a:pt x="641" y="2138"/>
                    <a:pt x="645" y="2146"/>
                    <a:pt x="648" y="2152"/>
                  </a:cubicBezTo>
                  <a:cubicBezTo>
                    <a:pt x="649" y="2155"/>
                    <a:pt x="651" y="2158"/>
                    <a:pt x="652" y="2159"/>
                  </a:cubicBezTo>
                  <a:cubicBezTo>
                    <a:pt x="652" y="2160"/>
                    <a:pt x="652" y="2160"/>
                    <a:pt x="652" y="2160"/>
                  </a:cubicBezTo>
                  <a:cubicBezTo>
                    <a:pt x="652" y="2164"/>
                    <a:pt x="652" y="2170"/>
                    <a:pt x="653" y="2178"/>
                  </a:cubicBezTo>
                  <a:cubicBezTo>
                    <a:pt x="653" y="2184"/>
                    <a:pt x="654" y="2190"/>
                    <a:pt x="655" y="2196"/>
                  </a:cubicBezTo>
                  <a:cubicBezTo>
                    <a:pt x="656" y="2199"/>
                    <a:pt x="657" y="2202"/>
                    <a:pt x="658" y="2204"/>
                  </a:cubicBezTo>
                  <a:cubicBezTo>
                    <a:pt x="659" y="2207"/>
                    <a:pt x="661" y="2210"/>
                    <a:pt x="664" y="2213"/>
                  </a:cubicBezTo>
                  <a:cubicBezTo>
                    <a:pt x="664" y="2213"/>
                    <a:pt x="664" y="2213"/>
                    <a:pt x="664" y="2213"/>
                  </a:cubicBezTo>
                  <a:cubicBezTo>
                    <a:pt x="664" y="2213"/>
                    <a:pt x="664" y="2214"/>
                    <a:pt x="665" y="2215"/>
                  </a:cubicBezTo>
                  <a:cubicBezTo>
                    <a:pt x="666" y="2216"/>
                    <a:pt x="667" y="2219"/>
                    <a:pt x="669" y="2221"/>
                  </a:cubicBezTo>
                  <a:cubicBezTo>
                    <a:pt x="675" y="2231"/>
                    <a:pt x="683" y="2247"/>
                    <a:pt x="689" y="2260"/>
                  </a:cubicBezTo>
                  <a:cubicBezTo>
                    <a:pt x="692" y="2266"/>
                    <a:pt x="695" y="2272"/>
                    <a:pt x="697" y="2276"/>
                  </a:cubicBezTo>
                  <a:cubicBezTo>
                    <a:pt x="698" y="2278"/>
                    <a:pt x="699" y="2280"/>
                    <a:pt x="699" y="2281"/>
                  </a:cubicBezTo>
                  <a:cubicBezTo>
                    <a:pt x="700" y="2282"/>
                    <a:pt x="700" y="2283"/>
                    <a:pt x="700" y="2283"/>
                  </a:cubicBezTo>
                  <a:cubicBezTo>
                    <a:pt x="703" y="2289"/>
                    <a:pt x="703" y="2289"/>
                    <a:pt x="703" y="2289"/>
                  </a:cubicBezTo>
                  <a:cubicBezTo>
                    <a:pt x="710" y="2291"/>
                    <a:pt x="710" y="2291"/>
                    <a:pt x="710" y="2291"/>
                  </a:cubicBezTo>
                  <a:cubicBezTo>
                    <a:pt x="710" y="2291"/>
                    <a:pt x="710" y="2291"/>
                    <a:pt x="710" y="2291"/>
                  </a:cubicBezTo>
                  <a:cubicBezTo>
                    <a:pt x="711" y="2291"/>
                    <a:pt x="717" y="2292"/>
                    <a:pt x="722" y="2293"/>
                  </a:cubicBezTo>
                  <a:cubicBezTo>
                    <a:pt x="719" y="2298"/>
                    <a:pt x="714" y="2303"/>
                    <a:pt x="711" y="2309"/>
                  </a:cubicBezTo>
                  <a:cubicBezTo>
                    <a:pt x="709" y="2311"/>
                    <a:pt x="707" y="2314"/>
                    <a:pt x="705" y="2317"/>
                  </a:cubicBezTo>
                  <a:cubicBezTo>
                    <a:pt x="705" y="2318"/>
                    <a:pt x="704" y="2319"/>
                    <a:pt x="703" y="2321"/>
                  </a:cubicBezTo>
                  <a:cubicBezTo>
                    <a:pt x="703" y="2323"/>
                    <a:pt x="702" y="2325"/>
                    <a:pt x="702" y="2328"/>
                  </a:cubicBezTo>
                  <a:cubicBezTo>
                    <a:pt x="702" y="2330"/>
                    <a:pt x="702" y="2332"/>
                    <a:pt x="703" y="2334"/>
                  </a:cubicBezTo>
                  <a:cubicBezTo>
                    <a:pt x="704" y="2336"/>
                    <a:pt x="705" y="2337"/>
                    <a:pt x="706" y="2339"/>
                  </a:cubicBezTo>
                  <a:cubicBezTo>
                    <a:pt x="708" y="2341"/>
                    <a:pt x="711" y="2342"/>
                    <a:pt x="713" y="2343"/>
                  </a:cubicBezTo>
                  <a:cubicBezTo>
                    <a:pt x="715" y="2344"/>
                    <a:pt x="717" y="2344"/>
                    <a:pt x="719" y="2344"/>
                  </a:cubicBezTo>
                  <a:cubicBezTo>
                    <a:pt x="726" y="2344"/>
                    <a:pt x="732" y="2342"/>
                    <a:pt x="737" y="2341"/>
                  </a:cubicBezTo>
                  <a:cubicBezTo>
                    <a:pt x="740" y="2340"/>
                    <a:pt x="742" y="2340"/>
                    <a:pt x="744" y="2339"/>
                  </a:cubicBezTo>
                  <a:cubicBezTo>
                    <a:pt x="746" y="2339"/>
                    <a:pt x="747" y="2339"/>
                    <a:pt x="748" y="2339"/>
                  </a:cubicBezTo>
                  <a:cubicBezTo>
                    <a:pt x="748" y="2339"/>
                    <a:pt x="748" y="2339"/>
                    <a:pt x="748" y="2339"/>
                  </a:cubicBezTo>
                  <a:cubicBezTo>
                    <a:pt x="748" y="2339"/>
                    <a:pt x="748" y="2339"/>
                    <a:pt x="748" y="2339"/>
                  </a:cubicBezTo>
                  <a:cubicBezTo>
                    <a:pt x="750" y="2340"/>
                    <a:pt x="752" y="2340"/>
                    <a:pt x="755" y="2341"/>
                  </a:cubicBezTo>
                  <a:cubicBezTo>
                    <a:pt x="759" y="2342"/>
                    <a:pt x="763" y="2342"/>
                    <a:pt x="768" y="2343"/>
                  </a:cubicBezTo>
                  <a:cubicBezTo>
                    <a:pt x="774" y="2343"/>
                    <a:pt x="781" y="2344"/>
                    <a:pt x="787" y="2344"/>
                  </a:cubicBezTo>
                  <a:cubicBezTo>
                    <a:pt x="792" y="2344"/>
                    <a:pt x="796" y="2344"/>
                    <a:pt x="796" y="2344"/>
                  </a:cubicBezTo>
                  <a:cubicBezTo>
                    <a:pt x="797" y="2344"/>
                    <a:pt x="797" y="2344"/>
                    <a:pt x="797" y="2344"/>
                  </a:cubicBezTo>
                  <a:cubicBezTo>
                    <a:pt x="797" y="2344"/>
                    <a:pt x="797" y="2344"/>
                    <a:pt x="797" y="2344"/>
                  </a:cubicBezTo>
                  <a:cubicBezTo>
                    <a:pt x="797" y="2344"/>
                    <a:pt x="797" y="2344"/>
                    <a:pt x="798" y="2344"/>
                  </a:cubicBezTo>
                  <a:cubicBezTo>
                    <a:pt x="800" y="2344"/>
                    <a:pt x="812" y="2343"/>
                    <a:pt x="821" y="2343"/>
                  </a:cubicBezTo>
                  <a:cubicBezTo>
                    <a:pt x="821" y="2343"/>
                    <a:pt x="821" y="2343"/>
                    <a:pt x="821" y="2343"/>
                  </a:cubicBezTo>
                  <a:cubicBezTo>
                    <a:pt x="822" y="2343"/>
                    <a:pt x="823" y="2343"/>
                    <a:pt x="824" y="2343"/>
                  </a:cubicBezTo>
                  <a:cubicBezTo>
                    <a:pt x="824" y="2343"/>
                    <a:pt x="824" y="2344"/>
                    <a:pt x="823" y="2344"/>
                  </a:cubicBezTo>
                  <a:cubicBezTo>
                    <a:pt x="822" y="2345"/>
                    <a:pt x="821" y="2347"/>
                    <a:pt x="820" y="2348"/>
                  </a:cubicBezTo>
                  <a:cubicBezTo>
                    <a:pt x="820" y="2349"/>
                    <a:pt x="820" y="2350"/>
                    <a:pt x="819" y="2350"/>
                  </a:cubicBezTo>
                  <a:cubicBezTo>
                    <a:pt x="819" y="2351"/>
                    <a:pt x="817" y="2352"/>
                    <a:pt x="816" y="2353"/>
                  </a:cubicBezTo>
                  <a:cubicBezTo>
                    <a:pt x="815" y="2353"/>
                    <a:pt x="814" y="2353"/>
                    <a:pt x="813" y="2353"/>
                  </a:cubicBezTo>
                  <a:cubicBezTo>
                    <a:pt x="812" y="2353"/>
                    <a:pt x="811" y="2353"/>
                    <a:pt x="810" y="2353"/>
                  </a:cubicBezTo>
                  <a:cubicBezTo>
                    <a:pt x="809" y="2353"/>
                    <a:pt x="809" y="2353"/>
                    <a:pt x="808" y="2353"/>
                  </a:cubicBezTo>
                  <a:cubicBezTo>
                    <a:pt x="808" y="2353"/>
                    <a:pt x="807" y="2352"/>
                    <a:pt x="807" y="2352"/>
                  </a:cubicBezTo>
                  <a:cubicBezTo>
                    <a:pt x="806" y="2352"/>
                    <a:pt x="805" y="2352"/>
                    <a:pt x="804" y="2352"/>
                  </a:cubicBezTo>
                  <a:cubicBezTo>
                    <a:pt x="803" y="2352"/>
                    <a:pt x="802" y="2352"/>
                    <a:pt x="801" y="2352"/>
                  </a:cubicBezTo>
                  <a:cubicBezTo>
                    <a:pt x="800" y="2353"/>
                    <a:pt x="799" y="2353"/>
                    <a:pt x="798" y="2353"/>
                  </a:cubicBezTo>
                  <a:cubicBezTo>
                    <a:pt x="797" y="2354"/>
                    <a:pt x="796" y="2355"/>
                    <a:pt x="795" y="2355"/>
                  </a:cubicBezTo>
                  <a:cubicBezTo>
                    <a:pt x="793" y="2357"/>
                    <a:pt x="792" y="2359"/>
                    <a:pt x="791" y="2361"/>
                  </a:cubicBezTo>
                  <a:cubicBezTo>
                    <a:pt x="790" y="2363"/>
                    <a:pt x="790" y="2365"/>
                    <a:pt x="790" y="2366"/>
                  </a:cubicBezTo>
                  <a:cubicBezTo>
                    <a:pt x="790" y="2369"/>
                    <a:pt x="790" y="2371"/>
                    <a:pt x="791" y="2372"/>
                  </a:cubicBezTo>
                  <a:cubicBezTo>
                    <a:pt x="792" y="2374"/>
                    <a:pt x="792" y="2375"/>
                    <a:pt x="793" y="2376"/>
                  </a:cubicBezTo>
                  <a:cubicBezTo>
                    <a:pt x="794" y="2377"/>
                    <a:pt x="794" y="2378"/>
                    <a:pt x="795" y="2379"/>
                  </a:cubicBezTo>
                  <a:cubicBezTo>
                    <a:pt x="796" y="2379"/>
                    <a:pt x="797" y="2381"/>
                    <a:pt x="798" y="2382"/>
                  </a:cubicBezTo>
                  <a:cubicBezTo>
                    <a:pt x="801" y="2385"/>
                    <a:pt x="803" y="2387"/>
                    <a:pt x="806" y="2389"/>
                  </a:cubicBezTo>
                  <a:cubicBezTo>
                    <a:pt x="806" y="2389"/>
                    <a:pt x="806" y="2390"/>
                    <a:pt x="806" y="2390"/>
                  </a:cubicBezTo>
                  <a:cubicBezTo>
                    <a:pt x="753" y="2376"/>
                    <a:pt x="753" y="2376"/>
                    <a:pt x="753" y="2376"/>
                  </a:cubicBezTo>
                  <a:cubicBezTo>
                    <a:pt x="748" y="2380"/>
                    <a:pt x="748" y="2380"/>
                    <a:pt x="748" y="2380"/>
                  </a:cubicBezTo>
                  <a:cubicBezTo>
                    <a:pt x="747" y="2380"/>
                    <a:pt x="745" y="2382"/>
                    <a:pt x="741" y="2385"/>
                  </a:cubicBezTo>
                  <a:cubicBezTo>
                    <a:pt x="740" y="2387"/>
                    <a:pt x="738" y="2388"/>
                    <a:pt x="736" y="2391"/>
                  </a:cubicBezTo>
                  <a:cubicBezTo>
                    <a:pt x="735" y="2393"/>
                    <a:pt x="734" y="2394"/>
                    <a:pt x="734" y="2396"/>
                  </a:cubicBezTo>
                  <a:cubicBezTo>
                    <a:pt x="733" y="2398"/>
                    <a:pt x="732" y="2400"/>
                    <a:pt x="732" y="2403"/>
                  </a:cubicBezTo>
                  <a:cubicBezTo>
                    <a:pt x="732" y="2406"/>
                    <a:pt x="734" y="2410"/>
                    <a:pt x="736" y="2413"/>
                  </a:cubicBezTo>
                  <a:cubicBezTo>
                    <a:pt x="736" y="2413"/>
                    <a:pt x="736" y="2413"/>
                    <a:pt x="736" y="2413"/>
                  </a:cubicBezTo>
                  <a:cubicBezTo>
                    <a:pt x="737" y="2416"/>
                    <a:pt x="739" y="2417"/>
                    <a:pt x="741" y="2419"/>
                  </a:cubicBezTo>
                  <a:cubicBezTo>
                    <a:pt x="744" y="2421"/>
                    <a:pt x="746" y="2422"/>
                    <a:pt x="748" y="2423"/>
                  </a:cubicBezTo>
                  <a:cubicBezTo>
                    <a:pt x="749" y="2423"/>
                    <a:pt x="750" y="2424"/>
                    <a:pt x="751" y="2424"/>
                  </a:cubicBezTo>
                  <a:cubicBezTo>
                    <a:pt x="752" y="2425"/>
                    <a:pt x="752" y="2425"/>
                    <a:pt x="752" y="2425"/>
                  </a:cubicBezTo>
                  <a:cubicBezTo>
                    <a:pt x="752" y="2426"/>
                    <a:pt x="752" y="2426"/>
                    <a:pt x="752" y="2427"/>
                  </a:cubicBezTo>
                  <a:cubicBezTo>
                    <a:pt x="752" y="2427"/>
                    <a:pt x="752" y="2427"/>
                    <a:pt x="752" y="2427"/>
                  </a:cubicBezTo>
                  <a:cubicBezTo>
                    <a:pt x="751" y="2430"/>
                    <a:pt x="750" y="2432"/>
                    <a:pt x="749" y="2434"/>
                  </a:cubicBezTo>
                  <a:cubicBezTo>
                    <a:pt x="748" y="2435"/>
                    <a:pt x="747" y="2436"/>
                    <a:pt x="746" y="2438"/>
                  </a:cubicBezTo>
                  <a:cubicBezTo>
                    <a:pt x="745" y="2439"/>
                    <a:pt x="744" y="2440"/>
                    <a:pt x="743" y="2442"/>
                  </a:cubicBezTo>
                  <a:cubicBezTo>
                    <a:pt x="743" y="2443"/>
                    <a:pt x="742" y="2446"/>
                    <a:pt x="742" y="2449"/>
                  </a:cubicBezTo>
                  <a:cubicBezTo>
                    <a:pt x="742" y="2451"/>
                    <a:pt x="742" y="2453"/>
                    <a:pt x="743" y="2455"/>
                  </a:cubicBezTo>
                  <a:cubicBezTo>
                    <a:pt x="743" y="2456"/>
                    <a:pt x="744" y="2458"/>
                    <a:pt x="745" y="2459"/>
                  </a:cubicBezTo>
                  <a:cubicBezTo>
                    <a:pt x="747" y="2461"/>
                    <a:pt x="748" y="2462"/>
                    <a:pt x="750" y="2463"/>
                  </a:cubicBezTo>
                  <a:cubicBezTo>
                    <a:pt x="752" y="2464"/>
                    <a:pt x="753" y="2465"/>
                    <a:pt x="755" y="2466"/>
                  </a:cubicBezTo>
                  <a:cubicBezTo>
                    <a:pt x="757" y="2467"/>
                    <a:pt x="759" y="2467"/>
                    <a:pt x="762" y="2468"/>
                  </a:cubicBezTo>
                  <a:cubicBezTo>
                    <a:pt x="769" y="2470"/>
                    <a:pt x="776" y="2471"/>
                    <a:pt x="783" y="2472"/>
                  </a:cubicBezTo>
                  <a:cubicBezTo>
                    <a:pt x="790" y="2473"/>
                    <a:pt x="797" y="2473"/>
                    <a:pt x="802" y="2473"/>
                  </a:cubicBezTo>
                  <a:cubicBezTo>
                    <a:pt x="809" y="2473"/>
                    <a:pt x="813" y="2473"/>
                    <a:pt x="814" y="2473"/>
                  </a:cubicBezTo>
                  <a:cubicBezTo>
                    <a:pt x="814" y="2473"/>
                    <a:pt x="814" y="2473"/>
                    <a:pt x="814" y="2473"/>
                  </a:cubicBezTo>
                  <a:cubicBezTo>
                    <a:pt x="838" y="2469"/>
                    <a:pt x="838" y="2469"/>
                    <a:pt x="838" y="2469"/>
                  </a:cubicBezTo>
                  <a:cubicBezTo>
                    <a:pt x="840" y="2484"/>
                    <a:pt x="840" y="2484"/>
                    <a:pt x="840" y="2484"/>
                  </a:cubicBezTo>
                  <a:cubicBezTo>
                    <a:pt x="840" y="2485"/>
                    <a:pt x="840" y="2485"/>
                    <a:pt x="840" y="2485"/>
                  </a:cubicBezTo>
                  <a:cubicBezTo>
                    <a:pt x="841" y="2486"/>
                    <a:pt x="841" y="2487"/>
                    <a:pt x="841" y="2488"/>
                  </a:cubicBezTo>
                  <a:cubicBezTo>
                    <a:pt x="841" y="2489"/>
                    <a:pt x="840" y="2490"/>
                    <a:pt x="840" y="2491"/>
                  </a:cubicBezTo>
                  <a:cubicBezTo>
                    <a:pt x="839" y="2493"/>
                    <a:pt x="838" y="2496"/>
                    <a:pt x="835" y="2499"/>
                  </a:cubicBezTo>
                  <a:cubicBezTo>
                    <a:pt x="834" y="2501"/>
                    <a:pt x="833" y="2503"/>
                    <a:pt x="832" y="2505"/>
                  </a:cubicBezTo>
                  <a:cubicBezTo>
                    <a:pt x="831" y="2508"/>
                    <a:pt x="830" y="2511"/>
                    <a:pt x="830" y="2515"/>
                  </a:cubicBezTo>
                  <a:cubicBezTo>
                    <a:pt x="830" y="2518"/>
                    <a:pt x="830" y="2520"/>
                    <a:pt x="831" y="2522"/>
                  </a:cubicBezTo>
                  <a:cubicBezTo>
                    <a:pt x="832" y="2525"/>
                    <a:pt x="833" y="2527"/>
                    <a:pt x="834" y="2529"/>
                  </a:cubicBezTo>
                  <a:cubicBezTo>
                    <a:pt x="834" y="2529"/>
                    <a:pt x="834" y="2529"/>
                    <a:pt x="834" y="2529"/>
                  </a:cubicBezTo>
                  <a:cubicBezTo>
                    <a:pt x="836" y="2531"/>
                    <a:pt x="839" y="2533"/>
                    <a:pt x="841" y="2535"/>
                  </a:cubicBezTo>
                  <a:cubicBezTo>
                    <a:pt x="845" y="2537"/>
                    <a:pt x="849" y="2538"/>
                    <a:pt x="852" y="2539"/>
                  </a:cubicBezTo>
                  <a:cubicBezTo>
                    <a:pt x="853" y="2539"/>
                    <a:pt x="853" y="2539"/>
                    <a:pt x="854" y="2539"/>
                  </a:cubicBezTo>
                  <a:cubicBezTo>
                    <a:pt x="854" y="2539"/>
                    <a:pt x="854" y="2540"/>
                    <a:pt x="854" y="2540"/>
                  </a:cubicBezTo>
                  <a:cubicBezTo>
                    <a:pt x="854" y="2542"/>
                    <a:pt x="854" y="2543"/>
                    <a:pt x="854" y="2544"/>
                  </a:cubicBezTo>
                  <a:cubicBezTo>
                    <a:pt x="854" y="2547"/>
                    <a:pt x="854" y="2548"/>
                    <a:pt x="853" y="2550"/>
                  </a:cubicBezTo>
                  <a:cubicBezTo>
                    <a:pt x="853" y="2551"/>
                    <a:pt x="853" y="2552"/>
                    <a:pt x="852" y="2554"/>
                  </a:cubicBezTo>
                  <a:cubicBezTo>
                    <a:pt x="852" y="2556"/>
                    <a:pt x="851" y="2558"/>
                    <a:pt x="852" y="2561"/>
                  </a:cubicBezTo>
                  <a:cubicBezTo>
                    <a:pt x="852" y="2563"/>
                    <a:pt x="852" y="2565"/>
                    <a:pt x="852" y="2568"/>
                  </a:cubicBezTo>
                  <a:cubicBezTo>
                    <a:pt x="853" y="2571"/>
                    <a:pt x="854" y="2573"/>
                    <a:pt x="855" y="2576"/>
                  </a:cubicBezTo>
                  <a:cubicBezTo>
                    <a:pt x="858" y="2586"/>
                    <a:pt x="863" y="2593"/>
                    <a:pt x="867" y="2598"/>
                  </a:cubicBezTo>
                  <a:cubicBezTo>
                    <a:pt x="872" y="2603"/>
                    <a:pt x="875" y="2606"/>
                    <a:pt x="875" y="2606"/>
                  </a:cubicBezTo>
                  <a:cubicBezTo>
                    <a:pt x="877" y="2608"/>
                    <a:pt x="877" y="2608"/>
                    <a:pt x="877" y="2608"/>
                  </a:cubicBezTo>
                  <a:cubicBezTo>
                    <a:pt x="879" y="2608"/>
                    <a:pt x="879" y="2608"/>
                    <a:pt x="879" y="2608"/>
                  </a:cubicBezTo>
                  <a:cubicBezTo>
                    <a:pt x="902" y="2618"/>
                    <a:pt x="915" y="2622"/>
                    <a:pt x="924" y="2626"/>
                  </a:cubicBezTo>
                  <a:cubicBezTo>
                    <a:pt x="929" y="2627"/>
                    <a:pt x="932" y="2629"/>
                    <a:pt x="935" y="2630"/>
                  </a:cubicBezTo>
                  <a:cubicBezTo>
                    <a:pt x="937" y="2631"/>
                    <a:pt x="939" y="2632"/>
                    <a:pt x="942" y="2634"/>
                  </a:cubicBezTo>
                  <a:cubicBezTo>
                    <a:pt x="945" y="2636"/>
                    <a:pt x="947" y="2638"/>
                    <a:pt x="951" y="2640"/>
                  </a:cubicBezTo>
                  <a:cubicBezTo>
                    <a:pt x="952" y="2641"/>
                    <a:pt x="954" y="2642"/>
                    <a:pt x="957" y="2644"/>
                  </a:cubicBezTo>
                  <a:cubicBezTo>
                    <a:pt x="959" y="2645"/>
                    <a:pt x="962" y="2645"/>
                    <a:pt x="965" y="2645"/>
                  </a:cubicBezTo>
                  <a:cubicBezTo>
                    <a:pt x="966" y="2645"/>
                    <a:pt x="966" y="2645"/>
                    <a:pt x="966" y="2645"/>
                  </a:cubicBezTo>
                  <a:cubicBezTo>
                    <a:pt x="966" y="2645"/>
                    <a:pt x="966" y="2645"/>
                    <a:pt x="966" y="2645"/>
                  </a:cubicBezTo>
                  <a:cubicBezTo>
                    <a:pt x="970" y="2645"/>
                    <a:pt x="973" y="2644"/>
                    <a:pt x="976" y="2643"/>
                  </a:cubicBezTo>
                  <a:cubicBezTo>
                    <a:pt x="980" y="2641"/>
                    <a:pt x="982" y="2639"/>
                    <a:pt x="985" y="2637"/>
                  </a:cubicBezTo>
                  <a:cubicBezTo>
                    <a:pt x="993" y="2630"/>
                    <a:pt x="999" y="2622"/>
                    <a:pt x="1003" y="2616"/>
                  </a:cubicBezTo>
                  <a:cubicBezTo>
                    <a:pt x="1005" y="2613"/>
                    <a:pt x="1007" y="2610"/>
                    <a:pt x="1008" y="2609"/>
                  </a:cubicBezTo>
                  <a:cubicBezTo>
                    <a:pt x="1009" y="2608"/>
                    <a:pt x="1009" y="2608"/>
                    <a:pt x="1009" y="2608"/>
                  </a:cubicBezTo>
                  <a:cubicBezTo>
                    <a:pt x="1010" y="2607"/>
                    <a:pt x="1012" y="2607"/>
                    <a:pt x="1013" y="2606"/>
                  </a:cubicBezTo>
                  <a:cubicBezTo>
                    <a:pt x="1016" y="2603"/>
                    <a:pt x="1018" y="2601"/>
                    <a:pt x="1019" y="2599"/>
                  </a:cubicBezTo>
                  <a:cubicBezTo>
                    <a:pt x="1021" y="2596"/>
                    <a:pt x="1023" y="2593"/>
                    <a:pt x="1023" y="2590"/>
                  </a:cubicBezTo>
                  <a:cubicBezTo>
                    <a:pt x="1024" y="2588"/>
                    <a:pt x="1024" y="2586"/>
                    <a:pt x="1025" y="2586"/>
                  </a:cubicBezTo>
                  <a:cubicBezTo>
                    <a:pt x="1026" y="2578"/>
                    <a:pt x="1026" y="2578"/>
                    <a:pt x="1026" y="2578"/>
                  </a:cubicBezTo>
                  <a:cubicBezTo>
                    <a:pt x="1020" y="2573"/>
                    <a:pt x="1020" y="2573"/>
                    <a:pt x="1020" y="2573"/>
                  </a:cubicBezTo>
                  <a:cubicBezTo>
                    <a:pt x="1020" y="2573"/>
                    <a:pt x="1020" y="2573"/>
                    <a:pt x="1020" y="2573"/>
                  </a:cubicBezTo>
                  <a:cubicBezTo>
                    <a:pt x="1020" y="2573"/>
                    <a:pt x="1020" y="2573"/>
                    <a:pt x="1020" y="2573"/>
                  </a:cubicBezTo>
                  <a:cubicBezTo>
                    <a:pt x="1019" y="2572"/>
                    <a:pt x="1014" y="2567"/>
                    <a:pt x="1010" y="2561"/>
                  </a:cubicBezTo>
                  <a:cubicBezTo>
                    <a:pt x="1008" y="2558"/>
                    <a:pt x="1006" y="2554"/>
                    <a:pt x="1004" y="2551"/>
                  </a:cubicBezTo>
                  <a:cubicBezTo>
                    <a:pt x="1003" y="2548"/>
                    <a:pt x="1002" y="2545"/>
                    <a:pt x="1002" y="2542"/>
                  </a:cubicBezTo>
                  <a:cubicBezTo>
                    <a:pt x="1002" y="2539"/>
                    <a:pt x="1003" y="2536"/>
                    <a:pt x="1004" y="2533"/>
                  </a:cubicBezTo>
                  <a:cubicBezTo>
                    <a:pt x="1005" y="2530"/>
                    <a:pt x="1006" y="2527"/>
                    <a:pt x="1008" y="2525"/>
                  </a:cubicBezTo>
                  <a:cubicBezTo>
                    <a:pt x="1008" y="2525"/>
                    <a:pt x="1009" y="2525"/>
                    <a:pt x="1009" y="2526"/>
                  </a:cubicBezTo>
                  <a:cubicBezTo>
                    <a:pt x="1012" y="2527"/>
                    <a:pt x="1014" y="2527"/>
                    <a:pt x="1015" y="2528"/>
                  </a:cubicBezTo>
                  <a:cubicBezTo>
                    <a:pt x="1015" y="2528"/>
                    <a:pt x="1016" y="2529"/>
                    <a:pt x="1017" y="2529"/>
                  </a:cubicBezTo>
                  <a:cubicBezTo>
                    <a:pt x="1017" y="2530"/>
                    <a:pt x="1018" y="2530"/>
                    <a:pt x="1019" y="2531"/>
                  </a:cubicBezTo>
                  <a:cubicBezTo>
                    <a:pt x="1021" y="2531"/>
                    <a:pt x="1023" y="2532"/>
                    <a:pt x="1026" y="2532"/>
                  </a:cubicBezTo>
                  <a:cubicBezTo>
                    <a:pt x="1026" y="2532"/>
                    <a:pt x="1026" y="2532"/>
                    <a:pt x="1026" y="2532"/>
                  </a:cubicBezTo>
                  <a:cubicBezTo>
                    <a:pt x="1027" y="2532"/>
                    <a:pt x="1029" y="2532"/>
                    <a:pt x="1031" y="2531"/>
                  </a:cubicBezTo>
                  <a:cubicBezTo>
                    <a:pt x="1033" y="2530"/>
                    <a:pt x="1035" y="2529"/>
                    <a:pt x="1036" y="2528"/>
                  </a:cubicBezTo>
                  <a:cubicBezTo>
                    <a:pt x="1038" y="2526"/>
                    <a:pt x="1039" y="2525"/>
                    <a:pt x="1039" y="2524"/>
                  </a:cubicBezTo>
                  <a:cubicBezTo>
                    <a:pt x="1040" y="2523"/>
                    <a:pt x="1041" y="2522"/>
                    <a:pt x="1041" y="2521"/>
                  </a:cubicBezTo>
                  <a:cubicBezTo>
                    <a:pt x="1041" y="2521"/>
                    <a:pt x="1041" y="2521"/>
                    <a:pt x="1041" y="2521"/>
                  </a:cubicBezTo>
                  <a:cubicBezTo>
                    <a:pt x="1043" y="2518"/>
                    <a:pt x="1046" y="2515"/>
                    <a:pt x="1049" y="2512"/>
                  </a:cubicBezTo>
                  <a:cubicBezTo>
                    <a:pt x="1050" y="2511"/>
                    <a:pt x="1051" y="2511"/>
                    <a:pt x="1052" y="2510"/>
                  </a:cubicBezTo>
                  <a:cubicBezTo>
                    <a:pt x="1052" y="2510"/>
                    <a:pt x="1053" y="2510"/>
                    <a:pt x="1053" y="2509"/>
                  </a:cubicBezTo>
                  <a:cubicBezTo>
                    <a:pt x="1053" y="2509"/>
                    <a:pt x="1053" y="2509"/>
                    <a:pt x="1053" y="2509"/>
                  </a:cubicBezTo>
                  <a:cubicBezTo>
                    <a:pt x="1053" y="2509"/>
                    <a:pt x="1053" y="2509"/>
                    <a:pt x="1053" y="2509"/>
                  </a:cubicBezTo>
                  <a:cubicBezTo>
                    <a:pt x="1057" y="2507"/>
                    <a:pt x="1057" y="2507"/>
                    <a:pt x="1057" y="2507"/>
                  </a:cubicBezTo>
                  <a:cubicBezTo>
                    <a:pt x="1058" y="2503"/>
                    <a:pt x="1058" y="2503"/>
                    <a:pt x="1058" y="2503"/>
                  </a:cubicBezTo>
                  <a:cubicBezTo>
                    <a:pt x="1064" y="2490"/>
                    <a:pt x="1070" y="2481"/>
                    <a:pt x="1074" y="2476"/>
                  </a:cubicBezTo>
                  <a:cubicBezTo>
                    <a:pt x="1076" y="2474"/>
                    <a:pt x="1078" y="2472"/>
                    <a:pt x="1079" y="2471"/>
                  </a:cubicBezTo>
                  <a:cubicBezTo>
                    <a:pt x="1080" y="2470"/>
                    <a:pt x="1080" y="2470"/>
                    <a:pt x="1080" y="2470"/>
                  </a:cubicBezTo>
                  <a:cubicBezTo>
                    <a:pt x="1080" y="2470"/>
                    <a:pt x="1080" y="2470"/>
                    <a:pt x="1080" y="2470"/>
                  </a:cubicBezTo>
                  <a:cubicBezTo>
                    <a:pt x="1081" y="2470"/>
                    <a:pt x="1081" y="2470"/>
                    <a:pt x="1081" y="2470"/>
                  </a:cubicBezTo>
                  <a:cubicBezTo>
                    <a:pt x="1087" y="2464"/>
                    <a:pt x="1087" y="2464"/>
                    <a:pt x="1087" y="2464"/>
                  </a:cubicBezTo>
                  <a:cubicBezTo>
                    <a:pt x="1090" y="2468"/>
                    <a:pt x="1094" y="2473"/>
                    <a:pt x="1098" y="2478"/>
                  </a:cubicBezTo>
                  <a:cubicBezTo>
                    <a:pt x="1104" y="2485"/>
                    <a:pt x="1110" y="2491"/>
                    <a:pt x="1116" y="2497"/>
                  </a:cubicBezTo>
                  <a:cubicBezTo>
                    <a:pt x="1119" y="2499"/>
                    <a:pt x="1122" y="2502"/>
                    <a:pt x="1125" y="2504"/>
                  </a:cubicBezTo>
                  <a:cubicBezTo>
                    <a:pt x="1127" y="2505"/>
                    <a:pt x="1128" y="2506"/>
                    <a:pt x="1130" y="2506"/>
                  </a:cubicBezTo>
                  <a:cubicBezTo>
                    <a:pt x="1133" y="2507"/>
                    <a:pt x="1135" y="2508"/>
                    <a:pt x="1138" y="2508"/>
                  </a:cubicBezTo>
                  <a:cubicBezTo>
                    <a:pt x="1138" y="2508"/>
                    <a:pt x="1138" y="2508"/>
                    <a:pt x="1138" y="2508"/>
                  </a:cubicBezTo>
                  <a:cubicBezTo>
                    <a:pt x="1140" y="2508"/>
                    <a:pt x="1142" y="2507"/>
                    <a:pt x="1145" y="2506"/>
                  </a:cubicBezTo>
                  <a:cubicBezTo>
                    <a:pt x="1145" y="2506"/>
                    <a:pt x="1145" y="2506"/>
                    <a:pt x="1145" y="2506"/>
                  </a:cubicBezTo>
                  <a:cubicBezTo>
                    <a:pt x="1165" y="2498"/>
                    <a:pt x="1178" y="2492"/>
                    <a:pt x="1186" y="2487"/>
                  </a:cubicBezTo>
                  <a:cubicBezTo>
                    <a:pt x="1188" y="2486"/>
                    <a:pt x="1190" y="2485"/>
                    <a:pt x="1192" y="2484"/>
                  </a:cubicBezTo>
                  <a:cubicBezTo>
                    <a:pt x="1192" y="2484"/>
                    <a:pt x="1192" y="2485"/>
                    <a:pt x="1192" y="2485"/>
                  </a:cubicBezTo>
                  <a:cubicBezTo>
                    <a:pt x="1192" y="2488"/>
                    <a:pt x="1191" y="2491"/>
                    <a:pt x="1191" y="2493"/>
                  </a:cubicBezTo>
                  <a:cubicBezTo>
                    <a:pt x="1190" y="2494"/>
                    <a:pt x="1190" y="2495"/>
                    <a:pt x="1190" y="2496"/>
                  </a:cubicBezTo>
                  <a:cubicBezTo>
                    <a:pt x="1179" y="2504"/>
                    <a:pt x="1171" y="2509"/>
                    <a:pt x="1165" y="2513"/>
                  </a:cubicBezTo>
                  <a:cubicBezTo>
                    <a:pt x="1162" y="2516"/>
                    <a:pt x="1159" y="2518"/>
                    <a:pt x="1156" y="2521"/>
                  </a:cubicBezTo>
                  <a:cubicBezTo>
                    <a:pt x="1154" y="2523"/>
                    <a:pt x="1153" y="2524"/>
                    <a:pt x="1152" y="2527"/>
                  </a:cubicBezTo>
                  <a:cubicBezTo>
                    <a:pt x="1150" y="2529"/>
                    <a:pt x="1149" y="2532"/>
                    <a:pt x="1149" y="2536"/>
                  </a:cubicBezTo>
                  <a:cubicBezTo>
                    <a:pt x="1149" y="2539"/>
                    <a:pt x="1150" y="2542"/>
                    <a:pt x="1151" y="2545"/>
                  </a:cubicBezTo>
                  <a:cubicBezTo>
                    <a:pt x="1151" y="2545"/>
                    <a:pt x="1151" y="2545"/>
                    <a:pt x="1151" y="2545"/>
                  </a:cubicBezTo>
                  <a:cubicBezTo>
                    <a:pt x="1152" y="2545"/>
                    <a:pt x="1152" y="2545"/>
                    <a:pt x="1152" y="2545"/>
                  </a:cubicBezTo>
                  <a:cubicBezTo>
                    <a:pt x="1152" y="2545"/>
                    <a:pt x="1152" y="2545"/>
                    <a:pt x="1152" y="2545"/>
                  </a:cubicBezTo>
                  <a:cubicBezTo>
                    <a:pt x="1152" y="2545"/>
                    <a:pt x="1152" y="2545"/>
                    <a:pt x="1152" y="2545"/>
                  </a:cubicBezTo>
                  <a:cubicBezTo>
                    <a:pt x="1152" y="2545"/>
                    <a:pt x="1152" y="2546"/>
                    <a:pt x="1153" y="2548"/>
                  </a:cubicBezTo>
                  <a:cubicBezTo>
                    <a:pt x="1153" y="2551"/>
                    <a:pt x="1154" y="2556"/>
                    <a:pt x="1157" y="2562"/>
                  </a:cubicBezTo>
                  <a:cubicBezTo>
                    <a:pt x="1158" y="2565"/>
                    <a:pt x="1160" y="2568"/>
                    <a:pt x="1162" y="2571"/>
                  </a:cubicBezTo>
                  <a:cubicBezTo>
                    <a:pt x="1164" y="2574"/>
                    <a:pt x="1167" y="2576"/>
                    <a:pt x="1171" y="2579"/>
                  </a:cubicBezTo>
                  <a:cubicBezTo>
                    <a:pt x="1172" y="2580"/>
                    <a:pt x="1174" y="2581"/>
                    <a:pt x="1177" y="2581"/>
                  </a:cubicBezTo>
                  <a:cubicBezTo>
                    <a:pt x="1179" y="2582"/>
                    <a:pt x="1181" y="2582"/>
                    <a:pt x="1183" y="2582"/>
                  </a:cubicBezTo>
                  <a:cubicBezTo>
                    <a:pt x="1183" y="2582"/>
                    <a:pt x="1183" y="2582"/>
                    <a:pt x="1183" y="2582"/>
                  </a:cubicBezTo>
                  <a:cubicBezTo>
                    <a:pt x="1186" y="2582"/>
                    <a:pt x="1188" y="2582"/>
                    <a:pt x="1190" y="2582"/>
                  </a:cubicBezTo>
                  <a:cubicBezTo>
                    <a:pt x="1193" y="2581"/>
                    <a:pt x="1196" y="2579"/>
                    <a:pt x="1198" y="2578"/>
                  </a:cubicBezTo>
                  <a:cubicBezTo>
                    <a:pt x="1199" y="2577"/>
                    <a:pt x="1200" y="2576"/>
                    <a:pt x="1200" y="2576"/>
                  </a:cubicBezTo>
                  <a:cubicBezTo>
                    <a:pt x="1200" y="2576"/>
                    <a:pt x="1200" y="2576"/>
                    <a:pt x="1200" y="2577"/>
                  </a:cubicBezTo>
                  <a:cubicBezTo>
                    <a:pt x="1201" y="2579"/>
                    <a:pt x="1200" y="2582"/>
                    <a:pt x="1199" y="2585"/>
                  </a:cubicBezTo>
                  <a:cubicBezTo>
                    <a:pt x="1197" y="2590"/>
                    <a:pt x="1194" y="2595"/>
                    <a:pt x="1192" y="2599"/>
                  </a:cubicBezTo>
                  <a:cubicBezTo>
                    <a:pt x="1191" y="2601"/>
                    <a:pt x="1190" y="2603"/>
                    <a:pt x="1189" y="2604"/>
                  </a:cubicBezTo>
                  <a:cubicBezTo>
                    <a:pt x="1189" y="2605"/>
                    <a:pt x="1189" y="2605"/>
                    <a:pt x="1188" y="2605"/>
                  </a:cubicBezTo>
                  <a:cubicBezTo>
                    <a:pt x="1188" y="2606"/>
                    <a:pt x="1188" y="2606"/>
                    <a:pt x="1188" y="2606"/>
                  </a:cubicBezTo>
                  <a:cubicBezTo>
                    <a:pt x="1188" y="2606"/>
                    <a:pt x="1188" y="2606"/>
                    <a:pt x="1188" y="2606"/>
                  </a:cubicBezTo>
                  <a:cubicBezTo>
                    <a:pt x="1188" y="2606"/>
                    <a:pt x="1188" y="2606"/>
                    <a:pt x="1188" y="2606"/>
                  </a:cubicBezTo>
                  <a:cubicBezTo>
                    <a:pt x="1183" y="2613"/>
                    <a:pt x="1183" y="2613"/>
                    <a:pt x="1183" y="2613"/>
                  </a:cubicBezTo>
                  <a:cubicBezTo>
                    <a:pt x="1187" y="2620"/>
                    <a:pt x="1187" y="2620"/>
                    <a:pt x="1187" y="2620"/>
                  </a:cubicBezTo>
                  <a:cubicBezTo>
                    <a:pt x="1193" y="2631"/>
                    <a:pt x="1195" y="2639"/>
                    <a:pt x="1195" y="2645"/>
                  </a:cubicBezTo>
                  <a:cubicBezTo>
                    <a:pt x="1159" y="2656"/>
                    <a:pt x="1159" y="2656"/>
                    <a:pt x="1159" y="2656"/>
                  </a:cubicBezTo>
                  <a:cubicBezTo>
                    <a:pt x="1158" y="2658"/>
                    <a:pt x="1158" y="2658"/>
                    <a:pt x="1158" y="2658"/>
                  </a:cubicBezTo>
                  <a:cubicBezTo>
                    <a:pt x="1158" y="2658"/>
                    <a:pt x="1153" y="2661"/>
                    <a:pt x="1148" y="2665"/>
                  </a:cubicBezTo>
                  <a:cubicBezTo>
                    <a:pt x="1145" y="2667"/>
                    <a:pt x="1143" y="2670"/>
                    <a:pt x="1140" y="2672"/>
                  </a:cubicBezTo>
                  <a:cubicBezTo>
                    <a:pt x="1137" y="2674"/>
                    <a:pt x="1135" y="2676"/>
                    <a:pt x="1133" y="2679"/>
                  </a:cubicBezTo>
                  <a:cubicBezTo>
                    <a:pt x="1132" y="2679"/>
                    <a:pt x="1131" y="2679"/>
                    <a:pt x="1129" y="2679"/>
                  </a:cubicBezTo>
                  <a:cubicBezTo>
                    <a:pt x="1127" y="2679"/>
                    <a:pt x="1124" y="2680"/>
                    <a:pt x="1121" y="2681"/>
                  </a:cubicBezTo>
                  <a:cubicBezTo>
                    <a:pt x="1118" y="2683"/>
                    <a:pt x="1116" y="2685"/>
                    <a:pt x="1114" y="2687"/>
                  </a:cubicBezTo>
                  <a:cubicBezTo>
                    <a:pt x="1111" y="2691"/>
                    <a:pt x="1109" y="2695"/>
                    <a:pt x="1108" y="2699"/>
                  </a:cubicBezTo>
                  <a:cubicBezTo>
                    <a:pt x="1107" y="2703"/>
                    <a:pt x="1107" y="2708"/>
                    <a:pt x="1107" y="2714"/>
                  </a:cubicBezTo>
                  <a:cubicBezTo>
                    <a:pt x="1107" y="2718"/>
                    <a:pt x="1107" y="2721"/>
                    <a:pt x="1106" y="2723"/>
                  </a:cubicBezTo>
                  <a:cubicBezTo>
                    <a:pt x="1105" y="2727"/>
                    <a:pt x="1104" y="2730"/>
                    <a:pt x="1103" y="2732"/>
                  </a:cubicBezTo>
                  <a:cubicBezTo>
                    <a:pt x="1102" y="2734"/>
                    <a:pt x="1101" y="2735"/>
                    <a:pt x="1101" y="2737"/>
                  </a:cubicBezTo>
                  <a:cubicBezTo>
                    <a:pt x="1100" y="2738"/>
                    <a:pt x="1100" y="2739"/>
                    <a:pt x="1099" y="2740"/>
                  </a:cubicBezTo>
                  <a:cubicBezTo>
                    <a:pt x="1099" y="2742"/>
                    <a:pt x="1099" y="2743"/>
                    <a:pt x="1099" y="2745"/>
                  </a:cubicBezTo>
                  <a:cubicBezTo>
                    <a:pt x="1099" y="2748"/>
                    <a:pt x="1100" y="2752"/>
                    <a:pt x="1101" y="2755"/>
                  </a:cubicBezTo>
                  <a:cubicBezTo>
                    <a:pt x="1103" y="2757"/>
                    <a:pt x="1104" y="2758"/>
                    <a:pt x="1105" y="2759"/>
                  </a:cubicBezTo>
                  <a:cubicBezTo>
                    <a:pt x="1108" y="2761"/>
                    <a:pt x="1110" y="2762"/>
                    <a:pt x="1112" y="2763"/>
                  </a:cubicBezTo>
                  <a:cubicBezTo>
                    <a:pt x="1114" y="2764"/>
                    <a:pt x="1116" y="2765"/>
                    <a:pt x="1118" y="2766"/>
                  </a:cubicBezTo>
                  <a:cubicBezTo>
                    <a:pt x="1124" y="2768"/>
                    <a:pt x="1129" y="2770"/>
                    <a:pt x="1132" y="2771"/>
                  </a:cubicBezTo>
                  <a:cubicBezTo>
                    <a:pt x="1138" y="2773"/>
                    <a:pt x="1143" y="2774"/>
                    <a:pt x="1148" y="2774"/>
                  </a:cubicBezTo>
                  <a:cubicBezTo>
                    <a:pt x="1153" y="2775"/>
                    <a:pt x="1158" y="2775"/>
                    <a:pt x="1164" y="2775"/>
                  </a:cubicBezTo>
                  <a:cubicBezTo>
                    <a:pt x="1171" y="2775"/>
                    <a:pt x="1177" y="2773"/>
                    <a:pt x="1182" y="2771"/>
                  </a:cubicBezTo>
                  <a:cubicBezTo>
                    <a:pt x="1189" y="2767"/>
                    <a:pt x="1195" y="2762"/>
                    <a:pt x="1200" y="2758"/>
                  </a:cubicBezTo>
                  <a:cubicBezTo>
                    <a:pt x="1202" y="2755"/>
                    <a:pt x="1204" y="2753"/>
                    <a:pt x="1206" y="2752"/>
                  </a:cubicBezTo>
                  <a:cubicBezTo>
                    <a:pt x="1206" y="2752"/>
                    <a:pt x="1206" y="2752"/>
                    <a:pt x="1206" y="2752"/>
                  </a:cubicBezTo>
                  <a:cubicBezTo>
                    <a:pt x="1207" y="2752"/>
                    <a:pt x="1209" y="2752"/>
                    <a:pt x="1211" y="2752"/>
                  </a:cubicBezTo>
                  <a:cubicBezTo>
                    <a:pt x="1215" y="2753"/>
                    <a:pt x="1220" y="2755"/>
                    <a:pt x="1224" y="2756"/>
                  </a:cubicBezTo>
                  <a:cubicBezTo>
                    <a:pt x="1226" y="2756"/>
                    <a:pt x="1228" y="2757"/>
                    <a:pt x="1229" y="2757"/>
                  </a:cubicBezTo>
                  <a:cubicBezTo>
                    <a:pt x="1229" y="2757"/>
                    <a:pt x="1230" y="2757"/>
                    <a:pt x="1230" y="2757"/>
                  </a:cubicBezTo>
                  <a:cubicBezTo>
                    <a:pt x="1240" y="2763"/>
                    <a:pt x="1250" y="2767"/>
                    <a:pt x="1257" y="2770"/>
                  </a:cubicBezTo>
                  <a:cubicBezTo>
                    <a:pt x="1256" y="2771"/>
                    <a:pt x="1255" y="2772"/>
                    <a:pt x="1253" y="2773"/>
                  </a:cubicBezTo>
                  <a:cubicBezTo>
                    <a:pt x="1252" y="2775"/>
                    <a:pt x="1250" y="2776"/>
                    <a:pt x="1249" y="2778"/>
                  </a:cubicBezTo>
                  <a:cubicBezTo>
                    <a:pt x="1248" y="2779"/>
                    <a:pt x="1247" y="2781"/>
                    <a:pt x="1246" y="2782"/>
                  </a:cubicBezTo>
                  <a:cubicBezTo>
                    <a:pt x="1245" y="2784"/>
                    <a:pt x="1245" y="2787"/>
                    <a:pt x="1245" y="2789"/>
                  </a:cubicBezTo>
                  <a:cubicBezTo>
                    <a:pt x="1245" y="2792"/>
                    <a:pt x="1245" y="2795"/>
                    <a:pt x="1247" y="2798"/>
                  </a:cubicBezTo>
                  <a:cubicBezTo>
                    <a:pt x="1249" y="2800"/>
                    <a:pt x="1251" y="2802"/>
                    <a:pt x="1252" y="2803"/>
                  </a:cubicBezTo>
                  <a:cubicBezTo>
                    <a:pt x="1252" y="2803"/>
                    <a:pt x="1252" y="2803"/>
                    <a:pt x="1252" y="2803"/>
                  </a:cubicBezTo>
                  <a:cubicBezTo>
                    <a:pt x="1254" y="2805"/>
                    <a:pt x="1256" y="2805"/>
                    <a:pt x="1258" y="2806"/>
                  </a:cubicBezTo>
                  <a:cubicBezTo>
                    <a:pt x="1260" y="2807"/>
                    <a:pt x="1262" y="2807"/>
                    <a:pt x="1264" y="2807"/>
                  </a:cubicBezTo>
                  <a:cubicBezTo>
                    <a:pt x="1267" y="2807"/>
                    <a:pt x="1269" y="2807"/>
                    <a:pt x="1271" y="2807"/>
                  </a:cubicBezTo>
                  <a:cubicBezTo>
                    <a:pt x="1273" y="2807"/>
                    <a:pt x="1276" y="2807"/>
                    <a:pt x="1279" y="2807"/>
                  </a:cubicBezTo>
                  <a:cubicBezTo>
                    <a:pt x="1279" y="2808"/>
                    <a:pt x="1279" y="2809"/>
                    <a:pt x="1279" y="2810"/>
                  </a:cubicBezTo>
                  <a:cubicBezTo>
                    <a:pt x="1279" y="2816"/>
                    <a:pt x="1278" y="2822"/>
                    <a:pt x="1278" y="2829"/>
                  </a:cubicBezTo>
                  <a:cubicBezTo>
                    <a:pt x="1278" y="2834"/>
                    <a:pt x="1279" y="2840"/>
                    <a:pt x="1280" y="2846"/>
                  </a:cubicBezTo>
                  <a:cubicBezTo>
                    <a:pt x="1279" y="2847"/>
                    <a:pt x="1278" y="2848"/>
                    <a:pt x="1277" y="2849"/>
                  </a:cubicBezTo>
                  <a:cubicBezTo>
                    <a:pt x="1276" y="2850"/>
                    <a:pt x="1275" y="2852"/>
                    <a:pt x="1274" y="2854"/>
                  </a:cubicBezTo>
                  <a:cubicBezTo>
                    <a:pt x="1272" y="2856"/>
                    <a:pt x="1272" y="2859"/>
                    <a:pt x="1272" y="2861"/>
                  </a:cubicBezTo>
                  <a:cubicBezTo>
                    <a:pt x="1272" y="2864"/>
                    <a:pt x="1272" y="2866"/>
                    <a:pt x="1273" y="2867"/>
                  </a:cubicBezTo>
                  <a:cubicBezTo>
                    <a:pt x="1274" y="2870"/>
                    <a:pt x="1275" y="2872"/>
                    <a:pt x="1276" y="2874"/>
                  </a:cubicBezTo>
                  <a:cubicBezTo>
                    <a:pt x="1277" y="2875"/>
                    <a:pt x="1278" y="2876"/>
                    <a:pt x="1279" y="2878"/>
                  </a:cubicBezTo>
                  <a:cubicBezTo>
                    <a:pt x="1279" y="2878"/>
                    <a:pt x="1279" y="2878"/>
                    <a:pt x="1279" y="2878"/>
                  </a:cubicBezTo>
                  <a:cubicBezTo>
                    <a:pt x="1277" y="2880"/>
                    <a:pt x="1274" y="2882"/>
                    <a:pt x="1272" y="2883"/>
                  </a:cubicBezTo>
                  <a:cubicBezTo>
                    <a:pt x="1271" y="2884"/>
                    <a:pt x="1270" y="2884"/>
                    <a:pt x="1269" y="2885"/>
                  </a:cubicBezTo>
                  <a:cubicBezTo>
                    <a:pt x="1268" y="2885"/>
                    <a:pt x="1268" y="2885"/>
                    <a:pt x="1268" y="2885"/>
                  </a:cubicBezTo>
                  <a:cubicBezTo>
                    <a:pt x="1268" y="2885"/>
                    <a:pt x="1268" y="2885"/>
                    <a:pt x="1268" y="2885"/>
                  </a:cubicBezTo>
                  <a:cubicBezTo>
                    <a:pt x="1268" y="2885"/>
                    <a:pt x="1268" y="2885"/>
                    <a:pt x="1268" y="2885"/>
                  </a:cubicBezTo>
                  <a:cubicBezTo>
                    <a:pt x="1268" y="2885"/>
                    <a:pt x="1268" y="2885"/>
                    <a:pt x="1268" y="2885"/>
                  </a:cubicBezTo>
                  <a:cubicBezTo>
                    <a:pt x="1260" y="2889"/>
                    <a:pt x="1260" y="2889"/>
                    <a:pt x="1260" y="2889"/>
                  </a:cubicBezTo>
                  <a:cubicBezTo>
                    <a:pt x="1260" y="2898"/>
                    <a:pt x="1260" y="2898"/>
                    <a:pt x="1260" y="2898"/>
                  </a:cubicBezTo>
                  <a:cubicBezTo>
                    <a:pt x="1260" y="2899"/>
                    <a:pt x="1260" y="2902"/>
                    <a:pt x="1261" y="2906"/>
                  </a:cubicBezTo>
                  <a:cubicBezTo>
                    <a:pt x="1263" y="2911"/>
                    <a:pt x="1265" y="2917"/>
                    <a:pt x="1269" y="2923"/>
                  </a:cubicBezTo>
                  <a:cubicBezTo>
                    <a:pt x="1270" y="2923"/>
                    <a:pt x="1270" y="2923"/>
                    <a:pt x="1270" y="2924"/>
                  </a:cubicBezTo>
                  <a:cubicBezTo>
                    <a:pt x="1270" y="2924"/>
                    <a:pt x="1270" y="2925"/>
                    <a:pt x="1271" y="2926"/>
                  </a:cubicBezTo>
                  <a:cubicBezTo>
                    <a:pt x="1271" y="2928"/>
                    <a:pt x="1272" y="2929"/>
                    <a:pt x="1272" y="2931"/>
                  </a:cubicBezTo>
                  <a:cubicBezTo>
                    <a:pt x="1273" y="2934"/>
                    <a:pt x="1275" y="2936"/>
                    <a:pt x="1277" y="2939"/>
                  </a:cubicBezTo>
                  <a:cubicBezTo>
                    <a:pt x="1279" y="2942"/>
                    <a:pt x="1282" y="2944"/>
                    <a:pt x="1286" y="2947"/>
                  </a:cubicBezTo>
                  <a:cubicBezTo>
                    <a:pt x="1289" y="2950"/>
                    <a:pt x="1293" y="2955"/>
                    <a:pt x="1297" y="2959"/>
                  </a:cubicBezTo>
                  <a:cubicBezTo>
                    <a:pt x="1297" y="2959"/>
                    <a:pt x="1296" y="2959"/>
                    <a:pt x="1296" y="2960"/>
                  </a:cubicBezTo>
                  <a:cubicBezTo>
                    <a:pt x="1293" y="2961"/>
                    <a:pt x="1290" y="2964"/>
                    <a:pt x="1288" y="2967"/>
                  </a:cubicBezTo>
                  <a:cubicBezTo>
                    <a:pt x="1286" y="2971"/>
                    <a:pt x="1285" y="2975"/>
                    <a:pt x="1285" y="2979"/>
                  </a:cubicBezTo>
                  <a:cubicBezTo>
                    <a:pt x="1285" y="2983"/>
                    <a:pt x="1285" y="2986"/>
                    <a:pt x="1286" y="2989"/>
                  </a:cubicBezTo>
                  <a:cubicBezTo>
                    <a:pt x="1287" y="2992"/>
                    <a:pt x="1289" y="2995"/>
                    <a:pt x="1291" y="2999"/>
                  </a:cubicBezTo>
                  <a:cubicBezTo>
                    <a:pt x="1295" y="3006"/>
                    <a:pt x="1296" y="3013"/>
                    <a:pt x="1296" y="3020"/>
                  </a:cubicBezTo>
                  <a:cubicBezTo>
                    <a:pt x="1296" y="3028"/>
                    <a:pt x="1295" y="3034"/>
                    <a:pt x="1293" y="3039"/>
                  </a:cubicBezTo>
                  <a:cubicBezTo>
                    <a:pt x="1292" y="3042"/>
                    <a:pt x="1292" y="3044"/>
                    <a:pt x="1291" y="3045"/>
                  </a:cubicBezTo>
                  <a:cubicBezTo>
                    <a:pt x="1291" y="3046"/>
                    <a:pt x="1291" y="3046"/>
                    <a:pt x="1290" y="3047"/>
                  </a:cubicBezTo>
                  <a:cubicBezTo>
                    <a:pt x="1290" y="3047"/>
                    <a:pt x="1290" y="3047"/>
                    <a:pt x="1290" y="3047"/>
                  </a:cubicBezTo>
                  <a:cubicBezTo>
                    <a:pt x="1290" y="3047"/>
                    <a:pt x="1290" y="3047"/>
                    <a:pt x="1290" y="3047"/>
                  </a:cubicBezTo>
                  <a:cubicBezTo>
                    <a:pt x="1289" y="3050"/>
                    <a:pt x="1289" y="3050"/>
                    <a:pt x="1289" y="3050"/>
                  </a:cubicBezTo>
                  <a:cubicBezTo>
                    <a:pt x="1292" y="3089"/>
                    <a:pt x="1292" y="3089"/>
                    <a:pt x="1292" y="3089"/>
                  </a:cubicBezTo>
                  <a:cubicBezTo>
                    <a:pt x="1375" y="3080"/>
                    <a:pt x="1375" y="3080"/>
                    <a:pt x="1375" y="3080"/>
                  </a:cubicBezTo>
                  <a:cubicBezTo>
                    <a:pt x="1380" y="3034"/>
                    <a:pt x="1380" y="3034"/>
                    <a:pt x="1380" y="3034"/>
                  </a:cubicBezTo>
                  <a:cubicBezTo>
                    <a:pt x="1372" y="2996"/>
                    <a:pt x="1372" y="2996"/>
                    <a:pt x="1372" y="2996"/>
                  </a:cubicBezTo>
                  <a:cubicBezTo>
                    <a:pt x="1365" y="2993"/>
                    <a:pt x="1365" y="2993"/>
                    <a:pt x="1365" y="2993"/>
                  </a:cubicBezTo>
                  <a:cubicBezTo>
                    <a:pt x="1365" y="2993"/>
                    <a:pt x="1365" y="2993"/>
                    <a:pt x="1365" y="2993"/>
                  </a:cubicBezTo>
                  <a:cubicBezTo>
                    <a:pt x="1365" y="2993"/>
                    <a:pt x="1362" y="2992"/>
                    <a:pt x="1358" y="2989"/>
                  </a:cubicBezTo>
                  <a:cubicBezTo>
                    <a:pt x="1362" y="2989"/>
                    <a:pt x="1366" y="2989"/>
                    <a:pt x="1369" y="2989"/>
                  </a:cubicBezTo>
                  <a:cubicBezTo>
                    <a:pt x="1369" y="2989"/>
                    <a:pt x="1369" y="2989"/>
                    <a:pt x="1369" y="2989"/>
                  </a:cubicBezTo>
                  <a:cubicBezTo>
                    <a:pt x="1371" y="2989"/>
                    <a:pt x="1373" y="2989"/>
                    <a:pt x="1374" y="2989"/>
                  </a:cubicBezTo>
                  <a:cubicBezTo>
                    <a:pt x="1390" y="3016"/>
                    <a:pt x="1390" y="3016"/>
                    <a:pt x="1390" y="3016"/>
                  </a:cubicBezTo>
                  <a:cubicBezTo>
                    <a:pt x="1391" y="3018"/>
                    <a:pt x="1391" y="3018"/>
                    <a:pt x="1391" y="3018"/>
                  </a:cubicBezTo>
                  <a:cubicBezTo>
                    <a:pt x="1395" y="3022"/>
                    <a:pt x="1397" y="3026"/>
                    <a:pt x="1398" y="3027"/>
                  </a:cubicBezTo>
                  <a:cubicBezTo>
                    <a:pt x="1398" y="3027"/>
                    <a:pt x="1398" y="3027"/>
                    <a:pt x="1398" y="3027"/>
                  </a:cubicBezTo>
                  <a:cubicBezTo>
                    <a:pt x="1398" y="3029"/>
                    <a:pt x="1399" y="3031"/>
                    <a:pt x="1400" y="3032"/>
                  </a:cubicBezTo>
                  <a:cubicBezTo>
                    <a:pt x="1401" y="3034"/>
                    <a:pt x="1401" y="3035"/>
                    <a:pt x="1402" y="3036"/>
                  </a:cubicBezTo>
                  <a:cubicBezTo>
                    <a:pt x="1404" y="3037"/>
                    <a:pt x="1405" y="3038"/>
                    <a:pt x="1406" y="3039"/>
                  </a:cubicBezTo>
                  <a:cubicBezTo>
                    <a:pt x="1407" y="3040"/>
                    <a:pt x="1408" y="3040"/>
                    <a:pt x="1410" y="3041"/>
                  </a:cubicBezTo>
                  <a:cubicBezTo>
                    <a:pt x="1412" y="3042"/>
                    <a:pt x="1414" y="3043"/>
                    <a:pt x="1417" y="3045"/>
                  </a:cubicBezTo>
                  <a:cubicBezTo>
                    <a:pt x="1421" y="3047"/>
                    <a:pt x="1424" y="3050"/>
                    <a:pt x="1427" y="3053"/>
                  </a:cubicBezTo>
                  <a:cubicBezTo>
                    <a:pt x="1431" y="3057"/>
                    <a:pt x="1434" y="3063"/>
                    <a:pt x="1437" y="3068"/>
                  </a:cubicBezTo>
                  <a:cubicBezTo>
                    <a:pt x="1439" y="3070"/>
                    <a:pt x="1441" y="3073"/>
                    <a:pt x="1443" y="3076"/>
                  </a:cubicBezTo>
                  <a:cubicBezTo>
                    <a:pt x="1444" y="3077"/>
                    <a:pt x="1445" y="3078"/>
                    <a:pt x="1446" y="3080"/>
                  </a:cubicBezTo>
                  <a:cubicBezTo>
                    <a:pt x="1448" y="3081"/>
                    <a:pt x="1450" y="3083"/>
                    <a:pt x="1452" y="3084"/>
                  </a:cubicBezTo>
                  <a:cubicBezTo>
                    <a:pt x="1454" y="3085"/>
                    <a:pt x="1455" y="3085"/>
                    <a:pt x="1457" y="3086"/>
                  </a:cubicBezTo>
                  <a:cubicBezTo>
                    <a:pt x="1460" y="3087"/>
                    <a:pt x="1463" y="3088"/>
                    <a:pt x="1467" y="3089"/>
                  </a:cubicBezTo>
                  <a:cubicBezTo>
                    <a:pt x="1476" y="3092"/>
                    <a:pt x="1486" y="3093"/>
                    <a:pt x="1486" y="3093"/>
                  </a:cubicBezTo>
                  <a:cubicBezTo>
                    <a:pt x="1491" y="3094"/>
                    <a:pt x="1491" y="3094"/>
                    <a:pt x="1491" y="3094"/>
                  </a:cubicBezTo>
                  <a:cubicBezTo>
                    <a:pt x="1495" y="3092"/>
                    <a:pt x="1495" y="3092"/>
                    <a:pt x="1495" y="3092"/>
                  </a:cubicBezTo>
                  <a:cubicBezTo>
                    <a:pt x="1495" y="3092"/>
                    <a:pt x="1504" y="3087"/>
                    <a:pt x="1515" y="3082"/>
                  </a:cubicBezTo>
                  <a:cubicBezTo>
                    <a:pt x="1520" y="3079"/>
                    <a:pt x="1526" y="3076"/>
                    <a:pt x="1531" y="3072"/>
                  </a:cubicBezTo>
                  <a:cubicBezTo>
                    <a:pt x="1533" y="3071"/>
                    <a:pt x="1535" y="3069"/>
                    <a:pt x="1538" y="3068"/>
                  </a:cubicBezTo>
                  <a:cubicBezTo>
                    <a:pt x="1540" y="3066"/>
                    <a:pt x="1542" y="3065"/>
                    <a:pt x="1544" y="3063"/>
                  </a:cubicBezTo>
                  <a:cubicBezTo>
                    <a:pt x="1546" y="3060"/>
                    <a:pt x="1549" y="3057"/>
                    <a:pt x="1552" y="3053"/>
                  </a:cubicBezTo>
                  <a:cubicBezTo>
                    <a:pt x="1562" y="3042"/>
                    <a:pt x="1575" y="3027"/>
                    <a:pt x="1575" y="3027"/>
                  </a:cubicBezTo>
                  <a:cubicBezTo>
                    <a:pt x="1583" y="3018"/>
                    <a:pt x="1583" y="3018"/>
                    <a:pt x="1583" y="3018"/>
                  </a:cubicBezTo>
                  <a:cubicBezTo>
                    <a:pt x="1574" y="3008"/>
                    <a:pt x="1574" y="3008"/>
                    <a:pt x="1574" y="3008"/>
                  </a:cubicBezTo>
                  <a:cubicBezTo>
                    <a:pt x="1574" y="3008"/>
                    <a:pt x="1574" y="3008"/>
                    <a:pt x="1574" y="3008"/>
                  </a:cubicBezTo>
                  <a:cubicBezTo>
                    <a:pt x="1575" y="3008"/>
                    <a:pt x="1575" y="3008"/>
                    <a:pt x="1576" y="3008"/>
                  </a:cubicBezTo>
                  <a:cubicBezTo>
                    <a:pt x="1576" y="3008"/>
                    <a:pt x="1576" y="3008"/>
                    <a:pt x="1576" y="3008"/>
                  </a:cubicBezTo>
                  <a:cubicBezTo>
                    <a:pt x="1579" y="3008"/>
                    <a:pt x="1582" y="3009"/>
                    <a:pt x="1587" y="3010"/>
                  </a:cubicBezTo>
                  <a:cubicBezTo>
                    <a:pt x="1591" y="3011"/>
                    <a:pt x="1596" y="3012"/>
                    <a:pt x="1603" y="3012"/>
                  </a:cubicBezTo>
                  <a:cubicBezTo>
                    <a:pt x="1606" y="3012"/>
                    <a:pt x="1610" y="3012"/>
                    <a:pt x="1614" y="3010"/>
                  </a:cubicBezTo>
                  <a:cubicBezTo>
                    <a:pt x="1618" y="3009"/>
                    <a:pt x="1621" y="3006"/>
                    <a:pt x="1624" y="3003"/>
                  </a:cubicBezTo>
                  <a:cubicBezTo>
                    <a:pt x="1624" y="3003"/>
                    <a:pt x="1624" y="3003"/>
                    <a:pt x="1624" y="3003"/>
                  </a:cubicBezTo>
                  <a:cubicBezTo>
                    <a:pt x="1629" y="2997"/>
                    <a:pt x="1634" y="2992"/>
                    <a:pt x="1638" y="2988"/>
                  </a:cubicBezTo>
                  <a:cubicBezTo>
                    <a:pt x="1640" y="2986"/>
                    <a:pt x="1642" y="2985"/>
                    <a:pt x="1643" y="2984"/>
                  </a:cubicBezTo>
                  <a:cubicBezTo>
                    <a:pt x="1644" y="2983"/>
                    <a:pt x="1644" y="2983"/>
                    <a:pt x="1644" y="2982"/>
                  </a:cubicBezTo>
                  <a:cubicBezTo>
                    <a:pt x="1645" y="2982"/>
                    <a:pt x="1645" y="2982"/>
                    <a:pt x="1645" y="2982"/>
                  </a:cubicBezTo>
                  <a:cubicBezTo>
                    <a:pt x="1645" y="2982"/>
                    <a:pt x="1645" y="2982"/>
                    <a:pt x="1645" y="2982"/>
                  </a:cubicBezTo>
                  <a:cubicBezTo>
                    <a:pt x="1645" y="2982"/>
                    <a:pt x="1645" y="2982"/>
                    <a:pt x="1645" y="2982"/>
                  </a:cubicBezTo>
                  <a:cubicBezTo>
                    <a:pt x="1647" y="2980"/>
                    <a:pt x="1647" y="2980"/>
                    <a:pt x="1647" y="2980"/>
                  </a:cubicBezTo>
                  <a:cubicBezTo>
                    <a:pt x="1664" y="2949"/>
                    <a:pt x="1664" y="2949"/>
                    <a:pt x="1664" y="2949"/>
                  </a:cubicBezTo>
                  <a:cubicBezTo>
                    <a:pt x="1665" y="2931"/>
                    <a:pt x="1665" y="2931"/>
                    <a:pt x="1665" y="2931"/>
                  </a:cubicBezTo>
                  <a:cubicBezTo>
                    <a:pt x="1668" y="2932"/>
                    <a:pt x="1672" y="2933"/>
                    <a:pt x="1675" y="2934"/>
                  </a:cubicBezTo>
                  <a:cubicBezTo>
                    <a:pt x="1680" y="2936"/>
                    <a:pt x="1684" y="2937"/>
                    <a:pt x="1689" y="2938"/>
                  </a:cubicBezTo>
                  <a:cubicBezTo>
                    <a:pt x="1691" y="2938"/>
                    <a:pt x="1693" y="2939"/>
                    <a:pt x="1696" y="2939"/>
                  </a:cubicBezTo>
                  <a:cubicBezTo>
                    <a:pt x="1706" y="2941"/>
                    <a:pt x="1721" y="2942"/>
                    <a:pt x="1736" y="2944"/>
                  </a:cubicBezTo>
                  <a:cubicBezTo>
                    <a:pt x="1735" y="2945"/>
                    <a:pt x="1735" y="2946"/>
                    <a:pt x="1734" y="2948"/>
                  </a:cubicBezTo>
                  <a:cubicBezTo>
                    <a:pt x="1734" y="2950"/>
                    <a:pt x="1733" y="2952"/>
                    <a:pt x="1733" y="2954"/>
                  </a:cubicBezTo>
                  <a:cubicBezTo>
                    <a:pt x="1733" y="2956"/>
                    <a:pt x="1733" y="2958"/>
                    <a:pt x="1734" y="2960"/>
                  </a:cubicBezTo>
                  <a:cubicBezTo>
                    <a:pt x="1735" y="2964"/>
                    <a:pt x="1738" y="2966"/>
                    <a:pt x="1740" y="2968"/>
                  </a:cubicBezTo>
                  <a:cubicBezTo>
                    <a:pt x="1743" y="2971"/>
                    <a:pt x="1746" y="2972"/>
                    <a:pt x="1750" y="2973"/>
                  </a:cubicBezTo>
                  <a:cubicBezTo>
                    <a:pt x="1753" y="2974"/>
                    <a:pt x="1757" y="2975"/>
                    <a:pt x="1761" y="2975"/>
                  </a:cubicBezTo>
                  <a:cubicBezTo>
                    <a:pt x="1782" y="2977"/>
                    <a:pt x="1799" y="2977"/>
                    <a:pt x="1810" y="2977"/>
                  </a:cubicBezTo>
                  <a:cubicBezTo>
                    <a:pt x="1815" y="2978"/>
                    <a:pt x="1820" y="2978"/>
                    <a:pt x="1822" y="2978"/>
                  </a:cubicBezTo>
                  <a:cubicBezTo>
                    <a:pt x="1822" y="2978"/>
                    <a:pt x="1823" y="2978"/>
                    <a:pt x="1823" y="2978"/>
                  </a:cubicBezTo>
                  <a:cubicBezTo>
                    <a:pt x="1823" y="2978"/>
                    <a:pt x="1823" y="2979"/>
                    <a:pt x="1824" y="2979"/>
                  </a:cubicBezTo>
                  <a:cubicBezTo>
                    <a:pt x="1825" y="2980"/>
                    <a:pt x="1826" y="2983"/>
                    <a:pt x="1828" y="2985"/>
                  </a:cubicBezTo>
                  <a:cubicBezTo>
                    <a:pt x="1831" y="2989"/>
                    <a:pt x="1833" y="2993"/>
                    <a:pt x="1835" y="2996"/>
                  </a:cubicBezTo>
                  <a:cubicBezTo>
                    <a:pt x="1836" y="2997"/>
                    <a:pt x="1837" y="2999"/>
                    <a:pt x="1837" y="3000"/>
                  </a:cubicBezTo>
                  <a:cubicBezTo>
                    <a:pt x="1838" y="3000"/>
                    <a:pt x="1838" y="3000"/>
                    <a:pt x="1838" y="3001"/>
                  </a:cubicBezTo>
                  <a:cubicBezTo>
                    <a:pt x="1838" y="3001"/>
                    <a:pt x="1838" y="3001"/>
                    <a:pt x="1838" y="3001"/>
                  </a:cubicBezTo>
                  <a:cubicBezTo>
                    <a:pt x="1845" y="3013"/>
                    <a:pt x="1845" y="3013"/>
                    <a:pt x="1845" y="3013"/>
                  </a:cubicBezTo>
                  <a:cubicBezTo>
                    <a:pt x="1884" y="2991"/>
                    <a:pt x="1884" y="2991"/>
                    <a:pt x="1884" y="2991"/>
                  </a:cubicBezTo>
                  <a:cubicBezTo>
                    <a:pt x="1924" y="2983"/>
                    <a:pt x="1924" y="2983"/>
                    <a:pt x="1924" y="2983"/>
                  </a:cubicBezTo>
                  <a:cubicBezTo>
                    <a:pt x="1968" y="2979"/>
                    <a:pt x="1968" y="2979"/>
                    <a:pt x="1968" y="2979"/>
                  </a:cubicBezTo>
                  <a:cubicBezTo>
                    <a:pt x="2005" y="2963"/>
                    <a:pt x="2005" y="2963"/>
                    <a:pt x="2005" y="2963"/>
                  </a:cubicBezTo>
                  <a:cubicBezTo>
                    <a:pt x="2007" y="2957"/>
                    <a:pt x="2007" y="2957"/>
                    <a:pt x="2007" y="2957"/>
                  </a:cubicBezTo>
                  <a:cubicBezTo>
                    <a:pt x="2007" y="2957"/>
                    <a:pt x="2008" y="2952"/>
                    <a:pt x="2010" y="2945"/>
                  </a:cubicBezTo>
                  <a:cubicBezTo>
                    <a:pt x="2011" y="2941"/>
                    <a:pt x="2012" y="2938"/>
                    <a:pt x="2012" y="2934"/>
                  </a:cubicBezTo>
                  <a:cubicBezTo>
                    <a:pt x="2013" y="2930"/>
                    <a:pt x="2013" y="2926"/>
                    <a:pt x="2013" y="2922"/>
                  </a:cubicBezTo>
                  <a:cubicBezTo>
                    <a:pt x="2013" y="2917"/>
                    <a:pt x="2013" y="2911"/>
                    <a:pt x="2013" y="2905"/>
                  </a:cubicBezTo>
                  <a:cubicBezTo>
                    <a:pt x="2013" y="2902"/>
                    <a:pt x="2013" y="2900"/>
                    <a:pt x="2013" y="2898"/>
                  </a:cubicBezTo>
                  <a:cubicBezTo>
                    <a:pt x="2023" y="2874"/>
                    <a:pt x="2023" y="2874"/>
                    <a:pt x="2023" y="2874"/>
                  </a:cubicBezTo>
                  <a:cubicBezTo>
                    <a:pt x="2040" y="2828"/>
                    <a:pt x="2040" y="2828"/>
                    <a:pt x="2040" y="2828"/>
                  </a:cubicBezTo>
                  <a:cubicBezTo>
                    <a:pt x="2033" y="2822"/>
                    <a:pt x="2033" y="2822"/>
                    <a:pt x="2033" y="2822"/>
                  </a:cubicBezTo>
                  <a:cubicBezTo>
                    <a:pt x="2033" y="2822"/>
                    <a:pt x="2033" y="2822"/>
                    <a:pt x="2033" y="2822"/>
                  </a:cubicBezTo>
                  <a:cubicBezTo>
                    <a:pt x="2033" y="2822"/>
                    <a:pt x="2033" y="2822"/>
                    <a:pt x="2033" y="2822"/>
                  </a:cubicBezTo>
                  <a:cubicBezTo>
                    <a:pt x="2032" y="2821"/>
                    <a:pt x="2031" y="2820"/>
                    <a:pt x="2030" y="2819"/>
                  </a:cubicBezTo>
                  <a:cubicBezTo>
                    <a:pt x="2032" y="2817"/>
                    <a:pt x="2034" y="2815"/>
                    <a:pt x="2036" y="2813"/>
                  </a:cubicBezTo>
                  <a:cubicBezTo>
                    <a:pt x="2040" y="2808"/>
                    <a:pt x="2043" y="2803"/>
                    <a:pt x="2044" y="2799"/>
                  </a:cubicBezTo>
                  <a:cubicBezTo>
                    <a:pt x="2045" y="2795"/>
                    <a:pt x="2046" y="2792"/>
                    <a:pt x="2046" y="2792"/>
                  </a:cubicBezTo>
                  <a:cubicBezTo>
                    <a:pt x="2047" y="2783"/>
                    <a:pt x="2047" y="2783"/>
                    <a:pt x="2047" y="2783"/>
                  </a:cubicBezTo>
                  <a:cubicBezTo>
                    <a:pt x="2011" y="2760"/>
                    <a:pt x="2011" y="2760"/>
                    <a:pt x="2011" y="2760"/>
                  </a:cubicBezTo>
                  <a:cubicBezTo>
                    <a:pt x="2012" y="2756"/>
                    <a:pt x="2012" y="2751"/>
                    <a:pt x="2012" y="2747"/>
                  </a:cubicBezTo>
                  <a:cubicBezTo>
                    <a:pt x="2012" y="2742"/>
                    <a:pt x="2013" y="2738"/>
                    <a:pt x="2013" y="2735"/>
                  </a:cubicBezTo>
                  <a:cubicBezTo>
                    <a:pt x="2013" y="2733"/>
                    <a:pt x="2014" y="2732"/>
                    <a:pt x="2014" y="2731"/>
                  </a:cubicBezTo>
                  <a:cubicBezTo>
                    <a:pt x="2014" y="2731"/>
                    <a:pt x="2014" y="2731"/>
                    <a:pt x="2014" y="2731"/>
                  </a:cubicBezTo>
                  <a:cubicBezTo>
                    <a:pt x="2014" y="2730"/>
                    <a:pt x="2015" y="2729"/>
                    <a:pt x="2015" y="2728"/>
                  </a:cubicBezTo>
                  <a:cubicBezTo>
                    <a:pt x="2017" y="2725"/>
                    <a:pt x="2018" y="2723"/>
                    <a:pt x="2019" y="2720"/>
                  </a:cubicBezTo>
                  <a:cubicBezTo>
                    <a:pt x="2023" y="2712"/>
                    <a:pt x="2027" y="2703"/>
                    <a:pt x="2027" y="2703"/>
                  </a:cubicBezTo>
                  <a:cubicBezTo>
                    <a:pt x="2027" y="2703"/>
                    <a:pt x="2027" y="2703"/>
                    <a:pt x="2027" y="2703"/>
                  </a:cubicBezTo>
                  <a:cubicBezTo>
                    <a:pt x="2037" y="2675"/>
                    <a:pt x="2037" y="2675"/>
                    <a:pt x="2037" y="2675"/>
                  </a:cubicBezTo>
                  <a:cubicBezTo>
                    <a:pt x="2072" y="2703"/>
                    <a:pt x="2072" y="2703"/>
                    <a:pt x="2072" y="2703"/>
                  </a:cubicBezTo>
                  <a:cubicBezTo>
                    <a:pt x="2121" y="2689"/>
                    <a:pt x="2121" y="2689"/>
                    <a:pt x="2121" y="2689"/>
                  </a:cubicBezTo>
                  <a:cubicBezTo>
                    <a:pt x="2147" y="2648"/>
                    <a:pt x="2147" y="2648"/>
                    <a:pt x="2147" y="2648"/>
                  </a:cubicBezTo>
                  <a:cubicBezTo>
                    <a:pt x="2120" y="2610"/>
                    <a:pt x="2120" y="2610"/>
                    <a:pt x="2120" y="2610"/>
                  </a:cubicBezTo>
                  <a:cubicBezTo>
                    <a:pt x="2091" y="2588"/>
                    <a:pt x="2091" y="2588"/>
                    <a:pt x="2091" y="2588"/>
                  </a:cubicBezTo>
                  <a:cubicBezTo>
                    <a:pt x="2089" y="2561"/>
                    <a:pt x="2089" y="2561"/>
                    <a:pt x="2089" y="2561"/>
                  </a:cubicBezTo>
                  <a:cubicBezTo>
                    <a:pt x="2078" y="2542"/>
                    <a:pt x="2078" y="2542"/>
                    <a:pt x="2078" y="2542"/>
                  </a:cubicBezTo>
                  <a:cubicBezTo>
                    <a:pt x="2040" y="2534"/>
                    <a:pt x="2040" y="2534"/>
                    <a:pt x="2040" y="2534"/>
                  </a:cubicBezTo>
                  <a:cubicBezTo>
                    <a:pt x="2040" y="2537"/>
                    <a:pt x="2041" y="2540"/>
                    <a:pt x="2042" y="2542"/>
                  </a:cubicBezTo>
                  <a:cubicBezTo>
                    <a:pt x="2045" y="2547"/>
                    <a:pt x="2049" y="2550"/>
                    <a:pt x="2052" y="2552"/>
                  </a:cubicBezTo>
                  <a:cubicBezTo>
                    <a:pt x="2052" y="2552"/>
                    <a:pt x="2052" y="2552"/>
                    <a:pt x="2052" y="2552"/>
                  </a:cubicBezTo>
                  <a:cubicBezTo>
                    <a:pt x="2061" y="2569"/>
                    <a:pt x="2061" y="2569"/>
                    <a:pt x="2061" y="2569"/>
                  </a:cubicBezTo>
                  <a:cubicBezTo>
                    <a:pt x="2063" y="2603"/>
                    <a:pt x="2063" y="2603"/>
                    <a:pt x="2063" y="2603"/>
                  </a:cubicBezTo>
                  <a:cubicBezTo>
                    <a:pt x="2100" y="2630"/>
                    <a:pt x="2100" y="2630"/>
                    <a:pt x="2100" y="2630"/>
                  </a:cubicBezTo>
                  <a:cubicBezTo>
                    <a:pt x="2113" y="2649"/>
                    <a:pt x="2113" y="2649"/>
                    <a:pt x="2113" y="2649"/>
                  </a:cubicBezTo>
                  <a:cubicBezTo>
                    <a:pt x="2103" y="2665"/>
                    <a:pt x="2103" y="2665"/>
                    <a:pt x="2103" y="2665"/>
                  </a:cubicBezTo>
                  <a:cubicBezTo>
                    <a:pt x="2078" y="2672"/>
                    <a:pt x="2078" y="2672"/>
                    <a:pt x="2078" y="2672"/>
                  </a:cubicBezTo>
                  <a:cubicBezTo>
                    <a:pt x="2023" y="2630"/>
                    <a:pt x="2023" y="2630"/>
                    <a:pt x="2023" y="2630"/>
                  </a:cubicBezTo>
                  <a:cubicBezTo>
                    <a:pt x="2001" y="2693"/>
                    <a:pt x="2001" y="2693"/>
                    <a:pt x="2001" y="2693"/>
                  </a:cubicBezTo>
                  <a:cubicBezTo>
                    <a:pt x="2001" y="2693"/>
                    <a:pt x="2001" y="2693"/>
                    <a:pt x="2001" y="2693"/>
                  </a:cubicBezTo>
                  <a:cubicBezTo>
                    <a:pt x="2000" y="2694"/>
                    <a:pt x="1998" y="2699"/>
                    <a:pt x="1996" y="2704"/>
                  </a:cubicBezTo>
                  <a:cubicBezTo>
                    <a:pt x="1995" y="2707"/>
                    <a:pt x="1993" y="2710"/>
                    <a:pt x="1992" y="2712"/>
                  </a:cubicBezTo>
                  <a:cubicBezTo>
                    <a:pt x="1992" y="2713"/>
                    <a:pt x="1991" y="2714"/>
                    <a:pt x="1991" y="2715"/>
                  </a:cubicBezTo>
                  <a:cubicBezTo>
                    <a:pt x="1990" y="2716"/>
                    <a:pt x="1990" y="2716"/>
                    <a:pt x="1990" y="2716"/>
                  </a:cubicBezTo>
                  <a:cubicBezTo>
                    <a:pt x="1989" y="2718"/>
                    <a:pt x="1988" y="2720"/>
                    <a:pt x="1988" y="2721"/>
                  </a:cubicBezTo>
                  <a:cubicBezTo>
                    <a:pt x="1987" y="2723"/>
                    <a:pt x="1986" y="2725"/>
                    <a:pt x="1986" y="2728"/>
                  </a:cubicBezTo>
                  <a:cubicBezTo>
                    <a:pt x="1985" y="2731"/>
                    <a:pt x="1985" y="2736"/>
                    <a:pt x="1984" y="2740"/>
                  </a:cubicBezTo>
                  <a:cubicBezTo>
                    <a:pt x="1983" y="2753"/>
                    <a:pt x="1983" y="2767"/>
                    <a:pt x="1983" y="2767"/>
                  </a:cubicBezTo>
                  <a:cubicBezTo>
                    <a:pt x="1983" y="2775"/>
                    <a:pt x="1983" y="2775"/>
                    <a:pt x="1983" y="2775"/>
                  </a:cubicBezTo>
                  <a:cubicBezTo>
                    <a:pt x="2015" y="2795"/>
                    <a:pt x="2015" y="2795"/>
                    <a:pt x="2015" y="2795"/>
                  </a:cubicBezTo>
                  <a:cubicBezTo>
                    <a:pt x="2015" y="2795"/>
                    <a:pt x="2014" y="2795"/>
                    <a:pt x="2014" y="2795"/>
                  </a:cubicBezTo>
                  <a:cubicBezTo>
                    <a:pt x="2013" y="2796"/>
                    <a:pt x="2013" y="2797"/>
                    <a:pt x="2012" y="2797"/>
                  </a:cubicBezTo>
                  <a:cubicBezTo>
                    <a:pt x="2012" y="2797"/>
                    <a:pt x="2012" y="2797"/>
                    <a:pt x="2012" y="2797"/>
                  </a:cubicBezTo>
                  <a:cubicBezTo>
                    <a:pt x="2008" y="2799"/>
                    <a:pt x="2005" y="2802"/>
                    <a:pt x="2003" y="2805"/>
                  </a:cubicBezTo>
                  <a:cubicBezTo>
                    <a:pt x="2000" y="2809"/>
                    <a:pt x="2000" y="2813"/>
                    <a:pt x="2000" y="2816"/>
                  </a:cubicBezTo>
                  <a:cubicBezTo>
                    <a:pt x="2000" y="2819"/>
                    <a:pt x="2000" y="2821"/>
                    <a:pt x="2001" y="2823"/>
                  </a:cubicBezTo>
                  <a:cubicBezTo>
                    <a:pt x="2002" y="2826"/>
                    <a:pt x="2003" y="2829"/>
                    <a:pt x="2005" y="2831"/>
                  </a:cubicBezTo>
                  <a:cubicBezTo>
                    <a:pt x="2006" y="2833"/>
                    <a:pt x="2007" y="2834"/>
                    <a:pt x="2008" y="2836"/>
                  </a:cubicBezTo>
                  <a:cubicBezTo>
                    <a:pt x="1997" y="2864"/>
                    <a:pt x="1997" y="2864"/>
                    <a:pt x="1997" y="2864"/>
                  </a:cubicBezTo>
                  <a:cubicBezTo>
                    <a:pt x="1997" y="2864"/>
                    <a:pt x="1997" y="2864"/>
                    <a:pt x="1997" y="2864"/>
                  </a:cubicBezTo>
                  <a:cubicBezTo>
                    <a:pt x="1985" y="2893"/>
                    <a:pt x="1985" y="2893"/>
                    <a:pt x="1985" y="2893"/>
                  </a:cubicBezTo>
                  <a:cubicBezTo>
                    <a:pt x="1985" y="2896"/>
                    <a:pt x="1985" y="2896"/>
                    <a:pt x="1985" y="2896"/>
                  </a:cubicBezTo>
                  <a:cubicBezTo>
                    <a:pt x="1985" y="2896"/>
                    <a:pt x="1985" y="2900"/>
                    <a:pt x="1985" y="2905"/>
                  </a:cubicBezTo>
                  <a:cubicBezTo>
                    <a:pt x="1985" y="2911"/>
                    <a:pt x="1985" y="2917"/>
                    <a:pt x="1985" y="2922"/>
                  </a:cubicBezTo>
                  <a:cubicBezTo>
                    <a:pt x="1985" y="2923"/>
                    <a:pt x="1985" y="2926"/>
                    <a:pt x="1985" y="2929"/>
                  </a:cubicBezTo>
                  <a:cubicBezTo>
                    <a:pt x="1984" y="2933"/>
                    <a:pt x="1983" y="2939"/>
                    <a:pt x="1982" y="2942"/>
                  </a:cubicBezTo>
                  <a:cubicBezTo>
                    <a:pt x="1982" y="2943"/>
                    <a:pt x="1982" y="2943"/>
                    <a:pt x="1982" y="2943"/>
                  </a:cubicBezTo>
                  <a:cubicBezTo>
                    <a:pt x="1961" y="2951"/>
                    <a:pt x="1961" y="2951"/>
                    <a:pt x="1961" y="2951"/>
                  </a:cubicBezTo>
                  <a:cubicBezTo>
                    <a:pt x="1920" y="2955"/>
                    <a:pt x="1920" y="2955"/>
                    <a:pt x="1920" y="2955"/>
                  </a:cubicBezTo>
                  <a:cubicBezTo>
                    <a:pt x="1874" y="2964"/>
                    <a:pt x="1874" y="2964"/>
                    <a:pt x="1874" y="2964"/>
                  </a:cubicBezTo>
                  <a:cubicBezTo>
                    <a:pt x="1855" y="2975"/>
                    <a:pt x="1855" y="2975"/>
                    <a:pt x="1855" y="2975"/>
                  </a:cubicBezTo>
                  <a:cubicBezTo>
                    <a:pt x="1853" y="2972"/>
                    <a:pt x="1851" y="2969"/>
                    <a:pt x="1849" y="2966"/>
                  </a:cubicBezTo>
                  <a:cubicBezTo>
                    <a:pt x="1848" y="2964"/>
                    <a:pt x="1846" y="2963"/>
                    <a:pt x="1845" y="2961"/>
                  </a:cubicBezTo>
                  <a:cubicBezTo>
                    <a:pt x="1844" y="2960"/>
                    <a:pt x="1843" y="2959"/>
                    <a:pt x="1842" y="2957"/>
                  </a:cubicBezTo>
                  <a:cubicBezTo>
                    <a:pt x="1839" y="2955"/>
                    <a:pt x="1836" y="2953"/>
                    <a:pt x="1834" y="2952"/>
                  </a:cubicBezTo>
                  <a:cubicBezTo>
                    <a:pt x="1829" y="2951"/>
                    <a:pt x="1825" y="2950"/>
                    <a:pt x="1821" y="2950"/>
                  </a:cubicBezTo>
                  <a:cubicBezTo>
                    <a:pt x="1814" y="2949"/>
                    <a:pt x="1807" y="2949"/>
                    <a:pt x="1797" y="2949"/>
                  </a:cubicBezTo>
                  <a:cubicBezTo>
                    <a:pt x="1791" y="2949"/>
                    <a:pt x="1785" y="2949"/>
                    <a:pt x="1778" y="2948"/>
                  </a:cubicBezTo>
                  <a:cubicBezTo>
                    <a:pt x="1778" y="2948"/>
                    <a:pt x="1779" y="2948"/>
                    <a:pt x="1779" y="2948"/>
                  </a:cubicBezTo>
                  <a:cubicBezTo>
                    <a:pt x="1779" y="2948"/>
                    <a:pt x="1780" y="2948"/>
                    <a:pt x="1780" y="2948"/>
                  </a:cubicBezTo>
                  <a:cubicBezTo>
                    <a:pt x="1780" y="2947"/>
                    <a:pt x="1780" y="2947"/>
                    <a:pt x="1780" y="2947"/>
                  </a:cubicBezTo>
                  <a:cubicBezTo>
                    <a:pt x="1780" y="2947"/>
                    <a:pt x="1780" y="2947"/>
                    <a:pt x="1780" y="2947"/>
                  </a:cubicBezTo>
                  <a:cubicBezTo>
                    <a:pt x="1829" y="2927"/>
                    <a:pt x="1829" y="2927"/>
                    <a:pt x="1829" y="2927"/>
                  </a:cubicBezTo>
                  <a:cubicBezTo>
                    <a:pt x="1776" y="2921"/>
                    <a:pt x="1776" y="2921"/>
                    <a:pt x="1776" y="2921"/>
                  </a:cubicBezTo>
                  <a:cubicBezTo>
                    <a:pt x="1776" y="2921"/>
                    <a:pt x="1772" y="2920"/>
                    <a:pt x="1765" y="2919"/>
                  </a:cubicBezTo>
                  <a:cubicBezTo>
                    <a:pt x="1755" y="2918"/>
                    <a:pt x="1739" y="2916"/>
                    <a:pt x="1725" y="2915"/>
                  </a:cubicBezTo>
                  <a:cubicBezTo>
                    <a:pt x="1717" y="2914"/>
                    <a:pt x="1711" y="2913"/>
                    <a:pt x="1705" y="2912"/>
                  </a:cubicBezTo>
                  <a:cubicBezTo>
                    <a:pt x="1700" y="2911"/>
                    <a:pt x="1695" y="2911"/>
                    <a:pt x="1693" y="2911"/>
                  </a:cubicBezTo>
                  <a:cubicBezTo>
                    <a:pt x="1692" y="2910"/>
                    <a:pt x="1688" y="2909"/>
                    <a:pt x="1684" y="2908"/>
                  </a:cubicBezTo>
                  <a:cubicBezTo>
                    <a:pt x="1678" y="2906"/>
                    <a:pt x="1672" y="2903"/>
                    <a:pt x="1667" y="2901"/>
                  </a:cubicBezTo>
                  <a:cubicBezTo>
                    <a:pt x="1664" y="2900"/>
                    <a:pt x="1662" y="2899"/>
                    <a:pt x="1660" y="2898"/>
                  </a:cubicBezTo>
                  <a:cubicBezTo>
                    <a:pt x="1660" y="2898"/>
                    <a:pt x="1659" y="2898"/>
                    <a:pt x="1659" y="2898"/>
                  </a:cubicBezTo>
                  <a:cubicBezTo>
                    <a:pt x="1658" y="2897"/>
                    <a:pt x="1658" y="2897"/>
                    <a:pt x="1658" y="2897"/>
                  </a:cubicBezTo>
                  <a:cubicBezTo>
                    <a:pt x="1658" y="2897"/>
                    <a:pt x="1658" y="2897"/>
                    <a:pt x="1658" y="2897"/>
                  </a:cubicBezTo>
                  <a:cubicBezTo>
                    <a:pt x="1639" y="2889"/>
                    <a:pt x="1639" y="2889"/>
                    <a:pt x="1639" y="2889"/>
                  </a:cubicBezTo>
                  <a:cubicBezTo>
                    <a:pt x="1636" y="2941"/>
                    <a:pt x="1636" y="2941"/>
                    <a:pt x="1636" y="2941"/>
                  </a:cubicBezTo>
                  <a:cubicBezTo>
                    <a:pt x="1625" y="2962"/>
                    <a:pt x="1625" y="2962"/>
                    <a:pt x="1625" y="2962"/>
                  </a:cubicBezTo>
                  <a:cubicBezTo>
                    <a:pt x="1623" y="2964"/>
                    <a:pt x="1621" y="2965"/>
                    <a:pt x="1619" y="2968"/>
                  </a:cubicBezTo>
                  <a:cubicBezTo>
                    <a:pt x="1614" y="2972"/>
                    <a:pt x="1608" y="2978"/>
                    <a:pt x="1603" y="2984"/>
                  </a:cubicBezTo>
                  <a:cubicBezTo>
                    <a:pt x="1603" y="2984"/>
                    <a:pt x="1603" y="2984"/>
                    <a:pt x="1603" y="2984"/>
                  </a:cubicBezTo>
                  <a:cubicBezTo>
                    <a:pt x="1603" y="2984"/>
                    <a:pt x="1603" y="2984"/>
                    <a:pt x="1603" y="2984"/>
                  </a:cubicBezTo>
                  <a:cubicBezTo>
                    <a:pt x="1603" y="2984"/>
                    <a:pt x="1603" y="2984"/>
                    <a:pt x="1602" y="2984"/>
                  </a:cubicBezTo>
                  <a:cubicBezTo>
                    <a:pt x="1601" y="2984"/>
                    <a:pt x="1597" y="2984"/>
                    <a:pt x="1593" y="2983"/>
                  </a:cubicBezTo>
                  <a:cubicBezTo>
                    <a:pt x="1588" y="2982"/>
                    <a:pt x="1583" y="2980"/>
                    <a:pt x="1576" y="2980"/>
                  </a:cubicBezTo>
                  <a:cubicBezTo>
                    <a:pt x="1571" y="2980"/>
                    <a:pt x="1567" y="2981"/>
                    <a:pt x="1562" y="2983"/>
                  </a:cubicBezTo>
                  <a:cubicBezTo>
                    <a:pt x="1559" y="2983"/>
                    <a:pt x="1557" y="2984"/>
                    <a:pt x="1555" y="2986"/>
                  </a:cubicBezTo>
                  <a:cubicBezTo>
                    <a:pt x="1552" y="2988"/>
                    <a:pt x="1549" y="2991"/>
                    <a:pt x="1547" y="2994"/>
                  </a:cubicBezTo>
                  <a:cubicBezTo>
                    <a:pt x="1544" y="2998"/>
                    <a:pt x="1544" y="3002"/>
                    <a:pt x="1544" y="3005"/>
                  </a:cubicBezTo>
                  <a:cubicBezTo>
                    <a:pt x="1544" y="3009"/>
                    <a:pt x="1545" y="3013"/>
                    <a:pt x="1546" y="3015"/>
                  </a:cubicBezTo>
                  <a:cubicBezTo>
                    <a:pt x="1546" y="3016"/>
                    <a:pt x="1546" y="3017"/>
                    <a:pt x="1547" y="3017"/>
                  </a:cubicBezTo>
                  <a:cubicBezTo>
                    <a:pt x="1544" y="3020"/>
                    <a:pt x="1542" y="3023"/>
                    <a:pt x="1539" y="3026"/>
                  </a:cubicBezTo>
                  <a:cubicBezTo>
                    <a:pt x="1536" y="3030"/>
                    <a:pt x="1533" y="3033"/>
                    <a:pt x="1530" y="3036"/>
                  </a:cubicBezTo>
                  <a:cubicBezTo>
                    <a:pt x="1528" y="3039"/>
                    <a:pt x="1525" y="3042"/>
                    <a:pt x="1524" y="3043"/>
                  </a:cubicBezTo>
                  <a:cubicBezTo>
                    <a:pt x="1524" y="3043"/>
                    <a:pt x="1523" y="3044"/>
                    <a:pt x="1521" y="3045"/>
                  </a:cubicBezTo>
                  <a:cubicBezTo>
                    <a:pt x="1519" y="3047"/>
                    <a:pt x="1515" y="3049"/>
                    <a:pt x="1511" y="3052"/>
                  </a:cubicBezTo>
                  <a:cubicBezTo>
                    <a:pt x="1504" y="3056"/>
                    <a:pt x="1497" y="3059"/>
                    <a:pt x="1492" y="3062"/>
                  </a:cubicBezTo>
                  <a:cubicBezTo>
                    <a:pt x="1490" y="3063"/>
                    <a:pt x="1488" y="3064"/>
                    <a:pt x="1487" y="3065"/>
                  </a:cubicBezTo>
                  <a:cubicBezTo>
                    <a:pt x="1484" y="3064"/>
                    <a:pt x="1482" y="3064"/>
                    <a:pt x="1478" y="3063"/>
                  </a:cubicBezTo>
                  <a:cubicBezTo>
                    <a:pt x="1475" y="3062"/>
                    <a:pt x="1472" y="3062"/>
                    <a:pt x="1470" y="3061"/>
                  </a:cubicBezTo>
                  <a:cubicBezTo>
                    <a:pt x="1468" y="3060"/>
                    <a:pt x="1466" y="3060"/>
                    <a:pt x="1465" y="3059"/>
                  </a:cubicBezTo>
                  <a:cubicBezTo>
                    <a:pt x="1465" y="3059"/>
                    <a:pt x="1464" y="3057"/>
                    <a:pt x="1463" y="3055"/>
                  </a:cubicBezTo>
                  <a:cubicBezTo>
                    <a:pt x="1460" y="3051"/>
                    <a:pt x="1457" y="3045"/>
                    <a:pt x="1452" y="3039"/>
                  </a:cubicBezTo>
                  <a:cubicBezTo>
                    <a:pt x="1447" y="3032"/>
                    <a:pt x="1440" y="3025"/>
                    <a:pt x="1430" y="3020"/>
                  </a:cubicBezTo>
                  <a:cubicBezTo>
                    <a:pt x="1428" y="3019"/>
                    <a:pt x="1426" y="3018"/>
                    <a:pt x="1425" y="3017"/>
                  </a:cubicBezTo>
                  <a:cubicBezTo>
                    <a:pt x="1424" y="3015"/>
                    <a:pt x="1422" y="3012"/>
                    <a:pt x="1420" y="3009"/>
                  </a:cubicBezTo>
                  <a:cubicBezTo>
                    <a:pt x="1418" y="3007"/>
                    <a:pt x="1416" y="3004"/>
                    <a:pt x="1412" y="3000"/>
                  </a:cubicBezTo>
                  <a:cubicBezTo>
                    <a:pt x="1391" y="2963"/>
                    <a:pt x="1391" y="2963"/>
                    <a:pt x="1391" y="2963"/>
                  </a:cubicBezTo>
                  <a:cubicBezTo>
                    <a:pt x="1385" y="2962"/>
                    <a:pt x="1385" y="2962"/>
                    <a:pt x="1385" y="2962"/>
                  </a:cubicBezTo>
                  <a:cubicBezTo>
                    <a:pt x="1384" y="2961"/>
                    <a:pt x="1378" y="2961"/>
                    <a:pt x="1369" y="2961"/>
                  </a:cubicBezTo>
                  <a:cubicBezTo>
                    <a:pt x="1364" y="2961"/>
                    <a:pt x="1358" y="2961"/>
                    <a:pt x="1351" y="2962"/>
                  </a:cubicBezTo>
                  <a:cubicBezTo>
                    <a:pt x="1347" y="2963"/>
                    <a:pt x="1343" y="2964"/>
                    <a:pt x="1338" y="2966"/>
                  </a:cubicBezTo>
                  <a:cubicBezTo>
                    <a:pt x="1335" y="2961"/>
                    <a:pt x="1335" y="2961"/>
                    <a:pt x="1335" y="2961"/>
                  </a:cubicBezTo>
                  <a:cubicBezTo>
                    <a:pt x="1335" y="2961"/>
                    <a:pt x="1331" y="2956"/>
                    <a:pt x="1325" y="2949"/>
                  </a:cubicBezTo>
                  <a:cubicBezTo>
                    <a:pt x="1320" y="2942"/>
                    <a:pt x="1312" y="2933"/>
                    <a:pt x="1304" y="2926"/>
                  </a:cubicBezTo>
                  <a:cubicBezTo>
                    <a:pt x="1301" y="2923"/>
                    <a:pt x="1299" y="2922"/>
                    <a:pt x="1299" y="2921"/>
                  </a:cubicBezTo>
                  <a:cubicBezTo>
                    <a:pt x="1298" y="2920"/>
                    <a:pt x="1298" y="2920"/>
                    <a:pt x="1298" y="2920"/>
                  </a:cubicBezTo>
                  <a:cubicBezTo>
                    <a:pt x="1298" y="2920"/>
                    <a:pt x="1298" y="2919"/>
                    <a:pt x="1298" y="2919"/>
                  </a:cubicBezTo>
                  <a:cubicBezTo>
                    <a:pt x="1297" y="2918"/>
                    <a:pt x="1297" y="2916"/>
                    <a:pt x="1296" y="2914"/>
                  </a:cubicBezTo>
                  <a:cubicBezTo>
                    <a:pt x="1295" y="2911"/>
                    <a:pt x="1294" y="2908"/>
                    <a:pt x="1292" y="2906"/>
                  </a:cubicBezTo>
                  <a:cubicBezTo>
                    <a:pt x="1291" y="2905"/>
                    <a:pt x="1291" y="2905"/>
                    <a:pt x="1291" y="2904"/>
                  </a:cubicBezTo>
                  <a:cubicBezTo>
                    <a:pt x="1291" y="2904"/>
                    <a:pt x="1292" y="2903"/>
                    <a:pt x="1293" y="2903"/>
                  </a:cubicBezTo>
                  <a:cubicBezTo>
                    <a:pt x="1296" y="2901"/>
                    <a:pt x="1299" y="2898"/>
                    <a:pt x="1302" y="2894"/>
                  </a:cubicBezTo>
                  <a:cubicBezTo>
                    <a:pt x="1304" y="2892"/>
                    <a:pt x="1305" y="2889"/>
                    <a:pt x="1307" y="2887"/>
                  </a:cubicBezTo>
                  <a:cubicBezTo>
                    <a:pt x="1308" y="2884"/>
                    <a:pt x="1308" y="2881"/>
                    <a:pt x="1308" y="2877"/>
                  </a:cubicBezTo>
                  <a:cubicBezTo>
                    <a:pt x="1308" y="2874"/>
                    <a:pt x="1308" y="2870"/>
                    <a:pt x="1306" y="2867"/>
                  </a:cubicBezTo>
                  <a:cubicBezTo>
                    <a:pt x="1306" y="2866"/>
                    <a:pt x="1305" y="2864"/>
                    <a:pt x="1304" y="2863"/>
                  </a:cubicBezTo>
                  <a:cubicBezTo>
                    <a:pt x="1304" y="2863"/>
                    <a:pt x="1304" y="2863"/>
                    <a:pt x="1304" y="2863"/>
                  </a:cubicBezTo>
                  <a:cubicBezTo>
                    <a:pt x="1306" y="2861"/>
                    <a:pt x="1307" y="2859"/>
                    <a:pt x="1308" y="2857"/>
                  </a:cubicBezTo>
                  <a:cubicBezTo>
                    <a:pt x="1309" y="2855"/>
                    <a:pt x="1309" y="2852"/>
                    <a:pt x="1309" y="2850"/>
                  </a:cubicBezTo>
                  <a:cubicBezTo>
                    <a:pt x="1309" y="2847"/>
                    <a:pt x="1309" y="2845"/>
                    <a:pt x="1308" y="2842"/>
                  </a:cubicBezTo>
                  <a:cubicBezTo>
                    <a:pt x="1307" y="2838"/>
                    <a:pt x="1306" y="2834"/>
                    <a:pt x="1306" y="2829"/>
                  </a:cubicBezTo>
                  <a:cubicBezTo>
                    <a:pt x="1306" y="2824"/>
                    <a:pt x="1307" y="2818"/>
                    <a:pt x="1307" y="2810"/>
                  </a:cubicBezTo>
                  <a:cubicBezTo>
                    <a:pt x="1307" y="2802"/>
                    <a:pt x="1306" y="2797"/>
                    <a:pt x="1305" y="2793"/>
                  </a:cubicBezTo>
                  <a:cubicBezTo>
                    <a:pt x="1305" y="2789"/>
                    <a:pt x="1304" y="2787"/>
                    <a:pt x="1303" y="2785"/>
                  </a:cubicBezTo>
                  <a:cubicBezTo>
                    <a:pt x="1299" y="2776"/>
                    <a:pt x="1299" y="2776"/>
                    <a:pt x="1299" y="2776"/>
                  </a:cubicBezTo>
                  <a:cubicBezTo>
                    <a:pt x="1288" y="2778"/>
                    <a:pt x="1288" y="2778"/>
                    <a:pt x="1288" y="2778"/>
                  </a:cubicBezTo>
                  <a:cubicBezTo>
                    <a:pt x="1288" y="2778"/>
                    <a:pt x="1288" y="2778"/>
                    <a:pt x="1288" y="2778"/>
                  </a:cubicBezTo>
                  <a:cubicBezTo>
                    <a:pt x="1288" y="2778"/>
                    <a:pt x="1288" y="2778"/>
                    <a:pt x="1287" y="2778"/>
                  </a:cubicBezTo>
                  <a:cubicBezTo>
                    <a:pt x="1288" y="2777"/>
                    <a:pt x="1288" y="2777"/>
                    <a:pt x="1288" y="2776"/>
                  </a:cubicBezTo>
                  <a:cubicBezTo>
                    <a:pt x="1289" y="2776"/>
                    <a:pt x="1289" y="2776"/>
                    <a:pt x="1289" y="2776"/>
                  </a:cubicBezTo>
                  <a:cubicBezTo>
                    <a:pt x="1288" y="2776"/>
                    <a:pt x="1288" y="2776"/>
                    <a:pt x="1288" y="2776"/>
                  </a:cubicBezTo>
                  <a:cubicBezTo>
                    <a:pt x="1289" y="2775"/>
                    <a:pt x="1290" y="2774"/>
                    <a:pt x="1290" y="2772"/>
                  </a:cubicBezTo>
                  <a:cubicBezTo>
                    <a:pt x="1291" y="2770"/>
                    <a:pt x="1291" y="2768"/>
                    <a:pt x="1291" y="2766"/>
                  </a:cubicBezTo>
                  <a:cubicBezTo>
                    <a:pt x="1291" y="2764"/>
                    <a:pt x="1291" y="2762"/>
                    <a:pt x="1290" y="2760"/>
                  </a:cubicBezTo>
                  <a:cubicBezTo>
                    <a:pt x="1290" y="2758"/>
                    <a:pt x="1289" y="2756"/>
                    <a:pt x="1288" y="2755"/>
                  </a:cubicBezTo>
                  <a:cubicBezTo>
                    <a:pt x="1286" y="2753"/>
                    <a:pt x="1284" y="2751"/>
                    <a:pt x="1282" y="2750"/>
                  </a:cubicBezTo>
                  <a:cubicBezTo>
                    <a:pt x="1279" y="2748"/>
                    <a:pt x="1276" y="2747"/>
                    <a:pt x="1273" y="2746"/>
                  </a:cubicBezTo>
                  <a:cubicBezTo>
                    <a:pt x="1269" y="2744"/>
                    <a:pt x="1264" y="2742"/>
                    <a:pt x="1259" y="2740"/>
                  </a:cubicBezTo>
                  <a:cubicBezTo>
                    <a:pt x="1253" y="2738"/>
                    <a:pt x="1248" y="2736"/>
                    <a:pt x="1243" y="2733"/>
                  </a:cubicBezTo>
                  <a:cubicBezTo>
                    <a:pt x="1241" y="2732"/>
                    <a:pt x="1241" y="2732"/>
                    <a:pt x="1241" y="2732"/>
                  </a:cubicBezTo>
                  <a:cubicBezTo>
                    <a:pt x="1240" y="2731"/>
                    <a:pt x="1240" y="2731"/>
                    <a:pt x="1240" y="2731"/>
                  </a:cubicBezTo>
                  <a:cubicBezTo>
                    <a:pt x="1240" y="2731"/>
                    <a:pt x="1234" y="2729"/>
                    <a:pt x="1227" y="2728"/>
                  </a:cubicBezTo>
                  <a:cubicBezTo>
                    <a:pt x="1224" y="2727"/>
                    <a:pt x="1220" y="2726"/>
                    <a:pt x="1216" y="2725"/>
                  </a:cubicBezTo>
                  <a:cubicBezTo>
                    <a:pt x="1212" y="2724"/>
                    <a:pt x="1208" y="2724"/>
                    <a:pt x="1204" y="2724"/>
                  </a:cubicBezTo>
                  <a:cubicBezTo>
                    <a:pt x="1202" y="2724"/>
                    <a:pt x="1201" y="2724"/>
                    <a:pt x="1199" y="2724"/>
                  </a:cubicBezTo>
                  <a:cubicBezTo>
                    <a:pt x="1196" y="2724"/>
                    <a:pt x="1194" y="2725"/>
                    <a:pt x="1191" y="2727"/>
                  </a:cubicBezTo>
                  <a:cubicBezTo>
                    <a:pt x="1190" y="2729"/>
                    <a:pt x="1188" y="2730"/>
                    <a:pt x="1187" y="2731"/>
                  </a:cubicBezTo>
                  <a:cubicBezTo>
                    <a:pt x="1186" y="2732"/>
                    <a:pt x="1184" y="2734"/>
                    <a:pt x="1182" y="2736"/>
                  </a:cubicBezTo>
                  <a:cubicBezTo>
                    <a:pt x="1178" y="2739"/>
                    <a:pt x="1175" y="2742"/>
                    <a:pt x="1172" y="2744"/>
                  </a:cubicBezTo>
                  <a:cubicBezTo>
                    <a:pt x="1170" y="2745"/>
                    <a:pt x="1169" y="2746"/>
                    <a:pt x="1167" y="2746"/>
                  </a:cubicBezTo>
                  <a:cubicBezTo>
                    <a:pt x="1166" y="2747"/>
                    <a:pt x="1165" y="2747"/>
                    <a:pt x="1164" y="2747"/>
                  </a:cubicBezTo>
                  <a:cubicBezTo>
                    <a:pt x="1160" y="2747"/>
                    <a:pt x="1157" y="2747"/>
                    <a:pt x="1155" y="2747"/>
                  </a:cubicBezTo>
                  <a:cubicBezTo>
                    <a:pt x="1151" y="2747"/>
                    <a:pt x="1149" y="2746"/>
                    <a:pt x="1145" y="2745"/>
                  </a:cubicBezTo>
                  <a:cubicBezTo>
                    <a:pt x="1142" y="2745"/>
                    <a:pt x="1137" y="2743"/>
                    <a:pt x="1130" y="2740"/>
                  </a:cubicBezTo>
                  <a:cubicBezTo>
                    <a:pt x="1131" y="2738"/>
                    <a:pt x="1132" y="2735"/>
                    <a:pt x="1133" y="2732"/>
                  </a:cubicBezTo>
                  <a:cubicBezTo>
                    <a:pt x="1134" y="2727"/>
                    <a:pt x="1135" y="2721"/>
                    <a:pt x="1135" y="2714"/>
                  </a:cubicBezTo>
                  <a:cubicBezTo>
                    <a:pt x="1135" y="2711"/>
                    <a:pt x="1135" y="2708"/>
                    <a:pt x="1136" y="2706"/>
                  </a:cubicBezTo>
                  <a:cubicBezTo>
                    <a:pt x="1137" y="2706"/>
                    <a:pt x="1138" y="2706"/>
                    <a:pt x="1139" y="2706"/>
                  </a:cubicBezTo>
                  <a:cubicBezTo>
                    <a:pt x="1141" y="2705"/>
                    <a:pt x="1143" y="2705"/>
                    <a:pt x="1145" y="2704"/>
                  </a:cubicBezTo>
                  <a:cubicBezTo>
                    <a:pt x="1147" y="2703"/>
                    <a:pt x="1150" y="2701"/>
                    <a:pt x="1151" y="2699"/>
                  </a:cubicBezTo>
                  <a:cubicBezTo>
                    <a:pt x="1153" y="2698"/>
                    <a:pt x="1155" y="2696"/>
                    <a:pt x="1158" y="2693"/>
                  </a:cubicBezTo>
                  <a:cubicBezTo>
                    <a:pt x="1162" y="2690"/>
                    <a:pt x="1166" y="2687"/>
                    <a:pt x="1169" y="2684"/>
                  </a:cubicBezTo>
                  <a:cubicBezTo>
                    <a:pt x="1171" y="2683"/>
                    <a:pt x="1172" y="2682"/>
                    <a:pt x="1173" y="2682"/>
                  </a:cubicBezTo>
                  <a:cubicBezTo>
                    <a:pt x="1220" y="2666"/>
                    <a:pt x="1220" y="2666"/>
                    <a:pt x="1220" y="2666"/>
                  </a:cubicBezTo>
                  <a:cubicBezTo>
                    <a:pt x="1222" y="2659"/>
                    <a:pt x="1222" y="2659"/>
                    <a:pt x="1222" y="2659"/>
                  </a:cubicBezTo>
                  <a:cubicBezTo>
                    <a:pt x="1223" y="2657"/>
                    <a:pt x="1224" y="2654"/>
                    <a:pt x="1224" y="2649"/>
                  </a:cubicBezTo>
                  <a:cubicBezTo>
                    <a:pt x="1224" y="2641"/>
                    <a:pt x="1222" y="2630"/>
                    <a:pt x="1216" y="2615"/>
                  </a:cubicBezTo>
                  <a:cubicBezTo>
                    <a:pt x="1217" y="2613"/>
                    <a:pt x="1218" y="2611"/>
                    <a:pt x="1219" y="2608"/>
                  </a:cubicBezTo>
                  <a:cubicBezTo>
                    <a:pt x="1222" y="2604"/>
                    <a:pt x="1224" y="2599"/>
                    <a:pt x="1225" y="2594"/>
                  </a:cubicBezTo>
                  <a:cubicBezTo>
                    <a:pt x="1227" y="2589"/>
                    <a:pt x="1228" y="2583"/>
                    <a:pt x="1228" y="2577"/>
                  </a:cubicBezTo>
                  <a:cubicBezTo>
                    <a:pt x="1228" y="2573"/>
                    <a:pt x="1228" y="2570"/>
                    <a:pt x="1227" y="2566"/>
                  </a:cubicBezTo>
                  <a:cubicBezTo>
                    <a:pt x="1226" y="2563"/>
                    <a:pt x="1225" y="2560"/>
                    <a:pt x="1222" y="2556"/>
                  </a:cubicBezTo>
                  <a:cubicBezTo>
                    <a:pt x="1222" y="2556"/>
                    <a:pt x="1222" y="2556"/>
                    <a:pt x="1222" y="2556"/>
                  </a:cubicBezTo>
                  <a:cubicBezTo>
                    <a:pt x="1220" y="2553"/>
                    <a:pt x="1217" y="2551"/>
                    <a:pt x="1214" y="2549"/>
                  </a:cubicBezTo>
                  <a:cubicBezTo>
                    <a:pt x="1211" y="2547"/>
                    <a:pt x="1207" y="2545"/>
                    <a:pt x="1203" y="2545"/>
                  </a:cubicBezTo>
                  <a:cubicBezTo>
                    <a:pt x="1203" y="2545"/>
                    <a:pt x="1203" y="2545"/>
                    <a:pt x="1203" y="2545"/>
                  </a:cubicBezTo>
                  <a:cubicBezTo>
                    <a:pt x="1203" y="2545"/>
                    <a:pt x="1203" y="2545"/>
                    <a:pt x="1203" y="2545"/>
                  </a:cubicBezTo>
                  <a:cubicBezTo>
                    <a:pt x="1200" y="2545"/>
                    <a:pt x="1198" y="2546"/>
                    <a:pt x="1196" y="2546"/>
                  </a:cubicBezTo>
                  <a:cubicBezTo>
                    <a:pt x="1193" y="2547"/>
                    <a:pt x="1190" y="2549"/>
                    <a:pt x="1188" y="2550"/>
                  </a:cubicBezTo>
                  <a:cubicBezTo>
                    <a:pt x="1186" y="2551"/>
                    <a:pt x="1185" y="2553"/>
                    <a:pt x="1184" y="2553"/>
                  </a:cubicBezTo>
                  <a:cubicBezTo>
                    <a:pt x="1184" y="2553"/>
                    <a:pt x="1183" y="2553"/>
                    <a:pt x="1183" y="2552"/>
                  </a:cubicBezTo>
                  <a:cubicBezTo>
                    <a:pt x="1182" y="2551"/>
                    <a:pt x="1181" y="2549"/>
                    <a:pt x="1181" y="2546"/>
                  </a:cubicBezTo>
                  <a:cubicBezTo>
                    <a:pt x="1180" y="2544"/>
                    <a:pt x="1180" y="2542"/>
                    <a:pt x="1179" y="2540"/>
                  </a:cubicBezTo>
                  <a:cubicBezTo>
                    <a:pt x="1179" y="2539"/>
                    <a:pt x="1179" y="2539"/>
                    <a:pt x="1179" y="2538"/>
                  </a:cubicBezTo>
                  <a:cubicBezTo>
                    <a:pt x="1179" y="2538"/>
                    <a:pt x="1180" y="2537"/>
                    <a:pt x="1181" y="2537"/>
                  </a:cubicBezTo>
                  <a:cubicBezTo>
                    <a:pt x="1183" y="2535"/>
                    <a:pt x="1187" y="2532"/>
                    <a:pt x="1192" y="2529"/>
                  </a:cubicBezTo>
                  <a:cubicBezTo>
                    <a:pt x="1197" y="2525"/>
                    <a:pt x="1202" y="2521"/>
                    <a:pt x="1208" y="2517"/>
                  </a:cubicBezTo>
                  <a:cubicBezTo>
                    <a:pt x="1208" y="2517"/>
                    <a:pt x="1208" y="2517"/>
                    <a:pt x="1208" y="2517"/>
                  </a:cubicBezTo>
                  <a:cubicBezTo>
                    <a:pt x="1210" y="2515"/>
                    <a:pt x="1211" y="2514"/>
                    <a:pt x="1212" y="2513"/>
                  </a:cubicBezTo>
                  <a:cubicBezTo>
                    <a:pt x="1213" y="2511"/>
                    <a:pt x="1214" y="2509"/>
                    <a:pt x="1215" y="2507"/>
                  </a:cubicBezTo>
                  <a:cubicBezTo>
                    <a:pt x="1217" y="2504"/>
                    <a:pt x="1218" y="2500"/>
                    <a:pt x="1219" y="2497"/>
                  </a:cubicBezTo>
                  <a:cubicBezTo>
                    <a:pt x="1219" y="2493"/>
                    <a:pt x="1220" y="2489"/>
                    <a:pt x="1220" y="2485"/>
                  </a:cubicBezTo>
                  <a:cubicBezTo>
                    <a:pt x="1220" y="2481"/>
                    <a:pt x="1219" y="2476"/>
                    <a:pt x="1217" y="2471"/>
                  </a:cubicBezTo>
                  <a:cubicBezTo>
                    <a:pt x="1216" y="2469"/>
                    <a:pt x="1215" y="2467"/>
                    <a:pt x="1213" y="2464"/>
                  </a:cubicBezTo>
                  <a:cubicBezTo>
                    <a:pt x="1211" y="2462"/>
                    <a:pt x="1209" y="2460"/>
                    <a:pt x="1206" y="2459"/>
                  </a:cubicBezTo>
                  <a:cubicBezTo>
                    <a:pt x="1204" y="2458"/>
                    <a:pt x="1203" y="2457"/>
                    <a:pt x="1201" y="2456"/>
                  </a:cubicBezTo>
                  <a:cubicBezTo>
                    <a:pt x="1199" y="2455"/>
                    <a:pt x="1196" y="2455"/>
                    <a:pt x="1193" y="2455"/>
                  </a:cubicBezTo>
                  <a:cubicBezTo>
                    <a:pt x="1193" y="2455"/>
                    <a:pt x="1193" y="2455"/>
                    <a:pt x="1193" y="2455"/>
                  </a:cubicBezTo>
                  <a:cubicBezTo>
                    <a:pt x="1193" y="2455"/>
                    <a:pt x="1193" y="2455"/>
                    <a:pt x="1193" y="2455"/>
                  </a:cubicBezTo>
                  <a:cubicBezTo>
                    <a:pt x="1191" y="2455"/>
                    <a:pt x="1189" y="2455"/>
                    <a:pt x="1187" y="2456"/>
                  </a:cubicBezTo>
                  <a:cubicBezTo>
                    <a:pt x="1184" y="2457"/>
                    <a:pt x="1181" y="2458"/>
                    <a:pt x="1178" y="2459"/>
                  </a:cubicBezTo>
                  <a:cubicBezTo>
                    <a:pt x="1174" y="2462"/>
                    <a:pt x="1170" y="2464"/>
                    <a:pt x="1163" y="2468"/>
                  </a:cubicBezTo>
                  <a:cubicBezTo>
                    <a:pt x="1157" y="2471"/>
                    <a:pt x="1149" y="2474"/>
                    <a:pt x="1138" y="2479"/>
                  </a:cubicBezTo>
                  <a:cubicBezTo>
                    <a:pt x="1138" y="2479"/>
                    <a:pt x="1138" y="2478"/>
                    <a:pt x="1137" y="2478"/>
                  </a:cubicBezTo>
                  <a:cubicBezTo>
                    <a:pt x="1135" y="2476"/>
                    <a:pt x="1132" y="2474"/>
                    <a:pt x="1129" y="2471"/>
                  </a:cubicBezTo>
                  <a:cubicBezTo>
                    <a:pt x="1126" y="2467"/>
                    <a:pt x="1123" y="2464"/>
                    <a:pt x="1119" y="2460"/>
                  </a:cubicBezTo>
                  <a:cubicBezTo>
                    <a:pt x="1113" y="2453"/>
                    <a:pt x="1108" y="2447"/>
                    <a:pt x="1105" y="2442"/>
                  </a:cubicBezTo>
                  <a:cubicBezTo>
                    <a:pt x="1103" y="2440"/>
                    <a:pt x="1102" y="2438"/>
                    <a:pt x="1101" y="2437"/>
                  </a:cubicBezTo>
                  <a:cubicBezTo>
                    <a:pt x="1100" y="2437"/>
                    <a:pt x="1100" y="2436"/>
                    <a:pt x="1100" y="2436"/>
                  </a:cubicBezTo>
                  <a:cubicBezTo>
                    <a:pt x="1099" y="2436"/>
                    <a:pt x="1099" y="2436"/>
                    <a:pt x="1099" y="2436"/>
                  </a:cubicBezTo>
                  <a:cubicBezTo>
                    <a:pt x="1090" y="2424"/>
                    <a:pt x="1090" y="2424"/>
                    <a:pt x="1090" y="2424"/>
                  </a:cubicBezTo>
                  <a:cubicBezTo>
                    <a:pt x="1063" y="2448"/>
                    <a:pt x="1063" y="2448"/>
                    <a:pt x="1063" y="2448"/>
                  </a:cubicBezTo>
                  <a:cubicBezTo>
                    <a:pt x="1060" y="2450"/>
                    <a:pt x="1046" y="2462"/>
                    <a:pt x="1034" y="2488"/>
                  </a:cubicBezTo>
                  <a:cubicBezTo>
                    <a:pt x="1033" y="2489"/>
                    <a:pt x="1032" y="2490"/>
                    <a:pt x="1031" y="2491"/>
                  </a:cubicBezTo>
                  <a:cubicBezTo>
                    <a:pt x="1028" y="2493"/>
                    <a:pt x="1025" y="2496"/>
                    <a:pt x="1022" y="2500"/>
                  </a:cubicBezTo>
                  <a:cubicBezTo>
                    <a:pt x="1021" y="2500"/>
                    <a:pt x="1020" y="2500"/>
                    <a:pt x="1019" y="2499"/>
                  </a:cubicBezTo>
                  <a:cubicBezTo>
                    <a:pt x="1015" y="2498"/>
                    <a:pt x="1011" y="2497"/>
                    <a:pt x="1005" y="2496"/>
                  </a:cubicBezTo>
                  <a:cubicBezTo>
                    <a:pt x="998" y="2495"/>
                    <a:pt x="998" y="2495"/>
                    <a:pt x="998" y="2495"/>
                  </a:cubicBezTo>
                  <a:cubicBezTo>
                    <a:pt x="994" y="2499"/>
                    <a:pt x="994" y="2499"/>
                    <a:pt x="994" y="2499"/>
                  </a:cubicBezTo>
                  <a:cubicBezTo>
                    <a:pt x="993" y="2500"/>
                    <a:pt x="988" y="2504"/>
                    <a:pt x="984" y="2511"/>
                  </a:cubicBezTo>
                  <a:cubicBezTo>
                    <a:pt x="981" y="2514"/>
                    <a:pt x="979" y="2519"/>
                    <a:pt x="977" y="2524"/>
                  </a:cubicBezTo>
                  <a:cubicBezTo>
                    <a:pt x="976" y="2530"/>
                    <a:pt x="974" y="2536"/>
                    <a:pt x="974" y="2542"/>
                  </a:cubicBezTo>
                  <a:cubicBezTo>
                    <a:pt x="974" y="2550"/>
                    <a:pt x="976" y="2557"/>
                    <a:pt x="979" y="2563"/>
                  </a:cubicBezTo>
                  <a:cubicBezTo>
                    <a:pt x="983" y="2572"/>
                    <a:pt x="989" y="2579"/>
                    <a:pt x="993" y="2585"/>
                  </a:cubicBezTo>
                  <a:cubicBezTo>
                    <a:pt x="993" y="2585"/>
                    <a:pt x="993" y="2585"/>
                    <a:pt x="993" y="2585"/>
                  </a:cubicBezTo>
                  <a:cubicBezTo>
                    <a:pt x="992" y="2585"/>
                    <a:pt x="992" y="2586"/>
                    <a:pt x="991" y="2586"/>
                  </a:cubicBezTo>
                  <a:cubicBezTo>
                    <a:pt x="988" y="2589"/>
                    <a:pt x="986" y="2591"/>
                    <a:pt x="984" y="2594"/>
                  </a:cubicBezTo>
                  <a:cubicBezTo>
                    <a:pt x="981" y="2598"/>
                    <a:pt x="979" y="2602"/>
                    <a:pt x="976" y="2606"/>
                  </a:cubicBezTo>
                  <a:cubicBezTo>
                    <a:pt x="973" y="2610"/>
                    <a:pt x="970" y="2613"/>
                    <a:pt x="967" y="2615"/>
                  </a:cubicBezTo>
                  <a:cubicBezTo>
                    <a:pt x="967" y="2616"/>
                    <a:pt x="966" y="2616"/>
                    <a:pt x="966" y="2616"/>
                  </a:cubicBezTo>
                  <a:cubicBezTo>
                    <a:pt x="965" y="2616"/>
                    <a:pt x="965" y="2616"/>
                    <a:pt x="965" y="2616"/>
                  </a:cubicBezTo>
                  <a:cubicBezTo>
                    <a:pt x="963" y="2614"/>
                    <a:pt x="960" y="2612"/>
                    <a:pt x="957" y="2610"/>
                  </a:cubicBezTo>
                  <a:cubicBezTo>
                    <a:pt x="954" y="2608"/>
                    <a:pt x="950" y="2606"/>
                    <a:pt x="946" y="2604"/>
                  </a:cubicBezTo>
                  <a:cubicBezTo>
                    <a:pt x="940" y="2602"/>
                    <a:pt x="935" y="2600"/>
                    <a:pt x="926" y="2597"/>
                  </a:cubicBezTo>
                  <a:cubicBezTo>
                    <a:pt x="918" y="2594"/>
                    <a:pt x="907" y="2590"/>
                    <a:pt x="892" y="2583"/>
                  </a:cubicBezTo>
                  <a:cubicBezTo>
                    <a:pt x="889" y="2581"/>
                    <a:pt x="884" y="2575"/>
                    <a:pt x="881" y="2566"/>
                  </a:cubicBezTo>
                  <a:cubicBezTo>
                    <a:pt x="880" y="2564"/>
                    <a:pt x="880" y="2563"/>
                    <a:pt x="880" y="2562"/>
                  </a:cubicBezTo>
                  <a:cubicBezTo>
                    <a:pt x="880" y="2561"/>
                    <a:pt x="880" y="2561"/>
                    <a:pt x="880" y="2561"/>
                  </a:cubicBezTo>
                  <a:cubicBezTo>
                    <a:pt x="880" y="2560"/>
                    <a:pt x="880" y="2560"/>
                    <a:pt x="880" y="2560"/>
                  </a:cubicBezTo>
                  <a:cubicBezTo>
                    <a:pt x="880" y="2559"/>
                    <a:pt x="880" y="2557"/>
                    <a:pt x="881" y="2555"/>
                  </a:cubicBezTo>
                  <a:cubicBezTo>
                    <a:pt x="882" y="2552"/>
                    <a:pt x="882" y="2548"/>
                    <a:pt x="882" y="2544"/>
                  </a:cubicBezTo>
                  <a:cubicBezTo>
                    <a:pt x="882" y="2542"/>
                    <a:pt x="882" y="2539"/>
                    <a:pt x="882" y="2537"/>
                  </a:cubicBezTo>
                  <a:cubicBezTo>
                    <a:pt x="881" y="2534"/>
                    <a:pt x="881" y="2531"/>
                    <a:pt x="880" y="2528"/>
                  </a:cubicBezTo>
                  <a:cubicBezTo>
                    <a:pt x="879" y="2525"/>
                    <a:pt x="878" y="2523"/>
                    <a:pt x="876" y="2521"/>
                  </a:cubicBezTo>
                  <a:cubicBezTo>
                    <a:pt x="874" y="2519"/>
                    <a:pt x="873" y="2517"/>
                    <a:pt x="871" y="2516"/>
                  </a:cubicBezTo>
                  <a:cubicBezTo>
                    <a:pt x="868" y="2514"/>
                    <a:pt x="864" y="2513"/>
                    <a:pt x="862" y="2512"/>
                  </a:cubicBezTo>
                  <a:cubicBezTo>
                    <a:pt x="862" y="2512"/>
                    <a:pt x="861" y="2512"/>
                    <a:pt x="860" y="2512"/>
                  </a:cubicBezTo>
                  <a:cubicBezTo>
                    <a:pt x="862" y="2510"/>
                    <a:pt x="863" y="2507"/>
                    <a:pt x="865" y="2504"/>
                  </a:cubicBezTo>
                  <a:cubicBezTo>
                    <a:pt x="867" y="2500"/>
                    <a:pt x="869" y="2494"/>
                    <a:pt x="869" y="2488"/>
                  </a:cubicBezTo>
                  <a:cubicBezTo>
                    <a:pt x="869" y="2485"/>
                    <a:pt x="868" y="2482"/>
                    <a:pt x="867" y="2478"/>
                  </a:cubicBezTo>
                  <a:cubicBezTo>
                    <a:pt x="861" y="2436"/>
                    <a:pt x="861" y="2436"/>
                    <a:pt x="861" y="2436"/>
                  </a:cubicBezTo>
                  <a:cubicBezTo>
                    <a:pt x="811" y="2445"/>
                    <a:pt x="811" y="2445"/>
                    <a:pt x="811" y="2445"/>
                  </a:cubicBezTo>
                  <a:cubicBezTo>
                    <a:pt x="810" y="2445"/>
                    <a:pt x="807" y="2445"/>
                    <a:pt x="802" y="2445"/>
                  </a:cubicBezTo>
                  <a:cubicBezTo>
                    <a:pt x="802" y="2445"/>
                    <a:pt x="802" y="2445"/>
                    <a:pt x="802" y="2445"/>
                  </a:cubicBezTo>
                  <a:cubicBezTo>
                    <a:pt x="802" y="2445"/>
                    <a:pt x="802" y="2445"/>
                    <a:pt x="802" y="2445"/>
                  </a:cubicBezTo>
                  <a:cubicBezTo>
                    <a:pt x="797" y="2445"/>
                    <a:pt x="792" y="2445"/>
                    <a:pt x="786" y="2444"/>
                  </a:cubicBezTo>
                  <a:cubicBezTo>
                    <a:pt x="783" y="2444"/>
                    <a:pt x="779" y="2443"/>
                    <a:pt x="776" y="2443"/>
                  </a:cubicBezTo>
                  <a:cubicBezTo>
                    <a:pt x="777" y="2440"/>
                    <a:pt x="779" y="2437"/>
                    <a:pt x="779" y="2433"/>
                  </a:cubicBezTo>
                  <a:cubicBezTo>
                    <a:pt x="779" y="2433"/>
                    <a:pt x="779" y="2433"/>
                    <a:pt x="779" y="2433"/>
                  </a:cubicBezTo>
                  <a:cubicBezTo>
                    <a:pt x="780" y="2430"/>
                    <a:pt x="780" y="2428"/>
                    <a:pt x="780" y="2425"/>
                  </a:cubicBezTo>
                  <a:cubicBezTo>
                    <a:pt x="780" y="2422"/>
                    <a:pt x="780" y="2419"/>
                    <a:pt x="779" y="2416"/>
                  </a:cubicBezTo>
                  <a:cubicBezTo>
                    <a:pt x="778" y="2414"/>
                    <a:pt x="778" y="2413"/>
                    <a:pt x="777" y="2411"/>
                  </a:cubicBezTo>
                  <a:cubicBezTo>
                    <a:pt x="816" y="2421"/>
                    <a:pt x="816" y="2421"/>
                    <a:pt x="816" y="2421"/>
                  </a:cubicBezTo>
                  <a:cubicBezTo>
                    <a:pt x="821" y="2415"/>
                    <a:pt x="821" y="2415"/>
                    <a:pt x="821" y="2415"/>
                  </a:cubicBezTo>
                  <a:cubicBezTo>
                    <a:pt x="821" y="2415"/>
                    <a:pt x="821" y="2415"/>
                    <a:pt x="834" y="2400"/>
                  </a:cubicBezTo>
                  <a:cubicBezTo>
                    <a:pt x="835" y="2398"/>
                    <a:pt x="837" y="2396"/>
                    <a:pt x="838" y="2394"/>
                  </a:cubicBezTo>
                  <a:cubicBezTo>
                    <a:pt x="839" y="2393"/>
                    <a:pt x="840" y="2392"/>
                    <a:pt x="840" y="2391"/>
                  </a:cubicBezTo>
                  <a:cubicBezTo>
                    <a:pt x="841" y="2389"/>
                    <a:pt x="842" y="2387"/>
                    <a:pt x="842" y="2384"/>
                  </a:cubicBezTo>
                  <a:cubicBezTo>
                    <a:pt x="842" y="2382"/>
                    <a:pt x="841" y="2380"/>
                    <a:pt x="840" y="2378"/>
                  </a:cubicBezTo>
                  <a:cubicBezTo>
                    <a:pt x="839" y="2376"/>
                    <a:pt x="838" y="2374"/>
                    <a:pt x="837" y="2373"/>
                  </a:cubicBezTo>
                  <a:cubicBezTo>
                    <a:pt x="837" y="2373"/>
                    <a:pt x="837" y="2373"/>
                    <a:pt x="836" y="2373"/>
                  </a:cubicBezTo>
                  <a:cubicBezTo>
                    <a:pt x="838" y="2372"/>
                    <a:pt x="838" y="2371"/>
                    <a:pt x="839" y="2370"/>
                  </a:cubicBezTo>
                  <a:cubicBezTo>
                    <a:pt x="840" y="2369"/>
                    <a:pt x="841" y="2368"/>
                    <a:pt x="842" y="2367"/>
                  </a:cubicBezTo>
                  <a:cubicBezTo>
                    <a:pt x="843" y="2366"/>
                    <a:pt x="844" y="2364"/>
                    <a:pt x="845" y="2362"/>
                  </a:cubicBezTo>
                  <a:cubicBezTo>
                    <a:pt x="846" y="2361"/>
                    <a:pt x="847" y="2360"/>
                    <a:pt x="848" y="2359"/>
                  </a:cubicBezTo>
                  <a:cubicBezTo>
                    <a:pt x="850" y="2356"/>
                    <a:pt x="851" y="2353"/>
                    <a:pt x="852" y="2351"/>
                  </a:cubicBezTo>
                  <a:cubicBezTo>
                    <a:pt x="853" y="2348"/>
                    <a:pt x="853" y="2345"/>
                    <a:pt x="853" y="2343"/>
                  </a:cubicBezTo>
                  <a:cubicBezTo>
                    <a:pt x="853" y="2338"/>
                    <a:pt x="852" y="2334"/>
                    <a:pt x="850" y="2329"/>
                  </a:cubicBezTo>
                  <a:cubicBezTo>
                    <a:pt x="849" y="2327"/>
                    <a:pt x="848" y="2325"/>
                    <a:pt x="846" y="2323"/>
                  </a:cubicBezTo>
                  <a:cubicBezTo>
                    <a:pt x="844" y="2320"/>
                    <a:pt x="841" y="2318"/>
                    <a:pt x="838" y="2317"/>
                  </a:cubicBezTo>
                  <a:cubicBezTo>
                    <a:pt x="836" y="2316"/>
                    <a:pt x="834" y="2316"/>
                    <a:pt x="833" y="2316"/>
                  </a:cubicBezTo>
                  <a:cubicBezTo>
                    <a:pt x="831" y="2315"/>
                    <a:pt x="829" y="2315"/>
                    <a:pt x="827" y="2315"/>
                  </a:cubicBezTo>
                  <a:cubicBezTo>
                    <a:pt x="825" y="2315"/>
                    <a:pt x="823" y="2315"/>
                    <a:pt x="821" y="2315"/>
                  </a:cubicBezTo>
                  <a:cubicBezTo>
                    <a:pt x="810" y="2315"/>
                    <a:pt x="798" y="2316"/>
                    <a:pt x="796" y="2316"/>
                  </a:cubicBezTo>
                  <a:cubicBezTo>
                    <a:pt x="794" y="2316"/>
                    <a:pt x="786" y="2316"/>
                    <a:pt x="777" y="2315"/>
                  </a:cubicBezTo>
                  <a:cubicBezTo>
                    <a:pt x="773" y="2315"/>
                    <a:pt x="768" y="2315"/>
                    <a:pt x="765" y="2314"/>
                  </a:cubicBezTo>
                  <a:cubicBezTo>
                    <a:pt x="763" y="2314"/>
                    <a:pt x="761" y="2314"/>
                    <a:pt x="761" y="2314"/>
                  </a:cubicBezTo>
                  <a:cubicBezTo>
                    <a:pt x="760" y="2313"/>
                    <a:pt x="760" y="2313"/>
                    <a:pt x="759" y="2313"/>
                  </a:cubicBezTo>
                  <a:cubicBezTo>
                    <a:pt x="759" y="2313"/>
                    <a:pt x="759" y="2313"/>
                    <a:pt x="759" y="2313"/>
                  </a:cubicBezTo>
                  <a:cubicBezTo>
                    <a:pt x="755" y="2311"/>
                    <a:pt x="751" y="2311"/>
                    <a:pt x="748" y="2311"/>
                  </a:cubicBezTo>
                  <a:cubicBezTo>
                    <a:pt x="747" y="2311"/>
                    <a:pt x="746" y="2311"/>
                    <a:pt x="744" y="2311"/>
                  </a:cubicBezTo>
                  <a:cubicBezTo>
                    <a:pt x="745" y="2310"/>
                    <a:pt x="747" y="2308"/>
                    <a:pt x="748" y="2307"/>
                  </a:cubicBezTo>
                  <a:cubicBezTo>
                    <a:pt x="749" y="2305"/>
                    <a:pt x="751" y="2303"/>
                    <a:pt x="752" y="2301"/>
                  </a:cubicBezTo>
                  <a:cubicBezTo>
                    <a:pt x="753" y="2300"/>
                    <a:pt x="754" y="2299"/>
                    <a:pt x="754" y="2298"/>
                  </a:cubicBezTo>
                  <a:cubicBezTo>
                    <a:pt x="755" y="2297"/>
                    <a:pt x="756" y="2296"/>
                    <a:pt x="757" y="2294"/>
                  </a:cubicBezTo>
                  <a:cubicBezTo>
                    <a:pt x="757" y="2293"/>
                    <a:pt x="757" y="2293"/>
                    <a:pt x="757" y="2293"/>
                  </a:cubicBezTo>
                  <a:cubicBezTo>
                    <a:pt x="757" y="2293"/>
                    <a:pt x="757" y="2293"/>
                    <a:pt x="757" y="2293"/>
                  </a:cubicBezTo>
                  <a:cubicBezTo>
                    <a:pt x="757" y="2292"/>
                    <a:pt x="757" y="2290"/>
                    <a:pt x="757" y="2289"/>
                  </a:cubicBezTo>
                  <a:cubicBezTo>
                    <a:pt x="757" y="2285"/>
                    <a:pt x="756" y="2282"/>
                    <a:pt x="755" y="2280"/>
                  </a:cubicBezTo>
                  <a:cubicBezTo>
                    <a:pt x="754" y="2278"/>
                    <a:pt x="753" y="2277"/>
                    <a:pt x="751" y="2276"/>
                  </a:cubicBezTo>
                  <a:cubicBezTo>
                    <a:pt x="749" y="2274"/>
                    <a:pt x="747" y="2273"/>
                    <a:pt x="746" y="2272"/>
                  </a:cubicBezTo>
                  <a:cubicBezTo>
                    <a:pt x="742" y="2270"/>
                    <a:pt x="739" y="2269"/>
                    <a:pt x="736" y="2268"/>
                  </a:cubicBezTo>
                  <a:cubicBezTo>
                    <a:pt x="731" y="2267"/>
                    <a:pt x="726" y="2265"/>
                    <a:pt x="722" y="2265"/>
                  </a:cubicBezTo>
                  <a:cubicBezTo>
                    <a:pt x="719" y="2258"/>
                    <a:pt x="714" y="2248"/>
                    <a:pt x="709" y="2237"/>
                  </a:cubicBezTo>
                  <a:cubicBezTo>
                    <a:pt x="704" y="2228"/>
                    <a:pt x="700" y="2219"/>
                    <a:pt x="696" y="2211"/>
                  </a:cubicBezTo>
                  <a:cubicBezTo>
                    <a:pt x="693" y="2208"/>
                    <a:pt x="691" y="2204"/>
                    <a:pt x="690" y="2201"/>
                  </a:cubicBezTo>
                  <a:cubicBezTo>
                    <a:pt x="689" y="2200"/>
                    <a:pt x="688" y="2199"/>
                    <a:pt x="687" y="2197"/>
                  </a:cubicBezTo>
                  <a:cubicBezTo>
                    <a:pt x="686" y="2196"/>
                    <a:pt x="685" y="2195"/>
                    <a:pt x="684" y="2194"/>
                  </a:cubicBezTo>
                  <a:cubicBezTo>
                    <a:pt x="684" y="2194"/>
                    <a:pt x="684" y="2193"/>
                    <a:pt x="683" y="2192"/>
                  </a:cubicBezTo>
                  <a:cubicBezTo>
                    <a:pt x="683" y="2190"/>
                    <a:pt x="682" y="2186"/>
                    <a:pt x="681" y="2182"/>
                  </a:cubicBezTo>
                  <a:cubicBezTo>
                    <a:pt x="681" y="2176"/>
                    <a:pt x="680" y="2170"/>
                    <a:pt x="680" y="2165"/>
                  </a:cubicBezTo>
                  <a:cubicBezTo>
                    <a:pt x="680" y="2162"/>
                    <a:pt x="680" y="2160"/>
                    <a:pt x="680" y="2159"/>
                  </a:cubicBezTo>
                  <a:cubicBezTo>
                    <a:pt x="680" y="2158"/>
                    <a:pt x="680" y="2157"/>
                    <a:pt x="680" y="2157"/>
                  </a:cubicBezTo>
                  <a:cubicBezTo>
                    <a:pt x="680" y="2156"/>
                    <a:pt x="680" y="2156"/>
                    <a:pt x="680" y="2156"/>
                  </a:cubicBezTo>
                  <a:cubicBezTo>
                    <a:pt x="680" y="2156"/>
                    <a:pt x="680" y="2156"/>
                    <a:pt x="680" y="2156"/>
                  </a:cubicBezTo>
                  <a:cubicBezTo>
                    <a:pt x="680" y="2153"/>
                    <a:pt x="680" y="2153"/>
                    <a:pt x="680" y="2153"/>
                  </a:cubicBezTo>
                  <a:cubicBezTo>
                    <a:pt x="678" y="2150"/>
                    <a:pt x="678" y="2150"/>
                    <a:pt x="678" y="2150"/>
                  </a:cubicBezTo>
                  <a:cubicBezTo>
                    <a:pt x="678" y="2150"/>
                    <a:pt x="673" y="2139"/>
                    <a:pt x="667" y="2128"/>
                  </a:cubicBezTo>
                  <a:cubicBezTo>
                    <a:pt x="664" y="2122"/>
                    <a:pt x="661" y="2116"/>
                    <a:pt x="658" y="2111"/>
                  </a:cubicBezTo>
                  <a:cubicBezTo>
                    <a:pt x="656" y="2108"/>
                    <a:pt x="655" y="2106"/>
                    <a:pt x="654" y="2104"/>
                  </a:cubicBezTo>
                  <a:cubicBezTo>
                    <a:pt x="653" y="2102"/>
                    <a:pt x="652" y="2101"/>
                    <a:pt x="652" y="2100"/>
                  </a:cubicBezTo>
                  <a:cubicBezTo>
                    <a:pt x="651" y="2100"/>
                    <a:pt x="650" y="2099"/>
                    <a:pt x="649" y="2098"/>
                  </a:cubicBezTo>
                  <a:cubicBezTo>
                    <a:pt x="649" y="2097"/>
                    <a:pt x="649" y="2097"/>
                    <a:pt x="648" y="2096"/>
                  </a:cubicBezTo>
                  <a:cubicBezTo>
                    <a:pt x="647" y="2094"/>
                    <a:pt x="646" y="2092"/>
                    <a:pt x="645" y="2090"/>
                  </a:cubicBezTo>
                  <a:cubicBezTo>
                    <a:pt x="644" y="2086"/>
                    <a:pt x="643" y="2082"/>
                    <a:pt x="642" y="2079"/>
                  </a:cubicBezTo>
                  <a:cubicBezTo>
                    <a:pt x="641" y="2077"/>
                    <a:pt x="641" y="2076"/>
                    <a:pt x="641" y="2075"/>
                  </a:cubicBezTo>
                  <a:cubicBezTo>
                    <a:pt x="641" y="2074"/>
                    <a:pt x="641" y="2074"/>
                    <a:pt x="640" y="2074"/>
                  </a:cubicBezTo>
                  <a:cubicBezTo>
                    <a:pt x="640" y="2073"/>
                    <a:pt x="640" y="2073"/>
                    <a:pt x="640" y="2073"/>
                  </a:cubicBezTo>
                  <a:cubicBezTo>
                    <a:pt x="640" y="2073"/>
                    <a:pt x="640" y="2073"/>
                    <a:pt x="640" y="2073"/>
                  </a:cubicBezTo>
                  <a:cubicBezTo>
                    <a:pt x="637" y="2059"/>
                    <a:pt x="637" y="2059"/>
                    <a:pt x="637" y="2059"/>
                  </a:cubicBezTo>
                  <a:cubicBezTo>
                    <a:pt x="569" y="2078"/>
                    <a:pt x="569" y="2078"/>
                    <a:pt x="569" y="2078"/>
                  </a:cubicBezTo>
                  <a:cubicBezTo>
                    <a:pt x="565" y="2077"/>
                    <a:pt x="560" y="2074"/>
                    <a:pt x="555" y="2072"/>
                  </a:cubicBezTo>
                  <a:cubicBezTo>
                    <a:pt x="551" y="2070"/>
                    <a:pt x="546" y="2067"/>
                    <a:pt x="541" y="2066"/>
                  </a:cubicBezTo>
                  <a:cubicBezTo>
                    <a:pt x="541" y="2065"/>
                    <a:pt x="540" y="2065"/>
                    <a:pt x="539" y="2065"/>
                  </a:cubicBezTo>
                  <a:cubicBezTo>
                    <a:pt x="540" y="2064"/>
                    <a:pt x="540" y="2063"/>
                    <a:pt x="540" y="2062"/>
                  </a:cubicBezTo>
                  <a:cubicBezTo>
                    <a:pt x="541" y="2058"/>
                    <a:pt x="543" y="2050"/>
                    <a:pt x="545" y="2044"/>
                  </a:cubicBezTo>
                  <a:cubicBezTo>
                    <a:pt x="546" y="2040"/>
                    <a:pt x="547" y="2037"/>
                    <a:pt x="547" y="2035"/>
                  </a:cubicBezTo>
                  <a:cubicBezTo>
                    <a:pt x="548" y="2033"/>
                    <a:pt x="548" y="2031"/>
                    <a:pt x="548" y="2031"/>
                  </a:cubicBezTo>
                  <a:cubicBezTo>
                    <a:pt x="553" y="2015"/>
                    <a:pt x="553" y="2015"/>
                    <a:pt x="553" y="2015"/>
                  </a:cubicBezTo>
                  <a:cubicBezTo>
                    <a:pt x="487" y="2010"/>
                    <a:pt x="487" y="2010"/>
                    <a:pt x="487" y="2010"/>
                  </a:cubicBezTo>
                  <a:cubicBezTo>
                    <a:pt x="484" y="2007"/>
                    <a:pt x="479" y="2003"/>
                    <a:pt x="473" y="1999"/>
                  </a:cubicBezTo>
                  <a:cubicBezTo>
                    <a:pt x="468" y="1995"/>
                    <a:pt x="463" y="1991"/>
                    <a:pt x="457" y="1988"/>
                  </a:cubicBezTo>
                  <a:cubicBezTo>
                    <a:pt x="455" y="1986"/>
                    <a:pt x="452" y="1984"/>
                    <a:pt x="449" y="1983"/>
                  </a:cubicBezTo>
                  <a:cubicBezTo>
                    <a:pt x="446" y="1982"/>
                    <a:pt x="444" y="1980"/>
                    <a:pt x="441" y="1979"/>
                  </a:cubicBezTo>
                  <a:cubicBezTo>
                    <a:pt x="438" y="1979"/>
                    <a:pt x="436" y="1978"/>
                    <a:pt x="434" y="1978"/>
                  </a:cubicBezTo>
                  <a:cubicBezTo>
                    <a:pt x="434" y="1978"/>
                    <a:pt x="434" y="1978"/>
                    <a:pt x="433" y="1978"/>
                  </a:cubicBezTo>
                  <a:cubicBezTo>
                    <a:pt x="430" y="1978"/>
                    <a:pt x="427" y="1979"/>
                    <a:pt x="424" y="1981"/>
                  </a:cubicBezTo>
                  <a:cubicBezTo>
                    <a:pt x="421" y="1982"/>
                    <a:pt x="419" y="1984"/>
                    <a:pt x="417" y="1985"/>
                  </a:cubicBezTo>
                  <a:cubicBezTo>
                    <a:pt x="415" y="1988"/>
                    <a:pt x="413" y="1991"/>
                    <a:pt x="412" y="1994"/>
                  </a:cubicBezTo>
                  <a:cubicBezTo>
                    <a:pt x="384" y="1987"/>
                    <a:pt x="384" y="1987"/>
                    <a:pt x="384" y="1987"/>
                  </a:cubicBezTo>
                  <a:cubicBezTo>
                    <a:pt x="383" y="1985"/>
                    <a:pt x="382" y="1982"/>
                    <a:pt x="381" y="1980"/>
                  </a:cubicBezTo>
                  <a:cubicBezTo>
                    <a:pt x="379" y="1975"/>
                    <a:pt x="377" y="1971"/>
                    <a:pt x="375" y="1966"/>
                  </a:cubicBezTo>
                  <a:cubicBezTo>
                    <a:pt x="372" y="1961"/>
                    <a:pt x="370" y="1957"/>
                    <a:pt x="367" y="1952"/>
                  </a:cubicBezTo>
                  <a:cubicBezTo>
                    <a:pt x="361" y="1945"/>
                    <a:pt x="353" y="1933"/>
                    <a:pt x="345" y="1923"/>
                  </a:cubicBezTo>
                  <a:cubicBezTo>
                    <a:pt x="339" y="1914"/>
                    <a:pt x="333" y="1907"/>
                    <a:pt x="332" y="1905"/>
                  </a:cubicBezTo>
                  <a:cubicBezTo>
                    <a:pt x="331" y="1904"/>
                    <a:pt x="330" y="1902"/>
                    <a:pt x="327" y="1898"/>
                  </a:cubicBezTo>
                  <a:cubicBezTo>
                    <a:pt x="323" y="1892"/>
                    <a:pt x="316" y="1882"/>
                    <a:pt x="310" y="1872"/>
                  </a:cubicBezTo>
                  <a:cubicBezTo>
                    <a:pt x="307" y="1868"/>
                    <a:pt x="304" y="1863"/>
                    <a:pt x="301" y="1859"/>
                  </a:cubicBezTo>
                  <a:cubicBezTo>
                    <a:pt x="299" y="1856"/>
                    <a:pt x="297" y="1852"/>
                    <a:pt x="296" y="1851"/>
                  </a:cubicBezTo>
                  <a:cubicBezTo>
                    <a:pt x="296" y="1851"/>
                    <a:pt x="295" y="1850"/>
                    <a:pt x="295" y="1848"/>
                  </a:cubicBezTo>
                  <a:cubicBezTo>
                    <a:pt x="294" y="1846"/>
                    <a:pt x="292" y="1842"/>
                    <a:pt x="291" y="1838"/>
                  </a:cubicBezTo>
                  <a:cubicBezTo>
                    <a:pt x="290" y="1832"/>
                    <a:pt x="288" y="1824"/>
                    <a:pt x="285" y="1818"/>
                  </a:cubicBezTo>
                  <a:cubicBezTo>
                    <a:pt x="284" y="1814"/>
                    <a:pt x="283" y="1811"/>
                    <a:pt x="281" y="1808"/>
                  </a:cubicBezTo>
                  <a:cubicBezTo>
                    <a:pt x="281" y="1806"/>
                    <a:pt x="280" y="1804"/>
                    <a:pt x="278" y="1803"/>
                  </a:cubicBezTo>
                  <a:cubicBezTo>
                    <a:pt x="277" y="1801"/>
                    <a:pt x="276" y="1799"/>
                    <a:pt x="274" y="1798"/>
                  </a:cubicBezTo>
                  <a:cubicBezTo>
                    <a:pt x="272" y="1796"/>
                    <a:pt x="270" y="1795"/>
                    <a:pt x="267" y="1794"/>
                  </a:cubicBezTo>
                  <a:cubicBezTo>
                    <a:pt x="264" y="1792"/>
                    <a:pt x="259" y="1790"/>
                    <a:pt x="254" y="1788"/>
                  </a:cubicBezTo>
                  <a:cubicBezTo>
                    <a:pt x="246" y="1785"/>
                    <a:pt x="237" y="1781"/>
                    <a:pt x="228" y="1777"/>
                  </a:cubicBezTo>
                  <a:cubicBezTo>
                    <a:pt x="219" y="1774"/>
                    <a:pt x="210" y="1770"/>
                    <a:pt x="202" y="1766"/>
                  </a:cubicBezTo>
                  <a:cubicBezTo>
                    <a:pt x="199" y="1764"/>
                    <a:pt x="196" y="1763"/>
                    <a:pt x="194" y="1762"/>
                  </a:cubicBezTo>
                  <a:cubicBezTo>
                    <a:pt x="194" y="1762"/>
                    <a:pt x="194" y="1762"/>
                    <a:pt x="194" y="1762"/>
                  </a:cubicBezTo>
                  <a:cubicBezTo>
                    <a:pt x="194" y="1761"/>
                    <a:pt x="194" y="1761"/>
                    <a:pt x="194" y="1761"/>
                  </a:cubicBezTo>
                  <a:cubicBezTo>
                    <a:pt x="194" y="1759"/>
                    <a:pt x="194" y="1757"/>
                    <a:pt x="193" y="1755"/>
                  </a:cubicBezTo>
                  <a:cubicBezTo>
                    <a:pt x="193" y="1755"/>
                    <a:pt x="193" y="1755"/>
                    <a:pt x="193" y="1755"/>
                  </a:cubicBezTo>
                  <a:cubicBezTo>
                    <a:pt x="192" y="1751"/>
                    <a:pt x="192" y="1746"/>
                    <a:pt x="191" y="1740"/>
                  </a:cubicBezTo>
                  <a:cubicBezTo>
                    <a:pt x="190" y="1733"/>
                    <a:pt x="188" y="1726"/>
                    <a:pt x="184" y="1718"/>
                  </a:cubicBezTo>
                  <a:cubicBezTo>
                    <a:pt x="184" y="1718"/>
                    <a:pt x="184" y="1718"/>
                    <a:pt x="184" y="1718"/>
                  </a:cubicBezTo>
                  <a:cubicBezTo>
                    <a:pt x="183" y="1715"/>
                    <a:pt x="182" y="1713"/>
                    <a:pt x="182" y="1710"/>
                  </a:cubicBezTo>
                  <a:cubicBezTo>
                    <a:pt x="181" y="1705"/>
                    <a:pt x="180" y="1700"/>
                    <a:pt x="179" y="1693"/>
                  </a:cubicBezTo>
                  <a:cubicBezTo>
                    <a:pt x="177" y="1686"/>
                    <a:pt x="176" y="1678"/>
                    <a:pt x="172" y="1668"/>
                  </a:cubicBezTo>
                  <a:cubicBezTo>
                    <a:pt x="168" y="1655"/>
                    <a:pt x="165" y="1647"/>
                    <a:pt x="162" y="1643"/>
                  </a:cubicBezTo>
                  <a:cubicBezTo>
                    <a:pt x="162" y="1642"/>
                    <a:pt x="162" y="1641"/>
                    <a:pt x="161" y="1640"/>
                  </a:cubicBezTo>
                  <a:cubicBezTo>
                    <a:pt x="161" y="1636"/>
                    <a:pt x="162" y="1631"/>
                    <a:pt x="162" y="1625"/>
                  </a:cubicBezTo>
                  <a:cubicBezTo>
                    <a:pt x="162" y="1620"/>
                    <a:pt x="162" y="1614"/>
                    <a:pt x="161" y="1609"/>
                  </a:cubicBezTo>
                  <a:cubicBezTo>
                    <a:pt x="160" y="1606"/>
                    <a:pt x="160" y="1603"/>
                    <a:pt x="159" y="1599"/>
                  </a:cubicBezTo>
                  <a:cubicBezTo>
                    <a:pt x="158" y="1586"/>
                    <a:pt x="156" y="1568"/>
                    <a:pt x="147" y="1550"/>
                  </a:cubicBezTo>
                  <a:cubicBezTo>
                    <a:pt x="144" y="1544"/>
                    <a:pt x="142" y="1540"/>
                    <a:pt x="140" y="1537"/>
                  </a:cubicBezTo>
                  <a:cubicBezTo>
                    <a:pt x="139" y="1534"/>
                    <a:pt x="137" y="1531"/>
                    <a:pt x="136" y="1529"/>
                  </a:cubicBezTo>
                  <a:cubicBezTo>
                    <a:pt x="133" y="1526"/>
                    <a:pt x="130" y="1523"/>
                    <a:pt x="127" y="1520"/>
                  </a:cubicBezTo>
                  <a:cubicBezTo>
                    <a:pt x="124" y="1517"/>
                    <a:pt x="121" y="1514"/>
                    <a:pt x="117" y="1510"/>
                  </a:cubicBezTo>
                  <a:cubicBezTo>
                    <a:pt x="117" y="1510"/>
                    <a:pt x="117" y="1510"/>
                    <a:pt x="117" y="1510"/>
                  </a:cubicBezTo>
                  <a:cubicBezTo>
                    <a:pt x="117" y="1510"/>
                    <a:pt x="117" y="1510"/>
                    <a:pt x="117" y="1510"/>
                  </a:cubicBezTo>
                  <a:cubicBezTo>
                    <a:pt x="117" y="1510"/>
                    <a:pt x="117" y="1510"/>
                    <a:pt x="117" y="1510"/>
                  </a:cubicBezTo>
                  <a:cubicBezTo>
                    <a:pt x="117" y="1510"/>
                    <a:pt x="118" y="1508"/>
                    <a:pt x="119" y="1506"/>
                  </a:cubicBezTo>
                  <a:cubicBezTo>
                    <a:pt x="120" y="1503"/>
                    <a:pt x="122" y="1500"/>
                    <a:pt x="125" y="1495"/>
                  </a:cubicBezTo>
                  <a:cubicBezTo>
                    <a:pt x="127" y="1491"/>
                    <a:pt x="129" y="1486"/>
                    <a:pt x="130" y="1480"/>
                  </a:cubicBezTo>
                  <a:cubicBezTo>
                    <a:pt x="130" y="1480"/>
                    <a:pt x="130" y="1480"/>
                    <a:pt x="130" y="1480"/>
                  </a:cubicBezTo>
                  <a:cubicBezTo>
                    <a:pt x="131" y="1476"/>
                    <a:pt x="131" y="1473"/>
                    <a:pt x="131" y="1470"/>
                  </a:cubicBezTo>
                  <a:cubicBezTo>
                    <a:pt x="131" y="1469"/>
                    <a:pt x="131" y="1468"/>
                    <a:pt x="131" y="1467"/>
                  </a:cubicBezTo>
                  <a:cubicBezTo>
                    <a:pt x="131" y="1465"/>
                    <a:pt x="130" y="1463"/>
                    <a:pt x="129" y="1461"/>
                  </a:cubicBezTo>
                  <a:cubicBezTo>
                    <a:pt x="128" y="1460"/>
                    <a:pt x="128" y="1459"/>
                    <a:pt x="128" y="1459"/>
                  </a:cubicBezTo>
                  <a:cubicBezTo>
                    <a:pt x="127" y="1458"/>
                    <a:pt x="127" y="1458"/>
                    <a:pt x="127" y="1457"/>
                  </a:cubicBezTo>
                  <a:cubicBezTo>
                    <a:pt x="126" y="1456"/>
                    <a:pt x="126" y="1455"/>
                    <a:pt x="125" y="1453"/>
                  </a:cubicBezTo>
                  <a:cubicBezTo>
                    <a:pt x="124" y="1449"/>
                    <a:pt x="122" y="1445"/>
                    <a:pt x="120" y="1440"/>
                  </a:cubicBezTo>
                  <a:cubicBezTo>
                    <a:pt x="115" y="1428"/>
                    <a:pt x="108" y="1415"/>
                    <a:pt x="105" y="1409"/>
                  </a:cubicBezTo>
                  <a:cubicBezTo>
                    <a:pt x="105" y="1405"/>
                    <a:pt x="105" y="1398"/>
                    <a:pt x="105" y="1391"/>
                  </a:cubicBezTo>
                  <a:cubicBezTo>
                    <a:pt x="105" y="1389"/>
                    <a:pt x="105" y="1386"/>
                    <a:pt x="105" y="1384"/>
                  </a:cubicBezTo>
                  <a:cubicBezTo>
                    <a:pt x="105" y="1382"/>
                    <a:pt x="105" y="1380"/>
                    <a:pt x="105" y="1378"/>
                  </a:cubicBezTo>
                  <a:cubicBezTo>
                    <a:pt x="105" y="1378"/>
                    <a:pt x="105" y="1378"/>
                    <a:pt x="105" y="1378"/>
                  </a:cubicBezTo>
                  <a:cubicBezTo>
                    <a:pt x="106" y="1373"/>
                    <a:pt x="108" y="1366"/>
                    <a:pt x="109" y="1362"/>
                  </a:cubicBezTo>
                  <a:cubicBezTo>
                    <a:pt x="110" y="1359"/>
                    <a:pt x="110" y="1357"/>
                    <a:pt x="111" y="1356"/>
                  </a:cubicBezTo>
                  <a:cubicBezTo>
                    <a:pt x="111" y="1355"/>
                    <a:pt x="111" y="1354"/>
                    <a:pt x="111" y="1354"/>
                  </a:cubicBezTo>
                  <a:cubicBezTo>
                    <a:pt x="111" y="1354"/>
                    <a:pt x="111" y="1354"/>
                    <a:pt x="111" y="1354"/>
                  </a:cubicBezTo>
                  <a:cubicBezTo>
                    <a:pt x="111" y="1353"/>
                    <a:pt x="111" y="1353"/>
                    <a:pt x="111" y="1353"/>
                  </a:cubicBezTo>
                  <a:cubicBezTo>
                    <a:pt x="112" y="1351"/>
                    <a:pt x="112" y="1351"/>
                    <a:pt x="112" y="1351"/>
                  </a:cubicBezTo>
                  <a:cubicBezTo>
                    <a:pt x="112" y="1328"/>
                    <a:pt x="112" y="1328"/>
                    <a:pt x="112" y="1328"/>
                  </a:cubicBezTo>
                  <a:cubicBezTo>
                    <a:pt x="113" y="1326"/>
                    <a:pt x="114" y="1322"/>
                    <a:pt x="116" y="1319"/>
                  </a:cubicBezTo>
                  <a:cubicBezTo>
                    <a:pt x="117" y="1316"/>
                    <a:pt x="118" y="1313"/>
                    <a:pt x="119" y="1311"/>
                  </a:cubicBezTo>
                  <a:cubicBezTo>
                    <a:pt x="120" y="1310"/>
                    <a:pt x="120" y="1309"/>
                    <a:pt x="121" y="1308"/>
                  </a:cubicBezTo>
                  <a:cubicBezTo>
                    <a:pt x="121" y="1307"/>
                    <a:pt x="122" y="1306"/>
                    <a:pt x="122" y="1306"/>
                  </a:cubicBezTo>
                  <a:cubicBezTo>
                    <a:pt x="122" y="1306"/>
                    <a:pt x="122" y="1306"/>
                    <a:pt x="122" y="1306"/>
                  </a:cubicBezTo>
                  <a:cubicBezTo>
                    <a:pt x="122" y="1306"/>
                    <a:pt x="123" y="1305"/>
                    <a:pt x="124" y="1304"/>
                  </a:cubicBezTo>
                  <a:cubicBezTo>
                    <a:pt x="127" y="1299"/>
                    <a:pt x="133" y="1291"/>
                    <a:pt x="138" y="1284"/>
                  </a:cubicBezTo>
                  <a:cubicBezTo>
                    <a:pt x="141" y="1281"/>
                    <a:pt x="143" y="1278"/>
                    <a:pt x="145" y="1276"/>
                  </a:cubicBezTo>
                  <a:cubicBezTo>
                    <a:pt x="146" y="1274"/>
                    <a:pt x="147" y="1273"/>
                    <a:pt x="147" y="1273"/>
                  </a:cubicBezTo>
                  <a:cubicBezTo>
                    <a:pt x="147" y="1273"/>
                    <a:pt x="147" y="1273"/>
                    <a:pt x="147" y="1273"/>
                  </a:cubicBezTo>
                  <a:cubicBezTo>
                    <a:pt x="202" y="1205"/>
                    <a:pt x="202" y="1205"/>
                    <a:pt x="202" y="1205"/>
                  </a:cubicBezTo>
                  <a:cubicBezTo>
                    <a:pt x="216" y="1162"/>
                    <a:pt x="216" y="1162"/>
                    <a:pt x="216" y="1162"/>
                  </a:cubicBezTo>
                  <a:cubicBezTo>
                    <a:pt x="183" y="1129"/>
                    <a:pt x="183" y="1129"/>
                    <a:pt x="183" y="1129"/>
                  </a:cubicBezTo>
                  <a:cubicBezTo>
                    <a:pt x="170" y="1107"/>
                    <a:pt x="170" y="1107"/>
                    <a:pt x="170" y="1107"/>
                  </a:cubicBezTo>
                  <a:cubicBezTo>
                    <a:pt x="172" y="1099"/>
                    <a:pt x="174" y="1086"/>
                    <a:pt x="174" y="1069"/>
                  </a:cubicBezTo>
                  <a:cubicBezTo>
                    <a:pt x="174" y="1063"/>
                    <a:pt x="174" y="1056"/>
                    <a:pt x="173" y="1049"/>
                  </a:cubicBezTo>
                  <a:cubicBezTo>
                    <a:pt x="171" y="1037"/>
                    <a:pt x="171" y="1037"/>
                    <a:pt x="171" y="1037"/>
                  </a:cubicBezTo>
                  <a:cubicBezTo>
                    <a:pt x="153" y="1037"/>
                    <a:pt x="153" y="1037"/>
                    <a:pt x="153" y="1037"/>
                  </a:cubicBezTo>
                  <a:cubicBezTo>
                    <a:pt x="152" y="1036"/>
                    <a:pt x="151" y="1034"/>
                    <a:pt x="151" y="1032"/>
                  </a:cubicBezTo>
                  <a:cubicBezTo>
                    <a:pt x="149" y="1028"/>
                    <a:pt x="147" y="1023"/>
                    <a:pt x="145" y="1018"/>
                  </a:cubicBezTo>
                  <a:cubicBezTo>
                    <a:pt x="143" y="1014"/>
                    <a:pt x="140" y="1010"/>
                    <a:pt x="137" y="1006"/>
                  </a:cubicBezTo>
                  <a:cubicBezTo>
                    <a:pt x="133" y="1001"/>
                    <a:pt x="130" y="997"/>
                    <a:pt x="126" y="992"/>
                  </a:cubicBezTo>
                  <a:cubicBezTo>
                    <a:pt x="122" y="987"/>
                    <a:pt x="117" y="983"/>
                    <a:pt x="111" y="977"/>
                  </a:cubicBezTo>
                  <a:cubicBezTo>
                    <a:pt x="111" y="977"/>
                    <a:pt x="111" y="977"/>
                    <a:pt x="111" y="977"/>
                  </a:cubicBezTo>
                  <a:cubicBezTo>
                    <a:pt x="105" y="972"/>
                    <a:pt x="100" y="968"/>
                    <a:pt x="93" y="962"/>
                  </a:cubicBezTo>
                  <a:cubicBezTo>
                    <a:pt x="87" y="957"/>
                    <a:pt x="80" y="951"/>
                    <a:pt x="69" y="944"/>
                  </a:cubicBezTo>
                  <a:cubicBezTo>
                    <a:pt x="69" y="944"/>
                    <a:pt x="69" y="944"/>
                    <a:pt x="69" y="944"/>
                  </a:cubicBezTo>
                  <a:cubicBezTo>
                    <a:pt x="57" y="935"/>
                    <a:pt x="44" y="932"/>
                    <a:pt x="35" y="930"/>
                  </a:cubicBezTo>
                  <a:cubicBezTo>
                    <a:pt x="32" y="930"/>
                    <a:pt x="30" y="929"/>
                    <a:pt x="28" y="929"/>
                  </a:cubicBezTo>
                  <a:cubicBezTo>
                    <a:pt x="28" y="929"/>
                    <a:pt x="28" y="928"/>
                    <a:pt x="28" y="927"/>
                  </a:cubicBezTo>
                  <a:cubicBezTo>
                    <a:pt x="28" y="925"/>
                    <a:pt x="28" y="921"/>
                    <a:pt x="28" y="918"/>
                  </a:cubicBezTo>
                  <a:cubicBezTo>
                    <a:pt x="28" y="916"/>
                    <a:pt x="28" y="914"/>
                    <a:pt x="28" y="912"/>
                  </a:cubicBezTo>
                  <a:cubicBezTo>
                    <a:pt x="32" y="910"/>
                    <a:pt x="38" y="908"/>
                    <a:pt x="45" y="905"/>
                  </a:cubicBezTo>
                  <a:cubicBezTo>
                    <a:pt x="52" y="903"/>
                    <a:pt x="59" y="900"/>
                    <a:pt x="65" y="897"/>
                  </a:cubicBezTo>
                  <a:cubicBezTo>
                    <a:pt x="68" y="896"/>
                    <a:pt x="70" y="894"/>
                    <a:pt x="73" y="893"/>
                  </a:cubicBezTo>
                  <a:cubicBezTo>
                    <a:pt x="74" y="892"/>
                    <a:pt x="75" y="892"/>
                    <a:pt x="76" y="891"/>
                  </a:cubicBezTo>
                  <a:cubicBezTo>
                    <a:pt x="77" y="890"/>
                    <a:pt x="78" y="890"/>
                    <a:pt x="80" y="889"/>
                  </a:cubicBezTo>
                  <a:cubicBezTo>
                    <a:pt x="82" y="887"/>
                    <a:pt x="85" y="885"/>
                    <a:pt x="88" y="882"/>
                  </a:cubicBezTo>
                  <a:cubicBezTo>
                    <a:pt x="94" y="877"/>
                    <a:pt x="100" y="872"/>
                    <a:pt x="104" y="868"/>
                  </a:cubicBezTo>
                  <a:cubicBezTo>
                    <a:pt x="142" y="876"/>
                    <a:pt x="142" y="876"/>
                    <a:pt x="142" y="876"/>
                  </a:cubicBezTo>
                  <a:cubicBezTo>
                    <a:pt x="146" y="873"/>
                    <a:pt x="146" y="873"/>
                    <a:pt x="146" y="873"/>
                  </a:cubicBezTo>
                  <a:cubicBezTo>
                    <a:pt x="147" y="873"/>
                    <a:pt x="147" y="873"/>
                    <a:pt x="147" y="873"/>
                  </a:cubicBezTo>
                  <a:cubicBezTo>
                    <a:pt x="147" y="872"/>
                    <a:pt x="152" y="869"/>
                    <a:pt x="157" y="866"/>
                  </a:cubicBezTo>
                  <a:cubicBezTo>
                    <a:pt x="160" y="864"/>
                    <a:pt x="163" y="863"/>
                    <a:pt x="166" y="861"/>
                  </a:cubicBezTo>
                  <a:cubicBezTo>
                    <a:pt x="168" y="860"/>
                    <a:pt x="171" y="859"/>
                    <a:pt x="172" y="858"/>
                  </a:cubicBezTo>
                  <a:cubicBezTo>
                    <a:pt x="172" y="858"/>
                    <a:pt x="172" y="858"/>
                    <a:pt x="172" y="858"/>
                  </a:cubicBezTo>
                  <a:cubicBezTo>
                    <a:pt x="176" y="857"/>
                    <a:pt x="179" y="854"/>
                    <a:pt x="181" y="851"/>
                  </a:cubicBezTo>
                  <a:cubicBezTo>
                    <a:pt x="183" y="849"/>
                    <a:pt x="184" y="847"/>
                    <a:pt x="185" y="844"/>
                  </a:cubicBezTo>
                  <a:cubicBezTo>
                    <a:pt x="187" y="841"/>
                    <a:pt x="187" y="837"/>
                    <a:pt x="188" y="834"/>
                  </a:cubicBezTo>
                  <a:cubicBezTo>
                    <a:pt x="189" y="829"/>
                    <a:pt x="189" y="824"/>
                    <a:pt x="190" y="820"/>
                  </a:cubicBezTo>
                  <a:cubicBezTo>
                    <a:pt x="191" y="816"/>
                    <a:pt x="192" y="813"/>
                    <a:pt x="194" y="810"/>
                  </a:cubicBezTo>
                  <a:cubicBezTo>
                    <a:pt x="197" y="808"/>
                    <a:pt x="203" y="805"/>
                    <a:pt x="210" y="801"/>
                  </a:cubicBezTo>
                  <a:cubicBezTo>
                    <a:pt x="220" y="796"/>
                    <a:pt x="231" y="790"/>
                    <a:pt x="240" y="787"/>
                  </a:cubicBezTo>
                  <a:cubicBezTo>
                    <a:pt x="240" y="787"/>
                    <a:pt x="240" y="787"/>
                    <a:pt x="240" y="787"/>
                  </a:cubicBezTo>
                  <a:cubicBezTo>
                    <a:pt x="244" y="785"/>
                    <a:pt x="247" y="783"/>
                    <a:pt x="250" y="781"/>
                  </a:cubicBezTo>
                  <a:cubicBezTo>
                    <a:pt x="251" y="780"/>
                    <a:pt x="253" y="778"/>
                    <a:pt x="254" y="776"/>
                  </a:cubicBezTo>
                  <a:cubicBezTo>
                    <a:pt x="255" y="773"/>
                    <a:pt x="256" y="770"/>
                    <a:pt x="256" y="767"/>
                  </a:cubicBezTo>
                  <a:cubicBezTo>
                    <a:pt x="256" y="765"/>
                    <a:pt x="256" y="763"/>
                    <a:pt x="255" y="762"/>
                  </a:cubicBezTo>
                  <a:cubicBezTo>
                    <a:pt x="255" y="761"/>
                    <a:pt x="255" y="760"/>
                    <a:pt x="254" y="759"/>
                  </a:cubicBezTo>
                  <a:cubicBezTo>
                    <a:pt x="274" y="747"/>
                    <a:pt x="274" y="747"/>
                    <a:pt x="274" y="747"/>
                  </a:cubicBezTo>
                  <a:cubicBezTo>
                    <a:pt x="293" y="711"/>
                    <a:pt x="293" y="711"/>
                    <a:pt x="293" y="711"/>
                  </a:cubicBezTo>
                  <a:cubicBezTo>
                    <a:pt x="301" y="673"/>
                    <a:pt x="301" y="673"/>
                    <a:pt x="301" y="673"/>
                  </a:cubicBezTo>
                  <a:cubicBezTo>
                    <a:pt x="342" y="637"/>
                    <a:pt x="342" y="637"/>
                    <a:pt x="342" y="637"/>
                  </a:cubicBezTo>
                  <a:cubicBezTo>
                    <a:pt x="382" y="595"/>
                    <a:pt x="382" y="595"/>
                    <a:pt x="382" y="595"/>
                  </a:cubicBezTo>
                  <a:cubicBezTo>
                    <a:pt x="382" y="595"/>
                    <a:pt x="382" y="595"/>
                    <a:pt x="382" y="595"/>
                  </a:cubicBezTo>
                  <a:cubicBezTo>
                    <a:pt x="382" y="595"/>
                    <a:pt x="387" y="590"/>
                    <a:pt x="392" y="582"/>
                  </a:cubicBezTo>
                  <a:cubicBezTo>
                    <a:pt x="395" y="578"/>
                    <a:pt x="398" y="574"/>
                    <a:pt x="400" y="569"/>
                  </a:cubicBezTo>
                  <a:cubicBezTo>
                    <a:pt x="401" y="567"/>
                    <a:pt x="402" y="564"/>
                    <a:pt x="403" y="562"/>
                  </a:cubicBezTo>
                  <a:cubicBezTo>
                    <a:pt x="404" y="559"/>
                    <a:pt x="405" y="556"/>
                    <a:pt x="405" y="553"/>
                  </a:cubicBezTo>
                  <a:cubicBezTo>
                    <a:pt x="405" y="549"/>
                    <a:pt x="404" y="545"/>
                    <a:pt x="402" y="541"/>
                  </a:cubicBezTo>
                  <a:cubicBezTo>
                    <a:pt x="401" y="541"/>
                    <a:pt x="401" y="540"/>
                    <a:pt x="401" y="540"/>
                  </a:cubicBezTo>
                  <a:cubicBezTo>
                    <a:pt x="401" y="537"/>
                    <a:pt x="402" y="532"/>
                    <a:pt x="402" y="528"/>
                  </a:cubicBezTo>
                  <a:cubicBezTo>
                    <a:pt x="402" y="523"/>
                    <a:pt x="401" y="517"/>
                    <a:pt x="399" y="511"/>
                  </a:cubicBezTo>
                  <a:cubicBezTo>
                    <a:pt x="399" y="511"/>
                    <a:pt x="399" y="511"/>
                    <a:pt x="399" y="511"/>
                  </a:cubicBezTo>
                  <a:cubicBezTo>
                    <a:pt x="398" y="508"/>
                    <a:pt x="396" y="505"/>
                    <a:pt x="393" y="503"/>
                  </a:cubicBezTo>
                  <a:cubicBezTo>
                    <a:pt x="391" y="501"/>
                    <a:pt x="388" y="499"/>
                    <a:pt x="386" y="498"/>
                  </a:cubicBezTo>
                  <a:cubicBezTo>
                    <a:pt x="382" y="497"/>
                    <a:pt x="379" y="496"/>
                    <a:pt x="376" y="496"/>
                  </a:cubicBezTo>
                  <a:cubicBezTo>
                    <a:pt x="371" y="495"/>
                    <a:pt x="366" y="495"/>
                    <a:pt x="359" y="493"/>
                  </a:cubicBezTo>
                  <a:cubicBezTo>
                    <a:pt x="352" y="492"/>
                    <a:pt x="344" y="489"/>
                    <a:pt x="334" y="485"/>
                  </a:cubicBezTo>
                  <a:cubicBezTo>
                    <a:pt x="333" y="485"/>
                    <a:pt x="333" y="484"/>
                    <a:pt x="332" y="483"/>
                  </a:cubicBezTo>
                  <a:cubicBezTo>
                    <a:pt x="331" y="479"/>
                    <a:pt x="329" y="474"/>
                    <a:pt x="324" y="468"/>
                  </a:cubicBezTo>
                  <a:cubicBezTo>
                    <a:pt x="320" y="462"/>
                    <a:pt x="315" y="456"/>
                    <a:pt x="307" y="450"/>
                  </a:cubicBezTo>
                  <a:cubicBezTo>
                    <a:pt x="306" y="448"/>
                    <a:pt x="304" y="445"/>
                    <a:pt x="302" y="442"/>
                  </a:cubicBezTo>
                  <a:cubicBezTo>
                    <a:pt x="301" y="439"/>
                    <a:pt x="299" y="436"/>
                    <a:pt x="298" y="434"/>
                  </a:cubicBezTo>
                  <a:cubicBezTo>
                    <a:pt x="296" y="431"/>
                    <a:pt x="295" y="429"/>
                    <a:pt x="293" y="427"/>
                  </a:cubicBezTo>
                  <a:cubicBezTo>
                    <a:pt x="292" y="424"/>
                    <a:pt x="290" y="423"/>
                    <a:pt x="289" y="422"/>
                  </a:cubicBezTo>
                  <a:cubicBezTo>
                    <a:pt x="286" y="420"/>
                    <a:pt x="284" y="419"/>
                    <a:pt x="281" y="418"/>
                  </a:cubicBezTo>
                  <a:cubicBezTo>
                    <a:pt x="277" y="417"/>
                    <a:pt x="273" y="415"/>
                    <a:pt x="268" y="414"/>
                  </a:cubicBezTo>
                  <a:cubicBezTo>
                    <a:pt x="261" y="412"/>
                    <a:pt x="253" y="410"/>
                    <a:pt x="246" y="409"/>
                  </a:cubicBezTo>
                  <a:cubicBezTo>
                    <a:pt x="242" y="408"/>
                    <a:pt x="239" y="407"/>
                    <a:pt x="237" y="407"/>
                  </a:cubicBezTo>
                  <a:cubicBezTo>
                    <a:pt x="234" y="406"/>
                    <a:pt x="232" y="405"/>
                    <a:pt x="232" y="405"/>
                  </a:cubicBezTo>
                  <a:cubicBezTo>
                    <a:pt x="230" y="405"/>
                    <a:pt x="230" y="404"/>
                    <a:pt x="229" y="404"/>
                  </a:cubicBezTo>
                  <a:cubicBezTo>
                    <a:pt x="228" y="403"/>
                    <a:pt x="228" y="403"/>
                    <a:pt x="228" y="402"/>
                  </a:cubicBezTo>
                  <a:cubicBezTo>
                    <a:pt x="227" y="402"/>
                    <a:pt x="227" y="401"/>
                    <a:pt x="227" y="399"/>
                  </a:cubicBezTo>
                  <a:cubicBezTo>
                    <a:pt x="228" y="399"/>
                    <a:pt x="230" y="398"/>
                    <a:pt x="232" y="397"/>
                  </a:cubicBezTo>
                  <a:cubicBezTo>
                    <a:pt x="235" y="395"/>
                    <a:pt x="239" y="393"/>
                    <a:pt x="242" y="391"/>
                  </a:cubicBezTo>
                  <a:cubicBezTo>
                    <a:pt x="245" y="388"/>
                    <a:pt x="249" y="386"/>
                    <a:pt x="252" y="382"/>
                  </a:cubicBezTo>
                  <a:cubicBezTo>
                    <a:pt x="255" y="378"/>
                    <a:pt x="256" y="374"/>
                    <a:pt x="258" y="371"/>
                  </a:cubicBezTo>
                  <a:cubicBezTo>
                    <a:pt x="261" y="365"/>
                    <a:pt x="263" y="358"/>
                    <a:pt x="265" y="353"/>
                  </a:cubicBezTo>
                  <a:cubicBezTo>
                    <a:pt x="265" y="351"/>
                    <a:pt x="266" y="350"/>
                    <a:pt x="266" y="349"/>
                  </a:cubicBezTo>
                  <a:cubicBezTo>
                    <a:pt x="269" y="350"/>
                    <a:pt x="272" y="351"/>
                    <a:pt x="275" y="352"/>
                  </a:cubicBezTo>
                  <a:cubicBezTo>
                    <a:pt x="282" y="355"/>
                    <a:pt x="289" y="359"/>
                    <a:pt x="294" y="362"/>
                  </a:cubicBezTo>
                  <a:cubicBezTo>
                    <a:pt x="297" y="363"/>
                    <a:pt x="299" y="365"/>
                    <a:pt x="301" y="366"/>
                  </a:cubicBezTo>
                  <a:cubicBezTo>
                    <a:pt x="302" y="366"/>
                    <a:pt x="302" y="366"/>
                    <a:pt x="303" y="367"/>
                  </a:cubicBezTo>
                  <a:cubicBezTo>
                    <a:pt x="303" y="367"/>
                    <a:pt x="303" y="367"/>
                    <a:pt x="303" y="367"/>
                  </a:cubicBezTo>
                  <a:cubicBezTo>
                    <a:pt x="303" y="367"/>
                    <a:pt x="303" y="367"/>
                    <a:pt x="303" y="367"/>
                  </a:cubicBezTo>
                  <a:cubicBezTo>
                    <a:pt x="311" y="372"/>
                    <a:pt x="311" y="372"/>
                    <a:pt x="311" y="372"/>
                  </a:cubicBezTo>
                  <a:cubicBezTo>
                    <a:pt x="346" y="345"/>
                    <a:pt x="346" y="345"/>
                    <a:pt x="346" y="345"/>
                  </a:cubicBezTo>
                  <a:cubicBezTo>
                    <a:pt x="347" y="344"/>
                    <a:pt x="347" y="344"/>
                    <a:pt x="347" y="344"/>
                  </a:cubicBezTo>
                  <a:cubicBezTo>
                    <a:pt x="351" y="340"/>
                    <a:pt x="353" y="337"/>
                    <a:pt x="355" y="334"/>
                  </a:cubicBezTo>
                  <a:cubicBezTo>
                    <a:pt x="356" y="333"/>
                    <a:pt x="357" y="332"/>
                    <a:pt x="358" y="330"/>
                  </a:cubicBezTo>
                  <a:cubicBezTo>
                    <a:pt x="358" y="329"/>
                    <a:pt x="359" y="328"/>
                    <a:pt x="359" y="327"/>
                  </a:cubicBezTo>
                  <a:cubicBezTo>
                    <a:pt x="359" y="326"/>
                    <a:pt x="360" y="324"/>
                    <a:pt x="360" y="323"/>
                  </a:cubicBezTo>
                  <a:cubicBezTo>
                    <a:pt x="360" y="321"/>
                    <a:pt x="359" y="320"/>
                    <a:pt x="359" y="319"/>
                  </a:cubicBezTo>
                  <a:cubicBezTo>
                    <a:pt x="360" y="317"/>
                    <a:pt x="361" y="315"/>
                    <a:pt x="362" y="313"/>
                  </a:cubicBezTo>
                  <a:cubicBezTo>
                    <a:pt x="364" y="309"/>
                    <a:pt x="367" y="303"/>
                    <a:pt x="369" y="299"/>
                  </a:cubicBezTo>
                  <a:cubicBezTo>
                    <a:pt x="370" y="297"/>
                    <a:pt x="371" y="296"/>
                    <a:pt x="372" y="294"/>
                  </a:cubicBezTo>
                  <a:cubicBezTo>
                    <a:pt x="373" y="294"/>
                    <a:pt x="373" y="293"/>
                    <a:pt x="373" y="293"/>
                  </a:cubicBezTo>
                  <a:cubicBezTo>
                    <a:pt x="373" y="293"/>
                    <a:pt x="373" y="293"/>
                    <a:pt x="373" y="293"/>
                  </a:cubicBezTo>
                  <a:cubicBezTo>
                    <a:pt x="375" y="290"/>
                    <a:pt x="375" y="290"/>
                    <a:pt x="375" y="290"/>
                  </a:cubicBezTo>
                  <a:cubicBezTo>
                    <a:pt x="377" y="254"/>
                    <a:pt x="377" y="254"/>
                    <a:pt x="377" y="254"/>
                  </a:cubicBezTo>
                  <a:cubicBezTo>
                    <a:pt x="393" y="237"/>
                    <a:pt x="393" y="237"/>
                    <a:pt x="393" y="237"/>
                  </a:cubicBezTo>
                  <a:cubicBezTo>
                    <a:pt x="415" y="223"/>
                    <a:pt x="415" y="223"/>
                    <a:pt x="415" y="223"/>
                  </a:cubicBezTo>
                  <a:cubicBezTo>
                    <a:pt x="444" y="191"/>
                    <a:pt x="444" y="191"/>
                    <a:pt x="444" y="191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7" y="186"/>
                    <a:pt x="449" y="182"/>
                  </a:cubicBezTo>
                  <a:cubicBezTo>
                    <a:pt x="450" y="179"/>
                    <a:pt x="451" y="177"/>
                    <a:pt x="451" y="174"/>
                  </a:cubicBezTo>
                  <a:cubicBezTo>
                    <a:pt x="452" y="173"/>
                    <a:pt x="452" y="171"/>
                    <a:pt x="452" y="170"/>
                  </a:cubicBezTo>
                  <a:cubicBezTo>
                    <a:pt x="453" y="168"/>
                    <a:pt x="453" y="167"/>
                    <a:pt x="453" y="165"/>
                  </a:cubicBezTo>
                  <a:cubicBezTo>
                    <a:pt x="453" y="163"/>
                    <a:pt x="453" y="160"/>
                    <a:pt x="454" y="157"/>
                  </a:cubicBezTo>
                  <a:cubicBezTo>
                    <a:pt x="454" y="155"/>
                    <a:pt x="454" y="154"/>
                    <a:pt x="454" y="152"/>
                  </a:cubicBezTo>
                  <a:cubicBezTo>
                    <a:pt x="455" y="152"/>
                    <a:pt x="455" y="152"/>
                    <a:pt x="455" y="152"/>
                  </a:cubicBezTo>
                  <a:cubicBezTo>
                    <a:pt x="457" y="152"/>
                    <a:pt x="460" y="152"/>
                    <a:pt x="464" y="152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8" y="152"/>
                    <a:pt x="473" y="152"/>
                    <a:pt x="478" y="152"/>
                  </a:cubicBezTo>
                  <a:cubicBezTo>
                    <a:pt x="480" y="152"/>
                    <a:pt x="481" y="152"/>
                    <a:pt x="482" y="152"/>
                  </a:cubicBezTo>
                  <a:cubicBezTo>
                    <a:pt x="485" y="152"/>
                    <a:pt x="487" y="152"/>
                    <a:pt x="489" y="152"/>
                  </a:cubicBezTo>
                  <a:cubicBezTo>
                    <a:pt x="491" y="151"/>
                    <a:pt x="493" y="151"/>
                    <a:pt x="494" y="150"/>
                  </a:cubicBezTo>
                  <a:cubicBezTo>
                    <a:pt x="497" y="148"/>
                    <a:pt x="500" y="146"/>
                    <a:pt x="501" y="143"/>
                  </a:cubicBezTo>
                  <a:cubicBezTo>
                    <a:pt x="503" y="140"/>
                    <a:pt x="504" y="137"/>
                    <a:pt x="504" y="134"/>
                  </a:cubicBezTo>
                  <a:cubicBezTo>
                    <a:pt x="504" y="131"/>
                    <a:pt x="503" y="129"/>
                    <a:pt x="503" y="127"/>
                  </a:cubicBezTo>
                  <a:cubicBezTo>
                    <a:pt x="502" y="124"/>
                    <a:pt x="500" y="122"/>
                    <a:pt x="499" y="119"/>
                  </a:cubicBezTo>
                  <a:cubicBezTo>
                    <a:pt x="497" y="117"/>
                    <a:pt x="496" y="115"/>
                    <a:pt x="494" y="113"/>
                  </a:cubicBezTo>
                  <a:cubicBezTo>
                    <a:pt x="496" y="92"/>
                    <a:pt x="496" y="92"/>
                    <a:pt x="496" y="92"/>
                  </a:cubicBezTo>
                  <a:cubicBezTo>
                    <a:pt x="497" y="67"/>
                    <a:pt x="497" y="67"/>
                    <a:pt x="497" y="67"/>
                  </a:cubicBezTo>
                  <a:cubicBezTo>
                    <a:pt x="530" y="31"/>
                    <a:pt x="530" y="31"/>
                    <a:pt x="530" y="31"/>
                  </a:cubicBezTo>
                  <a:cubicBezTo>
                    <a:pt x="533" y="33"/>
                    <a:pt x="536" y="36"/>
                    <a:pt x="538" y="39"/>
                  </a:cubicBezTo>
                  <a:cubicBezTo>
                    <a:pt x="539" y="40"/>
                    <a:pt x="540" y="40"/>
                    <a:pt x="541" y="41"/>
                  </a:cubicBezTo>
                  <a:cubicBezTo>
                    <a:pt x="542" y="46"/>
                    <a:pt x="544" y="55"/>
                    <a:pt x="546" y="63"/>
                  </a:cubicBezTo>
                  <a:cubicBezTo>
                    <a:pt x="546" y="66"/>
                    <a:pt x="547" y="68"/>
                    <a:pt x="548" y="71"/>
                  </a:cubicBezTo>
                  <a:cubicBezTo>
                    <a:pt x="549" y="73"/>
                    <a:pt x="551" y="75"/>
                    <a:pt x="553" y="77"/>
                  </a:cubicBezTo>
                  <a:cubicBezTo>
                    <a:pt x="556" y="80"/>
                    <a:pt x="559" y="82"/>
                    <a:pt x="562" y="83"/>
                  </a:cubicBezTo>
                  <a:cubicBezTo>
                    <a:pt x="566" y="84"/>
                    <a:pt x="569" y="85"/>
                    <a:pt x="572" y="86"/>
                  </a:cubicBezTo>
                  <a:cubicBezTo>
                    <a:pt x="574" y="87"/>
                    <a:pt x="577" y="88"/>
                    <a:pt x="580" y="90"/>
                  </a:cubicBezTo>
                  <a:cubicBezTo>
                    <a:pt x="581" y="91"/>
                    <a:pt x="581" y="91"/>
                    <a:pt x="581" y="91"/>
                  </a:cubicBezTo>
                  <a:cubicBezTo>
                    <a:pt x="635" y="117"/>
                    <a:pt x="635" y="117"/>
                    <a:pt x="635" y="117"/>
                  </a:cubicBezTo>
                  <a:cubicBezTo>
                    <a:pt x="635" y="118"/>
                    <a:pt x="635" y="118"/>
                    <a:pt x="636" y="120"/>
                  </a:cubicBezTo>
                  <a:cubicBezTo>
                    <a:pt x="637" y="122"/>
                    <a:pt x="638" y="127"/>
                    <a:pt x="640" y="132"/>
                  </a:cubicBezTo>
                  <a:cubicBezTo>
                    <a:pt x="643" y="138"/>
                    <a:pt x="646" y="144"/>
                    <a:pt x="653" y="149"/>
                  </a:cubicBezTo>
                  <a:cubicBezTo>
                    <a:pt x="655" y="151"/>
                    <a:pt x="658" y="153"/>
                    <a:pt x="661" y="154"/>
                  </a:cubicBezTo>
                  <a:cubicBezTo>
                    <a:pt x="664" y="155"/>
                    <a:pt x="667" y="155"/>
                    <a:pt x="670" y="155"/>
                  </a:cubicBezTo>
                  <a:cubicBezTo>
                    <a:pt x="670" y="155"/>
                    <a:pt x="670" y="155"/>
                    <a:pt x="670" y="155"/>
                  </a:cubicBezTo>
                  <a:cubicBezTo>
                    <a:pt x="675" y="155"/>
                    <a:pt x="679" y="154"/>
                    <a:pt x="682" y="153"/>
                  </a:cubicBezTo>
                  <a:cubicBezTo>
                    <a:pt x="687" y="151"/>
                    <a:pt x="691" y="149"/>
                    <a:pt x="695" y="148"/>
                  </a:cubicBezTo>
                  <a:cubicBezTo>
                    <a:pt x="696" y="147"/>
                    <a:pt x="697" y="146"/>
                    <a:pt x="698" y="146"/>
                  </a:cubicBezTo>
                  <a:cubicBezTo>
                    <a:pt x="698" y="146"/>
                    <a:pt x="699" y="146"/>
                    <a:pt x="699" y="146"/>
                  </a:cubicBezTo>
                  <a:cubicBezTo>
                    <a:pt x="700" y="146"/>
                    <a:pt x="702" y="146"/>
                    <a:pt x="703" y="147"/>
                  </a:cubicBezTo>
                  <a:cubicBezTo>
                    <a:pt x="705" y="147"/>
                    <a:pt x="707" y="147"/>
                    <a:pt x="709" y="147"/>
                  </a:cubicBezTo>
                  <a:cubicBezTo>
                    <a:pt x="717" y="147"/>
                    <a:pt x="726" y="146"/>
                    <a:pt x="734" y="145"/>
                  </a:cubicBezTo>
                  <a:cubicBezTo>
                    <a:pt x="738" y="145"/>
                    <a:pt x="742" y="145"/>
                    <a:pt x="744" y="144"/>
                  </a:cubicBezTo>
                  <a:cubicBezTo>
                    <a:pt x="748" y="145"/>
                    <a:pt x="754" y="147"/>
                    <a:pt x="762" y="148"/>
                  </a:cubicBezTo>
                  <a:cubicBezTo>
                    <a:pt x="774" y="151"/>
                    <a:pt x="791" y="153"/>
                    <a:pt x="808" y="154"/>
                  </a:cubicBezTo>
                  <a:cubicBezTo>
                    <a:pt x="808" y="154"/>
                    <a:pt x="809" y="154"/>
                    <a:pt x="809" y="154"/>
                  </a:cubicBezTo>
                  <a:cubicBezTo>
                    <a:pt x="809" y="154"/>
                    <a:pt x="809" y="154"/>
                    <a:pt x="809" y="154"/>
                  </a:cubicBezTo>
                  <a:cubicBezTo>
                    <a:pt x="812" y="154"/>
                    <a:pt x="815" y="154"/>
                    <a:pt x="818" y="152"/>
                  </a:cubicBezTo>
                  <a:cubicBezTo>
                    <a:pt x="820" y="151"/>
                    <a:pt x="822" y="149"/>
                    <a:pt x="823" y="148"/>
                  </a:cubicBezTo>
                  <a:cubicBezTo>
                    <a:pt x="825" y="145"/>
                    <a:pt x="826" y="142"/>
                    <a:pt x="827" y="140"/>
                  </a:cubicBezTo>
                  <a:cubicBezTo>
                    <a:pt x="827" y="138"/>
                    <a:pt x="827" y="136"/>
                    <a:pt x="827" y="134"/>
                  </a:cubicBezTo>
                  <a:cubicBezTo>
                    <a:pt x="827" y="132"/>
                    <a:pt x="827" y="129"/>
                    <a:pt x="827" y="127"/>
                  </a:cubicBezTo>
                  <a:cubicBezTo>
                    <a:pt x="862" y="121"/>
                    <a:pt x="862" y="121"/>
                    <a:pt x="862" y="121"/>
                  </a:cubicBezTo>
                  <a:cubicBezTo>
                    <a:pt x="862" y="121"/>
                    <a:pt x="862" y="121"/>
                    <a:pt x="862" y="121"/>
                  </a:cubicBezTo>
                  <a:cubicBezTo>
                    <a:pt x="862" y="121"/>
                    <a:pt x="863" y="121"/>
                    <a:pt x="864" y="121"/>
                  </a:cubicBezTo>
                  <a:cubicBezTo>
                    <a:pt x="867" y="121"/>
                    <a:pt x="874" y="119"/>
                    <a:pt x="881" y="118"/>
                  </a:cubicBezTo>
                  <a:cubicBezTo>
                    <a:pt x="885" y="117"/>
                    <a:pt x="889" y="117"/>
                    <a:pt x="892" y="116"/>
                  </a:cubicBezTo>
                  <a:cubicBezTo>
                    <a:pt x="893" y="116"/>
                    <a:pt x="894" y="116"/>
                    <a:pt x="895" y="116"/>
                  </a:cubicBezTo>
                  <a:cubicBezTo>
                    <a:pt x="896" y="116"/>
                    <a:pt x="896" y="116"/>
                    <a:pt x="896" y="116"/>
                  </a:cubicBezTo>
                  <a:cubicBezTo>
                    <a:pt x="896" y="116"/>
                    <a:pt x="896" y="116"/>
                    <a:pt x="896" y="116"/>
                  </a:cubicBezTo>
                  <a:cubicBezTo>
                    <a:pt x="897" y="116"/>
                    <a:pt x="897" y="116"/>
                    <a:pt x="897" y="116"/>
                  </a:cubicBezTo>
                  <a:cubicBezTo>
                    <a:pt x="897" y="116"/>
                    <a:pt x="897" y="116"/>
                    <a:pt x="897" y="116"/>
                  </a:cubicBezTo>
                  <a:cubicBezTo>
                    <a:pt x="900" y="115"/>
                    <a:pt x="902" y="115"/>
                    <a:pt x="904" y="114"/>
                  </a:cubicBezTo>
                  <a:cubicBezTo>
                    <a:pt x="906" y="113"/>
                    <a:pt x="907" y="112"/>
                    <a:pt x="908" y="111"/>
                  </a:cubicBezTo>
                  <a:cubicBezTo>
                    <a:pt x="910" y="110"/>
                    <a:pt x="911" y="108"/>
                    <a:pt x="913" y="107"/>
                  </a:cubicBezTo>
                  <a:cubicBezTo>
                    <a:pt x="915" y="104"/>
                    <a:pt x="917" y="101"/>
                    <a:pt x="919" y="98"/>
                  </a:cubicBezTo>
                  <a:cubicBezTo>
                    <a:pt x="922" y="94"/>
                    <a:pt x="924" y="90"/>
                    <a:pt x="926" y="86"/>
                  </a:cubicBezTo>
                  <a:cubicBezTo>
                    <a:pt x="928" y="87"/>
                    <a:pt x="930" y="87"/>
                    <a:pt x="931" y="87"/>
                  </a:cubicBezTo>
                  <a:cubicBezTo>
                    <a:pt x="935" y="88"/>
                    <a:pt x="938" y="89"/>
                    <a:pt x="941" y="90"/>
                  </a:cubicBezTo>
                  <a:cubicBezTo>
                    <a:pt x="942" y="90"/>
                    <a:pt x="943" y="90"/>
                    <a:pt x="944" y="91"/>
                  </a:cubicBezTo>
                  <a:cubicBezTo>
                    <a:pt x="944" y="91"/>
                    <a:pt x="944" y="91"/>
                    <a:pt x="944" y="91"/>
                  </a:cubicBezTo>
                  <a:cubicBezTo>
                    <a:pt x="946" y="92"/>
                    <a:pt x="947" y="93"/>
                    <a:pt x="949" y="93"/>
                  </a:cubicBezTo>
                  <a:cubicBezTo>
                    <a:pt x="951" y="93"/>
                    <a:pt x="952" y="94"/>
                    <a:pt x="953" y="94"/>
                  </a:cubicBezTo>
                  <a:cubicBezTo>
                    <a:pt x="957" y="94"/>
                    <a:pt x="960" y="93"/>
                    <a:pt x="962" y="92"/>
                  </a:cubicBezTo>
                  <a:cubicBezTo>
                    <a:pt x="966" y="90"/>
                    <a:pt x="969" y="88"/>
                    <a:pt x="973" y="86"/>
                  </a:cubicBezTo>
                  <a:cubicBezTo>
                    <a:pt x="975" y="85"/>
                    <a:pt x="977" y="83"/>
                    <a:pt x="978" y="82"/>
                  </a:cubicBezTo>
                  <a:cubicBezTo>
                    <a:pt x="989" y="100"/>
                    <a:pt x="989" y="100"/>
                    <a:pt x="989" y="100"/>
                  </a:cubicBezTo>
                  <a:cubicBezTo>
                    <a:pt x="992" y="118"/>
                    <a:pt x="992" y="118"/>
                    <a:pt x="992" y="118"/>
                  </a:cubicBezTo>
                  <a:cubicBezTo>
                    <a:pt x="1036" y="148"/>
                    <a:pt x="1036" y="148"/>
                    <a:pt x="1036" y="148"/>
                  </a:cubicBezTo>
                  <a:cubicBezTo>
                    <a:pt x="1036" y="148"/>
                    <a:pt x="1036" y="148"/>
                    <a:pt x="1036" y="148"/>
                  </a:cubicBezTo>
                  <a:cubicBezTo>
                    <a:pt x="1036" y="148"/>
                    <a:pt x="1042" y="152"/>
                    <a:pt x="1051" y="155"/>
                  </a:cubicBezTo>
                  <a:cubicBezTo>
                    <a:pt x="1060" y="159"/>
                    <a:pt x="1073" y="162"/>
                    <a:pt x="1088" y="162"/>
                  </a:cubicBezTo>
                  <a:cubicBezTo>
                    <a:pt x="1094" y="162"/>
                    <a:pt x="1100" y="161"/>
                    <a:pt x="1107" y="160"/>
                  </a:cubicBezTo>
                  <a:cubicBezTo>
                    <a:pt x="1110" y="160"/>
                    <a:pt x="1110" y="160"/>
                    <a:pt x="1110" y="160"/>
                  </a:cubicBezTo>
                  <a:cubicBezTo>
                    <a:pt x="1130" y="147"/>
                    <a:pt x="1130" y="147"/>
                    <a:pt x="1130" y="147"/>
                  </a:cubicBezTo>
                  <a:cubicBezTo>
                    <a:pt x="1134" y="145"/>
                    <a:pt x="1150" y="138"/>
                    <a:pt x="1176" y="126"/>
                  </a:cubicBezTo>
                  <a:cubicBezTo>
                    <a:pt x="1181" y="124"/>
                    <a:pt x="1185" y="122"/>
                    <a:pt x="1187" y="121"/>
                  </a:cubicBezTo>
                  <a:cubicBezTo>
                    <a:pt x="1191" y="122"/>
                    <a:pt x="1195" y="123"/>
                    <a:pt x="1202" y="124"/>
                  </a:cubicBezTo>
                  <a:cubicBezTo>
                    <a:pt x="1202" y="124"/>
                    <a:pt x="1203" y="124"/>
                    <a:pt x="1203" y="124"/>
                  </a:cubicBezTo>
                  <a:cubicBezTo>
                    <a:pt x="1205" y="124"/>
                    <a:pt x="1207" y="123"/>
                    <a:pt x="1209" y="123"/>
                  </a:cubicBezTo>
                  <a:cubicBezTo>
                    <a:pt x="1211" y="122"/>
                    <a:pt x="1213" y="122"/>
                    <a:pt x="1214" y="121"/>
                  </a:cubicBezTo>
                  <a:cubicBezTo>
                    <a:pt x="1221" y="133"/>
                    <a:pt x="1221" y="133"/>
                    <a:pt x="1221" y="133"/>
                  </a:cubicBezTo>
                  <a:cubicBezTo>
                    <a:pt x="1221" y="133"/>
                    <a:pt x="1221" y="133"/>
                    <a:pt x="1224" y="137"/>
                  </a:cubicBezTo>
                  <a:cubicBezTo>
                    <a:pt x="1226" y="142"/>
                    <a:pt x="1232" y="151"/>
                    <a:pt x="1242" y="168"/>
                  </a:cubicBezTo>
                  <a:cubicBezTo>
                    <a:pt x="1242" y="168"/>
                    <a:pt x="1242" y="168"/>
                    <a:pt x="1242" y="168"/>
                  </a:cubicBezTo>
                  <a:cubicBezTo>
                    <a:pt x="1244" y="172"/>
                    <a:pt x="1246" y="176"/>
                    <a:pt x="1247" y="178"/>
                  </a:cubicBezTo>
                  <a:cubicBezTo>
                    <a:pt x="1247" y="178"/>
                    <a:pt x="1247" y="178"/>
                    <a:pt x="1247" y="178"/>
                  </a:cubicBezTo>
                  <a:cubicBezTo>
                    <a:pt x="1239" y="190"/>
                    <a:pt x="1239" y="190"/>
                    <a:pt x="1239" y="190"/>
                  </a:cubicBezTo>
                  <a:cubicBezTo>
                    <a:pt x="1259" y="206"/>
                    <a:pt x="1259" y="206"/>
                    <a:pt x="1259" y="206"/>
                  </a:cubicBezTo>
                  <a:cubicBezTo>
                    <a:pt x="1260" y="207"/>
                    <a:pt x="1266" y="212"/>
                    <a:pt x="1273" y="219"/>
                  </a:cubicBezTo>
                  <a:cubicBezTo>
                    <a:pt x="1280" y="226"/>
                    <a:pt x="1288" y="235"/>
                    <a:pt x="1293" y="242"/>
                  </a:cubicBezTo>
                  <a:cubicBezTo>
                    <a:pt x="1295" y="245"/>
                    <a:pt x="1295" y="245"/>
                    <a:pt x="1295" y="245"/>
                  </a:cubicBezTo>
                  <a:cubicBezTo>
                    <a:pt x="1330" y="266"/>
                    <a:pt x="1330" y="266"/>
                    <a:pt x="1330" y="266"/>
                  </a:cubicBezTo>
                  <a:cubicBezTo>
                    <a:pt x="1332" y="268"/>
                    <a:pt x="1336" y="272"/>
                    <a:pt x="1340" y="276"/>
                  </a:cubicBezTo>
                  <a:cubicBezTo>
                    <a:pt x="1343" y="279"/>
                    <a:pt x="1347" y="283"/>
                    <a:pt x="1350" y="286"/>
                  </a:cubicBezTo>
                  <a:cubicBezTo>
                    <a:pt x="1352" y="288"/>
                    <a:pt x="1354" y="289"/>
                    <a:pt x="1356" y="291"/>
                  </a:cubicBezTo>
                  <a:cubicBezTo>
                    <a:pt x="1358" y="292"/>
                    <a:pt x="1360" y="293"/>
                    <a:pt x="1363" y="294"/>
                  </a:cubicBezTo>
                  <a:cubicBezTo>
                    <a:pt x="1364" y="295"/>
                    <a:pt x="1364" y="295"/>
                    <a:pt x="1364" y="295"/>
                  </a:cubicBezTo>
                  <a:cubicBezTo>
                    <a:pt x="1363" y="294"/>
                    <a:pt x="1363" y="294"/>
                    <a:pt x="1363" y="294"/>
                  </a:cubicBezTo>
                  <a:cubicBezTo>
                    <a:pt x="1366" y="295"/>
                    <a:pt x="1369" y="296"/>
                    <a:pt x="1371" y="296"/>
                  </a:cubicBezTo>
                  <a:cubicBezTo>
                    <a:pt x="1371" y="296"/>
                    <a:pt x="1371" y="296"/>
                    <a:pt x="1371" y="296"/>
                  </a:cubicBezTo>
                  <a:cubicBezTo>
                    <a:pt x="1374" y="296"/>
                    <a:pt x="1377" y="295"/>
                    <a:pt x="1380" y="294"/>
                  </a:cubicBezTo>
                  <a:cubicBezTo>
                    <a:pt x="1384" y="293"/>
                    <a:pt x="1387" y="290"/>
                    <a:pt x="1390" y="288"/>
                  </a:cubicBezTo>
                  <a:cubicBezTo>
                    <a:pt x="1394" y="285"/>
                    <a:pt x="1398" y="281"/>
                    <a:pt x="1400" y="278"/>
                  </a:cubicBezTo>
                  <a:cubicBezTo>
                    <a:pt x="1400" y="278"/>
                    <a:pt x="1401" y="278"/>
                    <a:pt x="1401" y="277"/>
                  </a:cubicBezTo>
                  <a:cubicBezTo>
                    <a:pt x="1411" y="275"/>
                    <a:pt x="1437" y="267"/>
                    <a:pt x="1465" y="258"/>
                  </a:cubicBezTo>
                  <a:cubicBezTo>
                    <a:pt x="1471" y="256"/>
                    <a:pt x="1476" y="251"/>
                    <a:pt x="1480" y="245"/>
                  </a:cubicBezTo>
                  <a:cubicBezTo>
                    <a:pt x="1484" y="239"/>
                    <a:pt x="1486" y="232"/>
                    <a:pt x="1486" y="223"/>
                  </a:cubicBezTo>
                  <a:cubicBezTo>
                    <a:pt x="1486" y="218"/>
                    <a:pt x="1485" y="213"/>
                    <a:pt x="1484" y="207"/>
                  </a:cubicBezTo>
                  <a:cubicBezTo>
                    <a:pt x="1484" y="206"/>
                    <a:pt x="1485" y="205"/>
                    <a:pt x="1485" y="204"/>
                  </a:cubicBezTo>
                  <a:cubicBezTo>
                    <a:pt x="1487" y="201"/>
                    <a:pt x="1489" y="198"/>
                    <a:pt x="1490" y="195"/>
                  </a:cubicBezTo>
                  <a:cubicBezTo>
                    <a:pt x="1492" y="192"/>
                    <a:pt x="1493" y="189"/>
                    <a:pt x="1494" y="185"/>
                  </a:cubicBezTo>
                  <a:cubicBezTo>
                    <a:pt x="1495" y="185"/>
                    <a:pt x="1496" y="184"/>
                    <a:pt x="1497" y="183"/>
                  </a:cubicBezTo>
                  <a:cubicBezTo>
                    <a:pt x="1500" y="180"/>
                    <a:pt x="1505" y="178"/>
                    <a:pt x="1508" y="176"/>
                  </a:cubicBezTo>
                  <a:cubicBezTo>
                    <a:pt x="1510" y="176"/>
                    <a:pt x="1512" y="175"/>
                    <a:pt x="1513" y="174"/>
                  </a:cubicBezTo>
                  <a:cubicBezTo>
                    <a:pt x="1513" y="174"/>
                    <a:pt x="1514" y="174"/>
                    <a:pt x="1514" y="174"/>
                  </a:cubicBezTo>
                  <a:cubicBezTo>
                    <a:pt x="1514" y="174"/>
                    <a:pt x="1514" y="174"/>
                    <a:pt x="1514" y="174"/>
                  </a:cubicBezTo>
                  <a:cubicBezTo>
                    <a:pt x="1514" y="174"/>
                    <a:pt x="1514" y="174"/>
                    <a:pt x="1514" y="174"/>
                  </a:cubicBezTo>
                  <a:cubicBezTo>
                    <a:pt x="1514" y="174"/>
                    <a:pt x="1514" y="174"/>
                    <a:pt x="1514" y="174"/>
                  </a:cubicBezTo>
                  <a:cubicBezTo>
                    <a:pt x="1516" y="173"/>
                    <a:pt x="1516" y="173"/>
                    <a:pt x="1516" y="173"/>
                  </a:cubicBezTo>
                  <a:cubicBezTo>
                    <a:pt x="1517" y="172"/>
                    <a:pt x="1517" y="172"/>
                    <a:pt x="1517" y="172"/>
                  </a:cubicBezTo>
                  <a:cubicBezTo>
                    <a:pt x="1517" y="172"/>
                    <a:pt x="1517" y="172"/>
                    <a:pt x="1517" y="172"/>
                  </a:cubicBezTo>
                  <a:cubicBezTo>
                    <a:pt x="1517" y="172"/>
                    <a:pt x="1522" y="169"/>
                    <a:pt x="1528" y="166"/>
                  </a:cubicBezTo>
                  <a:cubicBezTo>
                    <a:pt x="1528" y="166"/>
                    <a:pt x="1528" y="166"/>
                    <a:pt x="1528" y="166"/>
                  </a:cubicBezTo>
                  <a:cubicBezTo>
                    <a:pt x="1530" y="189"/>
                    <a:pt x="1530" y="189"/>
                    <a:pt x="1530" y="189"/>
                  </a:cubicBezTo>
                  <a:cubicBezTo>
                    <a:pt x="1551" y="216"/>
                    <a:pt x="1551" y="216"/>
                    <a:pt x="1551" y="216"/>
                  </a:cubicBezTo>
                  <a:cubicBezTo>
                    <a:pt x="1556" y="238"/>
                    <a:pt x="1556" y="238"/>
                    <a:pt x="1556" y="238"/>
                  </a:cubicBezTo>
                  <a:cubicBezTo>
                    <a:pt x="1556" y="239"/>
                    <a:pt x="1556" y="241"/>
                    <a:pt x="1556" y="242"/>
                  </a:cubicBezTo>
                  <a:cubicBezTo>
                    <a:pt x="1556" y="245"/>
                    <a:pt x="1557" y="250"/>
                    <a:pt x="1558" y="255"/>
                  </a:cubicBezTo>
                  <a:cubicBezTo>
                    <a:pt x="1559" y="261"/>
                    <a:pt x="1561" y="267"/>
                    <a:pt x="1565" y="273"/>
                  </a:cubicBezTo>
                  <a:cubicBezTo>
                    <a:pt x="1565" y="273"/>
                    <a:pt x="1565" y="273"/>
                    <a:pt x="1565" y="273"/>
                  </a:cubicBezTo>
                  <a:cubicBezTo>
                    <a:pt x="1568" y="278"/>
                    <a:pt x="1572" y="281"/>
                    <a:pt x="1576" y="285"/>
                  </a:cubicBezTo>
                  <a:cubicBezTo>
                    <a:pt x="1582" y="290"/>
                    <a:pt x="1589" y="294"/>
                    <a:pt x="1594" y="297"/>
                  </a:cubicBezTo>
                  <a:cubicBezTo>
                    <a:pt x="1599" y="300"/>
                    <a:pt x="1603" y="302"/>
                    <a:pt x="1603" y="302"/>
                  </a:cubicBezTo>
                  <a:cubicBezTo>
                    <a:pt x="1608" y="304"/>
                    <a:pt x="1608" y="304"/>
                    <a:pt x="1608" y="304"/>
                  </a:cubicBezTo>
                  <a:cubicBezTo>
                    <a:pt x="1613" y="303"/>
                    <a:pt x="1613" y="303"/>
                    <a:pt x="1613" y="303"/>
                  </a:cubicBezTo>
                  <a:cubicBezTo>
                    <a:pt x="1614" y="303"/>
                    <a:pt x="1623" y="300"/>
                    <a:pt x="1635" y="295"/>
                  </a:cubicBezTo>
                  <a:cubicBezTo>
                    <a:pt x="1631" y="279"/>
                    <a:pt x="1631" y="279"/>
                    <a:pt x="1631" y="279"/>
                  </a:cubicBezTo>
                  <a:cubicBezTo>
                    <a:pt x="1630" y="275"/>
                    <a:pt x="1629" y="271"/>
                    <a:pt x="1628" y="268"/>
                  </a:cubicBezTo>
                  <a:cubicBezTo>
                    <a:pt x="1624" y="269"/>
                    <a:pt x="1620" y="271"/>
                    <a:pt x="1617" y="272"/>
                  </a:cubicBezTo>
                  <a:cubicBezTo>
                    <a:pt x="1615" y="273"/>
                    <a:pt x="1612" y="274"/>
                    <a:pt x="1611" y="274"/>
                  </a:cubicBezTo>
                  <a:cubicBezTo>
                    <a:pt x="1609" y="273"/>
                    <a:pt x="1606" y="272"/>
                    <a:pt x="1603" y="270"/>
                  </a:cubicBezTo>
                  <a:cubicBezTo>
                    <a:pt x="1600" y="268"/>
                    <a:pt x="1597" y="265"/>
                    <a:pt x="1594" y="263"/>
                  </a:cubicBezTo>
                  <a:cubicBezTo>
                    <a:pt x="1591" y="261"/>
                    <a:pt x="1589" y="258"/>
                    <a:pt x="1588" y="257"/>
                  </a:cubicBezTo>
                  <a:cubicBezTo>
                    <a:pt x="1587" y="255"/>
                    <a:pt x="1586" y="252"/>
                    <a:pt x="1585" y="249"/>
                  </a:cubicBezTo>
                  <a:cubicBezTo>
                    <a:pt x="1584" y="247"/>
                    <a:pt x="1584" y="244"/>
                    <a:pt x="1584" y="242"/>
                  </a:cubicBezTo>
                  <a:cubicBezTo>
                    <a:pt x="1584" y="241"/>
                    <a:pt x="1584" y="240"/>
                    <a:pt x="1584" y="240"/>
                  </a:cubicBezTo>
                  <a:cubicBezTo>
                    <a:pt x="1584" y="239"/>
                    <a:pt x="1584" y="239"/>
                    <a:pt x="1584" y="239"/>
                  </a:cubicBezTo>
                  <a:cubicBezTo>
                    <a:pt x="1584" y="239"/>
                    <a:pt x="1584" y="239"/>
                    <a:pt x="1584" y="239"/>
                  </a:cubicBezTo>
                  <a:cubicBezTo>
                    <a:pt x="1585" y="237"/>
                    <a:pt x="1585" y="237"/>
                    <a:pt x="1585" y="237"/>
                  </a:cubicBezTo>
                  <a:cubicBezTo>
                    <a:pt x="1577" y="204"/>
                    <a:pt x="1577" y="204"/>
                    <a:pt x="1577" y="204"/>
                  </a:cubicBezTo>
                  <a:cubicBezTo>
                    <a:pt x="1557" y="178"/>
                    <a:pt x="1557" y="178"/>
                    <a:pt x="1557" y="178"/>
                  </a:cubicBezTo>
                  <a:cubicBezTo>
                    <a:pt x="1556" y="165"/>
                    <a:pt x="1556" y="165"/>
                    <a:pt x="1556" y="165"/>
                  </a:cubicBezTo>
                  <a:cubicBezTo>
                    <a:pt x="1556" y="165"/>
                    <a:pt x="1556" y="165"/>
                    <a:pt x="1556" y="165"/>
                  </a:cubicBezTo>
                  <a:cubicBezTo>
                    <a:pt x="1557" y="163"/>
                    <a:pt x="1558" y="161"/>
                    <a:pt x="1559" y="159"/>
                  </a:cubicBezTo>
                  <a:cubicBezTo>
                    <a:pt x="1560" y="157"/>
                    <a:pt x="1561" y="154"/>
                    <a:pt x="1561" y="150"/>
                  </a:cubicBezTo>
                  <a:cubicBezTo>
                    <a:pt x="1561" y="148"/>
                    <a:pt x="1561" y="146"/>
                    <a:pt x="1560" y="143"/>
                  </a:cubicBezTo>
                  <a:cubicBezTo>
                    <a:pt x="1559" y="141"/>
                    <a:pt x="1558" y="139"/>
                    <a:pt x="1556" y="138"/>
                  </a:cubicBezTo>
                  <a:cubicBezTo>
                    <a:pt x="1554" y="136"/>
                    <a:pt x="1551" y="134"/>
                    <a:pt x="1549" y="133"/>
                  </a:cubicBezTo>
                  <a:cubicBezTo>
                    <a:pt x="1546" y="133"/>
                    <a:pt x="1544" y="132"/>
                    <a:pt x="1542" y="132"/>
                  </a:cubicBezTo>
                  <a:cubicBezTo>
                    <a:pt x="1536" y="133"/>
                    <a:pt x="1531" y="134"/>
                    <a:pt x="1527" y="136"/>
                  </a:cubicBezTo>
                  <a:cubicBezTo>
                    <a:pt x="1520" y="138"/>
                    <a:pt x="1514" y="141"/>
                    <a:pt x="1509" y="144"/>
                  </a:cubicBezTo>
                  <a:cubicBezTo>
                    <a:pt x="1506" y="146"/>
                    <a:pt x="1504" y="147"/>
                    <a:pt x="1503" y="148"/>
                  </a:cubicBezTo>
                  <a:cubicBezTo>
                    <a:pt x="1500" y="149"/>
                    <a:pt x="1495" y="152"/>
                    <a:pt x="1489" y="155"/>
                  </a:cubicBezTo>
                  <a:cubicBezTo>
                    <a:pt x="1485" y="157"/>
                    <a:pt x="1481" y="160"/>
                    <a:pt x="1477" y="163"/>
                  </a:cubicBezTo>
                  <a:cubicBezTo>
                    <a:pt x="1475" y="165"/>
                    <a:pt x="1473" y="167"/>
                    <a:pt x="1471" y="169"/>
                  </a:cubicBezTo>
                  <a:cubicBezTo>
                    <a:pt x="1469" y="172"/>
                    <a:pt x="1468" y="175"/>
                    <a:pt x="1467" y="178"/>
                  </a:cubicBezTo>
                  <a:cubicBezTo>
                    <a:pt x="1467" y="178"/>
                    <a:pt x="1467" y="178"/>
                    <a:pt x="1467" y="178"/>
                  </a:cubicBezTo>
                  <a:cubicBezTo>
                    <a:pt x="1467" y="179"/>
                    <a:pt x="1466" y="181"/>
                    <a:pt x="1465" y="183"/>
                  </a:cubicBezTo>
                  <a:cubicBezTo>
                    <a:pt x="1464" y="186"/>
                    <a:pt x="1462" y="189"/>
                    <a:pt x="1460" y="191"/>
                  </a:cubicBezTo>
                  <a:cubicBezTo>
                    <a:pt x="1459" y="192"/>
                    <a:pt x="1459" y="193"/>
                    <a:pt x="1458" y="194"/>
                  </a:cubicBezTo>
                  <a:cubicBezTo>
                    <a:pt x="1458" y="195"/>
                    <a:pt x="1458" y="195"/>
                    <a:pt x="1458" y="195"/>
                  </a:cubicBezTo>
                  <a:cubicBezTo>
                    <a:pt x="1458" y="195"/>
                    <a:pt x="1458" y="195"/>
                    <a:pt x="1458" y="195"/>
                  </a:cubicBezTo>
                  <a:cubicBezTo>
                    <a:pt x="1453" y="201"/>
                    <a:pt x="1453" y="201"/>
                    <a:pt x="1453" y="201"/>
                  </a:cubicBezTo>
                  <a:cubicBezTo>
                    <a:pt x="1455" y="208"/>
                    <a:pt x="1455" y="208"/>
                    <a:pt x="1455" y="208"/>
                  </a:cubicBezTo>
                  <a:cubicBezTo>
                    <a:pt x="1457" y="214"/>
                    <a:pt x="1458" y="219"/>
                    <a:pt x="1458" y="223"/>
                  </a:cubicBezTo>
                  <a:cubicBezTo>
                    <a:pt x="1458" y="228"/>
                    <a:pt x="1457" y="230"/>
                    <a:pt x="1456" y="231"/>
                  </a:cubicBezTo>
                  <a:cubicBezTo>
                    <a:pt x="1456" y="231"/>
                    <a:pt x="1456" y="231"/>
                    <a:pt x="1456" y="231"/>
                  </a:cubicBezTo>
                  <a:cubicBezTo>
                    <a:pt x="1455" y="231"/>
                    <a:pt x="1455" y="231"/>
                    <a:pt x="1455" y="231"/>
                  </a:cubicBezTo>
                  <a:cubicBezTo>
                    <a:pt x="1455" y="231"/>
                    <a:pt x="1455" y="231"/>
                    <a:pt x="1455" y="231"/>
                  </a:cubicBezTo>
                  <a:cubicBezTo>
                    <a:pt x="1438" y="237"/>
                    <a:pt x="1422" y="242"/>
                    <a:pt x="1410" y="246"/>
                  </a:cubicBezTo>
                  <a:cubicBezTo>
                    <a:pt x="1403" y="248"/>
                    <a:pt x="1398" y="249"/>
                    <a:pt x="1395" y="250"/>
                  </a:cubicBezTo>
                  <a:cubicBezTo>
                    <a:pt x="1393" y="250"/>
                    <a:pt x="1392" y="251"/>
                    <a:pt x="1391" y="251"/>
                  </a:cubicBezTo>
                  <a:cubicBezTo>
                    <a:pt x="1390" y="251"/>
                    <a:pt x="1390" y="251"/>
                    <a:pt x="1390" y="251"/>
                  </a:cubicBezTo>
                  <a:cubicBezTo>
                    <a:pt x="1389" y="251"/>
                    <a:pt x="1389" y="251"/>
                    <a:pt x="1389" y="251"/>
                  </a:cubicBezTo>
                  <a:cubicBezTo>
                    <a:pt x="1384" y="253"/>
                    <a:pt x="1384" y="253"/>
                    <a:pt x="1384" y="253"/>
                  </a:cubicBezTo>
                  <a:cubicBezTo>
                    <a:pt x="1381" y="257"/>
                    <a:pt x="1381" y="257"/>
                    <a:pt x="1381" y="257"/>
                  </a:cubicBezTo>
                  <a:cubicBezTo>
                    <a:pt x="1381" y="257"/>
                    <a:pt x="1381" y="257"/>
                    <a:pt x="1381" y="257"/>
                  </a:cubicBezTo>
                  <a:cubicBezTo>
                    <a:pt x="1381" y="257"/>
                    <a:pt x="1379" y="261"/>
                    <a:pt x="1375" y="264"/>
                  </a:cubicBezTo>
                  <a:cubicBezTo>
                    <a:pt x="1374" y="265"/>
                    <a:pt x="1373" y="266"/>
                    <a:pt x="1372" y="267"/>
                  </a:cubicBezTo>
                  <a:cubicBezTo>
                    <a:pt x="1370" y="266"/>
                    <a:pt x="1367" y="264"/>
                    <a:pt x="1365" y="262"/>
                  </a:cubicBezTo>
                  <a:cubicBezTo>
                    <a:pt x="1362" y="258"/>
                    <a:pt x="1358" y="254"/>
                    <a:pt x="1355" y="251"/>
                  </a:cubicBezTo>
                  <a:cubicBezTo>
                    <a:pt x="1354" y="250"/>
                    <a:pt x="1352" y="248"/>
                    <a:pt x="1352" y="247"/>
                  </a:cubicBezTo>
                  <a:cubicBezTo>
                    <a:pt x="1351" y="247"/>
                    <a:pt x="1351" y="246"/>
                    <a:pt x="1351" y="246"/>
                  </a:cubicBezTo>
                  <a:cubicBezTo>
                    <a:pt x="1351" y="246"/>
                    <a:pt x="1351" y="246"/>
                    <a:pt x="1351" y="246"/>
                  </a:cubicBezTo>
                  <a:cubicBezTo>
                    <a:pt x="1350" y="246"/>
                    <a:pt x="1350" y="246"/>
                    <a:pt x="1350" y="246"/>
                  </a:cubicBezTo>
                  <a:cubicBezTo>
                    <a:pt x="1349" y="244"/>
                    <a:pt x="1349" y="244"/>
                    <a:pt x="1349" y="244"/>
                  </a:cubicBezTo>
                  <a:cubicBezTo>
                    <a:pt x="1315" y="224"/>
                    <a:pt x="1315" y="224"/>
                    <a:pt x="1315" y="224"/>
                  </a:cubicBezTo>
                  <a:cubicBezTo>
                    <a:pt x="1312" y="219"/>
                    <a:pt x="1308" y="215"/>
                    <a:pt x="1304" y="211"/>
                  </a:cubicBezTo>
                  <a:cubicBezTo>
                    <a:pt x="1292" y="197"/>
                    <a:pt x="1277" y="185"/>
                    <a:pt x="1277" y="185"/>
                  </a:cubicBezTo>
                  <a:cubicBezTo>
                    <a:pt x="1277" y="185"/>
                    <a:pt x="1277" y="185"/>
                    <a:pt x="1277" y="185"/>
                  </a:cubicBezTo>
                  <a:cubicBezTo>
                    <a:pt x="1275" y="183"/>
                    <a:pt x="1275" y="183"/>
                    <a:pt x="1275" y="183"/>
                  </a:cubicBezTo>
                  <a:cubicBezTo>
                    <a:pt x="1275" y="182"/>
                    <a:pt x="1276" y="181"/>
                    <a:pt x="1276" y="179"/>
                  </a:cubicBezTo>
                  <a:cubicBezTo>
                    <a:pt x="1276" y="177"/>
                    <a:pt x="1275" y="175"/>
                    <a:pt x="1275" y="173"/>
                  </a:cubicBezTo>
                  <a:cubicBezTo>
                    <a:pt x="1274" y="170"/>
                    <a:pt x="1273" y="167"/>
                    <a:pt x="1272" y="164"/>
                  </a:cubicBezTo>
                  <a:cubicBezTo>
                    <a:pt x="1270" y="161"/>
                    <a:pt x="1268" y="158"/>
                    <a:pt x="1266" y="154"/>
                  </a:cubicBezTo>
                  <a:cubicBezTo>
                    <a:pt x="1266" y="154"/>
                    <a:pt x="1266" y="154"/>
                    <a:pt x="1266" y="154"/>
                  </a:cubicBezTo>
                  <a:cubicBezTo>
                    <a:pt x="1260" y="144"/>
                    <a:pt x="1256" y="137"/>
                    <a:pt x="1253" y="132"/>
                  </a:cubicBezTo>
                  <a:cubicBezTo>
                    <a:pt x="1256" y="130"/>
                    <a:pt x="1259" y="127"/>
                    <a:pt x="1262" y="125"/>
                  </a:cubicBezTo>
                  <a:cubicBezTo>
                    <a:pt x="1264" y="123"/>
                    <a:pt x="1266" y="122"/>
                    <a:pt x="1267" y="119"/>
                  </a:cubicBezTo>
                  <a:cubicBezTo>
                    <a:pt x="1268" y="118"/>
                    <a:pt x="1269" y="117"/>
                    <a:pt x="1270" y="115"/>
                  </a:cubicBezTo>
                  <a:cubicBezTo>
                    <a:pt x="1270" y="113"/>
                    <a:pt x="1271" y="111"/>
                    <a:pt x="1271" y="109"/>
                  </a:cubicBezTo>
                  <a:cubicBezTo>
                    <a:pt x="1271" y="106"/>
                    <a:pt x="1270" y="102"/>
                    <a:pt x="1268" y="99"/>
                  </a:cubicBezTo>
                  <a:cubicBezTo>
                    <a:pt x="1267" y="97"/>
                    <a:pt x="1265" y="96"/>
                    <a:pt x="1263" y="95"/>
                  </a:cubicBezTo>
                  <a:cubicBezTo>
                    <a:pt x="1261" y="93"/>
                    <a:pt x="1259" y="92"/>
                    <a:pt x="1257" y="91"/>
                  </a:cubicBezTo>
                  <a:cubicBezTo>
                    <a:pt x="1255" y="91"/>
                    <a:pt x="1252" y="90"/>
                    <a:pt x="1250" y="90"/>
                  </a:cubicBezTo>
                  <a:cubicBezTo>
                    <a:pt x="1245" y="89"/>
                    <a:pt x="1240" y="89"/>
                    <a:pt x="1236" y="89"/>
                  </a:cubicBezTo>
                  <a:cubicBezTo>
                    <a:pt x="1236" y="89"/>
                    <a:pt x="1236" y="89"/>
                    <a:pt x="1236" y="89"/>
                  </a:cubicBezTo>
                  <a:cubicBezTo>
                    <a:pt x="1225" y="89"/>
                    <a:pt x="1216" y="91"/>
                    <a:pt x="1210" y="93"/>
                  </a:cubicBezTo>
                  <a:cubicBezTo>
                    <a:pt x="1207" y="94"/>
                    <a:pt x="1205" y="95"/>
                    <a:pt x="1203" y="95"/>
                  </a:cubicBezTo>
                  <a:cubicBezTo>
                    <a:pt x="1203" y="95"/>
                    <a:pt x="1203" y="96"/>
                    <a:pt x="1203" y="96"/>
                  </a:cubicBezTo>
                  <a:cubicBezTo>
                    <a:pt x="1200" y="95"/>
                    <a:pt x="1198" y="95"/>
                    <a:pt x="1197" y="95"/>
                  </a:cubicBezTo>
                  <a:cubicBezTo>
                    <a:pt x="1197" y="95"/>
                    <a:pt x="1197" y="95"/>
                    <a:pt x="1197" y="95"/>
                  </a:cubicBezTo>
                  <a:cubicBezTo>
                    <a:pt x="1197" y="95"/>
                    <a:pt x="1196" y="94"/>
                    <a:pt x="1196" y="94"/>
                  </a:cubicBezTo>
                  <a:cubicBezTo>
                    <a:pt x="1195" y="93"/>
                    <a:pt x="1194" y="93"/>
                    <a:pt x="1192" y="92"/>
                  </a:cubicBezTo>
                  <a:cubicBezTo>
                    <a:pt x="1191" y="92"/>
                    <a:pt x="1189" y="92"/>
                    <a:pt x="1188" y="92"/>
                  </a:cubicBezTo>
                  <a:cubicBezTo>
                    <a:pt x="1188" y="92"/>
                    <a:pt x="1188" y="92"/>
                    <a:pt x="1188" y="92"/>
                  </a:cubicBezTo>
                  <a:cubicBezTo>
                    <a:pt x="1186" y="92"/>
                    <a:pt x="1184" y="92"/>
                    <a:pt x="1183" y="92"/>
                  </a:cubicBezTo>
                  <a:cubicBezTo>
                    <a:pt x="1181" y="93"/>
                    <a:pt x="1180" y="93"/>
                    <a:pt x="1179" y="94"/>
                  </a:cubicBezTo>
                  <a:cubicBezTo>
                    <a:pt x="1178" y="94"/>
                    <a:pt x="1176" y="95"/>
                    <a:pt x="1174" y="96"/>
                  </a:cubicBezTo>
                  <a:cubicBezTo>
                    <a:pt x="1172" y="98"/>
                    <a:pt x="1169" y="99"/>
                    <a:pt x="1164" y="101"/>
                  </a:cubicBezTo>
                  <a:cubicBezTo>
                    <a:pt x="1149" y="108"/>
                    <a:pt x="1137" y="113"/>
                    <a:pt x="1130" y="116"/>
                  </a:cubicBezTo>
                  <a:cubicBezTo>
                    <a:pt x="1126" y="118"/>
                    <a:pt x="1123" y="119"/>
                    <a:pt x="1121" y="120"/>
                  </a:cubicBezTo>
                  <a:cubicBezTo>
                    <a:pt x="1120" y="120"/>
                    <a:pt x="1119" y="121"/>
                    <a:pt x="1119" y="121"/>
                  </a:cubicBezTo>
                  <a:cubicBezTo>
                    <a:pt x="1118" y="121"/>
                    <a:pt x="1118" y="121"/>
                    <a:pt x="1118" y="121"/>
                  </a:cubicBezTo>
                  <a:cubicBezTo>
                    <a:pt x="1118" y="121"/>
                    <a:pt x="1118" y="121"/>
                    <a:pt x="1118" y="121"/>
                  </a:cubicBezTo>
                  <a:cubicBezTo>
                    <a:pt x="1118" y="121"/>
                    <a:pt x="1118" y="121"/>
                    <a:pt x="1118" y="121"/>
                  </a:cubicBezTo>
                  <a:cubicBezTo>
                    <a:pt x="1117" y="122"/>
                    <a:pt x="1117" y="122"/>
                    <a:pt x="1117" y="122"/>
                  </a:cubicBezTo>
                  <a:cubicBezTo>
                    <a:pt x="1100" y="133"/>
                    <a:pt x="1100" y="133"/>
                    <a:pt x="1100" y="133"/>
                  </a:cubicBezTo>
                  <a:cubicBezTo>
                    <a:pt x="1096" y="134"/>
                    <a:pt x="1092" y="134"/>
                    <a:pt x="1088" y="134"/>
                  </a:cubicBezTo>
                  <a:cubicBezTo>
                    <a:pt x="1077" y="134"/>
                    <a:pt x="1067" y="131"/>
                    <a:pt x="1060" y="129"/>
                  </a:cubicBezTo>
                  <a:cubicBezTo>
                    <a:pt x="1057" y="128"/>
                    <a:pt x="1055" y="127"/>
                    <a:pt x="1053" y="126"/>
                  </a:cubicBezTo>
                  <a:cubicBezTo>
                    <a:pt x="1052" y="125"/>
                    <a:pt x="1052" y="125"/>
                    <a:pt x="1051" y="125"/>
                  </a:cubicBezTo>
                  <a:cubicBezTo>
                    <a:pt x="1051" y="125"/>
                    <a:pt x="1051" y="125"/>
                    <a:pt x="1051" y="125"/>
                  </a:cubicBezTo>
                  <a:cubicBezTo>
                    <a:pt x="1018" y="102"/>
                    <a:pt x="1018" y="102"/>
                    <a:pt x="1018" y="102"/>
                  </a:cubicBezTo>
                  <a:cubicBezTo>
                    <a:pt x="1016" y="91"/>
                    <a:pt x="1016" y="91"/>
                    <a:pt x="1016" y="91"/>
                  </a:cubicBezTo>
                  <a:cubicBezTo>
                    <a:pt x="986" y="39"/>
                    <a:pt x="986" y="39"/>
                    <a:pt x="986" y="39"/>
                  </a:cubicBezTo>
                  <a:cubicBezTo>
                    <a:pt x="973" y="50"/>
                    <a:pt x="973" y="50"/>
                    <a:pt x="973" y="50"/>
                  </a:cubicBezTo>
                  <a:cubicBezTo>
                    <a:pt x="973" y="50"/>
                    <a:pt x="973" y="50"/>
                    <a:pt x="973" y="50"/>
                  </a:cubicBezTo>
                  <a:cubicBezTo>
                    <a:pt x="972" y="51"/>
                    <a:pt x="967" y="55"/>
                    <a:pt x="962" y="59"/>
                  </a:cubicBezTo>
                  <a:cubicBezTo>
                    <a:pt x="959" y="61"/>
                    <a:pt x="956" y="63"/>
                    <a:pt x="954" y="65"/>
                  </a:cubicBezTo>
                  <a:cubicBezTo>
                    <a:pt x="954" y="65"/>
                    <a:pt x="954" y="65"/>
                    <a:pt x="954" y="65"/>
                  </a:cubicBezTo>
                  <a:cubicBezTo>
                    <a:pt x="954" y="65"/>
                    <a:pt x="954" y="65"/>
                    <a:pt x="953" y="64"/>
                  </a:cubicBezTo>
                  <a:cubicBezTo>
                    <a:pt x="950" y="63"/>
                    <a:pt x="947" y="62"/>
                    <a:pt x="943" y="61"/>
                  </a:cubicBezTo>
                  <a:cubicBezTo>
                    <a:pt x="938" y="60"/>
                    <a:pt x="933" y="59"/>
                    <a:pt x="928" y="58"/>
                  </a:cubicBezTo>
                  <a:cubicBezTo>
                    <a:pt x="924" y="58"/>
                    <a:pt x="921" y="57"/>
                    <a:pt x="921" y="57"/>
                  </a:cubicBezTo>
                  <a:cubicBezTo>
                    <a:pt x="911" y="56"/>
                    <a:pt x="911" y="56"/>
                    <a:pt x="911" y="56"/>
                  </a:cubicBezTo>
                  <a:cubicBezTo>
                    <a:pt x="907" y="64"/>
                    <a:pt x="907" y="64"/>
                    <a:pt x="907" y="64"/>
                  </a:cubicBezTo>
                  <a:cubicBezTo>
                    <a:pt x="907" y="64"/>
                    <a:pt x="907" y="64"/>
                    <a:pt x="907" y="64"/>
                  </a:cubicBezTo>
                  <a:cubicBezTo>
                    <a:pt x="906" y="65"/>
                    <a:pt x="902" y="73"/>
                    <a:pt x="898" y="79"/>
                  </a:cubicBezTo>
                  <a:cubicBezTo>
                    <a:pt x="896" y="83"/>
                    <a:pt x="893" y="86"/>
                    <a:pt x="892" y="88"/>
                  </a:cubicBezTo>
                  <a:cubicBezTo>
                    <a:pt x="892" y="88"/>
                    <a:pt x="892" y="88"/>
                    <a:pt x="891" y="88"/>
                  </a:cubicBezTo>
                  <a:cubicBezTo>
                    <a:pt x="889" y="88"/>
                    <a:pt x="885" y="89"/>
                    <a:pt x="881" y="89"/>
                  </a:cubicBezTo>
                  <a:cubicBezTo>
                    <a:pt x="871" y="91"/>
                    <a:pt x="859" y="94"/>
                    <a:pt x="857" y="94"/>
                  </a:cubicBezTo>
                  <a:cubicBezTo>
                    <a:pt x="789" y="105"/>
                    <a:pt x="789" y="105"/>
                    <a:pt x="789" y="105"/>
                  </a:cubicBezTo>
                  <a:cubicBezTo>
                    <a:pt x="796" y="121"/>
                    <a:pt x="796" y="121"/>
                    <a:pt x="796" y="121"/>
                  </a:cubicBezTo>
                  <a:cubicBezTo>
                    <a:pt x="796" y="121"/>
                    <a:pt x="796" y="121"/>
                    <a:pt x="796" y="121"/>
                  </a:cubicBezTo>
                  <a:cubicBezTo>
                    <a:pt x="796" y="121"/>
                    <a:pt x="796" y="123"/>
                    <a:pt x="797" y="125"/>
                  </a:cubicBezTo>
                  <a:cubicBezTo>
                    <a:pt x="786" y="124"/>
                    <a:pt x="776" y="122"/>
                    <a:pt x="767" y="121"/>
                  </a:cubicBezTo>
                  <a:cubicBezTo>
                    <a:pt x="762" y="120"/>
                    <a:pt x="757" y="119"/>
                    <a:pt x="754" y="118"/>
                  </a:cubicBezTo>
                  <a:cubicBezTo>
                    <a:pt x="752" y="117"/>
                    <a:pt x="751" y="117"/>
                    <a:pt x="750" y="117"/>
                  </a:cubicBezTo>
                  <a:cubicBezTo>
                    <a:pt x="750" y="117"/>
                    <a:pt x="749" y="117"/>
                    <a:pt x="749" y="117"/>
                  </a:cubicBezTo>
                  <a:cubicBezTo>
                    <a:pt x="749" y="117"/>
                    <a:pt x="749" y="117"/>
                    <a:pt x="749" y="117"/>
                  </a:cubicBezTo>
                  <a:cubicBezTo>
                    <a:pt x="749" y="117"/>
                    <a:pt x="749" y="117"/>
                    <a:pt x="749" y="117"/>
                  </a:cubicBezTo>
                  <a:cubicBezTo>
                    <a:pt x="746" y="116"/>
                    <a:pt x="746" y="116"/>
                    <a:pt x="746" y="116"/>
                  </a:cubicBezTo>
                  <a:cubicBezTo>
                    <a:pt x="744" y="116"/>
                    <a:pt x="744" y="116"/>
                    <a:pt x="744" y="116"/>
                  </a:cubicBezTo>
                  <a:cubicBezTo>
                    <a:pt x="744" y="116"/>
                    <a:pt x="743" y="116"/>
                    <a:pt x="743" y="116"/>
                  </a:cubicBezTo>
                  <a:cubicBezTo>
                    <a:pt x="741" y="117"/>
                    <a:pt x="735" y="117"/>
                    <a:pt x="728" y="118"/>
                  </a:cubicBezTo>
                  <a:cubicBezTo>
                    <a:pt x="722" y="118"/>
                    <a:pt x="714" y="119"/>
                    <a:pt x="709" y="119"/>
                  </a:cubicBezTo>
                  <a:cubicBezTo>
                    <a:pt x="709" y="119"/>
                    <a:pt x="709" y="119"/>
                    <a:pt x="709" y="119"/>
                  </a:cubicBezTo>
                  <a:cubicBezTo>
                    <a:pt x="707" y="119"/>
                    <a:pt x="706" y="119"/>
                    <a:pt x="705" y="119"/>
                  </a:cubicBezTo>
                  <a:cubicBezTo>
                    <a:pt x="704" y="119"/>
                    <a:pt x="703" y="118"/>
                    <a:pt x="703" y="118"/>
                  </a:cubicBezTo>
                  <a:cubicBezTo>
                    <a:pt x="702" y="118"/>
                    <a:pt x="700" y="118"/>
                    <a:pt x="699" y="118"/>
                  </a:cubicBezTo>
                  <a:cubicBezTo>
                    <a:pt x="694" y="118"/>
                    <a:pt x="690" y="119"/>
                    <a:pt x="687" y="120"/>
                  </a:cubicBezTo>
                  <a:cubicBezTo>
                    <a:pt x="683" y="122"/>
                    <a:pt x="679" y="124"/>
                    <a:pt x="676" y="126"/>
                  </a:cubicBezTo>
                  <a:cubicBezTo>
                    <a:pt x="674" y="126"/>
                    <a:pt x="673" y="127"/>
                    <a:pt x="672" y="127"/>
                  </a:cubicBezTo>
                  <a:cubicBezTo>
                    <a:pt x="671" y="127"/>
                    <a:pt x="671" y="127"/>
                    <a:pt x="670" y="127"/>
                  </a:cubicBezTo>
                  <a:cubicBezTo>
                    <a:pt x="669" y="126"/>
                    <a:pt x="668" y="125"/>
                    <a:pt x="667" y="123"/>
                  </a:cubicBezTo>
                  <a:cubicBezTo>
                    <a:pt x="665" y="120"/>
                    <a:pt x="664" y="116"/>
                    <a:pt x="663" y="111"/>
                  </a:cubicBezTo>
                  <a:cubicBezTo>
                    <a:pt x="662" y="109"/>
                    <a:pt x="661" y="106"/>
                    <a:pt x="659" y="103"/>
                  </a:cubicBezTo>
                  <a:cubicBezTo>
                    <a:pt x="657" y="100"/>
                    <a:pt x="655" y="97"/>
                    <a:pt x="652" y="94"/>
                  </a:cubicBezTo>
                  <a:cubicBezTo>
                    <a:pt x="650" y="94"/>
                    <a:pt x="650" y="94"/>
                    <a:pt x="650" y="94"/>
                  </a:cubicBezTo>
                  <a:cubicBezTo>
                    <a:pt x="595" y="67"/>
                    <a:pt x="595" y="67"/>
                    <a:pt x="595" y="67"/>
                  </a:cubicBezTo>
                  <a:cubicBezTo>
                    <a:pt x="586" y="61"/>
                    <a:pt x="577" y="59"/>
                    <a:pt x="574" y="57"/>
                  </a:cubicBezTo>
                  <a:cubicBezTo>
                    <a:pt x="573" y="57"/>
                    <a:pt x="573" y="57"/>
                    <a:pt x="573" y="57"/>
                  </a:cubicBezTo>
                  <a:cubicBezTo>
                    <a:pt x="572" y="51"/>
                    <a:pt x="570" y="44"/>
                    <a:pt x="569" y="39"/>
                  </a:cubicBezTo>
                  <a:cubicBezTo>
                    <a:pt x="568" y="34"/>
                    <a:pt x="567" y="30"/>
                    <a:pt x="567" y="30"/>
                  </a:cubicBezTo>
                  <a:cubicBezTo>
                    <a:pt x="566" y="27"/>
                    <a:pt x="566" y="27"/>
                    <a:pt x="566" y="27"/>
                  </a:cubicBezTo>
                  <a:cubicBezTo>
                    <a:pt x="564" y="25"/>
                    <a:pt x="564" y="25"/>
                    <a:pt x="564" y="25"/>
                  </a:cubicBezTo>
                  <a:cubicBezTo>
                    <a:pt x="563" y="25"/>
                    <a:pt x="559" y="19"/>
                    <a:pt x="552" y="14"/>
                  </a:cubicBezTo>
                  <a:cubicBezTo>
                    <a:pt x="549" y="11"/>
                    <a:pt x="546" y="8"/>
                    <a:pt x="542" y="5"/>
                  </a:cubicBezTo>
                  <a:cubicBezTo>
                    <a:pt x="540" y="4"/>
                    <a:pt x="538" y="3"/>
                    <a:pt x="536" y="2"/>
                  </a:cubicBezTo>
                  <a:cubicBezTo>
                    <a:pt x="533" y="1"/>
                    <a:pt x="531" y="0"/>
                    <a:pt x="52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6"/>
            <p:cNvSpPr>
              <a:spLocks noEditPoints="1"/>
            </p:cNvSpPr>
            <p:nvPr/>
          </p:nvSpPr>
          <p:spPr bwMode="auto">
            <a:xfrm>
              <a:off x="3975808" y="-4073874"/>
              <a:ext cx="30163" cy="23813"/>
            </a:xfrm>
            <a:custGeom>
              <a:avLst/>
              <a:gdLst>
                <a:gd name="T0" fmla="*/ 0 w 19"/>
                <a:gd name="T1" fmla="*/ 13 h 15"/>
                <a:gd name="T2" fmla="*/ 0 w 19"/>
                <a:gd name="T3" fmla="*/ 13 h 15"/>
                <a:gd name="T4" fmla="*/ 13 w 19"/>
                <a:gd name="T5" fmla="*/ 15 h 15"/>
                <a:gd name="T6" fmla="*/ 13 w 19"/>
                <a:gd name="T7" fmla="*/ 15 h 15"/>
                <a:gd name="T8" fmla="*/ 0 w 19"/>
                <a:gd name="T9" fmla="*/ 13 h 15"/>
                <a:gd name="T10" fmla="*/ 19 w 19"/>
                <a:gd name="T11" fmla="*/ 0 h 15"/>
                <a:gd name="T12" fmla="*/ 14 w 19"/>
                <a:gd name="T13" fmla="*/ 11 h 15"/>
                <a:gd name="T14" fmla="*/ 14 w 19"/>
                <a:gd name="T15" fmla="*/ 11 h 15"/>
                <a:gd name="T16" fmla="*/ 19 w 1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5">
                  <a:moveTo>
                    <a:pt x="0" y="13"/>
                  </a:moveTo>
                  <a:lnTo>
                    <a:pt x="0" y="13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0" y="13"/>
                  </a:lnTo>
                  <a:close/>
                  <a:moveTo>
                    <a:pt x="19" y="0"/>
                  </a:moveTo>
                  <a:lnTo>
                    <a:pt x="14" y="11"/>
                  </a:lnTo>
                  <a:lnTo>
                    <a:pt x="14" y="1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7"/>
            <p:cNvSpPr>
              <a:spLocks noEditPoints="1"/>
            </p:cNvSpPr>
            <p:nvPr/>
          </p:nvSpPr>
          <p:spPr bwMode="auto">
            <a:xfrm>
              <a:off x="3975808" y="-4073874"/>
              <a:ext cx="30163" cy="23813"/>
            </a:xfrm>
            <a:custGeom>
              <a:avLst/>
              <a:gdLst>
                <a:gd name="T0" fmla="*/ 0 w 19"/>
                <a:gd name="T1" fmla="*/ 13 h 15"/>
                <a:gd name="T2" fmla="*/ 0 w 19"/>
                <a:gd name="T3" fmla="*/ 13 h 15"/>
                <a:gd name="T4" fmla="*/ 13 w 19"/>
                <a:gd name="T5" fmla="*/ 15 h 15"/>
                <a:gd name="T6" fmla="*/ 13 w 19"/>
                <a:gd name="T7" fmla="*/ 15 h 15"/>
                <a:gd name="T8" fmla="*/ 0 w 19"/>
                <a:gd name="T9" fmla="*/ 13 h 15"/>
                <a:gd name="T10" fmla="*/ 19 w 19"/>
                <a:gd name="T11" fmla="*/ 0 h 15"/>
                <a:gd name="T12" fmla="*/ 14 w 19"/>
                <a:gd name="T13" fmla="*/ 11 h 15"/>
                <a:gd name="T14" fmla="*/ 14 w 19"/>
                <a:gd name="T15" fmla="*/ 11 h 15"/>
                <a:gd name="T16" fmla="*/ 19 w 1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5">
                  <a:moveTo>
                    <a:pt x="0" y="13"/>
                  </a:moveTo>
                  <a:lnTo>
                    <a:pt x="0" y="13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0" y="13"/>
                  </a:lnTo>
                  <a:moveTo>
                    <a:pt x="19" y="0"/>
                  </a:moveTo>
                  <a:lnTo>
                    <a:pt x="14" y="11"/>
                  </a:lnTo>
                  <a:lnTo>
                    <a:pt x="14" y="11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8"/>
            <p:cNvSpPr>
              <a:spLocks noEditPoints="1"/>
            </p:cNvSpPr>
            <p:nvPr/>
          </p:nvSpPr>
          <p:spPr bwMode="auto">
            <a:xfrm>
              <a:off x="3975808" y="-4088162"/>
              <a:ext cx="31750" cy="38100"/>
            </a:xfrm>
            <a:custGeom>
              <a:avLst/>
              <a:gdLst>
                <a:gd name="T0" fmla="*/ 9 w 20"/>
                <a:gd name="T1" fmla="*/ 17 h 24"/>
                <a:gd name="T2" fmla="*/ 9 w 20"/>
                <a:gd name="T3" fmla="*/ 17 h 24"/>
                <a:gd name="T4" fmla="*/ 9 w 20"/>
                <a:gd name="T5" fmla="*/ 11 h 24"/>
                <a:gd name="T6" fmla="*/ 9 w 20"/>
                <a:gd name="T7" fmla="*/ 17 h 24"/>
                <a:gd name="T8" fmla="*/ 9 w 20"/>
                <a:gd name="T9" fmla="*/ 11 h 24"/>
                <a:gd name="T10" fmla="*/ 9 w 20"/>
                <a:gd name="T11" fmla="*/ 11 h 24"/>
                <a:gd name="T12" fmla="*/ 17 w 20"/>
                <a:gd name="T13" fmla="*/ 0 h 24"/>
                <a:gd name="T14" fmla="*/ 9 w 20"/>
                <a:gd name="T15" fmla="*/ 5 h 24"/>
                <a:gd name="T16" fmla="*/ 0 w 20"/>
                <a:gd name="T17" fmla="*/ 22 h 24"/>
                <a:gd name="T18" fmla="*/ 13 w 20"/>
                <a:gd name="T19" fmla="*/ 24 h 24"/>
                <a:gd name="T20" fmla="*/ 14 w 20"/>
                <a:gd name="T21" fmla="*/ 20 h 24"/>
                <a:gd name="T22" fmla="*/ 19 w 20"/>
                <a:gd name="T23" fmla="*/ 9 h 24"/>
                <a:gd name="T24" fmla="*/ 20 w 20"/>
                <a:gd name="T25" fmla="*/ 0 h 24"/>
                <a:gd name="T26" fmla="*/ 19 w 20"/>
                <a:gd name="T27" fmla="*/ 0 h 24"/>
                <a:gd name="T28" fmla="*/ 17 w 20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4">
                  <a:moveTo>
                    <a:pt x="9" y="17"/>
                  </a:moveTo>
                  <a:lnTo>
                    <a:pt x="9" y="17"/>
                  </a:lnTo>
                  <a:lnTo>
                    <a:pt x="9" y="11"/>
                  </a:lnTo>
                  <a:lnTo>
                    <a:pt x="9" y="17"/>
                  </a:lnTo>
                  <a:close/>
                  <a:moveTo>
                    <a:pt x="9" y="11"/>
                  </a:moveTo>
                  <a:lnTo>
                    <a:pt x="9" y="11"/>
                  </a:lnTo>
                  <a:close/>
                  <a:moveTo>
                    <a:pt x="17" y="0"/>
                  </a:moveTo>
                  <a:lnTo>
                    <a:pt x="9" y="5"/>
                  </a:lnTo>
                  <a:lnTo>
                    <a:pt x="0" y="22"/>
                  </a:lnTo>
                  <a:lnTo>
                    <a:pt x="13" y="24"/>
                  </a:lnTo>
                  <a:lnTo>
                    <a:pt x="14" y="20"/>
                  </a:lnTo>
                  <a:lnTo>
                    <a:pt x="19" y="9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3975808" y="-4088162"/>
              <a:ext cx="31750" cy="38100"/>
            </a:xfrm>
            <a:custGeom>
              <a:avLst/>
              <a:gdLst>
                <a:gd name="T0" fmla="*/ 9 w 20"/>
                <a:gd name="T1" fmla="*/ 17 h 24"/>
                <a:gd name="T2" fmla="*/ 9 w 20"/>
                <a:gd name="T3" fmla="*/ 17 h 24"/>
                <a:gd name="T4" fmla="*/ 9 w 20"/>
                <a:gd name="T5" fmla="*/ 11 h 24"/>
                <a:gd name="T6" fmla="*/ 9 w 20"/>
                <a:gd name="T7" fmla="*/ 17 h 24"/>
                <a:gd name="T8" fmla="*/ 9 w 20"/>
                <a:gd name="T9" fmla="*/ 11 h 24"/>
                <a:gd name="T10" fmla="*/ 9 w 20"/>
                <a:gd name="T11" fmla="*/ 11 h 24"/>
                <a:gd name="T12" fmla="*/ 17 w 20"/>
                <a:gd name="T13" fmla="*/ 0 h 24"/>
                <a:gd name="T14" fmla="*/ 9 w 20"/>
                <a:gd name="T15" fmla="*/ 5 h 24"/>
                <a:gd name="T16" fmla="*/ 0 w 20"/>
                <a:gd name="T17" fmla="*/ 22 h 24"/>
                <a:gd name="T18" fmla="*/ 13 w 20"/>
                <a:gd name="T19" fmla="*/ 24 h 24"/>
                <a:gd name="T20" fmla="*/ 14 w 20"/>
                <a:gd name="T21" fmla="*/ 20 h 24"/>
                <a:gd name="T22" fmla="*/ 19 w 20"/>
                <a:gd name="T23" fmla="*/ 9 h 24"/>
                <a:gd name="T24" fmla="*/ 20 w 20"/>
                <a:gd name="T25" fmla="*/ 0 h 24"/>
                <a:gd name="T26" fmla="*/ 19 w 20"/>
                <a:gd name="T27" fmla="*/ 0 h 24"/>
                <a:gd name="T28" fmla="*/ 17 w 20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4">
                  <a:moveTo>
                    <a:pt x="9" y="17"/>
                  </a:moveTo>
                  <a:lnTo>
                    <a:pt x="9" y="17"/>
                  </a:lnTo>
                  <a:lnTo>
                    <a:pt x="9" y="11"/>
                  </a:lnTo>
                  <a:lnTo>
                    <a:pt x="9" y="17"/>
                  </a:lnTo>
                  <a:moveTo>
                    <a:pt x="9" y="11"/>
                  </a:moveTo>
                  <a:lnTo>
                    <a:pt x="9" y="11"/>
                  </a:lnTo>
                  <a:moveTo>
                    <a:pt x="17" y="0"/>
                  </a:moveTo>
                  <a:lnTo>
                    <a:pt x="9" y="5"/>
                  </a:lnTo>
                  <a:lnTo>
                    <a:pt x="0" y="22"/>
                  </a:lnTo>
                  <a:lnTo>
                    <a:pt x="13" y="24"/>
                  </a:lnTo>
                  <a:lnTo>
                    <a:pt x="14" y="20"/>
                  </a:lnTo>
                  <a:lnTo>
                    <a:pt x="19" y="9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3955171" y="-4057999"/>
              <a:ext cx="12700" cy="4763"/>
            </a:xfrm>
            <a:custGeom>
              <a:avLst/>
              <a:gdLst>
                <a:gd name="T0" fmla="*/ 2 w 19"/>
                <a:gd name="T1" fmla="*/ 0 h 6"/>
                <a:gd name="T2" fmla="*/ 0 w 19"/>
                <a:gd name="T3" fmla="*/ 4 h 6"/>
                <a:gd name="T4" fmla="*/ 19 w 19"/>
                <a:gd name="T5" fmla="*/ 6 h 6"/>
                <a:gd name="T6" fmla="*/ 15 w 19"/>
                <a:gd name="T7" fmla="*/ 6 h 6"/>
                <a:gd name="T8" fmla="*/ 14 w 19"/>
                <a:gd name="T9" fmla="*/ 5 h 6"/>
                <a:gd name="T10" fmla="*/ 12 w 19"/>
                <a:gd name="T11" fmla="*/ 4 h 6"/>
                <a:gd name="T12" fmla="*/ 11 w 19"/>
                <a:gd name="T13" fmla="*/ 4 h 6"/>
                <a:gd name="T14" fmla="*/ 10 w 19"/>
                <a:gd name="T15" fmla="*/ 3 h 6"/>
                <a:gd name="T16" fmla="*/ 5 w 19"/>
                <a:gd name="T17" fmla="*/ 1 h 6"/>
                <a:gd name="T18" fmla="*/ 2 w 19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9" y="3"/>
                    <a:pt x="7" y="2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3956758" y="-4057999"/>
              <a:ext cx="9525" cy="4763"/>
            </a:xfrm>
            <a:custGeom>
              <a:avLst/>
              <a:gdLst>
                <a:gd name="T0" fmla="*/ 0 w 13"/>
                <a:gd name="T1" fmla="*/ 0 h 6"/>
                <a:gd name="T2" fmla="*/ 0 w 13"/>
                <a:gd name="T3" fmla="*/ 0 h 6"/>
                <a:gd name="T4" fmla="*/ 3 w 13"/>
                <a:gd name="T5" fmla="*/ 1 h 6"/>
                <a:gd name="T6" fmla="*/ 8 w 13"/>
                <a:gd name="T7" fmla="*/ 3 h 6"/>
                <a:gd name="T8" fmla="*/ 9 w 13"/>
                <a:gd name="T9" fmla="*/ 4 h 6"/>
                <a:gd name="T10" fmla="*/ 10 w 13"/>
                <a:gd name="T11" fmla="*/ 4 h 6"/>
                <a:gd name="T12" fmla="*/ 12 w 13"/>
                <a:gd name="T13" fmla="*/ 5 h 6"/>
                <a:gd name="T14" fmla="*/ 13 w 13"/>
                <a:gd name="T15" fmla="*/ 6 h 6"/>
                <a:gd name="T16" fmla="*/ 12 w 13"/>
                <a:gd name="T17" fmla="*/ 5 h 6"/>
                <a:gd name="T18" fmla="*/ 10 w 13"/>
                <a:gd name="T19" fmla="*/ 4 h 6"/>
                <a:gd name="T20" fmla="*/ 9 w 13"/>
                <a:gd name="T21" fmla="*/ 4 h 6"/>
                <a:gd name="T22" fmla="*/ 8 w 13"/>
                <a:gd name="T23" fmla="*/ 3 h 6"/>
                <a:gd name="T24" fmla="*/ 3 w 13"/>
                <a:gd name="T25" fmla="*/ 1 h 6"/>
                <a:gd name="T26" fmla="*/ 0 w 13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5" y="2"/>
                    <a:pt x="7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8" y="3"/>
                  </a:cubicBezTo>
                  <a:cubicBezTo>
                    <a:pt x="7" y="3"/>
                    <a:pt x="5" y="2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3556707" y="-4148487"/>
              <a:ext cx="1455741" cy="1741489"/>
            </a:xfrm>
            <a:custGeom>
              <a:avLst/>
              <a:gdLst>
                <a:gd name="T0" fmla="*/ 699 w 2166"/>
                <a:gd name="T1" fmla="*/ 70 h 2591"/>
                <a:gd name="T2" fmla="*/ 809 w 2166"/>
                <a:gd name="T3" fmla="*/ 133 h 2591"/>
                <a:gd name="T4" fmla="*/ 760 w 2166"/>
                <a:gd name="T5" fmla="*/ 193 h 2591"/>
                <a:gd name="T6" fmla="*/ 728 w 2166"/>
                <a:gd name="T7" fmla="*/ 301 h 2591"/>
                <a:gd name="T8" fmla="*/ 782 w 2166"/>
                <a:gd name="T9" fmla="*/ 423 h 2591"/>
                <a:gd name="T10" fmla="*/ 840 w 2166"/>
                <a:gd name="T11" fmla="*/ 418 h 2591"/>
                <a:gd name="T12" fmla="*/ 929 w 2166"/>
                <a:gd name="T13" fmla="*/ 440 h 2591"/>
                <a:gd name="T14" fmla="*/ 903 w 2166"/>
                <a:gd name="T15" fmla="*/ 489 h 2591"/>
                <a:gd name="T16" fmla="*/ 742 w 2166"/>
                <a:gd name="T17" fmla="*/ 557 h 2591"/>
                <a:gd name="T18" fmla="*/ 768 w 2166"/>
                <a:gd name="T19" fmla="*/ 615 h 2591"/>
                <a:gd name="T20" fmla="*/ 630 w 2166"/>
                <a:gd name="T21" fmla="*/ 665 h 2591"/>
                <a:gd name="T22" fmla="*/ 604 w 2166"/>
                <a:gd name="T23" fmla="*/ 684 h 2591"/>
                <a:gd name="T24" fmla="*/ 598 w 2166"/>
                <a:gd name="T25" fmla="*/ 740 h 2591"/>
                <a:gd name="T26" fmla="*/ 607 w 2166"/>
                <a:gd name="T27" fmla="*/ 775 h 2591"/>
                <a:gd name="T28" fmla="*/ 409 w 2166"/>
                <a:gd name="T29" fmla="*/ 735 h 2591"/>
                <a:gd name="T30" fmla="*/ 320 w 2166"/>
                <a:gd name="T31" fmla="*/ 692 h 2591"/>
                <a:gd name="T32" fmla="*/ 0 w 2166"/>
                <a:gd name="T33" fmla="*/ 919 h 2591"/>
                <a:gd name="T34" fmla="*/ 180 w 2166"/>
                <a:gd name="T35" fmla="*/ 1021 h 2591"/>
                <a:gd name="T36" fmla="*/ 483 w 2166"/>
                <a:gd name="T37" fmla="*/ 1119 h 2591"/>
                <a:gd name="T38" fmla="*/ 740 w 2166"/>
                <a:gd name="T39" fmla="*/ 1030 h 2591"/>
                <a:gd name="T40" fmla="*/ 828 w 2166"/>
                <a:gd name="T41" fmla="*/ 931 h 2591"/>
                <a:gd name="T42" fmla="*/ 1036 w 2166"/>
                <a:gd name="T43" fmla="*/ 895 h 2591"/>
                <a:gd name="T44" fmla="*/ 1040 w 2166"/>
                <a:gd name="T45" fmla="*/ 943 h 2591"/>
                <a:gd name="T46" fmla="*/ 1029 w 2166"/>
                <a:gd name="T47" fmla="*/ 1051 h 2591"/>
                <a:gd name="T48" fmla="*/ 993 w 2166"/>
                <a:gd name="T49" fmla="*/ 1088 h 2591"/>
                <a:gd name="T50" fmla="*/ 949 w 2166"/>
                <a:gd name="T51" fmla="*/ 1339 h 2591"/>
                <a:gd name="T52" fmla="*/ 786 w 2166"/>
                <a:gd name="T53" fmla="*/ 1428 h 2591"/>
                <a:gd name="T54" fmla="*/ 666 w 2166"/>
                <a:gd name="T55" fmla="*/ 1567 h 2591"/>
                <a:gd name="T56" fmla="*/ 618 w 2166"/>
                <a:gd name="T57" fmla="*/ 1713 h 2591"/>
                <a:gd name="T58" fmla="*/ 662 w 2166"/>
                <a:gd name="T59" fmla="*/ 1949 h 2591"/>
                <a:gd name="T60" fmla="*/ 677 w 2166"/>
                <a:gd name="T61" fmla="*/ 1988 h 2591"/>
                <a:gd name="T62" fmla="*/ 602 w 2166"/>
                <a:gd name="T63" fmla="*/ 2140 h 2591"/>
                <a:gd name="T64" fmla="*/ 603 w 2166"/>
                <a:gd name="T65" fmla="*/ 2199 h 2591"/>
                <a:gd name="T66" fmla="*/ 605 w 2166"/>
                <a:gd name="T67" fmla="*/ 2287 h 2591"/>
                <a:gd name="T68" fmla="*/ 684 w 2166"/>
                <a:gd name="T69" fmla="*/ 2395 h 2591"/>
                <a:gd name="T70" fmla="*/ 1004 w 2166"/>
                <a:gd name="T71" fmla="*/ 2317 h 2591"/>
                <a:gd name="T72" fmla="*/ 1078 w 2166"/>
                <a:gd name="T73" fmla="*/ 2479 h 2591"/>
                <a:gd name="T74" fmla="*/ 986 w 2166"/>
                <a:gd name="T75" fmla="*/ 2542 h 2591"/>
                <a:gd name="T76" fmla="*/ 1209 w 2166"/>
                <a:gd name="T77" fmla="*/ 2495 h 2591"/>
                <a:gd name="T78" fmla="*/ 1336 w 2166"/>
                <a:gd name="T79" fmla="*/ 2312 h 2591"/>
                <a:gd name="T80" fmla="*/ 1706 w 2166"/>
                <a:gd name="T81" fmla="*/ 2015 h 2591"/>
                <a:gd name="T82" fmla="*/ 1561 w 2166"/>
                <a:gd name="T83" fmla="*/ 1904 h 2591"/>
                <a:gd name="T84" fmla="*/ 1554 w 2166"/>
                <a:gd name="T85" fmla="*/ 1694 h 2591"/>
                <a:gd name="T86" fmla="*/ 1354 w 2166"/>
                <a:gd name="T87" fmla="*/ 1662 h 2591"/>
                <a:gd name="T88" fmla="*/ 1367 w 2166"/>
                <a:gd name="T89" fmla="*/ 1473 h 2591"/>
                <a:gd name="T90" fmla="*/ 1507 w 2166"/>
                <a:gd name="T91" fmla="*/ 1386 h 2591"/>
                <a:gd name="T92" fmla="*/ 1827 w 2166"/>
                <a:gd name="T93" fmla="*/ 1388 h 2591"/>
                <a:gd name="T94" fmla="*/ 1934 w 2166"/>
                <a:gd name="T95" fmla="*/ 1392 h 2591"/>
                <a:gd name="T96" fmla="*/ 2122 w 2166"/>
                <a:gd name="T97" fmla="*/ 1236 h 2591"/>
                <a:gd name="T98" fmla="*/ 2138 w 2166"/>
                <a:gd name="T99" fmla="*/ 1054 h 2591"/>
                <a:gd name="T100" fmla="*/ 2094 w 2166"/>
                <a:gd name="T101" fmla="*/ 1023 h 2591"/>
                <a:gd name="T102" fmla="*/ 1906 w 2166"/>
                <a:gd name="T103" fmla="*/ 1020 h 2591"/>
                <a:gd name="T104" fmla="*/ 1672 w 2166"/>
                <a:gd name="T105" fmla="*/ 986 h 2591"/>
                <a:gd name="T106" fmla="*/ 1713 w 2166"/>
                <a:gd name="T107" fmla="*/ 806 h 2591"/>
                <a:gd name="T108" fmla="*/ 1786 w 2166"/>
                <a:gd name="T109" fmla="*/ 594 h 2591"/>
                <a:gd name="T110" fmla="*/ 1817 w 2166"/>
                <a:gd name="T111" fmla="*/ 293 h 2591"/>
                <a:gd name="T112" fmla="*/ 1761 w 2166"/>
                <a:gd name="T113" fmla="*/ 191 h 2591"/>
                <a:gd name="T114" fmla="*/ 1503 w 2166"/>
                <a:gd name="T115" fmla="*/ 30 h 2591"/>
                <a:gd name="T116" fmla="*/ 1403 w 2166"/>
                <a:gd name="T117" fmla="*/ 5 h 2591"/>
                <a:gd name="T118" fmla="*/ 1199 w 2166"/>
                <a:gd name="T119" fmla="*/ 87 h 2591"/>
                <a:gd name="T120" fmla="*/ 967 w 2166"/>
                <a:gd name="T121" fmla="*/ 78 h 2591"/>
                <a:gd name="T122" fmla="*/ 903 w 2166"/>
                <a:gd name="T123" fmla="*/ 14 h 2591"/>
                <a:gd name="T124" fmla="*/ 759 w 2166"/>
                <a:gd name="T125" fmla="*/ 2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66" h="2591">
                  <a:moveTo>
                    <a:pt x="714" y="0"/>
                  </a:moveTo>
                  <a:cubicBezTo>
                    <a:pt x="714" y="0"/>
                    <a:pt x="714" y="0"/>
                    <a:pt x="714" y="0"/>
                  </a:cubicBezTo>
                  <a:cubicBezTo>
                    <a:pt x="714" y="4"/>
                    <a:pt x="714" y="10"/>
                    <a:pt x="714" y="14"/>
                  </a:cubicBezTo>
                  <a:cubicBezTo>
                    <a:pt x="714" y="14"/>
                    <a:pt x="714" y="14"/>
                    <a:pt x="714" y="15"/>
                  </a:cubicBezTo>
                  <a:cubicBezTo>
                    <a:pt x="714" y="15"/>
                    <a:pt x="714" y="15"/>
                    <a:pt x="714" y="15"/>
                  </a:cubicBezTo>
                  <a:cubicBezTo>
                    <a:pt x="714" y="19"/>
                    <a:pt x="715" y="22"/>
                    <a:pt x="715" y="23"/>
                  </a:cubicBezTo>
                  <a:cubicBezTo>
                    <a:pt x="715" y="23"/>
                    <a:pt x="715" y="23"/>
                    <a:pt x="715" y="23"/>
                  </a:cubicBezTo>
                  <a:cubicBezTo>
                    <a:pt x="715" y="25"/>
                    <a:pt x="715" y="25"/>
                    <a:pt x="715" y="25"/>
                  </a:cubicBezTo>
                  <a:cubicBezTo>
                    <a:pt x="707" y="64"/>
                    <a:pt x="707" y="64"/>
                    <a:pt x="707" y="64"/>
                  </a:cubicBezTo>
                  <a:cubicBezTo>
                    <a:pt x="699" y="69"/>
                    <a:pt x="699" y="69"/>
                    <a:pt x="699" y="69"/>
                  </a:cubicBezTo>
                  <a:cubicBezTo>
                    <a:pt x="699" y="69"/>
                    <a:pt x="699" y="69"/>
                    <a:pt x="699" y="69"/>
                  </a:cubicBezTo>
                  <a:cubicBezTo>
                    <a:pt x="699" y="70"/>
                    <a:pt x="699" y="70"/>
                    <a:pt x="699" y="70"/>
                  </a:cubicBezTo>
                  <a:cubicBezTo>
                    <a:pt x="699" y="70"/>
                    <a:pt x="699" y="70"/>
                    <a:pt x="699" y="70"/>
                  </a:cubicBezTo>
                  <a:cubicBezTo>
                    <a:pt x="699" y="70"/>
                    <a:pt x="699" y="70"/>
                    <a:pt x="699" y="70"/>
                  </a:cubicBezTo>
                  <a:cubicBezTo>
                    <a:pt x="699" y="70"/>
                    <a:pt x="699" y="70"/>
                    <a:pt x="699" y="70"/>
                  </a:cubicBezTo>
                  <a:cubicBezTo>
                    <a:pt x="700" y="70"/>
                    <a:pt x="700" y="70"/>
                    <a:pt x="701" y="70"/>
                  </a:cubicBezTo>
                  <a:cubicBezTo>
                    <a:pt x="702" y="70"/>
                    <a:pt x="703" y="71"/>
                    <a:pt x="706" y="71"/>
                  </a:cubicBezTo>
                  <a:cubicBezTo>
                    <a:pt x="710" y="72"/>
                    <a:pt x="717" y="73"/>
                    <a:pt x="724" y="73"/>
                  </a:cubicBezTo>
                  <a:cubicBezTo>
                    <a:pt x="733" y="73"/>
                    <a:pt x="743" y="72"/>
                    <a:pt x="753" y="68"/>
                  </a:cubicBezTo>
                  <a:cubicBezTo>
                    <a:pt x="754" y="68"/>
                    <a:pt x="755" y="68"/>
                    <a:pt x="755" y="68"/>
                  </a:cubicBezTo>
                  <a:cubicBezTo>
                    <a:pt x="761" y="66"/>
                    <a:pt x="761" y="66"/>
                    <a:pt x="761" y="66"/>
                  </a:cubicBezTo>
                  <a:cubicBezTo>
                    <a:pt x="801" y="86"/>
                    <a:pt x="801" y="86"/>
                    <a:pt x="801" y="86"/>
                  </a:cubicBezTo>
                  <a:cubicBezTo>
                    <a:pt x="809" y="126"/>
                    <a:pt x="809" y="126"/>
                    <a:pt x="809" y="126"/>
                  </a:cubicBezTo>
                  <a:cubicBezTo>
                    <a:pt x="809" y="128"/>
                    <a:pt x="809" y="128"/>
                    <a:pt x="809" y="128"/>
                  </a:cubicBezTo>
                  <a:cubicBezTo>
                    <a:pt x="809" y="128"/>
                    <a:pt x="809" y="128"/>
                    <a:pt x="809" y="128"/>
                  </a:cubicBezTo>
                  <a:cubicBezTo>
                    <a:pt x="809" y="128"/>
                    <a:pt x="809" y="128"/>
                    <a:pt x="809" y="128"/>
                  </a:cubicBezTo>
                  <a:cubicBezTo>
                    <a:pt x="809" y="128"/>
                    <a:pt x="809" y="128"/>
                    <a:pt x="809" y="128"/>
                  </a:cubicBezTo>
                  <a:cubicBezTo>
                    <a:pt x="809" y="128"/>
                    <a:pt x="809" y="128"/>
                    <a:pt x="809" y="128"/>
                  </a:cubicBezTo>
                  <a:cubicBezTo>
                    <a:pt x="809" y="128"/>
                    <a:pt x="809" y="128"/>
                    <a:pt x="809" y="128"/>
                  </a:cubicBezTo>
                  <a:cubicBezTo>
                    <a:pt x="809" y="128"/>
                    <a:pt x="809" y="130"/>
                    <a:pt x="809" y="133"/>
                  </a:cubicBezTo>
                  <a:cubicBezTo>
                    <a:pt x="809" y="136"/>
                    <a:pt x="808" y="140"/>
                    <a:pt x="808" y="144"/>
                  </a:cubicBezTo>
                  <a:cubicBezTo>
                    <a:pt x="807" y="147"/>
                    <a:pt x="807" y="150"/>
                    <a:pt x="806" y="153"/>
                  </a:cubicBezTo>
                  <a:cubicBezTo>
                    <a:pt x="806" y="153"/>
                    <a:pt x="806" y="153"/>
                    <a:pt x="806" y="153"/>
                  </a:cubicBezTo>
                  <a:cubicBezTo>
                    <a:pt x="805" y="155"/>
                    <a:pt x="805" y="156"/>
                    <a:pt x="804" y="157"/>
                  </a:cubicBezTo>
                  <a:cubicBezTo>
                    <a:pt x="804" y="157"/>
                    <a:pt x="804" y="157"/>
                    <a:pt x="804" y="157"/>
                  </a:cubicBezTo>
                  <a:cubicBezTo>
                    <a:pt x="803" y="158"/>
                    <a:pt x="802" y="159"/>
                    <a:pt x="801" y="160"/>
                  </a:cubicBezTo>
                  <a:cubicBezTo>
                    <a:pt x="800" y="161"/>
                    <a:pt x="799" y="162"/>
                    <a:pt x="798" y="163"/>
                  </a:cubicBezTo>
                  <a:cubicBezTo>
                    <a:pt x="795" y="164"/>
                    <a:pt x="793" y="166"/>
                    <a:pt x="790" y="167"/>
                  </a:cubicBezTo>
                  <a:cubicBezTo>
                    <a:pt x="784" y="170"/>
                    <a:pt x="777" y="172"/>
                    <a:pt x="770" y="175"/>
                  </a:cubicBezTo>
                  <a:cubicBezTo>
                    <a:pt x="765" y="177"/>
                    <a:pt x="759" y="179"/>
                    <a:pt x="755" y="180"/>
                  </a:cubicBezTo>
                  <a:cubicBezTo>
                    <a:pt x="755" y="182"/>
                    <a:pt x="756" y="183"/>
                    <a:pt x="756" y="184"/>
                  </a:cubicBezTo>
                  <a:cubicBezTo>
                    <a:pt x="758" y="188"/>
                    <a:pt x="760" y="192"/>
                    <a:pt x="760" y="193"/>
                  </a:cubicBezTo>
                  <a:cubicBezTo>
                    <a:pt x="760" y="193"/>
                    <a:pt x="760" y="193"/>
                    <a:pt x="760" y="193"/>
                  </a:cubicBezTo>
                  <a:cubicBezTo>
                    <a:pt x="760" y="193"/>
                    <a:pt x="760" y="193"/>
                    <a:pt x="760" y="193"/>
                  </a:cubicBezTo>
                  <a:cubicBezTo>
                    <a:pt x="760" y="193"/>
                    <a:pt x="760" y="193"/>
                    <a:pt x="760" y="193"/>
                  </a:cubicBezTo>
                  <a:cubicBezTo>
                    <a:pt x="760" y="193"/>
                    <a:pt x="760" y="193"/>
                    <a:pt x="760" y="193"/>
                  </a:cubicBezTo>
                  <a:cubicBezTo>
                    <a:pt x="760" y="193"/>
                    <a:pt x="760" y="193"/>
                    <a:pt x="760" y="193"/>
                  </a:cubicBezTo>
                  <a:cubicBezTo>
                    <a:pt x="767" y="209"/>
                    <a:pt x="767" y="209"/>
                    <a:pt x="767" y="209"/>
                  </a:cubicBezTo>
                  <a:cubicBezTo>
                    <a:pt x="774" y="233"/>
                    <a:pt x="774" y="233"/>
                    <a:pt x="774" y="233"/>
                  </a:cubicBezTo>
                  <a:cubicBezTo>
                    <a:pt x="777" y="256"/>
                    <a:pt x="777" y="256"/>
                    <a:pt x="777" y="256"/>
                  </a:cubicBezTo>
                  <a:cubicBezTo>
                    <a:pt x="750" y="293"/>
                    <a:pt x="750" y="293"/>
                    <a:pt x="750" y="293"/>
                  </a:cubicBezTo>
                  <a:cubicBezTo>
                    <a:pt x="750" y="293"/>
                    <a:pt x="750" y="293"/>
                    <a:pt x="750" y="293"/>
                  </a:cubicBezTo>
                  <a:cubicBezTo>
                    <a:pt x="750" y="293"/>
                    <a:pt x="750" y="293"/>
                    <a:pt x="750" y="293"/>
                  </a:cubicBezTo>
                  <a:cubicBezTo>
                    <a:pt x="748" y="294"/>
                    <a:pt x="748" y="294"/>
                    <a:pt x="748" y="294"/>
                  </a:cubicBezTo>
                  <a:cubicBezTo>
                    <a:pt x="746" y="294"/>
                    <a:pt x="746" y="294"/>
                    <a:pt x="746" y="294"/>
                  </a:cubicBezTo>
                  <a:cubicBezTo>
                    <a:pt x="746" y="294"/>
                    <a:pt x="746" y="294"/>
                    <a:pt x="746" y="294"/>
                  </a:cubicBezTo>
                  <a:cubicBezTo>
                    <a:pt x="746" y="294"/>
                    <a:pt x="746" y="294"/>
                    <a:pt x="746" y="294"/>
                  </a:cubicBezTo>
                  <a:cubicBezTo>
                    <a:pt x="745" y="294"/>
                    <a:pt x="745" y="295"/>
                    <a:pt x="744" y="295"/>
                  </a:cubicBezTo>
                  <a:cubicBezTo>
                    <a:pt x="743" y="295"/>
                    <a:pt x="741" y="296"/>
                    <a:pt x="739" y="297"/>
                  </a:cubicBezTo>
                  <a:cubicBezTo>
                    <a:pt x="736" y="298"/>
                    <a:pt x="732" y="299"/>
                    <a:pt x="728" y="301"/>
                  </a:cubicBezTo>
                  <a:cubicBezTo>
                    <a:pt x="728" y="301"/>
                    <a:pt x="729" y="302"/>
                    <a:pt x="729" y="302"/>
                  </a:cubicBezTo>
                  <a:cubicBezTo>
                    <a:pt x="731" y="303"/>
                    <a:pt x="734" y="304"/>
                    <a:pt x="738" y="305"/>
                  </a:cubicBezTo>
                  <a:cubicBezTo>
                    <a:pt x="739" y="305"/>
                    <a:pt x="739" y="305"/>
                    <a:pt x="740" y="305"/>
                  </a:cubicBezTo>
                  <a:cubicBezTo>
                    <a:pt x="743" y="306"/>
                    <a:pt x="747" y="306"/>
                    <a:pt x="750" y="306"/>
                  </a:cubicBezTo>
                  <a:cubicBezTo>
                    <a:pt x="750" y="306"/>
                    <a:pt x="750" y="306"/>
                    <a:pt x="750" y="306"/>
                  </a:cubicBezTo>
                  <a:cubicBezTo>
                    <a:pt x="753" y="306"/>
                    <a:pt x="755" y="306"/>
                    <a:pt x="755" y="306"/>
                  </a:cubicBezTo>
                  <a:cubicBezTo>
                    <a:pt x="755" y="306"/>
                    <a:pt x="755" y="306"/>
                    <a:pt x="755" y="306"/>
                  </a:cubicBezTo>
                  <a:cubicBezTo>
                    <a:pt x="760" y="305"/>
                    <a:pt x="760" y="305"/>
                    <a:pt x="760" y="305"/>
                  </a:cubicBezTo>
                  <a:cubicBezTo>
                    <a:pt x="799" y="334"/>
                    <a:pt x="799" y="334"/>
                    <a:pt x="799" y="334"/>
                  </a:cubicBezTo>
                  <a:cubicBezTo>
                    <a:pt x="799" y="334"/>
                    <a:pt x="799" y="334"/>
                    <a:pt x="799" y="334"/>
                  </a:cubicBezTo>
                  <a:cubicBezTo>
                    <a:pt x="799" y="334"/>
                    <a:pt x="799" y="334"/>
                    <a:pt x="799" y="334"/>
                  </a:cubicBezTo>
                  <a:cubicBezTo>
                    <a:pt x="785" y="358"/>
                    <a:pt x="785" y="358"/>
                    <a:pt x="785" y="358"/>
                  </a:cubicBezTo>
                  <a:cubicBezTo>
                    <a:pt x="790" y="374"/>
                    <a:pt x="790" y="374"/>
                    <a:pt x="790" y="374"/>
                  </a:cubicBezTo>
                  <a:cubicBezTo>
                    <a:pt x="795" y="405"/>
                    <a:pt x="795" y="405"/>
                    <a:pt x="795" y="405"/>
                  </a:cubicBezTo>
                  <a:cubicBezTo>
                    <a:pt x="782" y="423"/>
                    <a:pt x="782" y="423"/>
                    <a:pt x="782" y="423"/>
                  </a:cubicBezTo>
                  <a:cubicBezTo>
                    <a:pt x="793" y="419"/>
                    <a:pt x="808" y="413"/>
                    <a:pt x="823" y="410"/>
                  </a:cubicBezTo>
                  <a:cubicBezTo>
                    <a:pt x="823" y="410"/>
                    <a:pt x="824" y="410"/>
                    <a:pt x="825" y="410"/>
                  </a:cubicBezTo>
                  <a:cubicBezTo>
                    <a:pt x="825" y="410"/>
                    <a:pt x="826" y="410"/>
                    <a:pt x="826" y="410"/>
                  </a:cubicBezTo>
                  <a:cubicBezTo>
                    <a:pt x="826" y="410"/>
                    <a:pt x="826" y="410"/>
                    <a:pt x="826" y="410"/>
                  </a:cubicBezTo>
                  <a:cubicBezTo>
                    <a:pt x="826" y="410"/>
                    <a:pt x="826" y="410"/>
                    <a:pt x="826" y="410"/>
                  </a:cubicBezTo>
                  <a:cubicBezTo>
                    <a:pt x="828" y="410"/>
                    <a:pt x="830" y="410"/>
                    <a:pt x="832" y="411"/>
                  </a:cubicBezTo>
                  <a:cubicBezTo>
                    <a:pt x="834" y="412"/>
                    <a:pt x="836" y="414"/>
                    <a:pt x="838" y="416"/>
                  </a:cubicBezTo>
                  <a:cubicBezTo>
                    <a:pt x="838" y="416"/>
                    <a:pt x="839" y="417"/>
                    <a:pt x="839" y="417"/>
                  </a:cubicBezTo>
                  <a:cubicBezTo>
                    <a:pt x="839" y="417"/>
                    <a:pt x="839" y="417"/>
                    <a:pt x="839" y="417"/>
                  </a:cubicBezTo>
                  <a:cubicBezTo>
                    <a:pt x="839" y="417"/>
                    <a:pt x="839" y="417"/>
                    <a:pt x="839" y="417"/>
                  </a:cubicBezTo>
                  <a:cubicBezTo>
                    <a:pt x="839" y="417"/>
                    <a:pt x="839" y="417"/>
                    <a:pt x="839" y="418"/>
                  </a:cubicBezTo>
                  <a:cubicBezTo>
                    <a:pt x="839" y="418"/>
                    <a:pt x="839" y="418"/>
                    <a:pt x="839" y="418"/>
                  </a:cubicBezTo>
                  <a:cubicBezTo>
                    <a:pt x="839" y="418"/>
                    <a:pt x="839" y="418"/>
                    <a:pt x="839" y="418"/>
                  </a:cubicBezTo>
                  <a:cubicBezTo>
                    <a:pt x="839" y="418"/>
                    <a:pt x="839" y="418"/>
                    <a:pt x="839" y="418"/>
                  </a:cubicBezTo>
                  <a:cubicBezTo>
                    <a:pt x="839" y="418"/>
                    <a:pt x="839" y="418"/>
                    <a:pt x="840" y="418"/>
                  </a:cubicBezTo>
                  <a:cubicBezTo>
                    <a:pt x="840" y="418"/>
                    <a:pt x="840" y="418"/>
                    <a:pt x="840" y="418"/>
                  </a:cubicBezTo>
                  <a:cubicBezTo>
                    <a:pt x="840" y="418"/>
                    <a:pt x="840" y="418"/>
                    <a:pt x="840" y="418"/>
                  </a:cubicBezTo>
                  <a:cubicBezTo>
                    <a:pt x="840" y="419"/>
                    <a:pt x="840" y="419"/>
                    <a:pt x="840" y="419"/>
                  </a:cubicBezTo>
                  <a:cubicBezTo>
                    <a:pt x="840" y="419"/>
                    <a:pt x="840" y="419"/>
                    <a:pt x="840" y="419"/>
                  </a:cubicBezTo>
                  <a:cubicBezTo>
                    <a:pt x="840" y="419"/>
                    <a:pt x="840" y="420"/>
                    <a:pt x="840" y="420"/>
                  </a:cubicBezTo>
                  <a:cubicBezTo>
                    <a:pt x="841" y="422"/>
                    <a:pt x="841" y="423"/>
                    <a:pt x="841" y="425"/>
                  </a:cubicBezTo>
                  <a:cubicBezTo>
                    <a:pt x="841" y="425"/>
                    <a:pt x="841" y="425"/>
                    <a:pt x="841" y="425"/>
                  </a:cubicBezTo>
                  <a:cubicBezTo>
                    <a:pt x="841" y="425"/>
                    <a:pt x="841" y="425"/>
                    <a:pt x="841" y="425"/>
                  </a:cubicBezTo>
                  <a:cubicBezTo>
                    <a:pt x="841" y="425"/>
                    <a:pt x="841" y="425"/>
                    <a:pt x="841" y="425"/>
                  </a:cubicBezTo>
                  <a:cubicBezTo>
                    <a:pt x="841" y="426"/>
                    <a:pt x="841" y="426"/>
                    <a:pt x="841" y="427"/>
                  </a:cubicBezTo>
                  <a:cubicBezTo>
                    <a:pt x="845" y="427"/>
                    <a:pt x="849" y="426"/>
                    <a:pt x="853" y="426"/>
                  </a:cubicBezTo>
                  <a:cubicBezTo>
                    <a:pt x="866" y="426"/>
                    <a:pt x="880" y="427"/>
                    <a:pt x="896" y="428"/>
                  </a:cubicBezTo>
                  <a:cubicBezTo>
                    <a:pt x="902" y="429"/>
                    <a:pt x="907" y="430"/>
                    <a:pt x="911" y="430"/>
                  </a:cubicBezTo>
                  <a:cubicBezTo>
                    <a:pt x="915" y="431"/>
                    <a:pt x="919" y="433"/>
                    <a:pt x="922" y="434"/>
                  </a:cubicBezTo>
                  <a:cubicBezTo>
                    <a:pt x="925" y="436"/>
                    <a:pt x="927" y="437"/>
                    <a:pt x="929" y="440"/>
                  </a:cubicBezTo>
                  <a:cubicBezTo>
                    <a:pt x="930" y="441"/>
                    <a:pt x="931" y="443"/>
                    <a:pt x="932" y="445"/>
                  </a:cubicBezTo>
                  <a:cubicBezTo>
                    <a:pt x="933" y="447"/>
                    <a:pt x="934" y="449"/>
                    <a:pt x="934" y="451"/>
                  </a:cubicBezTo>
                  <a:cubicBezTo>
                    <a:pt x="934" y="451"/>
                    <a:pt x="934" y="451"/>
                    <a:pt x="934" y="451"/>
                  </a:cubicBezTo>
                  <a:cubicBezTo>
                    <a:pt x="934" y="451"/>
                    <a:pt x="934" y="451"/>
                    <a:pt x="934" y="451"/>
                  </a:cubicBezTo>
                  <a:cubicBezTo>
                    <a:pt x="934" y="455"/>
                    <a:pt x="933" y="457"/>
                    <a:pt x="932" y="460"/>
                  </a:cubicBezTo>
                  <a:cubicBezTo>
                    <a:pt x="931" y="462"/>
                    <a:pt x="929" y="463"/>
                    <a:pt x="928" y="465"/>
                  </a:cubicBezTo>
                  <a:cubicBezTo>
                    <a:pt x="926" y="467"/>
                    <a:pt x="923" y="469"/>
                    <a:pt x="921" y="471"/>
                  </a:cubicBezTo>
                  <a:cubicBezTo>
                    <a:pt x="920" y="472"/>
                    <a:pt x="918" y="473"/>
                    <a:pt x="917" y="473"/>
                  </a:cubicBezTo>
                  <a:cubicBezTo>
                    <a:pt x="917" y="474"/>
                    <a:pt x="917" y="474"/>
                    <a:pt x="916" y="474"/>
                  </a:cubicBezTo>
                  <a:cubicBezTo>
                    <a:pt x="915" y="477"/>
                    <a:pt x="913" y="480"/>
                    <a:pt x="910" y="483"/>
                  </a:cubicBezTo>
                  <a:cubicBezTo>
                    <a:pt x="908" y="485"/>
                    <a:pt x="906" y="487"/>
                    <a:pt x="903" y="489"/>
                  </a:cubicBezTo>
                  <a:cubicBezTo>
                    <a:pt x="903" y="489"/>
                    <a:pt x="903" y="489"/>
                    <a:pt x="903" y="489"/>
                  </a:cubicBezTo>
                  <a:cubicBezTo>
                    <a:pt x="903" y="489"/>
                    <a:pt x="903" y="489"/>
                    <a:pt x="903" y="489"/>
                  </a:cubicBezTo>
                  <a:cubicBezTo>
                    <a:pt x="903" y="489"/>
                    <a:pt x="903" y="489"/>
                    <a:pt x="903" y="489"/>
                  </a:cubicBezTo>
                  <a:cubicBezTo>
                    <a:pt x="903" y="489"/>
                    <a:pt x="903" y="489"/>
                    <a:pt x="903" y="489"/>
                  </a:cubicBezTo>
                  <a:cubicBezTo>
                    <a:pt x="902" y="489"/>
                    <a:pt x="902" y="489"/>
                    <a:pt x="902" y="489"/>
                  </a:cubicBezTo>
                  <a:cubicBezTo>
                    <a:pt x="901" y="490"/>
                    <a:pt x="900" y="491"/>
                    <a:pt x="899" y="492"/>
                  </a:cubicBezTo>
                  <a:cubicBezTo>
                    <a:pt x="897" y="494"/>
                    <a:pt x="894" y="497"/>
                    <a:pt x="892" y="500"/>
                  </a:cubicBezTo>
                  <a:cubicBezTo>
                    <a:pt x="887" y="506"/>
                    <a:pt x="882" y="511"/>
                    <a:pt x="881" y="512"/>
                  </a:cubicBezTo>
                  <a:cubicBezTo>
                    <a:pt x="881" y="512"/>
                    <a:pt x="881" y="512"/>
                    <a:pt x="881" y="512"/>
                  </a:cubicBezTo>
                  <a:cubicBezTo>
                    <a:pt x="879" y="515"/>
                    <a:pt x="879" y="515"/>
                    <a:pt x="879" y="515"/>
                  </a:cubicBezTo>
                  <a:cubicBezTo>
                    <a:pt x="825" y="536"/>
                    <a:pt x="825" y="536"/>
                    <a:pt x="825" y="536"/>
                  </a:cubicBezTo>
                  <a:cubicBezTo>
                    <a:pt x="824" y="536"/>
                    <a:pt x="824" y="536"/>
                    <a:pt x="824" y="536"/>
                  </a:cubicBezTo>
                  <a:cubicBezTo>
                    <a:pt x="824" y="536"/>
                    <a:pt x="821" y="536"/>
                    <a:pt x="816" y="537"/>
                  </a:cubicBezTo>
                  <a:cubicBezTo>
                    <a:pt x="812" y="538"/>
                    <a:pt x="806" y="539"/>
                    <a:pt x="800" y="540"/>
                  </a:cubicBezTo>
                  <a:cubicBezTo>
                    <a:pt x="799" y="540"/>
                    <a:pt x="798" y="540"/>
                    <a:pt x="797" y="541"/>
                  </a:cubicBezTo>
                  <a:cubicBezTo>
                    <a:pt x="782" y="543"/>
                    <a:pt x="764" y="546"/>
                    <a:pt x="750" y="549"/>
                  </a:cubicBezTo>
                  <a:cubicBezTo>
                    <a:pt x="750" y="550"/>
                    <a:pt x="749" y="550"/>
                    <a:pt x="749" y="550"/>
                  </a:cubicBezTo>
                  <a:cubicBezTo>
                    <a:pt x="749" y="550"/>
                    <a:pt x="749" y="550"/>
                    <a:pt x="749" y="550"/>
                  </a:cubicBezTo>
                  <a:cubicBezTo>
                    <a:pt x="747" y="552"/>
                    <a:pt x="744" y="554"/>
                    <a:pt x="742" y="557"/>
                  </a:cubicBezTo>
                  <a:cubicBezTo>
                    <a:pt x="741" y="558"/>
                    <a:pt x="740" y="559"/>
                    <a:pt x="740" y="560"/>
                  </a:cubicBezTo>
                  <a:cubicBezTo>
                    <a:pt x="740" y="560"/>
                    <a:pt x="740" y="560"/>
                    <a:pt x="740" y="561"/>
                  </a:cubicBezTo>
                  <a:cubicBezTo>
                    <a:pt x="739" y="561"/>
                    <a:pt x="739" y="561"/>
                    <a:pt x="739" y="561"/>
                  </a:cubicBezTo>
                  <a:cubicBezTo>
                    <a:pt x="739" y="561"/>
                    <a:pt x="739" y="561"/>
                    <a:pt x="739" y="562"/>
                  </a:cubicBezTo>
                  <a:cubicBezTo>
                    <a:pt x="739" y="562"/>
                    <a:pt x="739" y="562"/>
                    <a:pt x="739" y="562"/>
                  </a:cubicBezTo>
                  <a:cubicBezTo>
                    <a:pt x="739" y="563"/>
                    <a:pt x="739" y="565"/>
                    <a:pt x="739" y="567"/>
                  </a:cubicBezTo>
                  <a:cubicBezTo>
                    <a:pt x="741" y="568"/>
                    <a:pt x="743" y="570"/>
                    <a:pt x="745" y="572"/>
                  </a:cubicBezTo>
                  <a:cubicBezTo>
                    <a:pt x="749" y="576"/>
                    <a:pt x="753" y="582"/>
                    <a:pt x="759" y="591"/>
                  </a:cubicBezTo>
                  <a:cubicBezTo>
                    <a:pt x="759" y="591"/>
                    <a:pt x="759" y="591"/>
                    <a:pt x="759" y="592"/>
                  </a:cubicBezTo>
                  <a:cubicBezTo>
                    <a:pt x="759" y="592"/>
                    <a:pt x="760" y="592"/>
                    <a:pt x="760" y="592"/>
                  </a:cubicBezTo>
                  <a:cubicBezTo>
                    <a:pt x="760" y="592"/>
                    <a:pt x="760" y="592"/>
                    <a:pt x="760" y="592"/>
                  </a:cubicBezTo>
                  <a:cubicBezTo>
                    <a:pt x="760" y="592"/>
                    <a:pt x="760" y="592"/>
                    <a:pt x="760" y="592"/>
                  </a:cubicBezTo>
                  <a:cubicBezTo>
                    <a:pt x="762" y="595"/>
                    <a:pt x="764" y="599"/>
                    <a:pt x="765" y="602"/>
                  </a:cubicBezTo>
                  <a:cubicBezTo>
                    <a:pt x="765" y="602"/>
                    <a:pt x="765" y="603"/>
                    <a:pt x="766" y="603"/>
                  </a:cubicBezTo>
                  <a:cubicBezTo>
                    <a:pt x="767" y="607"/>
                    <a:pt x="768" y="611"/>
                    <a:pt x="768" y="615"/>
                  </a:cubicBezTo>
                  <a:cubicBezTo>
                    <a:pt x="768" y="615"/>
                    <a:pt x="768" y="615"/>
                    <a:pt x="768" y="615"/>
                  </a:cubicBezTo>
                  <a:cubicBezTo>
                    <a:pt x="768" y="615"/>
                    <a:pt x="768" y="615"/>
                    <a:pt x="768" y="615"/>
                  </a:cubicBezTo>
                  <a:cubicBezTo>
                    <a:pt x="768" y="617"/>
                    <a:pt x="768" y="619"/>
                    <a:pt x="767" y="621"/>
                  </a:cubicBezTo>
                  <a:cubicBezTo>
                    <a:pt x="767" y="622"/>
                    <a:pt x="766" y="624"/>
                    <a:pt x="765" y="626"/>
                  </a:cubicBezTo>
                  <a:cubicBezTo>
                    <a:pt x="763" y="630"/>
                    <a:pt x="759" y="632"/>
                    <a:pt x="756" y="633"/>
                  </a:cubicBezTo>
                  <a:cubicBezTo>
                    <a:pt x="754" y="634"/>
                    <a:pt x="753" y="635"/>
                    <a:pt x="751" y="635"/>
                  </a:cubicBezTo>
                  <a:cubicBezTo>
                    <a:pt x="749" y="636"/>
                    <a:pt x="746" y="636"/>
                    <a:pt x="744" y="636"/>
                  </a:cubicBezTo>
                  <a:cubicBezTo>
                    <a:pt x="741" y="636"/>
                    <a:pt x="738" y="635"/>
                    <a:pt x="736" y="635"/>
                  </a:cubicBezTo>
                  <a:cubicBezTo>
                    <a:pt x="733" y="635"/>
                    <a:pt x="730" y="634"/>
                    <a:pt x="728" y="633"/>
                  </a:cubicBezTo>
                  <a:cubicBezTo>
                    <a:pt x="728" y="633"/>
                    <a:pt x="728" y="633"/>
                    <a:pt x="728" y="633"/>
                  </a:cubicBezTo>
                  <a:cubicBezTo>
                    <a:pt x="700" y="652"/>
                    <a:pt x="700" y="652"/>
                    <a:pt x="700" y="652"/>
                  </a:cubicBezTo>
                  <a:cubicBezTo>
                    <a:pt x="650" y="684"/>
                    <a:pt x="650" y="684"/>
                    <a:pt x="650" y="684"/>
                  </a:cubicBezTo>
                  <a:cubicBezTo>
                    <a:pt x="652" y="659"/>
                    <a:pt x="652" y="659"/>
                    <a:pt x="652" y="659"/>
                  </a:cubicBezTo>
                  <a:cubicBezTo>
                    <a:pt x="630" y="665"/>
                    <a:pt x="630" y="665"/>
                    <a:pt x="630" y="665"/>
                  </a:cubicBezTo>
                  <a:cubicBezTo>
                    <a:pt x="630" y="665"/>
                    <a:pt x="630" y="665"/>
                    <a:pt x="630" y="665"/>
                  </a:cubicBezTo>
                  <a:cubicBezTo>
                    <a:pt x="630" y="665"/>
                    <a:pt x="630" y="665"/>
                    <a:pt x="630" y="665"/>
                  </a:cubicBezTo>
                  <a:cubicBezTo>
                    <a:pt x="589" y="657"/>
                    <a:pt x="589" y="657"/>
                    <a:pt x="589" y="657"/>
                  </a:cubicBezTo>
                  <a:cubicBezTo>
                    <a:pt x="573" y="661"/>
                    <a:pt x="573" y="661"/>
                    <a:pt x="573" y="661"/>
                  </a:cubicBezTo>
                  <a:cubicBezTo>
                    <a:pt x="575" y="662"/>
                    <a:pt x="577" y="664"/>
                    <a:pt x="579" y="665"/>
                  </a:cubicBezTo>
                  <a:cubicBezTo>
                    <a:pt x="579" y="665"/>
                    <a:pt x="579" y="665"/>
                    <a:pt x="579" y="665"/>
                  </a:cubicBezTo>
                  <a:cubicBezTo>
                    <a:pt x="579" y="665"/>
                    <a:pt x="579" y="665"/>
                    <a:pt x="579" y="665"/>
                  </a:cubicBezTo>
                  <a:cubicBezTo>
                    <a:pt x="584" y="667"/>
                    <a:pt x="587" y="669"/>
                    <a:pt x="590" y="671"/>
                  </a:cubicBezTo>
                  <a:cubicBezTo>
                    <a:pt x="590" y="671"/>
                    <a:pt x="590" y="671"/>
                    <a:pt x="590" y="671"/>
                  </a:cubicBezTo>
                  <a:cubicBezTo>
                    <a:pt x="590" y="671"/>
                    <a:pt x="590" y="671"/>
                    <a:pt x="590" y="671"/>
                  </a:cubicBezTo>
                  <a:cubicBezTo>
                    <a:pt x="592" y="672"/>
                    <a:pt x="594" y="673"/>
                    <a:pt x="596" y="674"/>
                  </a:cubicBezTo>
                  <a:cubicBezTo>
                    <a:pt x="596" y="674"/>
                    <a:pt x="596" y="674"/>
                    <a:pt x="596" y="674"/>
                  </a:cubicBezTo>
                  <a:cubicBezTo>
                    <a:pt x="596" y="674"/>
                    <a:pt x="596" y="674"/>
                    <a:pt x="596" y="674"/>
                  </a:cubicBezTo>
                  <a:cubicBezTo>
                    <a:pt x="598" y="675"/>
                    <a:pt x="599" y="676"/>
                    <a:pt x="601" y="679"/>
                  </a:cubicBezTo>
                  <a:cubicBezTo>
                    <a:pt x="602" y="680"/>
                    <a:pt x="603" y="682"/>
                    <a:pt x="604" y="683"/>
                  </a:cubicBezTo>
                  <a:cubicBezTo>
                    <a:pt x="604" y="683"/>
                    <a:pt x="604" y="684"/>
                    <a:pt x="604" y="684"/>
                  </a:cubicBezTo>
                  <a:cubicBezTo>
                    <a:pt x="604" y="684"/>
                    <a:pt x="604" y="684"/>
                    <a:pt x="604" y="684"/>
                  </a:cubicBezTo>
                  <a:cubicBezTo>
                    <a:pt x="605" y="686"/>
                    <a:pt x="605" y="688"/>
                    <a:pt x="605" y="689"/>
                  </a:cubicBezTo>
                  <a:cubicBezTo>
                    <a:pt x="605" y="691"/>
                    <a:pt x="605" y="692"/>
                    <a:pt x="605" y="692"/>
                  </a:cubicBezTo>
                  <a:cubicBezTo>
                    <a:pt x="605" y="693"/>
                    <a:pt x="605" y="693"/>
                    <a:pt x="605" y="694"/>
                  </a:cubicBezTo>
                  <a:cubicBezTo>
                    <a:pt x="605" y="696"/>
                    <a:pt x="605" y="697"/>
                    <a:pt x="605" y="698"/>
                  </a:cubicBezTo>
                  <a:cubicBezTo>
                    <a:pt x="605" y="698"/>
                    <a:pt x="605" y="698"/>
                    <a:pt x="605" y="698"/>
                  </a:cubicBezTo>
                  <a:cubicBezTo>
                    <a:pt x="605" y="698"/>
                    <a:pt x="605" y="698"/>
                    <a:pt x="605" y="698"/>
                  </a:cubicBezTo>
                  <a:cubicBezTo>
                    <a:pt x="605" y="699"/>
                    <a:pt x="605" y="699"/>
                    <a:pt x="605" y="700"/>
                  </a:cubicBezTo>
                  <a:cubicBezTo>
                    <a:pt x="605" y="701"/>
                    <a:pt x="605" y="703"/>
                    <a:pt x="606" y="706"/>
                  </a:cubicBezTo>
                  <a:cubicBezTo>
                    <a:pt x="606" y="708"/>
                    <a:pt x="606" y="710"/>
                    <a:pt x="607" y="712"/>
                  </a:cubicBezTo>
                  <a:cubicBezTo>
                    <a:pt x="607" y="712"/>
                    <a:pt x="607" y="712"/>
                    <a:pt x="607" y="712"/>
                  </a:cubicBezTo>
                  <a:cubicBezTo>
                    <a:pt x="607" y="714"/>
                    <a:pt x="607" y="715"/>
                    <a:pt x="607" y="717"/>
                  </a:cubicBezTo>
                  <a:cubicBezTo>
                    <a:pt x="607" y="722"/>
                    <a:pt x="606" y="727"/>
                    <a:pt x="604" y="731"/>
                  </a:cubicBezTo>
                  <a:cubicBezTo>
                    <a:pt x="603" y="732"/>
                    <a:pt x="603" y="733"/>
                    <a:pt x="602" y="734"/>
                  </a:cubicBezTo>
                  <a:cubicBezTo>
                    <a:pt x="601" y="736"/>
                    <a:pt x="599" y="738"/>
                    <a:pt x="598" y="740"/>
                  </a:cubicBezTo>
                  <a:cubicBezTo>
                    <a:pt x="594" y="744"/>
                    <a:pt x="590" y="746"/>
                    <a:pt x="589" y="747"/>
                  </a:cubicBezTo>
                  <a:cubicBezTo>
                    <a:pt x="583" y="750"/>
                    <a:pt x="583" y="750"/>
                    <a:pt x="583" y="750"/>
                  </a:cubicBezTo>
                  <a:cubicBezTo>
                    <a:pt x="591" y="758"/>
                    <a:pt x="591" y="758"/>
                    <a:pt x="591" y="758"/>
                  </a:cubicBezTo>
                  <a:cubicBezTo>
                    <a:pt x="592" y="759"/>
                    <a:pt x="592" y="759"/>
                    <a:pt x="592" y="759"/>
                  </a:cubicBezTo>
                  <a:cubicBezTo>
                    <a:pt x="592" y="759"/>
                    <a:pt x="592" y="759"/>
                    <a:pt x="592" y="759"/>
                  </a:cubicBezTo>
                  <a:cubicBezTo>
                    <a:pt x="592" y="759"/>
                    <a:pt x="592" y="759"/>
                    <a:pt x="592" y="759"/>
                  </a:cubicBezTo>
                  <a:cubicBezTo>
                    <a:pt x="592" y="760"/>
                    <a:pt x="592" y="760"/>
                    <a:pt x="592" y="760"/>
                  </a:cubicBezTo>
                  <a:cubicBezTo>
                    <a:pt x="593" y="761"/>
                    <a:pt x="594" y="762"/>
                    <a:pt x="595" y="763"/>
                  </a:cubicBezTo>
                  <a:cubicBezTo>
                    <a:pt x="595" y="763"/>
                    <a:pt x="595" y="763"/>
                    <a:pt x="595" y="763"/>
                  </a:cubicBezTo>
                  <a:cubicBezTo>
                    <a:pt x="596" y="765"/>
                    <a:pt x="599" y="768"/>
                    <a:pt x="601" y="770"/>
                  </a:cubicBezTo>
                  <a:cubicBezTo>
                    <a:pt x="601" y="770"/>
                    <a:pt x="601" y="770"/>
                    <a:pt x="601" y="770"/>
                  </a:cubicBezTo>
                  <a:cubicBezTo>
                    <a:pt x="601" y="770"/>
                    <a:pt x="601" y="770"/>
                    <a:pt x="601" y="770"/>
                  </a:cubicBezTo>
                  <a:cubicBezTo>
                    <a:pt x="602" y="771"/>
                    <a:pt x="603" y="772"/>
                    <a:pt x="603" y="772"/>
                  </a:cubicBezTo>
                  <a:cubicBezTo>
                    <a:pt x="605" y="773"/>
                    <a:pt x="606" y="773"/>
                    <a:pt x="607" y="774"/>
                  </a:cubicBezTo>
                  <a:cubicBezTo>
                    <a:pt x="607" y="774"/>
                    <a:pt x="607" y="775"/>
                    <a:pt x="607" y="775"/>
                  </a:cubicBezTo>
                  <a:cubicBezTo>
                    <a:pt x="608" y="775"/>
                    <a:pt x="608" y="775"/>
                    <a:pt x="608" y="775"/>
                  </a:cubicBezTo>
                  <a:cubicBezTo>
                    <a:pt x="608" y="776"/>
                    <a:pt x="609" y="776"/>
                    <a:pt x="609" y="776"/>
                  </a:cubicBezTo>
                  <a:cubicBezTo>
                    <a:pt x="611" y="778"/>
                    <a:pt x="612" y="779"/>
                    <a:pt x="614" y="781"/>
                  </a:cubicBezTo>
                  <a:cubicBezTo>
                    <a:pt x="617" y="784"/>
                    <a:pt x="620" y="788"/>
                    <a:pt x="622" y="792"/>
                  </a:cubicBezTo>
                  <a:cubicBezTo>
                    <a:pt x="622" y="792"/>
                    <a:pt x="622" y="792"/>
                    <a:pt x="623" y="792"/>
                  </a:cubicBezTo>
                  <a:cubicBezTo>
                    <a:pt x="628" y="799"/>
                    <a:pt x="633" y="806"/>
                    <a:pt x="633" y="806"/>
                  </a:cubicBezTo>
                  <a:cubicBezTo>
                    <a:pt x="633" y="806"/>
                    <a:pt x="633" y="806"/>
                    <a:pt x="633" y="806"/>
                  </a:cubicBezTo>
                  <a:cubicBezTo>
                    <a:pt x="641" y="818"/>
                    <a:pt x="641" y="818"/>
                    <a:pt x="641" y="818"/>
                  </a:cubicBezTo>
                  <a:cubicBezTo>
                    <a:pt x="580" y="854"/>
                    <a:pt x="580" y="854"/>
                    <a:pt x="580" y="854"/>
                  </a:cubicBezTo>
                  <a:cubicBezTo>
                    <a:pt x="535" y="857"/>
                    <a:pt x="535" y="857"/>
                    <a:pt x="535" y="857"/>
                  </a:cubicBezTo>
                  <a:cubicBezTo>
                    <a:pt x="495" y="842"/>
                    <a:pt x="495" y="842"/>
                    <a:pt x="495" y="842"/>
                  </a:cubicBezTo>
                  <a:cubicBezTo>
                    <a:pt x="485" y="825"/>
                    <a:pt x="485" y="825"/>
                    <a:pt x="485" y="825"/>
                  </a:cubicBezTo>
                  <a:cubicBezTo>
                    <a:pt x="452" y="813"/>
                    <a:pt x="452" y="813"/>
                    <a:pt x="452" y="813"/>
                  </a:cubicBezTo>
                  <a:cubicBezTo>
                    <a:pt x="431" y="768"/>
                    <a:pt x="431" y="768"/>
                    <a:pt x="431" y="768"/>
                  </a:cubicBezTo>
                  <a:cubicBezTo>
                    <a:pt x="409" y="735"/>
                    <a:pt x="409" y="735"/>
                    <a:pt x="409" y="735"/>
                  </a:cubicBezTo>
                  <a:cubicBezTo>
                    <a:pt x="383" y="754"/>
                    <a:pt x="383" y="754"/>
                    <a:pt x="383" y="754"/>
                  </a:cubicBezTo>
                  <a:cubicBezTo>
                    <a:pt x="393" y="759"/>
                    <a:pt x="393" y="759"/>
                    <a:pt x="393" y="759"/>
                  </a:cubicBezTo>
                  <a:cubicBezTo>
                    <a:pt x="390" y="788"/>
                    <a:pt x="390" y="788"/>
                    <a:pt x="390" y="788"/>
                  </a:cubicBezTo>
                  <a:cubicBezTo>
                    <a:pt x="382" y="811"/>
                    <a:pt x="382" y="811"/>
                    <a:pt x="382" y="811"/>
                  </a:cubicBezTo>
                  <a:cubicBezTo>
                    <a:pt x="377" y="842"/>
                    <a:pt x="377" y="842"/>
                    <a:pt x="377" y="842"/>
                  </a:cubicBezTo>
                  <a:cubicBezTo>
                    <a:pt x="354" y="876"/>
                    <a:pt x="354" y="876"/>
                    <a:pt x="354" y="876"/>
                  </a:cubicBezTo>
                  <a:cubicBezTo>
                    <a:pt x="283" y="891"/>
                    <a:pt x="283" y="891"/>
                    <a:pt x="283" y="891"/>
                  </a:cubicBezTo>
                  <a:cubicBezTo>
                    <a:pt x="255" y="838"/>
                    <a:pt x="255" y="838"/>
                    <a:pt x="255" y="838"/>
                  </a:cubicBezTo>
                  <a:cubicBezTo>
                    <a:pt x="295" y="820"/>
                    <a:pt x="295" y="820"/>
                    <a:pt x="295" y="820"/>
                  </a:cubicBezTo>
                  <a:cubicBezTo>
                    <a:pt x="304" y="796"/>
                    <a:pt x="304" y="796"/>
                    <a:pt x="304" y="796"/>
                  </a:cubicBezTo>
                  <a:cubicBezTo>
                    <a:pt x="269" y="700"/>
                    <a:pt x="269" y="700"/>
                    <a:pt x="269" y="700"/>
                  </a:cubicBezTo>
                  <a:cubicBezTo>
                    <a:pt x="317" y="715"/>
                    <a:pt x="317" y="715"/>
                    <a:pt x="317" y="715"/>
                  </a:cubicBezTo>
                  <a:cubicBezTo>
                    <a:pt x="327" y="698"/>
                    <a:pt x="327" y="698"/>
                    <a:pt x="327" y="698"/>
                  </a:cubicBezTo>
                  <a:cubicBezTo>
                    <a:pt x="325" y="696"/>
                    <a:pt x="325" y="696"/>
                    <a:pt x="325" y="696"/>
                  </a:cubicBezTo>
                  <a:cubicBezTo>
                    <a:pt x="320" y="692"/>
                    <a:pt x="320" y="692"/>
                    <a:pt x="320" y="692"/>
                  </a:cubicBezTo>
                  <a:cubicBezTo>
                    <a:pt x="311" y="673"/>
                    <a:pt x="311" y="673"/>
                    <a:pt x="311" y="673"/>
                  </a:cubicBezTo>
                  <a:cubicBezTo>
                    <a:pt x="303" y="666"/>
                    <a:pt x="303" y="666"/>
                    <a:pt x="303" y="666"/>
                  </a:cubicBezTo>
                  <a:cubicBezTo>
                    <a:pt x="295" y="658"/>
                    <a:pt x="295" y="658"/>
                    <a:pt x="295" y="658"/>
                  </a:cubicBezTo>
                  <a:cubicBezTo>
                    <a:pt x="236" y="652"/>
                    <a:pt x="236" y="652"/>
                    <a:pt x="236" y="652"/>
                  </a:cubicBezTo>
                  <a:cubicBezTo>
                    <a:pt x="171" y="630"/>
                    <a:pt x="171" y="630"/>
                    <a:pt x="171" y="630"/>
                  </a:cubicBezTo>
                  <a:cubicBezTo>
                    <a:pt x="148" y="636"/>
                    <a:pt x="148" y="636"/>
                    <a:pt x="148" y="636"/>
                  </a:cubicBezTo>
                  <a:cubicBezTo>
                    <a:pt x="65" y="653"/>
                    <a:pt x="65" y="653"/>
                    <a:pt x="65" y="653"/>
                  </a:cubicBezTo>
                  <a:cubicBezTo>
                    <a:pt x="50" y="680"/>
                    <a:pt x="50" y="680"/>
                    <a:pt x="50" y="680"/>
                  </a:cubicBezTo>
                  <a:cubicBezTo>
                    <a:pt x="44" y="721"/>
                    <a:pt x="44" y="721"/>
                    <a:pt x="44" y="721"/>
                  </a:cubicBezTo>
                  <a:cubicBezTo>
                    <a:pt x="0" y="744"/>
                    <a:pt x="0" y="744"/>
                    <a:pt x="0" y="744"/>
                  </a:cubicBezTo>
                  <a:cubicBezTo>
                    <a:pt x="12" y="769"/>
                    <a:pt x="12" y="769"/>
                    <a:pt x="12" y="769"/>
                  </a:cubicBezTo>
                  <a:cubicBezTo>
                    <a:pt x="16" y="812"/>
                    <a:pt x="16" y="812"/>
                    <a:pt x="16" y="812"/>
                  </a:cubicBezTo>
                  <a:cubicBezTo>
                    <a:pt x="56" y="852"/>
                    <a:pt x="56" y="852"/>
                    <a:pt x="56" y="852"/>
                  </a:cubicBezTo>
                  <a:cubicBezTo>
                    <a:pt x="25" y="890"/>
                    <a:pt x="25" y="890"/>
                    <a:pt x="25" y="890"/>
                  </a:cubicBezTo>
                  <a:cubicBezTo>
                    <a:pt x="0" y="919"/>
                    <a:pt x="0" y="919"/>
                    <a:pt x="0" y="919"/>
                  </a:cubicBezTo>
                  <a:cubicBezTo>
                    <a:pt x="25" y="950"/>
                    <a:pt x="25" y="950"/>
                    <a:pt x="25" y="950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25" y="952"/>
                    <a:pt x="25" y="952"/>
                    <a:pt x="25" y="952"/>
                  </a:cubicBezTo>
                  <a:cubicBezTo>
                    <a:pt x="26" y="952"/>
                    <a:pt x="26" y="952"/>
                    <a:pt x="26" y="952"/>
                  </a:cubicBezTo>
                  <a:cubicBezTo>
                    <a:pt x="26" y="952"/>
                    <a:pt x="26" y="953"/>
                    <a:pt x="26" y="953"/>
                  </a:cubicBezTo>
                  <a:cubicBezTo>
                    <a:pt x="27" y="955"/>
                    <a:pt x="29" y="957"/>
                    <a:pt x="31" y="959"/>
                  </a:cubicBezTo>
                  <a:cubicBezTo>
                    <a:pt x="31" y="960"/>
                    <a:pt x="31" y="960"/>
                    <a:pt x="31" y="960"/>
                  </a:cubicBezTo>
                  <a:cubicBezTo>
                    <a:pt x="36" y="965"/>
                    <a:pt x="43" y="971"/>
                    <a:pt x="57" y="977"/>
                  </a:cubicBezTo>
                  <a:cubicBezTo>
                    <a:pt x="72" y="983"/>
                    <a:pt x="81" y="987"/>
                    <a:pt x="87" y="990"/>
                  </a:cubicBezTo>
                  <a:cubicBezTo>
                    <a:pt x="87" y="990"/>
                    <a:pt x="87" y="990"/>
                    <a:pt x="87" y="990"/>
                  </a:cubicBezTo>
                  <a:cubicBezTo>
                    <a:pt x="93" y="993"/>
                    <a:pt x="95" y="994"/>
                    <a:pt x="96" y="994"/>
                  </a:cubicBezTo>
                  <a:cubicBezTo>
                    <a:pt x="99" y="996"/>
                    <a:pt x="99" y="996"/>
                    <a:pt x="99" y="996"/>
                  </a:cubicBezTo>
                  <a:cubicBezTo>
                    <a:pt x="113" y="1021"/>
                    <a:pt x="113" y="1021"/>
                    <a:pt x="113" y="1021"/>
                  </a:cubicBezTo>
                  <a:cubicBezTo>
                    <a:pt x="180" y="1021"/>
                    <a:pt x="180" y="1021"/>
                    <a:pt x="180" y="1021"/>
                  </a:cubicBezTo>
                  <a:cubicBezTo>
                    <a:pt x="180" y="1021"/>
                    <a:pt x="180" y="1021"/>
                    <a:pt x="180" y="1021"/>
                  </a:cubicBezTo>
                  <a:cubicBezTo>
                    <a:pt x="180" y="1057"/>
                    <a:pt x="180" y="1057"/>
                    <a:pt x="180" y="1057"/>
                  </a:cubicBezTo>
                  <a:cubicBezTo>
                    <a:pt x="187" y="1068"/>
                    <a:pt x="187" y="1068"/>
                    <a:pt x="187" y="1068"/>
                  </a:cubicBezTo>
                  <a:cubicBezTo>
                    <a:pt x="224" y="1099"/>
                    <a:pt x="224" y="1099"/>
                    <a:pt x="224" y="1099"/>
                  </a:cubicBezTo>
                  <a:cubicBezTo>
                    <a:pt x="225" y="1100"/>
                    <a:pt x="228" y="1103"/>
                    <a:pt x="232" y="1106"/>
                  </a:cubicBezTo>
                  <a:cubicBezTo>
                    <a:pt x="237" y="1110"/>
                    <a:pt x="244" y="1116"/>
                    <a:pt x="250" y="1122"/>
                  </a:cubicBezTo>
                  <a:cubicBezTo>
                    <a:pt x="253" y="1125"/>
                    <a:pt x="257" y="1129"/>
                    <a:pt x="260" y="1134"/>
                  </a:cubicBezTo>
                  <a:cubicBezTo>
                    <a:pt x="262" y="1136"/>
                    <a:pt x="264" y="1139"/>
                    <a:pt x="265" y="1143"/>
                  </a:cubicBezTo>
                  <a:cubicBezTo>
                    <a:pt x="265" y="1143"/>
                    <a:pt x="265" y="1144"/>
                    <a:pt x="266" y="1145"/>
                  </a:cubicBezTo>
                  <a:cubicBezTo>
                    <a:pt x="267" y="1147"/>
                    <a:pt x="268" y="1148"/>
                    <a:pt x="269" y="1150"/>
                  </a:cubicBezTo>
                  <a:cubicBezTo>
                    <a:pt x="272" y="1154"/>
                    <a:pt x="275" y="1158"/>
                    <a:pt x="279" y="1162"/>
                  </a:cubicBezTo>
                  <a:cubicBezTo>
                    <a:pt x="281" y="1165"/>
                    <a:pt x="283" y="1167"/>
                    <a:pt x="284" y="1169"/>
                  </a:cubicBezTo>
                  <a:cubicBezTo>
                    <a:pt x="310" y="1151"/>
                    <a:pt x="310" y="1151"/>
                    <a:pt x="310" y="1151"/>
                  </a:cubicBezTo>
                  <a:cubicBezTo>
                    <a:pt x="409" y="1105"/>
                    <a:pt x="409" y="1105"/>
                    <a:pt x="409" y="1105"/>
                  </a:cubicBezTo>
                  <a:cubicBezTo>
                    <a:pt x="455" y="1102"/>
                    <a:pt x="455" y="1102"/>
                    <a:pt x="455" y="1102"/>
                  </a:cubicBezTo>
                  <a:cubicBezTo>
                    <a:pt x="483" y="1119"/>
                    <a:pt x="483" y="1119"/>
                    <a:pt x="483" y="1119"/>
                  </a:cubicBezTo>
                  <a:cubicBezTo>
                    <a:pt x="522" y="1099"/>
                    <a:pt x="522" y="1099"/>
                    <a:pt x="522" y="1099"/>
                  </a:cubicBezTo>
                  <a:cubicBezTo>
                    <a:pt x="591" y="1075"/>
                    <a:pt x="591" y="1075"/>
                    <a:pt x="591" y="1075"/>
                  </a:cubicBezTo>
                  <a:cubicBezTo>
                    <a:pt x="592" y="1075"/>
                    <a:pt x="593" y="1074"/>
                    <a:pt x="594" y="1074"/>
                  </a:cubicBezTo>
                  <a:cubicBezTo>
                    <a:pt x="603" y="1069"/>
                    <a:pt x="631" y="1057"/>
                    <a:pt x="656" y="1047"/>
                  </a:cubicBezTo>
                  <a:cubicBezTo>
                    <a:pt x="667" y="1043"/>
                    <a:pt x="677" y="1040"/>
                    <a:pt x="685" y="1037"/>
                  </a:cubicBezTo>
                  <a:cubicBezTo>
                    <a:pt x="685" y="1037"/>
                    <a:pt x="685" y="1037"/>
                    <a:pt x="685" y="1037"/>
                  </a:cubicBezTo>
                  <a:cubicBezTo>
                    <a:pt x="688" y="1037"/>
                    <a:pt x="688" y="1037"/>
                    <a:pt x="688" y="1037"/>
                  </a:cubicBezTo>
                  <a:cubicBezTo>
                    <a:pt x="690" y="1037"/>
                    <a:pt x="690" y="1037"/>
                    <a:pt x="690" y="1037"/>
                  </a:cubicBezTo>
                  <a:cubicBezTo>
                    <a:pt x="690" y="1037"/>
                    <a:pt x="692" y="1037"/>
                    <a:pt x="694" y="1037"/>
                  </a:cubicBezTo>
                  <a:cubicBezTo>
                    <a:pt x="696" y="1038"/>
                    <a:pt x="700" y="1038"/>
                    <a:pt x="704" y="1038"/>
                  </a:cubicBezTo>
                  <a:cubicBezTo>
                    <a:pt x="712" y="1039"/>
                    <a:pt x="722" y="1040"/>
                    <a:pt x="731" y="1041"/>
                  </a:cubicBezTo>
                  <a:cubicBezTo>
                    <a:pt x="735" y="1041"/>
                    <a:pt x="739" y="1041"/>
                    <a:pt x="742" y="1041"/>
                  </a:cubicBezTo>
                  <a:cubicBezTo>
                    <a:pt x="742" y="1039"/>
                    <a:pt x="742" y="1037"/>
                    <a:pt x="741" y="1035"/>
                  </a:cubicBezTo>
                  <a:cubicBezTo>
                    <a:pt x="741" y="1035"/>
                    <a:pt x="741" y="1035"/>
                    <a:pt x="741" y="1035"/>
                  </a:cubicBezTo>
                  <a:cubicBezTo>
                    <a:pt x="741" y="1032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38" y="1021"/>
                    <a:pt x="738" y="1021"/>
                    <a:pt x="738" y="1021"/>
                  </a:cubicBezTo>
                  <a:cubicBezTo>
                    <a:pt x="805" y="971"/>
                    <a:pt x="805" y="971"/>
                    <a:pt x="805" y="971"/>
                  </a:cubicBezTo>
                  <a:cubicBezTo>
                    <a:pt x="806" y="969"/>
                    <a:pt x="807" y="968"/>
                    <a:pt x="807" y="966"/>
                  </a:cubicBezTo>
                  <a:cubicBezTo>
                    <a:pt x="809" y="963"/>
                    <a:pt x="811" y="959"/>
                    <a:pt x="813" y="955"/>
                  </a:cubicBezTo>
                  <a:cubicBezTo>
                    <a:pt x="817" y="948"/>
                    <a:pt x="822" y="940"/>
                    <a:pt x="827" y="933"/>
                  </a:cubicBezTo>
                  <a:cubicBezTo>
                    <a:pt x="827" y="933"/>
                    <a:pt x="827" y="932"/>
                    <a:pt x="828" y="932"/>
                  </a:cubicBezTo>
                  <a:cubicBezTo>
                    <a:pt x="828" y="931"/>
                    <a:pt x="828" y="931"/>
                    <a:pt x="828" y="931"/>
                  </a:cubicBezTo>
                  <a:cubicBezTo>
                    <a:pt x="828" y="931"/>
                    <a:pt x="828" y="931"/>
                    <a:pt x="828" y="931"/>
                  </a:cubicBezTo>
                  <a:cubicBezTo>
                    <a:pt x="831" y="927"/>
                    <a:pt x="833" y="924"/>
                    <a:pt x="835" y="922"/>
                  </a:cubicBezTo>
                  <a:cubicBezTo>
                    <a:pt x="835" y="922"/>
                    <a:pt x="835" y="922"/>
                    <a:pt x="835" y="922"/>
                  </a:cubicBezTo>
                  <a:cubicBezTo>
                    <a:pt x="835" y="922"/>
                    <a:pt x="835" y="922"/>
                    <a:pt x="835" y="922"/>
                  </a:cubicBezTo>
                  <a:cubicBezTo>
                    <a:pt x="838" y="918"/>
                    <a:pt x="843" y="912"/>
                    <a:pt x="846" y="907"/>
                  </a:cubicBezTo>
                  <a:cubicBezTo>
                    <a:pt x="849" y="902"/>
                    <a:pt x="852" y="897"/>
                    <a:pt x="852" y="897"/>
                  </a:cubicBezTo>
                  <a:cubicBezTo>
                    <a:pt x="852" y="896"/>
                    <a:pt x="852" y="896"/>
                    <a:pt x="852" y="896"/>
                  </a:cubicBezTo>
                  <a:cubicBezTo>
                    <a:pt x="854" y="894"/>
                    <a:pt x="854" y="894"/>
                    <a:pt x="854" y="894"/>
                  </a:cubicBezTo>
                  <a:cubicBezTo>
                    <a:pt x="902" y="866"/>
                    <a:pt x="902" y="866"/>
                    <a:pt x="902" y="866"/>
                  </a:cubicBezTo>
                  <a:cubicBezTo>
                    <a:pt x="936" y="878"/>
                    <a:pt x="936" y="878"/>
                    <a:pt x="936" y="878"/>
                  </a:cubicBezTo>
                  <a:cubicBezTo>
                    <a:pt x="976" y="888"/>
                    <a:pt x="976" y="888"/>
                    <a:pt x="976" y="888"/>
                  </a:cubicBezTo>
                  <a:cubicBezTo>
                    <a:pt x="978" y="888"/>
                    <a:pt x="980" y="888"/>
                    <a:pt x="983" y="888"/>
                  </a:cubicBezTo>
                  <a:cubicBezTo>
                    <a:pt x="983" y="888"/>
                    <a:pt x="983" y="888"/>
                    <a:pt x="983" y="888"/>
                  </a:cubicBezTo>
                  <a:cubicBezTo>
                    <a:pt x="983" y="888"/>
                    <a:pt x="983" y="888"/>
                    <a:pt x="983" y="888"/>
                  </a:cubicBezTo>
                  <a:cubicBezTo>
                    <a:pt x="994" y="888"/>
                    <a:pt x="1015" y="889"/>
                    <a:pt x="1036" y="895"/>
                  </a:cubicBezTo>
                  <a:cubicBezTo>
                    <a:pt x="1036" y="895"/>
                    <a:pt x="1036" y="895"/>
                    <a:pt x="1036" y="895"/>
                  </a:cubicBezTo>
                  <a:cubicBezTo>
                    <a:pt x="1034" y="894"/>
                    <a:pt x="1034" y="894"/>
                    <a:pt x="1034" y="894"/>
                  </a:cubicBezTo>
                  <a:cubicBezTo>
                    <a:pt x="1036" y="895"/>
                    <a:pt x="1036" y="895"/>
                    <a:pt x="1036" y="895"/>
                  </a:cubicBezTo>
                  <a:cubicBezTo>
                    <a:pt x="1036" y="895"/>
                    <a:pt x="1036" y="895"/>
                    <a:pt x="1036" y="895"/>
                  </a:cubicBezTo>
                  <a:cubicBezTo>
                    <a:pt x="1039" y="895"/>
                    <a:pt x="1042" y="896"/>
                    <a:pt x="1044" y="898"/>
                  </a:cubicBezTo>
                  <a:cubicBezTo>
                    <a:pt x="1047" y="899"/>
                    <a:pt x="1049" y="901"/>
                    <a:pt x="1052" y="903"/>
                  </a:cubicBezTo>
                  <a:cubicBezTo>
                    <a:pt x="1052" y="903"/>
                    <a:pt x="1052" y="903"/>
                    <a:pt x="1052" y="903"/>
                  </a:cubicBezTo>
                  <a:cubicBezTo>
                    <a:pt x="1053" y="904"/>
                    <a:pt x="1054" y="905"/>
                    <a:pt x="1054" y="907"/>
                  </a:cubicBezTo>
                  <a:cubicBezTo>
                    <a:pt x="1055" y="907"/>
                    <a:pt x="1055" y="908"/>
                    <a:pt x="1056" y="909"/>
                  </a:cubicBezTo>
                  <a:cubicBezTo>
                    <a:pt x="1057" y="911"/>
                    <a:pt x="1058" y="915"/>
                    <a:pt x="1058" y="917"/>
                  </a:cubicBezTo>
                  <a:cubicBezTo>
                    <a:pt x="1058" y="917"/>
                    <a:pt x="1058" y="917"/>
                    <a:pt x="1058" y="917"/>
                  </a:cubicBezTo>
                  <a:cubicBezTo>
                    <a:pt x="1058" y="917"/>
                    <a:pt x="1058" y="917"/>
                    <a:pt x="1058" y="917"/>
                  </a:cubicBezTo>
                  <a:cubicBezTo>
                    <a:pt x="1058" y="921"/>
                    <a:pt x="1057" y="924"/>
                    <a:pt x="1056" y="926"/>
                  </a:cubicBezTo>
                  <a:cubicBezTo>
                    <a:pt x="1055" y="928"/>
                    <a:pt x="1054" y="930"/>
                    <a:pt x="1052" y="932"/>
                  </a:cubicBezTo>
                  <a:cubicBezTo>
                    <a:pt x="1050" y="935"/>
                    <a:pt x="1047" y="938"/>
                    <a:pt x="1044" y="940"/>
                  </a:cubicBezTo>
                  <a:cubicBezTo>
                    <a:pt x="1043" y="941"/>
                    <a:pt x="1041" y="942"/>
                    <a:pt x="1040" y="943"/>
                  </a:cubicBezTo>
                  <a:cubicBezTo>
                    <a:pt x="1039" y="946"/>
                    <a:pt x="1039" y="950"/>
                    <a:pt x="1038" y="954"/>
                  </a:cubicBezTo>
                  <a:cubicBezTo>
                    <a:pt x="1036" y="963"/>
                    <a:pt x="1033" y="973"/>
                    <a:pt x="1031" y="981"/>
                  </a:cubicBezTo>
                  <a:cubicBezTo>
                    <a:pt x="1030" y="983"/>
                    <a:pt x="1029" y="985"/>
                    <a:pt x="1029" y="986"/>
                  </a:cubicBezTo>
                  <a:cubicBezTo>
                    <a:pt x="1029" y="987"/>
                    <a:pt x="1029" y="987"/>
                    <a:pt x="1029" y="987"/>
                  </a:cubicBezTo>
                  <a:cubicBezTo>
                    <a:pt x="1028" y="987"/>
                    <a:pt x="1028" y="988"/>
                    <a:pt x="1028" y="989"/>
                  </a:cubicBezTo>
                  <a:cubicBezTo>
                    <a:pt x="1028" y="989"/>
                    <a:pt x="1028" y="989"/>
                    <a:pt x="1028" y="989"/>
                  </a:cubicBezTo>
                  <a:cubicBezTo>
                    <a:pt x="1028" y="990"/>
                    <a:pt x="1028" y="993"/>
                    <a:pt x="1028" y="996"/>
                  </a:cubicBezTo>
                  <a:cubicBezTo>
                    <a:pt x="1028" y="996"/>
                    <a:pt x="1028" y="996"/>
                    <a:pt x="1028" y="996"/>
                  </a:cubicBezTo>
                  <a:cubicBezTo>
                    <a:pt x="1028" y="1003"/>
                    <a:pt x="1028" y="1011"/>
                    <a:pt x="1029" y="1020"/>
                  </a:cubicBezTo>
                  <a:cubicBezTo>
                    <a:pt x="1029" y="1028"/>
                    <a:pt x="1030" y="1036"/>
                    <a:pt x="1030" y="1041"/>
                  </a:cubicBezTo>
                  <a:cubicBezTo>
                    <a:pt x="1030" y="1043"/>
                    <a:pt x="1030" y="1044"/>
                    <a:pt x="1030" y="1045"/>
                  </a:cubicBezTo>
                  <a:cubicBezTo>
                    <a:pt x="1030" y="1046"/>
                    <a:pt x="1030" y="1046"/>
                    <a:pt x="1030" y="1047"/>
                  </a:cubicBezTo>
                  <a:cubicBezTo>
                    <a:pt x="1030" y="1048"/>
                    <a:pt x="1030" y="1048"/>
                    <a:pt x="1029" y="1048"/>
                  </a:cubicBezTo>
                  <a:cubicBezTo>
                    <a:pt x="1029" y="1048"/>
                    <a:pt x="1029" y="1049"/>
                    <a:pt x="1029" y="1049"/>
                  </a:cubicBezTo>
                  <a:cubicBezTo>
                    <a:pt x="1029" y="1049"/>
                    <a:pt x="1029" y="1050"/>
                    <a:pt x="1029" y="1051"/>
                  </a:cubicBezTo>
                  <a:cubicBezTo>
                    <a:pt x="1029" y="1051"/>
                    <a:pt x="1029" y="1051"/>
                    <a:pt x="1029" y="1051"/>
                  </a:cubicBezTo>
                  <a:cubicBezTo>
                    <a:pt x="1029" y="1052"/>
                    <a:pt x="1028" y="1052"/>
                    <a:pt x="1028" y="1053"/>
                  </a:cubicBezTo>
                  <a:cubicBezTo>
                    <a:pt x="1028" y="1054"/>
                    <a:pt x="1027" y="1054"/>
                    <a:pt x="1027" y="1055"/>
                  </a:cubicBezTo>
                  <a:cubicBezTo>
                    <a:pt x="1027" y="1055"/>
                    <a:pt x="1027" y="1055"/>
                    <a:pt x="1027" y="1055"/>
                  </a:cubicBezTo>
                  <a:cubicBezTo>
                    <a:pt x="1026" y="1056"/>
                    <a:pt x="1026" y="1056"/>
                    <a:pt x="1026" y="1057"/>
                  </a:cubicBezTo>
                  <a:cubicBezTo>
                    <a:pt x="1025" y="1058"/>
                    <a:pt x="1025" y="1058"/>
                    <a:pt x="1024" y="1059"/>
                  </a:cubicBezTo>
                  <a:cubicBezTo>
                    <a:pt x="1024" y="1059"/>
                    <a:pt x="1023" y="1060"/>
                    <a:pt x="1023" y="1061"/>
                  </a:cubicBezTo>
                  <a:cubicBezTo>
                    <a:pt x="1023" y="1061"/>
                    <a:pt x="1023" y="1061"/>
                    <a:pt x="1023" y="1061"/>
                  </a:cubicBezTo>
                  <a:cubicBezTo>
                    <a:pt x="1023" y="1061"/>
                    <a:pt x="1023" y="1061"/>
                    <a:pt x="1023" y="1061"/>
                  </a:cubicBezTo>
                  <a:cubicBezTo>
                    <a:pt x="1020" y="1063"/>
                    <a:pt x="1018" y="1066"/>
                    <a:pt x="1015" y="1068"/>
                  </a:cubicBezTo>
                  <a:cubicBezTo>
                    <a:pt x="1015" y="1068"/>
                    <a:pt x="1015" y="1068"/>
                    <a:pt x="1015" y="1068"/>
                  </a:cubicBezTo>
                  <a:cubicBezTo>
                    <a:pt x="1015" y="1069"/>
                    <a:pt x="1015" y="1069"/>
                    <a:pt x="1014" y="1069"/>
                  </a:cubicBezTo>
                  <a:cubicBezTo>
                    <a:pt x="1008" y="1075"/>
                    <a:pt x="1001" y="1081"/>
                    <a:pt x="993" y="1088"/>
                  </a:cubicBezTo>
                  <a:cubicBezTo>
                    <a:pt x="993" y="1088"/>
                    <a:pt x="993" y="1088"/>
                    <a:pt x="993" y="1088"/>
                  </a:cubicBezTo>
                  <a:cubicBezTo>
                    <a:pt x="993" y="1088"/>
                    <a:pt x="993" y="1088"/>
                    <a:pt x="993" y="1088"/>
                  </a:cubicBezTo>
                  <a:cubicBezTo>
                    <a:pt x="979" y="1101"/>
                    <a:pt x="965" y="1114"/>
                    <a:pt x="963" y="1115"/>
                  </a:cubicBezTo>
                  <a:cubicBezTo>
                    <a:pt x="963" y="1115"/>
                    <a:pt x="963" y="1115"/>
                    <a:pt x="963" y="1115"/>
                  </a:cubicBezTo>
                  <a:cubicBezTo>
                    <a:pt x="962" y="1116"/>
                    <a:pt x="962" y="1116"/>
                    <a:pt x="962" y="1116"/>
                  </a:cubicBezTo>
                  <a:cubicBezTo>
                    <a:pt x="920" y="1140"/>
                    <a:pt x="920" y="1140"/>
                    <a:pt x="920" y="1140"/>
                  </a:cubicBezTo>
                  <a:cubicBezTo>
                    <a:pt x="932" y="1159"/>
                    <a:pt x="932" y="1159"/>
                    <a:pt x="932" y="1159"/>
                  </a:cubicBezTo>
                  <a:cubicBezTo>
                    <a:pt x="957" y="1212"/>
                    <a:pt x="957" y="1212"/>
                    <a:pt x="957" y="1212"/>
                  </a:cubicBezTo>
                  <a:cubicBezTo>
                    <a:pt x="925" y="1240"/>
                    <a:pt x="925" y="1240"/>
                    <a:pt x="925" y="1240"/>
                  </a:cubicBezTo>
                  <a:cubicBezTo>
                    <a:pt x="944" y="1268"/>
                    <a:pt x="944" y="1268"/>
                    <a:pt x="944" y="1268"/>
                  </a:cubicBezTo>
                  <a:cubicBezTo>
                    <a:pt x="966" y="1309"/>
                    <a:pt x="966" y="1309"/>
                    <a:pt x="966" y="1309"/>
                  </a:cubicBezTo>
                  <a:cubicBezTo>
                    <a:pt x="962" y="1316"/>
                    <a:pt x="962" y="1316"/>
                    <a:pt x="962" y="1316"/>
                  </a:cubicBezTo>
                  <a:cubicBezTo>
                    <a:pt x="962" y="1316"/>
                    <a:pt x="962" y="1316"/>
                    <a:pt x="962" y="1316"/>
                  </a:cubicBezTo>
                  <a:cubicBezTo>
                    <a:pt x="962" y="1316"/>
                    <a:pt x="962" y="1316"/>
                    <a:pt x="962" y="1316"/>
                  </a:cubicBezTo>
                  <a:cubicBezTo>
                    <a:pt x="961" y="1317"/>
                    <a:pt x="961" y="1317"/>
                    <a:pt x="961" y="1318"/>
                  </a:cubicBezTo>
                  <a:cubicBezTo>
                    <a:pt x="960" y="1319"/>
                    <a:pt x="959" y="1321"/>
                    <a:pt x="957" y="1323"/>
                  </a:cubicBezTo>
                  <a:cubicBezTo>
                    <a:pt x="955" y="1328"/>
                    <a:pt x="951" y="1333"/>
                    <a:pt x="949" y="1339"/>
                  </a:cubicBezTo>
                  <a:cubicBezTo>
                    <a:pt x="947" y="1343"/>
                    <a:pt x="945" y="1346"/>
                    <a:pt x="944" y="1349"/>
                  </a:cubicBezTo>
                  <a:cubicBezTo>
                    <a:pt x="944" y="1350"/>
                    <a:pt x="944" y="1351"/>
                    <a:pt x="943" y="1351"/>
                  </a:cubicBezTo>
                  <a:cubicBezTo>
                    <a:pt x="943" y="1351"/>
                    <a:pt x="943" y="1351"/>
                    <a:pt x="943" y="1351"/>
                  </a:cubicBezTo>
                  <a:cubicBezTo>
                    <a:pt x="943" y="1353"/>
                    <a:pt x="943" y="1355"/>
                    <a:pt x="942" y="1357"/>
                  </a:cubicBezTo>
                  <a:cubicBezTo>
                    <a:pt x="941" y="1359"/>
                    <a:pt x="939" y="1361"/>
                    <a:pt x="938" y="1363"/>
                  </a:cubicBezTo>
                  <a:cubicBezTo>
                    <a:pt x="938" y="1363"/>
                    <a:pt x="938" y="1363"/>
                    <a:pt x="938" y="1363"/>
                  </a:cubicBezTo>
                  <a:cubicBezTo>
                    <a:pt x="938" y="1363"/>
                    <a:pt x="938" y="1363"/>
                    <a:pt x="938" y="1363"/>
                  </a:cubicBezTo>
                  <a:cubicBezTo>
                    <a:pt x="935" y="1366"/>
                    <a:pt x="932" y="1368"/>
                    <a:pt x="929" y="1369"/>
                  </a:cubicBezTo>
                  <a:cubicBezTo>
                    <a:pt x="924" y="1372"/>
                    <a:pt x="919" y="1372"/>
                    <a:pt x="915" y="1373"/>
                  </a:cubicBezTo>
                  <a:cubicBezTo>
                    <a:pt x="914" y="1373"/>
                    <a:pt x="914" y="1373"/>
                    <a:pt x="913" y="1373"/>
                  </a:cubicBezTo>
                  <a:cubicBezTo>
                    <a:pt x="910" y="1373"/>
                    <a:pt x="907" y="1374"/>
                    <a:pt x="905" y="1374"/>
                  </a:cubicBezTo>
                  <a:cubicBezTo>
                    <a:pt x="903" y="1374"/>
                    <a:pt x="901" y="1373"/>
                    <a:pt x="900" y="1373"/>
                  </a:cubicBezTo>
                  <a:cubicBezTo>
                    <a:pt x="860" y="1371"/>
                    <a:pt x="860" y="1371"/>
                    <a:pt x="860" y="1371"/>
                  </a:cubicBezTo>
                  <a:cubicBezTo>
                    <a:pt x="810" y="1375"/>
                    <a:pt x="810" y="1375"/>
                    <a:pt x="810" y="1375"/>
                  </a:cubicBezTo>
                  <a:cubicBezTo>
                    <a:pt x="786" y="1428"/>
                    <a:pt x="786" y="1428"/>
                    <a:pt x="786" y="1428"/>
                  </a:cubicBezTo>
                  <a:cubicBezTo>
                    <a:pt x="754" y="1465"/>
                    <a:pt x="754" y="1465"/>
                    <a:pt x="754" y="1465"/>
                  </a:cubicBezTo>
                  <a:cubicBezTo>
                    <a:pt x="701" y="1488"/>
                    <a:pt x="701" y="1488"/>
                    <a:pt x="701" y="1488"/>
                  </a:cubicBezTo>
                  <a:cubicBezTo>
                    <a:pt x="698" y="1488"/>
                    <a:pt x="698" y="1488"/>
                    <a:pt x="698" y="1488"/>
                  </a:cubicBezTo>
                  <a:cubicBezTo>
                    <a:pt x="698" y="1488"/>
                    <a:pt x="698" y="1488"/>
                    <a:pt x="698" y="1488"/>
                  </a:cubicBezTo>
                  <a:cubicBezTo>
                    <a:pt x="698" y="1488"/>
                    <a:pt x="698" y="1488"/>
                    <a:pt x="698" y="1488"/>
                  </a:cubicBezTo>
                  <a:cubicBezTo>
                    <a:pt x="697" y="1488"/>
                    <a:pt x="697" y="1488"/>
                    <a:pt x="697" y="1488"/>
                  </a:cubicBezTo>
                  <a:cubicBezTo>
                    <a:pt x="696" y="1488"/>
                    <a:pt x="695" y="1488"/>
                    <a:pt x="693" y="1488"/>
                  </a:cubicBezTo>
                  <a:cubicBezTo>
                    <a:pt x="693" y="1488"/>
                    <a:pt x="693" y="1488"/>
                    <a:pt x="693" y="1488"/>
                  </a:cubicBezTo>
                  <a:cubicBezTo>
                    <a:pt x="689" y="1488"/>
                    <a:pt x="683" y="1488"/>
                    <a:pt x="676" y="1489"/>
                  </a:cubicBezTo>
                  <a:cubicBezTo>
                    <a:pt x="672" y="1490"/>
                    <a:pt x="667" y="1491"/>
                    <a:pt x="662" y="1492"/>
                  </a:cubicBezTo>
                  <a:cubicBezTo>
                    <a:pt x="660" y="1509"/>
                    <a:pt x="660" y="1509"/>
                    <a:pt x="660" y="1509"/>
                  </a:cubicBezTo>
                  <a:cubicBezTo>
                    <a:pt x="671" y="1562"/>
                    <a:pt x="671" y="1562"/>
                    <a:pt x="671" y="1562"/>
                  </a:cubicBezTo>
                  <a:cubicBezTo>
                    <a:pt x="666" y="1567"/>
                    <a:pt x="666" y="1567"/>
                    <a:pt x="666" y="1567"/>
                  </a:cubicBezTo>
                  <a:cubicBezTo>
                    <a:pt x="666" y="1567"/>
                    <a:pt x="666" y="1567"/>
                    <a:pt x="666" y="1567"/>
                  </a:cubicBezTo>
                  <a:cubicBezTo>
                    <a:pt x="666" y="1567"/>
                    <a:pt x="666" y="1567"/>
                    <a:pt x="666" y="1567"/>
                  </a:cubicBezTo>
                  <a:cubicBezTo>
                    <a:pt x="666" y="1568"/>
                    <a:pt x="666" y="1568"/>
                    <a:pt x="666" y="1568"/>
                  </a:cubicBezTo>
                  <a:cubicBezTo>
                    <a:pt x="665" y="1568"/>
                    <a:pt x="665" y="1568"/>
                    <a:pt x="665" y="1569"/>
                  </a:cubicBezTo>
                  <a:cubicBezTo>
                    <a:pt x="664" y="1570"/>
                    <a:pt x="662" y="1571"/>
                    <a:pt x="661" y="1572"/>
                  </a:cubicBezTo>
                  <a:cubicBezTo>
                    <a:pt x="658" y="1575"/>
                    <a:pt x="655" y="1580"/>
                    <a:pt x="652" y="1583"/>
                  </a:cubicBezTo>
                  <a:cubicBezTo>
                    <a:pt x="651" y="1585"/>
                    <a:pt x="650" y="1586"/>
                    <a:pt x="650" y="1587"/>
                  </a:cubicBezTo>
                  <a:cubicBezTo>
                    <a:pt x="650" y="1587"/>
                    <a:pt x="650" y="1588"/>
                    <a:pt x="650" y="1588"/>
                  </a:cubicBezTo>
                  <a:cubicBezTo>
                    <a:pt x="650" y="1589"/>
                    <a:pt x="650" y="1590"/>
                    <a:pt x="651" y="1592"/>
                  </a:cubicBezTo>
                  <a:cubicBezTo>
                    <a:pt x="651" y="1596"/>
                    <a:pt x="653" y="1600"/>
                    <a:pt x="654" y="1604"/>
                  </a:cubicBezTo>
                  <a:cubicBezTo>
                    <a:pt x="654" y="1604"/>
                    <a:pt x="654" y="1604"/>
                    <a:pt x="654" y="1604"/>
                  </a:cubicBezTo>
                  <a:cubicBezTo>
                    <a:pt x="656" y="1613"/>
                    <a:pt x="658" y="1621"/>
                    <a:pt x="659" y="1622"/>
                  </a:cubicBezTo>
                  <a:cubicBezTo>
                    <a:pt x="659" y="1623"/>
                    <a:pt x="659" y="1623"/>
                    <a:pt x="659" y="1623"/>
                  </a:cubicBezTo>
                  <a:cubicBezTo>
                    <a:pt x="660" y="1625"/>
                    <a:pt x="660" y="1625"/>
                    <a:pt x="660" y="1625"/>
                  </a:cubicBezTo>
                  <a:cubicBezTo>
                    <a:pt x="657" y="1663"/>
                    <a:pt x="657" y="1663"/>
                    <a:pt x="657" y="1663"/>
                  </a:cubicBezTo>
                  <a:cubicBezTo>
                    <a:pt x="619" y="1709"/>
                    <a:pt x="619" y="1709"/>
                    <a:pt x="619" y="1709"/>
                  </a:cubicBezTo>
                  <a:cubicBezTo>
                    <a:pt x="618" y="1713"/>
                    <a:pt x="618" y="1713"/>
                    <a:pt x="618" y="1713"/>
                  </a:cubicBezTo>
                  <a:cubicBezTo>
                    <a:pt x="618" y="1713"/>
                    <a:pt x="618" y="1713"/>
                    <a:pt x="618" y="1713"/>
                  </a:cubicBezTo>
                  <a:cubicBezTo>
                    <a:pt x="625" y="1716"/>
                    <a:pt x="633" y="1719"/>
                    <a:pt x="637" y="1721"/>
                  </a:cubicBezTo>
                  <a:cubicBezTo>
                    <a:pt x="639" y="1721"/>
                    <a:pt x="640" y="1722"/>
                    <a:pt x="640" y="1722"/>
                  </a:cubicBezTo>
                  <a:cubicBezTo>
                    <a:pt x="643" y="1723"/>
                    <a:pt x="645" y="1725"/>
                    <a:pt x="646" y="1726"/>
                  </a:cubicBezTo>
                  <a:cubicBezTo>
                    <a:pt x="648" y="1728"/>
                    <a:pt x="649" y="1729"/>
                    <a:pt x="649" y="1730"/>
                  </a:cubicBezTo>
                  <a:cubicBezTo>
                    <a:pt x="651" y="1733"/>
                    <a:pt x="651" y="1735"/>
                    <a:pt x="651" y="1737"/>
                  </a:cubicBezTo>
                  <a:cubicBezTo>
                    <a:pt x="652" y="1737"/>
                    <a:pt x="652" y="1738"/>
                    <a:pt x="652" y="1738"/>
                  </a:cubicBezTo>
                  <a:cubicBezTo>
                    <a:pt x="652" y="1742"/>
                    <a:pt x="652" y="1745"/>
                    <a:pt x="652" y="1748"/>
                  </a:cubicBezTo>
                  <a:cubicBezTo>
                    <a:pt x="652" y="1756"/>
                    <a:pt x="652" y="1765"/>
                    <a:pt x="651" y="1772"/>
                  </a:cubicBezTo>
                  <a:cubicBezTo>
                    <a:pt x="650" y="1776"/>
                    <a:pt x="650" y="1780"/>
                    <a:pt x="650" y="1782"/>
                  </a:cubicBezTo>
                  <a:cubicBezTo>
                    <a:pt x="656" y="1829"/>
                    <a:pt x="656" y="1829"/>
                    <a:pt x="656" y="1829"/>
                  </a:cubicBezTo>
                  <a:cubicBezTo>
                    <a:pt x="656" y="1830"/>
                    <a:pt x="656" y="1834"/>
                    <a:pt x="657" y="1839"/>
                  </a:cubicBezTo>
                  <a:cubicBezTo>
                    <a:pt x="658" y="1852"/>
                    <a:pt x="660" y="1877"/>
                    <a:pt x="662" y="1921"/>
                  </a:cubicBezTo>
                  <a:cubicBezTo>
                    <a:pt x="662" y="1921"/>
                    <a:pt x="662" y="1922"/>
                    <a:pt x="662" y="1923"/>
                  </a:cubicBezTo>
                  <a:cubicBezTo>
                    <a:pt x="662" y="1935"/>
                    <a:pt x="662" y="1943"/>
                    <a:pt x="662" y="1949"/>
                  </a:cubicBezTo>
                  <a:cubicBezTo>
                    <a:pt x="663" y="1955"/>
                    <a:pt x="663" y="1958"/>
                    <a:pt x="663" y="1960"/>
                  </a:cubicBezTo>
                  <a:cubicBezTo>
                    <a:pt x="663" y="1960"/>
                    <a:pt x="663" y="1960"/>
                    <a:pt x="663" y="1960"/>
                  </a:cubicBezTo>
                  <a:cubicBezTo>
                    <a:pt x="663" y="1960"/>
                    <a:pt x="663" y="1960"/>
                    <a:pt x="663" y="1960"/>
                  </a:cubicBezTo>
                  <a:cubicBezTo>
                    <a:pt x="663" y="1960"/>
                    <a:pt x="663" y="1960"/>
                    <a:pt x="663" y="1960"/>
                  </a:cubicBezTo>
                  <a:cubicBezTo>
                    <a:pt x="663" y="1961"/>
                    <a:pt x="663" y="1962"/>
                    <a:pt x="663" y="1963"/>
                  </a:cubicBezTo>
                  <a:cubicBezTo>
                    <a:pt x="663" y="1963"/>
                    <a:pt x="663" y="1963"/>
                    <a:pt x="663" y="1964"/>
                  </a:cubicBezTo>
                  <a:cubicBezTo>
                    <a:pt x="663" y="1964"/>
                    <a:pt x="663" y="1964"/>
                    <a:pt x="663" y="1964"/>
                  </a:cubicBezTo>
                  <a:cubicBezTo>
                    <a:pt x="662" y="1964"/>
                    <a:pt x="662" y="1964"/>
                    <a:pt x="662" y="1964"/>
                  </a:cubicBezTo>
                  <a:cubicBezTo>
                    <a:pt x="662" y="1965"/>
                    <a:pt x="662" y="1965"/>
                    <a:pt x="662" y="1966"/>
                  </a:cubicBezTo>
                  <a:cubicBezTo>
                    <a:pt x="662" y="1967"/>
                    <a:pt x="663" y="1969"/>
                    <a:pt x="664" y="1970"/>
                  </a:cubicBezTo>
                  <a:cubicBezTo>
                    <a:pt x="665" y="1973"/>
                    <a:pt x="667" y="1976"/>
                    <a:pt x="669" y="1979"/>
                  </a:cubicBezTo>
                  <a:cubicBezTo>
                    <a:pt x="672" y="1984"/>
                    <a:pt x="676" y="1987"/>
                    <a:pt x="677" y="1988"/>
                  </a:cubicBezTo>
                  <a:cubicBezTo>
                    <a:pt x="677" y="1988"/>
                    <a:pt x="677" y="1988"/>
                    <a:pt x="677" y="1988"/>
                  </a:cubicBezTo>
                  <a:cubicBezTo>
                    <a:pt x="677" y="1988"/>
                    <a:pt x="677" y="1988"/>
                    <a:pt x="677" y="1988"/>
                  </a:cubicBezTo>
                  <a:cubicBezTo>
                    <a:pt x="677" y="1988"/>
                    <a:pt x="677" y="1988"/>
                    <a:pt x="677" y="1988"/>
                  </a:cubicBezTo>
                  <a:cubicBezTo>
                    <a:pt x="677" y="1988"/>
                    <a:pt x="677" y="1988"/>
                    <a:pt x="677" y="1988"/>
                  </a:cubicBezTo>
                  <a:cubicBezTo>
                    <a:pt x="677" y="1988"/>
                    <a:pt x="677" y="1988"/>
                    <a:pt x="677" y="1988"/>
                  </a:cubicBezTo>
                  <a:cubicBezTo>
                    <a:pt x="681" y="1991"/>
                    <a:pt x="681" y="1991"/>
                    <a:pt x="681" y="1991"/>
                  </a:cubicBezTo>
                  <a:cubicBezTo>
                    <a:pt x="682" y="1996"/>
                    <a:pt x="682" y="1996"/>
                    <a:pt x="682" y="1996"/>
                  </a:cubicBezTo>
                  <a:cubicBezTo>
                    <a:pt x="682" y="1996"/>
                    <a:pt x="683" y="1999"/>
                    <a:pt x="684" y="2005"/>
                  </a:cubicBezTo>
                  <a:cubicBezTo>
                    <a:pt x="684" y="2010"/>
                    <a:pt x="685" y="2017"/>
                    <a:pt x="685" y="2024"/>
                  </a:cubicBezTo>
                  <a:cubicBezTo>
                    <a:pt x="685" y="2024"/>
                    <a:pt x="685" y="2024"/>
                    <a:pt x="685" y="2024"/>
                  </a:cubicBezTo>
                  <a:cubicBezTo>
                    <a:pt x="685" y="2024"/>
                    <a:pt x="685" y="2024"/>
                    <a:pt x="685" y="2024"/>
                  </a:cubicBezTo>
                  <a:cubicBezTo>
                    <a:pt x="685" y="2027"/>
                    <a:pt x="685" y="2031"/>
                    <a:pt x="685" y="2034"/>
                  </a:cubicBezTo>
                  <a:cubicBezTo>
                    <a:pt x="684" y="2038"/>
                    <a:pt x="683" y="2041"/>
                    <a:pt x="681" y="2045"/>
                  </a:cubicBezTo>
                  <a:cubicBezTo>
                    <a:pt x="680" y="2047"/>
                    <a:pt x="679" y="2048"/>
                    <a:pt x="678" y="2049"/>
                  </a:cubicBezTo>
                  <a:cubicBezTo>
                    <a:pt x="696" y="2041"/>
                    <a:pt x="696" y="2041"/>
                    <a:pt x="696" y="2041"/>
                  </a:cubicBezTo>
                  <a:cubicBezTo>
                    <a:pt x="696" y="2041"/>
                    <a:pt x="696" y="2041"/>
                    <a:pt x="696" y="2041"/>
                  </a:cubicBezTo>
                  <a:cubicBezTo>
                    <a:pt x="696" y="2041"/>
                    <a:pt x="696" y="2041"/>
                    <a:pt x="696" y="2041"/>
                  </a:cubicBezTo>
                  <a:cubicBezTo>
                    <a:pt x="602" y="2140"/>
                    <a:pt x="602" y="2140"/>
                    <a:pt x="602" y="2140"/>
                  </a:cubicBezTo>
                  <a:cubicBezTo>
                    <a:pt x="601" y="2141"/>
                    <a:pt x="601" y="2141"/>
                    <a:pt x="601" y="2141"/>
                  </a:cubicBezTo>
                  <a:cubicBezTo>
                    <a:pt x="601" y="2141"/>
                    <a:pt x="601" y="2141"/>
                    <a:pt x="601" y="2141"/>
                  </a:cubicBezTo>
                  <a:cubicBezTo>
                    <a:pt x="600" y="2141"/>
                    <a:pt x="599" y="2142"/>
                    <a:pt x="599" y="2143"/>
                  </a:cubicBezTo>
                  <a:cubicBezTo>
                    <a:pt x="599" y="2143"/>
                    <a:pt x="599" y="2143"/>
                    <a:pt x="599" y="2143"/>
                  </a:cubicBezTo>
                  <a:cubicBezTo>
                    <a:pt x="599" y="2143"/>
                    <a:pt x="599" y="2143"/>
                    <a:pt x="599" y="2143"/>
                  </a:cubicBezTo>
                  <a:cubicBezTo>
                    <a:pt x="597" y="2145"/>
                    <a:pt x="595" y="2148"/>
                    <a:pt x="594" y="2151"/>
                  </a:cubicBezTo>
                  <a:cubicBezTo>
                    <a:pt x="594" y="2151"/>
                    <a:pt x="594" y="2151"/>
                    <a:pt x="594" y="2151"/>
                  </a:cubicBezTo>
                  <a:cubicBezTo>
                    <a:pt x="594" y="2151"/>
                    <a:pt x="594" y="2151"/>
                    <a:pt x="594" y="2151"/>
                  </a:cubicBezTo>
                  <a:cubicBezTo>
                    <a:pt x="593" y="2154"/>
                    <a:pt x="592" y="2157"/>
                    <a:pt x="592" y="2160"/>
                  </a:cubicBezTo>
                  <a:cubicBezTo>
                    <a:pt x="592" y="2160"/>
                    <a:pt x="592" y="2160"/>
                    <a:pt x="592" y="2160"/>
                  </a:cubicBezTo>
                  <a:cubicBezTo>
                    <a:pt x="592" y="2164"/>
                    <a:pt x="593" y="2168"/>
                    <a:pt x="594" y="2172"/>
                  </a:cubicBezTo>
                  <a:cubicBezTo>
                    <a:pt x="595" y="2177"/>
                    <a:pt x="596" y="2181"/>
                    <a:pt x="597" y="2185"/>
                  </a:cubicBezTo>
                  <a:cubicBezTo>
                    <a:pt x="597" y="2185"/>
                    <a:pt x="597" y="2185"/>
                    <a:pt x="597" y="2185"/>
                  </a:cubicBezTo>
                  <a:cubicBezTo>
                    <a:pt x="600" y="2193"/>
                    <a:pt x="603" y="2198"/>
                    <a:pt x="603" y="2199"/>
                  </a:cubicBezTo>
                  <a:cubicBezTo>
                    <a:pt x="603" y="2199"/>
                    <a:pt x="603" y="2199"/>
                    <a:pt x="603" y="2199"/>
                  </a:cubicBezTo>
                  <a:cubicBezTo>
                    <a:pt x="604" y="2200"/>
                    <a:pt x="604" y="2200"/>
                    <a:pt x="604" y="2200"/>
                  </a:cubicBezTo>
                  <a:cubicBezTo>
                    <a:pt x="604" y="2201"/>
                    <a:pt x="608" y="2210"/>
                    <a:pt x="610" y="2222"/>
                  </a:cubicBezTo>
                  <a:cubicBezTo>
                    <a:pt x="610" y="2225"/>
                    <a:pt x="611" y="2228"/>
                    <a:pt x="611" y="2232"/>
                  </a:cubicBezTo>
                  <a:cubicBezTo>
                    <a:pt x="611" y="2233"/>
                    <a:pt x="611" y="2233"/>
                    <a:pt x="611" y="2234"/>
                  </a:cubicBezTo>
                  <a:cubicBezTo>
                    <a:pt x="611" y="2234"/>
                    <a:pt x="611" y="2234"/>
                    <a:pt x="611" y="2234"/>
                  </a:cubicBezTo>
                  <a:cubicBezTo>
                    <a:pt x="611" y="2234"/>
                    <a:pt x="611" y="2234"/>
                    <a:pt x="611" y="2234"/>
                  </a:cubicBezTo>
                  <a:cubicBezTo>
                    <a:pt x="611" y="2237"/>
                    <a:pt x="610" y="2239"/>
                    <a:pt x="610" y="2242"/>
                  </a:cubicBezTo>
                  <a:cubicBezTo>
                    <a:pt x="609" y="2245"/>
                    <a:pt x="608" y="2247"/>
                    <a:pt x="607" y="2250"/>
                  </a:cubicBezTo>
                  <a:cubicBezTo>
                    <a:pt x="605" y="2254"/>
                    <a:pt x="603" y="2259"/>
                    <a:pt x="601" y="2263"/>
                  </a:cubicBezTo>
                  <a:cubicBezTo>
                    <a:pt x="599" y="2266"/>
                    <a:pt x="598" y="2269"/>
                    <a:pt x="596" y="2271"/>
                  </a:cubicBezTo>
                  <a:cubicBezTo>
                    <a:pt x="597" y="2271"/>
                    <a:pt x="597" y="2272"/>
                    <a:pt x="597" y="2272"/>
                  </a:cubicBezTo>
                  <a:cubicBezTo>
                    <a:pt x="597" y="2272"/>
                    <a:pt x="597" y="2273"/>
                    <a:pt x="597" y="2273"/>
                  </a:cubicBezTo>
                  <a:cubicBezTo>
                    <a:pt x="597" y="2273"/>
                    <a:pt x="597" y="2273"/>
                    <a:pt x="597" y="2273"/>
                  </a:cubicBezTo>
                  <a:cubicBezTo>
                    <a:pt x="599" y="2276"/>
                    <a:pt x="601" y="2280"/>
                    <a:pt x="603" y="2283"/>
                  </a:cubicBezTo>
                  <a:cubicBezTo>
                    <a:pt x="604" y="2285"/>
                    <a:pt x="604" y="2286"/>
                    <a:pt x="605" y="2287"/>
                  </a:cubicBezTo>
                  <a:cubicBezTo>
                    <a:pt x="606" y="2288"/>
                    <a:pt x="606" y="2289"/>
                    <a:pt x="606" y="2289"/>
                  </a:cubicBezTo>
                  <a:cubicBezTo>
                    <a:pt x="608" y="2292"/>
                    <a:pt x="611" y="2296"/>
                    <a:pt x="613" y="2300"/>
                  </a:cubicBezTo>
                  <a:cubicBezTo>
                    <a:pt x="613" y="2300"/>
                    <a:pt x="613" y="2300"/>
                    <a:pt x="613" y="2301"/>
                  </a:cubicBezTo>
                  <a:cubicBezTo>
                    <a:pt x="615" y="2304"/>
                    <a:pt x="617" y="2309"/>
                    <a:pt x="618" y="2314"/>
                  </a:cubicBezTo>
                  <a:cubicBezTo>
                    <a:pt x="618" y="2314"/>
                    <a:pt x="618" y="2314"/>
                    <a:pt x="618" y="2314"/>
                  </a:cubicBezTo>
                  <a:cubicBezTo>
                    <a:pt x="619" y="2314"/>
                    <a:pt x="619" y="2315"/>
                    <a:pt x="619" y="2315"/>
                  </a:cubicBezTo>
                  <a:cubicBezTo>
                    <a:pt x="619" y="2316"/>
                    <a:pt x="619" y="2316"/>
                    <a:pt x="619" y="2317"/>
                  </a:cubicBezTo>
                  <a:cubicBezTo>
                    <a:pt x="619" y="2317"/>
                    <a:pt x="619" y="2317"/>
                    <a:pt x="619" y="2318"/>
                  </a:cubicBezTo>
                  <a:cubicBezTo>
                    <a:pt x="620" y="2319"/>
                    <a:pt x="620" y="2321"/>
                    <a:pt x="620" y="2323"/>
                  </a:cubicBezTo>
                  <a:cubicBezTo>
                    <a:pt x="620" y="2323"/>
                    <a:pt x="620" y="2323"/>
                    <a:pt x="620" y="2323"/>
                  </a:cubicBezTo>
                  <a:cubicBezTo>
                    <a:pt x="620" y="2323"/>
                    <a:pt x="620" y="2323"/>
                    <a:pt x="620" y="2323"/>
                  </a:cubicBezTo>
                  <a:cubicBezTo>
                    <a:pt x="620" y="2326"/>
                    <a:pt x="619" y="2329"/>
                    <a:pt x="618" y="2331"/>
                  </a:cubicBezTo>
                  <a:cubicBezTo>
                    <a:pt x="617" y="2334"/>
                    <a:pt x="616" y="2336"/>
                    <a:pt x="615" y="2337"/>
                  </a:cubicBezTo>
                  <a:cubicBezTo>
                    <a:pt x="662" y="2347"/>
                    <a:pt x="662" y="2347"/>
                    <a:pt x="662" y="2347"/>
                  </a:cubicBezTo>
                  <a:cubicBezTo>
                    <a:pt x="684" y="2395"/>
                    <a:pt x="684" y="2395"/>
                    <a:pt x="684" y="2395"/>
                  </a:cubicBezTo>
                  <a:cubicBezTo>
                    <a:pt x="731" y="2417"/>
                    <a:pt x="731" y="2417"/>
                    <a:pt x="731" y="2417"/>
                  </a:cubicBezTo>
                  <a:cubicBezTo>
                    <a:pt x="732" y="2416"/>
                    <a:pt x="734" y="2415"/>
                    <a:pt x="735" y="2414"/>
                  </a:cubicBezTo>
                  <a:cubicBezTo>
                    <a:pt x="735" y="2414"/>
                    <a:pt x="735" y="2414"/>
                    <a:pt x="736" y="2413"/>
                  </a:cubicBezTo>
                  <a:cubicBezTo>
                    <a:pt x="735" y="2413"/>
                    <a:pt x="735" y="2412"/>
                    <a:pt x="735" y="2412"/>
                  </a:cubicBezTo>
                  <a:cubicBezTo>
                    <a:pt x="735" y="2409"/>
                    <a:pt x="734" y="2407"/>
                    <a:pt x="734" y="2405"/>
                  </a:cubicBezTo>
                  <a:cubicBezTo>
                    <a:pt x="734" y="2400"/>
                    <a:pt x="733" y="2395"/>
                    <a:pt x="733" y="2390"/>
                  </a:cubicBezTo>
                  <a:cubicBezTo>
                    <a:pt x="733" y="2377"/>
                    <a:pt x="734" y="2363"/>
                    <a:pt x="735" y="2351"/>
                  </a:cubicBezTo>
                  <a:cubicBezTo>
                    <a:pt x="736" y="2339"/>
                    <a:pt x="737" y="2330"/>
                    <a:pt x="737" y="2330"/>
                  </a:cubicBezTo>
                  <a:cubicBezTo>
                    <a:pt x="738" y="2316"/>
                    <a:pt x="738" y="2316"/>
                    <a:pt x="738" y="2316"/>
                  </a:cubicBezTo>
                  <a:cubicBezTo>
                    <a:pt x="852" y="2327"/>
                    <a:pt x="852" y="2327"/>
                    <a:pt x="852" y="2327"/>
                  </a:cubicBezTo>
                  <a:cubicBezTo>
                    <a:pt x="937" y="2336"/>
                    <a:pt x="937" y="2336"/>
                    <a:pt x="937" y="2336"/>
                  </a:cubicBezTo>
                  <a:cubicBezTo>
                    <a:pt x="943" y="2333"/>
                    <a:pt x="955" y="2327"/>
                    <a:pt x="968" y="2322"/>
                  </a:cubicBezTo>
                  <a:cubicBezTo>
                    <a:pt x="974" y="2320"/>
                    <a:pt x="980" y="2318"/>
                    <a:pt x="986" y="2317"/>
                  </a:cubicBezTo>
                  <a:cubicBezTo>
                    <a:pt x="990" y="2316"/>
                    <a:pt x="993" y="2316"/>
                    <a:pt x="997" y="2316"/>
                  </a:cubicBezTo>
                  <a:cubicBezTo>
                    <a:pt x="999" y="2316"/>
                    <a:pt x="1002" y="2316"/>
                    <a:pt x="1004" y="2317"/>
                  </a:cubicBezTo>
                  <a:cubicBezTo>
                    <a:pt x="1007" y="2317"/>
                    <a:pt x="1010" y="2318"/>
                    <a:pt x="1013" y="2320"/>
                  </a:cubicBezTo>
                  <a:cubicBezTo>
                    <a:pt x="1013" y="2320"/>
                    <a:pt x="1013" y="2320"/>
                    <a:pt x="1013" y="2320"/>
                  </a:cubicBezTo>
                  <a:cubicBezTo>
                    <a:pt x="1019" y="2325"/>
                    <a:pt x="1029" y="2333"/>
                    <a:pt x="1037" y="2339"/>
                  </a:cubicBezTo>
                  <a:cubicBezTo>
                    <a:pt x="1043" y="2344"/>
                    <a:pt x="1048" y="2348"/>
                    <a:pt x="1051" y="2350"/>
                  </a:cubicBezTo>
                  <a:cubicBezTo>
                    <a:pt x="1060" y="2354"/>
                    <a:pt x="1067" y="2357"/>
                    <a:pt x="1074" y="2360"/>
                  </a:cubicBezTo>
                  <a:cubicBezTo>
                    <a:pt x="1080" y="2363"/>
                    <a:pt x="1085" y="2366"/>
                    <a:pt x="1090" y="2368"/>
                  </a:cubicBezTo>
                  <a:cubicBezTo>
                    <a:pt x="1093" y="2370"/>
                    <a:pt x="1095" y="2372"/>
                    <a:pt x="1098" y="2375"/>
                  </a:cubicBezTo>
                  <a:cubicBezTo>
                    <a:pt x="1099" y="2377"/>
                    <a:pt x="1100" y="2379"/>
                    <a:pt x="1101" y="2381"/>
                  </a:cubicBezTo>
                  <a:cubicBezTo>
                    <a:pt x="1102" y="2384"/>
                    <a:pt x="1103" y="2387"/>
                    <a:pt x="1103" y="2389"/>
                  </a:cubicBezTo>
                  <a:cubicBezTo>
                    <a:pt x="1103" y="2392"/>
                    <a:pt x="1102" y="2395"/>
                    <a:pt x="1102" y="2397"/>
                  </a:cubicBezTo>
                  <a:cubicBezTo>
                    <a:pt x="1101" y="2399"/>
                    <a:pt x="1100" y="2401"/>
                    <a:pt x="1099" y="2402"/>
                  </a:cubicBezTo>
                  <a:cubicBezTo>
                    <a:pt x="1099" y="2402"/>
                    <a:pt x="1099" y="2402"/>
                    <a:pt x="1099" y="2402"/>
                  </a:cubicBezTo>
                  <a:cubicBezTo>
                    <a:pt x="1096" y="2408"/>
                    <a:pt x="1092" y="2418"/>
                    <a:pt x="1088" y="2425"/>
                  </a:cubicBezTo>
                  <a:cubicBezTo>
                    <a:pt x="1086" y="2430"/>
                    <a:pt x="1083" y="2434"/>
                    <a:pt x="1082" y="2437"/>
                  </a:cubicBezTo>
                  <a:cubicBezTo>
                    <a:pt x="1078" y="2479"/>
                    <a:pt x="1078" y="2479"/>
                    <a:pt x="1078" y="2479"/>
                  </a:cubicBezTo>
                  <a:cubicBezTo>
                    <a:pt x="1067" y="2480"/>
                    <a:pt x="1067" y="2480"/>
                    <a:pt x="1067" y="2480"/>
                  </a:cubicBezTo>
                  <a:cubicBezTo>
                    <a:pt x="1067" y="2480"/>
                    <a:pt x="1067" y="2480"/>
                    <a:pt x="1067" y="2480"/>
                  </a:cubicBezTo>
                  <a:cubicBezTo>
                    <a:pt x="1067" y="2480"/>
                    <a:pt x="1067" y="2480"/>
                    <a:pt x="1067" y="2480"/>
                  </a:cubicBezTo>
                  <a:cubicBezTo>
                    <a:pt x="1066" y="2480"/>
                    <a:pt x="1066" y="2480"/>
                    <a:pt x="1066" y="2480"/>
                  </a:cubicBezTo>
                  <a:cubicBezTo>
                    <a:pt x="1066" y="2481"/>
                    <a:pt x="1065" y="2481"/>
                    <a:pt x="1064" y="2481"/>
                  </a:cubicBezTo>
                  <a:cubicBezTo>
                    <a:pt x="1062" y="2481"/>
                    <a:pt x="1060" y="2481"/>
                    <a:pt x="1057" y="2482"/>
                  </a:cubicBezTo>
                  <a:cubicBezTo>
                    <a:pt x="1051" y="2483"/>
                    <a:pt x="1043" y="2486"/>
                    <a:pt x="1036" y="2489"/>
                  </a:cubicBezTo>
                  <a:cubicBezTo>
                    <a:pt x="1031" y="2492"/>
                    <a:pt x="1027" y="2495"/>
                    <a:pt x="1023" y="2498"/>
                  </a:cubicBezTo>
                  <a:cubicBezTo>
                    <a:pt x="1017" y="2504"/>
                    <a:pt x="1010" y="2509"/>
                    <a:pt x="1003" y="2513"/>
                  </a:cubicBezTo>
                  <a:cubicBezTo>
                    <a:pt x="997" y="2517"/>
                    <a:pt x="991" y="2520"/>
                    <a:pt x="987" y="2522"/>
                  </a:cubicBezTo>
                  <a:cubicBezTo>
                    <a:pt x="986" y="2523"/>
                    <a:pt x="986" y="2523"/>
                    <a:pt x="985" y="2524"/>
                  </a:cubicBezTo>
                  <a:cubicBezTo>
                    <a:pt x="986" y="2526"/>
                    <a:pt x="986" y="2528"/>
                    <a:pt x="986" y="2530"/>
                  </a:cubicBezTo>
                  <a:cubicBezTo>
                    <a:pt x="986" y="2533"/>
                    <a:pt x="985" y="2536"/>
                    <a:pt x="984" y="2538"/>
                  </a:cubicBezTo>
                  <a:cubicBezTo>
                    <a:pt x="984" y="2538"/>
                    <a:pt x="984" y="2539"/>
                    <a:pt x="983" y="2540"/>
                  </a:cubicBezTo>
                  <a:cubicBezTo>
                    <a:pt x="984" y="2540"/>
                    <a:pt x="985" y="2541"/>
                    <a:pt x="986" y="2542"/>
                  </a:cubicBezTo>
                  <a:cubicBezTo>
                    <a:pt x="995" y="2549"/>
                    <a:pt x="1002" y="2555"/>
                    <a:pt x="1009" y="2559"/>
                  </a:cubicBezTo>
                  <a:cubicBezTo>
                    <a:pt x="1015" y="2564"/>
                    <a:pt x="1021" y="2567"/>
                    <a:pt x="1028" y="2570"/>
                  </a:cubicBezTo>
                  <a:cubicBezTo>
                    <a:pt x="1035" y="2573"/>
                    <a:pt x="1041" y="2577"/>
                    <a:pt x="1046" y="2581"/>
                  </a:cubicBezTo>
                  <a:cubicBezTo>
                    <a:pt x="1051" y="2585"/>
                    <a:pt x="1055" y="2588"/>
                    <a:pt x="1059" y="2589"/>
                  </a:cubicBezTo>
                  <a:cubicBezTo>
                    <a:pt x="1061" y="2590"/>
                    <a:pt x="1063" y="2591"/>
                    <a:pt x="1064" y="2591"/>
                  </a:cubicBezTo>
                  <a:cubicBezTo>
                    <a:pt x="1065" y="2591"/>
                    <a:pt x="1066" y="2591"/>
                    <a:pt x="1066" y="2591"/>
                  </a:cubicBezTo>
                  <a:cubicBezTo>
                    <a:pt x="1070" y="2590"/>
                    <a:pt x="1075" y="2589"/>
                    <a:pt x="1081" y="2588"/>
                  </a:cubicBezTo>
                  <a:cubicBezTo>
                    <a:pt x="1087" y="2586"/>
                    <a:pt x="1094" y="2585"/>
                    <a:pt x="1100" y="2583"/>
                  </a:cubicBezTo>
                  <a:cubicBezTo>
                    <a:pt x="1113" y="2580"/>
                    <a:pt x="1124" y="2578"/>
                    <a:pt x="1130" y="2576"/>
                  </a:cubicBezTo>
                  <a:cubicBezTo>
                    <a:pt x="1176" y="2538"/>
                    <a:pt x="1176" y="2538"/>
                    <a:pt x="1176" y="2538"/>
                  </a:cubicBezTo>
                  <a:cubicBezTo>
                    <a:pt x="1176" y="2537"/>
                    <a:pt x="1177" y="2535"/>
                    <a:pt x="1177" y="2534"/>
                  </a:cubicBezTo>
                  <a:cubicBezTo>
                    <a:pt x="1179" y="2528"/>
                    <a:pt x="1181" y="2522"/>
                    <a:pt x="1185" y="2515"/>
                  </a:cubicBezTo>
                  <a:cubicBezTo>
                    <a:pt x="1187" y="2511"/>
                    <a:pt x="1189" y="2506"/>
                    <a:pt x="1193" y="2503"/>
                  </a:cubicBezTo>
                  <a:cubicBezTo>
                    <a:pt x="1196" y="2500"/>
                    <a:pt x="1198" y="2498"/>
                    <a:pt x="1202" y="2497"/>
                  </a:cubicBezTo>
                  <a:cubicBezTo>
                    <a:pt x="1205" y="2496"/>
                    <a:pt x="1207" y="2495"/>
                    <a:pt x="1209" y="2495"/>
                  </a:cubicBezTo>
                  <a:cubicBezTo>
                    <a:pt x="1212" y="2495"/>
                    <a:pt x="1214" y="2495"/>
                    <a:pt x="1217" y="2496"/>
                  </a:cubicBezTo>
                  <a:cubicBezTo>
                    <a:pt x="1220" y="2496"/>
                    <a:pt x="1223" y="2496"/>
                    <a:pt x="1226" y="2496"/>
                  </a:cubicBezTo>
                  <a:cubicBezTo>
                    <a:pt x="1233" y="2497"/>
                    <a:pt x="1241" y="2498"/>
                    <a:pt x="1249" y="2498"/>
                  </a:cubicBezTo>
                  <a:cubicBezTo>
                    <a:pt x="1257" y="2499"/>
                    <a:pt x="1265" y="2500"/>
                    <a:pt x="1271" y="2501"/>
                  </a:cubicBezTo>
                  <a:cubicBezTo>
                    <a:pt x="1304" y="2457"/>
                    <a:pt x="1304" y="2457"/>
                    <a:pt x="1304" y="2457"/>
                  </a:cubicBezTo>
                  <a:cubicBezTo>
                    <a:pt x="1352" y="2425"/>
                    <a:pt x="1352" y="2425"/>
                    <a:pt x="1352" y="2425"/>
                  </a:cubicBezTo>
                  <a:cubicBezTo>
                    <a:pt x="1352" y="2378"/>
                    <a:pt x="1352" y="2378"/>
                    <a:pt x="1352" y="2378"/>
                  </a:cubicBezTo>
                  <a:cubicBezTo>
                    <a:pt x="1352" y="2328"/>
                    <a:pt x="1352" y="2328"/>
                    <a:pt x="1352" y="2328"/>
                  </a:cubicBezTo>
                  <a:cubicBezTo>
                    <a:pt x="1352" y="2327"/>
                    <a:pt x="1352" y="2327"/>
                    <a:pt x="1352" y="2327"/>
                  </a:cubicBezTo>
                  <a:cubicBezTo>
                    <a:pt x="1352" y="2327"/>
                    <a:pt x="1352" y="2327"/>
                    <a:pt x="1352" y="2327"/>
                  </a:cubicBezTo>
                  <a:cubicBezTo>
                    <a:pt x="1352" y="2326"/>
                    <a:pt x="1352" y="2326"/>
                    <a:pt x="1352" y="2325"/>
                  </a:cubicBezTo>
                  <a:cubicBezTo>
                    <a:pt x="1352" y="2324"/>
                    <a:pt x="1352" y="2323"/>
                    <a:pt x="1352" y="2322"/>
                  </a:cubicBezTo>
                  <a:cubicBezTo>
                    <a:pt x="1351" y="2320"/>
                    <a:pt x="1351" y="2319"/>
                    <a:pt x="1350" y="2318"/>
                  </a:cubicBezTo>
                  <a:cubicBezTo>
                    <a:pt x="1349" y="2317"/>
                    <a:pt x="1348" y="2316"/>
                    <a:pt x="1346" y="2315"/>
                  </a:cubicBezTo>
                  <a:cubicBezTo>
                    <a:pt x="1344" y="2314"/>
                    <a:pt x="1341" y="2313"/>
                    <a:pt x="1336" y="2312"/>
                  </a:cubicBezTo>
                  <a:cubicBezTo>
                    <a:pt x="1299" y="2305"/>
                    <a:pt x="1276" y="2289"/>
                    <a:pt x="1275" y="2288"/>
                  </a:cubicBezTo>
                  <a:cubicBezTo>
                    <a:pt x="1268" y="2283"/>
                    <a:pt x="1268" y="2283"/>
                    <a:pt x="1268" y="2283"/>
                  </a:cubicBezTo>
                  <a:cubicBezTo>
                    <a:pt x="1275" y="2232"/>
                    <a:pt x="1275" y="2232"/>
                    <a:pt x="1275" y="2232"/>
                  </a:cubicBezTo>
                  <a:cubicBezTo>
                    <a:pt x="1250" y="2173"/>
                    <a:pt x="1250" y="2173"/>
                    <a:pt x="1250" y="2173"/>
                  </a:cubicBezTo>
                  <a:cubicBezTo>
                    <a:pt x="1357" y="2109"/>
                    <a:pt x="1357" y="2109"/>
                    <a:pt x="1357" y="2109"/>
                  </a:cubicBezTo>
                  <a:cubicBezTo>
                    <a:pt x="1392" y="2072"/>
                    <a:pt x="1392" y="2072"/>
                    <a:pt x="1392" y="2072"/>
                  </a:cubicBezTo>
                  <a:cubicBezTo>
                    <a:pt x="1392" y="2054"/>
                    <a:pt x="1392" y="2054"/>
                    <a:pt x="1392" y="2054"/>
                  </a:cubicBezTo>
                  <a:cubicBezTo>
                    <a:pt x="1363" y="2014"/>
                    <a:pt x="1363" y="2014"/>
                    <a:pt x="1363" y="2014"/>
                  </a:cubicBezTo>
                  <a:cubicBezTo>
                    <a:pt x="1448" y="2014"/>
                    <a:pt x="1448" y="2014"/>
                    <a:pt x="1448" y="2014"/>
                  </a:cubicBezTo>
                  <a:cubicBezTo>
                    <a:pt x="1520" y="2014"/>
                    <a:pt x="1520" y="2014"/>
                    <a:pt x="1520" y="2014"/>
                  </a:cubicBezTo>
                  <a:cubicBezTo>
                    <a:pt x="1556" y="1986"/>
                    <a:pt x="1556" y="1986"/>
                    <a:pt x="1556" y="1986"/>
                  </a:cubicBezTo>
                  <a:cubicBezTo>
                    <a:pt x="1591" y="2014"/>
                    <a:pt x="1591" y="2014"/>
                    <a:pt x="1591" y="2014"/>
                  </a:cubicBezTo>
                  <a:cubicBezTo>
                    <a:pt x="1638" y="2014"/>
                    <a:pt x="1638" y="2014"/>
                    <a:pt x="1638" y="2014"/>
                  </a:cubicBezTo>
                  <a:cubicBezTo>
                    <a:pt x="1647" y="2014"/>
                    <a:pt x="1655" y="2013"/>
                    <a:pt x="1663" y="2013"/>
                  </a:cubicBezTo>
                  <a:cubicBezTo>
                    <a:pt x="1683" y="2013"/>
                    <a:pt x="1696" y="2015"/>
                    <a:pt x="1706" y="2015"/>
                  </a:cubicBezTo>
                  <a:cubicBezTo>
                    <a:pt x="1706" y="2015"/>
                    <a:pt x="1706" y="2015"/>
                    <a:pt x="1706" y="2015"/>
                  </a:cubicBezTo>
                  <a:cubicBezTo>
                    <a:pt x="1710" y="2015"/>
                    <a:pt x="1713" y="2015"/>
                    <a:pt x="1716" y="2015"/>
                  </a:cubicBezTo>
                  <a:cubicBezTo>
                    <a:pt x="1716" y="2014"/>
                    <a:pt x="1718" y="2014"/>
                    <a:pt x="1720" y="2013"/>
                  </a:cubicBezTo>
                  <a:cubicBezTo>
                    <a:pt x="1721" y="2013"/>
                    <a:pt x="1723" y="2011"/>
                    <a:pt x="1725" y="2010"/>
                  </a:cubicBezTo>
                  <a:cubicBezTo>
                    <a:pt x="1730" y="2007"/>
                    <a:pt x="1734" y="2004"/>
                    <a:pt x="1738" y="2000"/>
                  </a:cubicBezTo>
                  <a:cubicBezTo>
                    <a:pt x="1743" y="1996"/>
                    <a:pt x="1747" y="1992"/>
                    <a:pt x="1750" y="1989"/>
                  </a:cubicBezTo>
                  <a:cubicBezTo>
                    <a:pt x="1750" y="1972"/>
                    <a:pt x="1750" y="1972"/>
                    <a:pt x="1750" y="1972"/>
                  </a:cubicBezTo>
                  <a:cubicBezTo>
                    <a:pt x="1700" y="1945"/>
                    <a:pt x="1700" y="1945"/>
                    <a:pt x="1700" y="1945"/>
                  </a:cubicBezTo>
                  <a:cubicBezTo>
                    <a:pt x="1696" y="1946"/>
                    <a:pt x="1690" y="1947"/>
                    <a:pt x="1682" y="1947"/>
                  </a:cubicBezTo>
                  <a:cubicBezTo>
                    <a:pt x="1675" y="1947"/>
                    <a:pt x="1668" y="1946"/>
                    <a:pt x="1660" y="1944"/>
                  </a:cubicBezTo>
                  <a:cubicBezTo>
                    <a:pt x="1652" y="1942"/>
                    <a:pt x="1644" y="1938"/>
                    <a:pt x="1638" y="1931"/>
                  </a:cubicBezTo>
                  <a:cubicBezTo>
                    <a:pt x="1626" y="1920"/>
                    <a:pt x="1618" y="1911"/>
                    <a:pt x="1614" y="1905"/>
                  </a:cubicBezTo>
                  <a:cubicBezTo>
                    <a:pt x="1603" y="1906"/>
                    <a:pt x="1595" y="1906"/>
                    <a:pt x="1588" y="1906"/>
                  </a:cubicBezTo>
                  <a:cubicBezTo>
                    <a:pt x="1571" y="1906"/>
                    <a:pt x="1563" y="1904"/>
                    <a:pt x="1562" y="1904"/>
                  </a:cubicBezTo>
                  <a:cubicBezTo>
                    <a:pt x="1561" y="1904"/>
                    <a:pt x="1561" y="1904"/>
                    <a:pt x="1561" y="1904"/>
                  </a:cubicBezTo>
                  <a:cubicBezTo>
                    <a:pt x="1455" y="1862"/>
                    <a:pt x="1455" y="1862"/>
                    <a:pt x="1455" y="1862"/>
                  </a:cubicBezTo>
                  <a:cubicBezTo>
                    <a:pt x="1396" y="1775"/>
                    <a:pt x="1396" y="1775"/>
                    <a:pt x="1396" y="1775"/>
                  </a:cubicBezTo>
                  <a:cubicBezTo>
                    <a:pt x="1406" y="1767"/>
                    <a:pt x="1406" y="1767"/>
                    <a:pt x="1406" y="1767"/>
                  </a:cubicBezTo>
                  <a:cubicBezTo>
                    <a:pt x="1406" y="1767"/>
                    <a:pt x="1412" y="1761"/>
                    <a:pt x="1420" y="1754"/>
                  </a:cubicBezTo>
                  <a:cubicBezTo>
                    <a:pt x="1428" y="1747"/>
                    <a:pt x="1438" y="1739"/>
                    <a:pt x="1446" y="1732"/>
                  </a:cubicBezTo>
                  <a:cubicBezTo>
                    <a:pt x="1452" y="1728"/>
                    <a:pt x="1458" y="1725"/>
                    <a:pt x="1464" y="1724"/>
                  </a:cubicBezTo>
                  <a:cubicBezTo>
                    <a:pt x="1471" y="1722"/>
                    <a:pt x="1477" y="1722"/>
                    <a:pt x="1482" y="1722"/>
                  </a:cubicBezTo>
                  <a:cubicBezTo>
                    <a:pt x="1492" y="1722"/>
                    <a:pt x="1500" y="1723"/>
                    <a:pt x="1501" y="1724"/>
                  </a:cubicBezTo>
                  <a:cubicBezTo>
                    <a:pt x="1502" y="1724"/>
                    <a:pt x="1502" y="1724"/>
                    <a:pt x="1502" y="1724"/>
                  </a:cubicBezTo>
                  <a:cubicBezTo>
                    <a:pt x="1528" y="1735"/>
                    <a:pt x="1528" y="1735"/>
                    <a:pt x="1528" y="1735"/>
                  </a:cubicBezTo>
                  <a:cubicBezTo>
                    <a:pt x="1529" y="1734"/>
                    <a:pt x="1531" y="1734"/>
                    <a:pt x="1532" y="1733"/>
                  </a:cubicBezTo>
                  <a:cubicBezTo>
                    <a:pt x="1536" y="1731"/>
                    <a:pt x="1542" y="1729"/>
                    <a:pt x="1547" y="1725"/>
                  </a:cubicBezTo>
                  <a:cubicBezTo>
                    <a:pt x="1550" y="1723"/>
                    <a:pt x="1552" y="1721"/>
                    <a:pt x="1553" y="1720"/>
                  </a:cubicBezTo>
                  <a:cubicBezTo>
                    <a:pt x="1554" y="1719"/>
                    <a:pt x="1554" y="1719"/>
                    <a:pt x="1554" y="1719"/>
                  </a:cubicBezTo>
                  <a:cubicBezTo>
                    <a:pt x="1554" y="1710"/>
                    <a:pt x="1554" y="1700"/>
                    <a:pt x="1554" y="1694"/>
                  </a:cubicBezTo>
                  <a:cubicBezTo>
                    <a:pt x="1554" y="1694"/>
                    <a:pt x="1554" y="1693"/>
                    <a:pt x="1554" y="1693"/>
                  </a:cubicBezTo>
                  <a:cubicBezTo>
                    <a:pt x="1548" y="1692"/>
                    <a:pt x="1541" y="1690"/>
                    <a:pt x="1534" y="1689"/>
                  </a:cubicBezTo>
                  <a:cubicBezTo>
                    <a:pt x="1529" y="1688"/>
                    <a:pt x="1525" y="1688"/>
                    <a:pt x="1522" y="1687"/>
                  </a:cubicBezTo>
                  <a:cubicBezTo>
                    <a:pt x="1520" y="1687"/>
                    <a:pt x="1519" y="1687"/>
                    <a:pt x="1519" y="1687"/>
                  </a:cubicBezTo>
                  <a:cubicBezTo>
                    <a:pt x="1519" y="1687"/>
                    <a:pt x="1519" y="1687"/>
                    <a:pt x="1519" y="1687"/>
                  </a:cubicBezTo>
                  <a:cubicBezTo>
                    <a:pt x="1519" y="1687"/>
                    <a:pt x="1519" y="1687"/>
                    <a:pt x="1519" y="1687"/>
                  </a:cubicBezTo>
                  <a:cubicBezTo>
                    <a:pt x="1519" y="1687"/>
                    <a:pt x="1518" y="1687"/>
                    <a:pt x="1517" y="1687"/>
                  </a:cubicBezTo>
                  <a:cubicBezTo>
                    <a:pt x="1515" y="1687"/>
                    <a:pt x="1514" y="1688"/>
                    <a:pt x="1512" y="1688"/>
                  </a:cubicBezTo>
                  <a:cubicBezTo>
                    <a:pt x="1508" y="1688"/>
                    <a:pt x="1504" y="1689"/>
                    <a:pt x="1499" y="1690"/>
                  </a:cubicBezTo>
                  <a:cubicBezTo>
                    <a:pt x="1490" y="1692"/>
                    <a:pt x="1481" y="1694"/>
                    <a:pt x="1478" y="1695"/>
                  </a:cubicBezTo>
                  <a:cubicBezTo>
                    <a:pt x="1477" y="1696"/>
                    <a:pt x="1476" y="1696"/>
                    <a:pt x="1476" y="1696"/>
                  </a:cubicBezTo>
                  <a:cubicBezTo>
                    <a:pt x="1473" y="1696"/>
                    <a:pt x="1473" y="1696"/>
                    <a:pt x="1473" y="1696"/>
                  </a:cubicBezTo>
                  <a:cubicBezTo>
                    <a:pt x="1470" y="1696"/>
                    <a:pt x="1470" y="1696"/>
                    <a:pt x="1470" y="1696"/>
                  </a:cubicBezTo>
                  <a:cubicBezTo>
                    <a:pt x="1431" y="1687"/>
                    <a:pt x="1402" y="1674"/>
                    <a:pt x="1395" y="1671"/>
                  </a:cubicBezTo>
                  <a:cubicBezTo>
                    <a:pt x="1354" y="1662"/>
                    <a:pt x="1354" y="1662"/>
                    <a:pt x="1354" y="1662"/>
                  </a:cubicBezTo>
                  <a:cubicBezTo>
                    <a:pt x="1353" y="1662"/>
                    <a:pt x="1350" y="1662"/>
                    <a:pt x="1346" y="1661"/>
                  </a:cubicBezTo>
                  <a:cubicBezTo>
                    <a:pt x="1342" y="1660"/>
                    <a:pt x="1336" y="1659"/>
                    <a:pt x="1330" y="1657"/>
                  </a:cubicBezTo>
                  <a:cubicBezTo>
                    <a:pt x="1326" y="1656"/>
                    <a:pt x="1322" y="1655"/>
                    <a:pt x="1318" y="1653"/>
                  </a:cubicBezTo>
                  <a:cubicBezTo>
                    <a:pt x="1316" y="1652"/>
                    <a:pt x="1313" y="1650"/>
                    <a:pt x="1311" y="1648"/>
                  </a:cubicBezTo>
                  <a:cubicBezTo>
                    <a:pt x="1310" y="1647"/>
                    <a:pt x="1309" y="1646"/>
                    <a:pt x="1307" y="1644"/>
                  </a:cubicBezTo>
                  <a:cubicBezTo>
                    <a:pt x="1306" y="1641"/>
                    <a:pt x="1305" y="1638"/>
                    <a:pt x="1305" y="1635"/>
                  </a:cubicBezTo>
                  <a:cubicBezTo>
                    <a:pt x="1305" y="1633"/>
                    <a:pt x="1305" y="1631"/>
                    <a:pt x="1306" y="1629"/>
                  </a:cubicBezTo>
                  <a:cubicBezTo>
                    <a:pt x="1307" y="1628"/>
                    <a:pt x="1308" y="1626"/>
                    <a:pt x="1309" y="1625"/>
                  </a:cubicBezTo>
                  <a:cubicBezTo>
                    <a:pt x="1310" y="1622"/>
                    <a:pt x="1312" y="1621"/>
                    <a:pt x="1314" y="1619"/>
                  </a:cubicBezTo>
                  <a:cubicBezTo>
                    <a:pt x="1318" y="1617"/>
                    <a:pt x="1323" y="1615"/>
                    <a:pt x="1328" y="1614"/>
                  </a:cubicBezTo>
                  <a:cubicBezTo>
                    <a:pt x="1359" y="1604"/>
                    <a:pt x="1387" y="1592"/>
                    <a:pt x="1396" y="1588"/>
                  </a:cubicBezTo>
                  <a:cubicBezTo>
                    <a:pt x="1419" y="1554"/>
                    <a:pt x="1419" y="1554"/>
                    <a:pt x="1419" y="1554"/>
                  </a:cubicBezTo>
                  <a:cubicBezTo>
                    <a:pt x="1432" y="1537"/>
                    <a:pt x="1432" y="1537"/>
                    <a:pt x="1432" y="1537"/>
                  </a:cubicBezTo>
                  <a:cubicBezTo>
                    <a:pt x="1389" y="1518"/>
                    <a:pt x="1389" y="1518"/>
                    <a:pt x="1389" y="1518"/>
                  </a:cubicBezTo>
                  <a:cubicBezTo>
                    <a:pt x="1367" y="1473"/>
                    <a:pt x="1367" y="1473"/>
                    <a:pt x="1367" y="1473"/>
                  </a:cubicBezTo>
                  <a:cubicBezTo>
                    <a:pt x="1375" y="1466"/>
                    <a:pt x="1375" y="1466"/>
                    <a:pt x="1375" y="1466"/>
                  </a:cubicBezTo>
                  <a:cubicBezTo>
                    <a:pt x="1389" y="1455"/>
                    <a:pt x="1400" y="1449"/>
                    <a:pt x="1410" y="1446"/>
                  </a:cubicBezTo>
                  <a:cubicBezTo>
                    <a:pt x="1419" y="1442"/>
                    <a:pt x="1426" y="1441"/>
                    <a:pt x="1431" y="1441"/>
                  </a:cubicBezTo>
                  <a:cubicBezTo>
                    <a:pt x="1431" y="1441"/>
                    <a:pt x="1431" y="1441"/>
                    <a:pt x="1431" y="1441"/>
                  </a:cubicBezTo>
                  <a:cubicBezTo>
                    <a:pt x="1433" y="1441"/>
                    <a:pt x="1435" y="1441"/>
                    <a:pt x="1435" y="1442"/>
                  </a:cubicBezTo>
                  <a:cubicBezTo>
                    <a:pt x="1440" y="1442"/>
                    <a:pt x="1440" y="1442"/>
                    <a:pt x="1440" y="1442"/>
                  </a:cubicBezTo>
                  <a:cubicBezTo>
                    <a:pt x="1458" y="1462"/>
                    <a:pt x="1458" y="1462"/>
                    <a:pt x="1458" y="1462"/>
                  </a:cubicBezTo>
                  <a:cubicBezTo>
                    <a:pt x="1461" y="1458"/>
                    <a:pt x="1465" y="1453"/>
                    <a:pt x="1469" y="1448"/>
                  </a:cubicBezTo>
                  <a:cubicBezTo>
                    <a:pt x="1472" y="1444"/>
                    <a:pt x="1475" y="1441"/>
                    <a:pt x="1477" y="1438"/>
                  </a:cubicBezTo>
                  <a:cubicBezTo>
                    <a:pt x="1477" y="1437"/>
                    <a:pt x="1478" y="1436"/>
                    <a:pt x="1478" y="1435"/>
                  </a:cubicBezTo>
                  <a:cubicBezTo>
                    <a:pt x="1479" y="1433"/>
                    <a:pt x="1480" y="1429"/>
                    <a:pt x="1482" y="1425"/>
                  </a:cubicBezTo>
                  <a:cubicBezTo>
                    <a:pt x="1484" y="1421"/>
                    <a:pt x="1485" y="1416"/>
                    <a:pt x="1487" y="1412"/>
                  </a:cubicBezTo>
                  <a:cubicBezTo>
                    <a:pt x="1491" y="1403"/>
                    <a:pt x="1494" y="1395"/>
                    <a:pt x="1494" y="1395"/>
                  </a:cubicBezTo>
                  <a:cubicBezTo>
                    <a:pt x="1497" y="1386"/>
                    <a:pt x="1497" y="1386"/>
                    <a:pt x="1497" y="1386"/>
                  </a:cubicBezTo>
                  <a:cubicBezTo>
                    <a:pt x="1507" y="1386"/>
                    <a:pt x="1507" y="1386"/>
                    <a:pt x="1507" y="1386"/>
                  </a:cubicBezTo>
                  <a:cubicBezTo>
                    <a:pt x="1522" y="1386"/>
                    <a:pt x="1547" y="1386"/>
                    <a:pt x="1547" y="1386"/>
                  </a:cubicBezTo>
                  <a:cubicBezTo>
                    <a:pt x="1554" y="1386"/>
                    <a:pt x="1554" y="1386"/>
                    <a:pt x="1554" y="1386"/>
                  </a:cubicBezTo>
                  <a:cubicBezTo>
                    <a:pt x="1572" y="1413"/>
                    <a:pt x="1572" y="1413"/>
                    <a:pt x="1572" y="1413"/>
                  </a:cubicBezTo>
                  <a:cubicBezTo>
                    <a:pt x="1615" y="1413"/>
                    <a:pt x="1615" y="1413"/>
                    <a:pt x="1615" y="1413"/>
                  </a:cubicBezTo>
                  <a:cubicBezTo>
                    <a:pt x="1666" y="1376"/>
                    <a:pt x="1666" y="1376"/>
                    <a:pt x="1666" y="1376"/>
                  </a:cubicBezTo>
                  <a:cubicBezTo>
                    <a:pt x="1675" y="1419"/>
                    <a:pt x="1675" y="1419"/>
                    <a:pt x="1675" y="1419"/>
                  </a:cubicBezTo>
                  <a:cubicBezTo>
                    <a:pt x="1685" y="1426"/>
                    <a:pt x="1692" y="1432"/>
                    <a:pt x="1698" y="1435"/>
                  </a:cubicBezTo>
                  <a:cubicBezTo>
                    <a:pt x="1704" y="1439"/>
                    <a:pt x="1708" y="1441"/>
                    <a:pt x="1709" y="1441"/>
                  </a:cubicBezTo>
                  <a:cubicBezTo>
                    <a:pt x="1710" y="1440"/>
                    <a:pt x="1710" y="1437"/>
                    <a:pt x="1711" y="1435"/>
                  </a:cubicBezTo>
                  <a:cubicBezTo>
                    <a:pt x="1711" y="1432"/>
                    <a:pt x="1712" y="1429"/>
                    <a:pt x="1714" y="1426"/>
                  </a:cubicBezTo>
                  <a:cubicBezTo>
                    <a:pt x="1715" y="1424"/>
                    <a:pt x="1717" y="1422"/>
                    <a:pt x="1718" y="1421"/>
                  </a:cubicBezTo>
                  <a:cubicBezTo>
                    <a:pt x="1720" y="1419"/>
                    <a:pt x="1723" y="1417"/>
                    <a:pt x="1726" y="1416"/>
                  </a:cubicBezTo>
                  <a:cubicBezTo>
                    <a:pt x="1729" y="1414"/>
                    <a:pt x="1732" y="1414"/>
                    <a:pt x="1735" y="1413"/>
                  </a:cubicBezTo>
                  <a:cubicBezTo>
                    <a:pt x="1786" y="1409"/>
                    <a:pt x="1819" y="1393"/>
                    <a:pt x="1826" y="1389"/>
                  </a:cubicBezTo>
                  <a:cubicBezTo>
                    <a:pt x="1827" y="1388"/>
                    <a:pt x="1827" y="1388"/>
                    <a:pt x="1827" y="1388"/>
                  </a:cubicBezTo>
                  <a:cubicBezTo>
                    <a:pt x="1827" y="1388"/>
                    <a:pt x="1827" y="1388"/>
                    <a:pt x="1827" y="1388"/>
                  </a:cubicBezTo>
                  <a:cubicBezTo>
                    <a:pt x="1831" y="1386"/>
                    <a:pt x="1831" y="1386"/>
                    <a:pt x="1831" y="1386"/>
                  </a:cubicBezTo>
                  <a:cubicBezTo>
                    <a:pt x="1910" y="1386"/>
                    <a:pt x="1910" y="1386"/>
                    <a:pt x="1910" y="1386"/>
                  </a:cubicBezTo>
                  <a:cubicBezTo>
                    <a:pt x="1895" y="1408"/>
                    <a:pt x="1895" y="1408"/>
                    <a:pt x="1895" y="1408"/>
                  </a:cubicBezTo>
                  <a:cubicBezTo>
                    <a:pt x="1895" y="1408"/>
                    <a:pt x="1895" y="1408"/>
                    <a:pt x="1895" y="1408"/>
                  </a:cubicBezTo>
                  <a:cubicBezTo>
                    <a:pt x="1895" y="1408"/>
                    <a:pt x="1895" y="1408"/>
                    <a:pt x="1895" y="1408"/>
                  </a:cubicBezTo>
                  <a:cubicBezTo>
                    <a:pt x="1895" y="1409"/>
                    <a:pt x="1895" y="1409"/>
                    <a:pt x="1895" y="1409"/>
                  </a:cubicBezTo>
                  <a:cubicBezTo>
                    <a:pt x="1894" y="1409"/>
                    <a:pt x="1894" y="1410"/>
                    <a:pt x="1893" y="1411"/>
                  </a:cubicBezTo>
                  <a:cubicBezTo>
                    <a:pt x="1892" y="1412"/>
                    <a:pt x="1891" y="1415"/>
                    <a:pt x="1889" y="1418"/>
                  </a:cubicBezTo>
                  <a:cubicBezTo>
                    <a:pt x="1885" y="1424"/>
                    <a:pt x="1881" y="1432"/>
                    <a:pt x="1877" y="1439"/>
                  </a:cubicBezTo>
                  <a:cubicBezTo>
                    <a:pt x="1875" y="1443"/>
                    <a:pt x="1874" y="1446"/>
                    <a:pt x="1873" y="1449"/>
                  </a:cubicBezTo>
                  <a:cubicBezTo>
                    <a:pt x="1881" y="1451"/>
                    <a:pt x="1890" y="1453"/>
                    <a:pt x="1897" y="1455"/>
                  </a:cubicBezTo>
                  <a:cubicBezTo>
                    <a:pt x="1899" y="1456"/>
                    <a:pt x="1901" y="1456"/>
                    <a:pt x="1903" y="1457"/>
                  </a:cubicBezTo>
                  <a:cubicBezTo>
                    <a:pt x="1908" y="1446"/>
                    <a:pt x="1915" y="1429"/>
                    <a:pt x="1922" y="1414"/>
                  </a:cubicBezTo>
                  <a:cubicBezTo>
                    <a:pt x="1926" y="1406"/>
                    <a:pt x="1930" y="1398"/>
                    <a:pt x="1934" y="1392"/>
                  </a:cubicBezTo>
                  <a:cubicBezTo>
                    <a:pt x="1936" y="1388"/>
                    <a:pt x="1938" y="1385"/>
                    <a:pt x="1940" y="1382"/>
                  </a:cubicBezTo>
                  <a:cubicBezTo>
                    <a:pt x="1941" y="1380"/>
                    <a:pt x="1943" y="1379"/>
                    <a:pt x="1945" y="1377"/>
                  </a:cubicBezTo>
                  <a:cubicBezTo>
                    <a:pt x="1946" y="1376"/>
                    <a:pt x="1947" y="1375"/>
                    <a:pt x="1950" y="1375"/>
                  </a:cubicBezTo>
                  <a:cubicBezTo>
                    <a:pt x="1950" y="1374"/>
                    <a:pt x="1951" y="1374"/>
                    <a:pt x="1952" y="1374"/>
                  </a:cubicBezTo>
                  <a:cubicBezTo>
                    <a:pt x="1953" y="1374"/>
                    <a:pt x="1953" y="1374"/>
                    <a:pt x="1954" y="1374"/>
                  </a:cubicBezTo>
                  <a:cubicBezTo>
                    <a:pt x="1956" y="1373"/>
                    <a:pt x="1957" y="1373"/>
                    <a:pt x="1960" y="1373"/>
                  </a:cubicBezTo>
                  <a:cubicBezTo>
                    <a:pt x="1964" y="1372"/>
                    <a:pt x="1969" y="1371"/>
                    <a:pt x="1975" y="1370"/>
                  </a:cubicBezTo>
                  <a:cubicBezTo>
                    <a:pt x="1987" y="1368"/>
                    <a:pt x="2002" y="1366"/>
                    <a:pt x="2017" y="1364"/>
                  </a:cubicBezTo>
                  <a:cubicBezTo>
                    <a:pt x="2040" y="1361"/>
                    <a:pt x="2062" y="1358"/>
                    <a:pt x="2071" y="1357"/>
                  </a:cubicBezTo>
                  <a:cubicBezTo>
                    <a:pt x="2124" y="1315"/>
                    <a:pt x="2124" y="1315"/>
                    <a:pt x="2124" y="1315"/>
                  </a:cubicBezTo>
                  <a:cubicBezTo>
                    <a:pt x="2162" y="1296"/>
                    <a:pt x="2162" y="1296"/>
                    <a:pt x="2162" y="1296"/>
                  </a:cubicBezTo>
                  <a:cubicBezTo>
                    <a:pt x="2166" y="1277"/>
                    <a:pt x="2166" y="1277"/>
                    <a:pt x="2166" y="1277"/>
                  </a:cubicBezTo>
                  <a:cubicBezTo>
                    <a:pt x="2122" y="1236"/>
                    <a:pt x="2122" y="1236"/>
                    <a:pt x="2122" y="1236"/>
                  </a:cubicBezTo>
                  <a:cubicBezTo>
                    <a:pt x="2132" y="1226"/>
                    <a:pt x="2132" y="1226"/>
                    <a:pt x="2132" y="1226"/>
                  </a:cubicBezTo>
                  <a:cubicBezTo>
                    <a:pt x="2122" y="1236"/>
                    <a:pt x="2122" y="1236"/>
                    <a:pt x="2122" y="1236"/>
                  </a:cubicBezTo>
                  <a:cubicBezTo>
                    <a:pt x="2118" y="1232"/>
                    <a:pt x="2118" y="1232"/>
                    <a:pt x="2118" y="1232"/>
                  </a:cubicBezTo>
                  <a:cubicBezTo>
                    <a:pt x="2118" y="1183"/>
                    <a:pt x="2118" y="1183"/>
                    <a:pt x="2118" y="1183"/>
                  </a:cubicBezTo>
                  <a:cubicBezTo>
                    <a:pt x="2118" y="1135"/>
                    <a:pt x="2118" y="1135"/>
                    <a:pt x="2118" y="1135"/>
                  </a:cubicBezTo>
                  <a:cubicBezTo>
                    <a:pt x="2125" y="1131"/>
                    <a:pt x="2125" y="1131"/>
                    <a:pt x="2125" y="1131"/>
                  </a:cubicBezTo>
                  <a:cubicBezTo>
                    <a:pt x="2125" y="1131"/>
                    <a:pt x="2125" y="1131"/>
                    <a:pt x="2125" y="1131"/>
                  </a:cubicBezTo>
                  <a:cubicBezTo>
                    <a:pt x="2125" y="1131"/>
                    <a:pt x="2125" y="1131"/>
                    <a:pt x="2125" y="1131"/>
                  </a:cubicBezTo>
                  <a:cubicBezTo>
                    <a:pt x="2125" y="1130"/>
                    <a:pt x="2125" y="1130"/>
                    <a:pt x="2125" y="1130"/>
                  </a:cubicBezTo>
                  <a:cubicBezTo>
                    <a:pt x="2126" y="1130"/>
                    <a:pt x="2127" y="1130"/>
                    <a:pt x="2127" y="1129"/>
                  </a:cubicBezTo>
                  <a:cubicBezTo>
                    <a:pt x="2129" y="1128"/>
                    <a:pt x="2131" y="1127"/>
                    <a:pt x="2134" y="1125"/>
                  </a:cubicBezTo>
                  <a:cubicBezTo>
                    <a:pt x="2140" y="1121"/>
                    <a:pt x="2146" y="1116"/>
                    <a:pt x="2151" y="1111"/>
                  </a:cubicBezTo>
                  <a:cubicBezTo>
                    <a:pt x="2155" y="1107"/>
                    <a:pt x="2157" y="1104"/>
                    <a:pt x="2158" y="1102"/>
                  </a:cubicBezTo>
                  <a:cubicBezTo>
                    <a:pt x="2159" y="1100"/>
                    <a:pt x="2159" y="1100"/>
                    <a:pt x="2159" y="1100"/>
                  </a:cubicBezTo>
                  <a:cubicBezTo>
                    <a:pt x="2159" y="1099"/>
                    <a:pt x="2159" y="1099"/>
                    <a:pt x="2159" y="1099"/>
                  </a:cubicBezTo>
                  <a:cubicBezTo>
                    <a:pt x="2151" y="1081"/>
                    <a:pt x="2140" y="1060"/>
                    <a:pt x="2138" y="1055"/>
                  </a:cubicBezTo>
                  <a:cubicBezTo>
                    <a:pt x="2138" y="1055"/>
                    <a:pt x="2138" y="1054"/>
                    <a:pt x="2138" y="1054"/>
                  </a:cubicBezTo>
                  <a:cubicBezTo>
                    <a:pt x="2136" y="1051"/>
                    <a:pt x="2136" y="1051"/>
                    <a:pt x="2136" y="1051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46"/>
                    <a:pt x="2136" y="1046"/>
                    <a:pt x="2136" y="1046"/>
                  </a:cubicBezTo>
                  <a:cubicBezTo>
                    <a:pt x="2136" y="1045"/>
                    <a:pt x="2136" y="1044"/>
                    <a:pt x="2136" y="1043"/>
                  </a:cubicBezTo>
                  <a:cubicBezTo>
                    <a:pt x="2136" y="1041"/>
                    <a:pt x="2136" y="1037"/>
                    <a:pt x="2136" y="1034"/>
                  </a:cubicBezTo>
                  <a:cubicBezTo>
                    <a:pt x="2135" y="1031"/>
                    <a:pt x="2135" y="1028"/>
                    <a:pt x="2134" y="1025"/>
                  </a:cubicBezTo>
                  <a:cubicBezTo>
                    <a:pt x="2133" y="1024"/>
                    <a:pt x="2133" y="1023"/>
                    <a:pt x="2132" y="1022"/>
                  </a:cubicBezTo>
                  <a:cubicBezTo>
                    <a:pt x="2132" y="1022"/>
                    <a:pt x="2132" y="1022"/>
                    <a:pt x="2132" y="1022"/>
                  </a:cubicBezTo>
                  <a:cubicBezTo>
                    <a:pt x="2132" y="1022"/>
                    <a:pt x="2132" y="1022"/>
                    <a:pt x="2132" y="1022"/>
                  </a:cubicBezTo>
                  <a:cubicBezTo>
                    <a:pt x="2132" y="1022"/>
                    <a:pt x="2132" y="1022"/>
                    <a:pt x="2132" y="1022"/>
                  </a:cubicBezTo>
                  <a:cubicBezTo>
                    <a:pt x="2124" y="1022"/>
                    <a:pt x="2109" y="1023"/>
                    <a:pt x="2094" y="1023"/>
                  </a:cubicBezTo>
                  <a:cubicBezTo>
                    <a:pt x="2078" y="1024"/>
                    <a:pt x="2062" y="1024"/>
                    <a:pt x="2052" y="1025"/>
                  </a:cubicBezTo>
                  <a:cubicBezTo>
                    <a:pt x="2047" y="1025"/>
                    <a:pt x="2043" y="1025"/>
                    <a:pt x="2041" y="1025"/>
                  </a:cubicBezTo>
                  <a:cubicBezTo>
                    <a:pt x="2040" y="1025"/>
                    <a:pt x="2037" y="1026"/>
                    <a:pt x="2034" y="1026"/>
                  </a:cubicBezTo>
                  <a:cubicBezTo>
                    <a:pt x="2029" y="1027"/>
                    <a:pt x="2022" y="1029"/>
                    <a:pt x="2014" y="1030"/>
                  </a:cubicBezTo>
                  <a:cubicBezTo>
                    <a:pt x="1999" y="1033"/>
                    <a:pt x="1983" y="1036"/>
                    <a:pt x="1975" y="1037"/>
                  </a:cubicBezTo>
                  <a:cubicBezTo>
                    <a:pt x="1970" y="1038"/>
                    <a:pt x="1960" y="1040"/>
                    <a:pt x="1951" y="1042"/>
                  </a:cubicBezTo>
                  <a:cubicBezTo>
                    <a:pt x="1942" y="1044"/>
                    <a:pt x="1933" y="1046"/>
                    <a:pt x="1927" y="1048"/>
                  </a:cubicBezTo>
                  <a:cubicBezTo>
                    <a:pt x="1923" y="1049"/>
                    <a:pt x="1920" y="1049"/>
                    <a:pt x="1920" y="1049"/>
                  </a:cubicBezTo>
                  <a:cubicBezTo>
                    <a:pt x="1897" y="1055"/>
                    <a:pt x="1897" y="1055"/>
                    <a:pt x="1897" y="1055"/>
                  </a:cubicBezTo>
                  <a:cubicBezTo>
                    <a:pt x="1904" y="1032"/>
                    <a:pt x="1904" y="1032"/>
                    <a:pt x="1904" y="1032"/>
                  </a:cubicBezTo>
                  <a:cubicBezTo>
                    <a:pt x="1904" y="1032"/>
                    <a:pt x="1904" y="1032"/>
                    <a:pt x="1904" y="1032"/>
                  </a:cubicBezTo>
                  <a:cubicBezTo>
                    <a:pt x="1904" y="1031"/>
                    <a:pt x="1904" y="1031"/>
                    <a:pt x="1904" y="1031"/>
                  </a:cubicBezTo>
                  <a:cubicBezTo>
                    <a:pt x="1904" y="1031"/>
                    <a:pt x="1904" y="1031"/>
                    <a:pt x="1904" y="1031"/>
                  </a:cubicBezTo>
                  <a:cubicBezTo>
                    <a:pt x="1904" y="1030"/>
                    <a:pt x="1904" y="1029"/>
                    <a:pt x="1905" y="1028"/>
                  </a:cubicBezTo>
                  <a:cubicBezTo>
                    <a:pt x="1905" y="1026"/>
                    <a:pt x="1906" y="1023"/>
                    <a:pt x="1906" y="1020"/>
                  </a:cubicBezTo>
                  <a:cubicBezTo>
                    <a:pt x="1906" y="1020"/>
                    <a:pt x="1906" y="1019"/>
                    <a:pt x="1906" y="1019"/>
                  </a:cubicBezTo>
                  <a:cubicBezTo>
                    <a:pt x="1861" y="1019"/>
                    <a:pt x="1835" y="1022"/>
                    <a:pt x="1833" y="1022"/>
                  </a:cubicBezTo>
                  <a:cubicBezTo>
                    <a:pt x="1830" y="1022"/>
                    <a:pt x="1794" y="1027"/>
                    <a:pt x="1761" y="1030"/>
                  </a:cubicBezTo>
                  <a:cubicBezTo>
                    <a:pt x="1750" y="1031"/>
                    <a:pt x="1739" y="1031"/>
                    <a:pt x="1730" y="1031"/>
                  </a:cubicBezTo>
                  <a:cubicBezTo>
                    <a:pt x="1721" y="1031"/>
                    <a:pt x="1711" y="1030"/>
                    <a:pt x="1703" y="1029"/>
                  </a:cubicBezTo>
                  <a:cubicBezTo>
                    <a:pt x="1694" y="1027"/>
                    <a:pt x="1687" y="1025"/>
                    <a:pt x="1681" y="1023"/>
                  </a:cubicBezTo>
                  <a:cubicBezTo>
                    <a:pt x="1676" y="1021"/>
                    <a:pt x="1673" y="1019"/>
                    <a:pt x="1669" y="1017"/>
                  </a:cubicBezTo>
                  <a:cubicBezTo>
                    <a:pt x="1667" y="1015"/>
                    <a:pt x="1665" y="1013"/>
                    <a:pt x="1663" y="1009"/>
                  </a:cubicBezTo>
                  <a:cubicBezTo>
                    <a:pt x="1662" y="1007"/>
                    <a:pt x="1661" y="1005"/>
                    <a:pt x="1662" y="1002"/>
                  </a:cubicBezTo>
                  <a:cubicBezTo>
                    <a:pt x="1661" y="1000"/>
                    <a:pt x="1662" y="998"/>
                    <a:pt x="1663" y="996"/>
                  </a:cubicBezTo>
                  <a:cubicBezTo>
                    <a:pt x="1663" y="994"/>
                    <a:pt x="1664" y="993"/>
                    <a:pt x="1665" y="991"/>
                  </a:cubicBezTo>
                  <a:cubicBezTo>
                    <a:pt x="1668" y="989"/>
                    <a:pt x="1670" y="987"/>
                    <a:pt x="1672" y="986"/>
                  </a:cubicBezTo>
                  <a:cubicBezTo>
                    <a:pt x="1672" y="986"/>
                    <a:pt x="1672" y="986"/>
                    <a:pt x="1672" y="986"/>
                  </a:cubicBezTo>
                  <a:cubicBezTo>
                    <a:pt x="1672" y="986"/>
                    <a:pt x="1672" y="986"/>
                    <a:pt x="1672" y="986"/>
                  </a:cubicBezTo>
                  <a:cubicBezTo>
                    <a:pt x="1672" y="986"/>
                    <a:pt x="1672" y="986"/>
                    <a:pt x="1672" y="986"/>
                  </a:cubicBezTo>
                  <a:cubicBezTo>
                    <a:pt x="1672" y="986"/>
                    <a:pt x="1672" y="986"/>
                    <a:pt x="1672" y="986"/>
                  </a:cubicBezTo>
                  <a:cubicBezTo>
                    <a:pt x="1675" y="985"/>
                    <a:pt x="1678" y="984"/>
                    <a:pt x="1680" y="983"/>
                  </a:cubicBezTo>
                  <a:cubicBezTo>
                    <a:pt x="1683" y="983"/>
                    <a:pt x="1685" y="982"/>
                    <a:pt x="1687" y="982"/>
                  </a:cubicBezTo>
                  <a:cubicBezTo>
                    <a:pt x="1691" y="981"/>
                    <a:pt x="1695" y="980"/>
                    <a:pt x="1699" y="978"/>
                  </a:cubicBezTo>
                  <a:cubicBezTo>
                    <a:pt x="1702" y="977"/>
                    <a:pt x="1704" y="975"/>
                    <a:pt x="1707" y="973"/>
                  </a:cubicBezTo>
                  <a:cubicBezTo>
                    <a:pt x="1712" y="970"/>
                    <a:pt x="1717" y="965"/>
                    <a:pt x="1722" y="957"/>
                  </a:cubicBezTo>
                  <a:cubicBezTo>
                    <a:pt x="1730" y="946"/>
                    <a:pt x="1736" y="938"/>
                    <a:pt x="1739" y="933"/>
                  </a:cubicBezTo>
                  <a:cubicBezTo>
                    <a:pt x="1689" y="886"/>
                    <a:pt x="1689" y="886"/>
                    <a:pt x="1689" y="886"/>
                  </a:cubicBezTo>
                  <a:cubicBezTo>
                    <a:pt x="1681" y="794"/>
                    <a:pt x="1681" y="794"/>
                    <a:pt x="1681" y="794"/>
                  </a:cubicBezTo>
                  <a:cubicBezTo>
                    <a:pt x="1701" y="802"/>
                    <a:pt x="1701" y="802"/>
                    <a:pt x="1701" y="802"/>
                  </a:cubicBezTo>
                  <a:cubicBezTo>
                    <a:pt x="1701" y="802"/>
                    <a:pt x="1701" y="802"/>
                    <a:pt x="1701" y="802"/>
                  </a:cubicBezTo>
                  <a:cubicBezTo>
                    <a:pt x="1702" y="802"/>
                    <a:pt x="1702" y="802"/>
                    <a:pt x="1702" y="802"/>
                  </a:cubicBezTo>
                  <a:cubicBezTo>
                    <a:pt x="1702" y="802"/>
                    <a:pt x="1702" y="802"/>
                    <a:pt x="1702" y="802"/>
                  </a:cubicBezTo>
                  <a:cubicBezTo>
                    <a:pt x="1703" y="802"/>
                    <a:pt x="1703" y="803"/>
                    <a:pt x="1704" y="803"/>
                  </a:cubicBezTo>
                  <a:cubicBezTo>
                    <a:pt x="1706" y="804"/>
                    <a:pt x="1709" y="805"/>
                    <a:pt x="1713" y="806"/>
                  </a:cubicBezTo>
                  <a:cubicBezTo>
                    <a:pt x="1719" y="808"/>
                    <a:pt x="1728" y="810"/>
                    <a:pt x="1737" y="812"/>
                  </a:cubicBezTo>
                  <a:cubicBezTo>
                    <a:pt x="1742" y="813"/>
                    <a:pt x="1748" y="813"/>
                    <a:pt x="1752" y="813"/>
                  </a:cubicBezTo>
                  <a:cubicBezTo>
                    <a:pt x="1752" y="813"/>
                    <a:pt x="1752" y="813"/>
                    <a:pt x="1752" y="813"/>
                  </a:cubicBezTo>
                  <a:cubicBezTo>
                    <a:pt x="1765" y="813"/>
                    <a:pt x="1778" y="813"/>
                    <a:pt x="1786" y="813"/>
                  </a:cubicBezTo>
                  <a:cubicBezTo>
                    <a:pt x="1805" y="775"/>
                    <a:pt x="1805" y="775"/>
                    <a:pt x="1805" y="775"/>
                  </a:cubicBezTo>
                  <a:cubicBezTo>
                    <a:pt x="1789" y="758"/>
                    <a:pt x="1789" y="758"/>
                    <a:pt x="1789" y="758"/>
                  </a:cubicBezTo>
                  <a:cubicBezTo>
                    <a:pt x="1771" y="707"/>
                    <a:pt x="1771" y="707"/>
                    <a:pt x="1771" y="707"/>
                  </a:cubicBezTo>
                  <a:cubicBezTo>
                    <a:pt x="1711" y="661"/>
                    <a:pt x="1711" y="661"/>
                    <a:pt x="1711" y="661"/>
                  </a:cubicBezTo>
                  <a:cubicBezTo>
                    <a:pt x="1714" y="651"/>
                    <a:pt x="1714" y="651"/>
                    <a:pt x="1714" y="651"/>
                  </a:cubicBezTo>
                  <a:cubicBezTo>
                    <a:pt x="1714" y="651"/>
                    <a:pt x="1716" y="646"/>
                    <a:pt x="1719" y="640"/>
                  </a:cubicBezTo>
                  <a:cubicBezTo>
                    <a:pt x="1723" y="634"/>
                    <a:pt x="1729" y="626"/>
                    <a:pt x="1737" y="620"/>
                  </a:cubicBezTo>
                  <a:cubicBezTo>
                    <a:pt x="1743" y="616"/>
                    <a:pt x="1751" y="612"/>
                    <a:pt x="1759" y="611"/>
                  </a:cubicBezTo>
                  <a:cubicBezTo>
                    <a:pt x="1763" y="611"/>
                    <a:pt x="1767" y="610"/>
                    <a:pt x="1770" y="608"/>
                  </a:cubicBezTo>
                  <a:cubicBezTo>
                    <a:pt x="1773" y="606"/>
                    <a:pt x="1776" y="604"/>
                    <a:pt x="1778" y="602"/>
                  </a:cubicBezTo>
                  <a:cubicBezTo>
                    <a:pt x="1782" y="598"/>
                    <a:pt x="1785" y="594"/>
                    <a:pt x="1786" y="594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804" y="561"/>
                    <a:pt x="1804" y="561"/>
                    <a:pt x="1804" y="561"/>
                  </a:cubicBezTo>
                  <a:cubicBezTo>
                    <a:pt x="1851" y="583"/>
                    <a:pt x="1851" y="583"/>
                    <a:pt x="1851" y="583"/>
                  </a:cubicBezTo>
                  <a:cubicBezTo>
                    <a:pt x="1882" y="539"/>
                    <a:pt x="1882" y="539"/>
                    <a:pt x="1882" y="539"/>
                  </a:cubicBezTo>
                  <a:cubicBezTo>
                    <a:pt x="1909" y="512"/>
                    <a:pt x="1909" y="512"/>
                    <a:pt x="1909" y="512"/>
                  </a:cubicBezTo>
                  <a:cubicBezTo>
                    <a:pt x="1895" y="484"/>
                    <a:pt x="1895" y="484"/>
                    <a:pt x="1895" y="484"/>
                  </a:cubicBezTo>
                  <a:cubicBezTo>
                    <a:pt x="1876" y="432"/>
                    <a:pt x="1876" y="432"/>
                    <a:pt x="1876" y="432"/>
                  </a:cubicBezTo>
                  <a:cubicBezTo>
                    <a:pt x="1873" y="382"/>
                    <a:pt x="1873" y="382"/>
                    <a:pt x="1873" y="382"/>
                  </a:cubicBezTo>
                  <a:cubicBezTo>
                    <a:pt x="1852" y="354"/>
                    <a:pt x="1852" y="354"/>
                    <a:pt x="1852" y="354"/>
                  </a:cubicBezTo>
                  <a:cubicBezTo>
                    <a:pt x="1837" y="343"/>
                    <a:pt x="1828" y="331"/>
                    <a:pt x="1823" y="320"/>
                  </a:cubicBezTo>
                  <a:cubicBezTo>
                    <a:pt x="1818" y="308"/>
                    <a:pt x="1817" y="298"/>
                    <a:pt x="1817" y="293"/>
                  </a:cubicBezTo>
                  <a:cubicBezTo>
                    <a:pt x="1817" y="291"/>
                    <a:pt x="1817" y="290"/>
                    <a:pt x="1818" y="290"/>
                  </a:cubicBezTo>
                  <a:cubicBezTo>
                    <a:pt x="1818" y="288"/>
                    <a:pt x="1818" y="288"/>
                    <a:pt x="1818" y="288"/>
                  </a:cubicBezTo>
                  <a:cubicBezTo>
                    <a:pt x="1818" y="287"/>
                    <a:pt x="1818" y="287"/>
                    <a:pt x="1818" y="287"/>
                  </a:cubicBezTo>
                  <a:cubicBezTo>
                    <a:pt x="1818" y="287"/>
                    <a:pt x="1818" y="287"/>
                    <a:pt x="1818" y="287"/>
                  </a:cubicBezTo>
                  <a:cubicBezTo>
                    <a:pt x="1818" y="287"/>
                    <a:pt x="1818" y="287"/>
                    <a:pt x="1818" y="287"/>
                  </a:cubicBezTo>
                  <a:cubicBezTo>
                    <a:pt x="1818" y="286"/>
                    <a:pt x="1818" y="286"/>
                    <a:pt x="1818" y="286"/>
                  </a:cubicBezTo>
                  <a:cubicBezTo>
                    <a:pt x="1819" y="285"/>
                    <a:pt x="1819" y="283"/>
                    <a:pt x="1819" y="282"/>
                  </a:cubicBezTo>
                  <a:cubicBezTo>
                    <a:pt x="1820" y="279"/>
                    <a:pt x="1821" y="274"/>
                    <a:pt x="1821" y="271"/>
                  </a:cubicBezTo>
                  <a:cubicBezTo>
                    <a:pt x="1821" y="268"/>
                    <a:pt x="1820" y="266"/>
                    <a:pt x="1820" y="264"/>
                  </a:cubicBezTo>
                  <a:cubicBezTo>
                    <a:pt x="1819" y="262"/>
                    <a:pt x="1819" y="262"/>
                    <a:pt x="1818" y="261"/>
                  </a:cubicBezTo>
                  <a:cubicBezTo>
                    <a:pt x="1814" y="256"/>
                    <a:pt x="1806" y="251"/>
                    <a:pt x="1800" y="247"/>
                  </a:cubicBezTo>
                  <a:cubicBezTo>
                    <a:pt x="1793" y="242"/>
                    <a:pt x="1788" y="239"/>
                    <a:pt x="1788" y="239"/>
                  </a:cubicBezTo>
                  <a:cubicBezTo>
                    <a:pt x="1788" y="239"/>
                    <a:pt x="1788" y="239"/>
                    <a:pt x="1788" y="239"/>
                  </a:cubicBezTo>
                  <a:cubicBezTo>
                    <a:pt x="1784" y="237"/>
                    <a:pt x="1784" y="237"/>
                    <a:pt x="1784" y="237"/>
                  </a:cubicBezTo>
                  <a:cubicBezTo>
                    <a:pt x="1761" y="191"/>
                    <a:pt x="1761" y="191"/>
                    <a:pt x="1761" y="191"/>
                  </a:cubicBezTo>
                  <a:cubicBezTo>
                    <a:pt x="1737" y="159"/>
                    <a:pt x="1737" y="159"/>
                    <a:pt x="1737" y="159"/>
                  </a:cubicBezTo>
                  <a:cubicBezTo>
                    <a:pt x="1687" y="138"/>
                    <a:pt x="1687" y="138"/>
                    <a:pt x="1687" y="138"/>
                  </a:cubicBezTo>
                  <a:cubicBezTo>
                    <a:pt x="1652" y="115"/>
                    <a:pt x="1652" y="115"/>
                    <a:pt x="1652" y="115"/>
                  </a:cubicBezTo>
                  <a:cubicBezTo>
                    <a:pt x="1652" y="117"/>
                    <a:pt x="1652" y="117"/>
                    <a:pt x="1652" y="117"/>
                  </a:cubicBezTo>
                  <a:cubicBezTo>
                    <a:pt x="1639" y="106"/>
                    <a:pt x="1639" y="106"/>
                    <a:pt x="1639" y="106"/>
                  </a:cubicBezTo>
                  <a:cubicBezTo>
                    <a:pt x="1639" y="106"/>
                    <a:pt x="1639" y="106"/>
                    <a:pt x="1639" y="106"/>
                  </a:cubicBezTo>
                  <a:cubicBezTo>
                    <a:pt x="1588" y="62"/>
                    <a:pt x="1588" y="62"/>
                    <a:pt x="1588" y="62"/>
                  </a:cubicBezTo>
                  <a:cubicBezTo>
                    <a:pt x="1567" y="35"/>
                    <a:pt x="1567" y="35"/>
                    <a:pt x="1567" y="35"/>
                  </a:cubicBezTo>
                  <a:cubicBezTo>
                    <a:pt x="1509" y="32"/>
                    <a:pt x="1509" y="32"/>
                    <a:pt x="1509" y="32"/>
                  </a:cubicBezTo>
                  <a:cubicBezTo>
                    <a:pt x="1509" y="19"/>
                    <a:pt x="1509" y="19"/>
                    <a:pt x="1509" y="19"/>
                  </a:cubicBezTo>
                  <a:cubicBezTo>
                    <a:pt x="1506" y="22"/>
                    <a:pt x="1506" y="22"/>
                    <a:pt x="1506" y="22"/>
                  </a:cubicBezTo>
                  <a:cubicBezTo>
                    <a:pt x="1509" y="19"/>
                    <a:pt x="1509" y="19"/>
                    <a:pt x="1509" y="19"/>
                  </a:cubicBezTo>
                  <a:cubicBezTo>
                    <a:pt x="1507" y="22"/>
                    <a:pt x="1507" y="22"/>
                    <a:pt x="1507" y="22"/>
                  </a:cubicBezTo>
                  <a:cubicBezTo>
                    <a:pt x="1503" y="30"/>
                    <a:pt x="1503" y="30"/>
                    <a:pt x="1503" y="30"/>
                  </a:cubicBezTo>
                  <a:cubicBezTo>
                    <a:pt x="1503" y="30"/>
                    <a:pt x="1503" y="30"/>
                    <a:pt x="1503" y="30"/>
                  </a:cubicBezTo>
                  <a:cubicBezTo>
                    <a:pt x="1503" y="30"/>
                    <a:pt x="1503" y="30"/>
                    <a:pt x="1503" y="30"/>
                  </a:cubicBezTo>
                  <a:cubicBezTo>
                    <a:pt x="1503" y="30"/>
                    <a:pt x="1502" y="30"/>
                    <a:pt x="1499" y="29"/>
                  </a:cubicBezTo>
                  <a:cubicBezTo>
                    <a:pt x="1494" y="27"/>
                    <a:pt x="1484" y="25"/>
                    <a:pt x="1466" y="20"/>
                  </a:cubicBezTo>
                  <a:cubicBezTo>
                    <a:pt x="1466" y="20"/>
                    <a:pt x="1465" y="19"/>
                    <a:pt x="1464" y="19"/>
                  </a:cubicBezTo>
                  <a:cubicBezTo>
                    <a:pt x="1452" y="16"/>
                    <a:pt x="1442" y="12"/>
                    <a:pt x="1435" y="9"/>
                  </a:cubicBezTo>
                  <a:cubicBezTo>
                    <a:pt x="1428" y="6"/>
                    <a:pt x="1422" y="4"/>
                    <a:pt x="1419" y="3"/>
                  </a:cubicBezTo>
                  <a:cubicBezTo>
                    <a:pt x="1418" y="3"/>
                    <a:pt x="1418" y="3"/>
                    <a:pt x="1418" y="3"/>
                  </a:cubicBezTo>
                  <a:cubicBezTo>
                    <a:pt x="1415" y="2"/>
                    <a:pt x="1414" y="2"/>
                    <a:pt x="1413" y="2"/>
                  </a:cubicBezTo>
                  <a:cubicBezTo>
                    <a:pt x="1413" y="2"/>
                    <a:pt x="1413" y="2"/>
                    <a:pt x="1413" y="2"/>
                  </a:cubicBezTo>
                  <a:cubicBezTo>
                    <a:pt x="1412" y="2"/>
                    <a:pt x="1411" y="2"/>
                    <a:pt x="1410" y="2"/>
                  </a:cubicBezTo>
                  <a:cubicBezTo>
                    <a:pt x="1410" y="2"/>
                    <a:pt x="1410" y="2"/>
                    <a:pt x="1410" y="2"/>
                  </a:cubicBezTo>
                  <a:cubicBezTo>
                    <a:pt x="1409" y="2"/>
                    <a:pt x="1407" y="3"/>
                    <a:pt x="1405" y="4"/>
                  </a:cubicBezTo>
                  <a:cubicBezTo>
                    <a:pt x="1405" y="4"/>
                    <a:pt x="1404" y="4"/>
                    <a:pt x="1404" y="4"/>
                  </a:cubicBezTo>
                  <a:cubicBezTo>
                    <a:pt x="1404" y="4"/>
                    <a:pt x="1404" y="5"/>
                    <a:pt x="1403" y="5"/>
                  </a:cubicBezTo>
                  <a:cubicBezTo>
                    <a:pt x="1403" y="5"/>
                    <a:pt x="1403" y="5"/>
                    <a:pt x="1403" y="5"/>
                  </a:cubicBezTo>
                  <a:cubicBezTo>
                    <a:pt x="1403" y="5"/>
                    <a:pt x="1403" y="6"/>
                    <a:pt x="1402" y="7"/>
                  </a:cubicBezTo>
                  <a:cubicBezTo>
                    <a:pt x="1401" y="8"/>
                    <a:pt x="1401" y="12"/>
                    <a:pt x="1401" y="15"/>
                  </a:cubicBezTo>
                  <a:cubicBezTo>
                    <a:pt x="1401" y="15"/>
                    <a:pt x="1401" y="15"/>
                    <a:pt x="1401" y="15"/>
                  </a:cubicBezTo>
                  <a:cubicBezTo>
                    <a:pt x="1401" y="19"/>
                    <a:pt x="1401" y="23"/>
                    <a:pt x="1402" y="26"/>
                  </a:cubicBezTo>
                  <a:cubicBezTo>
                    <a:pt x="1402" y="26"/>
                    <a:pt x="1402" y="26"/>
                    <a:pt x="1402" y="26"/>
                  </a:cubicBezTo>
                  <a:cubicBezTo>
                    <a:pt x="1402" y="27"/>
                    <a:pt x="1402" y="28"/>
                    <a:pt x="1403" y="29"/>
                  </a:cubicBezTo>
                  <a:cubicBezTo>
                    <a:pt x="1460" y="81"/>
                    <a:pt x="1460" y="81"/>
                    <a:pt x="1460" y="81"/>
                  </a:cubicBezTo>
                  <a:cubicBezTo>
                    <a:pt x="1347" y="81"/>
                    <a:pt x="1347" y="81"/>
                    <a:pt x="1347" y="81"/>
                  </a:cubicBezTo>
                  <a:cubicBezTo>
                    <a:pt x="1347" y="81"/>
                    <a:pt x="1311" y="81"/>
                    <a:pt x="1298" y="81"/>
                  </a:cubicBezTo>
                  <a:cubicBezTo>
                    <a:pt x="1294" y="81"/>
                    <a:pt x="1289" y="80"/>
                    <a:pt x="1286" y="79"/>
                  </a:cubicBezTo>
                  <a:cubicBezTo>
                    <a:pt x="1282" y="78"/>
                    <a:pt x="1279" y="77"/>
                    <a:pt x="1276" y="76"/>
                  </a:cubicBezTo>
                  <a:cubicBezTo>
                    <a:pt x="1270" y="74"/>
                    <a:pt x="1264" y="72"/>
                    <a:pt x="1257" y="72"/>
                  </a:cubicBezTo>
                  <a:cubicBezTo>
                    <a:pt x="1255" y="72"/>
                    <a:pt x="1253" y="72"/>
                    <a:pt x="1251" y="72"/>
                  </a:cubicBezTo>
                  <a:cubicBezTo>
                    <a:pt x="1241" y="73"/>
                    <a:pt x="1228" y="77"/>
                    <a:pt x="1218" y="80"/>
                  </a:cubicBezTo>
                  <a:cubicBezTo>
                    <a:pt x="1208" y="83"/>
                    <a:pt x="1200" y="86"/>
                    <a:pt x="1199" y="87"/>
                  </a:cubicBezTo>
                  <a:cubicBezTo>
                    <a:pt x="1199" y="87"/>
                    <a:pt x="1199" y="87"/>
                    <a:pt x="1199" y="87"/>
                  </a:cubicBezTo>
                  <a:cubicBezTo>
                    <a:pt x="1196" y="88"/>
                    <a:pt x="1196" y="88"/>
                    <a:pt x="1196" y="88"/>
                  </a:cubicBezTo>
                  <a:cubicBezTo>
                    <a:pt x="1193" y="88"/>
                    <a:pt x="1193" y="88"/>
                    <a:pt x="1193" y="88"/>
                  </a:cubicBezTo>
                  <a:cubicBezTo>
                    <a:pt x="1154" y="85"/>
                    <a:pt x="1129" y="83"/>
                    <a:pt x="1112" y="83"/>
                  </a:cubicBezTo>
                  <a:cubicBezTo>
                    <a:pt x="1112" y="83"/>
                    <a:pt x="1112" y="83"/>
                    <a:pt x="1112" y="83"/>
                  </a:cubicBezTo>
                  <a:cubicBezTo>
                    <a:pt x="1112" y="83"/>
                    <a:pt x="1112" y="83"/>
                    <a:pt x="1112" y="83"/>
                  </a:cubicBezTo>
                  <a:cubicBezTo>
                    <a:pt x="1112" y="83"/>
                    <a:pt x="1112" y="83"/>
                    <a:pt x="1112" y="83"/>
                  </a:cubicBezTo>
                  <a:cubicBezTo>
                    <a:pt x="1112" y="83"/>
                    <a:pt x="1112" y="83"/>
                    <a:pt x="1112" y="83"/>
                  </a:cubicBezTo>
                  <a:cubicBezTo>
                    <a:pt x="1105" y="83"/>
                    <a:pt x="1100" y="84"/>
                    <a:pt x="1095" y="84"/>
                  </a:cubicBezTo>
                  <a:cubicBezTo>
                    <a:pt x="1095" y="84"/>
                    <a:pt x="1095" y="84"/>
                    <a:pt x="1095" y="84"/>
                  </a:cubicBezTo>
                  <a:cubicBezTo>
                    <a:pt x="1089" y="85"/>
                    <a:pt x="1083" y="86"/>
                    <a:pt x="1077" y="86"/>
                  </a:cubicBezTo>
                  <a:cubicBezTo>
                    <a:pt x="1077" y="86"/>
                    <a:pt x="1077" y="86"/>
                    <a:pt x="1077" y="86"/>
                  </a:cubicBezTo>
                  <a:cubicBezTo>
                    <a:pt x="1062" y="86"/>
                    <a:pt x="1046" y="84"/>
                    <a:pt x="1027" y="81"/>
                  </a:cubicBezTo>
                  <a:cubicBezTo>
                    <a:pt x="1014" y="80"/>
                    <a:pt x="1001" y="79"/>
                    <a:pt x="991" y="79"/>
                  </a:cubicBezTo>
                  <a:cubicBezTo>
                    <a:pt x="980" y="78"/>
                    <a:pt x="972" y="78"/>
                    <a:pt x="967" y="78"/>
                  </a:cubicBezTo>
                  <a:cubicBezTo>
                    <a:pt x="964" y="78"/>
                    <a:pt x="961" y="77"/>
                    <a:pt x="958" y="77"/>
                  </a:cubicBezTo>
                  <a:cubicBezTo>
                    <a:pt x="956" y="76"/>
                    <a:pt x="954" y="74"/>
                    <a:pt x="952" y="73"/>
                  </a:cubicBezTo>
                  <a:cubicBezTo>
                    <a:pt x="947" y="70"/>
                    <a:pt x="943" y="67"/>
                    <a:pt x="940" y="65"/>
                  </a:cubicBezTo>
                  <a:cubicBezTo>
                    <a:pt x="933" y="59"/>
                    <a:pt x="927" y="53"/>
                    <a:pt x="927" y="53"/>
                  </a:cubicBezTo>
                  <a:cubicBezTo>
                    <a:pt x="901" y="27"/>
                    <a:pt x="901" y="27"/>
                    <a:pt x="901" y="27"/>
                  </a:cubicBezTo>
                  <a:cubicBezTo>
                    <a:pt x="906" y="17"/>
                    <a:pt x="906" y="17"/>
                    <a:pt x="906" y="17"/>
                  </a:cubicBezTo>
                  <a:cubicBezTo>
                    <a:pt x="906" y="17"/>
                    <a:pt x="906" y="17"/>
                    <a:pt x="906" y="17"/>
                  </a:cubicBezTo>
                  <a:cubicBezTo>
                    <a:pt x="907" y="17"/>
                    <a:pt x="907" y="17"/>
                    <a:pt x="907" y="17"/>
                  </a:cubicBezTo>
                  <a:cubicBezTo>
                    <a:pt x="907" y="17"/>
                    <a:pt x="907" y="17"/>
                    <a:pt x="907" y="17"/>
                  </a:cubicBezTo>
                  <a:cubicBezTo>
                    <a:pt x="907" y="17"/>
                    <a:pt x="907" y="17"/>
                    <a:pt x="907" y="17"/>
                  </a:cubicBezTo>
                  <a:cubicBezTo>
                    <a:pt x="907" y="16"/>
                    <a:pt x="907" y="16"/>
                    <a:pt x="907" y="15"/>
                  </a:cubicBezTo>
                  <a:cubicBezTo>
                    <a:pt x="907" y="15"/>
                    <a:pt x="908" y="15"/>
                    <a:pt x="908" y="15"/>
                  </a:cubicBezTo>
                  <a:cubicBezTo>
                    <a:pt x="908" y="15"/>
                    <a:pt x="908" y="15"/>
                    <a:pt x="908" y="14"/>
                  </a:cubicBezTo>
                  <a:cubicBezTo>
                    <a:pt x="907" y="14"/>
                    <a:pt x="905" y="14"/>
                    <a:pt x="903" y="14"/>
                  </a:cubicBezTo>
                  <a:cubicBezTo>
                    <a:pt x="903" y="14"/>
                    <a:pt x="903" y="14"/>
                    <a:pt x="903" y="14"/>
                  </a:cubicBezTo>
                  <a:cubicBezTo>
                    <a:pt x="903" y="14"/>
                    <a:pt x="903" y="14"/>
                    <a:pt x="903" y="14"/>
                  </a:cubicBezTo>
                  <a:cubicBezTo>
                    <a:pt x="883" y="14"/>
                    <a:pt x="867" y="15"/>
                    <a:pt x="852" y="15"/>
                  </a:cubicBezTo>
                  <a:cubicBezTo>
                    <a:pt x="845" y="15"/>
                    <a:pt x="838" y="15"/>
                    <a:pt x="830" y="14"/>
                  </a:cubicBezTo>
                  <a:cubicBezTo>
                    <a:pt x="826" y="13"/>
                    <a:pt x="822" y="12"/>
                    <a:pt x="818" y="10"/>
                  </a:cubicBezTo>
                  <a:cubicBezTo>
                    <a:pt x="815" y="9"/>
                    <a:pt x="813" y="7"/>
                    <a:pt x="811" y="6"/>
                  </a:cubicBezTo>
                  <a:cubicBezTo>
                    <a:pt x="810" y="5"/>
                    <a:pt x="809" y="4"/>
                    <a:pt x="808" y="4"/>
                  </a:cubicBezTo>
                  <a:cubicBezTo>
                    <a:pt x="808" y="4"/>
                    <a:pt x="808" y="4"/>
                    <a:pt x="808" y="4"/>
                  </a:cubicBezTo>
                  <a:cubicBezTo>
                    <a:pt x="806" y="3"/>
                    <a:pt x="805" y="3"/>
                    <a:pt x="803" y="2"/>
                  </a:cubicBezTo>
                  <a:cubicBezTo>
                    <a:pt x="801" y="2"/>
                    <a:pt x="798" y="1"/>
                    <a:pt x="793" y="1"/>
                  </a:cubicBezTo>
                  <a:cubicBezTo>
                    <a:pt x="792" y="1"/>
                    <a:pt x="791" y="1"/>
                    <a:pt x="790" y="1"/>
                  </a:cubicBezTo>
                  <a:cubicBezTo>
                    <a:pt x="790" y="1"/>
                    <a:pt x="790" y="1"/>
                    <a:pt x="790" y="1"/>
                  </a:cubicBezTo>
                  <a:cubicBezTo>
                    <a:pt x="790" y="1"/>
                    <a:pt x="790" y="1"/>
                    <a:pt x="790" y="1"/>
                  </a:cubicBezTo>
                  <a:cubicBezTo>
                    <a:pt x="787" y="1"/>
                    <a:pt x="783" y="1"/>
                    <a:pt x="779" y="2"/>
                  </a:cubicBezTo>
                  <a:cubicBezTo>
                    <a:pt x="779" y="2"/>
                    <a:pt x="779" y="2"/>
                    <a:pt x="779" y="2"/>
                  </a:cubicBezTo>
                  <a:cubicBezTo>
                    <a:pt x="772" y="2"/>
                    <a:pt x="765" y="2"/>
                    <a:pt x="759" y="2"/>
                  </a:cubicBezTo>
                  <a:cubicBezTo>
                    <a:pt x="759" y="2"/>
                    <a:pt x="759" y="2"/>
                    <a:pt x="759" y="2"/>
                  </a:cubicBezTo>
                  <a:cubicBezTo>
                    <a:pt x="759" y="2"/>
                    <a:pt x="759" y="2"/>
                    <a:pt x="759" y="2"/>
                  </a:cubicBezTo>
                  <a:cubicBezTo>
                    <a:pt x="743" y="2"/>
                    <a:pt x="730" y="1"/>
                    <a:pt x="721" y="0"/>
                  </a:cubicBezTo>
                  <a:cubicBezTo>
                    <a:pt x="719" y="0"/>
                    <a:pt x="718" y="0"/>
                    <a:pt x="716" y="0"/>
                  </a:cubicBezTo>
                  <a:cubicBezTo>
                    <a:pt x="715" y="0"/>
                    <a:pt x="714" y="0"/>
                    <a:pt x="714" y="0"/>
                  </a:cubicBezTo>
                </a:path>
              </a:pathLst>
            </a:custGeom>
            <a:solidFill>
              <a:srgbClr val="FFC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3"/>
            <p:cNvSpPr>
              <a:spLocks noEditPoints="1"/>
            </p:cNvSpPr>
            <p:nvPr/>
          </p:nvSpPr>
          <p:spPr bwMode="auto">
            <a:xfrm>
              <a:off x="3577345" y="-4104037"/>
              <a:ext cx="690564" cy="1516064"/>
            </a:xfrm>
            <a:custGeom>
              <a:avLst/>
              <a:gdLst>
                <a:gd name="T0" fmla="*/ 588 w 1027"/>
                <a:gd name="T1" fmla="*/ 2247 h 2255"/>
                <a:gd name="T2" fmla="*/ 579 w 1027"/>
                <a:gd name="T3" fmla="*/ 2174 h 2255"/>
                <a:gd name="T4" fmla="*/ 579 w 1027"/>
                <a:gd name="T5" fmla="*/ 2174 h 2255"/>
                <a:gd name="T6" fmla="*/ 579 w 1027"/>
                <a:gd name="T7" fmla="*/ 2154 h 2255"/>
                <a:gd name="T8" fmla="*/ 654 w 1027"/>
                <a:gd name="T9" fmla="*/ 1966 h 2255"/>
                <a:gd name="T10" fmla="*/ 654 w 1027"/>
                <a:gd name="T11" fmla="*/ 1956 h 2255"/>
                <a:gd name="T12" fmla="*/ 631 w 1027"/>
                <a:gd name="T13" fmla="*/ 1853 h 2255"/>
                <a:gd name="T14" fmla="*/ 621 w 1027"/>
                <a:gd name="T15" fmla="*/ 1680 h 2255"/>
                <a:gd name="T16" fmla="*/ 588 w 1027"/>
                <a:gd name="T17" fmla="*/ 1641 h 2255"/>
                <a:gd name="T18" fmla="*/ 623 w 1027"/>
                <a:gd name="T19" fmla="*/ 1536 h 2255"/>
                <a:gd name="T20" fmla="*/ 645 w 1027"/>
                <a:gd name="T21" fmla="*/ 1421 h 2255"/>
                <a:gd name="T22" fmla="*/ 662 w 1027"/>
                <a:gd name="T23" fmla="*/ 1420 h 2255"/>
                <a:gd name="T24" fmla="*/ 670 w 1027"/>
                <a:gd name="T25" fmla="*/ 1420 h 2255"/>
                <a:gd name="T26" fmla="*/ 884 w 1027"/>
                <a:gd name="T27" fmla="*/ 1305 h 2255"/>
                <a:gd name="T28" fmla="*/ 931 w 1027"/>
                <a:gd name="T29" fmla="*/ 1248 h 2255"/>
                <a:gd name="T30" fmla="*/ 912 w 1027"/>
                <a:gd name="T31" fmla="*/ 1283 h 2255"/>
                <a:gd name="T32" fmla="*/ 935 w 1027"/>
                <a:gd name="T33" fmla="*/ 1241 h 2255"/>
                <a:gd name="T34" fmla="*/ 998 w 1027"/>
                <a:gd name="T35" fmla="*/ 981 h 2255"/>
                <a:gd name="T36" fmla="*/ 625 w 1027"/>
                <a:gd name="T37" fmla="*/ 979 h 2255"/>
                <a:gd name="T38" fmla="*/ 710 w 1027"/>
                <a:gd name="T39" fmla="*/ 967 h 2255"/>
                <a:gd name="T40" fmla="*/ 149 w 1027"/>
                <a:gd name="T41" fmla="*/ 953 h 2255"/>
                <a:gd name="T42" fmla="*/ 999 w 1027"/>
                <a:gd name="T43" fmla="*/ 973 h 2255"/>
                <a:gd name="T44" fmla="*/ 0 w 1027"/>
                <a:gd name="T45" fmla="*/ 892 h 2255"/>
                <a:gd name="T46" fmla="*/ 1027 w 1027"/>
                <a:gd name="T47" fmla="*/ 849 h 2255"/>
                <a:gd name="T48" fmla="*/ 998 w 1027"/>
                <a:gd name="T49" fmla="*/ 919 h 2255"/>
                <a:gd name="T50" fmla="*/ 1009 w 1027"/>
                <a:gd name="T51" fmla="*/ 875 h 2255"/>
                <a:gd name="T52" fmla="*/ 1021 w 1027"/>
                <a:gd name="T53" fmla="*/ 835 h 2255"/>
                <a:gd name="T54" fmla="*/ 952 w 1027"/>
                <a:gd name="T55" fmla="*/ 820 h 2255"/>
                <a:gd name="T56" fmla="*/ 610 w 1027"/>
                <a:gd name="T57" fmla="*/ 750 h 2255"/>
                <a:gd name="T58" fmla="*/ 570 w 1027"/>
                <a:gd name="T59" fmla="*/ 702 h 2255"/>
                <a:gd name="T60" fmla="*/ 567 w 1027"/>
                <a:gd name="T61" fmla="*/ 672 h 2255"/>
                <a:gd name="T62" fmla="*/ 567 w 1027"/>
                <a:gd name="T63" fmla="*/ 672 h 2255"/>
                <a:gd name="T64" fmla="*/ 574 w 1027"/>
                <a:gd name="T65" fmla="*/ 621 h 2255"/>
                <a:gd name="T66" fmla="*/ 565 w 1027"/>
                <a:gd name="T67" fmla="*/ 606 h 2255"/>
                <a:gd name="T68" fmla="*/ 272 w 1027"/>
                <a:gd name="T69" fmla="*/ 598 h 2255"/>
                <a:gd name="T70" fmla="*/ 559 w 1027"/>
                <a:gd name="T71" fmla="*/ 603 h 2255"/>
                <a:gd name="T72" fmla="*/ 599 w 1027"/>
                <a:gd name="T73" fmla="*/ 597 h 2255"/>
                <a:gd name="T74" fmla="*/ 705 w 1027"/>
                <a:gd name="T75" fmla="*/ 567 h 2255"/>
                <a:gd name="T76" fmla="*/ 725 w 1027"/>
                <a:gd name="T77" fmla="*/ 565 h 2255"/>
                <a:gd name="T78" fmla="*/ 729 w 1027"/>
                <a:gd name="T79" fmla="*/ 524 h 2255"/>
                <a:gd name="T80" fmla="*/ 704 w 1027"/>
                <a:gd name="T81" fmla="*/ 514 h 2255"/>
                <a:gd name="T82" fmla="*/ 709 w 1027"/>
                <a:gd name="T83" fmla="*/ 492 h 2255"/>
                <a:gd name="T84" fmla="*/ 766 w 1027"/>
                <a:gd name="T85" fmla="*/ 473 h 2255"/>
                <a:gd name="T86" fmla="*/ 868 w 1027"/>
                <a:gd name="T87" fmla="*/ 424 h 2255"/>
                <a:gd name="T88" fmla="*/ 868 w 1027"/>
                <a:gd name="T89" fmla="*/ 424 h 2255"/>
                <a:gd name="T90" fmla="*/ 897 w 1027"/>
                <a:gd name="T91" fmla="*/ 397 h 2255"/>
                <a:gd name="T92" fmla="*/ 885 w 1027"/>
                <a:gd name="T93" fmla="*/ 406 h 2255"/>
                <a:gd name="T94" fmla="*/ 809 w 1027"/>
                <a:gd name="T95" fmla="*/ 351 h 2255"/>
                <a:gd name="T96" fmla="*/ 808 w 1027"/>
                <a:gd name="T97" fmla="*/ 350 h 2255"/>
                <a:gd name="T98" fmla="*/ 808 w 1027"/>
                <a:gd name="T99" fmla="*/ 349 h 2255"/>
                <a:gd name="T100" fmla="*/ 768 w 1027"/>
                <a:gd name="T101" fmla="*/ 266 h 2255"/>
                <a:gd name="T102" fmla="*/ 709 w 1027"/>
                <a:gd name="T103" fmla="*/ 237 h 2255"/>
                <a:gd name="T104" fmla="*/ 697 w 1027"/>
                <a:gd name="T105" fmla="*/ 233 h 2255"/>
                <a:gd name="T106" fmla="*/ 719 w 1027"/>
                <a:gd name="T107" fmla="*/ 225 h 2255"/>
                <a:gd name="T108" fmla="*/ 773 w 1027"/>
                <a:gd name="T109" fmla="*/ 89 h 2255"/>
                <a:gd name="T110" fmla="*/ 725 w 1027"/>
                <a:gd name="T111" fmla="*/ 116 h 2255"/>
                <a:gd name="T112" fmla="*/ 668 w 1027"/>
                <a:gd name="T113" fmla="*/ 1 h 2255"/>
                <a:gd name="T114" fmla="*/ 722 w 1027"/>
                <a:gd name="T115" fmla="*/ 0 h 2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27" h="2255">
                  <a:moveTo>
                    <a:pt x="588" y="2249"/>
                  </a:moveTo>
                  <a:cubicBezTo>
                    <a:pt x="588" y="2249"/>
                    <a:pt x="588" y="2249"/>
                    <a:pt x="588" y="2250"/>
                  </a:cubicBezTo>
                  <a:cubicBezTo>
                    <a:pt x="589" y="2251"/>
                    <a:pt x="589" y="2253"/>
                    <a:pt x="589" y="2255"/>
                  </a:cubicBezTo>
                  <a:cubicBezTo>
                    <a:pt x="589" y="2253"/>
                    <a:pt x="589" y="2251"/>
                    <a:pt x="588" y="2250"/>
                  </a:cubicBezTo>
                  <a:cubicBezTo>
                    <a:pt x="588" y="2249"/>
                    <a:pt x="588" y="2249"/>
                    <a:pt x="588" y="2249"/>
                  </a:cubicBezTo>
                  <a:moveTo>
                    <a:pt x="582" y="2233"/>
                  </a:moveTo>
                  <a:cubicBezTo>
                    <a:pt x="584" y="2236"/>
                    <a:pt x="586" y="2241"/>
                    <a:pt x="587" y="2246"/>
                  </a:cubicBezTo>
                  <a:cubicBezTo>
                    <a:pt x="588" y="2246"/>
                    <a:pt x="588" y="2247"/>
                    <a:pt x="588" y="2247"/>
                  </a:cubicBezTo>
                  <a:cubicBezTo>
                    <a:pt x="588" y="2247"/>
                    <a:pt x="588" y="2246"/>
                    <a:pt x="587" y="2246"/>
                  </a:cubicBezTo>
                  <a:cubicBezTo>
                    <a:pt x="587" y="2246"/>
                    <a:pt x="587" y="2246"/>
                    <a:pt x="587" y="2246"/>
                  </a:cubicBezTo>
                  <a:cubicBezTo>
                    <a:pt x="586" y="2241"/>
                    <a:pt x="584" y="2236"/>
                    <a:pt x="582" y="2233"/>
                  </a:cubicBezTo>
                  <a:moveTo>
                    <a:pt x="566" y="2205"/>
                  </a:moveTo>
                  <a:cubicBezTo>
                    <a:pt x="568" y="2208"/>
                    <a:pt x="570" y="2212"/>
                    <a:pt x="572" y="2215"/>
                  </a:cubicBezTo>
                  <a:cubicBezTo>
                    <a:pt x="570" y="2212"/>
                    <a:pt x="568" y="2208"/>
                    <a:pt x="566" y="2205"/>
                  </a:cubicBezTo>
                  <a:moveTo>
                    <a:pt x="580" y="2166"/>
                  </a:moveTo>
                  <a:cubicBezTo>
                    <a:pt x="580" y="2169"/>
                    <a:pt x="579" y="2171"/>
                    <a:pt x="579" y="2174"/>
                  </a:cubicBezTo>
                  <a:cubicBezTo>
                    <a:pt x="578" y="2177"/>
                    <a:pt x="577" y="2179"/>
                    <a:pt x="576" y="2182"/>
                  </a:cubicBezTo>
                  <a:cubicBezTo>
                    <a:pt x="574" y="2186"/>
                    <a:pt x="572" y="2191"/>
                    <a:pt x="570" y="2195"/>
                  </a:cubicBezTo>
                  <a:cubicBezTo>
                    <a:pt x="568" y="2198"/>
                    <a:pt x="567" y="2201"/>
                    <a:pt x="565" y="2203"/>
                  </a:cubicBezTo>
                  <a:cubicBezTo>
                    <a:pt x="566" y="2203"/>
                    <a:pt x="566" y="2204"/>
                    <a:pt x="566" y="2204"/>
                  </a:cubicBezTo>
                  <a:cubicBezTo>
                    <a:pt x="566" y="2204"/>
                    <a:pt x="566" y="2203"/>
                    <a:pt x="565" y="2203"/>
                  </a:cubicBezTo>
                  <a:cubicBezTo>
                    <a:pt x="567" y="2201"/>
                    <a:pt x="568" y="2198"/>
                    <a:pt x="570" y="2195"/>
                  </a:cubicBezTo>
                  <a:cubicBezTo>
                    <a:pt x="572" y="2191"/>
                    <a:pt x="574" y="2186"/>
                    <a:pt x="576" y="2182"/>
                  </a:cubicBezTo>
                  <a:cubicBezTo>
                    <a:pt x="577" y="2179"/>
                    <a:pt x="578" y="2177"/>
                    <a:pt x="579" y="2174"/>
                  </a:cubicBezTo>
                  <a:cubicBezTo>
                    <a:pt x="579" y="2171"/>
                    <a:pt x="580" y="2169"/>
                    <a:pt x="580" y="2166"/>
                  </a:cubicBezTo>
                  <a:cubicBezTo>
                    <a:pt x="580" y="2166"/>
                    <a:pt x="580" y="2166"/>
                    <a:pt x="580" y="2166"/>
                  </a:cubicBezTo>
                  <a:moveTo>
                    <a:pt x="566" y="2117"/>
                  </a:moveTo>
                  <a:cubicBezTo>
                    <a:pt x="569" y="2125"/>
                    <a:pt x="572" y="2130"/>
                    <a:pt x="572" y="2131"/>
                  </a:cubicBezTo>
                  <a:cubicBezTo>
                    <a:pt x="572" y="2131"/>
                    <a:pt x="572" y="2131"/>
                    <a:pt x="572" y="2131"/>
                  </a:cubicBezTo>
                  <a:cubicBezTo>
                    <a:pt x="572" y="2131"/>
                    <a:pt x="572" y="2131"/>
                    <a:pt x="572" y="2131"/>
                  </a:cubicBezTo>
                  <a:cubicBezTo>
                    <a:pt x="573" y="2132"/>
                    <a:pt x="573" y="2132"/>
                    <a:pt x="573" y="2132"/>
                  </a:cubicBezTo>
                  <a:cubicBezTo>
                    <a:pt x="573" y="2133"/>
                    <a:pt x="577" y="2142"/>
                    <a:pt x="579" y="2154"/>
                  </a:cubicBezTo>
                  <a:cubicBezTo>
                    <a:pt x="579" y="2157"/>
                    <a:pt x="580" y="2160"/>
                    <a:pt x="580" y="2164"/>
                  </a:cubicBezTo>
                  <a:cubicBezTo>
                    <a:pt x="580" y="2160"/>
                    <a:pt x="579" y="2157"/>
                    <a:pt x="579" y="2154"/>
                  </a:cubicBezTo>
                  <a:cubicBezTo>
                    <a:pt x="577" y="2142"/>
                    <a:pt x="573" y="2133"/>
                    <a:pt x="573" y="2132"/>
                  </a:cubicBezTo>
                  <a:cubicBezTo>
                    <a:pt x="572" y="2131"/>
                    <a:pt x="572" y="2131"/>
                    <a:pt x="572" y="2131"/>
                  </a:cubicBezTo>
                  <a:cubicBezTo>
                    <a:pt x="572" y="2131"/>
                    <a:pt x="572" y="2131"/>
                    <a:pt x="572" y="2131"/>
                  </a:cubicBezTo>
                  <a:cubicBezTo>
                    <a:pt x="572" y="2130"/>
                    <a:pt x="569" y="2125"/>
                    <a:pt x="566" y="2117"/>
                  </a:cubicBezTo>
                  <a:moveTo>
                    <a:pt x="654" y="1956"/>
                  </a:moveTo>
                  <a:cubicBezTo>
                    <a:pt x="654" y="1959"/>
                    <a:pt x="654" y="1963"/>
                    <a:pt x="654" y="1966"/>
                  </a:cubicBezTo>
                  <a:cubicBezTo>
                    <a:pt x="653" y="1970"/>
                    <a:pt x="652" y="1973"/>
                    <a:pt x="650" y="1977"/>
                  </a:cubicBezTo>
                  <a:cubicBezTo>
                    <a:pt x="649" y="1979"/>
                    <a:pt x="648" y="1980"/>
                    <a:pt x="647" y="1981"/>
                  </a:cubicBezTo>
                  <a:cubicBezTo>
                    <a:pt x="665" y="1973"/>
                    <a:pt x="665" y="1973"/>
                    <a:pt x="665" y="1973"/>
                  </a:cubicBezTo>
                  <a:cubicBezTo>
                    <a:pt x="665" y="1973"/>
                    <a:pt x="665" y="1973"/>
                    <a:pt x="665" y="1973"/>
                  </a:cubicBezTo>
                  <a:cubicBezTo>
                    <a:pt x="647" y="1981"/>
                    <a:pt x="647" y="1981"/>
                    <a:pt x="647" y="1981"/>
                  </a:cubicBezTo>
                  <a:cubicBezTo>
                    <a:pt x="648" y="1980"/>
                    <a:pt x="649" y="1979"/>
                    <a:pt x="650" y="1977"/>
                  </a:cubicBezTo>
                  <a:cubicBezTo>
                    <a:pt x="652" y="1973"/>
                    <a:pt x="653" y="1970"/>
                    <a:pt x="654" y="1966"/>
                  </a:cubicBezTo>
                  <a:cubicBezTo>
                    <a:pt x="654" y="1963"/>
                    <a:pt x="654" y="1959"/>
                    <a:pt x="654" y="1956"/>
                  </a:cubicBezTo>
                  <a:cubicBezTo>
                    <a:pt x="654" y="1956"/>
                    <a:pt x="654" y="1956"/>
                    <a:pt x="654" y="1956"/>
                  </a:cubicBezTo>
                  <a:moveTo>
                    <a:pt x="632" y="1896"/>
                  </a:moveTo>
                  <a:cubicBezTo>
                    <a:pt x="632" y="1896"/>
                    <a:pt x="632" y="1896"/>
                    <a:pt x="632" y="1896"/>
                  </a:cubicBezTo>
                  <a:cubicBezTo>
                    <a:pt x="631" y="1896"/>
                    <a:pt x="631" y="1896"/>
                    <a:pt x="631" y="1896"/>
                  </a:cubicBezTo>
                  <a:cubicBezTo>
                    <a:pt x="631" y="1896"/>
                    <a:pt x="631" y="1896"/>
                    <a:pt x="632" y="1896"/>
                  </a:cubicBezTo>
                  <a:cubicBezTo>
                    <a:pt x="632" y="1896"/>
                    <a:pt x="632" y="1896"/>
                    <a:pt x="632" y="1896"/>
                  </a:cubicBezTo>
                  <a:moveTo>
                    <a:pt x="626" y="1771"/>
                  </a:moveTo>
                  <a:cubicBezTo>
                    <a:pt x="627" y="1784"/>
                    <a:pt x="629" y="1809"/>
                    <a:pt x="631" y="1853"/>
                  </a:cubicBezTo>
                  <a:cubicBezTo>
                    <a:pt x="629" y="1809"/>
                    <a:pt x="627" y="1784"/>
                    <a:pt x="626" y="1771"/>
                  </a:cubicBezTo>
                  <a:moveTo>
                    <a:pt x="621" y="1670"/>
                  </a:moveTo>
                  <a:cubicBezTo>
                    <a:pt x="621" y="1674"/>
                    <a:pt x="621" y="1677"/>
                    <a:pt x="621" y="1680"/>
                  </a:cubicBezTo>
                  <a:cubicBezTo>
                    <a:pt x="621" y="1688"/>
                    <a:pt x="621" y="1697"/>
                    <a:pt x="620" y="1704"/>
                  </a:cubicBezTo>
                  <a:cubicBezTo>
                    <a:pt x="619" y="1708"/>
                    <a:pt x="619" y="1712"/>
                    <a:pt x="619" y="1714"/>
                  </a:cubicBezTo>
                  <a:cubicBezTo>
                    <a:pt x="619" y="1714"/>
                    <a:pt x="619" y="1714"/>
                    <a:pt x="619" y="1714"/>
                  </a:cubicBezTo>
                  <a:cubicBezTo>
                    <a:pt x="619" y="1712"/>
                    <a:pt x="619" y="1708"/>
                    <a:pt x="620" y="1704"/>
                  </a:cubicBezTo>
                  <a:cubicBezTo>
                    <a:pt x="621" y="1697"/>
                    <a:pt x="621" y="1688"/>
                    <a:pt x="621" y="1680"/>
                  </a:cubicBezTo>
                  <a:cubicBezTo>
                    <a:pt x="621" y="1677"/>
                    <a:pt x="621" y="1674"/>
                    <a:pt x="621" y="1670"/>
                  </a:cubicBezTo>
                  <a:moveTo>
                    <a:pt x="628" y="1555"/>
                  </a:moveTo>
                  <a:cubicBezTo>
                    <a:pt x="629" y="1557"/>
                    <a:pt x="629" y="1557"/>
                    <a:pt x="629" y="1557"/>
                  </a:cubicBezTo>
                  <a:cubicBezTo>
                    <a:pt x="626" y="1595"/>
                    <a:pt x="626" y="1595"/>
                    <a:pt x="626" y="1595"/>
                  </a:cubicBezTo>
                  <a:cubicBezTo>
                    <a:pt x="588" y="1641"/>
                    <a:pt x="588" y="1641"/>
                    <a:pt x="588" y="1641"/>
                  </a:cubicBezTo>
                  <a:cubicBezTo>
                    <a:pt x="587" y="1645"/>
                    <a:pt x="587" y="1645"/>
                    <a:pt x="587" y="1645"/>
                  </a:cubicBezTo>
                  <a:cubicBezTo>
                    <a:pt x="587" y="1645"/>
                    <a:pt x="587" y="1645"/>
                    <a:pt x="587" y="1645"/>
                  </a:cubicBezTo>
                  <a:cubicBezTo>
                    <a:pt x="588" y="1641"/>
                    <a:pt x="588" y="1641"/>
                    <a:pt x="588" y="1641"/>
                  </a:cubicBezTo>
                  <a:cubicBezTo>
                    <a:pt x="626" y="1595"/>
                    <a:pt x="626" y="1595"/>
                    <a:pt x="626" y="1595"/>
                  </a:cubicBezTo>
                  <a:cubicBezTo>
                    <a:pt x="629" y="1557"/>
                    <a:pt x="629" y="1557"/>
                    <a:pt x="629" y="1557"/>
                  </a:cubicBezTo>
                  <a:cubicBezTo>
                    <a:pt x="628" y="1555"/>
                    <a:pt x="628" y="1555"/>
                    <a:pt x="628" y="1555"/>
                  </a:cubicBezTo>
                  <a:moveTo>
                    <a:pt x="623" y="1536"/>
                  </a:moveTo>
                  <a:cubicBezTo>
                    <a:pt x="625" y="1545"/>
                    <a:pt x="627" y="1553"/>
                    <a:pt x="628" y="1554"/>
                  </a:cubicBezTo>
                  <a:cubicBezTo>
                    <a:pt x="628" y="1555"/>
                    <a:pt x="628" y="1555"/>
                    <a:pt x="628" y="1555"/>
                  </a:cubicBezTo>
                  <a:cubicBezTo>
                    <a:pt x="628" y="1554"/>
                    <a:pt x="628" y="1554"/>
                    <a:pt x="628" y="1554"/>
                  </a:cubicBezTo>
                  <a:cubicBezTo>
                    <a:pt x="627" y="1553"/>
                    <a:pt x="625" y="1545"/>
                    <a:pt x="623" y="1536"/>
                  </a:cubicBezTo>
                  <a:moveTo>
                    <a:pt x="662" y="1420"/>
                  </a:moveTo>
                  <a:cubicBezTo>
                    <a:pt x="658" y="1420"/>
                    <a:pt x="652" y="1420"/>
                    <a:pt x="645" y="1421"/>
                  </a:cubicBezTo>
                  <a:cubicBezTo>
                    <a:pt x="641" y="1422"/>
                    <a:pt x="636" y="1423"/>
                    <a:pt x="631" y="1424"/>
                  </a:cubicBezTo>
                  <a:cubicBezTo>
                    <a:pt x="629" y="1441"/>
                    <a:pt x="629" y="1441"/>
                    <a:pt x="629" y="1441"/>
                  </a:cubicBezTo>
                  <a:cubicBezTo>
                    <a:pt x="640" y="1494"/>
                    <a:pt x="640" y="1494"/>
                    <a:pt x="640" y="1494"/>
                  </a:cubicBezTo>
                  <a:cubicBezTo>
                    <a:pt x="629" y="1441"/>
                    <a:pt x="629" y="1441"/>
                    <a:pt x="629" y="1441"/>
                  </a:cubicBezTo>
                  <a:cubicBezTo>
                    <a:pt x="631" y="1424"/>
                    <a:pt x="631" y="1424"/>
                    <a:pt x="631" y="1424"/>
                  </a:cubicBezTo>
                  <a:cubicBezTo>
                    <a:pt x="636" y="1423"/>
                    <a:pt x="641" y="1422"/>
                    <a:pt x="645" y="1421"/>
                  </a:cubicBezTo>
                  <a:cubicBezTo>
                    <a:pt x="652" y="1420"/>
                    <a:pt x="658" y="1420"/>
                    <a:pt x="662" y="1420"/>
                  </a:cubicBezTo>
                  <a:cubicBezTo>
                    <a:pt x="662" y="1420"/>
                    <a:pt x="662" y="1420"/>
                    <a:pt x="662" y="1420"/>
                  </a:cubicBezTo>
                  <a:cubicBezTo>
                    <a:pt x="664" y="1420"/>
                    <a:pt x="665" y="1420"/>
                    <a:pt x="666" y="1420"/>
                  </a:cubicBezTo>
                  <a:cubicBezTo>
                    <a:pt x="666" y="1420"/>
                    <a:pt x="666" y="1420"/>
                    <a:pt x="667" y="1420"/>
                  </a:cubicBezTo>
                  <a:cubicBezTo>
                    <a:pt x="667" y="1420"/>
                    <a:pt x="667" y="1420"/>
                    <a:pt x="667" y="1420"/>
                  </a:cubicBezTo>
                  <a:cubicBezTo>
                    <a:pt x="667" y="1420"/>
                    <a:pt x="667" y="1420"/>
                    <a:pt x="667" y="1420"/>
                  </a:cubicBezTo>
                  <a:cubicBezTo>
                    <a:pt x="666" y="1420"/>
                    <a:pt x="666" y="1420"/>
                    <a:pt x="666" y="1420"/>
                  </a:cubicBezTo>
                  <a:cubicBezTo>
                    <a:pt x="665" y="1420"/>
                    <a:pt x="664" y="1420"/>
                    <a:pt x="662" y="1420"/>
                  </a:cubicBezTo>
                  <a:cubicBezTo>
                    <a:pt x="662" y="1420"/>
                    <a:pt x="662" y="1420"/>
                    <a:pt x="662" y="1420"/>
                  </a:cubicBezTo>
                  <a:moveTo>
                    <a:pt x="829" y="1303"/>
                  </a:moveTo>
                  <a:cubicBezTo>
                    <a:pt x="779" y="1307"/>
                    <a:pt x="779" y="1307"/>
                    <a:pt x="779" y="1307"/>
                  </a:cubicBezTo>
                  <a:cubicBezTo>
                    <a:pt x="755" y="1360"/>
                    <a:pt x="755" y="1360"/>
                    <a:pt x="755" y="1360"/>
                  </a:cubicBezTo>
                  <a:cubicBezTo>
                    <a:pt x="723" y="1397"/>
                    <a:pt x="723" y="1397"/>
                    <a:pt x="723" y="1397"/>
                  </a:cubicBezTo>
                  <a:cubicBezTo>
                    <a:pt x="670" y="1420"/>
                    <a:pt x="670" y="1420"/>
                    <a:pt x="670" y="1420"/>
                  </a:cubicBezTo>
                  <a:cubicBezTo>
                    <a:pt x="667" y="1420"/>
                    <a:pt x="667" y="1420"/>
                    <a:pt x="667" y="1420"/>
                  </a:cubicBezTo>
                  <a:cubicBezTo>
                    <a:pt x="670" y="1420"/>
                    <a:pt x="670" y="1420"/>
                    <a:pt x="670" y="1420"/>
                  </a:cubicBezTo>
                  <a:cubicBezTo>
                    <a:pt x="723" y="1397"/>
                    <a:pt x="723" y="1397"/>
                    <a:pt x="723" y="1397"/>
                  </a:cubicBezTo>
                  <a:cubicBezTo>
                    <a:pt x="755" y="1360"/>
                    <a:pt x="755" y="1360"/>
                    <a:pt x="755" y="1360"/>
                  </a:cubicBezTo>
                  <a:cubicBezTo>
                    <a:pt x="779" y="1307"/>
                    <a:pt x="779" y="1307"/>
                    <a:pt x="779" y="1307"/>
                  </a:cubicBezTo>
                  <a:cubicBezTo>
                    <a:pt x="829" y="1303"/>
                    <a:pt x="829" y="1303"/>
                    <a:pt x="829" y="1303"/>
                  </a:cubicBezTo>
                  <a:cubicBezTo>
                    <a:pt x="869" y="1305"/>
                    <a:pt x="869" y="1305"/>
                    <a:pt x="869" y="1305"/>
                  </a:cubicBezTo>
                  <a:cubicBezTo>
                    <a:pt x="870" y="1305"/>
                    <a:pt x="872" y="1306"/>
                    <a:pt x="874" y="1306"/>
                  </a:cubicBezTo>
                  <a:cubicBezTo>
                    <a:pt x="876" y="1306"/>
                    <a:pt x="879" y="1305"/>
                    <a:pt x="882" y="1305"/>
                  </a:cubicBezTo>
                  <a:cubicBezTo>
                    <a:pt x="883" y="1305"/>
                    <a:pt x="883" y="1305"/>
                    <a:pt x="884" y="1305"/>
                  </a:cubicBezTo>
                  <a:cubicBezTo>
                    <a:pt x="883" y="1305"/>
                    <a:pt x="883" y="1305"/>
                    <a:pt x="882" y="1305"/>
                  </a:cubicBezTo>
                  <a:cubicBezTo>
                    <a:pt x="879" y="1305"/>
                    <a:pt x="876" y="1306"/>
                    <a:pt x="874" y="1306"/>
                  </a:cubicBezTo>
                  <a:cubicBezTo>
                    <a:pt x="872" y="1306"/>
                    <a:pt x="870" y="1305"/>
                    <a:pt x="869" y="1305"/>
                  </a:cubicBezTo>
                  <a:cubicBezTo>
                    <a:pt x="829" y="1303"/>
                    <a:pt x="829" y="1303"/>
                    <a:pt x="829" y="1303"/>
                  </a:cubicBezTo>
                  <a:moveTo>
                    <a:pt x="935" y="1241"/>
                  </a:moveTo>
                  <a:cubicBezTo>
                    <a:pt x="931" y="1248"/>
                    <a:pt x="931" y="1248"/>
                    <a:pt x="931" y="1248"/>
                  </a:cubicBezTo>
                  <a:cubicBezTo>
                    <a:pt x="931" y="1248"/>
                    <a:pt x="931" y="1248"/>
                    <a:pt x="931" y="1248"/>
                  </a:cubicBezTo>
                  <a:cubicBezTo>
                    <a:pt x="931" y="1248"/>
                    <a:pt x="931" y="1248"/>
                    <a:pt x="931" y="1248"/>
                  </a:cubicBezTo>
                  <a:cubicBezTo>
                    <a:pt x="930" y="1249"/>
                    <a:pt x="930" y="1249"/>
                    <a:pt x="930" y="1250"/>
                  </a:cubicBezTo>
                  <a:cubicBezTo>
                    <a:pt x="929" y="1251"/>
                    <a:pt x="928" y="1253"/>
                    <a:pt x="926" y="1255"/>
                  </a:cubicBezTo>
                  <a:cubicBezTo>
                    <a:pt x="924" y="1260"/>
                    <a:pt x="920" y="1265"/>
                    <a:pt x="918" y="1271"/>
                  </a:cubicBezTo>
                  <a:cubicBezTo>
                    <a:pt x="916" y="1275"/>
                    <a:pt x="914" y="1278"/>
                    <a:pt x="913" y="1281"/>
                  </a:cubicBezTo>
                  <a:cubicBezTo>
                    <a:pt x="913" y="1282"/>
                    <a:pt x="913" y="1283"/>
                    <a:pt x="912" y="1283"/>
                  </a:cubicBezTo>
                  <a:cubicBezTo>
                    <a:pt x="912" y="1285"/>
                    <a:pt x="912" y="1287"/>
                    <a:pt x="911" y="1289"/>
                  </a:cubicBezTo>
                  <a:cubicBezTo>
                    <a:pt x="912" y="1287"/>
                    <a:pt x="912" y="1285"/>
                    <a:pt x="912" y="1283"/>
                  </a:cubicBezTo>
                  <a:cubicBezTo>
                    <a:pt x="912" y="1283"/>
                    <a:pt x="912" y="1283"/>
                    <a:pt x="912" y="1283"/>
                  </a:cubicBezTo>
                  <a:cubicBezTo>
                    <a:pt x="913" y="1283"/>
                    <a:pt x="913" y="1282"/>
                    <a:pt x="913" y="1281"/>
                  </a:cubicBezTo>
                  <a:cubicBezTo>
                    <a:pt x="914" y="1278"/>
                    <a:pt x="916" y="1275"/>
                    <a:pt x="918" y="1271"/>
                  </a:cubicBezTo>
                  <a:cubicBezTo>
                    <a:pt x="920" y="1265"/>
                    <a:pt x="924" y="1260"/>
                    <a:pt x="926" y="1255"/>
                  </a:cubicBezTo>
                  <a:cubicBezTo>
                    <a:pt x="928" y="1253"/>
                    <a:pt x="929" y="1251"/>
                    <a:pt x="930" y="1250"/>
                  </a:cubicBezTo>
                  <a:cubicBezTo>
                    <a:pt x="930" y="1249"/>
                    <a:pt x="930" y="1249"/>
                    <a:pt x="931" y="1248"/>
                  </a:cubicBezTo>
                  <a:cubicBezTo>
                    <a:pt x="931" y="1248"/>
                    <a:pt x="931" y="1248"/>
                    <a:pt x="931" y="1248"/>
                  </a:cubicBezTo>
                  <a:cubicBezTo>
                    <a:pt x="931" y="1248"/>
                    <a:pt x="931" y="1248"/>
                    <a:pt x="931" y="1248"/>
                  </a:cubicBezTo>
                  <a:cubicBezTo>
                    <a:pt x="935" y="1241"/>
                    <a:pt x="935" y="1241"/>
                    <a:pt x="935" y="1241"/>
                  </a:cubicBezTo>
                  <a:moveTo>
                    <a:pt x="996" y="987"/>
                  </a:moveTo>
                  <a:cubicBezTo>
                    <a:pt x="996" y="987"/>
                    <a:pt x="996" y="987"/>
                    <a:pt x="996" y="987"/>
                  </a:cubicBezTo>
                  <a:cubicBezTo>
                    <a:pt x="995" y="988"/>
                    <a:pt x="995" y="988"/>
                    <a:pt x="995" y="989"/>
                  </a:cubicBezTo>
                  <a:cubicBezTo>
                    <a:pt x="994" y="990"/>
                    <a:pt x="994" y="990"/>
                    <a:pt x="993" y="991"/>
                  </a:cubicBezTo>
                  <a:cubicBezTo>
                    <a:pt x="994" y="990"/>
                    <a:pt x="994" y="990"/>
                    <a:pt x="995" y="989"/>
                  </a:cubicBezTo>
                  <a:cubicBezTo>
                    <a:pt x="995" y="988"/>
                    <a:pt x="995" y="988"/>
                    <a:pt x="996" y="987"/>
                  </a:cubicBezTo>
                  <a:cubicBezTo>
                    <a:pt x="996" y="987"/>
                    <a:pt x="996" y="987"/>
                    <a:pt x="996" y="987"/>
                  </a:cubicBezTo>
                  <a:moveTo>
                    <a:pt x="998" y="981"/>
                  </a:moveTo>
                  <a:cubicBezTo>
                    <a:pt x="998" y="981"/>
                    <a:pt x="998" y="982"/>
                    <a:pt x="998" y="983"/>
                  </a:cubicBezTo>
                  <a:cubicBezTo>
                    <a:pt x="998" y="983"/>
                    <a:pt x="998" y="983"/>
                    <a:pt x="998" y="983"/>
                  </a:cubicBezTo>
                  <a:cubicBezTo>
                    <a:pt x="998" y="984"/>
                    <a:pt x="997" y="984"/>
                    <a:pt x="997" y="985"/>
                  </a:cubicBezTo>
                  <a:cubicBezTo>
                    <a:pt x="997" y="984"/>
                    <a:pt x="998" y="984"/>
                    <a:pt x="998" y="983"/>
                  </a:cubicBezTo>
                  <a:cubicBezTo>
                    <a:pt x="998" y="983"/>
                    <a:pt x="998" y="983"/>
                    <a:pt x="998" y="983"/>
                  </a:cubicBezTo>
                  <a:cubicBezTo>
                    <a:pt x="998" y="982"/>
                    <a:pt x="998" y="981"/>
                    <a:pt x="998" y="981"/>
                  </a:cubicBezTo>
                  <a:moveTo>
                    <a:pt x="654" y="969"/>
                  </a:moveTo>
                  <a:cubicBezTo>
                    <a:pt x="646" y="972"/>
                    <a:pt x="636" y="975"/>
                    <a:pt x="625" y="979"/>
                  </a:cubicBezTo>
                  <a:cubicBezTo>
                    <a:pt x="600" y="989"/>
                    <a:pt x="572" y="1001"/>
                    <a:pt x="563" y="1006"/>
                  </a:cubicBezTo>
                  <a:cubicBezTo>
                    <a:pt x="572" y="1001"/>
                    <a:pt x="600" y="989"/>
                    <a:pt x="625" y="979"/>
                  </a:cubicBezTo>
                  <a:cubicBezTo>
                    <a:pt x="636" y="975"/>
                    <a:pt x="646" y="972"/>
                    <a:pt x="654" y="969"/>
                  </a:cubicBezTo>
                  <a:moveTo>
                    <a:pt x="709" y="962"/>
                  </a:moveTo>
                  <a:cubicBezTo>
                    <a:pt x="709" y="962"/>
                    <a:pt x="709" y="962"/>
                    <a:pt x="709" y="962"/>
                  </a:cubicBezTo>
                  <a:cubicBezTo>
                    <a:pt x="709" y="962"/>
                    <a:pt x="709" y="962"/>
                    <a:pt x="709" y="962"/>
                  </a:cubicBezTo>
                  <a:cubicBezTo>
                    <a:pt x="709" y="962"/>
                    <a:pt x="710" y="964"/>
                    <a:pt x="710" y="967"/>
                  </a:cubicBezTo>
                  <a:cubicBezTo>
                    <a:pt x="710" y="967"/>
                    <a:pt x="710" y="967"/>
                    <a:pt x="710" y="967"/>
                  </a:cubicBezTo>
                  <a:cubicBezTo>
                    <a:pt x="710" y="967"/>
                    <a:pt x="710" y="967"/>
                    <a:pt x="710" y="967"/>
                  </a:cubicBezTo>
                  <a:cubicBezTo>
                    <a:pt x="710" y="964"/>
                    <a:pt x="709" y="962"/>
                    <a:pt x="709" y="962"/>
                  </a:cubicBezTo>
                  <a:moveTo>
                    <a:pt x="149" y="953"/>
                  </a:moveTo>
                  <a:cubicBezTo>
                    <a:pt x="149" y="953"/>
                    <a:pt x="149" y="953"/>
                    <a:pt x="149" y="953"/>
                  </a:cubicBezTo>
                  <a:cubicBezTo>
                    <a:pt x="149" y="989"/>
                    <a:pt x="149" y="989"/>
                    <a:pt x="149" y="989"/>
                  </a:cubicBezTo>
                  <a:cubicBezTo>
                    <a:pt x="156" y="1000"/>
                    <a:pt x="156" y="1000"/>
                    <a:pt x="156" y="1000"/>
                  </a:cubicBezTo>
                  <a:cubicBezTo>
                    <a:pt x="149" y="989"/>
                    <a:pt x="149" y="989"/>
                    <a:pt x="149" y="989"/>
                  </a:cubicBezTo>
                  <a:cubicBezTo>
                    <a:pt x="149" y="953"/>
                    <a:pt x="149" y="953"/>
                    <a:pt x="149" y="953"/>
                  </a:cubicBezTo>
                  <a:moveTo>
                    <a:pt x="997" y="928"/>
                  </a:moveTo>
                  <a:cubicBezTo>
                    <a:pt x="997" y="928"/>
                    <a:pt x="997" y="928"/>
                    <a:pt x="997" y="928"/>
                  </a:cubicBezTo>
                  <a:cubicBezTo>
                    <a:pt x="997" y="935"/>
                    <a:pt x="997" y="943"/>
                    <a:pt x="998" y="952"/>
                  </a:cubicBezTo>
                  <a:cubicBezTo>
                    <a:pt x="998" y="960"/>
                    <a:pt x="999" y="968"/>
                    <a:pt x="999" y="973"/>
                  </a:cubicBezTo>
                  <a:cubicBezTo>
                    <a:pt x="999" y="975"/>
                    <a:pt x="999" y="976"/>
                    <a:pt x="999" y="977"/>
                  </a:cubicBezTo>
                  <a:cubicBezTo>
                    <a:pt x="999" y="978"/>
                    <a:pt x="999" y="978"/>
                    <a:pt x="999" y="979"/>
                  </a:cubicBezTo>
                  <a:cubicBezTo>
                    <a:pt x="999" y="978"/>
                    <a:pt x="999" y="978"/>
                    <a:pt x="999" y="977"/>
                  </a:cubicBezTo>
                  <a:cubicBezTo>
                    <a:pt x="999" y="976"/>
                    <a:pt x="999" y="975"/>
                    <a:pt x="999" y="973"/>
                  </a:cubicBezTo>
                  <a:cubicBezTo>
                    <a:pt x="999" y="968"/>
                    <a:pt x="998" y="960"/>
                    <a:pt x="998" y="952"/>
                  </a:cubicBezTo>
                  <a:cubicBezTo>
                    <a:pt x="997" y="943"/>
                    <a:pt x="997" y="935"/>
                    <a:pt x="997" y="928"/>
                  </a:cubicBezTo>
                  <a:cubicBezTo>
                    <a:pt x="997" y="928"/>
                    <a:pt x="997" y="928"/>
                    <a:pt x="997" y="928"/>
                  </a:cubicBezTo>
                  <a:moveTo>
                    <a:pt x="0" y="892"/>
                  </a:moveTo>
                  <a:cubicBezTo>
                    <a:pt x="5" y="897"/>
                    <a:pt x="12" y="903"/>
                    <a:pt x="26" y="909"/>
                  </a:cubicBezTo>
                  <a:cubicBezTo>
                    <a:pt x="41" y="915"/>
                    <a:pt x="50" y="919"/>
                    <a:pt x="56" y="922"/>
                  </a:cubicBezTo>
                  <a:cubicBezTo>
                    <a:pt x="50" y="919"/>
                    <a:pt x="41" y="915"/>
                    <a:pt x="26" y="909"/>
                  </a:cubicBezTo>
                  <a:cubicBezTo>
                    <a:pt x="12" y="903"/>
                    <a:pt x="5" y="897"/>
                    <a:pt x="0" y="892"/>
                  </a:cubicBezTo>
                  <a:moveTo>
                    <a:pt x="797" y="863"/>
                  </a:moveTo>
                  <a:cubicBezTo>
                    <a:pt x="797" y="863"/>
                    <a:pt x="797" y="863"/>
                    <a:pt x="797" y="864"/>
                  </a:cubicBezTo>
                  <a:cubicBezTo>
                    <a:pt x="797" y="863"/>
                    <a:pt x="797" y="863"/>
                    <a:pt x="797" y="863"/>
                  </a:cubicBezTo>
                  <a:moveTo>
                    <a:pt x="804" y="854"/>
                  </a:moveTo>
                  <a:cubicBezTo>
                    <a:pt x="804" y="854"/>
                    <a:pt x="804" y="854"/>
                    <a:pt x="804" y="854"/>
                  </a:cubicBezTo>
                  <a:cubicBezTo>
                    <a:pt x="802" y="856"/>
                    <a:pt x="800" y="859"/>
                    <a:pt x="797" y="863"/>
                  </a:cubicBezTo>
                  <a:cubicBezTo>
                    <a:pt x="800" y="859"/>
                    <a:pt x="802" y="856"/>
                    <a:pt x="804" y="854"/>
                  </a:cubicBezTo>
                  <a:moveTo>
                    <a:pt x="1027" y="849"/>
                  </a:moveTo>
                  <a:cubicBezTo>
                    <a:pt x="1027" y="853"/>
                    <a:pt x="1026" y="856"/>
                    <a:pt x="1025" y="858"/>
                  </a:cubicBezTo>
                  <a:cubicBezTo>
                    <a:pt x="1024" y="860"/>
                    <a:pt x="1023" y="862"/>
                    <a:pt x="1021" y="864"/>
                  </a:cubicBezTo>
                  <a:cubicBezTo>
                    <a:pt x="1019" y="867"/>
                    <a:pt x="1016" y="870"/>
                    <a:pt x="1013" y="872"/>
                  </a:cubicBezTo>
                  <a:cubicBezTo>
                    <a:pt x="1012" y="873"/>
                    <a:pt x="1010" y="874"/>
                    <a:pt x="1009" y="875"/>
                  </a:cubicBezTo>
                  <a:cubicBezTo>
                    <a:pt x="1008" y="878"/>
                    <a:pt x="1008" y="882"/>
                    <a:pt x="1007" y="886"/>
                  </a:cubicBezTo>
                  <a:cubicBezTo>
                    <a:pt x="1005" y="895"/>
                    <a:pt x="1002" y="905"/>
                    <a:pt x="1000" y="913"/>
                  </a:cubicBezTo>
                  <a:cubicBezTo>
                    <a:pt x="999" y="915"/>
                    <a:pt x="998" y="917"/>
                    <a:pt x="998" y="918"/>
                  </a:cubicBezTo>
                  <a:cubicBezTo>
                    <a:pt x="998" y="919"/>
                    <a:pt x="998" y="919"/>
                    <a:pt x="998" y="919"/>
                  </a:cubicBezTo>
                  <a:cubicBezTo>
                    <a:pt x="997" y="919"/>
                    <a:pt x="997" y="920"/>
                    <a:pt x="997" y="921"/>
                  </a:cubicBezTo>
                  <a:cubicBezTo>
                    <a:pt x="997" y="921"/>
                    <a:pt x="997" y="921"/>
                    <a:pt x="997" y="921"/>
                  </a:cubicBezTo>
                  <a:cubicBezTo>
                    <a:pt x="997" y="921"/>
                    <a:pt x="997" y="921"/>
                    <a:pt x="997" y="921"/>
                  </a:cubicBezTo>
                  <a:cubicBezTo>
                    <a:pt x="997" y="920"/>
                    <a:pt x="997" y="919"/>
                    <a:pt x="998" y="919"/>
                  </a:cubicBezTo>
                  <a:cubicBezTo>
                    <a:pt x="998" y="918"/>
                    <a:pt x="998" y="918"/>
                    <a:pt x="998" y="918"/>
                  </a:cubicBezTo>
                  <a:cubicBezTo>
                    <a:pt x="998" y="917"/>
                    <a:pt x="999" y="915"/>
                    <a:pt x="1000" y="913"/>
                  </a:cubicBezTo>
                  <a:cubicBezTo>
                    <a:pt x="1002" y="905"/>
                    <a:pt x="1005" y="895"/>
                    <a:pt x="1007" y="886"/>
                  </a:cubicBezTo>
                  <a:cubicBezTo>
                    <a:pt x="1008" y="882"/>
                    <a:pt x="1008" y="878"/>
                    <a:pt x="1009" y="875"/>
                  </a:cubicBezTo>
                  <a:cubicBezTo>
                    <a:pt x="1010" y="874"/>
                    <a:pt x="1012" y="873"/>
                    <a:pt x="1013" y="872"/>
                  </a:cubicBezTo>
                  <a:cubicBezTo>
                    <a:pt x="1016" y="870"/>
                    <a:pt x="1019" y="867"/>
                    <a:pt x="1021" y="864"/>
                  </a:cubicBezTo>
                  <a:cubicBezTo>
                    <a:pt x="1023" y="862"/>
                    <a:pt x="1024" y="860"/>
                    <a:pt x="1025" y="858"/>
                  </a:cubicBezTo>
                  <a:cubicBezTo>
                    <a:pt x="1026" y="856"/>
                    <a:pt x="1027" y="853"/>
                    <a:pt x="1027" y="849"/>
                  </a:cubicBezTo>
                  <a:cubicBezTo>
                    <a:pt x="1027" y="849"/>
                    <a:pt x="1027" y="849"/>
                    <a:pt x="1027" y="849"/>
                  </a:cubicBezTo>
                  <a:moveTo>
                    <a:pt x="1021" y="835"/>
                  </a:moveTo>
                  <a:cubicBezTo>
                    <a:pt x="1022" y="836"/>
                    <a:pt x="1023" y="837"/>
                    <a:pt x="1023" y="839"/>
                  </a:cubicBezTo>
                  <a:cubicBezTo>
                    <a:pt x="1023" y="837"/>
                    <a:pt x="1022" y="836"/>
                    <a:pt x="1021" y="835"/>
                  </a:cubicBezTo>
                  <a:moveTo>
                    <a:pt x="1003" y="826"/>
                  </a:moveTo>
                  <a:cubicBezTo>
                    <a:pt x="1005" y="827"/>
                    <a:pt x="1005" y="827"/>
                    <a:pt x="1005" y="827"/>
                  </a:cubicBezTo>
                  <a:cubicBezTo>
                    <a:pt x="1005" y="827"/>
                    <a:pt x="1005" y="827"/>
                    <a:pt x="1005" y="827"/>
                  </a:cubicBezTo>
                  <a:cubicBezTo>
                    <a:pt x="1003" y="826"/>
                    <a:pt x="1003" y="826"/>
                    <a:pt x="1003" y="826"/>
                  </a:cubicBezTo>
                  <a:moveTo>
                    <a:pt x="952" y="820"/>
                  </a:moveTo>
                  <a:cubicBezTo>
                    <a:pt x="952" y="820"/>
                    <a:pt x="952" y="820"/>
                    <a:pt x="952" y="820"/>
                  </a:cubicBezTo>
                  <a:cubicBezTo>
                    <a:pt x="963" y="820"/>
                    <a:pt x="984" y="821"/>
                    <a:pt x="1005" y="827"/>
                  </a:cubicBezTo>
                  <a:cubicBezTo>
                    <a:pt x="984" y="821"/>
                    <a:pt x="963" y="820"/>
                    <a:pt x="952" y="820"/>
                  </a:cubicBezTo>
                  <a:moveTo>
                    <a:pt x="602" y="738"/>
                  </a:moveTo>
                  <a:cubicBezTo>
                    <a:pt x="610" y="750"/>
                    <a:pt x="610" y="750"/>
                    <a:pt x="610" y="750"/>
                  </a:cubicBezTo>
                  <a:cubicBezTo>
                    <a:pt x="549" y="786"/>
                    <a:pt x="549" y="786"/>
                    <a:pt x="549" y="786"/>
                  </a:cubicBezTo>
                  <a:cubicBezTo>
                    <a:pt x="504" y="789"/>
                    <a:pt x="504" y="789"/>
                    <a:pt x="504" y="789"/>
                  </a:cubicBezTo>
                  <a:cubicBezTo>
                    <a:pt x="464" y="774"/>
                    <a:pt x="464" y="774"/>
                    <a:pt x="464" y="774"/>
                  </a:cubicBezTo>
                  <a:cubicBezTo>
                    <a:pt x="504" y="789"/>
                    <a:pt x="504" y="789"/>
                    <a:pt x="504" y="789"/>
                  </a:cubicBezTo>
                  <a:cubicBezTo>
                    <a:pt x="549" y="786"/>
                    <a:pt x="549" y="786"/>
                    <a:pt x="549" y="786"/>
                  </a:cubicBezTo>
                  <a:cubicBezTo>
                    <a:pt x="610" y="750"/>
                    <a:pt x="610" y="750"/>
                    <a:pt x="610" y="750"/>
                  </a:cubicBezTo>
                  <a:cubicBezTo>
                    <a:pt x="602" y="738"/>
                    <a:pt x="602" y="738"/>
                    <a:pt x="602" y="738"/>
                  </a:cubicBezTo>
                  <a:moveTo>
                    <a:pt x="592" y="724"/>
                  </a:moveTo>
                  <a:cubicBezTo>
                    <a:pt x="597" y="731"/>
                    <a:pt x="602" y="738"/>
                    <a:pt x="602" y="738"/>
                  </a:cubicBezTo>
                  <a:cubicBezTo>
                    <a:pt x="602" y="738"/>
                    <a:pt x="597" y="731"/>
                    <a:pt x="592" y="724"/>
                  </a:cubicBezTo>
                  <a:moveTo>
                    <a:pt x="576" y="707"/>
                  </a:moveTo>
                  <a:cubicBezTo>
                    <a:pt x="577" y="707"/>
                    <a:pt x="577" y="707"/>
                    <a:pt x="577" y="707"/>
                  </a:cubicBezTo>
                  <a:cubicBezTo>
                    <a:pt x="577" y="707"/>
                    <a:pt x="577" y="707"/>
                    <a:pt x="576" y="707"/>
                  </a:cubicBezTo>
                  <a:moveTo>
                    <a:pt x="570" y="702"/>
                  </a:moveTo>
                  <a:cubicBezTo>
                    <a:pt x="571" y="703"/>
                    <a:pt x="572" y="704"/>
                    <a:pt x="572" y="704"/>
                  </a:cubicBezTo>
                  <a:cubicBezTo>
                    <a:pt x="572" y="704"/>
                    <a:pt x="572" y="704"/>
                    <a:pt x="572" y="704"/>
                  </a:cubicBezTo>
                  <a:cubicBezTo>
                    <a:pt x="572" y="704"/>
                    <a:pt x="571" y="703"/>
                    <a:pt x="570" y="702"/>
                  </a:cubicBezTo>
                  <a:moveTo>
                    <a:pt x="564" y="695"/>
                  </a:moveTo>
                  <a:cubicBezTo>
                    <a:pt x="565" y="697"/>
                    <a:pt x="568" y="700"/>
                    <a:pt x="570" y="702"/>
                  </a:cubicBezTo>
                  <a:cubicBezTo>
                    <a:pt x="568" y="700"/>
                    <a:pt x="565" y="697"/>
                    <a:pt x="564" y="695"/>
                  </a:cubicBezTo>
                  <a:moveTo>
                    <a:pt x="571" y="666"/>
                  </a:moveTo>
                  <a:cubicBezTo>
                    <a:pt x="570" y="668"/>
                    <a:pt x="568" y="670"/>
                    <a:pt x="567" y="672"/>
                  </a:cubicBezTo>
                  <a:cubicBezTo>
                    <a:pt x="563" y="676"/>
                    <a:pt x="559" y="678"/>
                    <a:pt x="558" y="679"/>
                  </a:cubicBezTo>
                  <a:cubicBezTo>
                    <a:pt x="552" y="682"/>
                    <a:pt x="552" y="682"/>
                    <a:pt x="552" y="682"/>
                  </a:cubicBezTo>
                  <a:cubicBezTo>
                    <a:pt x="560" y="690"/>
                    <a:pt x="560" y="690"/>
                    <a:pt x="560" y="690"/>
                  </a:cubicBezTo>
                  <a:cubicBezTo>
                    <a:pt x="561" y="691"/>
                    <a:pt x="561" y="691"/>
                    <a:pt x="561" y="691"/>
                  </a:cubicBezTo>
                  <a:cubicBezTo>
                    <a:pt x="560" y="690"/>
                    <a:pt x="560" y="690"/>
                    <a:pt x="560" y="690"/>
                  </a:cubicBezTo>
                  <a:cubicBezTo>
                    <a:pt x="552" y="682"/>
                    <a:pt x="552" y="682"/>
                    <a:pt x="552" y="682"/>
                  </a:cubicBezTo>
                  <a:cubicBezTo>
                    <a:pt x="558" y="679"/>
                    <a:pt x="558" y="679"/>
                    <a:pt x="558" y="679"/>
                  </a:cubicBezTo>
                  <a:cubicBezTo>
                    <a:pt x="559" y="678"/>
                    <a:pt x="563" y="676"/>
                    <a:pt x="567" y="672"/>
                  </a:cubicBezTo>
                  <a:cubicBezTo>
                    <a:pt x="568" y="670"/>
                    <a:pt x="570" y="668"/>
                    <a:pt x="571" y="666"/>
                  </a:cubicBezTo>
                  <a:moveTo>
                    <a:pt x="574" y="630"/>
                  </a:moveTo>
                  <a:cubicBezTo>
                    <a:pt x="574" y="631"/>
                    <a:pt x="574" y="631"/>
                    <a:pt x="574" y="632"/>
                  </a:cubicBezTo>
                  <a:cubicBezTo>
                    <a:pt x="574" y="633"/>
                    <a:pt x="574" y="635"/>
                    <a:pt x="575" y="638"/>
                  </a:cubicBezTo>
                  <a:cubicBezTo>
                    <a:pt x="574" y="635"/>
                    <a:pt x="574" y="633"/>
                    <a:pt x="574" y="632"/>
                  </a:cubicBezTo>
                  <a:cubicBezTo>
                    <a:pt x="574" y="631"/>
                    <a:pt x="574" y="631"/>
                    <a:pt x="574" y="630"/>
                  </a:cubicBezTo>
                  <a:moveTo>
                    <a:pt x="573" y="616"/>
                  </a:moveTo>
                  <a:cubicBezTo>
                    <a:pt x="574" y="618"/>
                    <a:pt x="574" y="620"/>
                    <a:pt x="574" y="621"/>
                  </a:cubicBezTo>
                  <a:cubicBezTo>
                    <a:pt x="574" y="623"/>
                    <a:pt x="574" y="624"/>
                    <a:pt x="574" y="624"/>
                  </a:cubicBezTo>
                  <a:cubicBezTo>
                    <a:pt x="574" y="625"/>
                    <a:pt x="574" y="625"/>
                    <a:pt x="574" y="626"/>
                  </a:cubicBezTo>
                  <a:cubicBezTo>
                    <a:pt x="574" y="628"/>
                    <a:pt x="574" y="629"/>
                    <a:pt x="574" y="630"/>
                  </a:cubicBezTo>
                  <a:cubicBezTo>
                    <a:pt x="574" y="629"/>
                    <a:pt x="574" y="628"/>
                    <a:pt x="574" y="626"/>
                  </a:cubicBezTo>
                  <a:cubicBezTo>
                    <a:pt x="574" y="625"/>
                    <a:pt x="574" y="625"/>
                    <a:pt x="574" y="624"/>
                  </a:cubicBezTo>
                  <a:cubicBezTo>
                    <a:pt x="574" y="624"/>
                    <a:pt x="574" y="623"/>
                    <a:pt x="574" y="621"/>
                  </a:cubicBezTo>
                  <a:cubicBezTo>
                    <a:pt x="574" y="620"/>
                    <a:pt x="574" y="618"/>
                    <a:pt x="573" y="616"/>
                  </a:cubicBezTo>
                  <a:moveTo>
                    <a:pt x="565" y="606"/>
                  </a:moveTo>
                  <a:cubicBezTo>
                    <a:pt x="567" y="607"/>
                    <a:pt x="568" y="608"/>
                    <a:pt x="570" y="611"/>
                  </a:cubicBezTo>
                  <a:cubicBezTo>
                    <a:pt x="571" y="612"/>
                    <a:pt x="572" y="614"/>
                    <a:pt x="573" y="615"/>
                  </a:cubicBezTo>
                  <a:cubicBezTo>
                    <a:pt x="572" y="614"/>
                    <a:pt x="571" y="612"/>
                    <a:pt x="570" y="611"/>
                  </a:cubicBezTo>
                  <a:cubicBezTo>
                    <a:pt x="568" y="608"/>
                    <a:pt x="567" y="607"/>
                    <a:pt x="565" y="606"/>
                  </a:cubicBezTo>
                  <a:moveTo>
                    <a:pt x="559" y="603"/>
                  </a:moveTo>
                  <a:cubicBezTo>
                    <a:pt x="561" y="604"/>
                    <a:pt x="563" y="605"/>
                    <a:pt x="565" y="606"/>
                  </a:cubicBezTo>
                  <a:cubicBezTo>
                    <a:pt x="563" y="605"/>
                    <a:pt x="561" y="604"/>
                    <a:pt x="559" y="603"/>
                  </a:cubicBezTo>
                  <a:moveTo>
                    <a:pt x="272" y="598"/>
                  </a:moveTo>
                  <a:cubicBezTo>
                    <a:pt x="280" y="605"/>
                    <a:pt x="280" y="605"/>
                    <a:pt x="280" y="605"/>
                  </a:cubicBezTo>
                  <a:cubicBezTo>
                    <a:pt x="289" y="624"/>
                    <a:pt x="289" y="624"/>
                    <a:pt x="289" y="624"/>
                  </a:cubicBezTo>
                  <a:cubicBezTo>
                    <a:pt x="294" y="628"/>
                    <a:pt x="294" y="628"/>
                    <a:pt x="294" y="628"/>
                  </a:cubicBezTo>
                  <a:cubicBezTo>
                    <a:pt x="289" y="624"/>
                    <a:pt x="289" y="624"/>
                    <a:pt x="289" y="624"/>
                  </a:cubicBezTo>
                  <a:cubicBezTo>
                    <a:pt x="280" y="605"/>
                    <a:pt x="280" y="605"/>
                    <a:pt x="280" y="605"/>
                  </a:cubicBezTo>
                  <a:cubicBezTo>
                    <a:pt x="272" y="598"/>
                    <a:pt x="272" y="598"/>
                    <a:pt x="272" y="598"/>
                  </a:cubicBezTo>
                  <a:moveTo>
                    <a:pt x="548" y="597"/>
                  </a:moveTo>
                  <a:cubicBezTo>
                    <a:pt x="553" y="599"/>
                    <a:pt x="556" y="601"/>
                    <a:pt x="559" y="603"/>
                  </a:cubicBezTo>
                  <a:cubicBezTo>
                    <a:pt x="556" y="601"/>
                    <a:pt x="553" y="599"/>
                    <a:pt x="548" y="597"/>
                  </a:cubicBezTo>
                  <a:moveTo>
                    <a:pt x="558" y="589"/>
                  </a:moveTo>
                  <a:cubicBezTo>
                    <a:pt x="542" y="593"/>
                    <a:pt x="542" y="593"/>
                    <a:pt x="542" y="593"/>
                  </a:cubicBezTo>
                  <a:cubicBezTo>
                    <a:pt x="544" y="594"/>
                    <a:pt x="546" y="596"/>
                    <a:pt x="548" y="597"/>
                  </a:cubicBezTo>
                  <a:cubicBezTo>
                    <a:pt x="546" y="596"/>
                    <a:pt x="544" y="594"/>
                    <a:pt x="542" y="593"/>
                  </a:cubicBezTo>
                  <a:cubicBezTo>
                    <a:pt x="558" y="589"/>
                    <a:pt x="558" y="589"/>
                    <a:pt x="558" y="589"/>
                  </a:cubicBezTo>
                  <a:cubicBezTo>
                    <a:pt x="599" y="597"/>
                    <a:pt x="599" y="597"/>
                    <a:pt x="599" y="597"/>
                  </a:cubicBezTo>
                  <a:cubicBezTo>
                    <a:pt x="599" y="597"/>
                    <a:pt x="599" y="597"/>
                    <a:pt x="599" y="597"/>
                  </a:cubicBezTo>
                  <a:cubicBezTo>
                    <a:pt x="558" y="589"/>
                    <a:pt x="558" y="589"/>
                    <a:pt x="558" y="589"/>
                  </a:cubicBezTo>
                  <a:moveTo>
                    <a:pt x="737" y="547"/>
                  </a:moveTo>
                  <a:cubicBezTo>
                    <a:pt x="737" y="549"/>
                    <a:pt x="737" y="551"/>
                    <a:pt x="736" y="553"/>
                  </a:cubicBezTo>
                  <a:cubicBezTo>
                    <a:pt x="736" y="554"/>
                    <a:pt x="735" y="556"/>
                    <a:pt x="734" y="558"/>
                  </a:cubicBezTo>
                  <a:cubicBezTo>
                    <a:pt x="732" y="562"/>
                    <a:pt x="728" y="564"/>
                    <a:pt x="725" y="565"/>
                  </a:cubicBezTo>
                  <a:cubicBezTo>
                    <a:pt x="723" y="566"/>
                    <a:pt x="722" y="567"/>
                    <a:pt x="720" y="567"/>
                  </a:cubicBezTo>
                  <a:cubicBezTo>
                    <a:pt x="718" y="568"/>
                    <a:pt x="715" y="568"/>
                    <a:pt x="713" y="568"/>
                  </a:cubicBezTo>
                  <a:cubicBezTo>
                    <a:pt x="710" y="568"/>
                    <a:pt x="707" y="567"/>
                    <a:pt x="705" y="567"/>
                  </a:cubicBezTo>
                  <a:cubicBezTo>
                    <a:pt x="702" y="567"/>
                    <a:pt x="699" y="566"/>
                    <a:pt x="697" y="565"/>
                  </a:cubicBezTo>
                  <a:cubicBezTo>
                    <a:pt x="697" y="565"/>
                    <a:pt x="697" y="565"/>
                    <a:pt x="697" y="565"/>
                  </a:cubicBezTo>
                  <a:cubicBezTo>
                    <a:pt x="697" y="565"/>
                    <a:pt x="697" y="565"/>
                    <a:pt x="697" y="565"/>
                  </a:cubicBezTo>
                  <a:cubicBezTo>
                    <a:pt x="697" y="565"/>
                    <a:pt x="697" y="565"/>
                    <a:pt x="697" y="565"/>
                  </a:cubicBezTo>
                  <a:cubicBezTo>
                    <a:pt x="699" y="566"/>
                    <a:pt x="702" y="567"/>
                    <a:pt x="705" y="567"/>
                  </a:cubicBezTo>
                  <a:cubicBezTo>
                    <a:pt x="707" y="567"/>
                    <a:pt x="710" y="568"/>
                    <a:pt x="713" y="568"/>
                  </a:cubicBezTo>
                  <a:cubicBezTo>
                    <a:pt x="715" y="568"/>
                    <a:pt x="718" y="568"/>
                    <a:pt x="720" y="567"/>
                  </a:cubicBezTo>
                  <a:cubicBezTo>
                    <a:pt x="722" y="567"/>
                    <a:pt x="723" y="566"/>
                    <a:pt x="725" y="565"/>
                  </a:cubicBezTo>
                  <a:cubicBezTo>
                    <a:pt x="728" y="564"/>
                    <a:pt x="732" y="562"/>
                    <a:pt x="734" y="558"/>
                  </a:cubicBezTo>
                  <a:cubicBezTo>
                    <a:pt x="735" y="556"/>
                    <a:pt x="736" y="554"/>
                    <a:pt x="736" y="553"/>
                  </a:cubicBezTo>
                  <a:cubicBezTo>
                    <a:pt x="737" y="551"/>
                    <a:pt x="737" y="549"/>
                    <a:pt x="737" y="547"/>
                  </a:cubicBezTo>
                  <a:cubicBezTo>
                    <a:pt x="737" y="547"/>
                    <a:pt x="737" y="547"/>
                    <a:pt x="737" y="547"/>
                  </a:cubicBezTo>
                  <a:moveTo>
                    <a:pt x="729" y="524"/>
                  </a:moveTo>
                  <a:cubicBezTo>
                    <a:pt x="731" y="527"/>
                    <a:pt x="733" y="531"/>
                    <a:pt x="734" y="534"/>
                  </a:cubicBezTo>
                  <a:cubicBezTo>
                    <a:pt x="733" y="531"/>
                    <a:pt x="731" y="527"/>
                    <a:pt x="729" y="524"/>
                  </a:cubicBezTo>
                  <a:cubicBezTo>
                    <a:pt x="729" y="524"/>
                    <a:pt x="729" y="524"/>
                    <a:pt x="729" y="524"/>
                  </a:cubicBezTo>
                  <a:moveTo>
                    <a:pt x="728" y="523"/>
                  </a:moveTo>
                  <a:cubicBezTo>
                    <a:pt x="728" y="523"/>
                    <a:pt x="728" y="523"/>
                    <a:pt x="728" y="524"/>
                  </a:cubicBezTo>
                  <a:cubicBezTo>
                    <a:pt x="728" y="523"/>
                    <a:pt x="728" y="523"/>
                    <a:pt x="728" y="523"/>
                  </a:cubicBezTo>
                  <a:moveTo>
                    <a:pt x="705" y="516"/>
                  </a:moveTo>
                  <a:cubicBezTo>
                    <a:pt x="705" y="516"/>
                    <a:pt x="705" y="516"/>
                    <a:pt x="705" y="516"/>
                  </a:cubicBezTo>
                  <a:cubicBezTo>
                    <a:pt x="708" y="517"/>
                    <a:pt x="708" y="517"/>
                    <a:pt x="708" y="517"/>
                  </a:cubicBezTo>
                  <a:cubicBezTo>
                    <a:pt x="705" y="516"/>
                    <a:pt x="705" y="516"/>
                    <a:pt x="705" y="516"/>
                  </a:cubicBezTo>
                  <a:moveTo>
                    <a:pt x="704" y="514"/>
                  </a:moveTo>
                  <a:cubicBezTo>
                    <a:pt x="704" y="514"/>
                    <a:pt x="704" y="514"/>
                    <a:pt x="704" y="514"/>
                  </a:cubicBezTo>
                  <a:cubicBezTo>
                    <a:pt x="708" y="514"/>
                    <a:pt x="708" y="514"/>
                    <a:pt x="708" y="514"/>
                  </a:cubicBezTo>
                  <a:cubicBezTo>
                    <a:pt x="704" y="514"/>
                    <a:pt x="704" y="514"/>
                    <a:pt x="704" y="514"/>
                  </a:cubicBezTo>
                  <a:moveTo>
                    <a:pt x="709" y="492"/>
                  </a:moveTo>
                  <a:cubicBezTo>
                    <a:pt x="709" y="492"/>
                    <a:pt x="709" y="492"/>
                    <a:pt x="709" y="493"/>
                  </a:cubicBezTo>
                  <a:cubicBezTo>
                    <a:pt x="708" y="493"/>
                    <a:pt x="708" y="493"/>
                    <a:pt x="708" y="493"/>
                  </a:cubicBezTo>
                  <a:cubicBezTo>
                    <a:pt x="708" y="493"/>
                    <a:pt x="708" y="493"/>
                    <a:pt x="709" y="493"/>
                  </a:cubicBezTo>
                  <a:cubicBezTo>
                    <a:pt x="709" y="492"/>
                    <a:pt x="709" y="492"/>
                    <a:pt x="709" y="492"/>
                  </a:cubicBezTo>
                  <a:moveTo>
                    <a:pt x="769" y="472"/>
                  </a:moveTo>
                  <a:cubicBezTo>
                    <a:pt x="768" y="472"/>
                    <a:pt x="767" y="472"/>
                    <a:pt x="766" y="473"/>
                  </a:cubicBezTo>
                  <a:cubicBezTo>
                    <a:pt x="751" y="475"/>
                    <a:pt x="733" y="478"/>
                    <a:pt x="719" y="481"/>
                  </a:cubicBezTo>
                  <a:cubicBezTo>
                    <a:pt x="719" y="482"/>
                    <a:pt x="718" y="482"/>
                    <a:pt x="718" y="482"/>
                  </a:cubicBezTo>
                  <a:cubicBezTo>
                    <a:pt x="718" y="482"/>
                    <a:pt x="718" y="482"/>
                    <a:pt x="718" y="482"/>
                  </a:cubicBezTo>
                  <a:cubicBezTo>
                    <a:pt x="718" y="482"/>
                    <a:pt x="718" y="482"/>
                    <a:pt x="718" y="482"/>
                  </a:cubicBezTo>
                  <a:cubicBezTo>
                    <a:pt x="718" y="482"/>
                    <a:pt x="719" y="482"/>
                    <a:pt x="719" y="481"/>
                  </a:cubicBezTo>
                  <a:cubicBezTo>
                    <a:pt x="733" y="478"/>
                    <a:pt x="751" y="475"/>
                    <a:pt x="766" y="473"/>
                  </a:cubicBezTo>
                  <a:cubicBezTo>
                    <a:pt x="767" y="472"/>
                    <a:pt x="768" y="472"/>
                    <a:pt x="769" y="472"/>
                  </a:cubicBezTo>
                  <a:moveTo>
                    <a:pt x="872" y="421"/>
                  </a:moveTo>
                  <a:cubicBezTo>
                    <a:pt x="872" y="421"/>
                    <a:pt x="872" y="421"/>
                    <a:pt x="872" y="421"/>
                  </a:cubicBezTo>
                  <a:cubicBezTo>
                    <a:pt x="872" y="421"/>
                    <a:pt x="872" y="421"/>
                    <a:pt x="872" y="421"/>
                  </a:cubicBezTo>
                  <a:cubicBezTo>
                    <a:pt x="872" y="421"/>
                    <a:pt x="872" y="421"/>
                    <a:pt x="872" y="421"/>
                  </a:cubicBezTo>
                  <a:cubicBezTo>
                    <a:pt x="872" y="421"/>
                    <a:pt x="872" y="421"/>
                    <a:pt x="872" y="421"/>
                  </a:cubicBezTo>
                  <a:cubicBezTo>
                    <a:pt x="871" y="421"/>
                    <a:pt x="871" y="421"/>
                    <a:pt x="871" y="421"/>
                  </a:cubicBezTo>
                  <a:cubicBezTo>
                    <a:pt x="870" y="422"/>
                    <a:pt x="869" y="423"/>
                    <a:pt x="868" y="424"/>
                  </a:cubicBezTo>
                  <a:cubicBezTo>
                    <a:pt x="866" y="426"/>
                    <a:pt x="863" y="429"/>
                    <a:pt x="861" y="432"/>
                  </a:cubicBezTo>
                  <a:cubicBezTo>
                    <a:pt x="856" y="438"/>
                    <a:pt x="851" y="443"/>
                    <a:pt x="850" y="444"/>
                  </a:cubicBezTo>
                  <a:cubicBezTo>
                    <a:pt x="850" y="444"/>
                    <a:pt x="850" y="444"/>
                    <a:pt x="850" y="444"/>
                  </a:cubicBezTo>
                  <a:cubicBezTo>
                    <a:pt x="848" y="447"/>
                    <a:pt x="848" y="447"/>
                    <a:pt x="848" y="447"/>
                  </a:cubicBezTo>
                  <a:cubicBezTo>
                    <a:pt x="850" y="444"/>
                    <a:pt x="850" y="444"/>
                    <a:pt x="850" y="444"/>
                  </a:cubicBezTo>
                  <a:cubicBezTo>
                    <a:pt x="850" y="444"/>
                    <a:pt x="850" y="444"/>
                    <a:pt x="850" y="444"/>
                  </a:cubicBezTo>
                  <a:cubicBezTo>
                    <a:pt x="851" y="443"/>
                    <a:pt x="856" y="438"/>
                    <a:pt x="861" y="432"/>
                  </a:cubicBezTo>
                  <a:cubicBezTo>
                    <a:pt x="863" y="429"/>
                    <a:pt x="866" y="426"/>
                    <a:pt x="868" y="424"/>
                  </a:cubicBezTo>
                  <a:cubicBezTo>
                    <a:pt x="869" y="423"/>
                    <a:pt x="870" y="422"/>
                    <a:pt x="871" y="421"/>
                  </a:cubicBezTo>
                  <a:cubicBezTo>
                    <a:pt x="872" y="421"/>
                    <a:pt x="872" y="421"/>
                    <a:pt x="872" y="421"/>
                  </a:cubicBezTo>
                  <a:cubicBezTo>
                    <a:pt x="872" y="421"/>
                    <a:pt x="872" y="421"/>
                    <a:pt x="872" y="421"/>
                  </a:cubicBezTo>
                  <a:cubicBezTo>
                    <a:pt x="872" y="421"/>
                    <a:pt x="872" y="421"/>
                    <a:pt x="872" y="421"/>
                  </a:cubicBezTo>
                  <a:cubicBezTo>
                    <a:pt x="872" y="421"/>
                    <a:pt x="872" y="421"/>
                    <a:pt x="872" y="421"/>
                  </a:cubicBezTo>
                  <a:moveTo>
                    <a:pt x="903" y="383"/>
                  </a:moveTo>
                  <a:cubicBezTo>
                    <a:pt x="903" y="387"/>
                    <a:pt x="902" y="389"/>
                    <a:pt x="901" y="392"/>
                  </a:cubicBezTo>
                  <a:cubicBezTo>
                    <a:pt x="900" y="394"/>
                    <a:pt x="898" y="395"/>
                    <a:pt x="897" y="397"/>
                  </a:cubicBezTo>
                  <a:cubicBezTo>
                    <a:pt x="895" y="399"/>
                    <a:pt x="892" y="401"/>
                    <a:pt x="890" y="403"/>
                  </a:cubicBezTo>
                  <a:cubicBezTo>
                    <a:pt x="889" y="404"/>
                    <a:pt x="887" y="405"/>
                    <a:pt x="886" y="405"/>
                  </a:cubicBezTo>
                  <a:cubicBezTo>
                    <a:pt x="886" y="406"/>
                    <a:pt x="886" y="406"/>
                    <a:pt x="885" y="406"/>
                  </a:cubicBezTo>
                  <a:cubicBezTo>
                    <a:pt x="884" y="409"/>
                    <a:pt x="882" y="412"/>
                    <a:pt x="879" y="415"/>
                  </a:cubicBezTo>
                  <a:cubicBezTo>
                    <a:pt x="877" y="417"/>
                    <a:pt x="875" y="419"/>
                    <a:pt x="872" y="421"/>
                  </a:cubicBezTo>
                  <a:cubicBezTo>
                    <a:pt x="872" y="421"/>
                    <a:pt x="872" y="421"/>
                    <a:pt x="872" y="421"/>
                  </a:cubicBezTo>
                  <a:cubicBezTo>
                    <a:pt x="875" y="419"/>
                    <a:pt x="877" y="417"/>
                    <a:pt x="879" y="415"/>
                  </a:cubicBezTo>
                  <a:cubicBezTo>
                    <a:pt x="882" y="412"/>
                    <a:pt x="884" y="409"/>
                    <a:pt x="885" y="406"/>
                  </a:cubicBezTo>
                  <a:cubicBezTo>
                    <a:pt x="886" y="406"/>
                    <a:pt x="886" y="406"/>
                    <a:pt x="886" y="405"/>
                  </a:cubicBezTo>
                  <a:cubicBezTo>
                    <a:pt x="887" y="405"/>
                    <a:pt x="889" y="404"/>
                    <a:pt x="890" y="403"/>
                  </a:cubicBezTo>
                  <a:cubicBezTo>
                    <a:pt x="892" y="401"/>
                    <a:pt x="895" y="399"/>
                    <a:pt x="897" y="397"/>
                  </a:cubicBezTo>
                  <a:cubicBezTo>
                    <a:pt x="898" y="395"/>
                    <a:pt x="900" y="394"/>
                    <a:pt x="901" y="392"/>
                  </a:cubicBezTo>
                  <a:cubicBezTo>
                    <a:pt x="902" y="389"/>
                    <a:pt x="903" y="387"/>
                    <a:pt x="903" y="383"/>
                  </a:cubicBezTo>
                  <a:cubicBezTo>
                    <a:pt x="903" y="383"/>
                    <a:pt x="903" y="383"/>
                    <a:pt x="903" y="383"/>
                  </a:cubicBezTo>
                  <a:moveTo>
                    <a:pt x="809" y="351"/>
                  </a:moveTo>
                  <a:cubicBezTo>
                    <a:pt x="809" y="351"/>
                    <a:pt x="809" y="351"/>
                    <a:pt x="809" y="351"/>
                  </a:cubicBezTo>
                  <a:cubicBezTo>
                    <a:pt x="809" y="351"/>
                    <a:pt x="809" y="351"/>
                    <a:pt x="809" y="351"/>
                  </a:cubicBezTo>
                  <a:moveTo>
                    <a:pt x="809" y="350"/>
                  </a:moveTo>
                  <a:cubicBezTo>
                    <a:pt x="809" y="350"/>
                    <a:pt x="809" y="350"/>
                    <a:pt x="809" y="350"/>
                  </a:cubicBezTo>
                  <a:cubicBezTo>
                    <a:pt x="809" y="350"/>
                    <a:pt x="809" y="350"/>
                    <a:pt x="809" y="350"/>
                  </a:cubicBezTo>
                  <a:moveTo>
                    <a:pt x="808" y="350"/>
                  </a:moveTo>
                  <a:cubicBezTo>
                    <a:pt x="808" y="350"/>
                    <a:pt x="808" y="350"/>
                    <a:pt x="809" y="350"/>
                  </a:cubicBezTo>
                  <a:cubicBezTo>
                    <a:pt x="808" y="350"/>
                    <a:pt x="808" y="350"/>
                    <a:pt x="808" y="350"/>
                  </a:cubicBezTo>
                  <a:moveTo>
                    <a:pt x="808" y="350"/>
                  </a:moveTo>
                  <a:cubicBezTo>
                    <a:pt x="808" y="350"/>
                    <a:pt x="808" y="350"/>
                    <a:pt x="808" y="350"/>
                  </a:cubicBezTo>
                  <a:cubicBezTo>
                    <a:pt x="808" y="350"/>
                    <a:pt x="808" y="350"/>
                    <a:pt x="808" y="350"/>
                  </a:cubicBezTo>
                  <a:moveTo>
                    <a:pt x="808" y="349"/>
                  </a:moveTo>
                  <a:cubicBezTo>
                    <a:pt x="808" y="349"/>
                    <a:pt x="808" y="349"/>
                    <a:pt x="808" y="350"/>
                  </a:cubicBezTo>
                  <a:cubicBezTo>
                    <a:pt x="808" y="349"/>
                    <a:pt x="808" y="349"/>
                    <a:pt x="808" y="349"/>
                  </a:cubicBezTo>
                  <a:moveTo>
                    <a:pt x="808" y="349"/>
                  </a:moveTo>
                  <a:cubicBezTo>
                    <a:pt x="808" y="349"/>
                    <a:pt x="808" y="349"/>
                    <a:pt x="808" y="349"/>
                  </a:cubicBezTo>
                  <a:cubicBezTo>
                    <a:pt x="808" y="349"/>
                    <a:pt x="808" y="349"/>
                    <a:pt x="808" y="349"/>
                  </a:cubicBezTo>
                  <a:moveTo>
                    <a:pt x="795" y="342"/>
                  </a:moveTo>
                  <a:cubicBezTo>
                    <a:pt x="795" y="342"/>
                    <a:pt x="794" y="342"/>
                    <a:pt x="794" y="342"/>
                  </a:cubicBezTo>
                  <a:cubicBezTo>
                    <a:pt x="794" y="342"/>
                    <a:pt x="795" y="342"/>
                    <a:pt x="795" y="342"/>
                  </a:cubicBezTo>
                  <a:cubicBezTo>
                    <a:pt x="795" y="342"/>
                    <a:pt x="795" y="342"/>
                    <a:pt x="795" y="342"/>
                  </a:cubicBezTo>
                  <a:moveTo>
                    <a:pt x="768" y="266"/>
                  </a:moveTo>
                  <a:cubicBezTo>
                    <a:pt x="754" y="290"/>
                    <a:pt x="754" y="290"/>
                    <a:pt x="754" y="290"/>
                  </a:cubicBezTo>
                  <a:cubicBezTo>
                    <a:pt x="768" y="266"/>
                    <a:pt x="768" y="266"/>
                    <a:pt x="768" y="266"/>
                  </a:cubicBezTo>
                  <a:cubicBezTo>
                    <a:pt x="768" y="266"/>
                    <a:pt x="768" y="266"/>
                    <a:pt x="768" y="266"/>
                  </a:cubicBezTo>
                  <a:moveTo>
                    <a:pt x="684" y="239"/>
                  </a:moveTo>
                  <a:cubicBezTo>
                    <a:pt x="684" y="239"/>
                    <a:pt x="684" y="239"/>
                    <a:pt x="684" y="239"/>
                  </a:cubicBezTo>
                  <a:cubicBezTo>
                    <a:pt x="684" y="239"/>
                    <a:pt x="684" y="239"/>
                    <a:pt x="684" y="239"/>
                  </a:cubicBezTo>
                  <a:cubicBezTo>
                    <a:pt x="684" y="239"/>
                    <a:pt x="684" y="239"/>
                    <a:pt x="684" y="239"/>
                  </a:cubicBezTo>
                  <a:moveTo>
                    <a:pt x="709" y="237"/>
                  </a:moveTo>
                  <a:cubicBezTo>
                    <a:pt x="712" y="238"/>
                    <a:pt x="716" y="238"/>
                    <a:pt x="719" y="238"/>
                  </a:cubicBezTo>
                  <a:cubicBezTo>
                    <a:pt x="719" y="238"/>
                    <a:pt x="719" y="238"/>
                    <a:pt x="719" y="238"/>
                  </a:cubicBezTo>
                  <a:cubicBezTo>
                    <a:pt x="716" y="238"/>
                    <a:pt x="712" y="238"/>
                    <a:pt x="709" y="237"/>
                  </a:cubicBezTo>
                  <a:moveTo>
                    <a:pt x="717" y="226"/>
                  </a:moveTo>
                  <a:cubicBezTo>
                    <a:pt x="715" y="226"/>
                    <a:pt x="715" y="226"/>
                    <a:pt x="715" y="226"/>
                  </a:cubicBezTo>
                  <a:cubicBezTo>
                    <a:pt x="715" y="226"/>
                    <a:pt x="715" y="226"/>
                    <a:pt x="715" y="226"/>
                  </a:cubicBezTo>
                  <a:cubicBezTo>
                    <a:pt x="715" y="226"/>
                    <a:pt x="715" y="226"/>
                    <a:pt x="715" y="226"/>
                  </a:cubicBezTo>
                  <a:cubicBezTo>
                    <a:pt x="714" y="226"/>
                    <a:pt x="714" y="227"/>
                    <a:pt x="713" y="227"/>
                  </a:cubicBezTo>
                  <a:cubicBezTo>
                    <a:pt x="712" y="227"/>
                    <a:pt x="710" y="228"/>
                    <a:pt x="708" y="229"/>
                  </a:cubicBezTo>
                  <a:cubicBezTo>
                    <a:pt x="705" y="230"/>
                    <a:pt x="701" y="231"/>
                    <a:pt x="697" y="233"/>
                  </a:cubicBezTo>
                  <a:cubicBezTo>
                    <a:pt x="697" y="233"/>
                    <a:pt x="697" y="233"/>
                    <a:pt x="697" y="233"/>
                  </a:cubicBezTo>
                  <a:cubicBezTo>
                    <a:pt x="701" y="231"/>
                    <a:pt x="705" y="230"/>
                    <a:pt x="708" y="229"/>
                  </a:cubicBezTo>
                  <a:cubicBezTo>
                    <a:pt x="710" y="228"/>
                    <a:pt x="712" y="227"/>
                    <a:pt x="713" y="227"/>
                  </a:cubicBezTo>
                  <a:cubicBezTo>
                    <a:pt x="714" y="227"/>
                    <a:pt x="714" y="226"/>
                    <a:pt x="715" y="226"/>
                  </a:cubicBezTo>
                  <a:cubicBezTo>
                    <a:pt x="715" y="226"/>
                    <a:pt x="715" y="226"/>
                    <a:pt x="715" y="226"/>
                  </a:cubicBezTo>
                  <a:cubicBezTo>
                    <a:pt x="715" y="226"/>
                    <a:pt x="715" y="226"/>
                    <a:pt x="715" y="226"/>
                  </a:cubicBezTo>
                  <a:cubicBezTo>
                    <a:pt x="717" y="226"/>
                    <a:pt x="717" y="226"/>
                    <a:pt x="717" y="226"/>
                  </a:cubicBezTo>
                  <a:moveTo>
                    <a:pt x="746" y="188"/>
                  </a:moveTo>
                  <a:cubicBezTo>
                    <a:pt x="719" y="225"/>
                    <a:pt x="719" y="225"/>
                    <a:pt x="719" y="225"/>
                  </a:cubicBezTo>
                  <a:cubicBezTo>
                    <a:pt x="719" y="225"/>
                    <a:pt x="719" y="225"/>
                    <a:pt x="719" y="225"/>
                  </a:cubicBezTo>
                  <a:cubicBezTo>
                    <a:pt x="746" y="188"/>
                    <a:pt x="746" y="188"/>
                    <a:pt x="746" y="188"/>
                  </a:cubicBezTo>
                  <a:moveTo>
                    <a:pt x="729" y="125"/>
                  </a:moveTo>
                  <a:cubicBezTo>
                    <a:pt x="729" y="125"/>
                    <a:pt x="729" y="125"/>
                    <a:pt x="729" y="125"/>
                  </a:cubicBezTo>
                  <a:cubicBezTo>
                    <a:pt x="729" y="125"/>
                    <a:pt x="729" y="125"/>
                    <a:pt x="729" y="125"/>
                  </a:cubicBezTo>
                  <a:cubicBezTo>
                    <a:pt x="729" y="125"/>
                    <a:pt x="729" y="125"/>
                    <a:pt x="729" y="125"/>
                  </a:cubicBezTo>
                  <a:moveTo>
                    <a:pt x="773" y="89"/>
                  </a:moveTo>
                  <a:cubicBezTo>
                    <a:pt x="773" y="89"/>
                    <a:pt x="773" y="89"/>
                    <a:pt x="773" y="89"/>
                  </a:cubicBezTo>
                  <a:cubicBezTo>
                    <a:pt x="772" y="90"/>
                    <a:pt x="771" y="91"/>
                    <a:pt x="770" y="92"/>
                  </a:cubicBezTo>
                  <a:cubicBezTo>
                    <a:pt x="769" y="93"/>
                    <a:pt x="768" y="94"/>
                    <a:pt x="767" y="95"/>
                  </a:cubicBezTo>
                  <a:cubicBezTo>
                    <a:pt x="764" y="96"/>
                    <a:pt x="762" y="98"/>
                    <a:pt x="759" y="99"/>
                  </a:cubicBezTo>
                  <a:cubicBezTo>
                    <a:pt x="753" y="102"/>
                    <a:pt x="746" y="104"/>
                    <a:pt x="739" y="107"/>
                  </a:cubicBezTo>
                  <a:cubicBezTo>
                    <a:pt x="734" y="109"/>
                    <a:pt x="728" y="111"/>
                    <a:pt x="724" y="112"/>
                  </a:cubicBezTo>
                  <a:cubicBezTo>
                    <a:pt x="724" y="114"/>
                    <a:pt x="725" y="115"/>
                    <a:pt x="725" y="116"/>
                  </a:cubicBezTo>
                  <a:cubicBezTo>
                    <a:pt x="727" y="120"/>
                    <a:pt x="729" y="124"/>
                    <a:pt x="729" y="125"/>
                  </a:cubicBezTo>
                  <a:cubicBezTo>
                    <a:pt x="729" y="124"/>
                    <a:pt x="727" y="120"/>
                    <a:pt x="725" y="116"/>
                  </a:cubicBezTo>
                  <a:cubicBezTo>
                    <a:pt x="725" y="115"/>
                    <a:pt x="724" y="114"/>
                    <a:pt x="724" y="112"/>
                  </a:cubicBezTo>
                  <a:cubicBezTo>
                    <a:pt x="728" y="111"/>
                    <a:pt x="734" y="109"/>
                    <a:pt x="739" y="107"/>
                  </a:cubicBezTo>
                  <a:cubicBezTo>
                    <a:pt x="746" y="104"/>
                    <a:pt x="753" y="102"/>
                    <a:pt x="759" y="99"/>
                  </a:cubicBezTo>
                  <a:cubicBezTo>
                    <a:pt x="762" y="98"/>
                    <a:pt x="764" y="96"/>
                    <a:pt x="767" y="95"/>
                  </a:cubicBezTo>
                  <a:cubicBezTo>
                    <a:pt x="768" y="94"/>
                    <a:pt x="769" y="93"/>
                    <a:pt x="770" y="92"/>
                  </a:cubicBezTo>
                  <a:cubicBezTo>
                    <a:pt x="771" y="91"/>
                    <a:pt x="772" y="90"/>
                    <a:pt x="773" y="89"/>
                  </a:cubicBezTo>
                  <a:cubicBezTo>
                    <a:pt x="773" y="89"/>
                    <a:pt x="773" y="89"/>
                    <a:pt x="773" y="89"/>
                  </a:cubicBezTo>
                  <a:moveTo>
                    <a:pt x="668" y="1"/>
                  </a:moveTo>
                  <a:cubicBezTo>
                    <a:pt x="668" y="1"/>
                    <a:pt x="668" y="1"/>
                    <a:pt x="668" y="1"/>
                  </a:cubicBezTo>
                  <a:cubicBezTo>
                    <a:pt x="668" y="1"/>
                    <a:pt x="668" y="1"/>
                    <a:pt x="668" y="1"/>
                  </a:cubicBezTo>
                  <a:cubicBezTo>
                    <a:pt x="668" y="2"/>
                    <a:pt x="668" y="2"/>
                    <a:pt x="668" y="2"/>
                  </a:cubicBezTo>
                  <a:cubicBezTo>
                    <a:pt x="668" y="2"/>
                    <a:pt x="668" y="2"/>
                    <a:pt x="668" y="2"/>
                  </a:cubicBezTo>
                  <a:cubicBezTo>
                    <a:pt x="668" y="2"/>
                    <a:pt x="668" y="2"/>
                    <a:pt x="668" y="2"/>
                  </a:cubicBezTo>
                  <a:cubicBezTo>
                    <a:pt x="668" y="1"/>
                    <a:pt x="668" y="1"/>
                    <a:pt x="668" y="1"/>
                  </a:cubicBezTo>
                  <a:cubicBezTo>
                    <a:pt x="668" y="1"/>
                    <a:pt x="668" y="1"/>
                    <a:pt x="668" y="1"/>
                  </a:cubicBezTo>
                  <a:moveTo>
                    <a:pt x="722" y="0"/>
                  </a:moveTo>
                  <a:cubicBezTo>
                    <a:pt x="712" y="4"/>
                    <a:pt x="702" y="5"/>
                    <a:pt x="693" y="5"/>
                  </a:cubicBezTo>
                  <a:cubicBezTo>
                    <a:pt x="693" y="5"/>
                    <a:pt x="693" y="5"/>
                    <a:pt x="693" y="5"/>
                  </a:cubicBezTo>
                  <a:cubicBezTo>
                    <a:pt x="702" y="5"/>
                    <a:pt x="712" y="4"/>
                    <a:pt x="722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4"/>
            <p:cNvSpPr>
              <a:spLocks noEditPoints="1"/>
            </p:cNvSpPr>
            <p:nvPr/>
          </p:nvSpPr>
          <p:spPr bwMode="auto">
            <a:xfrm>
              <a:off x="3994858" y="-3750024"/>
              <a:ext cx="762002" cy="985838"/>
            </a:xfrm>
            <a:custGeom>
              <a:avLst/>
              <a:gdLst>
                <a:gd name="T0" fmla="*/ 2 w 1134"/>
                <a:gd name="T1" fmla="*/ 1467 h 1467"/>
                <a:gd name="T2" fmla="*/ 1 w 1134"/>
                <a:gd name="T3" fmla="*/ 1467 h 1467"/>
                <a:gd name="T4" fmla="*/ 0 w 1134"/>
                <a:gd name="T5" fmla="*/ 1467 h 1467"/>
                <a:gd name="T6" fmla="*/ 2 w 1134"/>
                <a:gd name="T7" fmla="*/ 1467 h 1467"/>
                <a:gd name="T8" fmla="*/ 1058 w 1134"/>
                <a:gd name="T9" fmla="*/ 847 h 1467"/>
                <a:gd name="T10" fmla="*/ 1058 w 1134"/>
                <a:gd name="T11" fmla="*/ 847 h 1467"/>
                <a:gd name="T12" fmla="*/ 1058 w 1134"/>
                <a:gd name="T13" fmla="*/ 847 h 1467"/>
                <a:gd name="T14" fmla="*/ 1058 w 1134"/>
                <a:gd name="T15" fmla="*/ 847 h 1467"/>
                <a:gd name="T16" fmla="*/ 1134 w 1134"/>
                <a:gd name="T17" fmla="*/ 0 h 1467"/>
                <a:gd name="T18" fmla="*/ 1134 w 1134"/>
                <a:gd name="T19" fmla="*/ 0 h 1467"/>
                <a:gd name="T20" fmla="*/ 1131 w 1134"/>
                <a:gd name="T21" fmla="*/ 4 h 1467"/>
                <a:gd name="T22" fmla="*/ 1134 w 1134"/>
                <a:gd name="T23" fmla="*/ 0 h 1467"/>
                <a:gd name="T24" fmla="*/ 1134 w 1134"/>
                <a:gd name="T25" fmla="*/ 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4" h="1467">
                  <a:moveTo>
                    <a:pt x="2" y="1467"/>
                  </a:moveTo>
                  <a:cubicBezTo>
                    <a:pt x="1" y="1467"/>
                    <a:pt x="1" y="1467"/>
                    <a:pt x="1" y="1467"/>
                  </a:cubicBezTo>
                  <a:cubicBezTo>
                    <a:pt x="1" y="1467"/>
                    <a:pt x="1" y="1467"/>
                    <a:pt x="0" y="1467"/>
                  </a:cubicBezTo>
                  <a:cubicBezTo>
                    <a:pt x="2" y="1467"/>
                    <a:pt x="2" y="1467"/>
                    <a:pt x="2" y="1467"/>
                  </a:cubicBezTo>
                  <a:moveTo>
                    <a:pt x="1058" y="847"/>
                  </a:moveTo>
                  <a:cubicBezTo>
                    <a:pt x="1058" y="847"/>
                    <a:pt x="1058" y="847"/>
                    <a:pt x="1058" y="847"/>
                  </a:cubicBezTo>
                  <a:cubicBezTo>
                    <a:pt x="1058" y="847"/>
                    <a:pt x="1058" y="847"/>
                    <a:pt x="1058" y="847"/>
                  </a:cubicBezTo>
                  <a:cubicBezTo>
                    <a:pt x="1058" y="847"/>
                    <a:pt x="1058" y="847"/>
                    <a:pt x="1058" y="847"/>
                  </a:cubicBezTo>
                  <a:moveTo>
                    <a:pt x="1134" y="0"/>
                  </a:moveTo>
                  <a:cubicBezTo>
                    <a:pt x="1134" y="0"/>
                    <a:pt x="1134" y="0"/>
                    <a:pt x="1134" y="0"/>
                  </a:cubicBezTo>
                  <a:cubicBezTo>
                    <a:pt x="1131" y="4"/>
                    <a:pt x="1131" y="4"/>
                    <a:pt x="1131" y="4"/>
                  </a:cubicBezTo>
                  <a:cubicBezTo>
                    <a:pt x="1134" y="0"/>
                    <a:pt x="1134" y="0"/>
                    <a:pt x="1134" y="0"/>
                  </a:cubicBezTo>
                  <a:cubicBezTo>
                    <a:pt x="1134" y="0"/>
                    <a:pt x="1134" y="0"/>
                    <a:pt x="1134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5"/>
            <p:cNvSpPr>
              <a:spLocks noEditPoints="1"/>
            </p:cNvSpPr>
            <p:nvPr/>
          </p:nvSpPr>
          <p:spPr bwMode="auto">
            <a:xfrm>
              <a:off x="3994858" y="-2764186"/>
              <a:ext cx="1588" cy="0"/>
            </a:xfrm>
            <a:custGeom>
              <a:avLst/>
              <a:gdLst>
                <a:gd name="T0" fmla="*/ 0 w 2"/>
                <a:gd name="T1" fmla="*/ 1 w 2"/>
                <a:gd name="T2" fmla="*/ 2 w 2"/>
                <a:gd name="T3" fmla="*/ 0 w 2"/>
                <a:gd name="T4" fmla="*/ 2 w 2"/>
                <a:gd name="T5" fmla="*/ 1 w 2"/>
                <a:gd name="T6" fmla="*/ 0 w 2"/>
                <a:gd name="T7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6"/>
            <p:cNvSpPr>
              <a:spLocks noEditPoints="1"/>
            </p:cNvSpPr>
            <p:nvPr/>
          </p:nvSpPr>
          <p:spPr bwMode="auto">
            <a:xfrm>
              <a:off x="4044071" y="-4137374"/>
              <a:ext cx="527051" cy="1685926"/>
            </a:xfrm>
            <a:custGeom>
              <a:avLst/>
              <a:gdLst>
                <a:gd name="T0" fmla="*/ 258 w 784"/>
                <a:gd name="T1" fmla="*/ 2508 h 2508"/>
                <a:gd name="T2" fmla="*/ 258 w 784"/>
                <a:gd name="T3" fmla="*/ 2508 h 2508"/>
                <a:gd name="T4" fmla="*/ 258 w 784"/>
                <a:gd name="T5" fmla="*/ 2508 h 2508"/>
                <a:gd name="T6" fmla="*/ 258 w 784"/>
                <a:gd name="T7" fmla="*/ 2508 h 2508"/>
                <a:gd name="T8" fmla="*/ 0 w 784"/>
                <a:gd name="T9" fmla="*/ 2402 h 2508"/>
                <a:gd name="T10" fmla="*/ 0 w 784"/>
                <a:gd name="T11" fmla="*/ 2402 h 2508"/>
                <a:gd name="T12" fmla="*/ 0 w 784"/>
                <a:gd name="T13" fmla="*/ 2402 h 2508"/>
                <a:gd name="T14" fmla="*/ 13 w 784"/>
                <a:gd name="T15" fmla="*/ 2401 h 2508"/>
                <a:gd name="T16" fmla="*/ 13 w 784"/>
                <a:gd name="T17" fmla="*/ 2401 h 2508"/>
                <a:gd name="T18" fmla="*/ 14 w 784"/>
                <a:gd name="T19" fmla="*/ 2402 h 2508"/>
                <a:gd name="T20" fmla="*/ 13 w 784"/>
                <a:gd name="T21" fmla="*/ 2401 h 2508"/>
                <a:gd name="T22" fmla="*/ 13 w 784"/>
                <a:gd name="T23" fmla="*/ 2401 h 2508"/>
                <a:gd name="T24" fmla="*/ 784 w 784"/>
                <a:gd name="T25" fmla="*/ 0 h 2508"/>
                <a:gd name="T26" fmla="*/ 784 w 784"/>
                <a:gd name="T27" fmla="*/ 0 h 2508"/>
                <a:gd name="T28" fmla="*/ 784 w 784"/>
                <a:gd name="T29" fmla="*/ 0 h 2508"/>
                <a:gd name="T30" fmla="*/ 784 w 784"/>
                <a:gd name="T31" fmla="*/ 0 h 2508"/>
                <a:gd name="T32" fmla="*/ 784 w 784"/>
                <a:gd name="T33" fmla="*/ 0 h 2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4" h="2508">
                  <a:moveTo>
                    <a:pt x="258" y="2508"/>
                  </a:moveTo>
                  <a:cubicBezTo>
                    <a:pt x="258" y="2508"/>
                    <a:pt x="258" y="2508"/>
                    <a:pt x="258" y="2508"/>
                  </a:cubicBezTo>
                  <a:cubicBezTo>
                    <a:pt x="258" y="2508"/>
                    <a:pt x="258" y="2508"/>
                    <a:pt x="258" y="2508"/>
                  </a:cubicBezTo>
                  <a:cubicBezTo>
                    <a:pt x="258" y="2508"/>
                    <a:pt x="258" y="2508"/>
                    <a:pt x="258" y="2508"/>
                  </a:cubicBezTo>
                  <a:moveTo>
                    <a:pt x="0" y="2402"/>
                  </a:moveTo>
                  <a:cubicBezTo>
                    <a:pt x="0" y="2402"/>
                    <a:pt x="0" y="2402"/>
                    <a:pt x="0" y="2402"/>
                  </a:cubicBezTo>
                  <a:cubicBezTo>
                    <a:pt x="0" y="2402"/>
                    <a:pt x="0" y="2402"/>
                    <a:pt x="0" y="2402"/>
                  </a:cubicBezTo>
                  <a:moveTo>
                    <a:pt x="13" y="2401"/>
                  </a:moveTo>
                  <a:cubicBezTo>
                    <a:pt x="13" y="2401"/>
                    <a:pt x="13" y="2401"/>
                    <a:pt x="13" y="2401"/>
                  </a:cubicBezTo>
                  <a:cubicBezTo>
                    <a:pt x="14" y="2402"/>
                    <a:pt x="14" y="2402"/>
                    <a:pt x="14" y="2402"/>
                  </a:cubicBezTo>
                  <a:cubicBezTo>
                    <a:pt x="13" y="2401"/>
                    <a:pt x="13" y="2401"/>
                    <a:pt x="13" y="2401"/>
                  </a:cubicBezTo>
                  <a:cubicBezTo>
                    <a:pt x="13" y="2401"/>
                    <a:pt x="13" y="2401"/>
                    <a:pt x="13" y="2401"/>
                  </a:cubicBezTo>
                  <a:moveTo>
                    <a:pt x="784" y="0"/>
                  </a:moveTo>
                  <a:cubicBezTo>
                    <a:pt x="784" y="0"/>
                    <a:pt x="784" y="0"/>
                    <a:pt x="784" y="0"/>
                  </a:cubicBezTo>
                  <a:cubicBezTo>
                    <a:pt x="784" y="0"/>
                    <a:pt x="784" y="0"/>
                    <a:pt x="784" y="0"/>
                  </a:cubicBezTo>
                  <a:cubicBezTo>
                    <a:pt x="784" y="0"/>
                    <a:pt x="784" y="0"/>
                    <a:pt x="784" y="0"/>
                  </a:cubicBezTo>
                  <a:cubicBezTo>
                    <a:pt x="784" y="0"/>
                    <a:pt x="784" y="0"/>
                    <a:pt x="784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7"/>
            <p:cNvSpPr>
              <a:spLocks noEditPoints="1"/>
            </p:cNvSpPr>
            <p:nvPr/>
          </p:nvSpPr>
          <p:spPr bwMode="auto">
            <a:xfrm>
              <a:off x="3556707" y="-4148487"/>
              <a:ext cx="1476379" cy="1758951"/>
            </a:xfrm>
            <a:custGeom>
              <a:avLst/>
              <a:gdLst>
                <a:gd name="T0" fmla="*/ 601 w 2196"/>
                <a:gd name="T1" fmla="*/ 2141 h 2619"/>
                <a:gd name="T2" fmla="*/ 662 w 2196"/>
                <a:gd name="T3" fmla="*/ 1966 h 2619"/>
                <a:gd name="T4" fmla="*/ 650 w 2196"/>
                <a:gd name="T5" fmla="*/ 1782 h 2619"/>
                <a:gd name="T6" fmla="*/ 929 w 2196"/>
                <a:gd name="T7" fmla="*/ 1369 h 2619"/>
                <a:gd name="T8" fmla="*/ 279 w 2196"/>
                <a:gd name="T9" fmla="*/ 1162 h 2619"/>
                <a:gd name="T10" fmla="*/ 260 w 2196"/>
                <a:gd name="T11" fmla="*/ 1134 h 2619"/>
                <a:gd name="T12" fmla="*/ 742 w 2196"/>
                <a:gd name="T13" fmla="*/ 1041 h 2619"/>
                <a:gd name="T14" fmla="*/ 740 w 2196"/>
                <a:gd name="T15" fmla="*/ 1030 h 2619"/>
                <a:gd name="T16" fmla="*/ 1055 w 2196"/>
                <a:gd name="T17" fmla="*/ 909 h 2619"/>
                <a:gd name="T18" fmla="*/ 983 w 2196"/>
                <a:gd name="T19" fmla="*/ 888 h 2619"/>
                <a:gd name="T20" fmla="*/ 607 w 2196"/>
                <a:gd name="T21" fmla="*/ 774 h 2619"/>
                <a:gd name="T22" fmla="*/ 0 w 2196"/>
                <a:gd name="T23" fmla="*/ 744 h 2619"/>
                <a:gd name="T24" fmla="*/ 327 w 2196"/>
                <a:gd name="T25" fmla="*/ 698 h 2619"/>
                <a:gd name="T26" fmla="*/ 630 w 2196"/>
                <a:gd name="T27" fmla="*/ 665 h 2619"/>
                <a:gd name="T28" fmla="*/ 734 w 2196"/>
                <a:gd name="T29" fmla="*/ 582 h 2619"/>
                <a:gd name="T30" fmla="*/ 816 w 2196"/>
                <a:gd name="T31" fmla="*/ 537 h 2619"/>
                <a:gd name="T32" fmla="*/ 896 w 2196"/>
                <a:gd name="T33" fmla="*/ 428 h 2619"/>
                <a:gd name="T34" fmla="*/ 839 w 2196"/>
                <a:gd name="T35" fmla="*/ 418 h 2619"/>
                <a:gd name="T36" fmla="*/ 755 w 2196"/>
                <a:gd name="T37" fmla="*/ 306 h 2619"/>
                <a:gd name="T38" fmla="*/ 728 w 2196"/>
                <a:gd name="T39" fmla="*/ 301 h 2619"/>
                <a:gd name="T40" fmla="*/ 983 w 2196"/>
                <a:gd name="T41" fmla="*/ 2526 h 2619"/>
                <a:gd name="T42" fmla="*/ 1291 w 2196"/>
                <a:gd name="T43" fmla="*/ 2265 h 2619"/>
                <a:gd name="T44" fmla="*/ 1957 w 2196"/>
                <a:gd name="T45" fmla="*/ 1394 h 2619"/>
                <a:gd name="T46" fmla="*/ 1821 w 2196"/>
                <a:gd name="T47" fmla="*/ 271 h 2619"/>
                <a:gd name="T48" fmla="*/ 1786 w 2196"/>
                <a:gd name="T49" fmla="*/ 594 h 2619"/>
                <a:gd name="T50" fmla="*/ 1704 w 2196"/>
                <a:gd name="T51" fmla="*/ 803 h 2619"/>
                <a:gd name="T52" fmla="*/ 1703 w 2196"/>
                <a:gd name="T53" fmla="*/ 1029 h 2619"/>
                <a:gd name="T54" fmla="*/ 2094 w 2196"/>
                <a:gd name="T55" fmla="*/ 1023 h 2619"/>
                <a:gd name="T56" fmla="*/ 2151 w 2196"/>
                <a:gd name="T57" fmla="*/ 1111 h 2619"/>
                <a:gd name="T58" fmla="*/ 1954 w 2196"/>
                <a:gd name="T59" fmla="*/ 1374 h 2619"/>
                <a:gd name="T60" fmla="*/ 1827 w 2196"/>
                <a:gd name="T61" fmla="*/ 1388 h 2619"/>
                <a:gd name="T62" fmla="*/ 1478 w 2196"/>
                <a:gd name="T63" fmla="*/ 1435 h 2619"/>
                <a:gd name="T64" fmla="*/ 1307 w 2196"/>
                <a:gd name="T65" fmla="*/ 1644 h 2619"/>
                <a:gd name="T66" fmla="*/ 1554 w 2196"/>
                <a:gd name="T67" fmla="*/ 1694 h 2619"/>
                <a:gd name="T68" fmla="*/ 1660 w 2196"/>
                <a:gd name="T69" fmla="*/ 1944 h 2619"/>
                <a:gd name="T70" fmla="*/ 1357 w 2196"/>
                <a:gd name="T71" fmla="*/ 2109 h 2619"/>
                <a:gd name="T72" fmla="*/ 1209 w 2196"/>
                <a:gd name="T73" fmla="*/ 2495 h 2619"/>
                <a:gd name="T74" fmla="*/ 987 w 2196"/>
                <a:gd name="T75" fmla="*/ 2522 h 2619"/>
                <a:gd name="T76" fmla="*/ 1074 w 2196"/>
                <a:gd name="T77" fmla="*/ 2360 h 2619"/>
                <a:gd name="T78" fmla="*/ 684 w 2196"/>
                <a:gd name="T79" fmla="*/ 2395 h 2619"/>
                <a:gd name="T80" fmla="*/ 763 w 2196"/>
                <a:gd name="T81" fmla="*/ 2353 h 2619"/>
                <a:gd name="T82" fmla="*/ 1056 w 2196"/>
                <a:gd name="T83" fmla="*/ 2427 h 2619"/>
                <a:gd name="T84" fmla="*/ 1025 w 2196"/>
                <a:gd name="T85" fmla="*/ 2600 h 2619"/>
                <a:gd name="T86" fmla="*/ 1380 w 2196"/>
                <a:gd name="T87" fmla="*/ 2440 h 2619"/>
                <a:gd name="T88" fmla="*/ 1639 w 2196"/>
                <a:gd name="T89" fmla="*/ 2042 h 2619"/>
                <a:gd name="T90" fmla="*/ 1638 w 2196"/>
                <a:gd name="T91" fmla="*/ 1890 h 2619"/>
                <a:gd name="T92" fmla="*/ 1528 w 2196"/>
                <a:gd name="T93" fmla="*/ 1764 h 2619"/>
                <a:gd name="T94" fmla="*/ 1406 w 2196"/>
                <a:gd name="T95" fmla="*/ 1645 h 2619"/>
                <a:gd name="T96" fmla="*/ 1501 w 2196"/>
                <a:gd name="T97" fmla="*/ 1452 h 2619"/>
                <a:gd name="T98" fmla="*/ 1733 w 2196"/>
                <a:gd name="T99" fmla="*/ 1457 h 2619"/>
                <a:gd name="T100" fmla="*/ 1924 w 2196"/>
                <a:gd name="T101" fmla="*/ 1479 h 2619"/>
                <a:gd name="T102" fmla="*/ 2184 w 2196"/>
                <a:gd name="T103" fmla="*/ 1088 h 2619"/>
                <a:gd name="T104" fmla="*/ 1933 w 2196"/>
                <a:gd name="T105" fmla="*/ 1012 h 2619"/>
                <a:gd name="T106" fmla="*/ 1716 w 2196"/>
                <a:gd name="T107" fmla="*/ 873 h 2619"/>
                <a:gd name="T108" fmla="*/ 1943 w 2196"/>
                <a:gd name="T109" fmla="*/ 518 h 2619"/>
                <a:gd name="T110" fmla="*/ 699 w 2196"/>
                <a:gd name="T111" fmla="*/ 70 h 2619"/>
                <a:gd name="T112" fmla="*/ 1509 w 2196"/>
                <a:gd name="T113" fmla="*/ 32 h 2619"/>
                <a:gd name="T114" fmla="*/ 958 w 2196"/>
                <a:gd name="T115" fmla="*/ 77 h 2619"/>
                <a:gd name="T116" fmla="*/ 1509 w 2196"/>
                <a:gd name="T117" fmla="*/ 19 h 2619"/>
                <a:gd name="T118" fmla="*/ 811 w 2196"/>
                <a:gd name="T119" fmla="*/ 6 h 2619"/>
                <a:gd name="T120" fmla="*/ 1410 w 2196"/>
                <a:gd name="T121" fmla="*/ 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6" h="2619">
                  <a:moveTo>
                    <a:pt x="619" y="2315"/>
                  </a:moveTo>
                  <a:cubicBezTo>
                    <a:pt x="619" y="2316"/>
                    <a:pt x="619" y="2316"/>
                    <a:pt x="619" y="2317"/>
                  </a:cubicBezTo>
                  <a:cubicBezTo>
                    <a:pt x="619" y="2316"/>
                    <a:pt x="619" y="2316"/>
                    <a:pt x="619" y="2315"/>
                  </a:cubicBezTo>
                  <a:moveTo>
                    <a:pt x="603" y="2283"/>
                  </a:moveTo>
                  <a:cubicBezTo>
                    <a:pt x="604" y="2285"/>
                    <a:pt x="604" y="2286"/>
                    <a:pt x="605" y="2287"/>
                  </a:cubicBezTo>
                  <a:cubicBezTo>
                    <a:pt x="606" y="2288"/>
                    <a:pt x="606" y="2289"/>
                    <a:pt x="606" y="2289"/>
                  </a:cubicBezTo>
                  <a:cubicBezTo>
                    <a:pt x="608" y="2292"/>
                    <a:pt x="611" y="2296"/>
                    <a:pt x="613" y="2300"/>
                  </a:cubicBezTo>
                  <a:cubicBezTo>
                    <a:pt x="613" y="2300"/>
                    <a:pt x="613" y="2300"/>
                    <a:pt x="613" y="2301"/>
                  </a:cubicBezTo>
                  <a:cubicBezTo>
                    <a:pt x="613" y="2300"/>
                    <a:pt x="613" y="2300"/>
                    <a:pt x="613" y="2300"/>
                  </a:cubicBezTo>
                  <a:cubicBezTo>
                    <a:pt x="611" y="2296"/>
                    <a:pt x="608" y="2292"/>
                    <a:pt x="606" y="2289"/>
                  </a:cubicBezTo>
                  <a:cubicBezTo>
                    <a:pt x="606" y="2289"/>
                    <a:pt x="606" y="2288"/>
                    <a:pt x="605" y="2287"/>
                  </a:cubicBezTo>
                  <a:cubicBezTo>
                    <a:pt x="604" y="2286"/>
                    <a:pt x="604" y="2285"/>
                    <a:pt x="603" y="2283"/>
                  </a:cubicBezTo>
                  <a:moveTo>
                    <a:pt x="594" y="2151"/>
                  </a:moveTo>
                  <a:cubicBezTo>
                    <a:pt x="593" y="2154"/>
                    <a:pt x="592" y="2157"/>
                    <a:pt x="592" y="2160"/>
                  </a:cubicBezTo>
                  <a:cubicBezTo>
                    <a:pt x="592" y="2157"/>
                    <a:pt x="593" y="2154"/>
                    <a:pt x="594" y="2151"/>
                  </a:cubicBezTo>
                  <a:moveTo>
                    <a:pt x="599" y="2143"/>
                  </a:moveTo>
                  <a:cubicBezTo>
                    <a:pt x="597" y="2145"/>
                    <a:pt x="595" y="2148"/>
                    <a:pt x="594" y="2151"/>
                  </a:cubicBezTo>
                  <a:cubicBezTo>
                    <a:pt x="595" y="2148"/>
                    <a:pt x="597" y="2145"/>
                    <a:pt x="599" y="2143"/>
                  </a:cubicBezTo>
                  <a:moveTo>
                    <a:pt x="601" y="2141"/>
                  </a:moveTo>
                  <a:cubicBezTo>
                    <a:pt x="601" y="2141"/>
                    <a:pt x="601" y="2141"/>
                    <a:pt x="601" y="2141"/>
                  </a:cubicBezTo>
                  <a:cubicBezTo>
                    <a:pt x="601" y="2141"/>
                    <a:pt x="601" y="2141"/>
                    <a:pt x="601" y="2141"/>
                  </a:cubicBezTo>
                  <a:cubicBezTo>
                    <a:pt x="600" y="2141"/>
                    <a:pt x="599" y="2142"/>
                    <a:pt x="599" y="2143"/>
                  </a:cubicBezTo>
                  <a:cubicBezTo>
                    <a:pt x="599" y="2142"/>
                    <a:pt x="600" y="2141"/>
                    <a:pt x="601" y="2141"/>
                  </a:cubicBezTo>
                  <a:cubicBezTo>
                    <a:pt x="601" y="2141"/>
                    <a:pt x="601" y="2141"/>
                    <a:pt x="601" y="2141"/>
                  </a:cubicBezTo>
                  <a:moveTo>
                    <a:pt x="696" y="2041"/>
                  </a:moveTo>
                  <a:cubicBezTo>
                    <a:pt x="696" y="2041"/>
                    <a:pt x="696" y="2041"/>
                    <a:pt x="696" y="2041"/>
                  </a:cubicBezTo>
                  <a:cubicBezTo>
                    <a:pt x="602" y="2140"/>
                    <a:pt x="602" y="2140"/>
                    <a:pt x="602" y="2140"/>
                  </a:cubicBezTo>
                  <a:cubicBezTo>
                    <a:pt x="696" y="2041"/>
                    <a:pt x="696" y="2041"/>
                    <a:pt x="696" y="2041"/>
                  </a:cubicBezTo>
                  <a:moveTo>
                    <a:pt x="662" y="1964"/>
                  </a:moveTo>
                  <a:cubicBezTo>
                    <a:pt x="662" y="1965"/>
                    <a:pt x="662" y="1965"/>
                    <a:pt x="662" y="1966"/>
                  </a:cubicBezTo>
                  <a:cubicBezTo>
                    <a:pt x="662" y="1967"/>
                    <a:pt x="663" y="1969"/>
                    <a:pt x="664" y="1970"/>
                  </a:cubicBezTo>
                  <a:cubicBezTo>
                    <a:pt x="665" y="1973"/>
                    <a:pt x="667" y="1976"/>
                    <a:pt x="669" y="1979"/>
                  </a:cubicBezTo>
                  <a:cubicBezTo>
                    <a:pt x="672" y="1984"/>
                    <a:pt x="676" y="1987"/>
                    <a:pt x="677" y="1988"/>
                  </a:cubicBezTo>
                  <a:cubicBezTo>
                    <a:pt x="677" y="1988"/>
                    <a:pt x="677" y="1988"/>
                    <a:pt x="677" y="1988"/>
                  </a:cubicBezTo>
                  <a:cubicBezTo>
                    <a:pt x="677" y="1988"/>
                    <a:pt x="677" y="1988"/>
                    <a:pt x="677" y="1988"/>
                  </a:cubicBezTo>
                  <a:cubicBezTo>
                    <a:pt x="677" y="1988"/>
                    <a:pt x="677" y="1988"/>
                    <a:pt x="677" y="1988"/>
                  </a:cubicBezTo>
                  <a:cubicBezTo>
                    <a:pt x="677" y="1988"/>
                    <a:pt x="677" y="1988"/>
                    <a:pt x="677" y="1988"/>
                  </a:cubicBezTo>
                  <a:cubicBezTo>
                    <a:pt x="676" y="1987"/>
                    <a:pt x="672" y="1984"/>
                    <a:pt x="669" y="1979"/>
                  </a:cubicBezTo>
                  <a:cubicBezTo>
                    <a:pt x="667" y="1976"/>
                    <a:pt x="665" y="1973"/>
                    <a:pt x="664" y="1970"/>
                  </a:cubicBezTo>
                  <a:cubicBezTo>
                    <a:pt x="663" y="1969"/>
                    <a:pt x="662" y="1967"/>
                    <a:pt x="662" y="1966"/>
                  </a:cubicBezTo>
                  <a:cubicBezTo>
                    <a:pt x="662" y="1965"/>
                    <a:pt x="662" y="1965"/>
                    <a:pt x="662" y="1964"/>
                  </a:cubicBezTo>
                  <a:moveTo>
                    <a:pt x="663" y="1960"/>
                  </a:moveTo>
                  <a:cubicBezTo>
                    <a:pt x="663" y="1961"/>
                    <a:pt x="663" y="1962"/>
                    <a:pt x="663" y="1963"/>
                  </a:cubicBezTo>
                  <a:cubicBezTo>
                    <a:pt x="663" y="1963"/>
                    <a:pt x="663" y="1963"/>
                    <a:pt x="663" y="1964"/>
                  </a:cubicBezTo>
                  <a:cubicBezTo>
                    <a:pt x="663" y="1963"/>
                    <a:pt x="663" y="1963"/>
                    <a:pt x="663" y="1963"/>
                  </a:cubicBezTo>
                  <a:cubicBezTo>
                    <a:pt x="663" y="1962"/>
                    <a:pt x="663" y="1961"/>
                    <a:pt x="663" y="1960"/>
                  </a:cubicBezTo>
                  <a:moveTo>
                    <a:pt x="662" y="1921"/>
                  </a:moveTo>
                  <a:cubicBezTo>
                    <a:pt x="662" y="1921"/>
                    <a:pt x="662" y="1922"/>
                    <a:pt x="662" y="1923"/>
                  </a:cubicBezTo>
                  <a:cubicBezTo>
                    <a:pt x="662" y="1935"/>
                    <a:pt x="662" y="1943"/>
                    <a:pt x="662" y="1949"/>
                  </a:cubicBezTo>
                  <a:cubicBezTo>
                    <a:pt x="663" y="1955"/>
                    <a:pt x="663" y="1958"/>
                    <a:pt x="663" y="1960"/>
                  </a:cubicBezTo>
                  <a:cubicBezTo>
                    <a:pt x="663" y="1960"/>
                    <a:pt x="663" y="1960"/>
                    <a:pt x="663" y="1960"/>
                  </a:cubicBezTo>
                  <a:cubicBezTo>
                    <a:pt x="663" y="1958"/>
                    <a:pt x="663" y="1955"/>
                    <a:pt x="662" y="1949"/>
                  </a:cubicBezTo>
                  <a:cubicBezTo>
                    <a:pt x="662" y="1943"/>
                    <a:pt x="662" y="1935"/>
                    <a:pt x="662" y="1923"/>
                  </a:cubicBezTo>
                  <a:cubicBezTo>
                    <a:pt x="662" y="1922"/>
                    <a:pt x="662" y="1921"/>
                    <a:pt x="662" y="1921"/>
                  </a:cubicBezTo>
                  <a:moveTo>
                    <a:pt x="650" y="1782"/>
                  </a:moveTo>
                  <a:cubicBezTo>
                    <a:pt x="650" y="1782"/>
                    <a:pt x="650" y="1782"/>
                    <a:pt x="650" y="1782"/>
                  </a:cubicBezTo>
                  <a:cubicBezTo>
                    <a:pt x="656" y="1829"/>
                    <a:pt x="656" y="1829"/>
                    <a:pt x="656" y="1829"/>
                  </a:cubicBezTo>
                  <a:cubicBezTo>
                    <a:pt x="656" y="1831"/>
                    <a:pt x="656" y="1834"/>
                    <a:pt x="657" y="1839"/>
                  </a:cubicBezTo>
                  <a:cubicBezTo>
                    <a:pt x="656" y="1834"/>
                    <a:pt x="656" y="1830"/>
                    <a:pt x="656" y="1829"/>
                  </a:cubicBezTo>
                  <a:cubicBezTo>
                    <a:pt x="650" y="1782"/>
                    <a:pt x="650" y="1782"/>
                    <a:pt x="650" y="1782"/>
                  </a:cubicBezTo>
                  <a:moveTo>
                    <a:pt x="618" y="1713"/>
                  </a:moveTo>
                  <a:cubicBezTo>
                    <a:pt x="618" y="1713"/>
                    <a:pt x="618" y="1713"/>
                    <a:pt x="618" y="1713"/>
                  </a:cubicBezTo>
                  <a:cubicBezTo>
                    <a:pt x="618" y="1713"/>
                    <a:pt x="618" y="1713"/>
                    <a:pt x="618" y="1713"/>
                  </a:cubicBezTo>
                  <a:cubicBezTo>
                    <a:pt x="625" y="1716"/>
                    <a:pt x="633" y="1719"/>
                    <a:pt x="637" y="1721"/>
                  </a:cubicBezTo>
                  <a:cubicBezTo>
                    <a:pt x="639" y="1721"/>
                    <a:pt x="640" y="1722"/>
                    <a:pt x="640" y="1722"/>
                  </a:cubicBezTo>
                  <a:cubicBezTo>
                    <a:pt x="643" y="1723"/>
                    <a:pt x="645" y="1725"/>
                    <a:pt x="646" y="1726"/>
                  </a:cubicBezTo>
                  <a:cubicBezTo>
                    <a:pt x="648" y="1728"/>
                    <a:pt x="649" y="1729"/>
                    <a:pt x="649" y="1730"/>
                  </a:cubicBezTo>
                  <a:cubicBezTo>
                    <a:pt x="651" y="1733"/>
                    <a:pt x="651" y="1735"/>
                    <a:pt x="651" y="1737"/>
                  </a:cubicBezTo>
                  <a:cubicBezTo>
                    <a:pt x="652" y="1737"/>
                    <a:pt x="652" y="1738"/>
                    <a:pt x="652" y="1738"/>
                  </a:cubicBezTo>
                  <a:cubicBezTo>
                    <a:pt x="652" y="1738"/>
                    <a:pt x="652" y="1737"/>
                    <a:pt x="651" y="1737"/>
                  </a:cubicBezTo>
                  <a:cubicBezTo>
                    <a:pt x="651" y="1735"/>
                    <a:pt x="651" y="1733"/>
                    <a:pt x="649" y="1730"/>
                  </a:cubicBezTo>
                  <a:cubicBezTo>
                    <a:pt x="649" y="1729"/>
                    <a:pt x="648" y="1728"/>
                    <a:pt x="646" y="1726"/>
                  </a:cubicBezTo>
                  <a:cubicBezTo>
                    <a:pt x="645" y="1725"/>
                    <a:pt x="643" y="1723"/>
                    <a:pt x="640" y="1722"/>
                  </a:cubicBezTo>
                  <a:cubicBezTo>
                    <a:pt x="640" y="1722"/>
                    <a:pt x="639" y="1721"/>
                    <a:pt x="637" y="1721"/>
                  </a:cubicBezTo>
                  <a:cubicBezTo>
                    <a:pt x="633" y="1719"/>
                    <a:pt x="625" y="1716"/>
                    <a:pt x="618" y="1713"/>
                  </a:cubicBezTo>
                  <a:cubicBezTo>
                    <a:pt x="618" y="1713"/>
                    <a:pt x="618" y="1713"/>
                    <a:pt x="618" y="1713"/>
                  </a:cubicBezTo>
                  <a:moveTo>
                    <a:pt x="938" y="1363"/>
                  </a:moveTo>
                  <a:cubicBezTo>
                    <a:pt x="935" y="1366"/>
                    <a:pt x="932" y="1368"/>
                    <a:pt x="929" y="1369"/>
                  </a:cubicBezTo>
                  <a:cubicBezTo>
                    <a:pt x="924" y="1372"/>
                    <a:pt x="919" y="1372"/>
                    <a:pt x="915" y="1373"/>
                  </a:cubicBezTo>
                  <a:cubicBezTo>
                    <a:pt x="919" y="1372"/>
                    <a:pt x="924" y="1372"/>
                    <a:pt x="929" y="1369"/>
                  </a:cubicBezTo>
                  <a:cubicBezTo>
                    <a:pt x="932" y="1368"/>
                    <a:pt x="935" y="1366"/>
                    <a:pt x="938" y="1363"/>
                  </a:cubicBezTo>
                  <a:moveTo>
                    <a:pt x="942" y="1357"/>
                  </a:moveTo>
                  <a:cubicBezTo>
                    <a:pt x="941" y="1359"/>
                    <a:pt x="939" y="1361"/>
                    <a:pt x="938" y="1363"/>
                  </a:cubicBezTo>
                  <a:cubicBezTo>
                    <a:pt x="939" y="1361"/>
                    <a:pt x="941" y="1359"/>
                    <a:pt x="942" y="1357"/>
                  </a:cubicBezTo>
                  <a:moveTo>
                    <a:pt x="993" y="1088"/>
                  </a:moveTo>
                  <a:cubicBezTo>
                    <a:pt x="979" y="1101"/>
                    <a:pt x="965" y="1114"/>
                    <a:pt x="963" y="1115"/>
                  </a:cubicBezTo>
                  <a:cubicBezTo>
                    <a:pt x="965" y="1114"/>
                    <a:pt x="979" y="1101"/>
                    <a:pt x="993" y="1088"/>
                  </a:cubicBezTo>
                  <a:moveTo>
                    <a:pt x="1014" y="1069"/>
                  </a:moveTo>
                  <a:cubicBezTo>
                    <a:pt x="1008" y="1075"/>
                    <a:pt x="1001" y="1081"/>
                    <a:pt x="993" y="1088"/>
                  </a:cubicBezTo>
                  <a:cubicBezTo>
                    <a:pt x="1001" y="1081"/>
                    <a:pt x="1008" y="1075"/>
                    <a:pt x="1014" y="1069"/>
                  </a:cubicBezTo>
                  <a:moveTo>
                    <a:pt x="187" y="1068"/>
                  </a:moveTo>
                  <a:cubicBezTo>
                    <a:pt x="187" y="1068"/>
                    <a:pt x="187" y="1068"/>
                    <a:pt x="187" y="1068"/>
                  </a:cubicBezTo>
                  <a:cubicBezTo>
                    <a:pt x="224" y="1099"/>
                    <a:pt x="224" y="1099"/>
                    <a:pt x="224" y="1099"/>
                  </a:cubicBezTo>
                  <a:cubicBezTo>
                    <a:pt x="225" y="1100"/>
                    <a:pt x="228" y="1103"/>
                    <a:pt x="232" y="1106"/>
                  </a:cubicBezTo>
                  <a:cubicBezTo>
                    <a:pt x="237" y="1110"/>
                    <a:pt x="244" y="1116"/>
                    <a:pt x="250" y="1122"/>
                  </a:cubicBezTo>
                  <a:cubicBezTo>
                    <a:pt x="253" y="1125"/>
                    <a:pt x="257" y="1129"/>
                    <a:pt x="260" y="1134"/>
                  </a:cubicBezTo>
                  <a:cubicBezTo>
                    <a:pt x="262" y="1136"/>
                    <a:pt x="264" y="1139"/>
                    <a:pt x="265" y="1143"/>
                  </a:cubicBezTo>
                  <a:cubicBezTo>
                    <a:pt x="265" y="1143"/>
                    <a:pt x="265" y="1144"/>
                    <a:pt x="266" y="1145"/>
                  </a:cubicBezTo>
                  <a:cubicBezTo>
                    <a:pt x="267" y="1147"/>
                    <a:pt x="268" y="1148"/>
                    <a:pt x="269" y="1150"/>
                  </a:cubicBezTo>
                  <a:cubicBezTo>
                    <a:pt x="272" y="1154"/>
                    <a:pt x="275" y="1158"/>
                    <a:pt x="279" y="1162"/>
                  </a:cubicBezTo>
                  <a:cubicBezTo>
                    <a:pt x="281" y="1165"/>
                    <a:pt x="283" y="1167"/>
                    <a:pt x="284" y="1169"/>
                  </a:cubicBezTo>
                  <a:cubicBezTo>
                    <a:pt x="310" y="1151"/>
                    <a:pt x="310" y="1151"/>
                    <a:pt x="310" y="1151"/>
                  </a:cubicBezTo>
                  <a:cubicBezTo>
                    <a:pt x="409" y="1105"/>
                    <a:pt x="409" y="1105"/>
                    <a:pt x="409" y="1105"/>
                  </a:cubicBezTo>
                  <a:cubicBezTo>
                    <a:pt x="455" y="1102"/>
                    <a:pt x="455" y="1102"/>
                    <a:pt x="455" y="1102"/>
                  </a:cubicBezTo>
                  <a:cubicBezTo>
                    <a:pt x="483" y="1119"/>
                    <a:pt x="483" y="1119"/>
                    <a:pt x="483" y="1119"/>
                  </a:cubicBezTo>
                  <a:cubicBezTo>
                    <a:pt x="522" y="1099"/>
                    <a:pt x="522" y="1099"/>
                    <a:pt x="522" y="1099"/>
                  </a:cubicBezTo>
                  <a:cubicBezTo>
                    <a:pt x="591" y="1075"/>
                    <a:pt x="591" y="1075"/>
                    <a:pt x="591" y="1075"/>
                  </a:cubicBezTo>
                  <a:cubicBezTo>
                    <a:pt x="592" y="1075"/>
                    <a:pt x="593" y="1074"/>
                    <a:pt x="594" y="1074"/>
                  </a:cubicBezTo>
                  <a:cubicBezTo>
                    <a:pt x="593" y="1074"/>
                    <a:pt x="592" y="1075"/>
                    <a:pt x="591" y="1075"/>
                  </a:cubicBezTo>
                  <a:cubicBezTo>
                    <a:pt x="522" y="1099"/>
                    <a:pt x="522" y="1099"/>
                    <a:pt x="522" y="1099"/>
                  </a:cubicBezTo>
                  <a:cubicBezTo>
                    <a:pt x="483" y="1119"/>
                    <a:pt x="483" y="1119"/>
                    <a:pt x="483" y="1119"/>
                  </a:cubicBezTo>
                  <a:cubicBezTo>
                    <a:pt x="455" y="1102"/>
                    <a:pt x="455" y="1102"/>
                    <a:pt x="455" y="1102"/>
                  </a:cubicBezTo>
                  <a:cubicBezTo>
                    <a:pt x="409" y="1105"/>
                    <a:pt x="409" y="1105"/>
                    <a:pt x="409" y="1105"/>
                  </a:cubicBezTo>
                  <a:cubicBezTo>
                    <a:pt x="310" y="1151"/>
                    <a:pt x="310" y="1151"/>
                    <a:pt x="310" y="1151"/>
                  </a:cubicBezTo>
                  <a:cubicBezTo>
                    <a:pt x="284" y="1169"/>
                    <a:pt x="284" y="1169"/>
                    <a:pt x="284" y="1169"/>
                  </a:cubicBezTo>
                  <a:cubicBezTo>
                    <a:pt x="283" y="1167"/>
                    <a:pt x="281" y="1165"/>
                    <a:pt x="279" y="1162"/>
                  </a:cubicBezTo>
                  <a:cubicBezTo>
                    <a:pt x="275" y="1158"/>
                    <a:pt x="272" y="1154"/>
                    <a:pt x="269" y="1150"/>
                  </a:cubicBezTo>
                  <a:cubicBezTo>
                    <a:pt x="268" y="1148"/>
                    <a:pt x="267" y="1147"/>
                    <a:pt x="266" y="1145"/>
                  </a:cubicBezTo>
                  <a:cubicBezTo>
                    <a:pt x="265" y="1144"/>
                    <a:pt x="265" y="1143"/>
                    <a:pt x="265" y="1143"/>
                  </a:cubicBezTo>
                  <a:cubicBezTo>
                    <a:pt x="264" y="1139"/>
                    <a:pt x="262" y="1136"/>
                    <a:pt x="260" y="1134"/>
                  </a:cubicBezTo>
                  <a:cubicBezTo>
                    <a:pt x="257" y="1129"/>
                    <a:pt x="253" y="1125"/>
                    <a:pt x="250" y="1122"/>
                  </a:cubicBezTo>
                  <a:cubicBezTo>
                    <a:pt x="244" y="1116"/>
                    <a:pt x="237" y="1110"/>
                    <a:pt x="232" y="1106"/>
                  </a:cubicBezTo>
                  <a:cubicBezTo>
                    <a:pt x="228" y="1103"/>
                    <a:pt x="225" y="1100"/>
                    <a:pt x="224" y="1099"/>
                  </a:cubicBezTo>
                  <a:cubicBezTo>
                    <a:pt x="187" y="1068"/>
                    <a:pt x="187" y="1068"/>
                    <a:pt x="187" y="1068"/>
                  </a:cubicBezTo>
                  <a:moveTo>
                    <a:pt x="1023" y="1061"/>
                  </a:moveTo>
                  <a:cubicBezTo>
                    <a:pt x="1020" y="1063"/>
                    <a:pt x="1018" y="1066"/>
                    <a:pt x="1015" y="1068"/>
                  </a:cubicBezTo>
                  <a:cubicBezTo>
                    <a:pt x="1018" y="1066"/>
                    <a:pt x="1020" y="1063"/>
                    <a:pt x="1023" y="1061"/>
                  </a:cubicBezTo>
                  <a:moveTo>
                    <a:pt x="1024" y="1059"/>
                  </a:moveTo>
                  <a:cubicBezTo>
                    <a:pt x="1024" y="1059"/>
                    <a:pt x="1023" y="1060"/>
                    <a:pt x="1023" y="1061"/>
                  </a:cubicBezTo>
                  <a:cubicBezTo>
                    <a:pt x="1023" y="1060"/>
                    <a:pt x="1024" y="1059"/>
                    <a:pt x="1024" y="1059"/>
                  </a:cubicBezTo>
                  <a:moveTo>
                    <a:pt x="1028" y="1053"/>
                  </a:moveTo>
                  <a:cubicBezTo>
                    <a:pt x="1028" y="1054"/>
                    <a:pt x="1027" y="1054"/>
                    <a:pt x="1027" y="1055"/>
                  </a:cubicBezTo>
                  <a:cubicBezTo>
                    <a:pt x="1027" y="1054"/>
                    <a:pt x="1028" y="1054"/>
                    <a:pt x="1028" y="1053"/>
                  </a:cubicBezTo>
                  <a:moveTo>
                    <a:pt x="1030" y="1047"/>
                  </a:moveTo>
                  <a:cubicBezTo>
                    <a:pt x="1030" y="1048"/>
                    <a:pt x="1030" y="1048"/>
                    <a:pt x="1029" y="1048"/>
                  </a:cubicBezTo>
                  <a:cubicBezTo>
                    <a:pt x="1029" y="1048"/>
                    <a:pt x="1029" y="1049"/>
                    <a:pt x="1029" y="1049"/>
                  </a:cubicBezTo>
                  <a:cubicBezTo>
                    <a:pt x="1029" y="1049"/>
                    <a:pt x="1029" y="1048"/>
                    <a:pt x="1029" y="1048"/>
                  </a:cubicBezTo>
                  <a:cubicBezTo>
                    <a:pt x="1030" y="1048"/>
                    <a:pt x="1030" y="1048"/>
                    <a:pt x="1030" y="1047"/>
                  </a:cubicBezTo>
                  <a:moveTo>
                    <a:pt x="741" y="1035"/>
                  </a:moveTo>
                  <a:cubicBezTo>
                    <a:pt x="742" y="1037"/>
                    <a:pt x="742" y="1039"/>
                    <a:pt x="742" y="1041"/>
                  </a:cubicBezTo>
                  <a:cubicBezTo>
                    <a:pt x="739" y="1041"/>
                    <a:pt x="735" y="1041"/>
                    <a:pt x="731" y="1041"/>
                  </a:cubicBezTo>
                  <a:cubicBezTo>
                    <a:pt x="722" y="1040"/>
                    <a:pt x="712" y="1039"/>
                    <a:pt x="704" y="1038"/>
                  </a:cubicBezTo>
                  <a:cubicBezTo>
                    <a:pt x="700" y="1038"/>
                    <a:pt x="696" y="1038"/>
                    <a:pt x="694" y="1037"/>
                  </a:cubicBezTo>
                  <a:cubicBezTo>
                    <a:pt x="692" y="1037"/>
                    <a:pt x="690" y="1037"/>
                    <a:pt x="690" y="1037"/>
                  </a:cubicBezTo>
                  <a:cubicBezTo>
                    <a:pt x="688" y="1037"/>
                    <a:pt x="688" y="1037"/>
                    <a:pt x="688" y="1037"/>
                  </a:cubicBezTo>
                  <a:cubicBezTo>
                    <a:pt x="685" y="1037"/>
                    <a:pt x="685" y="1037"/>
                    <a:pt x="685" y="1037"/>
                  </a:cubicBezTo>
                  <a:cubicBezTo>
                    <a:pt x="685" y="1037"/>
                    <a:pt x="685" y="1037"/>
                    <a:pt x="685" y="1037"/>
                  </a:cubicBezTo>
                  <a:cubicBezTo>
                    <a:pt x="685" y="1037"/>
                    <a:pt x="685" y="1037"/>
                    <a:pt x="685" y="1037"/>
                  </a:cubicBezTo>
                  <a:cubicBezTo>
                    <a:pt x="688" y="1037"/>
                    <a:pt x="688" y="1037"/>
                    <a:pt x="688" y="1037"/>
                  </a:cubicBezTo>
                  <a:cubicBezTo>
                    <a:pt x="690" y="1037"/>
                    <a:pt x="690" y="1037"/>
                    <a:pt x="690" y="1037"/>
                  </a:cubicBezTo>
                  <a:cubicBezTo>
                    <a:pt x="690" y="1037"/>
                    <a:pt x="692" y="1037"/>
                    <a:pt x="694" y="1037"/>
                  </a:cubicBezTo>
                  <a:cubicBezTo>
                    <a:pt x="696" y="1038"/>
                    <a:pt x="700" y="1038"/>
                    <a:pt x="704" y="1038"/>
                  </a:cubicBezTo>
                  <a:cubicBezTo>
                    <a:pt x="712" y="1039"/>
                    <a:pt x="722" y="1040"/>
                    <a:pt x="731" y="1041"/>
                  </a:cubicBezTo>
                  <a:cubicBezTo>
                    <a:pt x="735" y="1041"/>
                    <a:pt x="739" y="1041"/>
                    <a:pt x="742" y="1041"/>
                  </a:cubicBezTo>
                  <a:cubicBezTo>
                    <a:pt x="742" y="1039"/>
                    <a:pt x="742" y="1037"/>
                    <a:pt x="741" y="1035"/>
                  </a:cubicBezTo>
                  <a:moveTo>
                    <a:pt x="740" y="1030"/>
                  </a:move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cubicBezTo>
                    <a:pt x="740" y="1030"/>
                    <a:pt x="740" y="1030"/>
                    <a:pt x="740" y="1030"/>
                  </a:cubicBezTo>
                  <a:moveTo>
                    <a:pt x="1028" y="989"/>
                  </a:moveTo>
                  <a:cubicBezTo>
                    <a:pt x="1028" y="990"/>
                    <a:pt x="1028" y="993"/>
                    <a:pt x="1028" y="996"/>
                  </a:cubicBezTo>
                  <a:cubicBezTo>
                    <a:pt x="1028" y="993"/>
                    <a:pt x="1028" y="990"/>
                    <a:pt x="1028" y="989"/>
                  </a:cubicBezTo>
                  <a:moveTo>
                    <a:pt x="828" y="932"/>
                  </a:moveTo>
                  <a:cubicBezTo>
                    <a:pt x="827" y="932"/>
                    <a:pt x="827" y="933"/>
                    <a:pt x="827" y="933"/>
                  </a:cubicBezTo>
                  <a:cubicBezTo>
                    <a:pt x="822" y="940"/>
                    <a:pt x="817" y="948"/>
                    <a:pt x="813" y="955"/>
                  </a:cubicBezTo>
                  <a:cubicBezTo>
                    <a:pt x="811" y="959"/>
                    <a:pt x="809" y="963"/>
                    <a:pt x="807" y="966"/>
                  </a:cubicBezTo>
                  <a:cubicBezTo>
                    <a:pt x="807" y="968"/>
                    <a:pt x="806" y="969"/>
                    <a:pt x="805" y="971"/>
                  </a:cubicBezTo>
                  <a:cubicBezTo>
                    <a:pt x="738" y="1021"/>
                    <a:pt x="738" y="1021"/>
                    <a:pt x="738" y="1021"/>
                  </a:cubicBezTo>
                  <a:cubicBezTo>
                    <a:pt x="805" y="971"/>
                    <a:pt x="805" y="971"/>
                    <a:pt x="805" y="971"/>
                  </a:cubicBezTo>
                  <a:cubicBezTo>
                    <a:pt x="806" y="969"/>
                    <a:pt x="807" y="968"/>
                    <a:pt x="807" y="966"/>
                  </a:cubicBezTo>
                  <a:cubicBezTo>
                    <a:pt x="809" y="963"/>
                    <a:pt x="811" y="959"/>
                    <a:pt x="813" y="955"/>
                  </a:cubicBezTo>
                  <a:cubicBezTo>
                    <a:pt x="817" y="948"/>
                    <a:pt x="822" y="940"/>
                    <a:pt x="827" y="933"/>
                  </a:cubicBezTo>
                  <a:cubicBezTo>
                    <a:pt x="827" y="933"/>
                    <a:pt x="827" y="932"/>
                    <a:pt x="828" y="932"/>
                  </a:cubicBezTo>
                  <a:moveTo>
                    <a:pt x="828" y="931"/>
                  </a:moveTo>
                  <a:cubicBezTo>
                    <a:pt x="828" y="931"/>
                    <a:pt x="828" y="931"/>
                    <a:pt x="828" y="931"/>
                  </a:cubicBezTo>
                  <a:cubicBezTo>
                    <a:pt x="828" y="931"/>
                    <a:pt x="828" y="931"/>
                    <a:pt x="828" y="931"/>
                  </a:cubicBezTo>
                  <a:moveTo>
                    <a:pt x="1054" y="907"/>
                  </a:moveTo>
                  <a:cubicBezTo>
                    <a:pt x="1055" y="907"/>
                    <a:pt x="1055" y="908"/>
                    <a:pt x="1055" y="909"/>
                  </a:cubicBezTo>
                  <a:cubicBezTo>
                    <a:pt x="1057" y="911"/>
                    <a:pt x="1058" y="915"/>
                    <a:pt x="1058" y="917"/>
                  </a:cubicBezTo>
                  <a:cubicBezTo>
                    <a:pt x="1058" y="917"/>
                    <a:pt x="1058" y="917"/>
                    <a:pt x="1058" y="917"/>
                  </a:cubicBezTo>
                  <a:cubicBezTo>
                    <a:pt x="1058" y="915"/>
                    <a:pt x="1057" y="911"/>
                    <a:pt x="1056" y="909"/>
                  </a:cubicBezTo>
                  <a:cubicBezTo>
                    <a:pt x="1055" y="908"/>
                    <a:pt x="1055" y="907"/>
                    <a:pt x="1054" y="907"/>
                  </a:cubicBezTo>
                  <a:moveTo>
                    <a:pt x="902" y="866"/>
                  </a:moveTo>
                  <a:cubicBezTo>
                    <a:pt x="854" y="894"/>
                    <a:pt x="854" y="894"/>
                    <a:pt x="854" y="894"/>
                  </a:cubicBezTo>
                  <a:cubicBezTo>
                    <a:pt x="852" y="896"/>
                    <a:pt x="852" y="896"/>
                    <a:pt x="852" y="896"/>
                  </a:cubicBezTo>
                  <a:cubicBezTo>
                    <a:pt x="852" y="897"/>
                    <a:pt x="852" y="897"/>
                    <a:pt x="852" y="897"/>
                  </a:cubicBezTo>
                  <a:cubicBezTo>
                    <a:pt x="852" y="897"/>
                    <a:pt x="849" y="902"/>
                    <a:pt x="846" y="907"/>
                  </a:cubicBezTo>
                  <a:cubicBezTo>
                    <a:pt x="843" y="912"/>
                    <a:pt x="838" y="918"/>
                    <a:pt x="835" y="922"/>
                  </a:cubicBezTo>
                  <a:cubicBezTo>
                    <a:pt x="835" y="922"/>
                    <a:pt x="835" y="922"/>
                    <a:pt x="835" y="922"/>
                  </a:cubicBezTo>
                  <a:cubicBezTo>
                    <a:pt x="838" y="918"/>
                    <a:pt x="843" y="912"/>
                    <a:pt x="846" y="907"/>
                  </a:cubicBezTo>
                  <a:cubicBezTo>
                    <a:pt x="849" y="902"/>
                    <a:pt x="852" y="897"/>
                    <a:pt x="852" y="897"/>
                  </a:cubicBezTo>
                  <a:cubicBezTo>
                    <a:pt x="852" y="896"/>
                    <a:pt x="852" y="896"/>
                    <a:pt x="852" y="896"/>
                  </a:cubicBezTo>
                  <a:cubicBezTo>
                    <a:pt x="854" y="894"/>
                    <a:pt x="854" y="894"/>
                    <a:pt x="854" y="894"/>
                  </a:cubicBezTo>
                  <a:cubicBezTo>
                    <a:pt x="902" y="866"/>
                    <a:pt x="902" y="866"/>
                    <a:pt x="902" y="866"/>
                  </a:cubicBezTo>
                  <a:cubicBezTo>
                    <a:pt x="936" y="878"/>
                    <a:pt x="936" y="878"/>
                    <a:pt x="936" y="878"/>
                  </a:cubicBezTo>
                  <a:cubicBezTo>
                    <a:pt x="976" y="888"/>
                    <a:pt x="976" y="888"/>
                    <a:pt x="976" y="888"/>
                  </a:cubicBezTo>
                  <a:cubicBezTo>
                    <a:pt x="978" y="888"/>
                    <a:pt x="980" y="888"/>
                    <a:pt x="983" y="888"/>
                  </a:cubicBezTo>
                  <a:cubicBezTo>
                    <a:pt x="983" y="888"/>
                    <a:pt x="983" y="888"/>
                    <a:pt x="983" y="888"/>
                  </a:cubicBezTo>
                  <a:cubicBezTo>
                    <a:pt x="980" y="888"/>
                    <a:pt x="978" y="888"/>
                    <a:pt x="976" y="888"/>
                  </a:cubicBezTo>
                  <a:cubicBezTo>
                    <a:pt x="936" y="878"/>
                    <a:pt x="936" y="878"/>
                    <a:pt x="936" y="878"/>
                  </a:cubicBezTo>
                  <a:cubicBezTo>
                    <a:pt x="902" y="866"/>
                    <a:pt x="902" y="866"/>
                    <a:pt x="902" y="866"/>
                  </a:cubicBezTo>
                  <a:moveTo>
                    <a:pt x="452" y="813"/>
                  </a:moveTo>
                  <a:cubicBezTo>
                    <a:pt x="485" y="825"/>
                    <a:pt x="485" y="825"/>
                    <a:pt x="485" y="825"/>
                  </a:cubicBezTo>
                  <a:cubicBezTo>
                    <a:pt x="495" y="842"/>
                    <a:pt x="495" y="842"/>
                    <a:pt x="495" y="842"/>
                  </a:cubicBezTo>
                  <a:cubicBezTo>
                    <a:pt x="485" y="825"/>
                    <a:pt x="485" y="825"/>
                    <a:pt x="485" y="825"/>
                  </a:cubicBezTo>
                  <a:cubicBezTo>
                    <a:pt x="452" y="813"/>
                    <a:pt x="452" y="813"/>
                    <a:pt x="452" y="813"/>
                  </a:cubicBezTo>
                  <a:moveTo>
                    <a:pt x="608" y="775"/>
                  </a:moveTo>
                  <a:cubicBezTo>
                    <a:pt x="608" y="776"/>
                    <a:pt x="609" y="776"/>
                    <a:pt x="609" y="776"/>
                  </a:cubicBezTo>
                  <a:cubicBezTo>
                    <a:pt x="611" y="778"/>
                    <a:pt x="612" y="779"/>
                    <a:pt x="614" y="781"/>
                  </a:cubicBezTo>
                  <a:cubicBezTo>
                    <a:pt x="617" y="784"/>
                    <a:pt x="620" y="788"/>
                    <a:pt x="622" y="792"/>
                  </a:cubicBezTo>
                  <a:cubicBezTo>
                    <a:pt x="622" y="792"/>
                    <a:pt x="622" y="792"/>
                    <a:pt x="623" y="792"/>
                  </a:cubicBezTo>
                  <a:cubicBezTo>
                    <a:pt x="622" y="792"/>
                    <a:pt x="622" y="792"/>
                    <a:pt x="622" y="792"/>
                  </a:cubicBezTo>
                  <a:cubicBezTo>
                    <a:pt x="620" y="788"/>
                    <a:pt x="617" y="784"/>
                    <a:pt x="614" y="781"/>
                  </a:cubicBezTo>
                  <a:cubicBezTo>
                    <a:pt x="612" y="779"/>
                    <a:pt x="611" y="778"/>
                    <a:pt x="609" y="776"/>
                  </a:cubicBezTo>
                  <a:cubicBezTo>
                    <a:pt x="609" y="776"/>
                    <a:pt x="608" y="776"/>
                    <a:pt x="608" y="775"/>
                  </a:cubicBezTo>
                  <a:moveTo>
                    <a:pt x="603" y="772"/>
                  </a:moveTo>
                  <a:cubicBezTo>
                    <a:pt x="603" y="772"/>
                    <a:pt x="603" y="772"/>
                    <a:pt x="603" y="772"/>
                  </a:cubicBezTo>
                  <a:cubicBezTo>
                    <a:pt x="605" y="773"/>
                    <a:pt x="606" y="773"/>
                    <a:pt x="607" y="774"/>
                  </a:cubicBezTo>
                  <a:cubicBezTo>
                    <a:pt x="607" y="774"/>
                    <a:pt x="607" y="775"/>
                    <a:pt x="607" y="775"/>
                  </a:cubicBezTo>
                  <a:cubicBezTo>
                    <a:pt x="607" y="775"/>
                    <a:pt x="607" y="774"/>
                    <a:pt x="607" y="774"/>
                  </a:cubicBezTo>
                  <a:cubicBezTo>
                    <a:pt x="606" y="773"/>
                    <a:pt x="605" y="773"/>
                    <a:pt x="603" y="772"/>
                  </a:cubicBezTo>
                  <a:moveTo>
                    <a:pt x="603" y="772"/>
                  </a:moveTo>
                  <a:cubicBezTo>
                    <a:pt x="603" y="772"/>
                    <a:pt x="603" y="772"/>
                    <a:pt x="603" y="772"/>
                  </a:cubicBezTo>
                  <a:cubicBezTo>
                    <a:pt x="603" y="772"/>
                    <a:pt x="603" y="772"/>
                    <a:pt x="603" y="772"/>
                  </a:cubicBezTo>
                  <a:cubicBezTo>
                    <a:pt x="603" y="772"/>
                    <a:pt x="603" y="772"/>
                    <a:pt x="603" y="772"/>
                  </a:cubicBezTo>
                  <a:moveTo>
                    <a:pt x="592" y="759"/>
                  </a:moveTo>
                  <a:cubicBezTo>
                    <a:pt x="592" y="759"/>
                    <a:pt x="592" y="759"/>
                    <a:pt x="592" y="759"/>
                  </a:cubicBezTo>
                  <a:cubicBezTo>
                    <a:pt x="592" y="759"/>
                    <a:pt x="592" y="759"/>
                    <a:pt x="592" y="759"/>
                  </a:cubicBezTo>
                  <a:cubicBezTo>
                    <a:pt x="592" y="759"/>
                    <a:pt x="592" y="759"/>
                    <a:pt x="592" y="759"/>
                  </a:cubicBezTo>
                  <a:cubicBezTo>
                    <a:pt x="592" y="760"/>
                    <a:pt x="592" y="760"/>
                    <a:pt x="592" y="760"/>
                  </a:cubicBezTo>
                  <a:cubicBezTo>
                    <a:pt x="593" y="761"/>
                    <a:pt x="594" y="762"/>
                    <a:pt x="595" y="763"/>
                  </a:cubicBezTo>
                  <a:cubicBezTo>
                    <a:pt x="595" y="763"/>
                    <a:pt x="595" y="763"/>
                    <a:pt x="595" y="763"/>
                  </a:cubicBezTo>
                  <a:cubicBezTo>
                    <a:pt x="595" y="763"/>
                    <a:pt x="595" y="763"/>
                    <a:pt x="595" y="763"/>
                  </a:cubicBezTo>
                  <a:cubicBezTo>
                    <a:pt x="594" y="762"/>
                    <a:pt x="593" y="761"/>
                    <a:pt x="592" y="760"/>
                  </a:cubicBezTo>
                  <a:cubicBezTo>
                    <a:pt x="592" y="759"/>
                    <a:pt x="592" y="759"/>
                    <a:pt x="592" y="759"/>
                  </a:cubicBezTo>
                  <a:cubicBezTo>
                    <a:pt x="592" y="759"/>
                    <a:pt x="592" y="759"/>
                    <a:pt x="592" y="759"/>
                  </a:cubicBezTo>
                  <a:cubicBezTo>
                    <a:pt x="592" y="759"/>
                    <a:pt x="592" y="759"/>
                    <a:pt x="592" y="759"/>
                  </a:cubicBezTo>
                  <a:moveTo>
                    <a:pt x="0" y="744"/>
                  </a:moveTo>
                  <a:cubicBezTo>
                    <a:pt x="0" y="744"/>
                    <a:pt x="0" y="744"/>
                    <a:pt x="0" y="744"/>
                  </a:cubicBezTo>
                  <a:cubicBezTo>
                    <a:pt x="12" y="769"/>
                    <a:pt x="12" y="769"/>
                    <a:pt x="12" y="769"/>
                  </a:cubicBezTo>
                  <a:cubicBezTo>
                    <a:pt x="16" y="812"/>
                    <a:pt x="16" y="812"/>
                    <a:pt x="16" y="812"/>
                  </a:cubicBezTo>
                  <a:cubicBezTo>
                    <a:pt x="56" y="852"/>
                    <a:pt x="56" y="852"/>
                    <a:pt x="56" y="852"/>
                  </a:cubicBezTo>
                  <a:cubicBezTo>
                    <a:pt x="16" y="812"/>
                    <a:pt x="16" y="812"/>
                    <a:pt x="16" y="812"/>
                  </a:cubicBezTo>
                  <a:cubicBezTo>
                    <a:pt x="12" y="769"/>
                    <a:pt x="12" y="769"/>
                    <a:pt x="12" y="769"/>
                  </a:cubicBezTo>
                  <a:cubicBezTo>
                    <a:pt x="0" y="744"/>
                    <a:pt x="0" y="744"/>
                    <a:pt x="0" y="744"/>
                  </a:cubicBezTo>
                  <a:moveTo>
                    <a:pt x="606" y="706"/>
                  </a:moveTo>
                  <a:cubicBezTo>
                    <a:pt x="606" y="708"/>
                    <a:pt x="606" y="710"/>
                    <a:pt x="606" y="712"/>
                  </a:cubicBezTo>
                  <a:cubicBezTo>
                    <a:pt x="607" y="712"/>
                    <a:pt x="607" y="712"/>
                    <a:pt x="607" y="712"/>
                  </a:cubicBezTo>
                  <a:cubicBezTo>
                    <a:pt x="607" y="714"/>
                    <a:pt x="607" y="715"/>
                    <a:pt x="607" y="717"/>
                  </a:cubicBezTo>
                  <a:cubicBezTo>
                    <a:pt x="607" y="722"/>
                    <a:pt x="606" y="727"/>
                    <a:pt x="604" y="731"/>
                  </a:cubicBezTo>
                  <a:cubicBezTo>
                    <a:pt x="603" y="732"/>
                    <a:pt x="603" y="733"/>
                    <a:pt x="602" y="734"/>
                  </a:cubicBezTo>
                  <a:cubicBezTo>
                    <a:pt x="603" y="733"/>
                    <a:pt x="603" y="732"/>
                    <a:pt x="604" y="731"/>
                  </a:cubicBezTo>
                  <a:cubicBezTo>
                    <a:pt x="606" y="727"/>
                    <a:pt x="607" y="722"/>
                    <a:pt x="607" y="717"/>
                  </a:cubicBezTo>
                  <a:cubicBezTo>
                    <a:pt x="607" y="715"/>
                    <a:pt x="607" y="714"/>
                    <a:pt x="607" y="712"/>
                  </a:cubicBezTo>
                  <a:cubicBezTo>
                    <a:pt x="607" y="712"/>
                    <a:pt x="607" y="712"/>
                    <a:pt x="607" y="712"/>
                  </a:cubicBezTo>
                  <a:cubicBezTo>
                    <a:pt x="606" y="710"/>
                    <a:pt x="606" y="708"/>
                    <a:pt x="606" y="706"/>
                  </a:cubicBezTo>
                  <a:moveTo>
                    <a:pt x="325" y="696"/>
                  </a:moveTo>
                  <a:cubicBezTo>
                    <a:pt x="327" y="698"/>
                    <a:pt x="327" y="698"/>
                    <a:pt x="327" y="698"/>
                  </a:cubicBezTo>
                  <a:cubicBezTo>
                    <a:pt x="317" y="715"/>
                    <a:pt x="317" y="715"/>
                    <a:pt x="317" y="715"/>
                  </a:cubicBezTo>
                  <a:cubicBezTo>
                    <a:pt x="269" y="700"/>
                    <a:pt x="269" y="700"/>
                    <a:pt x="269" y="700"/>
                  </a:cubicBezTo>
                  <a:cubicBezTo>
                    <a:pt x="317" y="715"/>
                    <a:pt x="317" y="715"/>
                    <a:pt x="317" y="715"/>
                  </a:cubicBezTo>
                  <a:cubicBezTo>
                    <a:pt x="327" y="698"/>
                    <a:pt x="327" y="698"/>
                    <a:pt x="327" y="698"/>
                  </a:cubicBezTo>
                  <a:cubicBezTo>
                    <a:pt x="325" y="696"/>
                    <a:pt x="325" y="696"/>
                    <a:pt x="325" y="696"/>
                  </a:cubicBezTo>
                  <a:moveTo>
                    <a:pt x="604" y="683"/>
                  </a:moveTo>
                  <a:cubicBezTo>
                    <a:pt x="604" y="683"/>
                    <a:pt x="604" y="684"/>
                    <a:pt x="604" y="684"/>
                  </a:cubicBezTo>
                  <a:cubicBezTo>
                    <a:pt x="604" y="684"/>
                    <a:pt x="604" y="684"/>
                    <a:pt x="604" y="684"/>
                  </a:cubicBezTo>
                  <a:cubicBezTo>
                    <a:pt x="604" y="684"/>
                    <a:pt x="604" y="684"/>
                    <a:pt x="604" y="684"/>
                  </a:cubicBezTo>
                  <a:cubicBezTo>
                    <a:pt x="604" y="684"/>
                    <a:pt x="604" y="683"/>
                    <a:pt x="604" y="683"/>
                  </a:cubicBezTo>
                  <a:moveTo>
                    <a:pt x="236" y="652"/>
                  </a:moveTo>
                  <a:cubicBezTo>
                    <a:pt x="295" y="658"/>
                    <a:pt x="295" y="658"/>
                    <a:pt x="295" y="658"/>
                  </a:cubicBezTo>
                  <a:cubicBezTo>
                    <a:pt x="303" y="666"/>
                    <a:pt x="303" y="666"/>
                    <a:pt x="303" y="666"/>
                  </a:cubicBezTo>
                  <a:cubicBezTo>
                    <a:pt x="295" y="658"/>
                    <a:pt x="295" y="658"/>
                    <a:pt x="295" y="658"/>
                  </a:cubicBezTo>
                  <a:cubicBezTo>
                    <a:pt x="236" y="652"/>
                    <a:pt x="236" y="652"/>
                    <a:pt x="236" y="652"/>
                  </a:cubicBezTo>
                  <a:moveTo>
                    <a:pt x="728" y="633"/>
                  </a:moveTo>
                  <a:cubicBezTo>
                    <a:pt x="700" y="652"/>
                    <a:pt x="700" y="652"/>
                    <a:pt x="700" y="652"/>
                  </a:cubicBezTo>
                  <a:cubicBezTo>
                    <a:pt x="650" y="684"/>
                    <a:pt x="650" y="684"/>
                    <a:pt x="650" y="684"/>
                  </a:cubicBezTo>
                  <a:cubicBezTo>
                    <a:pt x="652" y="659"/>
                    <a:pt x="652" y="659"/>
                    <a:pt x="652" y="659"/>
                  </a:cubicBezTo>
                  <a:cubicBezTo>
                    <a:pt x="630" y="665"/>
                    <a:pt x="630" y="665"/>
                    <a:pt x="630" y="665"/>
                  </a:cubicBezTo>
                  <a:cubicBezTo>
                    <a:pt x="630" y="665"/>
                    <a:pt x="630" y="665"/>
                    <a:pt x="630" y="665"/>
                  </a:cubicBezTo>
                  <a:cubicBezTo>
                    <a:pt x="652" y="659"/>
                    <a:pt x="652" y="659"/>
                    <a:pt x="652" y="659"/>
                  </a:cubicBezTo>
                  <a:cubicBezTo>
                    <a:pt x="650" y="684"/>
                    <a:pt x="650" y="684"/>
                    <a:pt x="650" y="684"/>
                  </a:cubicBezTo>
                  <a:cubicBezTo>
                    <a:pt x="700" y="652"/>
                    <a:pt x="700" y="652"/>
                    <a:pt x="700" y="652"/>
                  </a:cubicBezTo>
                  <a:cubicBezTo>
                    <a:pt x="728" y="633"/>
                    <a:pt x="728" y="633"/>
                    <a:pt x="728" y="633"/>
                  </a:cubicBezTo>
                  <a:cubicBezTo>
                    <a:pt x="728" y="633"/>
                    <a:pt x="728" y="633"/>
                    <a:pt x="728" y="633"/>
                  </a:cubicBezTo>
                  <a:moveTo>
                    <a:pt x="765" y="602"/>
                  </a:moveTo>
                  <a:cubicBezTo>
                    <a:pt x="765" y="602"/>
                    <a:pt x="765" y="603"/>
                    <a:pt x="766" y="603"/>
                  </a:cubicBezTo>
                  <a:cubicBezTo>
                    <a:pt x="767" y="607"/>
                    <a:pt x="768" y="611"/>
                    <a:pt x="768" y="615"/>
                  </a:cubicBezTo>
                  <a:cubicBezTo>
                    <a:pt x="768" y="615"/>
                    <a:pt x="768" y="615"/>
                    <a:pt x="768" y="615"/>
                  </a:cubicBezTo>
                  <a:cubicBezTo>
                    <a:pt x="768" y="611"/>
                    <a:pt x="767" y="607"/>
                    <a:pt x="766" y="603"/>
                  </a:cubicBezTo>
                  <a:cubicBezTo>
                    <a:pt x="765" y="603"/>
                    <a:pt x="765" y="602"/>
                    <a:pt x="765" y="602"/>
                  </a:cubicBezTo>
                  <a:moveTo>
                    <a:pt x="736" y="584"/>
                  </a:moveTo>
                  <a:cubicBezTo>
                    <a:pt x="736" y="584"/>
                    <a:pt x="736" y="584"/>
                    <a:pt x="736" y="584"/>
                  </a:cubicBezTo>
                  <a:cubicBezTo>
                    <a:pt x="739" y="585"/>
                    <a:pt x="739" y="585"/>
                    <a:pt x="739" y="585"/>
                  </a:cubicBezTo>
                  <a:cubicBezTo>
                    <a:pt x="736" y="584"/>
                    <a:pt x="736" y="584"/>
                    <a:pt x="736" y="584"/>
                  </a:cubicBezTo>
                  <a:moveTo>
                    <a:pt x="734" y="582"/>
                  </a:moveTo>
                  <a:cubicBezTo>
                    <a:pt x="734" y="582"/>
                    <a:pt x="734" y="582"/>
                    <a:pt x="734" y="582"/>
                  </a:cubicBezTo>
                  <a:cubicBezTo>
                    <a:pt x="739" y="582"/>
                    <a:pt x="739" y="582"/>
                    <a:pt x="739" y="582"/>
                  </a:cubicBezTo>
                  <a:cubicBezTo>
                    <a:pt x="734" y="582"/>
                    <a:pt x="734" y="582"/>
                    <a:pt x="734" y="582"/>
                  </a:cubicBezTo>
                  <a:moveTo>
                    <a:pt x="739" y="561"/>
                  </a:moveTo>
                  <a:cubicBezTo>
                    <a:pt x="739" y="561"/>
                    <a:pt x="739" y="561"/>
                    <a:pt x="739" y="562"/>
                  </a:cubicBezTo>
                  <a:cubicBezTo>
                    <a:pt x="739" y="562"/>
                    <a:pt x="739" y="562"/>
                    <a:pt x="739" y="562"/>
                  </a:cubicBezTo>
                  <a:cubicBezTo>
                    <a:pt x="739" y="563"/>
                    <a:pt x="739" y="565"/>
                    <a:pt x="739" y="567"/>
                  </a:cubicBezTo>
                  <a:cubicBezTo>
                    <a:pt x="741" y="568"/>
                    <a:pt x="743" y="570"/>
                    <a:pt x="745" y="572"/>
                  </a:cubicBezTo>
                  <a:cubicBezTo>
                    <a:pt x="749" y="576"/>
                    <a:pt x="753" y="582"/>
                    <a:pt x="759" y="591"/>
                  </a:cubicBezTo>
                  <a:cubicBezTo>
                    <a:pt x="753" y="582"/>
                    <a:pt x="749" y="576"/>
                    <a:pt x="745" y="572"/>
                  </a:cubicBezTo>
                  <a:cubicBezTo>
                    <a:pt x="743" y="570"/>
                    <a:pt x="741" y="568"/>
                    <a:pt x="739" y="567"/>
                  </a:cubicBezTo>
                  <a:cubicBezTo>
                    <a:pt x="739" y="565"/>
                    <a:pt x="739" y="563"/>
                    <a:pt x="739" y="562"/>
                  </a:cubicBezTo>
                  <a:cubicBezTo>
                    <a:pt x="739" y="562"/>
                    <a:pt x="739" y="562"/>
                    <a:pt x="739" y="562"/>
                  </a:cubicBezTo>
                  <a:cubicBezTo>
                    <a:pt x="739" y="561"/>
                    <a:pt x="739" y="561"/>
                    <a:pt x="739" y="561"/>
                  </a:cubicBezTo>
                  <a:moveTo>
                    <a:pt x="749" y="550"/>
                  </a:moveTo>
                  <a:cubicBezTo>
                    <a:pt x="747" y="552"/>
                    <a:pt x="744" y="554"/>
                    <a:pt x="742" y="557"/>
                  </a:cubicBezTo>
                  <a:cubicBezTo>
                    <a:pt x="741" y="558"/>
                    <a:pt x="740" y="559"/>
                    <a:pt x="740" y="560"/>
                  </a:cubicBezTo>
                  <a:cubicBezTo>
                    <a:pt x="740" y="559"/>
                    <a:pt x="741" y="558"/>
                    <a:pt x="742" y="557"/>
                  </a:cubicBezTo>
                  <a:cubicBezTo>
                    <a:pt x="744" y="554"/>
                    <a:pt x="747" y="552"/>
                    <a:pt x="749" y="550"/>
                  </a:cubicBezTo>
                  <a:moveTo>
                    <a:pt x="879" y="515"/>
                  </a:moveTo>
                  <a:cubicBezTo>
                    <a:pt x="825" y="536"/>
                    <a:pt x="825" y="536"/>
                    <a:pt x="825" y="536"/>
                  </a:cubicBezTo>
                  <a:cubicBezTo>
                    <a:pt x="824" y="536"/>
                    <a:pt x="824" y="536"/>
                    <a:pt x="824" y="536"/>
                  </a:cubicBezTo>
                  <a:cubicBezTo>
                    <a:pt x="824" y="536"/>
                    <a:pt x="821" y="536"/>
                    <a:pt x="816" y="537"/>
                  </a:cubicBezTo>
                  <a:cubicBezTo>
                    <a:pt x="812" y="538"/>
                    <a:pt x="806" y="539"/>
                    <a:pt x="800" y="540"/>
                  </a:cubicBezTo>
                  <a:cubicBezTo>
                    <a:pt x="806" y="539"/>
                    <a:pt x="812" y="538"/>
                    <a:pt x="816" y="537"/>
                  </a:cubicBezTo>
                  <a:cubicBezTo>
                    <a:pt x="821" y="536"/>
                    <a:pt x="824" y="536"/>
                    <a:pt x="824" y="536"/>
                  </a:cubicBezTo>
                  <a:cubicBezTo>
                    <a:pt x="825" y="536"/>
                    <a:pt x="825" y="536"/>
                    <a:pt x="825" y="536"/>
                  </a:cubicBezTo>
                  <a:cubicBezTo>
                    <a:pt x="879" y="515"/>
                    <a:pt x="879" y="515"/>
                    <a:pt x="879" y="515"/>
                  </a:cubicBezTo>
                  <a:moveTo>
                    <a:pt x="841" y="425"/>
                  </a:moveTo>
                  <a:cubicBezTo>
                    <a:pt x="841" y="426"/>
                    <a:pt x="841" y="426"/>
                    <a:pt x="841" y="427"/>
                  </a:cubicBezTo>
                  <a:cubicBezTo>
                    <a:pt x="845" y="427"/>
                    <a:pt x="849" y="426"/>
                    <a:pt x="853" y="426"/>
                  </a:cubicBezTo>
                  <a:cubicBezTo>
                    <a:pt x="866" y="426"/>
                    <a:pt x="880" y="427"/>
                    <a:pt x="896" y="428"/>
                  </a:cubicBezTo>
                  <a:cubicBezTo>
                    <a:pt x="902" y="429"/>
                    <a:pt x="907" y="430"/>
                    <a:pt x="911" y="430"/>
                  </a:cubicBezTo>
                  <a:cubicBezTo>
                    <a:pt x="915" y="431"/>
                    <a:pt x="919" y="433"/>
                    <a:pt x="922" y="434"/>
                  </a:cubicBezTo>
                  <a:cubicBezTo>
                    <a:pt x="925" y="436"/>
                    <a:pt x="927" y="437"/>
                    <a:pt x="929" y="440"/>
                  </a:cubicBezTo>
                  <a:cubicBezTo>
                    <a:pt x="930" y="441"/>
                    <a:pt x="931" y="443"/>
                    <a:pt x="932" y="445"/>
                  </a:cubicBezTo>
                  <a:cubicBezTo>
                    <a:pt x="933" y="447"/>
                    <a:pt x="934" y="449"/>
                    <a:pt x="934" y="451"/>
                  </a:cubicBezTo>
                  <a:cubicBezTo>
                    <a:pt x="934" y="451"/>
                    <a:pt x="934" y="451"/>
                    <a:pt x="934" y="451"/>
                  </a:cubicBezTo>
                  <a:cubicBezTo>
                    <a:pt x="934" y="449"/>
                    <a:pt x="933" y="447"/>
                    <a:pt x="932" y="445"/>
                  </a:cubicBezTo>
                  <a:cubicBezTo>
                    <a:pt x="931" y="443"/>
                    <a:pt x="930" y="441"/>
                    <a:pt x="929" y="440"/>
                  </a:cubicBezTo>
                  <a:cubicBezTo>
                    <a:pt x="927" y="437"/>
                    <a:pt x="925" y="436"/>
                    <a:pt x="922" y="434"/>
                  </a:cubicBezTo>
                  <a:cubicBezTo>
                    <a:pt x="919" y="433"/>
                    <a:pt x="915" y="431"/>
                    <a:pt x="911" y="430"/>
                  </a:cubicBezTo>
                  <a:cubicBezTo>
                    <a:pt x="907" y="430"/>
                    <a:pt x="902" y="429"/>
                    <a:pt x="896" y="428"/>
                  </a:cubicBezTo>
                  <a:cubicBezTo>
                    <a:pt x="880" y="427"/>
                    <a:pt x="866" y="426"/>
                    <a:pt x="853" y="426"/>
                  </a:cubicBezTo>
                  <a:cubicBezTo>
                    <a:pt x="849" y="426"/>
                    <a:pt x="845" y="427"/>
                    <a:pt x="841" y="427"/>
                  </a:cubicBezTo>
                  <a:cubicBezTo>
                    <a:pt x="841" y="426"/>
                    <a:pt x="841" y="426"/>
                    <a:pt x="841" y="425"/>
                  </a:cubicBezTo>
                  <a:moveTo>
                    <a:pt x="840" y="419"/>
                  </a:moveTo>
                  <a:cubicBezTo>
                    <a:pt x="840" y="419"/>
                    <a:pt x="840" y="420"/>
                    <a:pt x="840" y="420"/>
                  </a:cubicBezTo>
                  <a:cubicBezTo>
                    <a:pt x="841" y="422"/>
                    <a:pt x="841" y="423"/>
                    <a:pt x="841" y="425"/>
                  </a:cubicBezTo>
                  <a:cubicBezTo>
                    <a:pt x="841" y="425"/>
                    <a:pt x="841" y="425"/>
                    <a:pt x="841" y="425"/>
                  </a:cubicBezTo>
                  <a:cubicBezTo>
                    <a:pt x="841" y="423"/>
                    <a:pt x="841" y="422"/>
                    <a:pt x="840" y="420"/>
                  </a:cubicBezTo>
                  <a:cubicBezTo>
                    <a:pt x="840" y="420"/>
                    <a:pt x="840" y="419"/>
                    <a:pt x="840" y="419"/>
                  </a:cubicBezTo>
                  <a:moveTo>
                    <a:pt x="840" y="418"/>
                  </a:moveTo>
                  <a:cubicBezTo>
                    <a:pt x="840" y="419"/>
                    <a:pt x="840" y="419"/>
                    <a:pt x="840" y="419"/>
                  </a:cubicBezTo>
                  <a:cubicBezTo>
                    <a:pt x="840" y="419"/>
                    <a:pt x="840" y="419"/>
                    <a:pt x="840" y="418"/>
                  </a:cubicBezTo>
                  <a:moveTo>
                    <a:pt x="840" y="418"/>
                  </a:moveTo>
                  <a:cubicBezTo>
                    <a:pt x="840" y="418"/>
                    <a:pt x="840" y="418"/>
                    <a:pt x="840" y="418"/>
                  </a:cubicBezTo>
                  <a:cubicBezTo>
                    <a:pt x="840" y="418"/>
                    <a:pt x="840" y="418"/>
                    <a:pt x="840" y="418"/>
                  </a:cubicBezTo>
                  <a:moveTo>
                    <a:pt x="839" y="418"/>
                  </a:moveTo>
                  <a:cubicBezTo>
                    <a:pt x="839" y="418"/>
                    <a:pt x="839" y="418"/>
                    <a:pt x="839" y="418"/>
                  </a:cubicBezTo>
                  <a:cubicBezTo>
                    <a:pt x="839" y="418"/>
                    <a:pt x="839" y="418"/>
                    <a:pt x="839" y="418"/>
                  </a:cubicBezTo>
                  <a:moveTo>
                    <a:pt x="839" y="418"/>
                  </a:moveTo>
                  <a:cubicBezTo>
                    <a:pt x="839" y="418"/>
                    <a:pt x="839" y="418"/>
                    <a:pt x="839" y="418"/>
                  </a:cubicBezTo>
                  <a:cubicBezTo>
                    <a:pt x="839" y="418"/>
                    <a:pt x="839" y="418"/>
                    <a:pt x="839" y="418"/>
                  </a:cubicBezTo>
                  <a:moveTo>
                    <a:pt x="839" y="417"/>
                  </a:moveTo>
                  <a:cubicBezTo>
                    <a:pt x="839" y="417"/>
                    <a:pt x="839" y="417"/>
                    <a:pt x="839" y="417"/>
                  </a:cubicBezTo>
                  <a:cubicBezTo>
                    <a:pt x="839" y="417"/>
                    <a:pt x="839" y="417"/>
                    <a:pt x="839" y="417"/>
                  </a:cubicBezTo>
                  <a:moveTo>
                    <a:pt x="825" y="410"/>
                  </a:moveTo>
                  <a:cubicBezTo>
                    <a:pt x="824" y="410"/>
                    <a:pt x="823" y="410"/>
                    <a:pt x="823" y="410"/>
                  </a:cubicBezTo>
                  <a:cubicBezTo>
                    <a:pt x="808" y="413"/>
                    <a:pt x="793" y="419"/>
                    <a:pt x="782" y="423"/>
                  </a:cubicBezTo>
                  <a:cubicBezTo>
                    <a:pt x="782" y="423"/>
                    <a:pt x="782" y="423"/>
                    <a:pt x="782" y="423"/>
                  </a:cubicBezTo>
                  <a:cubicBezTo>
                    <a:pt x="793" y="419"/>
                    <a:pt x="808" y="413"/>
                    <a:pt x="823" y="410"/>
                  </a:cubicBezTo>
                  <a:cubicBezTo>
                    <a:pt x="823" y="410"/>
                    <a:pt x="823" y="410"/>
                    <a:pt x="823" y="410"/>
                  </a:cubicBezTo>
                  <a:cubicBezTo>
                    <a:pt x="823" y="410"/>
                    <a:pt x="824" y="410"/>
                    <a:pt x="825" y="410"/>
                  </a:cubicBezTo>
                  <a:moveTo>
                    <a:pt x="826" y="410"/>
                  </a:moveTo>
                  <a:cubicBezTo>
                    <a:pt x="826" y="410"/>
                    <a:pt x="826" y="410"/>
                    <a:pt x="826" y="410"/>
                  </a:cubicBezTo>
                  <a:cubicBezTo>
                    <a:pt x="828" y="410"/>
                    <a:pt x="830" y="410"/>
                    <a:pt x="832" y="411"/>
                  </a:cubicBezTo>
                  <a:cubicBezTo>
                    <a:pt x="834" y="412"/>
                    <a:pt x="836" y="414"/>
                    <a:pt x="838" y="416"/>
                  </a:cubicBezTo>
                  <a:cubicBezTo>
                    <a:pt x="838" y="416"/>
                    <a:pt x="839" y="417"/>
                    <a:pt x="839" y="417"/>
                  </a:cubicBezTo>
                  <a:cubicBezTo>
                    <a:pt x="839" y="417"/>
                    <a:pt x="838" y="416"/>
                    <a:pt x="838" y="416"/>
                  </a:cubicBezTo>
                  <a:cubicBezTo>
                    <a:pt x="836" y="414"/>
                    <a:pt x="834" y="412"/>
                    <a:pt x="832" y="411"/>
                  </a:cubicBezTo>
                  <a:cubicBezTo>
                    <a:pt x="830" y="410"/>
                    <a:pt x="828" y="410"/>
                    <a:pt x="826" y="410"/>
                  </a:cubicBezTo>
                  <a:moveTo>
                    <a:pt x="755" y="306"/>
                  </a:moveTo>
                  <a:cubicBezTo>
                    <a:pt x="755" y="306"/>
                    <a:pt x="753" y="306"/>
                    <a:pt x="750" y="306"/>
                  </a:cubicBezTo>
                  <a:cubicBezTo>
                    <a:pt x="750" y="306"/>
                    <a:pt x="750" y="306"/>
                    <a:pt x="750" y="306"/>
                  </a:cubicBezTo>
                  <a:cubicBezTo>
                    <a:pt x="750" y="306"/>
                    <a:pt x="750" y="306"/>
                    <a:pt x="750" y="306"/>
                  </a:cubicBezTo>
                  <a:cubicBezTo>
                    <a:pt x="750" y="306"/>
                    <a:pt x="750" y="306"/>
                    <a:pt x="750" y="306"/>
                  </a:cubicBezTo>
                  <a:cubicBezTo>
                    <a:pt x="753" y="306"/>
                    <a:pt x="755" y="306"/>
                    <a:pt x="755" y="306"/>
                  </a:cubicBezTo>
                  <a:cubicBezTo>
                    <a:pt x="755" y="306"/>
                    <a:pt x="755" y="306"/>
                    <a:pt x="755" y="306"/>
                  </a:cubicBezTo>
                  <a:moveTo>
                    <a:pt x="760" y="305"/>
                  </a:moveTo>
                  <a:cubicBezTo>
                    <a:pt x="755" y="306"/>
                    <a:pt x="755" y="306"/>
                    <a:pt x="755" y="306"/>
                  </a:cubicBezTo>
                  <a:cubicBezTo>
                    <a:pt x="760" y="305"/>
                    <a:pt x="760" y="305"/>
                    <a:pt x="760" y="305"/>
                  </a:cubicBezTo>
                  <a:cubicBezTo>
                    <a:pt x="799" y="334"/>
                    <a:pt x="799" y="334"/>
                    <a:pt x="799" y="334"/>
                  </a:cubicBezTo>
                  <a:cubicBezTo>
                    <a:pt x="799" y="334"/>
                    <a:pt x="799" y="334"/>
                    <a:pt x="799" y="334"/>
                  </a:cubicBezTo>
                  <a:cubicBezTo>
                    <a:pt x="760" y="305"/>
                    <a:pt x="760" y="305"/>
                    <a:pt x="760" y="305"/>
                  </a:cubicBezTo>
                  <a:moveTo>
                    <a:pt x="728" y="301"/>
                  </a:moveTo>
                  <a:cubicBezTo>
                    <a:pt x="728" y="301"/>
                    <a:pt x="728" y="301"/>
                    <a:pt x="728" y="301"/>
                  </a:cubicBezTo>
                  <a:cubicBezTo>
                    <a:pt x="728" y="301"/>
                    <a:pt x="729" y="302"/>
                    <a:pt x="729" y="302"/>
                  </a:cubicBezTo>
                  <a:cubicBezTo>
                    <a:pt x="731" y="303"/>
                    <a:pt x="734" y="304"/>
                    <a:pt x="738" y="305"/>
                  </a:cubicBezTo>
                  <a:cubicBezTo>
                    <a:pt x="739" y="305"/>
                    <a:pt x="739" y="305"/>
                    <a:pt x="740" y="305"/>
                  </a:cubicBezTo>
                  <a:cubicBezTo>
                    <a:pt x="739" y="305"/>
                    <a:pt x="739" y="305"/>
                    <a:pt x="738" y="305"/>
                  </a:cubicBezTo>
                  <a:cubicBezTo>
                    <a:pt x="734" y="304"/>
                    <a:pt x="731" y="303"/>
                    <a:pt x="729" y="302"/>
                  </a:cubicBezTo>
                  <a:cubicBezTo>
                    <a:pt x="729" y="302"/>
                    <a:pt x="728" y="301"/>
                    <a:pt x="728" y="301"/>
                  </a:cubicBezTo>
                  <a:moveTo>
                    <a:pt x="750" y="293"/>
                  </a:moveTo>
                  <a:cubicBezTo>
                    <a:pt x="748" y="294"/>
                    <a:pt x="748" y="294"/>
                    <a:pt x="748" y="294"/>
                  </a:cubicBezTo>
                  <a:cubicBezTo>
                    <a:pt x="750" y="293"/>
                    <a:pt x="750" y="293"/>
                    <a:pt x="750" y="293"/>
                  </a:cubicBezTo>
                  <a:cubicBezTo>
                    <a:pt x="750" y="293"/>
                    <a:pt x="750" y="293"/>
                    <a:pt x="750" y="293"/>
                  </a:cubicBezTo>
                  <a:moveTo>
                    <a:pt x="760" y="193"/>
                  </a:moveTo>
                  <a:cubicBezTo>
                    <a:pt x="767" y="209"/>
                    <a:pt x="767" y="209"/>
                    <a:pt x="767" y="209"/>
                  </a:cubicBezTo>
                  <a:cubicBezTo>
                    <a:pt x="774" y="233"/>
                    <a:pt x="774" y="233"/>
                    <a:pt x="774" y="233"/>
                  </a:cubicBezTo>
                  <a:cubicBezTo>
                    <a:pt x="777" y="256"/>
                    <a:pt x="777" y="256"/>
                    <a:pt x="777" y="256"/>
                  </a:cubicBezTo>
                  <a:cubicBezTo>
                    <a:pt x="774" y="233"/>
                    <a:pt x="774" y="233"/>
                    <a:pt x="774" y="233"/>
                  </a:cubicBezTo>
                  <a:cubicBezTo>
                    <a:pt x="767" y="209"/>
                    <a:pt x="767" y="209"/>
                    <a:pt x="767" y="209"/>
                  </a:cubicBezTo>
                  <a:cubicBezTo>
                    <a:pt x="760" y="193"/>
                    <a:pt x="760" y="193"/>
                    <a:pt x="760" y="193"/>
                  </a:cubicBezTo>
                  <a:cubicBezTo>
                    <a:pt x="760" y="193"/>
                    <a:pt x="760" y="193"/>
                    <a:pt x="760" y="193"/>
                  </a:cubicBezTo>
                  <a:moveTo>
                    <a:pt x="806" y="153"/>
                  </a:moveTo>
                  <a:cubicBezTo>
                    <a:pt x="805" y="155"/>
                    <a:pt x="805" y="156"/>
                    <a:pt x="804" y="157"/>
                  </a:cubicBezTo>
                  <a:cubicBezTo>
                    <a:pt x="805" y="156"/>
                    <a:pt x="805" y="155"/>
                    <a:pt x="806" y="153"/>
                  </a:cubicBezTo>
                  <a:moveTo>
                    <a:pt x="1199" y="2549"/>
                  </a:moveTo>
                  <a:cubicBezTo>
                    <a:pt x="1199" y="2549"/>
                    <a:pt x="1199" y="2549"/>
                    <a:pt x="1199" y="2549"/>
                  </a:cubicBezTo>
                  <a:moveTo>
                    <a:pt x="980" y="2542"/>
                  </a:moveTo>
                  <a:cubicBezTo>
                    <a:pt x="980" y="2542"/>
                    <a:pt x="980" y="2542"/>
                    <a:pt x="980" y="2542"/>
                  </a:cubicBezTo>
                  <a:moveTo>
                    <a:pt x="983" y="2526"/>
                  </a:moveTo>
                  <a:cubicBezTo>
                    <a:pt x="983" y="2526"/>
                    <a:pt x="983" y="2526"/>
                    <a:pt x="983" y="2526"/>
                  </a:cubicBezTo>
                  <a:moveTo>
                    <a:pt x="983" y="2526"/>
                  </a:moveTo>
                  <a:cubicBezTo>
                    <a:pt x="983" y="2526"/>
                    <a:pt x="983" y="2526"/>
                    <a:pt x="983" y="2526"/>
                  </a:cubicBezTo>
                  <a:cubicBezTo>
                    <a:pt x="983" y="2526"/>
                    <a:pt x="983" y="2526"/>
                    <a:pt x="983" y="2526"/>
                  </a:cubicBezTo>
                  <a:cubicBezTo>
                    <a:pt x="983" y="2526"/>
                    <a:pt x="983" y="2526"/>
                    <a:pt x="983" y="2526"/>
                  </a:cubicBezTo>
                  <a:moveTo>
                    <a:pt x="982" y="2525"/>
                  </a:moveTo>
                  <a:cubicBezTo>
                    <a:pt x="982" y="2525"/>
                    <a:pt x="982" y="2525"/>
                    <a:pt x="982" y="2525"/>
                  </a:cubicBezTo>
                  <a:moveTo>
                    <a:pt x="977" y="2522"/>
                  </a:moveTo>
                  <a:cubicBezTo>
                    <a:pt x="977" y="2522"/>
                    <a:pt x="977" y="2522"/>
                    <a:pt x="977" y="2522"/>
                  </a:cubicBezTo>
                  <a:moveTo>
                    <a:pt x="1066" y="2476"/>
                  </a:moveTo>
                  <a:cubicBezTo>
                    <a:pt x="1066" y="2476"/>
                    <a:pt x="1066" y="2476"/>
                    <a:pt x="1066" y="2476"/>
                  </a:cubicBezTo>
                  <a:moveTo>
                    <a:pt x="725" y="2420"/>
                  </a:moveTo>
                  <a:cubicBezTo>
                    <a:pt x="725" y="2420"/>
                    <a:pt x="725" y="2420"/>
                    <a:pt x="725" y="2420"/>
                  </a:cubicBezTo>
                  <a:cubicBezTo>
                    <a:pt x="725" y="2420"/>
                    <a:pt x="725" y="2420"/>
                    <a:pt x="725" y="2420"/>
                  </a:cubicBezTo>
                  <a:moveTo>
                    <a:pt x="739" y="2420"/>
                  </a:moveTo>
                  <a:cubicBezTo>
                    <a:pt x="738" y="2419"/>
                    <a:pt x="738" y="2419"/>
                    <a:pt x="738" y="2419"/>
                  </a:cubicBezTo>
                  <a:cubicBezTo>
                    <a:pt x="738" y="2419"/>
                    <a:pt x="738" y="2419"/>
                    <a:pt x="738" y="2419"/>
                  </a:cubicBezTo>
                  <a:cubicBezTo>
                    <a:pt x="738" y="2419"/>
                    <a:pt x="738" y="2419"/>
                    <a:pt x="738" y="2419"/>
                  </a:cubicBezTo>
                  <a:cubicBezTo>
                    <a:pt x="739" y="2420"/>
                    <a:pt x="739" y="2420"/>
                    <a:pt x="739" y="2420"/>
                  </a:cubicBezTo>
                  <a:moveTo>
                    <a:pt x="1291" y="2265"/>
                  </a:moveTo>
                  <a:cubicBezTo>
                    <a:pt x="1291" y="2265"/>
                    <a:pt x="1291" y="2265"/>
                    <a:pt x="1291" y="2265"/>
                  </a:cubicBezTo>
                  <a:cubicBezTo>
                    <a:pt x="1291" y="2265"/>
                    <a:pt x="1291" y="2265"/>
                    <a:pt x="1291" y="2265"/>
                  </a:cubicBezTo>
                  <a:moveTo>
                    <a:pt x="1554" y="1719"/>
                  </a:moveTo>
                  <a:cubicBezTo>
                    <a:pt x="1554" y="1719"/>
                    <a:pt x="1554" y="1719"/>
                    <a:pt x="1554" y="1719"/>
                  </a:cubicBezTo>
                  <a:cubicBezTo>
                    <a:pt x="1554" y="1719"/>
                    <a:pt x="1554" y="1719"/>
                    <a:pt x="1554" y="1719"/>
                  </a:cubicBezTo>
                  <a:moveTo>
                    <a:pt x="1324" y="1636"/>
                  </a:moveTo>
                  <a:cubicBezTo>
                    <a:pt x="1324" y="1636"/>
                    <a:pt x="1324" y="1636"/>
                    <a:pt x="1324" y="1636"/>
                  </a:cubicBezTo>
                  <a:moveTo>
                    <a:pt x="1710" y="1441"/>
                  </a:moveTo>
                  <a:cubicBezTo>
                    <a:pt x="1710" y="1441"/>
                    <a:pt x="1710" y="1441"/>
                    <a:pt x="1710" y="1441"/>
                  </a:cubicBezTo>
                  <a:cubicBezTo>
                    <a:pt x="1710" y="1441"/>
                    <a:pt x="1710" y="1441"/>
                    <a:pt x="1710" y="1441"/>
                  </a:cubicBezTo>
                  <a:cubicBezTo>
                    <a:pt x="1710" y="1441"/>
                    <a:pt x="1710" y="1441"/>
                    <a:pt x="1710" y="1441"/>
                  </a:cubicBezTo>
                  <a:moveTo>
                    <a:pt x="1736" y="1440"/>
                  </a:moveTo>
                  <a:cubicBezTo>
                    <a:pt x="1736" y="1440"/>
                    <a:pt x="1736" y="1440"/>
                    <a:pt x="1736" y="1440"/>
                  </a:cubicBezTo>
                  <a:moveTo>
                    <a:pt x="1736" y="1439"/>
                  </a:moveTo>
                  <a:cubicBezTo>
                    <a:pt x="1736" y="1439"/>
                    <a:pt x="1736" y="1439"/>
                    <a:pt x="1736" y="1439"/>
                  </a:cubicBezTo>
                  <a:moveTo>
                    <a:pt x="1735" y="1438"/>
                  </a:moveTo>
                  <a:cubicBezTo>
                    <a:pt x="1735" y="1438"/>
                    <a:pt x="1735" y="1438"/>
                    <a:pt x="1735" y="1438"/>
                  </a:cubicBezTo>
                  <a:moveTo>
                    <a:pt x="1957" y="1397"/>
                  </a:moveTo>
                  <a:cubicBezTo>
                    <a:pt x="1957" y="1397"/>
                    <a:pt x="1957" y="1397"/>
                    <a:pt x="1957" y="1397"/>
                  </a:cubicBezTo>
                  <a:moveTo>
                    <a:pt x="1957" y="1394"/>
                  </a:moveTo>
                  <a:cubicBezTo>
                    <a:pt x="1957" y="1394"/>
                    <a:pt x="1957" y="1394"/>
                    <a:pt x="1957" y="1394"/>
                  </a:cubicBezTo>
                  <a:moveTo>
                    <a:pt x="1955" y="1391"/>
                  </a:moveTo>
                  <a:cubicBezTo>
                    <a:pt x="1955" y="1391"/>
                    <a:pt x="1955" y="1391"/>
                    <a:pt x="1955" y="1391"/>
                  </a:cubicBezTo>
                  <a:moveTo>
                    <a:pt x="1679" y="1002"/>
                  </a:moveTo>
                  <a:cubicBezTo>
                    <a:pt x="1679" y="1002"/>
                    <a:pt x="1679" y="1002"/>
                    <a:pt x="1679" y="1002"/>
                  </a:cubicBezTo>
                  <a:moveTo>
                    <a:pt x="1734" y="658"/>
                  </a:moveTo>
                  <a:cubicBezTo>
                    <a:pt x="1734" y="658"/>
                    <a:pt x="1734" y="658"/>
                    <a:pt x="1734" y="658"/>
                  </a:cubicBezTo>
                  <a:moveTo>
                    <a:pt x="1649" y="78"/>
                  </a:moveTo>
                  <a:cubicBezTo>
                    <a:pt x="1649" y="79"/>
                    <a:pt x="1649" y="81"/>
                    <a:pt x="1649" y="83"/>
                  </a:cubicBezTo>
                  <a:cubicBezTo>
                    <a:pt x="1652" y="115"/>
                    <a:pt x="1652" y="115"/>
                    <a:pt x="1652" y="115"/>
                  </a:cubicBezTo>
                  <a:cubicBezTo>
                    <a:pt x="1687" y="138"/>
                    <a:pt x="1687" y="138"/>
                    <a:pt x="1687" y="138"/>
                  </a:cubicBezTo>
                  <a:cubicBezTo>
                    <a:pt x="1737" y="159"/>
                    <a:pt x="1737" y="159"/>
                    <a:pt x="1737" y="159"/>
                  </a:cubicBezTo>
                  <a:cubicBezTo>
                    <a:pt x="1761" y="191"/>
                    <a:pt x="1761" y="191"/>
                    <a:pt x="1761" y="191"/>
                  </a:cubicBezTo>
                  <a:cubicBezTo>
                    <a:pt x="1784" y="237"/>
                    <a:pt x="1784" y="237"/>
                    <a:pt x="1784" y="237"/>
                  </a:cubicBezTo>
                  <a:cubicBezTo>
                    <a:pt x="1788" y="239"/>
                    <a:pt x="1788" y="239"/>
                    <a:pt x="1788" y="239"/>
                  </a:cubicBezTo>
                  <a:cubicBezTo>
                    <a:pt x="1788" y="239"/>
                    <a:pt x="1788" y="239"/>
                    <a:pt x="1788" y="239"/>
                  </a:cubicBezTo>
                  <a:cubicBezTo>
                    <a:pt x="1788" y="239"/>
                    <a:pt x="1793" y="242"/>
                    <a:pt x="1800" y="247"/>
                  </a:cubicBezTo>
                  <a:cubicBezTo>
                    <a:pt x="1806" y="251"/>
                    <a:pt x="1814" y="256"/>
                    <a:pt x="1818" y="261"/>
                  </a:cubicBezTo>
                  <a:cubicBezTo>
                    <a:pt x="1819" y="262"/>
                    <a:pt x="1819" y="262"/>
                    <a:pt x="1820" y="264"/>
                  </a:cubicBezTo>
                  <a:cubicBezTo>
                    <a:pt x="1820" y="266"/>
                    <a:pt x="1821" y="268"/>
                    <a:pt x="1821" y="271"/>
                  </a:cubicBezTo>
                  <a:cubicBezTo>
                    <a:pt x="1821" y="274"/>
                    <a:pt x="1820" y="279"/>
                    <a:pt x="1819" y="282"/>
                  </a:cubicBezTo>
                  <a:cubicBezTo>
                    <a:pt x="1819" y="283"/>
                    <a:pt x="1819" y="285"/>
                    <a:pt x="1818" y="286"/>
                  </a:cubicBezTo>
                  <a:cubicBezTo>
                    <a:pt x="1818" y="286"/>
                    <a:pt x="1818" y="286"/>
                    <a:pt x="1818" y="287"/>
                  </a:cubicBezTo>
                  <a:cubicBezTo>
                    <a:pt x="1818" y="287"/>
                    <a:pt x="1818" y="287"/>
                    <a:pt x="1818" y="287"/>
                  </a:cubicBezTo>
                  <a:cubicBezTo>
                    <a:pt x="1818" y="287"/>
                    <a:pt x="1818" y="287"/>
                    <a:pt x="1818" y="287"/>
                  </a:cubicBezTo>
                  <a:cubicBezTo>
                    <a:pt x="1818" y="288"/>
                    <a:pt x="1818" y="288"/>
                    <a:pt x="1818" y="288"/>
                  </a:cubicBezTo>
                  <a:cubicBezTo>
                    <a:pt x="1818" y="290"/>
                    <a:pt x="1818" y="290"/>
                    <a:pt x="1818" y="290"/>
                  </a:cubicBezTo>
                  <a:cubicBezTo>
                    <a:pt x="1817" y="290"/>
                    <a:pt x="1817" y="291"/>
                    <a:pt x="1817" y="293"/>
                  </a:cubicBezTo>
                  <a:cubicBezTo>
                    <a:pt x="1817" y="298"/>
                    <a:pt x="1818" y="308"/>
                    <a:pt x="1823" y="320"/>
                  </a:cubicBezTo>
                  <a:cubicBezTo>
                    <a:pt x="1828" y="331"/>
                    <a:pt x="1837" y="343"/>
                    <a:pt x="1852" y="354"/>
                  </a:cubicBezTo>
                  <a:cubicBezTo>
                    <a:pt x="1873" y="382"/>
                    <a:pt x="1873" y="382"/>
                    <a:pt x="1873" y="382"/>
                  </a:cubicBezTo>
                  <a:cubicBezTo>
                    <a:pt x="1876" y="432"/>
                    <a:pt x="1876" y="432"/>
                    <a:pt x="1876" y="432"/>
                  </a:cubicBezTo>
                  <a:cubicBezTo>
                    <a:pt x="1895" y="484"/>
                    <a:pt x="1895" y="484"/>
                    <a:pt x="1895" y="484"/>
                  </a:cubicBezTo>
                  <a:cubicBezTo>
                    <a:pt x="1909" y="512"/>
                    <a:pt x="1909" y="512"/>
                    <a:pt x="1909" y="512"/>
                  </a:cubicBezTo>
                  <a:cubicBezTo>
                    <a:pt x="1882" y="539"/>
                    <a:pt x="1882" y="539"/>
                    <a:pt x="1882" y="539"/>
                  </a:cubicBezTo>
                  <a:cubicBezTo>
                    <a:pt x="1851" y="583"/>
                    <a:pt x="1851" y="583"/>
                    <a:pt x="1851" y="583"/>
                  </a:cubicBezTo>
                  <a:cubicBezTo>
                    <a:pt x="1804" y="561"/>
                    <a:pt x="1804" y="561"/>
                    <a:pt x="1804" y="561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3" y="598"/>
                    <a:pt x="1783" y="598"/>
                    <a:pt x="1783" y="598"/>
                  </a:cubicBezTo>
                  <a:cubicBezTo>
                    <a:pt x="1786" y="594"/>
                    <a:pt x="1786" y="594"/>
                    <a:pt x="1786" y="594"/>
                  </a:cubicBezTo>
                  <a:cubicBezTo>
                    <a:pt x="1785" y="594"/>
                    <a:pt x="1782" y="598"/>
                    <a:pt x="1778" y="602"/>
                  </a:cubicBezTo>
                  <a:cubicBezTo>
                    <a:pt x="1776" y="604"/>
                    <a:pt x="1773" y="606"/>
                    <a:pt x="1770" y="608"/>
                  </a:cubicBezTo>
                  <a:cubicBezTo>
                    <a:pt x="1767" y="610"/>
                    <a:pt x="1763" y="611"/>
                    <a:pt x="1759" y="611"/>
                  </a:cubicBezTo>
                  <a:cubicBezTo>
                    <a:pt x="1751" y="612"/>
                    <a:pt x="1743" y="616"/>
                    <a:pt x="1737" y="620"/>
                  </a:cubicBezTo>
                  <a:cubicBezTo>
                    <a:pt x="1729" y="626"/>
                    <a:pt x="1723" y="634"/>
                    <a:pt x="1719" y="640"/>
                  </a:cubicBezTo>
                  <a:cubicBezTo>
                    <a:pt x="1716" y="646"/>
                    <a:pt x="1714" y="651"/>
                    <a:pt x="1714" y="651"/>
                  </a:cubicBezTo>
                  <a:cubicBezTo>
                    <a:pt x="1711" y="661"/>
                    <a:pt x="1711" y="661"/>
                    <a:pt x="1711" y="661"/>
                  </a:cubicBezTo>
                  <a:cubicBezTo>
                    <a:pt x="1771" y="707"/>
                    <a:pt x="1771" y="707"/>
                    <a:pt x="1771" y="707"/>
                  </a:cubicBezTo>
                  <a:cubicBezTo>
                    <a:pt x="1789" y="758"/>
                    <a:pt x="1789" y="758"/>
                    <a:pt x="1789" y="758"/>
                  </a:cubicBezTo>
                  <a:cubicBezTo>
                    <a:pt x="1805" y="775"/>
                    <a:pt x="1805" y="775"/>
                    <a:pt x="1805" y="775"/>
                  </a:cubicBezTo>
                  <a:cubicBezTo>
                    <a:pt x="1786" y="813"/>
                    <a:pt x="1786" y="813"/>
                    <a:pt x="1786" y="813"/>
                  </a:cubicBezTo>
                  <a:cubicBezTo>
                    <a:pt x="1778" y="813"/>
                    <a:pt x="1765" y="813"/>
                    <a:pt x="1752" y="813"/>
                  </a:cubicBezTo>
                  <a:cubicBezTo>
                    <a:pt x="1752" y="813"/>
                    <a:pt x="1752" y="813"/>
                    <a:pt x="1752" y="813"/>
                  </a:cubicBezTo>
                  <a:cubicBezTo>
                    <a:pt x="1748" y="813"/>
                    <a:pt x="1742" y="813"/>
                    <a:pt x="1737" y="812"/>
                  </a:cubicBezTo>
                  <a:cubicBezTo>
                    <a:pt x="1728" y="810"/>
                    <a:pt x="1719" y="808"/>
                    <a:pt x="1713" y="806"/>
                  </a:cubicBezTo>
                  <a:cubicBezTo>
                    <a:pt x="1709" y="805"/>
                    <a:pt x="1706" y="804"/>
                    <a:pt x="1704" y="803"/>
                  </a:cubicBezTo>
                  <a:cubicBezTo>
                    <a:pt x="1703" y="803"/>
                    <a:pt x="1703" y="802"/>
                    <a:pt x="1702" y="802"/>
                  </a:cubicBezTo>
                  <a:cubicBezTo>
                    <a:pt x="1702" y="802"/>
                    <a:pt x="1702" y="802"/>
                    <a:pt x="1702" y="802"/>
                  </a:cubicBezTo>
                  <a:cubicBezTo>
                    <a:pt x="1701" y="802"/>
                    <a:pt x="1701" y="802"/>
                    <a:pt x="1701" y="802"/>
                  </a:cubicBezTo>
                  <a:cubicBezTo>
                    <a:pt x="1701" y="802"/>
                    <a:pt x="1701" y="802"/>
                    <a:pt x="1701" y="802"/>
                  </a:cubicBezTo>
                  <a:cubicBezTo>
                    <a:pt x="1681" y="794"/>
                    <a:pt x="1681" y="794"/>
                    <a:pt x="1681" y="794"/>
                  </a:cubicBezTo>
                  <a:cubicBezTo>
                    <a:pt x="1689" y="886"/>
                    <a:pt x="1689" y="886"/>
                    <a:pt x="1689" y="886"/>
                  </a:cubicBezTo>
                  <a:cubicBezTo>
                    <a:pt x="1739" y="933"/>
                    <a:pt x="1739" y="933"/>
                    <a:pt x="1739" y="933"/>
                  </a:cubicBezTo>
                  <a:cubicBezTo>
                    <a:pt x="1736" y="938"/>
                    <a:pt x="1730" y="946"/>
                    <a:pt x="1722" y="957"/>
                  </a:cubicBezTo>
                  <a:cubicBezTo>
                    <a:pt x="1717" y="965"/>
                    <a:pt x="1712" y="970"/>
                    <a:pt x="1707" y="973"/>
                  </a:cubicBezTo>
                  <a:cubicBezTo>
                    <a:pt x="1704" y="975"/>
                    <a:pt x="1702" y="977"/>
                    <a:pt x="1699" y="978"/>
                  </a:cubicBezTo>
                  <a:cubicBezTo>
                    <a:pt x="1695" y="980"/>
                    <a:pt x="1691" y="981"/>
                    <a:pt x="1687" y="982"/>
                  </a:cubicBezTo>
                  <a:cubicBezTo>
                    <a:pt x="1685" y="982"/>
                    <a:pt x="1683" y="983"/>
                    <a:pt x="1680" y="983"/>
                  </a:cubicBezTo>
                  <a:cubicBezTo>
                    <a:pt x="1678" y="984"/>
                    <a:pt x="1675" y="985"/>
                    <a:pt x="1672" y="986"/>
                  </a:cubicBezTo>
                  <a:cubicBezTo>
                    <a:pt x="1670" y="987"/>
                    <a:pt x="1668" y="989"/>
                    <a:pt x="1665" y="991"/>
                  </a:cubicBezTo>
                  <a:cubicBezTo>
                    <a:pt x="1664" y="993"/>
                    <a:pt x="1663" y="994"/>
                    <a:pt x="1663" y="996"/>
                  </a:cubicBezTo>
                  <a:cubicBezTo>
                    <a:pt x="1662" y="998"/>
                    <a:pt x="1661" y="1000"/>
                    <a:pt x="1662" y="1002"/>
                  </a:cubicBezTo>
                  <a:cubicBezTo>
                    <a:pt x="1661" y="1005"/>
                    <a:pt x="1662" y="1007"/>
                    <a:pt x="1663" y="1009"/>
                  </a:cubicBezTo>
                  <a:cubicBezTo>
                    <a:pt x="1665" y="1013"/>
                    <a:pt x="1667" y="1015"/>
                    <a:pt x="1669" y="1017"/>
                  </a:cubicBezTo>
                  <a:cubicBezTo>
                    <a:pt x="1673" y="1019"/>
                    <a:pt x="1676" y="1021"/>
                    <a:pt x="1681" y="1023"/>
                  </a:cubicBezTo>
                  <a:cubicBezTo>
                    <a:pt x="1687" y="1025"/>
                    <a:pt x="1694" y="1027"/>
                    <a:pt x="1703" y="1029"/>
                  </a:cubicBezTo>
                  <a:cubicBezTo>
                    <a:pt x="1711" y="1030"/>
                    <a:pt x="1721" y="1031"/>
                    <a:pt x="1730" y="1031"/>
                  </a:cubicBezTo>
                  <a:cubicBezTo>
                    <a:pt x="1739" y="1031"/>
                    <a:pt x="1750" y="1031"/>
                    <a:pt x="1761" y="1030"/>
                  </a:cubicBezTo>
                  <a:cubicBezTo>
                    <a:pt x="1794" y="1027"/>
                    <a:pt x="1830" y="1022"/>
                    <a:pt x="1833" y="1022"/>
                  </a:cubicBezTo>
                  <a:cubicBezTo>
                    <a:pt x="1835" y="1022"/>
                    <a:pt x="1861" y="1019"/>
                    <a:pt x="1906" y="1019"/>
                  </a:cubicBezTo>
                  <a:cubicBezTo>
                    <a:pt x="1906" y="1019"/>
                    <a:pt x="1906" y="1020"/>
                    <a:pt x="1906" y="1020"/>
                  </a:cubicBezTo>
                  <a:cubicBezTo>
                    <a:pt x="1906" y="1023"/>
                    <a:pt x="1905" y="1026"/>
                    <a:pt x="1905" y="1028"/>
                  </a:cubicBezTo>
                  <a:cubicBezTo>
                    <a:pt x="1904" y="1029"/>
                    <a:pt x="1904" y="1030"/>
                    <a:pt x="1904" y="1031"/>
                  </a:cubicBezTo>
                  <a:cubicBezTo>
                    <a:pt x="1904" y="1031"/>
                    <a:pt x="1904" y="1031"/>
                    <a:pt x="1904" y="1031"/>
                  </a:cubicBezTo>
                  <a:cubicBezTo>
                    <a:pt x="1904" y="1032"/>
                    <a:pt x="1904" y="1032"/>
                    <a:pt x="1904" y="1032"/>
                  </a:cubicBezTo>
                  <a:cubicBezTo>
                    <a:pt x="1904" y="1032"/>
                    <a:pt x="1904" y="1032"/>
                    <a:pt x="1904" y="1032"/>
                  </a:cubicBezTo>
                  <a:cubicBezTo>
                    <a:pt x="1897" y="1055"/>
                    <a:pt x="1897" y="1055"/>
                    <a:pt x="1897" y="1055"/>
                  </a:cubicBezTo>
                  <a:cubicBezTo>
                    <a:pt x="1920" y="1049"/>
                    <a:pt x="1920" y="1049"/>
                    <a:pt x="1920" y="1049"/>
                  </a:cubicBezTo>
                  <a:cubicBezTo>
                    <a:pt x="1920" y="1049"/>
                    <a:pt x="1923" y="1049"/>
                    <a:pt x="1927" y="1048"/>
                  </a:cubicBezTo>
                  <a:cubicBezTo>
                    <a:pt x="1933" y="1046"/>
                    <a:pt x="1942" y="1044"/>
                    <a:pt x="1951" y="1042"/>
                  </a:cubicBezTo>
                  <a:cubicBezTo>
                    <a:pt x="1960" y="1040"/>
                    <a:pt x="1970" y="1038"/>
                    <a:pt x="1975" y="1037"/>
                  </a:cubicBezTo>
                  <a:cubicBezTo>
                    <a:pt x="1983" y="1036"/>
                    <a:pt x="1999" y="1033"/>
                    <a:pt x="2014" y="1030"/>
                  </a:cubicBezTo>
                  <a:cubicBezTo>
                    <a:pt x="2022" y="1029"/>
                    <a:pt x="2029" y="1027"/>
                    <a:pt x="2034" y="1026"/>
                  </a:cubicBezTo>
                  <a:cubicBezTo>
                    <a:pt x="2037" y="1026"/>
                    <a:pt x="2040" y="1025"/>
                    <a:pt x="2041" y="1025"/>
                  </a:cubicBezTo>
                  <a:cubicBezTo>
                    <a:pt x="2043" y="1025"/>
                    <a:pt x="2047" y="1025"/>
                    <a:pt x="2052" y="1025"/>
                  </a:cubicBezTo>
                  <a:cubicBezTo>
                    <a:pt x="2062" y="1024"/>
                    <a:pt x="2078" y="1024"/>
                    <a:pt x="2094" y="1023"/>
                  </a:cubicBezTo>
                  <a:cubicBezTo>
                    <a:pt x="2109" y="1023"/>
                    <a:pt x="2124" y="1022"/>
                    <a:pt x="2132" y="1022"/>
                  </a:cubicBezTo>
                  <a:cubicBezTo>
                    <a:pt x="2132" y="1022"/>
                    <a:pt x="2132" y="1022"/>
                    <a:pt x="2132" y="1022"/>
                  </a:cubicBezTo>
                  <a:cubicBezTo>
                    <a:pt x="2132" y="1022"/>
                    <a:pt x="2132" y="1022"/>
                    <a:pt x="2132" y="1022"/>
                  </a:cubicBezTo>
                  <a:cubicBezTo>
                    <a:pt x="2132" y="1022"/>
                    <a:pt x="2132" y="1022"/>
                    <a:pt x="2132" y="1022"/>
                  </a:cubicBezTo>
                  <a:cubicBezTo>
                    <a:pt x="2133" y="1023"/>
                    <a:pt x="2133" y="1024"/>
                    <a:pt x="2134" y="1025"/>
                  </a:cubicBezTo>
                  <a:cubicBezTo>
                    <a:pt x="2135" y="1028"/>
                    <a:pt x="2135" y="1031"/>
                    <a:pt x="2136" y="1034"/>
                  </a:cubicBezTo>
                  <a:cubicBezTo>
                    <a:pt x="2136" y="1037"/>
                    <a:pt x="2136" y="1041"/>
                    <a:pt x="2136" y="1043"/>
                  </a:cubicBezTo>
                  <a:cubicBezTo>
                    <a:pt x="2136" y="1044"/>
                    <a:pt x="2136" y="1045"/>
                    <a:pt x="2136" y="1046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47"/>
                    <a:pt x="2136" y="1047"/>
                    <a:pt x="2136" y="1047"/>
                  </a:cubicBezTo>
                  <a:cubicBezTo>
                    <a:pt x="2136" y="1051"/>
                    <a:pt x="2136" y="1051"/>
                    <a:pt x="2136" y="1051"/>
                  </a:cubicBezTo>
                  <a:cubicBezTo>
                    <a:pt x="2138" y="1054"/>
                    <a:pt x="2138" y="1054"/>
                    <a:pt x="2138" y="1054"/>
                  </a:cubicBezTo>
                  <a:cubicBezTo>
                    <a:pt x="2138" y="1054"/>
                    <a:pt x="2138" y="1055"/>
                    <a:pt x="2138" y="1055"/>
                  </a:cubicBezTo>
                  <a:cubicBezTo>
                    <a:pt x="2140" y="1060"/>
                    <a:pt x="2151" y="1081"/>
                    <a:pt x="2159" y="1099"/>
                  </a:cubicBezTo>
                  <a:cubicBezTo>
                    <a:pt x="2159" y="1100"/>
                    <a:pt x="2159" y="1100"/>
                    <a:pt x="2159" y="1100"/>
                  </a:cubicBezTo>
                  <a:cubicBezTo>
                    <a:pt x="2159" y="1100"/>
                    <a:pt x="2159" y="1100"/>
                    <a:pt x="2158" y="1102"/>
                  </a:cubicBezTo>
                  <a:cubicBezTo>
                    <a:pt x="2157" y="1104"/>
                    <a:pt x="2155" y="1107"/>
                    <a:pt x="2151" y="1111"/>
                  </a:cubicBezTo>
                  <a:cubicBezTo>
                    <a:pt x="2146" y="1116"/>
                    <a:pt x="2140" y="1121"/>
                    <a:pt x="2134" y="1125"/>
                  </a:cubicBezTo>
                  <a:cubicBezTo>
                    <a:pt x="2131" y="1127"/>
                    <a:pt x="2129" y="1128"/>
                    <a:pt x="2127" y="1129"/>
                  </a:cubicBezTo>
                  <a:cubicBezTo>
                    <a:pt x="2127" y="1130"/>
                    <a:pt x="2126" y="1130"/>
                    <a:pt x="2125" y="1130"/>
                  </a:cubicBezTo>
                  <a:cubicBezTo>
                    <a:pt x="2125" y="1131"/>
                    <a:pt x="2125" y="1131"/>
                    <a:pt x="2125" y="1131"/>
                  </a:cubicBezTo>
                  <a:cubicBezTo>
                    <a:pt x="2125" y="1131"/>
                    <a:pt x="2125" y="1131"/>
                    <a:pt x="2125" y="1131"/>
                  </a:cubicBezTo>
                  <a:cubicBezTo>
                    <a:pt x="2125" y="1131"/>
                    <a:pt x="2125" y="1131"/>
                    <a:pt x="2125" y="1131"/>
                  </a:cubicBezTo>
                  <a:cubicBezTo>
                    <a:pt x="2118" y="1135"/>
                    <a:pt x="2118" y="1135"/>
                    <a:pt x="2118" y="1135"/>
                  </a:cubicBezTo>
                  <a:cubicBezTo>
                    <a:pt x="2118" y="1183"/>
                    <a:pt x="2118" y="1183"/>
                    <a:pt x="2118" y="1183"/>
                  </a:cubicBezTo>
                  <a:cubicBezTo>
                    <a:pt x="2118" y="1232"/>
                    <a:pt x="2118" y="1232"/>
                    <a:pt x="2118" y="1232"/>
                  </a:cubicBezTo>
                  <a:cubicBezTo>
                    <a:pt x="2122" y="1236"/>
                    <a:pt x="2122" y="1236"/>
                    <a:pt x="2122" y="1236"/>
                  </a:cubicBezTo>
                  <a:cubicBezTo>
                    <a:pt x="2132" y="1226"/>
                    <a:pt x="2132" y="1226"/>
                    <a:pt x="2132" y="1226"/>
                  </a:cubicBezTo>
                  <a:cubicBezTo>
                    <a:pt x="2122" y="1236"/>
                    <a:pt x="2122" y="1236"/>
                    <a:pt x="2122" y="1236"/>
                  </a:cubicBezTo>
                  <a:cubicBezTo>
                    <a:pt x="2166" y="1277"/>
                    <a:pt x="2166" y="1277"/>
                    <a:pt x="2166" y="1277"/>
                  </a:cubicBezTo>
                  <a:cubicBezTo>
                    <a:pt x="2162" y="1296"/>
                    <a:pt x="2162" y="1296"/>
                    <a:pt x="2162" y="1296"/>
                  </a:cubicBezTo>
                  <a:cubicBezTo>
                    <a:pt x="2124" y="1315"/>
                    <a:pt x="2124" y="1315"/>
                    <a:pt x="2124" y="1315"/>
                  </a:cubicBezTo>
                  <a:cubicBezTo>
                    <a:pt x="2071" y="1357"/>
                    <a:pt x="2071" y="1357"/>
                    <a:pt x="2071" y="1357"/>
                  </a:cubicBezTo>
                  <a:cubicBezTo>
                    <a:pt x="2062" y="1358"/>
                    <a:pt x="2040" y="1361"/>
                    <a:pt x="2017" y="1364"/>
                  </a:cubicBezTo>
                  <a:cubicBezTo>
                    <a:pt x="2002" y="1366"/>
                    <a:pt x="1987" y="1368"/>
                    <a:pt x="1975" y="1370"/>
                  </a:cubicBezTo>
                  <a:cubicBezTo>
                    <a:pt x="1969" y="1371"/>
                    <a:pt x="1964" y="1372"/>
                    <a:pt x="1960" y="1373"/>
                  </a:cubicBezTo>
                  <a:cubicBezTo>
                    <a:pt x="1957" y="1373"/>
                    <a:pt x="1956" y="1373"/>
                    <a:pt x="1954" y="1374"/>
                  </a:cubicBezTo>
                  <a:cubicBezTo>
                    <a:pt x="1953" y="1374"/>
                    <a:pt x="1953" y="1374"/>
                    <a:pt x="1952" y="1374"/>
                  </a:cubicBezTo>
                  <a:cubicBezTo>
                    <a:pt x="1951" y="1374"/>
                    <a:pt x="1950" y="1374"/>
                    <a:pt x="1950" y="1375"/>
                  </a:cubicBezTo>
                  <a:cubicBezTo>
                    <a:pt x="1947" y="1375"/>
                    <a:pt x="1946" y="1376"/>
                    <a:pt x="1945" y="1377"/>
                  </a:cubicBezTo>
                  <a:cubicBezTo>
                    <a:pt x="1943" y="1379"/>
                    <a:pt x="1941" y="1380"/>
                    <a:pt x="1940" y="1382"/>
                  </a:cubicBezTo>
                  <a:cubicBezTo>
                    <a:pt x="1938" y="1385"/>
                    <a:pt x="1936" y="1388"/>
                    <a:pt x="1934" y="1392"/>
                  </a:cubicBezTo>
                  <a:cubicBezTo>
                    <a:pt x="1930" y="1398"/>
                    <a:pt x="1926" y="1406"/>
                    <a:pt x="1922" y="1414"/>
                  </a:cubicBezTo>
                  <a:cubicBezTo>
                    <a:pt x="1915" y="1429"/>
                    <a:pt x="1908" y="1446"/>
                    <a:pt x="1903" y="1457"/>
                  </a:cubicBezTo>
                  <a:cubicBezTo>
                    <a:pt x="1901" y="1456"/>
                    <a:pt x="1899" y="1456"/>
                    <a:pt x="1897" y="1455"/>
                  </a:cubicBezTo>
                  <a:cubicBezTo>
                    <a:pt x="1890" y="1453"/>
                    <a:pt x="1881" y="1451"/>
                    <a:pt x="1873" y="1449"/>
                  </a:cubicBezTo>
                  <a:cubicBezTo>
                    <a:pt x="1874" y="1446"/>
                    <a:pt x="1875" y="1443"/>
                    <a:pt x="1877" y="1439"/>
                  </a:cubicBezTo>
                  <a:cubicBezTo>
                    <a:pt x="1881" y="1432"/>
                    <a:pt x="1885" y="1424"/>
                    <a:pt x="1889" y="1418"/>
                  </a:cubicBezTo>
                  <a:cubicBezTo>
                    <a:pt x="1891" y="1415"/>
                    <a:pt x="1892" y="1412"/>
                    <a:pt x="1893" y="1411"/>
                  </a:cubicBezTo>
                  <a:cubicBezTo>
                    <a:pt x="1894" y="1410"/>
                    <a:pt x="1894" y="1409"/>
                    <a:pt x="1895" y="1409"/>
                  </a:cubicBezTo>
                  <a:cubicBezTo>
                    <a:pt x="1895" y="1408"/>
                    <a:pt x="1895" y="1408"/>
                    <a:pt x="1895" y="1408"/>
                  </a:cubicBezTo>
                  <a:cubicBezTo>
                    <a:pt x="1895" y="1408"/>
                    <a:pt x="1895" y="1408"/>
                    <a:pt x="1895" y="1408"/>
                  </a:cubicBezTo>
                  <a:cubicBezTo>
                    <a:pt x="1895" y="1408"/>
                    <a:pt x="1895" y="1408"/>
                    <a:pt x="1895" y="1408"/>
                  </a:cubicBezTo>
                  <a:cubicBezTo>
                    <a:pt x="1910" y="1386"/>
                    <a:pt x="1910" y="1386"/>
                    <a:pt x="1910" y="1386"/>
                  </a:cubicBezTo>
                  <a:cubicBezTo>
                    <a:pt x="1831" y="1386"/>
                    <a:pt x="1831" y="1386"/>
                    <a:pt x="1831" y="1386"/>
                  </a:cubicBezTo>
                  <a:cubicBezTo>
                    <a:pt x="1827" y="1388"/>
                    <a:pt x="1827" y="1388"/>
                    <a:pt x="1827" y="1388"/>
                  </a:cubicBezTo>
                  <a:cubicBezTo>
                    <a:pt x="1827" y="1388"/>
                    <a:pt x="1827" y="1388"/>
                    <a:pt x="1827" y="1388"/>
                  </a:cubicBezTo>
                  <a:cubicBezTo>
                    <a:pt x="1827" y="1388"/>
                    <a:pt x="1827" y="1388"/>
                    <a:pt x="1826" y="1389"/>
                  </a:cubicBezTo>
                  <a:cubicBezTo>
                    <a:pt x="1819" y="1393"/>
                    <a:pt x="1786" y="1409"/>
                    <a:pt x="1735" y="1413"/>
                  </a:cubicBezTo>
                  <a:cubicBezTo>
                    <a:pt x="1732" y="1414"/>
                    <a:pt x="1729" y="1414"/>
                    <a:pt x="1726" y="1416"/>
                  </a:cubicBezTo>
                  <a:cubicBezTo>
                    <a:pt x="1723" y="1417"/>
                    <a:pt x="1720" y="1419"/>
                    <a:pt x="1718" y="1421"/>
                  </a:cubicBezTo>
                  <a:cubicBezTo>
                    <a:pt x="1717" y="1422"/>
                    <a:pt x="1715" y="1424"/>
                    <a:pt x="1714" y="1426"/>
                  </a:cubicBezTo>
                  <a:cubicBezTo>
                    <a:pt x="1712" y="1429"/>
                    <a:pt x="1711" y="1432"/>
                    <a:pt x="1711" y="1435"/>
                  </a:cubicBezTo>
                  <a:cubicBezTo>
                    <a:pt x="1710" y="1437"/>
                    <a:pt x="1710" y="1440"/>
                    <a:pt x="1709" y="1441"/>
                  </a:cubicBezTo>
                  <a:cubicBezTo>
                    <a:pt x="1708" y="1441"/>
                    <a:pt x="1704" y="1439"/>
                    <a:pt x="1698" y="1435"/>
                  </a:cubicBezTo>
                  <a:cubicBezTo>
                    <a:pt x="1692" y="1432"/>
                    <a:pt x="1685" y="1426"/>
                    <a:pt x="1675" y="1419"/>
                  </a:cubicBezTo>
                  <a:cubicBezTo>
                    <a:pt x="1666" y="1376"/>
                    <a:pt x="1666" y="1376"/>
                    <a:pt x="1666" y="1376"/>
                  </a:cubicBezTo>
                  <a:cubicBezTo>
                    <a:pt x="1615" y="1413"/>
                    <a:pt x="1615" y="1413"/>
                    <a:pt x="1615" y="1413"/>
                  </a:cubicBezTo>
                  <a:cubicBezTo>
                    <a:pt x="1572" y="1413"/>
                    <a:pt x="1572" y="1413"/>
                    <a:pt x="1572" y="1413"/>
                  </a:cubicBezTo>
                  <a:cubicBezTo>
                    <a:pt x="1554" y="1386"/>
                    <a:pt x="1554" y="1386"/>
                    <a:pt x="1554" y="1386"/>
                  </a:cubicBezTo>
                  <a:cubicBezTo>
                    <a:pt x="1547" y="1386"/>
                    <a:pt x="1547" y="1386"/>
                    <a:pt x="1547" y="1386"/>
                  </a:cubicBezTo>
                  <a:cubicBezTo>
                    <a:pt x="1547" y="1386"/>
                    <a:pt x="1522" y="1386"/>
                    <a:pt x="1507" y="1386"/>
                  </a:cubicBezTo>
                  <a:cubicBezTo>
                    <a:pt x="1497" y="1386"/>
                    <a:pt x="1497" y="1386"/>
                    <a:pt x="1497" y="1386"/>
                  </a:cubicBezTo>
                  <a:cubicBezTo>
                    <a:pt x="1494" y="1395"/>
                    <a:pt x="1494" y="1395"/>
                    <a:pt x="1494" y="1395"/>
                  </a:cubicBezTo>
                  <a:cubicBezTo>
                    <a:pt x="1494" y="1395"/>
                    <a:pt x="1491" y="1403"/>
                    <a:pt x="1487" y="1412"/>
                  </a:cubicBezTo>
                  <a:cubicBezTo>
                    <a:pt x="1485" y="1416"/>
                    <a:pt x="1484" y="1421"/>
                    <a:pt x="1482" y="1425"/>
                  </a:cubicBezTo>
                  <a:cubicBezTo>
                    <a:pt x="1480" y="1429"/>
                    <a:pt x="1479" y="1433"/>
                    <a:pt x="1478" y="1435"/>
                  </a:cubicBezTo>
                  <a:cubicBezTo>
                    <a:pt x="1478" y="1436"/>
                    <a:pt x="1477" y="1437"/>
                    <a:pt x="1477" y="1438"/>
                  </a:cubicBezTo>
                  <a:cubicBezTo>
                    <a:pt x="1475" y="1441"/>
                    <a:pt x="1472" y="1444"/>
                    <a:pt x="1469" y="1448"/>
                  </a:cubicBezTo>
                  <a:cubicBezTo>
                    <a:pt x="1465" y="1453"/>
                    <a:pt x="1461" y="1458"/>
                    <a:pt x="1458" y="1462"/>
                  </a:cubicBezTo>
                  <a:cubicBezTo>
                    <a:pt x="1440" y="1442"/>
                    <a:pt x="1440" y="1442"/>
                    <a:pt x="1440" y="1442"/>
                  </a:cubicBezTo>
                  <a:cubicBezTo>
                    <a:pt x="1435" y="1442"/>
                    <a:pt x="1435" y="1442"/>
                    <a:pt x="1435" y="1442"/>
                  </a:cubicBezTo>
                  <a:cubicBezTo>
                    <a:pt x="1435" y="1441"/>
                    <a:pt x="1433" y="1441"/>
                    <a:pt x="1431" y="1441"/>
                  </a:cubicBezTo>
                  <a:cubicBezTo>
                    <a:pt x="1431" y="1441"/>
                    <a:pt x="1431" y="1441"/>
                    <a:pt x="1431" y="1441"/>
                  </a:cubicBezTo>
                  <a:cubicBezTo>
                    <a:pt x="1426" y="1441"/>
                    <a:pt x="1419" y="1442"/>
                    <a:pt x="1410" y="1446"/>
                  </a:cubicBezTo>
                  <a:cubicBezTo>
                    <a:pt x="1400" y="1449"/>
                    <a:pt x="1389" y="1455"/>
                    <a:pt x="1375" y="1466"/>
                  </a:cubicBezTo>
                  <a:cubicBezTo>
                    <a:pt x="1367" y="1473"/>
                    <a:pt x="1367" y="1473"/>
                    <a:pt x="1367" y="1473"/>
                  </a:cubicBezTo>
                  <a:cubicBezTo>
                    <a:pt x="1389" y="1518"/>
                    <a:pt x="1389" y="1518"/>
                    <a:pt x="1389" y="1518"/>
                  </a:cubicBezTo>
                  <a:cubicBezTo>
                    <a:pt x="1432" y="1537"/>
                    <a:pt x="1432" y="1537"/>
                    <a:pt x="1432" y="1537"/>
                  </a:cubicBezTo>
                  <a:cubicBezTo>
                    <a:pt x="1419" y="1554"/>
                    <a:pt x="1419" y="1554"/>
                    <a:pt x="1419" y="1554"/>
                  </a:cubicBezTo>
                  <a:cubicBezTo>
                    <a:pt x="1396" y="1588"/>
                    <a:pt x="1396" y="1588"/>
                    <a:pt x="1396" y="1588"/>
                  </a:cubicBezTo>
                  <a:cubicBezTo>
                    <a:pt x="1387" y="1592"/>
                    <a:pt x="1359" y="1604"/>
                    <a:pt x="1328" y="1614"/>
                  </a:cubicBezTo>
                  <a:cubicBezTo>
                    <a:pt x="1323" y="1615"/>
                    <a:pt x="1318" y="1617"/>
                    <a:pt x="1314" y="1619"/>
                  </a:cubicBezTo>
                  <a:cubicBezTo>
                    <a:pt x="1312" y="1621"/>
                    <a:pt x="1310" y="1622"/>
                    <a:pt x="1309" y="1625"/>
                  </a:cubicBezTo>
                  <a:cubicBezTo>
                    <a:pt x="1308" y="1626"/>
                    <a:pt x="1307" y="1628"/>
                    <a:pt x="1306" y="1629"/>
                  </a:cubicBezTo>
                  <a:cubicBezTo>
                    <a:pt x="1305" y="1631"/>
                    <a:pt x="1305" y="1633"/>
                    <a:pt x="1305" y="1635"/>
                  </a:cubicBezTo>
                  <a:cubicBezTo>
                    <a:pt x="1305" y="1638"/>
                    <a:pt x="1306" y="1641"/>
                    <a:pt x="1307" y="1644"/>
                  </a:cubicBezTo>
                  <a:cubicBezTo>
                    <a:pt x="1309" y="1646"/>
                    <a:pt x="1310" y="1647"/>
                    <a:pt x="1311" y="1648"/>
                  </a:cubicBezTo>
                  <a:cubicBezTo>
                    <a:pt x="1313" y="1650"/>
                    <a:pt x="1316" y="1652"/>
                    <a:pt x="1318" y="1653"/>
                  </a:cubicBezTo>
                  <a:cubicBezTo>
                    <a:pt x="1322" y="1655"/>
                    <a:pt x="1326" y="1656"/>
                    <a:pt x="1330" y="1657"/>
                  </a:cubicBezTo>
                  <a:cubicBezTo>
                    <a:pt x="1336" y="1659"/>
                    <a:pt x="1342" y="1660"/>
                    <a:pt x="1346" y="1661"/>
                  </a:cubicBezTo>
                  <a:cubicBezTo>
                    <a:pt x="1350" y="1662"/>
                    <a:pt x="1353" y="1662"/>
                    <a:pt x="1354" y="1662"/>
                  </a:cubicBezTo>
                  <a:cubicBezTo>
                    <a:pt x="1395" y="1671"/>
                    <a:pt x="1395" y="1671"/>
                    <a:pt x="1395" y="1671"/>
                  </a:cubicBezTo>
                  <a:cubicBezTo>
                    <a:pt x="1402" y="1674"/>
                    <a:pt x="1431" y="1687"/>
                    <a:pt x="1470" y="1696"/>
                  </a:cubicBezTo>
                  <a:cubicBezTo>
                    <a:pt x="1473" y="1696"/>
                    <a:pt x="1473" y="1696"/>
                    <a:pt x="1473" y="1696"/>
                  </a:cubicBezTo>
                  <a:cubicBezTo>
                    <a:pt x="1476" y="1696"/>
                    <a:pt x="1476" y="1696"/>
                    <a:pt x="1476" y="1696"/>
                  </a:cubicBezTo>
                  <a:cubicBezTo>
                    <a:pt x="1476" y="1696"/>
                    <a:pt x="1477" y="1696"/>
                    <a:pt x="1478" y="1695"/>
                  </a:cubicBezTo>
                  <a:cubicBezTo>
                    <a:pt x="1481" y="1694"/>
                    <a:pt x="1490" y="1692"/>
                    <a:pt x="1499" y="1690"/>
                  </a:cubicBezTo>
                  <a:cubicBezTo>
                    <a:pt x="1504" y="1689"/>
                    <a:pt x="1508" y="1688"/>
                    <a:pt x="1512" y="1688"/>
                  </a:cubicBezTo>
                  <a:cubicBezTo>
                    <a:pt x="1514" y="1688"/>
                    <a:pt x="1515" y="1687"/>
                    <a:pt x="1517" y="1687"/>
                  </a:cubicBezTo>
                  <a:cubicBezTo>
                    <a:pt x="1518" y="1687"/>
                    <a:pt x="1519" y="1687"/>
                    <a:pt x="1519" y="1687"/>
                  </a:cubicBezTo>
                  <a:cubicBezTo>
                    <a:pt x="1519" y="1687"/>
                    <a:pt x="1519" y="1687"/>
                    <a:pt x="1519" y="1687"/>
                  </a:cubicBezTo>
                  <a:cubicBezTo>
                    <a:pt x="1519" y="1687"/>
                    <a:pt x="1519" y="1687"/>
                    <a:pt x="1519" y="1687"/>
                  </a:cubicBezTo>
                  <a:cubicBezTo>
                    <a:pt x="1519" y="1687"/>
                    <a:pt x="1520" y="1687"/>
                    <a:pt x="1522" y="1687"/>
                  </a:cubicBezTo>
                  <a:cubicBezTo>
                    <a:pt x="1525" y="1688"/>
                    <a:pt x="1529" y="1688"/>
                    <a:pt x="1534" y="1689"/>
                  </a:cubicBezTo>
                  <a:cubicBezTo>
                    <a:pt x="1541" y="1690"/>
                    <a:pt x="1548" y="1692"/>
                    <a:pt x="1554" y="1693"/>
                  </a:cubicBezTo>
                  <a:cubicBezTo>
                    <a:pt x="1554" y="1693"/>
                    <a:pt x="1554" y="1694"/>
                    <a:pt x="1554" y="1694"/>
                  </a:cubicBezTo>
                  <a:cubicBezTo>
                    <a:pt x="1554" y="1700"/>
                    <a:pt x="1554" y="1710"/>
                    <a:pt x="1554" y="1719"/>
                  </a:cubicBezTo>
                  <a:cubicBezTo>
                    <a:pt x="1554" y="1719"/>
                    <a:pt x="1554" y="1719"/>
                    <a:pt x="1553" y="1720"/>
                  </a:cubicBezTo>
                  <a:cubicBezTo>
                    <a:pt x="1552" y="1721"/>
                    <a:pt x="1550" y="1723"/>
                    <a:pt x="1547" y="1725"/>
                  </a:cubicBezTo>
                  <a:cubicBezTo>
                    <a:pt x="1542" y="1729"/>
                    <a:pt x="1536" y="1731"/>
                    <a:pt x="1532" y="1733"/>
                  </a:cubicBezTo>
                  <a:cubicBezTo>
                    <a:pt x="1531" y="1734"/>
                    <a:pt x="1529" y="1734"/>
                    <a:pt x="1528" y="1735"/>
                  </a:cubicBezTo>
                  <a:cubicBezTo>
                    <a:pt x="1502" y="1724"/>
                    <a:pt x="1502" y="1724"/>
                    <a:pt x="1502" y="1724"/>
                  </a:cubicBezTo>
                  <a:cubicBezTo>
                    <a:pt x="1501" y="1724"/>
                    <a:pt x="1501" y="1724"/>
                    <a:pt x="1501" y="1724"/>
                  </a:cubicBezTo>
                  <a:cubicBezTo>
                    <a:pt x="1500" y="1723"/>
                    <a:pt x="1492" y="1722"/>
                    <a:pt x="1482" y="1722"/>
                  </a:cubicBezTo>
                  <a:cubicBezTo>
                    <a:pt x="1477" y="1722"/>
                    <a:pt x="1471" y="1722"/>
                    <a:pt x="1464" y="1724"/>
                  </a:cubicBezTo>
                  <a:cubicBezTo>
                    <a:pt x="1458" y="1725"/>
                    <a:pt x="1452" y="1728"/>
                    <a:pt x="1446" y="1732"/>
                  </a:cubicBezTo>
                  <a:cubicBezTo>
                    <a:pt x="1438" y="1739"/>
                    <a:pt x="1428" y="1747"/>
                    <a:pt x="1420" y="1754"/>
                  </a:cubicBezTo>
                  <a:cubicBezTo>
                    <a:pt x="1412" y="1761"/>
                    <a:pt x="1406" y="1767"/>
                    <a:pt x="1406" y="1767"/>
                  </a:cubicBezTo>
                  <a:cubicBezTo>
                    <a:pt x="1396" y="1775"/>
                    <a:pt x="1396" y="1775"/>
                    <a:pt x="1396" y="1775"/>
                  </a:cubicBezTo>
                  <a:cubicBezTo>
                    <a:pt x="1455" y="1862"/>
                    <a:pt x="1455" y="1862"/>
                    <a:pt x="1455" y="1862"/>
                  </a:cubicBezTo>
                  <a:cubicBezTo>
                    <a:pt x="1561" y="1904"/>
                    <a:pt x="1561" y="1904"/>
                    <a:pt x="1561" y="1904"/>
                  </a:cubicBezTo>
                  <a:cubicBezTo>
                    <a:pt x="1562" y="1904"/>
                    <a:pt x="1562" y="1904"/>
                    <a:pt x="1562" y="1904"/>
                  </a:cubicBezTo>
                  <a:cubicBezTo>
                    <a:pt x="1563" y="1904"/>
                    <a:pt x="1571" y="1906"/>
                    <a:pt x="1588" y="1906"/>
                  </a:cubicBezTo>
                  <a:cubicBezTo>
                    <a:pt x="1595" y="1906"/>
                    <a:pt x="1603" y="1906"/>
                    <a:pt x="1614" y="1905"/>
                  </a:cubicBezTo>
                  <a:cubicBezTo>
                    <a:pt x="1618" y="1911"/>
                    <a:pt x="1626" y="1920"/>
                    <a:pt x="1638" y="1931"/>
                  </a:cubicBezTo>
                  <a:cubicBezTo>
                    <a:pt x="1644" y="1938"/>
                    <a:pt x="1652" y="1942"/>
                    <a:pt x="1660" y="1944"/>
                  </a:cubicBezTo>
                  <a:cubicBezTo>
                    <a:pt x="1668" y="1946"/>
                    <a:pt x="1675" y="1947"/>
                    <a:pt x="1682" y="1947"/>
                  </a:cubicBezTo>
                  <a:cubicBezTo>
                    <a:pt x="1690" y="1947"/>
                    <a:pt x="1696" y="1946"/>
                    <a:pt x="1700" y="1945"/>
                  </a:cubicBezTo>
                  <a:cubicBezTo>
                    <a:pt x="1750" y="1972"/>
                    <a:pt x="1750" y="1972"/>
                    <a:pt x="1750" y="1972"/>
                  </a:cubicBezTo>
                  <a:cubicBezTo>
                    <a:pt x="1750" y="1989"/>
                    <a:pt x="1750" y="1989"/>
                    <a:pt x="1750" y="1989"/>
                  </a:cubicBezTo>
                  <a:cubicBezTo>
                    <a:pt x="1747" y="1992"/>
                    <a:pt x="1743" y="1996"/>
                    <a:pt x="1738" y="2000"/>
                  </a:cubicBezTo>
                  <a:cubicBezTo>
                    <a:pt x="1734" y="2004"/>
                    <a:pt x="1730" y="2007"/>
                    <a:pt x="1725" y="2010"/>
                  </a:cubicBezTo>
                  <a:cubicBezTo>
                    <a:pt x="1723" y="2011"/>
                    <a:pt x="1721" y="2013"/>
                    <a:pt x="1720" y="2013"/>
                  </a:cubicBezTo>
                  <a:cubicBezTo>
                    <a:pt x="1718" y="2014"/>
                    <a:pt x="1716" y="2014"/>
                    <a:pt x="1716" y="2015"/>
                  </a:cubicBezTo>
                  <a:cubicBezTo>
                    <a:pt x="1713" y="2015"/>
                    <a:pt x="1710" y="2015"/>
                    <a:pt x="1706" y="2015"/>
                  </a:cubicBezTo>
                  <a:cubicBezTo>
                    <a:pt x="1706" y="2015"/>
                    <a:pt x="1706" y="2015"/>
                    <a:pt x="1706" y="2015"/>
                  </a:cubicBezTo>
                  <a:cubicBezTo>
                    <a:pt x="1696" y="2015"/>
                    <a:pt x="1683" y="2013"/>
                    <a:pt x="1663" y="2013"/>
                  </a:cubicBezTo>
                  <a:cubicBezTo>
                    <a:pt x="1655" y="2013"/>
                    <a:pt x="1647" y="2014"/>
                    <a:pt x="1638" y="2014"/>
                  </a:cubicBezTo>
                  <a:cubicBezTo>
                    <a:pt x="1591" y="2014"/>
                    <a:pt x="1591" y="2014"/>
                    <a:pt x="1591" y="2014"/>
                  </a:cubicBezTo>
                  <a:cubicBezTo>
                    <a:pt x="1556" y="1986"/>
                    <a:pt x="1556" y="1986"/>
                    <a:pt x="1556" y="1986"/>
                  </a:cubicBezTo>
                  <a:cubicBezTo>
                    <a:pt x="1520" y="2014"/>
                    <a:pt x="1520" y="2014"/>
                    <a:pt x="1520" y="2014"/>
                  </a:cubicBezTo>
                  <a:cubicBezTo>
                    <a:pt x="1448" y="2014"/>
                    <a:pt x="1448" y="2014"/>
                    <a:pt x="1448" y="2014"/>
                  </a:cubicBezTo>
                  <a:cubicBezTo>
                    <a:pt x="1363" y="2014"/>
                    <a:pt x="1363" y="2014"/>
                    <a:pt x="1363" y="2014"/>
                  </a:cubicBezTo>
                  <a:cubicBezTo>
                    <a:pt x="1392" y="2054"/>
                    <a:pt x="1392" y="2054"/>
                    <a:pt x="1392" y="2054"/>
                  </a:cubicBezTo>
                  <a:cubicBezTo>
                    <a:pt x="1392" y="2072"/>
                    <a:pt x="1392" y="2072"/>
                    <a:pt x="1392" y="2072"/>
                  </a:cubicBezTo>
                  <a:cubicBezTo>
                    <a:pt x="1357" y="2109"/>
                    <a:pt x="1357" y="2109"/>
                    <a:pt x="1357" y="2109"/>
                  </a:cubicBezTo>
                  <a:cubicBezTo>
                    <a:pt x="1250" y="2173"/>
                    <a:pt x="1250" y="2173"/>
                    <a:pt x="1250" y="2173"/>
                  </a:cubicBezTo>
                  <a:cubicBezTo>
                    <a:pt x="1275" y="2232"/>
                    <a:pt x="1275" y="2232"/>
                    <a:pt x="1275" y="2232"/>
                  </a:cubicBezTo>
                  <a:cubicBezTo>
                    <a:pt x="1268" y="2283"/>
                    <a:pt x="1268" y="2283"/>
                    <a:pt x="1268" y="2283"/>
                  </a:cubicBezTo>
                  <a:cubicBezTo>
                    <a:pt x="1275" y="2288"/>
                    <a:pt x="1275" y="2288"/>
                    <a:pt x="1275" y="2288"/>
                  </a:cubicBezTo>
                  <a:cubicBezTo>
                    <a:pt x="1276" y="2289"/>
                    <a:pt x="1299" y="2305"/>
                    <a:pt x="1336" y="2312"/>
                  </a:cubicBezTo>
                  <a:cubicBezTo>
                    <a:pt x="1341" y="2313"/>
                    <a:pt x="1344" y="2314"/>
                    <a:pt x="1346" y="2315"/>
                  </a:cubicBezTo>
                  <a:cubicBezTo>
                    <a:pt x="1348" y="2316"/>
                    <a:pt x="1349" y="2317"/>
                    <a:pt x="1350" y="2318"/>
                  </a:cubicBezTo>
                  <a:cubicBezTo>
                    <a:pt x="1351" y="2319"/>
                    <a:pt x="1351" y="2320"/>
                    <a:pt x="1352" y="2322"/>
                  </a:cubicBezTo>
                  <a:cubicBezTo>
                    <a:pt x="1352" y="2323"/>
                    <a:pt x="1352" y="2324"/>
                    <a:pt x="1352" y="2325"/>
                  </a:cubicBezTo>
                  <a:cubicBezTo>
                    <a:pt x="1352" y="2326"/>
                    <a:pt x="1352" y="2326"/>
                    <a:pt x="1352" y="2327"/>
                  </a:cubicBezTo>
                  <a:cubicBezTo>
                    <a:pt x="1352" y="2327"/>
                    <a:pt x="1352" y="2327"/>
                    <a:pt x="1352" y="2327"/>
                  </a:cubicBezTo>
                  <a:cubicBezTo>
                    <a:pt x="1352" y="2328"/>
                    <a:pt x="1352" y="2328"/>
                    <a:pt x="1352" y="2328"/>
                  </a:cubicBezTo>
                  <a:cubicBezTo>
                    <a:pt x="1352" y="2378"/>
                    <a:pt x="1352" y="2378"/>
                    <a:pt x="1352" y="2378"/>
                  </a:cubicBezTo>
                  <a:cubicBezTo>
                    <a:pt x="1352" y="2425"/>
                    <a:pt x="1352" y="2425"/>
                    <a:pt x="1352" y="2425"/>
                  </a:cubicBezTo>
                  <a:cubicBezTo>
                    <a:pt x="1304" y="2457"/>
                    <a:pt x="1304" y="2457"/>
                    <a:pt x="1304" y="2457"/>
                  </a:cubicBezTo>
                  <a:cubicBezTo>
                    <a:pt x="1271" y="2501"/>
                    <a:pt x="1271" y="2501"/>
                    <a:pt x="1271" y="2501"/>
                  </a:cubicBezTo>
                  <a:cubicBezTo>
                    <a:pt x="1265" y="2500"/>
                    <a:pt x="1257" y="2499"/>
                    <a:pt x="1249" y="2498"/>
                  </a:cubicBezTo>
                  <a:cubicBezTo>
                    <a:pt x="1241" y="2498"/>
                    <a:pt x="1233" y="2497"/>
                    <a:pt x="1226" y="2496"/>
                  </a:cubicBezTo>
                  <a:cubicBezTo>
                    <a:pt x="1223" y="2496"/>
                    <a:pt x="1220" y="2496"/>
                    <a:pt x="1217" y="2496"/>
                  </a:cubicBezTo>
                  <a:cubicBezTo>
                    <a:pt x="1214" y="2495"/>
                    <a:pt x="1212" y="2495"/>
                    <a:pt x="1209" y="2495"/>
                  </a:cubicBezTo>
                  <a:cubicBezTo>
                    <a:pt x="1207" y="2495"/>
                    <a:pt x="1205" y="2496"/>
                    <a:pt x="1202" y="2497"/>
                  </a:cubicBezTo>
                  <a:cubicBezTo>
                    <a:pt x="1198" y="2498"/>
                    <a:pt x="1196" y="2500"/>
                    <a:pt x="1193" y="2503"/>
                  </a:cubicBezTo>
                  <a:cubicBezTo>
                    <a:pt x="1189" y="2506"/>
                    <a:pt x="1187" y="2511"/>
                    <a:pt x="1185" y="2515"/>
                  </a:cubicBezTo>
                  <a:cubicBezTo>
                    <a:pt x="1181" y="2522"/>
                    <a:pt x="1179" y="2528"/>
                    <a:pt x="1177" y="2534"/>
                  </a:cubicBezTo>
                  <a:cubicBezTo>
                    <a:pt x="1177" y="2535"/>
                    <a:pt x="1176" y="2537"/>
                    <a:pt x="1176" y="2538"/>
                  </a:cubicBezTo>
                  <a:cubicBezTo>
                    <a:pt x="1130" y="2576"/>
                    <a:pt x="1130" y="2576"/>
                    <a:pt x="1130" y="2576"/>
                  </a:cubicBezTo>
                  <a:cubicBezTo>
                    <a:pt x="1124" y="2578"/>
                    <a:pt x="1113" y="2580"/>
                    <a:pt x="1100" y="2583"/>
                  </a:cubicBezTo>
                  <a:cubicBezTo>
                    <a:pt x="1094" y="2585"/>
                    <a:pt x="1087" y="2586"/>
                    <a:pt x="1081" y="2588"/>
                  </a:cubicBezTo>
                  <a:cubicBezTo>
                    <a:pt x="1075" y="2589"/>
                    <a:pt x="1070" y="2590"/>
                    <a:pt x="1066" y="2591"/>
                  </a:cubicBezTo>
                  <a:cubicBezTo>
                    <a:pt x="1066" y="2591"/>
                    <a:pt x="1065" y="2591"/>
                    <a:pt x="1064" y="2591"/>
                  </a:cubicBezTo>
                  <a:cubicBezTo>
                    <a:pt x="1063" y="2591"/>
                    <a:pt x="1061" y="2590"/>
                    <a:pt x="1059" y="2589"/>
                  </a:cubicBezTo>
                  <a:cubicBezTo>
                    <a:pt x="1055" y="2588"/>
                    <a:pt x="1051" y="2585"/>
                    <a:pt x="1046" y="2581"/>
                  </a:cubicBezTo>
                  <a:cubicBezTo>
                    <a:pt x="1041" y="2577"/>
                    <a:pt x="1035" y="2573"/>
                    <a:pt x="1028" y="2570"/>
                  </a:cubicBezTo>
                  <a:cubicBezTo>
                    <a:pt x="1021" y="2567"/>
                    <a:pt x="1015" y="2564"/>
                    <a:pt x="1009" y="2559"/>
                  </a:cubicBezTo>
                  <a:cubicBezTo>
                    <a:pt x="1002" y="2555"/>
                    <a:pt x="995" y="2549"/>
                    <a:pt x="986" y="2542"/>
                  </a:cubicBezTo>
                  <a:cubicBezTo>
                    <a:pt x="985" y="2541"/>
                    <a:pt x="984" y="2540"/>
                    <a:pt x="983" y="2540"/>
                  </a:cubicBezTo>
                  <a:cubicBezTo>
                    <a:pt x="984" y="2539"/>
                    <a:pt x="984" y="2538"/>
                    <a:pt x="984" y="2538"/>
                  </a:cubicBezTo>
                  <a:cubicBezTo>
                    <a:pt x="985" y="2536"/>
                    <a:pt x="986" y="2533"/>
                    <a:pt x="986" y="2530"/>
                  </a:cubicBezTo>
                  <a:cubicBezTo>
                    <a:pt x="986" y="2528"/>
                    <a:pt x="986" y="2526"/>
                    <a:pt x="985" y="2524"/>
                  </a:cubicBezTo>
                  <a:cubicBezTo>
                    <a:pt x="986" y="2523"/>
                    <a:pt x="986" y="2523"/>
                    <a:pt x="987" y="2522"/>
                  </a:cubicBezTo>
                  <a:cubicBezTo>
                    <a:pt x="991" y="2520"/>
                    <a:pt x="997" y="2517"/>
                    <a:pt x="1003" y="2513"/>
                  </a:cubicBezTo>
                  <a:cubicBezTo>
                    <a:pt x="1010" y="2509"/>
                    <a:pt x="1017" y="2504"/>
                    <a:pt x="1023" y="2498"/>
                  </a:cubicBezTo>
                  <a:cubicBezTo>
                    <a:pt x="1027" y="2495"/>
                    <a:pt x="1031" y="2492"/>
                    <a:pt x="1036" y="2489"/>
                  </a:cubicBezTo>
                  <a:cubicBezTo>
                    <a:pt x="1043" y="2486"/>
                    <a:pt x="1051" y="2483"/>
                    <a:pt x="1057" y="2482"/>
                  </a:cubicBezTo>
                  <a:cubicBezTo>
                    <a:pt x="1060" y="2481"/>
                    <a:pt x="1062" y="2481"/>
                    <a:pt x="1064" y="2481"/>
                  </a:cubicBezTo>
                  <a:cubicBezTo>
                    <a:pt x="1065" y="2481"/>
                    <a:pt x="1066" y="2481"/>
                    <a:pt x="1066" y="2480"/>
                  </a:cubicBezTo>
                  <a:cubicBezTo>
                    <a:pt x="1067" y="2480"/>
                    <a:pt x="1067" y="2480"/>
                    <a:pt x="1067" y="2480"/>
                  </a:cubicBezTo>
                  <a:cubicBezTo>
                    <a:pt x="1067" y="2480"/>
                    <a:pt x="1067" y="2480"/>
                    <a:pt x="1067" y="2480"/>
                  </a:cubicBezTo>
                  <a:cubicBezTo>
                    <a:pt x="1067" y="2480"/>
                    <a:pt x="1067" y="2480"/>
                    <a:pt x="1067" y="2480"/>
                  </a:cubicBezTo>
                  <a:cubicBezTo>
                    <a:pt x="1078" y="2479"/>
                    <a:pt x="1078" y="2479"/>
                    <a:pt x="1078" y="2479"/>
                  </a:cubicBezTo>
                  <a:cubicBezTo>
                    <a:pt x="1082" y="2437"/>
                    <a:pt x="1082" y="2437"/>
                    <a:pt x="1082" y="2437"/>
                  </a:cubicBezTo>
                  <a:cubicBezTo>
                    <a:pt x="1083" y="2434"/>
                    <a:pt x="1086" y="2430"/>
                    <a:pt x="1088" y="2425"/>
                  </a:cubicBezTo>
                  <a:cubicBezTo>
                    <a:pt x="1092" y="2418"/>
                    <a:pt x="1096" y="2408"/>
                    <a:pt x="1099" y="2402"/>
                  </a:cubicBezTo>
                  <a:cubicBezTo>
                    <a:pt x="1099" y="2402"/>
                    <a:pt x="1099" y="2402"/>
                    <a:pt x="1099" y="2402"/>
                  </a:cubicBezTo>
                  <a:cubicBezTo>
                    <a:pt x="1100" y="2401"/>
                    <a:pt x="1101" y="2399"/>
                    <a:pt x="1102" y="2397"/>
                  </a:cubicBezTo>
                  <a:cubicBezTo>
                    <a:pt x="1102" y="2395"/>
                    <a:pt x="1103" y="2392"/>
                    <a:pt x="1103" y="2389"/>
                  </a:cubicBezTo>
                  <a:cubicBezTo>
                    <a:pt x="1103" y="2387"/>
                    <a:pt x="1102" y="2384"/>
                    <a:pt x="1101" y="2381"/>
                  </a:cubicBezTo>
                  <a:cubicBezTo>
                    <a:pt x="1100" y="2379"/>
                    <a:pt x="1099" y="2377"/>
                    <a:pt x="1098" y="2375"/>
                  </a:cubicBezTo>
                  <a:cubicBezTo>
                    <a:pt x="1095" y="2372"/>
                    <a:pt x="1093" y="2370"/>
                    <a:pt x="1090" y="2368"/>
                  </a:cubicBezTo>
                  <a:cubicBezTo>
                    <a:pt x="1085" y="2366"/>
                    <a:pt x="1080" y="2363"/>
                    <a:pt x="1074" y="2360"/>
                  </a:cubicBezTo>
                  <a:cubicBezTo>
                    <a:pt x="1067" y="2357"/>
                    <a:pt x="1060" y="2354"/>
                    <a:pt x="1051" y="2350"/>
                  </a:cubicBezTo>
                  <a:cubicBezTo>
                    <a:pt x="1048" y="2348"/>
                    <a:pt x="1043" y="2344"/>
                    <a:pt x="1037" y="2339"/>
                  </a:cubicBezTo>
                  <a:cubicBezTo>
                    <a:pt x="1029" y="2333"/>
                    <a:pt x="1019" y="2325"/>
                    <a:pt x="1013" y="2320"/>
                  </a:cubicBezTo>
                  <a:cubicBezTo>
                    <a:pt x="1013" y="2320"/>
                    <a:pt x="1013" y="2320"/>
                    <a:pt x="1013" y="2320"/>
                  </a:cubicBezTo>
                  <a:cubicBezTo>
                    <a:pt x="1010" y="2318"/>
                    <a:pt x="1007" y="2317"/>
                    <a:pt x="1004" y="2317"/>
                  </a:cubicBezTo>
                  <a:cubicBezTo>
                    <a:pt x="1002" y="2316"/>
                    <a:pt x="999" y="2316"/>
                    <a:pt x="997" y="2316"/>
                  </a:cubicBezTo>
                  <a:cubicBezTo>
                    <a:pt x="993" y="2316"/>
                    <a:pt x="990" y="2316"/>
                    <a:pt x="986" y="2317"/>
                  </a:cubicBezTo>
                  <a:cubicBezTo>
                    <a:pt x="980" y="2318"/>
                    <a:pt x="974" y="2320"/>
                    <a:pt x="968" y="2322"/>
                  </a:cubicBezTo>
                  <a:cubicBezTo>
                    <a:pt x="955" y="2327"/>
                    <a:pt x="943" y="2333"/>
                    <a:pt x="937" y="2336"/>
                  </a:cubicBezTo>
                  <a:cubicBezTo>
                    <a:pt x="852" y="2327"/>
                    <a:pt x="852" y="2327"/>
                    <a:pt x="852" y="2327"/>
                  </a:cubicBezTo>
                  <a:cubicBezTo>
                    <a:pt x="738" y="2316"/>
                    <a:pt x="738" y="2316"/>
                    <a:pt x="738" y="2316"/>
                  </a:cubicBezTo>
                  <a:cubicBezTo>
                    <a:pt x="737" y="2330"/>
                    <a:pt x="737" y="2330"/>
                    <a:pt x="737" y="2330"/>
                  </a:cubicBezTo>
                  <a:cubicBezTo>
                    <a:pt x="737" y="2330"/>
                    <a:pt x="736" y="2339"/>
                    <a:pt x="735" y="2351"/>
                  </a:cubicBezTo>
                  <a:cubicBezTo>
                    <a:pt x="734" y="2363"/>
                    <a:pt x="733" y="2377"/>
                    <a:pt x="733" y="2390"/>
                  </a:cubicBezTo>
                  <a:cubicBezTo>
                    <a:pt x="733" y="2395"/>
                    <a:pt x="734" y="2400"/>
                    <a:pt x="734" y="2405"/>
                  </a:cubicBezTo>
                  <a:cubicBezTo>
                    <a:pt x="734" y="2407"/>
                    <a:pt x="735" y="2409"/>
                    <a:pt x="735" y="2412"/>
                  </a:cubicBezTo>
                  <a:cubicBezTo>
                    <a:pt x="735" y="2412"/>
                    <a:pt x="735" y="2413"/>
                    <a:pt x="736" y="2413"/>
                  </a:cubicBezTo>
                  <a:cubicBezTo>
                    <a:pt x="735" y="2414"/>
                    <a:pt x="735" y="2414"/>
                    <a:pt x="735" y="2414"/>
                  </a:cubicBezTo>
                  <a:cubicBezTo>
                    <a:pt x="734" y="2415"/>
                    <a:pt x="732" y="2416"/>
                    <a:pt x="731" y="2417"/>
                  </a:cubicBezTo>
                  <a:cubicBezTo>
                    <a:pt x="684" y="2395"/>
                    <a:pt x="684" y="2395"/>
                    <a:pt x="684" y="2395"/>
                  </a:cubicBezTo>
                  <a:cubicBezTo>
                    <a:pt x="662" y="2347"/>
                    <a:pt x="662" y="2347"/>
                    <a:pt x="662" y="2347"/>
                  </a:cubicBezTo>
                  <a:cubicBezTo>
                    <a:pt x="615" y="2337"/>
                    <a:pt x="615" y="2337"/>
                    <a:pt x="615" y="2337"/>
                  </a:cubicBezTo>
                  <a:cubicBezTo>
                    <a:pt x="615" y="2338"/>
                    <a:pt x="615" y="2338"/>
                    <a:pt x="615" y="2338"/>
                  </a:cubicBezTo>
                  <a:cubicBezTo>
                    <a:pt x="612" y="2341"/>
                    <a:pt x="608" y="2345"/>
                    <a:pt x="603" y="2351"/>
                  </a:cubicBezTo>
                  <a:cubicBezTo>
                    <a:pt x="602" y="2352"/>
                    <a:pt x="602" y="2353"/>
                    <a:pt x="602" y="2353"/>
                  </a:cubicBezTo>
                  <a:cubicBezTo>
                    <a:pt x="602" y="2353"/>
                    <a:pt x="602" y="2354"/>
                    <a:pt x="603" y="2354"/>
                  </a:cubicBezTo>
                  <a:cubicBezTo>
                    <a:pt x="607" y="2356"/>
                    <a:pt x="607" y="2356"/>
                    <a:pt x="607" y="2356"/>
                  </a:cubicBezTo>
                  <a:cubicBezTo>
                    <a:pt x="612" y="2366"/>
                    <a:pt x="612" y="2366"/>
                    <a:pt x="612" y="2366"/>
                  </a:cubicBezTo>
                  <a:cubicBezTo>
                    <a:pt x="642" y="2372"/>
                    <a:pt x="642" y="2372"/>
                    <a:pt x="642" y="2372"/>
                  </a:cubicBezTo>
                  <a:cubicBezTo>
                    <a:pt x="663" y="2416"/>
                    <a:pt x="663" y="2416"/>
                    <a:pt x="663" y="2416"/>
                  </a:cubicBezTo>
                  <a:cubicBezTo>
                    <a:pt x="732" y="2448"/>
                    <a:pt x="732" y="2448"/>
                    <a:pt x="732" y="2448"/>
                  </a:cubicBezTo>
                  <a:cubicBezTo>
                    <a:pt x="738" y="2445"/>
                    <a:pt x="738" y="2445"/>
                    <a:pt x="738" y="2445"/>
                  </a:cubicBezTo>
                  <a:cubicBezTo>
                    <a:pt x="738" y="2445"/>
                    <a:pt x="743" y="2442"/>
                    <a:pt x="749" y="2438"/>
                  </a:cubicBezTo>
                  <a:cubicBezTo>
                    <a:pt x="752" y="2436"/>
                    <a:pt x="756" y="2434"/>
                    <a:pt x="759" y="2430"/>
                  </a:cubicBezTo>
                  <a:cubicBezTo>
                    <a:pt x="760" y="2428"/>
                    <a:pt x="761" y="2426"/>
                    <a:pt x="763" y="2424"/>
                  </a:cubicBezTo>
                  <a:cubicBezTo>
                    <a:pt x="764" y="2421"/>
                    <a:pt x="765" y="2418"/>
                    <a:pt x="765" y="2414"/>
                  </a:cubicBezTo>
                  <a:cubicBezTo>
                    <a:pt x="765" y="2411"/>
                    <a:pt x="764" y="2408"/>
                    <a:pt x="762" y="2405"/>
                  </a:cubicBezTo>
                  <a:cubicBezTo>
                    <a:pt x="762" y="2404"/>
                    <a:pt x="762" y="2404"/>
                    <a:pt x="762" y="2404"/>
                  </a:cubicBezTo>
                  <a:cubicBezTo>
                    <a:pt x="762" y="2401"/>
                    <a:pt x="761" y="2396"/>
                    <a:pt x="761" y="2390"/>
                  </a:cubicBezTo>
                  <a:cubicBezTo>
                    <a:pt x="761" y="2379"/>
                    <a:pt x="762" y="2364"/>
                    <a:pt x="763" y="2353"/>
                  </a:cubicBezTo>
                  <a:cubicBezTo>
                    <a:pt x="763" y="2351"/>
                    <a:pt x="763" y="2349"/>
                    <a:pt x="764" y="2347"/>
                  </a:cubicBezTo>
                  <a:cubicBezTo>
                    <a:pt x="850" y="2355"/>
                    <a:pt x="850" y="2355"/>
                    <a:pt x="850" y="2355"/>
                  </a:cubicBezTo>
                  <a:cubicBezTo>
                    <a:pt x="943" y="2364"/>
                    <a:pt x="943" y="2364"/>
                    <a:pt x="943" y="2364"/>
                  </a:cubicBezTo>
                  <a:cubicBezTo>
                    <a:pt x="946" y="2362"/>
                    <a:pt x="946" y="2362"/>
                    <a:pt x="946" y="2362"/>
                  </a:cubicBezTo>
                  <a:cubicBezTo>
                    <a:pt x="946" y="2362"/>
                    <a:pt x="946" y="2362"/>
                    <a:pt x="946" y="2362"/>
                  </a:cubicBezTo>
                  <a:cubicBezTo>
                    <a:pt x="947" y="2362"/>
                    <a:pt x="957" y="2357"/>
                    <a:pt x="968" y="2352"/>
                  </a:cubicBezTo>
                  <a:cubicBezTo>
                    <a:pt x="973" y="2350"/>
                    <a:pt x="979" y="2348"/>
                    <a:pt x="985" y="2346"/>
                  </a:cubicBezTo>
                  <a:cubicBezTo>
                    <a:pt x="987" y="2345"/>
                    <a:pt x="990" y="2345"/>
                    <a:pt x="992" y="2344"/>
                  </a:cubicBezTo>
                  <a:cubicBezTo>
                    <a:pt x="994" y="2344"/>
                    <a:pt x="996" y="2344"/>
                    <a:pt x="997" y="2344"/>
                  </a:cubicBezTo>
                  <a:cubicBezTo>
                    <a:pt x="997" y="2344"/>
                    <a:pt x="997" y="2344"/>
                    <a:pt x="997" y="2344"/>
                  </a:cubicBezTo>
                  <a:cubicBezTo>
                    <a:pt x="997" y="2344"/>
                    <a:pt x="997" y="2344"/>
                    <a:pt x="997" y="2344"/>
                  </a:cubicBezTo>
                  <a:cubicBezTo>
                    <a:pt x="1003" y="2348"/>
                    <a:pt x="1012" y="2355"/>
                    <a:pt x="1020" y="2361"/>
                  </a:cubicBezTo>
                  <a:cubicBezTo>
                    <a:pt x="1024" y="2365"/>
                    <a:pt x="1028" y="2368"/>
                    <a:pt x="1030" y="2370"/>
                  </a:cubicBezTo>
                  <a:cubicBezTo>
                    <a:pt x="1033" y="2372"/>
                    <a:pt x="1035" y="2373"/>
                    <a:pt x="1035" y="2373"/>
                  </a:cubicBezTo>
                  <a:cubicBezTo>
                    <a:pt x="1036" y="2374"/>
                    <a:pt x="1036" y="2374"/>
                    <a:pt x="1036" y="2374"/>
                  </a:cubicBezTo>
                  <a:cubicBezTo>
                    <a:pt x="1038" y="2375"/>
                    <a:pt x="1038" y="2375"/>
                    <a:pt x="1038" y="2375"/>
                  </a:cubicBezTo>
                  <a:cubicBezTo>
                    <a:pt x="1047" y="2379"/>
                    <a:pt x="1054" y="2382"/>
                    <a:pt x="1059" y="2384"/>
                  </a:cubicBezTo>
                  <a:cubicBezTo>
                    <a:pt x="1064" y="2386"/>
                    <a:pt x="1067" y="2388"/>
                    <a:pt x="1070" y="2389"/>
                  </a:cubicBezTo>
                  <a:cubicBezTo>
                    <a:pt x="1071" y="2390"/>
                    <a:pt x="1073" y="2391"/>
                    <a:pt x="1074" y="2391"/>
                  </a:cubicBezTo>
                  <a:cubicBezTo>
                    <a:pt x="1067" y="2404"/>
                    <a:pt x="1056" y="2427"/>
                    <a:pt x="1056" y="2427"/>
                  </a:cubicBezTo>
                  <a:cubicBezTo>
                    <a:pt x="1055" y="2429"/>
                    <a:pt x="1055" y="2429"/>
                    <a:pt x="1055" y="2429"/>
                  </a:cubicBezTo>
                  <a:cubicBezTo>
                    <a:pt x="1053" y="2454"/>
                    <a:pt x="1053" y="2454"/>
                    <a:pt x="1053" y="2454"/>
                  </a:cubicBezTo>
                  <a:cubicBezTo>
                    <a:pt x="1050" y="2455"/>
                    <a:pt x="1046" y="2456"/>
                    <a:pt x="1042" y="2457"/>
                  </a:cubicBezTo>
                  <a:cubicBezTo>
                    <a:pt x="1036" y="2459"/>
                    <a:pt x="1030" y="2461"/>
                    <a:pt x="1023" y="2464"/>
                  </a:cubicBezTo>
                  <a:cubicBezTo>
                    <a:pt x="1016" y="2468"/>
                    <a:pt x="1009" y="2472"/>
                    <a:pt x="1004" y="2478"/>
                  </a:cubicBezTo>
                  <a:cubicBezTo>
                    <a:pt x="1000" y="2481"/>
                    <a:pt x="996" y="2484"/>
                    <a:pt x="992" y="2487"/>
                  </a:cubicBezTo>
                  <a:cubicBezTo>
                    <a:pt x="989" y="2489"/>
                    <a:pt x="985" y="2491"/>
                    <a:pt x="982" y="2493"/>
                  </a:cubicBezTo>
                  <a:cubicBezTo>
                    <a:pt x="977" y="2496"/>
                    <a:pt x="972" y="2499"/>
                    <a:pt x="967" y="2502"/>
                  </a:cubicBezTo>
                  <a:cubicBezTo>
                    <a:pt x="964" y="2504"/>
                    <a:pt x="962" y="2506"/>
                    <a:pt x="960" y="2509"/>
                  </a:cubicBezTo>
                  <a:cubicBezTo>
                    <a:pt x="959" y="2511"/>
                    <a:pt x="958" y="2513"/>
                    <a:pt x="957" y="2515"/>
                  </a:cubicBezTo>
                  <a:cubicBezTo>
                    <a:pt x="956" y="2517"/>
                    <a:pt x="956" y="2519"/>
                    <a:pt x="956" y="2522"/>
                  </a:cubicBezTo>
                  <a:cubicBezTo>
                    <a:pt x="956" y="2524"/>
                    <a:pt x="956" y="2527"/>
                    <a:pt x="957" y="2529"/>
                  </a:cubicBezTo>
                  <a:cubicBezTo>
                    <a:pt x="957" y="2530"/>
                    <a:pt x="957" y="2531"/>
                    <a:pt x="956" y="2531"/>
                  </a:cubicBezTo>
                  <a:cubicBezTo>
                    <a:pt x="955" y="2533"/>
                    <a:pt x="954" y="2537"/>
                    <a:pt x="954" y="2540"/>
                  </a:cubicBezTo>
                  <a:cubicBezTo>
                    <a:pt x="954" y="2543"/>
                    <a:pt x="955" y="2545"/>
                    <a:pt x="955" y="2547"/>
                  </a:cubicBezTo>
                  <a:cubicBezTo>
                    <a:pt x="957" y="2551"/>
                    <a:pt x="958" y="2553"/>
                    <a:pt x="960" y="2556"/>
                  </a:cubicBezTo>
                  <a:cubicBezTo>
                    <a:pt x="962" y="2558"/>
                    <a:pt x="965" y="2561"/>
                    <a:pt x="968" y="2563"/>
                  </a:cubicBezTo>
                  <a:cubicBezTo>
                    <a:pt x="977" y="2571"/>
                    <a:pt x="985" y="2577"/>
                    <a:pt x="993" y="2583"/>
                  </a:cubicBezTo>
                  <a:cubicBezTo>
                    <a:pt x="1001" y="2588"/>
                    <a:pt x="1009" y="2592"/>
                    <a:pt x="1017" y="2596"/>
                  </a:cubicBezTo>
                  <a:cubicBezTo>
                    <a:pt x="1019" y="2597"/>
                    <a:pt x="1022" y="2598"/>
                    <a:pt x="1025" y="2600"/>
                  </a:cubicBezTo>
                  <a:cubicBezTo>
                    <a:pt x="1029" y="2603"/>
                    <a:pt x="1034" y="2607"/>
                    <a:pt x="1041" y="2611"/>
                  </a:cubicBezTo>
                  <a:cubicBezTo>
                    <a:pt x="1044" y="2613"/>
                    <a:pt x="1047" y="2615"/>
                    <a:pt x="1051" y="2616"/>
                  </a:cubicBezTo>
                  <a:cubicBezTo>
                    <a:pt x="1055" y="2618"/>
                    <a:pt x="1060" y="2619"/>
                    <a:pt x="1064" y="2619"/>
                  </a:cubicBezTo>
                  <a:cubicBezTo>
                    <a:pt x="1064" y="2619"/>
                    <a:pt x="1064" y="2619"/>
                    <a:pt x="1064" y="2619"/>
                  </a:cubicBezTo>
                  <a:cubicBezTo>
                    <a:pt x="1067" y="2619"/>
                    <a:pt x="1069" y="2619"/>
                    <a:pt x="1071" y="2618"/>
                  </a:cubicBezTo>
                  <a:cubicBezTo>
                    <a:pt x="1076" y="2617"/>
                    <a:pt x="1083" y="2616"/>
                    <a:pt x="1090" y="2614"/>
                  </a:cubicBezTo>
                  <a:cubicBezTo>
                    <a:pt x="1112" y="2610"/>
                    <a:pt x="1139" y="2603"/>
                    <a:pt x="1139" y="2603"/>
                  </a:cubicBezTo>
                  <a:cubicBezTo>
                    <a:pt x="1142" y="2602"/>
                    <a:pt x="1142" y="2602"/>
                    <a:pt x="1142" y="2602"/>
                  </a:cubicBezTo>
                  <a:cubicBezTo>
                    <a:pt x="1201" y="2554"/>
                    <a:pt x="1201" y="2554"/>
                    <a:pt x="1201" y="2554"/>
                  </a:cubicBezTo>
                  <a:cubicBezTo>
                    <a:pt x="1202" y="2550"/>
                    <a:pt x="1202" y="2550"/>
                    <a:pt x="1202" y="2550"/>
                  </a:cubicBezTo>
                  <a:cubicBezTo>
                    <a:pt x="1202" y="2550"/>
                    <a:pt x="1202" y="2550"/>
                    <a:pt x="1202" y="2550"/>
                  </a:cubicBezTo>
                  <a:cubicBezTo>
                    <a:pt x="1202" y="2549"/>
                    <a:pt x="1204" y="2541"/>
                    <a:pt x="1207" y="2533"/>
                  </a:cubicBezTo>
                  <a:cubicBezTo>
                    <a:pt x="1209" y="2529"/>
                    <a:pt x="1211" y="2525"/>
                    <a:pt x="1212" y="2523"/>
                  </a:cubicBezTo>
                  <a:cubicBezTo>
                    <a:pt x="1213" y="2523"/>
                    <a:pt x="1214" y="2524"/>
                    <a:pt x="1215" y="2524"/>
                  </a:cubicBezTo>
                  <a:cubicBezTo>
                    <a:pt x="1224" y="2524"/>
                    <a:pt x="1239" y="2526"/>
                    <a:pt x="1252" y="2527"/>
                  </a:cubicBezTo>
                  <a:cubicBezTo>
                    <a:pt x="1258" y="2528"/>
                    <a:pt x="1264" y="2528"/>
                    <a:pt x="1269" y="2529"/>
                  </a:cubicBezTo>
                  <a:cubicBezTo>
                    <a:pt x="1273" y="2529"/>
                    <a:pt x="1275" y="2529"/>
                    <a:pt x="1275" y="2529"/>
                  </a:cubicBezTo>
                  <a:cubicBezTo>
                    <a:pt x="1283" y="2530"/>
                    <a:pt x="1283" y="2530"/>
                    <a:pt x="1283" y="2530"/>
                  </a:cubicBezTo>
                  <a:cubicBezTo>
                    <a:pt x="1323" y="2478"/>
                    <a:pt x="1323" y="2478"/>
                    <a:pt x="1323" y="2478"/>
                  </a:cubicBezTo>
                  <a:cubicBezTo>
                    <a:pt x="1380" y="2440"/>
                    <a:pt x="1380" y="2440"/>
                    <a:pt x="1380" y="2440"/>
                  </a:cubicBezTo>
                  <a:cubicBezTo>
                    <a:pt x="1380" y="2378"/>
                    <a:pt x="1380" y="2378"/>
                    <a:pt x="1380" y="2378"/>
                  </a:cubicBezTo>
                  <a:cubicBezTo>
                    <a:pt x="1380" y="2331"/>
                    <a:pt x="1380" y="2331"/>
                    <a:pt x="1380" y="2331"/>
                  </a:cubicBezTo>
                  <a:cubicBezTo>
                    <a:pt x="1380" y="2330"/>
                    <a:pt x="1380" y="2328"/>
                    <a:pt x="1380" y="2325"/>
                  </a:cubicBezTo>
                  <a:cubicBezTo>
                    <a:pt x="1380" y="2322"/>
                    <a:pt x="1380" y="2319"/>
                    <a:pt x="1379" y="2315"/>
                  </a:cubicBezTo>
                  <a:cubicBezTo>
                    <a:pt x="1377" y="2309"/>
                    <a:pt x="1374" y="2302"/>
                    <a:pt x="1367" y="2296"/>
                  </a:cubicBezTo>
                  <a:cubicBezTo>
                    <a:pt x="1361" y="2290"/>
                    <a:pt x="1352" y="2286"/>
                    <a:pt x="1341" y="2284"/>
                  </a:cubicBezTo>
                  <a:cubicBezTo>
                    <a:pt x="1325" y="2281"/>
                    <a:pt x="1313" y="2276"/>
                    <a:pt x="1304" y="2272"/>
                  </a:cubicBezTo>
                  <a:cubicBezTo>
                    <a:pt x="1302" y="2271"/>
                    <a:pt x="1300" y="2270"/>
                    <a:pt x="1298" y="2269"/>
                  </a:cubicBezTo>
                  <a:cubicBezTo>
                    <a:pt x="1304" y="2229"/>
                    <a:pt x="1304" y="2229"/>
                    <a:pt x="1304" y="2229"/>
                  </a:cubicBezTo>
                  <a:cubicBezTo>
                    <a:pt x="1285" y="2184"/>
                    <a:pt x="1285" y="2184"/>
                    <a:pt x="1285" y="2184"/>
                  </a:cubicBezTo>
                  <a:cubicBezTo>
                    <a:pt x="1375" y="2131"/>
                    <a:pt x="1375" y="2131"/>
                    <a:pt x="1375" y="2131"/>
                  </a:cubicBezTo>
                  <a:cubicBezTo>
                    <a:pt x="1420" y="2083"/>
                    <a:pt x="1420" y="2083"/>
                    <a:pt x="1420" y="2083"/>
                  </a:cubicBezTo>
                  <a:cubicBezTo>
                    <a:pt x="1420" y="2045"/>
                    <a:pt x="1420" y="2045"/>
                    <a:pt x="1420" y="2045"/>
                  </a:cubicBezTo>
                  <a:cubicBezTo>
                    <a:pt x="1417" y="2042"/>
                    <a:pt x="1417" y="2042"/>
                    <a:pt x="1417" y="2042"/>
                  </a:cubicBezTo>
                  <a:cubicBezTo>
                    <a:pt x="1448" y="2042"/>
                    <a:pt x="1448" y="2042"/>
                    <a:pt x="1448" y="2042"/>
                  </a:cubicBezTo>
                  <a:cubicBezTo>
                    <a:pt x="1530" y="2042"/>
                    <a:pt x="1530" y="2042"/>
                    <a:pt x="1530" y="2042"/>
                  </a:cubicBezTo>
                  <a:cubicBezTo>
                    <a:pt x="1556" y="2022"/>
                    <a:pt x="1556" y="2022"/>
                    <a:pt x="1556" y="2022"/>
                  </a:cubicBezTo>
                  <a:cubicBezTo>
                    <a:pt x="1581" y="2042"/>
                    <a:pt x="1581" y="2042"/>
                    <a:pt x="1581" y="2042"/>
                  </a:cubicBezTo>
                  <a:cubicBezTo>
                    <a:pt x="1639" y="2042"/>
                    <a:pt x="1639" y="2042"/>
                    <a:pt x="1639" y="2042"/>
                  </a:cubicBezTo>
                  <a:cubicBezTo>
                    <a:pt x="1639" y="2042"/>
                    <a:pt x="1639" y="2042"/>
                    <a:pt x="1639" y="2042"/>
                  </a:cubicBezTo>
                  <a:cubicBezTo>
                    <a:pt x="1648" y="2042"/>
                    <a:pt x="1656" y="2041"/>
                    <a:pt x="1663" y="2041"/>
                  </a:cubicBezTo>
                  <a:cubicBezTo>
                    <a:pt x="1663" y="2041"/>
                    <a:pt x="1663" y="2041"/>
                    <a:pt x="1663" y="2041"/>
                  </a:cubicBezTo>
                  <a:cubicBezTo>
                    <a:pt x="1681" y="2041"/>
                    <a:pt x="1694" y="2043"/>
                    <a:pt x="1706" y="2043"/>
                  </a:cubicBezTo>
                  <a:cubicBezTo>
                    <a:pt x="1711" y="2043"/>
                    <a:pt x="1716" y="2043"/>
                    <a:pt x="1720" y="2042"/>
                  </a:cubicBezTo>
                  <a:cubicBezTo>
                    <a:pt x="1724" y="2041"/>
                    <a:pt x="1728" y="2040"/>
                    <a:pt x="1731" y="2039"/>
                  </a:cubicBezTo>
                  <a:cubicBezTo>
                    <a:pt x="1737" y="2036"/>
                    <a:pt x="1742" y="2033"/>
                    <a:pt x="1747" y="2029"/>
                  </a:cubicBezTo>
                  <a:cubicBezTo>
                    <a:pt x="1755" y="2023"/>
                    <a:pt x="1761" y="2017"/>
                    <a:pt x="1766" y="2012"/>
                  </a:cubicBezTo>
                  <a:cubicBezTo>
                    <a:pt x="1771" y="2008"/>
                    <a:pt x="1774" y="2004"/>
                    <a:pt x="1774" y="2004"/>
                  </a:cubicBezTo>
                  <a:cubicBezTo>
                    <a:pt x="1778" y="2000"/>
                    <a:pt x="1778" y="2000"/>
                    <a:pt x="1778" y="2000"/>
                  </a:cubicBezTo>
                  <a:cubicBezTo>
                    <a:pt x="1778" y="1956"/>
                    <a:pt x="1778" y="1956"/>
                    <a:pt x="1778" y="1956"/>
                  </a:cubicBezTo>
                  <a:cubicBezTo>
                    <a:pt x="1705" y="1915"/>
                    <a:pt x="1705" y="1915"/>
                    <a:pt x="1705" y="1915"/>
                  </a:cubicBezTo>
                  <a:cubicBezTo>
                    <a:pt x="1699" y="1917"/>
                    <a:pt x="1699" y="1917"/>
                    <a:pt x="1699" y="1917"/>
                  </a:cubicBezTo>
                  <a:cubicBezTo>
                    <a:pt x="1699" y="1917"/>
                    <a:pt x="1699" y="1917"/>
                    <a:pt x="1699" y="1917"/>
                  </a:cubicBezTo>
                  <a:cubicBezTo>
                    <a:pt x="1699" y="1917"/>
                    <a:pt x="1699" y="1917"/>
                    <a:pt x="1699" y="1917"/>
                  </a:cubicBezTo>
                  <a:cubicBezTo>
                    <a:pt x="1698" y="1917"/>
                    <a:pt x="1690" y="1919"/>
                    <a:pt x="1682" y="1919"/>
                  </a:cubicBezTo>
                  <a:cubicBezTo>
                    <a:pt x="1682" y="1919"/>
                    <a:pt x="1682" y="1919"/>
                    <a:pt x="1682" y="1919"/>
                  </a:cubicBezTo>
                  <a:cubicBezTo>
                    <a:pt x="1682" y="1919"/>
                    <a:pt x="1682" y="1919"/>
                    <a:pt x="1682" y="1919"/>
                  </a:cubicBezTo>
                  <a:cubicBezTo>
                    <a:pt x="1677" y="1919"/>
                    <a:pt x="1672" y="1918"/>
                    <a:pt x="1668" y="1917"/>
                  </a:cubicBezTo>
                  <a:cubicBezTo>
                    <a:pt x="1663" y="1916"/>
                    <a:pt x="1660" y="1914"/>
                    <a:pt x="1658" y="1911"/>
                  </a:cubicBezTo>
                  <a:cubicBezTo>
                    <a:pt x="1649" y="1902"/>
                    <a:pt x="1642" y="1895"/>
                    <a:pt x="1638" y="1890"/>
                  </a:cubicBezTo>
                  <a:cubicBezTo>
                    <a:pt x="1635" y="1887"/>
                    <a:pt x="1634" y="1885"/>
                    <a:pt x="1633" y="1884"/>
                  </a:cubicBezTo>
                  <a:cubicBezTo>
                    <a:pt x="1632" y="1883"/>
                    <a:pt x="1632" y="1883"/>
                    <a:pt x="1632" y="1882"/>
                  </a:cubicBezTo>
                  <a:cubicBezTo>
                    <a:pt x="1631" y="1882"/>
                    <a:pt x="1631" y="1882"/>
                    <a:pt x="1631" y="1882"/>
                  </a:cubicBezTo>
                  <a:cubicBezTo>
                    <a:pt x="1631" y="1882"/>
                    <a:pt x="1631" y="1882"/>
                    <a:pt x="1631" y="1882"/>
                  </a:cubicBezTo>
                  <a:cubicBezTo>
                    <a:pt x="1631" y="1882"/>
                    <a:pt x="1631" y="1882"/>
                    <a:pt x="1631" y="1882"/>
                  </a:cubicBezTo>
                  <a:cubicBezTo>
                    <a:pt x="1627" y="1876"/>
                    <a:pt x="1627" y="1876"/>
                    <a:pt x="1627" y="1876"/>
                  </a:cubicBezTo>
                  <a:cubicBezTo>
                    <a:pt x="1619" y="1877"/>
                    <a:pt x="1619" y="1877"/>
                    <a:pt x="1619" y="1877"/>
                  </a:cubicBezTo>
                  <a:cubicBezTo>
                    <a:pt x="1606" y="1878"/>
                    <a:pt x="1596" y="1878"/>
                    <a:pt x="1588" y="1878"/>
                  </a:cubicBezTo>
                  <a:cubicBezTo>
                    <a:pt x="1580" y="1878"/>
                    <a:pt x="1575" y="1878"/>
                    <a:pt x="1572" y="1877"/>
                  </a:cubicBezTo>
                  <a:cubicBezTo>
                    <a:pt x="1570" y="1877"/>
                    <a:pt x="1569" y="1877"/>
                    <a:pt x="1569" y="1877"/>
                  </a:cubicBezTo>
                  <a:cubicBezTo>
                    <a:pt x="1473" y="1839"/>
                    <a:pt x="1473" y="1839"/>
                    <a:pt x="1473" y="1839"/>
                  </a:cubicBezTo>
                  <a:cubicBezTo>
                    <a:pt x="1433" y="1780"/>
                    <a:pt x="1433" y="1780"/>
                    <a:pt x="1433" y="1780"/>
                  </a:cubicBezTo>
                  <a:cubicBezTo>
                    <a:pt x="1436" y="1778"/>
                    <a:pt x="1438" y="1775"/>
                    <a:pt x="1441" y="1773"/>
                  </a:cubicBezTo>
                  <a:cubicBezTo>
                    <a:pt x="1448" y="1767"/>
                    <a:pt x="1457" y="1760"/>
                    <a:pt x="1463" y="1754"/>
                  </a:cubicBezTo>
                  <a:cubicBezTo>
                    <a:pt x="1465" y="1753"/>
                    <a:pt x="1468" y="1752"/>
                    <a:pt x="1471" y="1751"/>
                  </a:cubicBezTo>
                  <a:cubicBezTo>
                    <a:pt x="1474" y="1750"/>
                    <a:pt x="1478" y="1750"/>
                    <a:pt x="1482" y="1750"/>
                  </a:cubicBezTo>
                  <a:cubicBezTo>
                    <a:pt x="1482" y="1750"/>
                    <a:pt x="1482" y="1750"/>
                    <a:pt x="1482" y="1750"/>
                  </a:cubicBezTo>
                  <a:cubicBezTo>
                    <a:pt x="1485" y="1750"/>
                    <a:pt x="1489" y="1750"/>
                    <a:pt x="1491" y="1750"/>
                  </a:cubicBezTo>
                  <a:cubicBezTo>
                    <a:pt x="1492" y="1751"/>
                    <a:pt x="1493" y="1751"/>
                    <a:pt x="1494" y="1751"/>
                  </a:cubicBezTo>
                  <a:cubicBezTo>
                    <a:pt x="1528" y="1764"/>
                    <a:pt x="1528" y="1764"/>
                    <a:pt x="1528" y="1764"/>
                  </a:cubicBezTo>
                  <a:cubicBezTo>
                    <a:pt x="1532" y="1763"/>
                    <a:pt x="1532" y="1763"/>
                    <a:pt x="1532" y="1763"/>
                  </a:cubicBezTo>
                  <a:cubicBezTo>
                    <a:pt x="1533" y="1763"/>
                    <a:pt x="1543" y="1760"/>
                    <a:pt x="1555" y="1753"/>
                  </a:cubicBezTo>
                  <a:cubicBezTo>
                    <a:pt x="1560" y="1750"/>
                    <a:pt x="1566" y="1747"/>
                    <a:pt x="1572" y="1741"/>
                  </a:cubicBezTo>
                  <a:cubicBezTo>
                    <a:pt x="1574" y="1739"/>
                    <a:pt x="1577" y="1736"/>
                    <a:pt x="1579" y="1732"/>
                  </a:cubicBezTo>
                  <a:cubicBezTo>
                    <a:pt x="1581" y="1728"/>
                    <a:pt x="1582" y="1724"/>
                    <a:pt x="1582" y="1719"/>
                  </a:cubicBezTo>
                  <a:cubicBezTo>
                    <a:pt x="1582" y="1710"/>
                    <a:pt x="1582" y="1701"/>
                    <a:pt x="1582" y="1694"/>
                  </a:cubicBezTo>
                  <a:cubicBezTo>
                    <a:pt x="1582" y="1687"/>
                    <a:pt x="1582" y="1682"/>
                    <a:pt x="1582" y="1682"/>
                  </a:cubicBezTo>
                  <a:cubicBezTo>
                    <a:pt x="1582" y="1671"/>
                    <a:pt x="1582" y="1671"/>
                    <a:pt x="1582" y="1671"/>
                  </a:cubicBezTo>
                  <a:cubicBezTo>
                    <a:pt x="1571" y="1668"/>
                    <a:pt x="1571" y="1668"/>
                    <a:pt x="1571" y="1668"/>
                  </a:cubicBezTo>
                  <a:cubicBezTo>
                    <a:pt x="1571" y="1668"/>
                    <a:pt x="1561" y="1666"/>
                    <a:pt x="1550" y="1664"/>
                  </a:cubicBezTo>
                  <a:cubicBezTo>
                    <a:pt x="1544" y="1663"/>
                    <a:pt x="1538" y="1661"/>
                    <a:pt x="1533" y="1661"/>
                  </a:cubicBezTo>
                  <a:cubicBezTo>
                    <a:pt x="1530" y="1660"/>
                    <a:pt x="1528" y="1660"/>
                    <a:pt x="1525" y="1659"/>
                  </a:cubicBezTo>
                  <a:cubicBezTo>
                    <a:pt x="1523" y="1659"/>
                    <a:pt x="1521" y="1659"/>
                    <a:pt x="1519" y="1659"/>
                  </a:cubicBezTo>
                  <a:cubicBezTo>
                    <a:pt x="1517" y="1659"/>
                    <a:pt x="1515" y="1659"/>
                    <a:pt x="1512" y="1659"/>
                  </a:cubicBezTo>
                  <a:cubicBezTo>
                    <a:pt x="1509" y="1660"/>
                    <a:pt x="1504" y="1661"/>
                    <a:pt x="1500" y="1662"/>
                  </a:cubicBezTo>
                  <a:cubicBezTo>
                    <a:pt x="1489" y="1664"/>
                    <a:pt x="1478" y="1666"/>
                    <a:pt x="1473" y="1668"/>
                  </a:cubicBezTo>
                  <a:cubicBezTo>
                    <a:pt x="1454" y="1663"/>
                    <a:pt x="1437" y="1658"/>
                    <a:pt x="1425" y="1653"/>
                  </a:cubicBezTo>
                  <a:cubicBezTo>
                    <a:pt x="1419" y="1651"/>
                    <a:pt x="1414" y="1649"/>
                    <a:pt x="1411" y="1647"/>
                  </a:cubicBezTo>
                  <a:cubicBezTo>
                    <a:pt x="1409" y="1647"/>
                    <a:pt x="1408" y="1646"/>
                    <a:pt x="1407" y="1646"/>
                  </a:cubicBezTo>
                  <a:cubicBezTo>
                    <a:pt x="1406" y="1645"/>
                    <a:pt x="1406" y="1645"/>
                    <a:pt x="1406" y="1645"/>
                  </a:cubicBezTo>
                  <a:cubicBezTo>
                    <a:pt x="1406" y="1645"/>
                    <a:pt x="1406" y="1645"/>
                    <a:pt x="1406" y="1645"/>
                  </a:cubicBezTo>
                  <a:cubicBezTo>
                    <a:pt x="1406" y="1645"/>
                    <a:pt x="1406" y="1645"/>
                    <a:pt x="1406" y="1645"/>
                  </a:cubicBezTo>
                  <a:cubicBezTo>
                    <a:pt x="1404" y="1644"/>
                    <a:pt x="1404" y="1644"/>
                    <a:pt x="1404" y="1644"/>
                  </a:cubicBezTo>
                  <a:cubicBezTo>
                    <a:pt x="1359" y="1635"/>
                    <a:pt x="1359" y="1635"/>
                    <a:pt x="1359" y="1635"/>
                  </a:cubicBezTo>
                  <a:cubicBezTo>
                    <a:pt x="1359" y="1635"/>
                    <a:pt x="1359" y="1635"/>
                    <a:pt x="1359" y="1635"/>
                  </a:cubicBezTo>
                  <a:cubicBezTo>
                    <a:pt x="1358" y="1635"/>
                    <a:pt x="1358" y="1635"/>
                    <a:pt x="1358" y="1635"/>
                  </a:cubicBezTo>
                  <a:cubicBezTo>
                    <a:pt x="1358" y="1635"/>
                    <a:pt x="1357" y="1634"/>
                    <a:pt x="1355" y="1634"/>
                  </a:cubicBezTo>
                  <a:cubicBezTo>
                    <a:pt x="1387" y="1623"/>
                    <a:pt x="1411" y="1612"/>
                    <a:pt x="1411" y="1612"/>
                  </a:cubicBezTo>
                  <a:cubicBezTo>
                    <a:pt x="1415" y="1610"/>
                    <a:pt x="1415" y="1610"/>
                    <a:pt x="1415" y="1610"/>
                  </a:cubicBezTo>
                  <a:cubicBezTo>
                    <a:pt x="1441" y="1571"/>
                    <a:pt x="1441" y="1571"/>
                    <a:pt x="1441" y="1571"/>
                  </a:cubicBezTo>
                  <a:cubicBezTo>
                    <a:pt x="1477" y="1527"/>
                    <a:pt x="1477" y="1527"/>
                    <a:pt x="1477" y="1527"/>
                  </a:cubicBezTo>
                  <a:cubicBezTo>
                    <a:pt x="1410" y="1497"/>
                    <a:pt x="1410" y="1497"/>
                    <a:pt x="1410" y="1497"/>
                  </a:cubicBezTo>
                  <a:cubicBezTo>
                    <a:pt x="1402" y="1481"/>
                    <a:pt x="1402" y="1481"/>
                    <a:pt x="1402" y="1481"/>
                  </a:cubicBezTo>
                  <a:cubicBezTo>
                    <a:pt x="1409" y="1476"/>
                    <a:pt x="1415" y="1474"/>
                    <a:pt x="1419" y="1472"/>
                  </a:cubicBezTo>
                  <a:cubicBezTo>
                    <a:pt x="1423" y="1471"/>
                    <a:pt x="1425" y="1470"/>
                    <a:pt x="1427" y="1470"/>
                  </a:cubicBezTo>
                  <a:cubicBezTo>
                    <a:pt x="1458" y="1504"/>
                    <a:pt x="1458" y="1504"/>
                    <a:pt x="1458" y="1504"/>
                  </a:cubicBezTo>
                  <a:cubicBezTo>
                    <a:pt x="1468" y="1492"/>
                    <a:pt x="1468" y="1492"/>
                    <a:pt x="1468" y="1492"/>
                  </a:cubicBezTo>
                  <a:cubicBezTo>
                    <a:pt x="1468" y="1492"/>
                    <a:pt x="1476" y="1484"/>
                    <a:pt x="1484" y="1474"/>
                  </a:cubicBezTo>
                  <a:cubicBezTo>
                    <a:pt x="1488" y="1469"/>
                    <a:pt x="1492" y="1464"/>
                    <a:pt x="1496" y="1459"/>
                  </a:cubicBezTo>
                  <a:cubicBezTo>
                    <a:pt x="1498" y="1457"/>
                    <a:pt x="1499" y="1454"/>
                    <a:pt x="1501" y="1452"/>
                  </a:cubicBezTo>
                  <a:cubicBezTo>
                    <a:pt x="1502" y="1451"/>
                    <a:pt x="1502" y="1450"/>
                    <a:pt x="1503" y="1449"/>
                  </a:cubicBezTo>
                  <a:cubicBezTo>
                    <a:pt x="1504" y="1447"/>
                    <a:pt x="1504" y="1446"/>
                    <a:pt x="1505" y="1445"/>
                  </a:cubicBezTo>
                  <a:cubicBezTo>
                    <a:pt x="1505" y="1445"/>
                    <a:pt x="1505" y="1445"/>
                    <a:pt x="1505" y="1445"/>
                  </a:cubicBezTo>
                  <a:cubicBezTo>
                    <a:pt x="1505" y="1443"/>
                    <a:pt x="1507" y="1439"/>
                    <a:pt x="1508" y="1435"/>
                  </a:cubicBezTo>
                  <a:cubicBezTo>
                    <a:pt x="1510" y="1429"/>
                    <a:pt x="1513" y="1421"/>
                    <a:pt x="1516" y="1416"/>
                  </a:cubicBezTo>
                  <a:cubicBezTo>
                    <a:pt x="1516" y="1415"/>
                    <a:pt x="1516" y="1415"/>
                    <a:pt x="1516" y="1414"/>
                  </a:cubicBezTo>
                  <a:cubicBezTo>
                    <a:pt x="1524" y="1414"/>
                    <a:pt x="1533" y="1414"/>
                    <a:pt x="1539" y="1414"/>
                  </a:cubicBezTo>
                  <a:cubicBezTo>
                    <a:pt x="1557" y="1441"/>
                    <a:pt x="1557" y="1441"/>
                    <a:pt x="1557" y="1441"/>
                  </a:cubicBezTo>
                  <a:cubicBezTo>
                    <a:pt x="1625" y="1441"/>
                    <a:pt x="1625" y="1441"/>
                    <a:pt x="1625" y="1441"/>
                  </a:cubicBezTo>
                  <a:cubicBezTo>
                    <a:pt x="1648" y="1424"/>
                    <a:pt x="1648" y="1424"/>
                    <a:pt x="1648" y="1424"/>
                  </a:cubicBezTo>
                  <a:cubicBezTo>
                    <a:pt x="1650" y="1435"/>
                    <a:pt x="1650" y="1435"/>
                    <a:pt x="1650" y="1435"/>
                  </a:cubicBezTo>
                  <a:cubicBezTo>
                    <a:pt x="1654" y="1438"/>
                    <a:pt x="1654" y="1438"/>
                    <a:pt x="1654" y="1438"/>
                  </a:cubicBezTo>
                  <a:cubicBezTo>
                    <a:pt x="1668" y="1449"/>
                    <a:pt x="1678" y="1456"/>
                    <a:pt x="1686" y="1461"/>
                  </a:cubicBezTo>
                  <a:cubicBezTo>
                    <a:pt x="1691" y="1463"/>
                    <a:pt x="1694" y="1465"/>
                    <a:pt x="1698" y="1467"/>
                  </a:cubicBezTo>
                  <a:cubicBezTo>
                    <a:pt x="1702" y="1468"/>
                    <a:pt x="1706" y="1469"/>
                    <a:pt x="1710" y="1469"/>
                  </a:cubicBezTo>
                  <a:cubicBezTo>
                    <a:pt x="1710" y="1469"/>
                    <a:pt x="1710" y="1469"/>
                    <a:pt x="1710" y="1469"/>
                  </a:cubicBezTo>
                  <a:cubicBezTo>
                    <a:pt x="1713" y="1469"/>
                    <a:pt x="1716" y="1468"/>
                    <a:pt x="1719" y="1468"/>
                  </a:cubicBezTo>
                  <a:cubicBezTo>
                    <a:pt x="1722" y="1467"/>
                    <a:pt x="1724" y="1465"/>
                    <a:pt x="1726" y="1464"/>
                  </a:cubicBezTo>
                  <a:cubicBezTo>
                    <a:pt x="1726" y="1464"/>
                    <a:pt x="1726" y="1464"/>
                    <a:pt x="1726" y="1464"/>
                  </a:cubicBezTo>
                  <a:cubicBezTo>
                    <a:pt x="1729" y="1462"/>
                    <a:pt x="1731" y="1460"/>
                    <a:pt x="1733" y="1457"/>
                  </a:cubicBezTo>
                  <a:cubicBezTo>
                    <a:pt x="1735" y="1453"/>
                    <a:pt x="1736" y="1449"/>
                    <a:pt x="1737" y="1446"/>
                  </a:cubicBezTo>
                  <a:cubicBezTo>
                    <a:pt x="1737" y="1444"/>
                    <a:pt x="1738" y="1442"/>
                    <a:pt x="1738" y="1441"/>
                  </a:cubicBezTo>
                  <a:cubicBezTo>
                    <a:pt x="1738" y="1441"/>
                    <a:pt x="1738" y="1441"/>
                    <a:pt x="1738" y="1441"/>
                  </a:cubicBezTo>
                  <a:cubicBezTo>
                    <a:pt x="1791" y="1436"/>
                    <a:pt x="1827" y="1420"/>
                    <a:pt x="1838" y="1414"/>
                  </a:cubicBezTo>
                  <a:cubicBezTo>
                    <a:pt x="1858" y="1414"/>
                    <a:pt x="1858" y="1414"/>
                    <a:pt x="1858" y="1414"/>
                  </a:cubicBezTo>
                  <a:cubicBezTo>
                    <a:pt x="1858" y="1414"/>
                    <a:pt x="1858" y="1414"/>
                    <a:pt x="1858" y="1415"/>
                  </a:cubicBezTo>
                  <a:cubicBezTo>
                    <a:pt x="1855" y="1421"/>
                    <a:pt x="1851" y="1427"/>
                    <a:pt x="1848" y="1434"/>
                  </a:cubicBezTo>
                  <a:cubicBezTo>
                    <a:pt x="1847" y="1437"/>
                    <a:pt x="1846" y="1441"/>
                    <a:pt x="1845" y="1444"/>
                  </a:cubicBezTo>
                  <a:cubicBezTo>
                    <a:pt x="1844" y="1447"/>
                    <a:pt x="1843" y="1451"/>
                    <a:pt x="1843" y="1455"/>
                  </a:cubicBezTo>
                  <a:cubicBezTo>
                    <a:pt x="1843" y="1457"/>
                    <a:pt x="1843" y="1458"/>
                    <a:pt x="1844" y="1461"/>
                  </a:cubicBezTo>
                  <a:cubicBezTo>
                    <a:pt x="1844" y="1462"/>
                    <a:pt x="1845" y="1464"/>
                    <a:pt x="1846" y="1465"/>
                  </a:cubicBezTo>
                  <a:cubicBezTo>
                    <a:pt x="1847" y="1468"/>
                    <a:pt x="1849" y="1470"/>
                    <a:pt x="1852" y="1472"/>
                  </a:cubicBezTo>
                  <a:cubicBezTo>
                    <a:pt x="1854" y="1474"/>
                    <a:pt x="1857" y="1475"/>
                    <a:pt x="1860" y="1475"/>
                  </a:cubicBezTo>
                  <a:cubicBezTo>
                    <a:pt x="1868" y="1477"/>
                    <a:pt x="1880" y="1480"/>
                    <a:pt x="1890" y="1482"/>
                  </a:cubicBezTo>
                  <a:cubicBezTo>
                    <a:pt x="1895" y="1484"/>
                    <a:pt x="1899" y="1485"/>
                    <a:pt x="1902" y="1486"/>
                  </a:cubicBezTo>
                  <a:cubicBezTo>
                    <a:pt x="1904" y="1486"/>
                    <a:pt x="1905" y="1487"/>
                    <a:pt x="1906" y="1487"/>
                  </a:cubicBezTo>
                  <a:cubicBezTo>
                    <a:pt x="1906" y="1487"/>
                    <a:pt x="1907" y="1487"/>
                    <a:pt x="1907" y="1487"/>
                  </a:cubicBezTo>
                  <a:cubicBezTo>
                    <a:pt x="1907" y="1487"/>
                    <a:pt x="1907" y="1487"/>
                    <a:pt x="1907" y="1487"/>
                  </a:cubicBezTo>
                  <a:cubicBezTo>
                    <a:pt x="1919" y="1491"/>
                    <a:pt x="1919" y="1491"/>
                    <a:pt x="1919" y="1491"/>
                  </a:cubicBezTo>
                  <a:cubicBezTo>
                    <a:pt x="1924" y="1479"/>
                    <a:pt x="1924" y="1479"/>
                    <a:pt x="1924" y="1479"/>
                  </a:cubicBezTo>
                  <a:cubicBezTo>
                    <a:pt x="1924" y="1479"/>
                    <a:pt x="1924" y="1479"/>
                    <a:pt x="1924" y="1478"/>
                  </a:cubicBezTo>
                  <a:cubicBezTo>
                    <a:pt x="1926" y="1474"/>
                    <a:pt x="1935" y="1453"/>
                    <a:pt x="1944" y="1434"/>
                  </a:cubicBezTo>
                  <a:cubicBezTo>
                    <a:pt x="1948" y="1424"/>
                    <a:pt x="1953" y="1415"/>
                    <a:pt x="1956" y="1408"/>
                  </a:cubicBezTo>
                  <a:cubicBezTo>
                    <a:pt x="1958" y="1405"/>
                    <a:pt x="1960" y="1402"/>
                    <a:pt x="1961" y="1401"/>
                  </a:cubicBezTo>
                  <a:cubicBezTo>
                    <a:pt x="1963" y="1400"/>
                    <a:pt x="1967" y="1400"/>
                    <a:pt x="1971" y="1399"/>
                  </a:cubicBezTo>
                  <a:cubicBezTo>
                    <a:pt x="1988" y="1396"/>
                    <a:pt x="2015" y="1393"/>
                    <a:pt x="2037" y="1390"/>
                  </a:cubicBezTo>
                  <a:cubicBezTo>
                    <a:pt x="2049" y="1388"/>
                    <a:pt x="2059" y="1387"/>
                    <a:pt x="2066" y="1386"/>
                  </a:cubicBezTo>
                  <a:cubicBezTo>
                    <a:pt x="2074" y="1385"/>
                    <a:pt x="2078" y="1385"/>
                    <a:pt x="2078" y="1385"/>
                  </a:cubicBezTo>
                  <a:cubicBezTo>
                    <a:pt x="2082" y="1384"/>
                    <a:pt x="2082" y="1384"/>
                    <a:pt x="2082" y="1384"/>
                  </a:cubicBezTo>
                  <a:cubicBezTo>
                    <a:pt x="2139" y="1339"/>
                    <a:pt x="2139" y="1339"/>
                    <a:pt x="2139" y="1339"/>
                  </a:cubicBezTo>
                  <a:cubicBezTo>
                    <a:pt x="2187" y="1315"/>
                    <a:pt x="2187" y="1315"/>
                    <a:pt x="2187" y="1315"/>
                  </a:cubicBezTo>
                  <a:cubicBezTo>
                    <a:pt x="2196" y="1267"/>
                    <a:pt x="2196" y="1267"/>
                    <a:pt x="2196" y="1267"/>
                  </a:cubicBezTo>
                  <a:cubicBezTo>
                    <a:pt x="2146" y="1220"/>
                    <a:pt x="2146" y="1220"/>
                    <a:pt x="2146" y="1220"/>
                  </a:cubicBezTo>
                  <a:cubicBezTo>
                    <a:pt x="2146" y="1183"/>
                    <a:pt x="2146" y="1183"/>
                    <a:pt x="2146" y="1183"/>
                  </a:cubicBezTo>
                  <a:cubicBezTo>
                    <a:pt x="2146" y="1151"/>
                    <a:pt x="2146" y="1151"/>
                    <a:pt x="2146" y="1151"/>
                  </a:cubicBezTo>
                  <a:cubicBezTo>
                    <a:pt x="2150" y="1148"/>
                    <a:pt x="2155" y="1144"/>
                    <a:pt x="2161" y="1140"/>
                  </a:cubicBezTo>
                  <a:cubicBezTo>
                    <a:pt x="2167" y="1135"/>
                    <a:pt x="2173" y="1130"/>
                    <a:pt x="2177" y="1123"/>
                  </a:cubicBezTo>
                  <a:cubicBezTo>
                    <a:pt x="2180" y="1120"/>
                    <a:pt x="2182" y="1117"/>
                    <a:pt x="2184" y="1113"/>
                  </a:cubicBezTo>
                  <a:cubicBezTo>
                    <a:pt x="2185" y="1109"/>
                    <a:pt x="2187" y="1104"/>
                    <a:pt x="2187" y="1100"/>
                  </a:cubicBezTo>
                  <a:cubicBezTo>
                    <a:pt x="2187" y="1096"/>
                    <a:pt x="2186" y="1092"/>
                    <a:pt x="2184" y="1088"/>
                  </a:cubicBezTo>
                  <a:cubicBezTo>
                    <a:pt x="2184" y="1088"/>
                    <a:pt x="2184" y="1088"/>
                    <a:pt x="2184" y="1088"/>
                  </a:cubicBezTo>
                  <a:cubicBezTo>
                    <a:pt x="2184" y="1088"/>
                    <a:pt x="2184" y="1088"/>
                    <a:pt x="2184" y="1088"/>
                  </a:cubicBezTo>
                  <a:cubicBezTo>
                    <a:pt x="2177" y="1071"/>
                    <a:pt x="2168" y="1052"/>
                    <a:pt x="2164" y="1045"/>
                  </a:cubicBezTo>
                  <a:cubicBezTo>
                    <a:pt x="2164" y="1044"/>
                    <a:pt x="2164" y="1044"/>
                    <a:pt x="2164" y="1043"/>
                  </a:cubicBezTo>
                  <a:cubicBezTo>
                    <a:pt x="2164" y="1040"/>
                    <a:pt x="2164" y="1036"/>
                    <a:pt x="2164" y="1031"/>
                  </a:cubicBezTo>
                  <a:cubicBezTo>
                    <a:pt x="2163" y="1028"/>
                    <a:pt x="2163" y="1024"/>
                    <a:pt x="2162" y="1021"/>
                  </a:cubicBezTo>
                  <a:cubicBezTo>
                    <a:pt x="2161" y="1018"/>
                    <a:pt x="2160" y="1015"/>
                    <a:pt x="2159" y="1012"/>
                  </a:cubicBezTo>
                  <a:cubicBezTo>
                    <a:pt x="2156" y="1008"/>
                    <a:pt x="2154" y="1003"/>
                    <a:pt x="2149" y="1000"/>
                  </a:cubicBezTo>
                  <a:cubicBezTo>
                    <a:pt x="2147" y="998"/>
                    <a:pt x="2144" y="997"/>
                    <a:pt x="2141" y="996"/>
                  </a:cubicBezTo>
                  <a:cubicBezTo>
                    <a:pt x="2138" y="995"/>
                    <a:pt x="2135" y="994"/>
                    <a:pt x="2132" y="994"/>
                  </a:cubicBezTo>
                  <a:cubicBezTo>
                    <a:pt x="2132" y="994"/>
                    <a:pt x="2132" y="994"/>
                    <a:pt x="2132" y="994"/>
                  </a:cubicBezTo>
                  <a:cubicBezTo>
                    <a:pt x="2126" y="994"/>
                    <a:pt x="2118" y="994"/>
                    <a:pt x="2108" y="995"/>
                  </a:cubicBezTo>
                  <a:cubicBezTo>
                    <a:pt x="2079" y="995"/>
                    <a:pt x="2039" y="997"/>
                    <a:pt x="2039" y="997"/>
                  </a:cubicBezTo>
                  <a:cubicBezTo>
                    <a:pt x="2038" y="997"/>
                    <a:pt x="2038" y="997"/>
                    <a:pt x="2038" y="997"/>
                  </a:cubicBezTo>
                  <a:cubicBezTo>
                    <a:pt x="2037" y="997"/>
                    <a:pt x="2037" y="997"/>
                    <a:pt x="2037" y="997"/>
                  </a:cubicBezTo>
                  <a:cubicBezTo>
                    <a:pt x="2037" y="997"/>
                    <a:pt x="2024" y="1000"/>
                    <a:pt x="2009" y="1002"/>
                  </a:cubicBezTo>
                  <a:cubicBezTo>
                    <a:pt x="1994" y="1005"/>
                    <a:pt x="1978" y="1008"/>
                    <a:pt x="1970" y="1010"/>
                  </a:cubicBezTo>
                  <a:cubicBezTo>
                    <a:pt x="1962" y="1011"/>
                    <a:pt x="1948" y="1014"/>
                    <a:pt x="1936" y="1017"/>
                  </a:cubicBezTo>
                  <a:cubicBezTo>
                    <a:pt x="1935" y="1017"/>
                    <a:pt x="1934" y="1017"/>
                    <a:pt x="1934" y="1018"/>
                  </a:cubicBezTo>
                  <a:cubicBezTo>
                    <a:pt x="1933" y="1016"/>
                    <a:pt x="1933" y="1014"/>
                    <a:pt x="1933" y="1012"/>
                  </a:cubicBezTo>
                  <a:cubicBezTo>
                    <a:pt x="1932" y="1010"/>
                    <a:pt x="1932" y="1007"/>
                    <a:pt x="1931" y="1005"/>
                  </a:cubicBezTo>
                  <a:cubicBezTo>
                    <a:pt x="1929" y="1001"/>
                    <a:pt x="1926" y="997"/>
                    <a:pt x="1922" y="995"/>
                  </a:cubicBezTo>
                  <a:cubicBezTo>
                    <a:pt x="1918" y="992"/>
                    <a:pt x="1913" y="991"/>
                    <a:pt x="1908" y="991"/>
                  </a:cubicBezTo>
                  <a:cubicBezTo>
                    <a:pt x="1908" y="991"/>
                    <a:pt x="1908" y="991"/>
                    <a:pt x="1908" y="991"/>
                  </a:cubicBezTo>
                  <a:cubicBezTo>
                    <a:pt x="1858" y="991"/>
                    <a:pt x="1830" y="994"/>
                    <a:pt x="1830" y="994"/>
                  </a:cubicBezTo>
                  <a:cubicBezTo>
                    <a:pt x="1830" y="994"/>
                    <a:pt x="1830" y="994"/>
                    <a:pt x="1830" y="994"/>
                  </a:cubicBezTo>
                  <a:cubicBezTo>
                    <a:pt x="1830" y="994"/>
                    <a:pt x="1830" y="994"/>
                    <a:pt x="1830" y="994"/>
                  </a:cubicBezTo>
                  <a:cubicBezTo>
                    <a:pt x="1830" y="994"/>
                    <a:pt x="1829" y="994"/>
                    <a:pt x="1827" y="995"/>
                  </a:cubicBezTo>
                  <a:cubicBezTo>
                    <a:pt x="1820" y="995"/>
                    <a:pt x="1803" y="998"/>
                    <a:pt x="1784" y="1000"/>
                  </a:cubicBezTo>
                  <a:cubicBezTo>
                    <a:pt x="1775" y="1001"/>
                    <a:pt x="1765" y="1002"/>
                    <a:pt x="1755" y="1002"/>
                  </a:cubicBezTo>
                  <a:cubicBezTo>
                    <a:pt x="1746" y="1003"/>
                    <a:pt x="1737" y="1003"/>
                    <a:pt x="1730" y="1003"/>
                  </a:cubicBezTo>
                  <a:cubicBezTo>
                    <a:pt x="1730" y="1003"/>
                    <a:pt x="1730" y="1003"/>
                    <a:pt x="1730" y="1003"/>
                  </a:cubicBezTo>
                  <a:cubicBezTo>
                    <a:pt x="1730" y="1003"/>
                    <a:pt x="1730" y="1003"/>
                    <a:pt x="1730" y="1003"/>
                  </a:cubicBezTo>
                  <a:cubicBezTo>
                    <a:pt x="1724" y="1003"/>
                    <a:pt x="1719" y="1003"/>
                    <a:pt x="1714" y="1002"/>
                  </a:cubicBezTo>
                  <a:cubicBezTo>
                    <a:pt x="1714" y="1002"/>
                    <a:pt x="1715" y="1002"/>
                    <a:pt x="1715" y="1001"/>
                  </a:cubicBezTo>
                  <a:cubicBezTo>
                    <a:pt x="1725" y="996"/>
                    <a:pt x="1735" y="987"/>
                    <a:pt x="1745" y="973"/>
                  </a:cubicBezTo>
                  <a:cubicBezTo>
                    <a:pt x="1757" y="957"/>
                    <a:pt x="1763" y="948"/>
                    <a:pt x="1766" y="944"/>
                  </a:cubicBezTo>
                  <a:cubicBezTo>
                    <a:pt x="1769" y="940"/>
                    <a:pt x="1769" y="940"/>
                    <a:pt x="1769" y="940"/>
                  </a:cubicBezTo>
                  <a:cubicBezTo>
                    <a:pt x="1776" y="930"/>
                    <a:pt x="1776" y="930"/>
                    <a:pt x="1776" y="930"/>
                  </a:cubicBezTo>
                  <a:cubicBezTo>
                    <a:pt x="1716" y="873"/>
                    <a:pt x="1716" y="873"/>
                    <a:pt x="1716" y="873"/>
                  </a:cubicBezTo>
                  <a:cubicBezTo>
                    <a:pt x="1713" y="835"/>
                    <a:pt x="1713" y="835"/>
                    <a:pt x="1713" y="835"/>
                  </a:cubicBezTo>
                  <a:cubicBezTo>
                    <a:pt x="1718" y="836"/>
                    <a:pt x="1725" y="838"/>
                    <a:pt x="1732" y="839"/>
                  </a:cubicBezTo>
                  <a:cubicBezTo>
                    <a:pt x="1738" y="840"/>
                    <a:pt x="1745" y="841"/>
                    <a:pt x="1752" y="841"/>
                  </a:cubicBezTo>
                  <a:cubicBezTo>
                    <a:pt x="1773" y="841"/>
                    <a:pt x="1795" y="841"/>
                    <a:pt x="1795" y="841"/>
                  </a:cubicBezTo>
                  <a:cubicBezTo>
                    <a:pt x="1803" y="841"/>
                    <a:pt x="1803" y="841"/>
                    <a:pt x="1803" y="841"/>
                  </a:cubicBezTo>
                  <a:cubicBezTo>
                    <a:pt x="1839" y="769"/>
                    <a:pt x="1839" y="769"/>
                    <a:pt x="1839" y="769"/>
                  </a:cubicBezTo>
                  <a:cubicBezTo>
                    <a:pt x="1813" y="743"/>
                    <a:pt x="1813" y="743"/>
                    <a:pt x="1813" y="743"/>
                  </a:cubicBezTo>
                  <a:cubicBezTo>
                    <a:pt x="1794" y="690"/>
                    <a:pt x="1794" y="690"/>
                    <a:pt x="1794" y="690"/>
                  </a:cubicBezTo>
                  <a:cubicBezTo>
                    <a:pt x="1745" y="652"/>
                    <a:pt x="1745" y="652"/>
                    <a:pt x="1745" y="652"/>
                  </a:cubicBezTo>
                  <a:cubicBezTo>
                    <a:pt x="1746" y="650"/>
                    <a:pt x="1747" y="649"/>
                    <a:pt x="1748" y="647"/>
                  </a:cubicBezTo>
                  <a:cubicBezTo>
                    <a:pt x="1750" y="645"/>
                    <a:pt x="1752" y="643"/>
                    <a:pt x="1755" y="642"/>
                  </a:cubicBezTo>
                  <a:cubicBezTo>
                    <a:pt x="1757" y="640"/>
                    <a:pt x="1760" y="639"/>
                    <a:pt x="1763" y="639"/>
                  </a:cubicBezTo>
                  <a:cubicBezTo>
                    <a:pt x="1771" y="638"/>
                    <a:pt x="1778" y="635"/>
                    <a:pt x="1784" y="632"/>
                  </a:cubicBezTo>
                  <a:cubicBezTo>
                    <a:pt x="1792" y="628"/>
                    <a:pt x="1799" y="622"/>
                    <a:pt x="1803" y="617"/>
                  </a:cubicBezTo>
                  <a:cubicBezTo>
                    <a:pt x="1807" y="612"/>
                    <a:pt x="1810" y="608"/>
                    <a:pt x="1810" y="608"/>
                  </a:cubicBezTo>
                  <a:cubicBezTo>
                    <a:pt x="1810" y="608"/>
                    <a:pt x="1810" y="608"/>
                    <a:pt x="1810" y="608"/>
                  </a:cubicBezTo>
                  <a:cubicBezTo>
                    <a:pt x="1816" y="597"/>
                    <a:pt x="1816" y="597"/>
                    <a:pt x="1816" y="597"/>
                  </a:cubicBezTo>
                  <a:cubicBezTo>
                    <a:pt x="1861" y="618"/>
                    <a:pt x="1861" y="618"/>
                    <a:pt x="1861" y="618"/>
                  </a:cubicBezTo>
                  <a:cubicBezTo>
                    <a:pt x="1903" y="558"/>
                    <a:pt x="1903" y="558"/>
                    <a:pt x="1903" y="558"/>
                  </a:cubicBezTo>
                  <a:cubicBezTo>
                    <a:pt x="1943" y="518"/>
                    <a:pt x="1943" y="518"/>
                    <a:pt x="1943" y="518"/>
                  </a:cubicBezTo>
                  <a:cubicBezTo>
                    <a:pt x="1921" y="472"/>
                    <a:pt x="1921" y="472"/>
                    <a:pt x="1921" y="472"/>
                  </a:cubicBezTo>
                  <a:cubicBezTo>
                    <a:pt x="1904" y="426"/>
                    <a:pt x="1904" y="426"/>
                    <a:pt x="1904" y="426"/>
                  </a:cubicBezTo>
                  <a:cubicBezTo>
                    <a:pt x="1900" y="372"/>
                    <a:pt x="1900" y="372"/>
                    <a:pt x="1900" y="372"/>
                  </a:cubicBezTo>
                  <a:cubicBezTo>
                    <a:pt x="1872" y="333"/>
                    <a:pt x="1872" y="333"/>
                    <a:pt x="1872" y="333"/>
                  </a:cubicBezTo>
                  <a:cubicBezTo>
                    <a:pt x="1870" y="331"/>
                    <a:pt x="1870" y="331"/>
                    <a:pt x="1870" y="331"/>
                  </a:cubicBezTo>
                  <a:cubicBezTo>
                    <a:pt x="1858" y="324"/>
                    <a:pt x="1852" y="316"/>
                    <a:pt x="1849" y="308"/>
                  </a:cubicBezTo>
                  <a:cubicBezTo>
                    <a:pt x="1846" y="302"/>
                    <a:pt x="1845" y="296"/>
                    <a:pt x="1845" y="293"/>
                  </a:cubicBezTo>
                  <a:cubicBezTo>
                    <a:pt x="1846" y="292"/>
                    <a:pt x="1846" y="290"/>
                    <a:pt x="1847" y="288"/>
                  </a:cubicBezTo>
                  <a:cubicBezTo>
                    <a:pt x="1848" y="283"/>
                    <a:pt x="1849" y="277"/>
                    <a:pt x="1849" y="271"/>
                  </a:cubicBezTo>
                  <a:cubicBezTo>
                    <a:pt x="1849" y="266"/>
                    <a:pt x="1848" y="261"/>
                    <a:pt x="1847" y="256"/>
                  </a:cubicBezTo>
                  <a:cubicBezTo>
                    <a:pt x="1845" y="251"/>
                    <a:pt x="1843" y="246"/>
                    <a:pt x="1838" y="241"/>
                  </a:cubicBezTo>
                  <a:cubicBezTo>
                    <a:pt x="1835" y="238"/>
                    <a:pt x="1831" y="234"/>
                    <a:pt x="1826" y="231"/>
                  </a:cubicBezTo>
                  <a:cubicBezTo>
                    <a:pt x="1818" y="225"/>
                    <a:pt x="1810" y="220"/>
                    <a:pt x="1805" y="217"/>
                  </a:cubicBezTo>
                  <a:cubicBezTo>
                    <a:pt x="1785" y="177"/>
                    <a:pt x="1785" y="177"/>
                    <a:pt x="1785" y="177"/>
                  </a:cubicBezTo>
                  <a:cubicBezTo>
                    <a:pt x="1755" y="136"/>
                    <a:pt x="1755" y="136"/>
                    <a:pt x="1755" y="136"/>
                  </a:cubicBezTo>
                  <a:cubicBezTo>
                    <a:pt x="1700" y="113"/>
                    <a:pt x="1700" y="113"/>
                    <a:pt x="1700" y="113"/>
                  </a:cubicBezTo>
                  <a:cubicBezTo>
                    <a:pt x="1656" y="84"/>
                    <a:pt x="1656" y="84"/>
                    <a:pt x="1656" y="84"/>
                  </a:cubicBezTo>
                  <a:cubicBezTo>
                    <a:pt x="1649" y="78"/>
                    <a:pt x="1649" y="78"/>
                    <a:pt x="1649" y="78"/>
                  </a:cubicBezTo>
                  <a:moveTo>
                    <a:pt x="699" y="70"/>
                  </a:moveTo>
                  <a:cubicBezTo>
                    <a:pt x="699" y="70"/>
                    <a:pt x="699" y="70"/>
                    <a:pt x="699" y="70"/>
                  </a:cubicBezTo>
                  <a:cubicBezTo>
                    <a:pt x="699" y="70"/>
                    <a:pt x="699" y="70"/>
                    <a:pt x="699" y="70"/>
                  </a:cubicBezTo>
                  <a:cubicBezTo>
                    <a:pt x="699" y="70"/>
                    <a:pt x="699" y="70"/>
                    <a:pt x="699" y="70"/>
                  </a:cubicBezTo>
                  <a:cubicBezTo>
                    <a:pt x="700" y="70"/>
                    <a:pt x="700" y="70"/>
                    <a:pt x="701" y="70"/>
                  </a:cubicBezTo>
                  <a:cubicBezTo>
                    <a:pt x="702" y="70"/>
                    <a:pt x="703" y="71"/>
                    <a:pt x="706" y="71"/>
                  </a:cubicBezTo>
                  <a:cubicBezTo>
                    <a:pt x="710" y="72"/>
                    <a:pt x="717" y="73"/>
                    <a:pt x="724" y="73"/>
                  </a:cubicBezTo>
                  <a:cubicBezTo>
                    <a:pt x="724" y="73"/>
                    <a:pt x="724" y="73"/>
                    <a:pt x="724" y="73"/>
                  </a:cubicBezTo>
                  <a:cubicBezTo>
                    <a:pt x="717" y="73"/>
                    <a:pt x="710" y="72"/>
                    <a:pt x="706" y="71"/>
                  </a:cubicBezTo>
                  <a:cubicBezTo>
                    <a:pt x="703" y="71"/>
                    <a:pt x="702" y="70"/>
                    <a:pt x="701" y="70"/>
                  </a:cubicBezTo>
                  <a:cubicBezTo>
                    <a:pt x="700" y="70"/>
                    <a:pt x="700" y="70"/>
                    <a:pt x="699" y="70"/>
                  </a:cubicBezTo>
                  <a:cubicBezTo>
                    <a:pt x="699" y="70"/>
                    <a:pt x="699" y="70"/>
                    <a:pt x="699" y="70"/>
                  </a:cubicBezTo>
                  <a:cubicBezTo>
                    <a:pt x="699" y="70"/>
                    <a:pt x="699" y="70"/>
                    <a:pt x="699" y="70"/>
                  </a:cubicBezTo>
                  <a:moveTo>
                    <a:pt x="1509" y="32"/>
                  </a:moveTo>
                  <a:cubicBezTo>
                    <a:pt x="1509" y="32"/>
                    <a:pt x="1509" y="32"/>
                    <a:pt x="1509" y="32"/>
                  </a:cubicBezTo>
                  <a:cubicBezTo>
                    <a:pt x="1567" y="35"/>
                    <a:pt x="1567" y="35"/>
                    <a:pt x="1567" y="35"/>
                  </a:cubicBezTo>
                  <a:cubicBezTo>
                    <a:pt x="1588" y="62"/>
                    <a:pt x="1588" y="62"/>
                    <a:pt x="1588" y="62"/>
                  </a:cubicBezTo>
                  <a:cubicBezTo>
                    <a:pt x="1639" y="106"/>
                    <a:pt x="1639" y="106"/>
                    <a:pt x="1639" y="106"/>
                  </a:cubicBezTo>
                  <a:cubicBezTo>
                    <a:pt x="1639" y="106"/>
                    <a:pt x="1639" y="106"/>
                    <a:pt x="1639" y="106"/>
                  </a:cubicBezTo>
                  <a:cubicBezTo>
                    <a:pt x="1588" y="62"/>
                    <a:pt x="1588" y="62"/>
                    <a:pt x="1588" y="62"/>
                  </a:cubicBezTo>
                  <a:cubicBezTo>
                    <a:pt x="1567" y="35"/>
                    <a:pt x="1567" y="35"/>
                    <a:pt x="1567" y="35"/>
                  </a:cubicBezTo>
                  <a:cubicBezTo>
                    <a:pt x="1509" y="32"/>
                    <a:pt x="1509" y="32"/>
                    <a:pt x="1509" y="32"/>
                  </a:cubicBezTo>
                  <a:moveTo>
                    <a:pt x="901" y="27"/>
                  </a:moveTo>
                  <a:cubicBezTo>
                    <a:pt x="901" y="27"/>
                    <a:pt x="901" y="27"/>
                    <a:pt x="901" y="27"/>
                  </a:cubicBezTo>
                  <a:cubicBezTo>
                    <a:pt x="927" y="53"/>
                    <a:pt x="927" y="53"/>
                    <a:pt x="927" y="53"/>
                  </a:cubicBezTo>
                  <a:cubicBezTo>
                    <a:pt x="927" y="53"/>
                    <a:pt x="933" y="59"/>
                    <a:pt x="940" y="65"/>
                  </a:cubicBezTo>
                  <a:cubicBezTo>
                    <a:pt x="943" y="67"/>
                    <a:pt x="947" y="70"/>
                    <a:pt x="952" y="73"/>
                  </a:cubicBezTo>
                  <a:cubicBezTo>
                    <a:pt x="954" y="74"/>
                    <a:pt x="956" y="76"/>
                    <a:pt x="958" y="77"/>
                  </a:cubicBezTo>
                  <a:cubicBezTo>
                    <a:pt x="961" y="77"/>
                    <a:pt x="964" y="78"/>
                    <a:pt x="967" y="78"/>
                  </a:cubicBezTo>
                  <a:cubicBezTo>
                    <a:pt x="972" y="78"/>
                    <a:pt x="980" y="78"/>
                    <a:pt x="991" y="79"/>
                  </a:cubicBezTo>
                  <a:cubicBezTo>
                    <a:pt x="1001" y="79"/>
                    <a:pt x="1014" y="80"/>
                    <a:pt x="1027" y="81"/>
                  </a:cubicBezTo>
                  <a:cubicBezTo>
                    <a:pt x="1046" y="84"/>
                    <a:pt x="1062" y="86"/>
                    <a:pt x="1077" y="86"/>
                  </a:cubicBezTo>
                  <a:cubicBezTo>
                    <a:pt x="1077" y="86"/>
                    <a:pt x="1077" y="86"/>
                    <a:pt x="1077" y="86"/>
                  </a:cubicBezTo>
                  <a:cubicBezTo>
                    <a:pt x="1083" y="86"/>
                    <a:pt x="1089" y="85"/>
                    <a:pt x="1095" y="84"/>
                  </a:cubicBezTo>
                  <a:cubicBezTo>
                    <a:pt x="1095" y="84"/>
                    <a:pt x="1095" y="84"/>
                    <a:pt x="1095" y="84"/>
                  </a:cubicBezTo>
                  <a:cubicBezTo>
                    <a:pt x="1095" y="84"/>
                    <a:pt x="1095" y="84"/>
                    <a:pt x="1095" y="84"/>
                  </a:cubicBezTo>
                  <a:cubicBezTo>
                    <a:pt x="1089" y="85"/>
                    <a:pt x="1083" y="86"/>
                    <a:pt x="1077" y="86"/>
                  </a:cubicBezTo>
                  <a:cubicBezTo>
                    <a:pt x="1077" y="86"/>
                    <a:pt x="1077" y="86"/>
                    <a:pt x="1077" y="86"/>
                  </a:cubicBezTo>
                  <a:cubicBezTo>
                    <a:pt x="1062" y="86"/>
                    <a:pt x="1046" y="84"/>
                    <a:pt x="1027" y="81"/>
                  </a:cubicBezTo>
                  <a:cubicBezTo>
                    <a:pt x="1014" y="80"/>
                    <a:pt x="1001" y="79"/>
                    <a:pt x="991" y="79"/>
                  </a:cubicBezTo>
                  <a:cubicBezTo>
                    <a:pt x="980" y="78"/>
                    <a:pt x="972" y="78"/>
                    <a:pt x="967" y="78"/>
                  </a:cubicBezTo>
                  <a:cubicBezTo>
                    <a:pt x="964" y="78"/>
                    <a:pt x="961" y="77"/>
                    <a:pt x="958" y="77"/>
                  </a:cubicBezTo>
                  <a:cubicBezTo>
                    <a:pt x="956" y="76"/>
                    <a:pt x="954" y="74"/>
                    <a:pt x="952" y="73"/>
                  </a:cubicBezTo>
                  <a:cubicBezTo>
                    <a:pt x="947" y="70"/>
                    <a:pt x="943" y="67"/>
                    <a:pt x="940" y="65"/>
                  </a:cubicBezTo>
                  <a:cubicBezTo>
                    <a:pt x="933" y="59"/>
                    <a:pt x="927" y="53"/>
                    <a:pt x="927" y="53"/>
                  </a:cubicBezTo>
                  <a:cubicBezTo>
                    <a:pt x="901" y="27"/>
                    <a:pt x="901" y="27"/>
                    <a:pt x="901" y="27"/>
                  </a:cubicBezTo>
                  <a:moveTo>
                    <a:pt x="1402" y="26"/>
                  </a:moveTo>
                  <a:cubicBezTo>
                    <a:pt x="1402" y="27"/>
                    <a:pt x="1402" y="28"/>
                    <a:pt x="1403" y="29"/>
                  </a:cubicBezTo>
                  <a:cubicBezTo>
                    <a:pt x="1403" y="29"/>
                    <a:pt x="1403" y="29"/>
                    <a:pt x="1403" y="29"/>
                  </a:cubicBezTo>
                  <a:cubicBezTo>
                    <a:pt x="1402" y="28"/>
                    <a:pt x="1402" y="27"/>
                    <a:pt x="1402" y="26"/>
                  </a:cubicBezTo>
                  <a:moveTo>
                    <a:pt x="1509" y="19"/>
                  </a:moveTo>
                  <a:cubicBezTo>
                    <a:pt x="1509" y="19"/>
                    <a:pt x="1509" y="19"/>
                    <a:pt x="1509" y="19"/>
                  </a:cubicBezTo>
                  <a:cubicBezTo>
                    <a:pt x="1507" y="22"/>
                    <a:pt x="1507" y="22"/>
                    <a:pt x="1507" y="22"/>
                  </a:cubicBezTo>
                  <a:cubicBezTo>
                    <a:pt x="1503" y="30"/>
                    <a:pt x="1503" y="30"/>
                    <a:pt x="1503" y="30"/>
                  </a:cubicBezTo>
                  <a:cubicBezTo>
                    <a:pt x="1503" y="30"/>
                    <a:pt x="1503" y="30"/>
                    <a:pt x="1503" y="30"/>
                  </a:cubicBezTo>
                  <a:cubicBezTo>
                    <a:pt x="1503" y="30"/>
                    <a:pt x="1503" y="30"/>
                    <a:pt x="1503" y="30"/>
                  </a:cubicBezTo>
                  <a:cubicBezTo>
                    <a:pt x="1507" y="22"/>
                    <a:pt x="1507" y="22"/>
                    <a:pt x="1507" y="22"/>
                  </a:cubicBezTo>
                  <a:cubicBezTo>
                    <a:pt x="1509" y="19"/>
                    <a:pt x="1509" y="19"/>
                    <a:pt x="1509" y="19"/>
                  </a:cubicBezTo>
                  <a:moveTo>
                    <a:pt x="1509" y="19"/>
                  </a:moveTo>
                  <a:cubicBezTo>
                    <a:pt x="1499" y="27"/>
                    <a:pt x="1499" y="27"/>
                    <a:pt x="1499" y="27"/>
                  </a:cubicBezTo>
                  <a:cubicBezTo>
                    <a:pt x="1506" y="22"/>
                    <a:pt x="1506" y="22"/>
                    <a:pt x="1506" y="22"/>
                  </a:cubicBezTo>
                  <a:cubicBezTo>
                    <a:pt x="1509" y="19"/>
                    <a:pt x="1509" y="19"/>
                    <a:pt x="1509" y="19"/>
                  </a:cubicBezTo>
                  <a:cubicBezTo>
                    <a:pt x="1509" y="19"/>
                    <a:pt x="1509" y="19"/>
                    <a:pt x="1509" y="19"/>
                  </a:cubicBezTo>
                  <a:moveTo>
                    <a:pt x="907" y="17"/>
                  </a:moveTo>
                  <a:cubicBezTo>
                    <a:pt x="907" y="17"/>
                    <a:pt x="907" y="17"/>
                    <a:pt x="907" y="17"/>
                  </a:cubicBezTo>
                  <a:cubicBezTo>
                    <a:pt x="907" y="17"/>
                    <a:pt x="907" y="17"/>
                    <a:pt x="907" y="17"/>
                  </a:cubicBezTo>
                  <a:cubicBezTo>
                    <a:pt x="907" y="17"/>
                    <a:pt x="907" y="17"/>
                    <a:pt x="907" y="17"/>
                  </a:cubicBezTo>
                  <a:cubicBezTo>
                    <a:pt x="907" y="17"/>
                    <a:pt x="907" y="17"/>
                    <a:pt x="907" y="17"/>
                  </a:cubicBezTo>
                  <a:cubicBezTo>
                    <a:pt x="907" y="17"/>
                    <a:pt x="907" y="17"/>
                    <a:pt x="907" y="17"/>
                  </a:cubicBezTo>
                  <a:moveTo>
                    <a:pt x="714" y="14"/>
                  </a:moveTo>
                  <a:cubicBezTo>
                    <a:pt x="714" y="14"/>
                    <a:pt x="714" y="14"/>
                    <a:pt x="714" y="15"/>
                  </a:cubicBezTo>
                  <a:cubicBezTo>
                    <a:pt x="714" y="14"/>
                    <a:pt x="714" y="14"/>
                    <a:pt x="714" y="14"/>
                  </a:cubicBezTo>
                  <a:moveTo>
                    <a:pt x="1403" y="5"/>
                  </a:moveTo>
                  <a:cubicBezTo>
                    <a:pt x="1403" y="5"/>
                    <a:pt x="1403" y="5"/>
                    <a:pt x="1403" y="5"/>
                  </a:cubicBezTo>
                  <a:cubicBezTo>
                    <a:pt x="1403" y="5"/>
                    <a:pt x="1403" y="6"/>
                    <a:pt x="1402" y="7"/>
                  </a:cubicBezTo>
                  <a:cubicBezTo>
                    <a:pt x="1401" y="8"/>
                    <a:pt x="1401" y="12"/>
                    <a:pt x="1401" y="15"/>
                  </a:cubicBezTo>
                  <a:cubicBezTo>
                    <a:pt x="1401" y="12"/>
                    <a:pt x="1401" y="8"/>
                    <a:pt x="1402" y="7"/>
                  </a:cubicBezTo>
                  <a:cubicBezTo>
                    <a:pt x="1403" y="6"/>
                    <a:pt x="1403" y="5"/>
                    <a:pt x="1403" y="5"/>
                  </a:cubicBezTo>
                  <a:cubicBezTo>
                    <a:pt x="1403" y="5"/>
                    <a:pt x="1403" y="5"/>
                    <a:pt x="1403" y="5"/>
                  </a:cubicBezTo>
                  <a:moveTo>
                    <a:pt x="808" y="4"/>
                  </a:moveTo>
                  <a:cubicBezTo>
                    <a:pt x="808" y="4"/>
                    <a:pt x="808" y="4"/>
                    <a:pt x="808" y="4"/>
                  </a:cubicBezTo>
                  <a:cubicBezTo>
                    <a:pt x="809" y="4"/>
                    <a:pt x="810" y="5"/>
                    <a:pt x="811" y="6"/>
                  </a:cubicBezTo>
                  <a:cubicBezTo>
                    <a:pt x="813" y="7"/>
                    <a:pt x="815" y="9"/>
                    <a:pt x="818" y="10"/>
                  </a:cubicBezTo>
                  <a:cubicBezTo>
                    <a:pt x="822" y="12"/>
                    <a:pt x="826" y="13"/>
                    <a:pt x="830" y="14"/>
                  </a:cubicBezTo>
                  <a:cubicBezTo>
                    <a:pt x="838" y="15"/>
                    <a:pt x="845" y="15"/>
                    <a:pt x="852" y="15"/>
                  </a:cubicBezTo>
                  <a:cubicBezTo>
                    <a:pt x="867" y="15"/>
                    <a:pt x="883" y="14"/>
                    <a:pt x="903" y="14"/>
                  </a:cubicBezTo>
                  <a:cubicBezTo>
                    <a:pt x="903" y="14"/>
                    <a:pt x="903" y="14"/>
                    <a:pt x="903" y="14"/>
                  </a:cubicBezTo>
                  <a:cubicBezTo>
                    <a:pt x="903" y="14"/>
                    <a:pt x="903" y="14"/>
                    <a:pt x="903" y="14"/>
                  </a:cubicBezTo>
                  <a:cubicBezTo>
                    <a:pt x="905" y="14"/>
                    <a:pt x="907" y="14"/>
                    <a:pt x="908" y="14"/>
                  </a:cubicBezTo>
                  <a:cubicBezTo>
                    <a:pt x="908" y="15"/>
                    <a:pt x="908" y="15"/>
                    <a:pt x="908" y="15"/>
                  </a:cubicBezTo>
                  <a:cubicBezTo>
                    <a:pt x="908" y="15"/>
                    <a:pt x="908" y="15"/>
                    <a:pt x="908" y="14"/>
                  </a:cubicBezTo>
                  <a:cubicBezTo>
                    <a:pt x="907" y="14"/>
                    <a:pt x="905" y="14"/>
                    <a:pt x="903" y="14"/>
                  </a:cubicBezTo>
                  <a:cubicBezTo>
                    <a:pt x="903" y="14"/>
                    <a:pt x="903" y="14"/>
                    <a:pt x="903" y="14"/>
                  </a:cubicBezTo>
                  <a:cubicBezTo>
                    <a:pt x="903" y="14"/>
                    <a:pt x="903" y="14"/>
                    <a:pt x="903" y="14"/>
                  </a:cubicBezTo>
                  <a:cubicBezTo>
                    <a:pt x="883" y="14"/>
                    <a:pt x="867" y="15"/>
                    <a:pt x="852" y="15"/>
                  </a:cubicBezTo>
                  <a:cubicBezTo>
                    <a:pt x="845" y="15"/>
                    <a:pt x="838" y="15"/>
                    <a:pt x="830" y="14"/>
                  </a:cubicBezTo>
                  <a:cubicBezTo>
                    <a:pt x="826" y="13"/>
                    <a:pt x="822" y="12"/>
                    <a:pt x="818" y="10"/>
                  </a:cubicBezTo>
                  <a:cubicBezTo>
                    <a:pt x="815" y="9"/>
                    <a:pt x="813" y="7"/>
                    <a:pt x="811" y="6"/>
                  </a:cubicBezTo>
                  <a:cubicBezTo>
                    <a:pt x="810" y="5"/>
                    <a:pt x="809" y="4"/>
                    <a:pt x="808" y="4"/>
                  </a:cubicBezTo>
                  <a:cubicBezTo>
                    <a:pt x="808" y="4"/>
                    <a:pt x="808" y="4"/>
                    <a:pt x="808" y="4"/>
                  </a:cubicBezTo>
                  <a:moveTo>
                    <a:pt x="1410" y="2"/>
                  </a:moveTo>
                  <a:cubicBezTo>
                    <a:pt x="1410" y="2"/>
                    <a:pt x="1410" y="2"/>
                    <a:pt x="1410" y="2"/>
                  </a:cubicBezTo>
                  <a:cubicBezTo>
                    <a:pt x="1409" y="2"/>
                    <a:pt x="1407" y="3"/>
                    <a:pt x="1405" y="4"/>
                  </a:cubicBezTo>
                  <a:cubicBezTo>
                    <a:pt x="1405" y="4"/>
                    <a:pt x="1404" y="4"/>
                    <a:pt x="1404" y="4"/>
                  </a:cubicBezTo>
                  <a:cubicBezTo>
                    <a:pt x="1404" y="4"/>
                    <a:pt x="1405" y="4"/>
                    <a:pt x="1405" y="4"/>
                  </a:cubicBezTo>
                  <a:cubicBezTo>
                    <a:pt x="1407" y="3"/>
                    <a:pt x="1409" y="2"/>
                    <a:pt x="1410" y="2"/>
                  </a:cubicBezTo>
                  <a:cubicBezTo>
                    <a:pt x="1410" y="2"/>
                    <a:pt x="1410" y="2"/>
                    <a:pt x="1410" y="2"/>
                  </a:cubicBezTo>
                  <a:moveTo>
                    <a:pt x="779" y="2"/>
                  </a:moveTo>
                  <a:cubicBezTo>
                    <a:pt x="779" y="2"/>
                    <a:pt x="779" y="2"/>
                    <a:pt x="779" y="2"/>
                  </a:cubicBezTo>
                  <a:cubicBezTo>
                    <a:pt x="772" y="2"/>
                    <a:pt x="765" y="2"/>
                    <a:pt x="759" y="2"/>
                  </a:cubicBezTo>
                  <a:cubicBezTo>
                    <a:pt x="759" y="2"/>
                    <a:pt x="759" y="2"/>
                    <a:pt x="759" y="2"/>
                  </a:cubicBezTo>
                  <a:cubicBezTo>
                    <a:pt x="765" y="2"/>
                    <a:pt x="772" y="2"/>
                    <a:pt x="779" y="2"/>
                  </a:cubicBezTo>
                  <a:cubicBezTo>
                    <a:pt x="779" y="2"/>
                    <a:pt x="779" y="2"/>
                    <a:pt x="779" y="2"/>
                  </a:cubicBezTo>
                  <a:moveTo>
                    <a:pt x="714" y="0"/>
                  </a:moveTo>
                  <a:cubicBezTo>
                    <a:pt x="714" y="0"/>
                    <a:pt x="714" y="0"/>
                    <a:pt x="714" y="0"/>
                  </a:cubicBezTo>
                  <a:cubicBezTo>
                    <a:pt x="714" y="0"/>
                    <a:pt x="715" y="0"/>
                    <a:pt x="716" y="0"/>
                  </a:cubicBezTo>
                  <a:cubicBezTo>
                    <a:pt x="718" y="0"/>
                    <a:pt x="719" y="0"/>
                    <a:pt x="721" y="0"/>
                  </a:cubicBezTo>
                  <a:cubicBezTo>
                    <a:pt x="719" y="0"/>
                    <a:pt x="718" y="0"/>
                    <a:pt x="716" y="0"/>
                  </a:cubicBezTo>
                  <a:cubicBezTo>
                    <a:pt x="715" y="0"/>
                    <a:pt x="714" y="0"/>
                    <a:pt x="7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8"/>
            <p:cNvSpPr>
              <a:spLocks noEditPoints="1"/>
            </p:cNvSpPr>
            <p:nvPr/>
          </p:nvSpPr>
          <p:spPr bwMode="auto">
            <a:xfrm>
              <a:off x="3532895" y="-4084987"/>
              <a:ext cx="712789" cy="1520826"/>
            </a:xfrm>
            <a:custGeom>
              <a:avLst/>
              <a:gdLst>
                <a:gd name="T0" fmla="*/ 628 w 1060"/>
                <a:gd name="T1" fmla="*/ 2226 h 2262"/>
                <a:gd name="T2" fmla="*/ 628 w 1060"/>
                <a:gd name="T3" fmla="*/ 2224 h 2262"/>
                <a:gd name="T4" fmla="*/ 605 w 1060"/>
                <a:gd name="T5" fmla="*/ 2182 h 2262"/>
                <a:gd name="T6" fmla="*/ 614 w 1060"/>
                <a:gd name="T7" fmla="*/ 2114 h 2262"/>
                <a:gd name="T8" fmla="*/ 610 w 1060"/>
                <a:gd name="T9" fmla="*/ 2105 h 2262"/>
                <a:gd name="T10" fmla="*/ 607 w 1060"/>
                <a:gd name="T11" fmla="*/ 2038 h 2262"/>
                <a:gd name="T12" fmla="*/ 652 w 1060"/>
                <a:gd name="T13" fmla="*/ 1965 h 2262"/>
                <a:gd name="T14" fmla="*/ 643 w 1060"/>
                <a:gd name="T15" fmla="*/ 1987 h 2262"/>
                <a:gd name="T16" fmla="*/ 693 w 1060"/>
                <a:gd name="T17" fmla="*/ 1935 h 2262"/>
                <a:gd name="T18" fmla="*/ 671 w 1060"/>
                <a:gd name="T19" fmla="*/ 1857 h 2262"/>
                <a:gd name="T20" fmla="*/ 657 w 1060"/>
                <a:gd name="T21" fmla="*/ 1686 h 2262"/>
                <a:gd name="T22" fmla="*/ 661 w 1060"/>
                <a:gd name="T23" fmla="*/ 1508 h 2262"/>
                <a:gd name="T24" fmla="*/ 658 w 1060"/>
                <a:gd name="T25" fmla="*/ 1497 h 2262"/>
                <a:gd name="T26" fmla="*/ 732 w 1060"/>
                <a:gd name="T27" fmla="*/ 1364 h 2262"/>
                <a:gd name="T28" fmla="*/ 671 w 1060"/>
                <a:gd name="T29" fmla="*/ 1464 h 2262"/>
                <a:gd name="T30" fmla="*/ 671 w 1060"/>
                <a:gd name="T31" fmla="*/ 1464 h 2262"/>
                <a:gd name="T32" fmla="*/ 732 w 1060"/>
                <a:gd name="T33" fmla="*/ 1364 h 2262"/>
                <a:gd name="T34" fmla="*/ 938 w 1060"/>
                <a:gd name="T35" fmla="*/ 1249 h 2262"/>
                <a:gd name="T36" fmla="*/ 918 w 1060"/>
                <a:gd name="T37" fmla="*/ 1034 h 2262"/>
                <a:gd name="T38" fmla="*/ 791 w 1060"/>
                <a:gd name="T39" fmla="*/ 973 h 2262"/>
                <a:gd name="T40" fmla="*/ 726 w 1060"/>
                <a:gd name="T41" fmla="*/ 969 h 2262"/>
                <a:gd name="T42" fmla="*/ 188 w 1060"/>
                <a:gd name="T43" fmla="*/ 953 h 2262"/>
                <a:gd name="T44" fmla="*/ 1038 w 1060"/>
                <a:gd name="T45" fmla="*/ 946 h 2262"/>
                <a:gd name="T46" fmla="*/ 1036 w 1060"/>
                <a:gd name="T47" fmla="*/ 900 h 2262"/>
                <a:gd name="T48" fmla="*/ 46 w 1060"/>
                <a:gd name="T49" fmla="*/ 882 h 2262"/>
                <a:gd name="T50" fmla="*/ 1038 w 1060"/>
                <a:gd name="T51" fmla="*/ 880 h 2262"/>
                <a:gd name="T52" fmla="*/ 37 w 1060"/>
                <a:gd name="T53" fmla="*/ 868 h 2262"/>
                <a:gd name="T54" fmla="*/ 1057 w 1060"/>
                <a:gd name="T55" fmla="*/ 826 h 2262"/>
                <a:gd name="T56" fmla="*/ 1019 w 1060"/>
                <a:gd name="T57" fmla="*/ 820 h 2262"/>
                <a:gd name="T58" fmla="*/ 622 w 1060"/>
                <a:gd name="T59" fmla="*/ 698 h 2262"/>
                <a:gd name="T60" fmla="*/ 609 w 1060"/>
                <a:gd name="T61" fmla="*/ 685 h 2262"/>
                <a:gd name="T62" fmla="*/ 544 w 1060"/>
                <a:gd name="T63" fmla="*/ 615 h 2262"/>
                <a:gd name="T64" fmla="*/ 552 w 1060"/>
                <a:gd name="T65" fmla="*/ 610 h 2262"/>
                <a:gd name="T66" fmla="*/ 613 w 1060"/>
                <a:gd name="T67" fmla="*/ 599 h 2262"/>
                <a:gd name="T68" fmla="*/ 613 w 1060"/>
                <a:gd name="T69" fmla="*/ 599 h 2262"/>
                <a:gd name="T70" fmla="*/ 602 w 1060"/>
                <a:gd name="T71" fmla="*/ 593 h 2262"/>
                <a:gd name="T72" fmla="*/ 579 w 1060"/>
                <a:gd name="T73" fmla="*/ 545 h 2262"/>
                <a:gd name="T74" fmla="*/ 712 w 1060"/>
                <a:gd name="T75" fmla="*/ 538 h 2262"/>
                <a:gd name="T76" fmla="*/ 665 w 1060"/>
                <a:gd name="T77" fmla="*/ 540 h 2262"/>
                <a:gd name="T78" fmla="*/ 624 w 1060"/>
                <a:gd name="T79" fmla="*/ 532 h 2262"/>
                <a:gd name="T80" fmla="*/ 698 w 1060"/>
                <a:gd name="T81" fmla="*/ 530 h 2262"/>
                <a:gd name="T82" fmla="*/ 766 w 1060"/>
                <a:gd name="T83" fmla="*/ 509 h 2262"/>
                <a:gd name="T84" fmla="*/ 767 w 1060"/>
                <a:gd name="T85" fmla="*/ 509 h 2262"/>
                <a:gd name="T86" fmla="*/ 766 w 1060"/>
                <a:gd name="T87" fmla="*/ 509 h 2262"/>
                <a:gd name="T88" fmla="*/ 0 w 1060"/>
                <a:gd name="T89" fmla="*/ 636 h 2262"/>
                <a:gd name="T90" fmla="*/ 343 w 1060"/>
                <a:gd name="T91" fmla="*/ 535 h 2262"/>
                <a:gd name="T92" fmla="*/ 343 w 1060"/>
                <a:gd name="T93" fmla="*/ 535 h 2262"/>
                <a:gd name="T94" fmla="*/ 763 w 1060"/>
                <a:gd name="T95" fmla="*/ 488 h 2262"/>
                <a:gd name="T96" fmla="*/ 765 w 1060"/>
                <a:gd name="T97" fmla="*/ 486 h 2262"/>
                <a:gd name="T98" fmla="*/ 768 w 1060"/>
                <a:gd name="T99" fmla="*/ 486 h 2262"/>
                <a:gd name="T100" fmla="*/ 746 w 1060"/>
                <a:gd name="T101" fmla="*/ 473 h 2262"/>
                <a:gd name="T102" fmla="*/ 818 w 1060"/>
                <a:gd name="T103" fmla="*/ 365 h 2262"/>
                <a:gd name="T104" fmla="*/ 799 w 1060"/>
                <a:gd name="T105" fmla="*/ 284 h 2262"/>
                <a:gd name="T106" fmla="*/ 773 w 1060"/>
                <a:gd name="T107" fmla="*/ 237 h 2262"/>
                <a:gd name="T108" fmla="*/ 731 w 1060"/>
                <a:gd name="T109" fmla="*/ 217 h 2262"/>
                <a:gd name="T110" fmla="*/ 731 w 1060"/>
                <a:gd name="T111" fmla="*/ 191 h 2262"/>
                <a:gd name="T112" fmla="*/ 769 w 1060"/>
                <a:gd name="T113" fmla="*/ 173 h 2262"/>
                <a:gd name="T114" fmla="*/ 743 w 1060"/>
                <a:gd name="T115" fmla="*/ 184 h 2262"/>
                <a:gd name="T116" fmla="*/ 761 w 1060"/>
                <a:gd name="T117" fmla="*/ 75 h 2262"/>
                <a:gd name="T118" fmla="*/ 767 w 1060"/>
                <a:gd name="T119" fmla="*/ 63 h 2262"/>
                <a:gd name="T120" fmla="*/ 760 w 1060"/>
                <a:gd name="T121" fmla="*/ 5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60" h="2262">
                  <a:moveTo>
                    <a:pt x="612" y="2246"/>
                  </a:moveTo>
                  <a:cubicBezTo>
                    <a:pt x="604" y="2261"/>
                    <a:pt x="604" y="2261"/>
                    <a:pt x="604" y="2261"/>
                  </a:cubicBezTo>
                  <a:cubicBezTo>
                    <a:pt x="610" y="2262"/>
                    <a:pt x="610" y="2262"/>
                    <a:pt x="610" y="2262"/>
                  </a:cubicBezTo>
                  <a:cubicBezTo>
                    <a:pt x="609" y="2261"/>
                    <a:pt x="609" y="2259"/>
                    <a:pt x="609" y="2258"/>
                  </a:cubicBezTo>
                  <a:cubicBezTo>
                    <a:pt x="609" y="2254"/>
                    <a:pt x="610" y="2250"/>
                    <a:pt x="612" y="2247"/>
                  </a:cubicBezTo>
                  <a:cubicBezTo>
                    <a:pt x="612" y="2246"/>
                    <a:pt x="612" y="2246"/>
                    <a:pt x="612" y="2246"/>
                  </a:cubicBezTo>
                  <a:moveTo>
                    <a:pt x="628" y="2226"/>
                  </a:moveTo>
                  <a:cubicBezTo>
                    <a:pt x="627" y="2226"/>
                    <a:pt x="627" y="2226"/>
                    <a:pt x="627" y="2226"/>
                  </a:cubicBezTo>
                  <a:cubicBezTo>
                    <a:pt x="627" y="2226"/>
                    <a:pt x="627" y="2226"/>
                    <a:pt x="628" y="2226"/>
                  </a:cubicBezTo>
                  <a:cubicBezTo>
                    <a:pt x="628" y="2226"/>
                    <a:pt x="628" y="2226"/>
                    <a:pt x="628" y="2226"/>
                  </a:cubicBezTo>
                  <a:moveTo>
                    <a:pt x="628" y="2224"/>
                  </a:moveTo>
                  <a:cubicBezTo>
                    <a:pt x="628" y="2224"/>
                    <a:pt x="628" y="2224"/>
                    <a:pt x="628" y="2224"/>
                  </a:cubicBezTo>
                  <a:cubicBezTo>
                    <a:pt x="628" y="2224"/>
                    <a:pt x="628" y="2224"/>
                    <a:pt x="628" y="2224"/>
                  </a:cubicBezTo>
                  <a:cubicBezTo>
                    <a:pt x="628" y="2224"/>
                    <a:pt x="628" y="2224"/>
                    <a:pt x="628" y="2224"/>
                  </a:cubicBezTo>
                  <a:cubicBezTo>
                    <a:pt x="628" y="2224"/>
                    <a:pt x="628" y="2224"/>
                    <a:pt x="628" y="2224"/>
                  </a:cubicBezTo>
                  <a:moveTo>
                    <a:pt x="617" y="2205"/>
                  </a:moveTo>
                  <a:cubicBezTo>
                    <a:pt x="618" y="2206"/>
                    <a:pt x="618" y="2208"/>
                    <a:pt x="619" y="2209"/>
                  </a:cubicBezTo>
                  <a:cubicBezTo>
                    <a:pt x="621" y="2211"/>
                    <a:pt x="622" y="2214"/>
                    <a:pt x="624" y="2216"/>
                  </a:cubicBezTo>
                  <a:cubicBezTo>
                    <a:pt x="622" y="2214"/>
                    <a:pt x="621" y="2211"/>
                    <a:pt x="619" y="2209"/>
                  </a:cubicBezTo>
                  <a:cubicBezTo>
                    <a:pt x="618" y="2208"/>
                    <a:pt x="618" y="2206"/>
                    <a:pt x="617" y="2205"/>
                  </a:cubicBezTo>
                  <a:moveTo>
                    <a:pt x="605" y="2182"/>
                  </a:moveTo>
                  <a:cubicBezTo>
                    <a:pt x="606" y="2184"/>
                    <a:pt x="608" y="2188"/>
                    <a:pt x="610" y="2192"/>
                  </a:cubicBezTo>
                  <a:cubicBezTo>
                    <a:pt x="611" y="2195"/>
                    <a:pt x="613" y="2198"/>
                    <a:pt x="614" y="2201"/>
                  </a:cubicBezTo>
                  <a:cubicBezTo>
                    <a:pt x="613" y="2198"/>
                    <a:pt x="611" y="2195"/>
                    <a:pt x="610" y="2192"/>
                  </a:cubicBezTo>
                  <a:cubicBezTo>
                    <a:pt x="608" y="2188"/>
                    <a:pt x="606" y="2184"/>
                    <a:pt x="605" y="2182"/>
                  </a:cubicBezTo>
                  <a:moveTo>
                    <a:pt x="603" y="2083"/>
                  </a:moveTo>
                  <a:cubicBezTo>
                    <a:pt x="605" y="2092"/>
                    <a:pt x="607" y="2100"/>
                    <a:pt x="610" y="2105"/>
                  </a:cubicBezTo>
                  <a:cubicBezTo>
                    <a:pt x="611" y="2110"/>
                    <a:pt x="613" y="2113"/>
                    <a:pt x="614" y="2114"/>
                  </a:cubicBezTo>
                  <a:cubicBezTo>
                    <a:pt x="614" y="2116"/>
                    <a:pt x="615" y="2119"/>
                    <a:pt x="616" y="2123"/>
                  </a:cubicBezTo>
                  <a:cubicBezTo>
                    <a:pt x="617" y="2125"/>
                    <a:pt x="618" y="2128"/>
                    <a:pt x="618" y="2131"/>
                  </a:cubicBezTo>
                  <a:cubicBezTo>
                    <a:pt x="618" y="2133"/>
                    <a:pt x="619" y="2135"/>
                    <a:pt x="619" y="2137"/>
                  </a:cubicBezTo>
                  <a:cubicBezTo>
                    <a:pt x="619" y="2135"/>
                    <a:pt x="618" y="2133"/>
                    <a:pt x="618" y="2131"/>
                  </a:cubicBezTo>
                  <a:cubicBezTo>
                    <a:pt x="618" y="2128"/>
                    <a:pt x="617" y="2125"/>
                    <a:pt x="616" y="2123"/>
                  </a:cubicBezTo>
                  <a:cubicBezTo>
                    <a:pt x="615" y="2119"/>
                    <a:pt x="614" y="2116"/>
                    <a:pt x="614" y="2114"/>
                  </a:cubicBezTo>
                  <a:cubicBezTo>
                    <a:pt x="613" y="2113"/>
                    <a:pt x="611" y="2110"/>
                    <a:pt x="610" y="2105"/>
                  </a:cubicBezTo>
                  <a:cubicBezTo>
                    <a:pt x="607" y="2100"/>
                    <a:pt x="605" y="2092"/>
                    <a:pt x="603" y="2083"/>
                  </a:cubicBezTo>
                  <a:moveTo>
                    <a:pt x="607" y="2038"/>
                  </a:moveTo>
                  <a:cubicBezTo>
                    <a:pt x="606" y="2040"/>
                    <a:pt x="604" y="2043"/>
                    <a:pt x="603" y="2046"/>
                  </a:cubicBezTo>
                  <a:cubicBezTo>
                    <a:pt x="602" y="2051"/>
                    <a:pt x="600" y="2057"/>
                    <a:pt x="600" y="2064"/>
                  </a:cubicBezTo>
                  <a:cubicBezTo>
                    <a:pt x="600" y="2064"/>
                    <a:pt x="600" y="2064"/>
                    <a:pt x="600" y="2064"/>
                  </a:cubicBezTo>
                  <a:cubicBezTo>
                    <a:pt x="600" y="2057"/>
                    <a:pt x="602" y="2051"/>
                    <a:pt x="603" y="2046"/>
                  </a:cubicBezTo>
                  <a:cubicBezTo>
                    <a:pt x="604" y="2043"/>
                    <a:pt x="606" y="2040"/>
                    <a:pt x="607" y="2038"/>
                  </a:cubicBezTo>
                  <a:moveTo>
                    <a:pt x="693" y="1928"/>
                  </a:moveTo>
                  <a:cubicBezTo>
                    <a:pt x="693" y="1931"/>
                    <a:pt x="693" y="1934"/>
                    <a:pt x="693" y="1935"/>
                  </a:cubicBezTo>
                  <a:cubicBezTo>
                    <a:pt x="693" y="1935"/>
                    <a:pt x="693" y="1935"/>
                    <a:pt x="693" y="1935"/>
                  </a:cubicBezTo>
                  <a:cubicBezTo>
                    <a:pt x="692" y="1935"/>
                    <a:pt x="691" y="1936"/>
                    <a:pt x="688" y="1936"/>
                  </a:cubicBezTo>
                  <a:cubicBezTo>
                    <a:pt x="687" y="1937"/>
                    <a:pt x="684" y="1937"/>
                    <a:pt x="681" y="1938"/>
                  </a:cubicBezTo>
                  <a:cubicBezTo>
                    <a:pt x="676" y="1940"/>
                    <a:pt x="671" y="1942"/>
                    <a:pt x="666" y="1947"/>
                  </a:cubicBezTo>
                  <a:cubicBezTo>
                    <a:pt x="661" y="1951"/>
                    <a:pt x="657" y="1957"/>
                    <a:pt x="652" y="1965"/>
                  </a:cubicBezTo>
                  <a:cubicBezTo>
                    <a:pt x="649" y="1969"/>
                    <a:pt x="647" y="1972"/>
                    <a:pt x="645" y="1976"/>
                  </a:cubicBezTo>
                  <a:cubicBezTo>
                    <a:pt x="644" y="1979"/>
                    <a:pt x="643" y="1983"/>
                    <a:pt x="643" y="1987"/>
                  </a:cubicBezTo>
                  <a:cubicBezTo>
                    <a:pt x="643" y="1989"/>
                    <a:pt x="643" y="1992"/>
                    <a:pt x="644" y="1995"/>
                  </a:cubicBezTo>
                  <a:cubicBezTo>
                    <a:pt x="645" y="1995"/>
                    <a:pt x="645" y="1996"/>
                    <a:pt x="645" y="1996"/>
                  </a:cubicBezTo>
                  <a:cubicBezTo>
                    <a:pt x="645" y="1996"/>
                    <a:pt x="645" y="1996"/>
                    <a:pt x="645" y="1996"/>
                  </a:cubicBezTo>
                  <a:cubicBezTo>
                    <a:pt x="645" y="1996"/>
                    <a:pt x="645" y="1995"/>
                    <a:pt x="644" y="1995"/>
                  </a:cubicBezTo>
                  <a:cubicBezTo>
                    <a:pt x="643" y="1992"/>
                    <a:pt x="643" y="1989"/>
                    <a:pt x="643" y="1987"/>
                  </a:cubicBezTo>
                  <a:cubicBezTo>
                    <a:pt x="643" y="1983"/>
                    <a:pt x="644" y="1979"/>
                    <a:pt x="645" y="1976"/>
                  </a:cubicBezTo>
                  <a:cubicBezTo>
                    <a:pt x="647" y="1972"/>
                    <a:pt x="649" y="1969"/>
                    <a:pt x="652" y="1965"/>
                  </a:cubicBezTo>
                  <a:cubicBezTo>
                    <a:pt x="657" y="1957"/>
                    <a:pt x="661" y="1951"/>
                    <a:pt x="666" y="1947"/>
                  </a:cubicBezTo>
                  <a:cubicBezTo>
                    <a:pt x="671" y="1942"/>
                    <a:pt x="676" y="1940"/>
                    <a:pt x="681" y="1938"/>
                  </a:cubicBezTo>
                  <a:cubicBezTo>
                    <a:pt x="684" y="1937"/>
                    <a:pt x="687" y="1937"/>
                    <a:pt x="688" y="1936"/>
                  </a:cubicBezTo>
                  <a:cubicBezTo>
                    <a:pt x="691" y="1936"/>
                    <a:pt x="692" y="1935"/>
                    <a:pt x="693" y="1935"/>
                  </a:cubicBezTo>
                  <a:cubicBezTo>
                    <a:pt x="693" y="1935"/>
                    <a:pt x="693" y="1935"/>
                    <a:pt x="693" y="1935"/>
                  </a:cubicBezTo>
                  <a:cubicBezTo>
                    <a:pt x="693" y="1934"/>
                    <a:pt x="693" y="1931"/>
                    <a:pt x="693" y="1928"/>
                  </a:cubicBezTo>
                  <a:moveTo>
                    <a:pt x="670" y="1857"/>
                  </a:moveTo>
                  <a:cubicBezTo>
                    <a:pt x="670" y="1857"/>
                    <a:pt x="670" y="1857"/>
                    <a:pt x="670" y="1857"/>
                  </a:cubicBezTo>
                  <a:cubicBezTo>
                    <a:pt x="670" y="1858"/>
                    <a:pt x="670" y="1859"/>
                    <a:pt x="670" y="1859"/>
                  </a:cubicBezTo>
                  <a:cubicBezTo>
                    <a:pt x="670" y="1859"/>
                    <a:pt x="670" y="1858"/>
                    <a:pt x="670" y="1857"/>
                  </a:cubicBezTo>
                  <a:moveTo>
                    <a:pt x="671" y="1857"/>
                  </a:moveTo>
                  <a:cubicBezTo>
                    <a:pt x="671" y="1857"/>
                    <a:pt x="671" y="1857"/>
                    <a:pt x="671" y="1857"/>
                  </a:cubicBezTo>
                  <a:cubicBezTo>
                    <a:pt x="671" y="1857"/>
                    <a:pt x="671" y="1857"/>
                    <a:pt x="671" y="1857"/>
                  </a:cubicBezTo>
                  <a:cubicBezTo>
                    <a:pt x="671" y="1857"/>
                    <a:pt x="671" y="1857"/>
                    <a:pt x="671" y="1857"/>
                  </a:cubicBezTo>
                  <a:moveTo>
                    <a:pt x="664" y="1738"/>
                  </a:moveTo>
                  <a:cubicBezTo>
                    <a:pt x="664" y="1741"/>
                    <a:pt x="668" y="1763"/>
                    <a:pt x="670" y="1828"/>
                  </a:cubicBezTo>
                  <a:cubicBezTo>
                    <a:pt x="668" y="1763"/>
                    <a:pt x="664" y="1741"/>
                    <a:pt x="664" y="1738"/>
                  </a:cubicBezTo>
                  <a:moveTo>
                    <a:pt x="657" y="1686"/>
                  </a:moveTo>
                  <a:cubicBezTo>
                    <a:pt x="657" y="1686"/>
                    <a:pt x="657" y="1686"/>
                    <a:pt x="657" y="1686"/>
                  </a:cubicBezTo>
                  <a:cubicBezTo>
                    <a:pt x="659" y="1699"/>
                    <a:pt x="659" y="1699"/>
                    <a:pt x="659" y="1699"/>
                  </a:cubicBezTo>
                  <a:cubicBezTo>
                    <a:pt x="657" y="1686"/>
                    <a:pt x="657" y="1686"/>
                    <a:pt x="657" y="1686"/>
                  </a:cubicBezTo>
                  <a:moveTo>
                    <a:pt x="619" y="1633"/>
                  </a:moveTo>
                  <a:cubicBezTo>
                    <a:pt x="619" y="1633"/>
                    <a:pt x="619" y="1633"/>
                    <a:pt x="619" y="1633"/>
                  </a:cubicBezTo>
                  <a:cubicBezTo>
                    <a:pt x="631" y="1638"/>
                    <a:pt x="631" y="1638"/>
                    <a:pt x="631" y="1638"/>
                  </a:cubicBezTo>
                  <a:cubicBezTo>
                    <a:pt x="619" y="1633"/>
                    <a:pt x="619" y="1633"/>
                    <a:pt x="619" y="1633"/>
                  </a:cubicBezTo>
                  <a:moveTo>
                    <a:pt x="661" y="1508"/>
                  </a:moveTo>
                  <a:cubicBezTo>
                    <a:pt x="663" y="1518"/>
                    <a:pt x="666" y="1528"/>
                    <a:pt x="668" y="1533"/>
                  </a:cubicBezTo>
                  <a:cubicBezTo>
                    <a:pt x="666" y="1556"/>
                    <a:pt x="666" y="1556"/>
                    <a:pt x="666" y="1556"/>
                  </a:cubicBezTo>
                  <a:cubicBezTo>
                    <a:pt x="630" y="1600"/>
                    <a:pt x="630" y="1600"/>
                    <a:pt x="630" y="1600"/>
                  </a:cubicBezTo>
                  <a:cubicBezTo>
                    <a:pt x="666" y="1556"/>
                    <a:pt x="666" y="1556"/>
                    <a:pt x="666" y="1556"/>
                  </a:cubicBezTo>
                  <a:cubicBezTo>
                    <a:pt x="668" y="1533"/>
                    <a:pt x="668" y="1533"/>
                    <a:pt x="668" y="1533"/>
                  </a:cubicBezTo>
                  <a:cubicBezTo>
                    <a:pt x="666" y="1528"/>
                    <a:pt x="663" y="1518"/>
                    <a:pt x="661" y="1508"/>
                  </a:cubicBezTo>
                  <a:moveTo>
                    <a:pt x="658" y="1497"/>
                  </a:moveTo>
                  <a:cubicBezTo>
                    <a:pt x="659" y="1500"/>
                    <a:pt x="660" y="1504"/>
                    <a:pt x="661" y="1508"/>
                  </a:cubicBezTo>
                  <a:cubicBezTo>
                    <a:pt x="660" y="1504"/>
                    <a:pt x="659" y="1500"/>
                    <a:pt x="658" y="1497"/>
                  </a:cubicBezTo>
                  <a:moveTo>
                    <a:pt x="896" y="1247"/>
                  </a:moveTo>
                  <a:cubicBezTo>
                    <a:pt x="828" y="1252"/>
                    <a:pt x="828" y="1252"/>
                    <a:pt x="828" y="1252"/>
                  </a:cubicBezTo>
                  <a:cubicBezTo>
                    <a:pt x="799" y="1317"/>
                    <a:pt x="799" y="1317"/>
                    <a:pt x="799" y="1317"/>
                  </a:cubicBezTo>
                  <a:cubicBezTo>
                    <a:pt x="773" y="1346"/>
                    <a:pt x="773" y="1346"/>
                    <a:pt x="773" y="1346"/>
                  </a:cubicBezTo>
                  <a:cubicBezTo>
                    <a:pt x="732" y="1364"/>
                    <a:pt x="732" y="1364"/>
                    <a:pt x="732" y="1364"/>
                  </a:cubicBezTo>
                  <a:cubicBezTo>
                    <a:pt x="731" y="1364"/>
                    <a:pt x="730" y="1364"/>
                    <a:pt x="729" y="1364"/>
                  </a:cubicBezTo>
                  <a:cubicBezTo>
                    <a:pt x="724" y="1364"/>
                    <a:pt x="717" y="1364"/>
                    <a:pt x="708" y="1365"/>
                  </a:cubicBezTo>
                  <a:cubicBezTo>
                    <a:pt x="699" y="1367"/>
                    <a:pt x="690" y="1369"/>
                    <a:pt x="680" y="1373"/>
                  </a:cubicBezTo>
                  <a:cubicBezTo>
                    <a:pt x="673" y="1376"/>
                    <a:pt x="673" y="1376"/>
                    <a:pt x="673" y="1376"/>
                  </a:cubicBezTo>
                  <a:cubicBezTo>
                    <a:pt x="668" y="1414"/>
                    <a:pt x="668" y="1414"/>
                    <a:pt x="668" y="1414"/>
                  </a:cubicBezTo>
                  <a:cubicBezTo>
                    <a:pt x="677" y="1457"/>
                    <a:pt x="677" y="1457"/>
                    <a:pt x="677" y="1457"/>
                  </a:cubicBezTo>
                  <a:cubicBezTo>
                    <a:pt x="675" y="1459"/>
                    <a:pt x="673" y="1461"/>
                    <a:pt x="671" y="1464"/>
                  </a:cubicBezTo>
                  <a:cubicBezTo>
                    <a:pt x="668" y="1467"/>
                    <a:pt x="665" y="1471"/>
                    <a:pt x="663" y="1475"/>
                  </a:cubicBezTo>
                  <a:cubicBezTo>
                    <a:pt x="662" y="1477"/>
                    <a:pt x="660" y="1479"/>
                    <a:pt x="659" y="1481"/>
                  </a:cubicBezTo>
                  <a:cubicBezTo>
                    <a:pt x="659" y="1484"/>
                    <a:pt x="658" y="1486"/>
                    <a:pt x="658" y="1490"/>
                  </a:cubicBezTo>
                  <a:cubicBezTo>
                    <a:pt x="658" y="1490"/>
                    <a:pt x="658" y="1490"/>
                    <a:pt x="658" y="1490"/>
                  </a:cubicBezTo>
                  <a:cubicBezTo>
                    <a:pt x="658" y="1486"/>
                    <a:pt x="659" y="1484"/>
                    <a:pt x="659" y="1481"/>
                  </a:cubicBezTo>
                  <a:cubicBezTo>
                    <a:pt x="660" y="1479"/>
                    <a:pt x="662" y="1477"/>
                    <a:pt x="663" y="1475"/>
                  </a:cubicBezTo>
                  <a:cubicBezTo>
                    <a:pt x="665" y="1471"/>
                    <a:pt x="668" y="1467"/>
                    <a:pt x="671" y="1464"/>
                  </a:cubicBezTo>
                  <a:cubicBezTo>
                    <a:pt x="673" y="1461"/>
                    <a:pt x="675" y="1459"/>
                    <a:pt x="677" y="1457"/>
                  </a:cubicBezTo>
                  <a:cubicBezTo>
                    <a:pt x="668" y="1414"/>
                    <a:pt x="668" y="1414"/>
                    <a:pt x="668" y="1414"/>
                  </a:cubicBezTo>
                  <a:cubicBezTo>
                    <a:pt x="673" y="1376"/>
                    <a:pt x="673" y="1376"/>
                    <a:pt x="673" y="1376"/>
                  </a:cubicBezTo>
                  <a:cubicBezTo>
                    <a:pt x="680" y="1373"/>
                    <a:pt x="680" y="1373"/>
                    <a:pt x="680" y="1373"/>
                  </a:cubicBezTo>
                  <a:cubicBezTo>
                    <a:pt x="690" y="1369"/>
                    <a:pt x="699" y="1367"/>
                    <a:pt x="708" y="1365"/>
                  </a:cubicBezTo>
                  <a:cubicBezTo>
                    <a:pt x="717" y="1364"/>
                    <a:pt x="724" y="1364"/>
                    <a:pt x="729" y="1364"/>
                  </a:cubicBezTo>
                  <a:cubicBezTo>
                    <a:pt x="730" y="1364"/>
                    <a:pt x="731" y="1364"/>
                    <a:pt x="732" y="1364"/>
                  </a:cubicBezTo>
                  <a:cubicBezTo>
                    <a:pt x="773" y="1346"/>
                    <a:pt x="773" y="1346"/>
                    <a:pt x="773" y="1346"/>
                  </a:cubicBezTo>
                  <a:cubicBezTo>
                    <a:pt x="799" y="1317"/>
                    <a:pt x="799" y="1317"/>
                    <a:pt x="799" y="1317"/>
                  </a:cubicBezTo>
                  <a:cubicBezTo>
                    <a:pt x="828" y="1252"/>
                    <a:pt x="828" y="1252"/>
                    <a:pt x="828" y="1252"/>
                  </a:cubicBezTo>
                  <a:cubicBezTo>
                    <a:pt x="896" y="1247"/>
                    <a:pt x="896" y="1247"/>
                    <a:pt x="896" y="1247"/>
                  </a:cubicBezTo>
                  <a:cubicBezTo>
                    <a:pt x="938" y="1249"/>
                    <a:pt x="938" y="1249"/>
                    <a:pt x="938" y="1249"/>
                  </a:cubicBezTo>
                  <a:cubicBezTo>
                    <a:pt x="938" y="1249"/>
                    <a:pt x="938" y="1249"/>
                    <a:pt x="938" y="1249"/>
                  </a:cubicBezTo>
                  <a:cubicBezTo>
                    <a:pt x="938" y="1249"/>
                    <a:pt x="938" y="1249"/>
                    <a:pt x="938" y="1249"/>
                  </a:cubicBezTo>
                  <a:cubicBezTo>
                    <a:pt x="896" y="1247"/>
                    <a:pt x="896" y="1247"/>
                    <a:pt x="896" y="1247"/>
                  </a:cubicBezTo>
                  <a:moveTo>
                    <a:pt x="1005" y="976"/>
                  </a:moveTo>
                  <a:cubicBezTo>
                    <a:pt x="1004" y="978"/>
                    <a:pt x="1002" y="979"/>
                    <a:pt x="1001" y="980"/>
                  </a:cubicBezTo>
                  <a:cubicBezTo>
                    <a:pt x="995" y="985"/>
                    <a:pt x="990" y="989"/>
                    <a:pt x="987" y="992"/>
                  </a:cubicBezTo>
                  <a:cubicBezTo>
                    <a:pt x="985" y="994"/>
                    <a:pt x="984" y="995"/>
                    <a:pt x="983" y="996"/>
                  </a:cubicBezTo>
                  <a:cubicBezTo>
                    <a:pt x="982" y="996"/>
                    <a:pt x="982" y="996"/>
                    <a:pt x="982" y="997"/>
                  </a:cubicBezTo>
                  <a:cubicBezTo>
                    <a:pt x="918" y="1034"/>
                    <a:pt x="918" y="1034"/>
                    <a:pt x="918" y="1034"/>
                  </a:cubicBezTo>
                  <a:cubicBezTo>
                    <a:pt x="982" y="997"/>
                    <a:pt x="982" y="997"/>
                    <a:pt x="982" y="997"/>
                  </a:cubicBezTo>
                  <a:cubicBezTo>
                    <a:pt x="982" y="996"/>
                    <a:pt x="982" y="996"/>
                    <a:pt x="983" y="996"/>
                  </a:cubicBezTo>
                  <a:cubicBezTo>
                    <a:pt x="984" y="995"/>
                    <a:pt x="985" y="994"/>
                    <a:pt x="987" y="992"/>
                  </a:cubicBezTo>
                  <a:cubicBezTo>
                    <a:pt x="990" y="989"/>
                    <a:pt x="995" y="985"/>
                    <a:pt x="1001" y="980"/>
                  </a:cubicBezTo>
                  <a:cubicBezTo>
                    <a:pt x="1002" y="979"/>
                    <a:pt x="1004" y="978"/>
                    <a:pt x="1005" y="976"/>
                  </a:cubicBezTo>
                  <a:moveTo>
                    <a:pt x="791" y="973"/>
                  </a:moveTo>
                  <a:cubicBezTo>
                    <a:pt x="791" y="973"/>
                    <a:pt x="791" y="973"/>
                    <a:pt x="791" y="973"/>
                  </a:cubicBezTo>
                  <a:cubicBezTo>
                    <a:pt x="790" y="973"/>
                    <a:pt x="788" y="973"/>
                    <a:pt x="787" y="973"/>
                  </a:cubicBezTo>
                  <a:cubicBezTo>
                    <a:pt x="788" y="973"/>
                    <a:pt x="790" y="973"/>
                    <a:pt x="791" y="973"/>
                  </a:cubicBezTo>
                  <a:cubicBezTo>
                    <a:pt x="791" y="973"/>
                    <a:pt x="791" y="973"/>
                    <a:pt x="791" y="973"/>
                  </a:cubicBezTo>
                  <a:moveTo>
                    <a:pt x="726" y="969"/>
                  </a:moveTo>
                  <a:cubicBezTo>
                    <a:pt x="720" y="971"/>
                    <a:pt x="713" y="973"/>
                    <a:pt x="705" y="976"/>
                  </a:cubicBezTo>
                  <a:cubicBezTo>
                    <a:pt x="713" y="973"/>
                    <a:pt x="720" y="971"/>
                    <a:pt x="726" y="969"/>
                  </a:cubicBezTo>
                  <a:cubicBezTo>
                    <a:pt x="726" y="969"/>
                    <a:pt x="726" y="969"/>
                    <a:pt x="726" y="969"/>
                  </a:cubicBezTo>
                  <a:moveTo>
                    <a:pt x="804" y="962"/>
                  </a:moveTo>
                  <a:cubicBezTo>
                    <a:pt x="803" y="963"/>
                    <a:pt x="803" y="963"/>
                    <a:pt x="803" y="964"/>
                  </a:cubicBezTo>
                  <a:cubicBezTo>
                    <a:pt x="802" y="964"/>
                    <a:pt x="802" y="965"/>
                    <a:pt x="802" y="965"/>
                  </a:cubicBezTo>
                  <a:cubicBezTo>
                    <a:pt x="802" y="965"/>
                    <a:pt x="802" y="964"/>
                    <a:pt x="803" y="964"/>
                  </a:cubicBezTo>
                  <a:cubicBezTo>
                    <a:pt x="803" y="963"/>
                    <a:pt x="803" y="963"/>
                    <a:pt x="804" y="962"/>
                  </a:cubicBezTo>
                  <a:moveTo>
                    <a:pt x="188" y="953"/>
                  </a:moveTo>
                  <a:cubicBezTo>
                    <a:pt x="188" y="953"/>
                    <a:pt x="188" y="953"/>
                    <a:pt x="188" y="953"/>
                  </a:cubicBezTo>
                  <a:cubicBezTo>
                    <a:pt x="188" y="969"/>
                    <a:pt x="188" y="969"/>
                    <a:pt x="188" y="969"/>
                  </a:cubicBezTo>
                  <a:cubicBezTo>
                    <a:pt x="201" y="991"/>
                    <a:pt x="201" y="991"/>
                    <a:pt x="201" y="991"/>
                  </a:cubicBezTo>
                  <a:cubicBezTo>
                    <a:pt x="188" y="969"/>
                    <a:pt x="188" y="969"/>
                    <a:pt x="188" y="969"/>
                  </a:cubicBezTo>
                  <a:cubicBezTo>
                    <a:pt x="188" y="953"/>
                    <a:pt x="188" y="953"/>
                    <a:pt x="188" y="953"/>
                  </a:cubicBezTo>
                  <a:moveTo>
                    <a:pt x="1037" y="925"/>
                  </a:moveTo>
                  <a:cubicBezTo>
                    <a:pt x="1037" y="934"/>
                    <a:pt x="1038" y="941"/>
                    <a:pt x="1038" y="945"/>
                  </a:cubicBezTo>
                  <a:cubicBezTo>
                    <a:pt x="1038" y="946"/>
                    <a:pt x="1038" y="946"/>
                    <a:pt x="1038" y="946"/>
                  </a:cubicBezTo>
                  <a:cubicBezTo>
                    <a:pt x="1038" y="946"/>
                    <a:pt x="1038" y="946"/>
                    <a:pt x="1038" y="946"/>
                  </a:cubicBezTo>
                  <a:cubicBezTo>
                    <a:pt x="1038" y="946"/>
                    <a:pt x="1038" y="946"/>
                    <a:pt x="1038" y="945"/>
                  </a:cubicBezTo>
                  <a:cubicBezTo>
                    <a:pt x="1038" y="941"/>
                    <a:pt x="1037" y="934"/>
                    <a:pt x="1037" y="925"/>
                  </a:cubicBezTo>
                  <a:moveTo>
                    <a:pt x="1036" y="900"/>
                  </a:moveTo>
                  <a:cubicBezTo>
                    <a:pt x="1036" y="900"/>
                    <a:pt x="1036" y="900"/>
                    <a:pt x="1036" y="900"/>
                  </a:cubicBezTo>
                  <a:cubicBezTo>
                    <a:pt x="1036" y="908"/>
                    <a:pt x="1036" y="917"/>
                    <a:pt x="1037" y="925"/>
                  </a:cubicBezTo>
                  <a:cubicBezTo>
                    <a:pt x="1036" y="917"/>
                    <a:pt x="1036" y="908"/>
                    <a:pt x="1036" y="900"/>
                  </a:cubicBezTo>
                  <a:moveTo>
                    <a:pt x="867" y="886"/>
                  </a:moveTo>
                  <a:cubicBezTo>
                    <a:pt x="867" y="886"/>
                    <a:pt x="867" y="886"/>
                    <a:pt x="867" y="886"/>
                  </a:cubicBezTo>
                  <a:cubicBezTo>
                    <a:pt x="867" y="886"/>
                    <a:pt x="867" y="886"/>
                    <a:pt x="867" y="886"/>
                  </a:cubicBezTo>
                  <a:cubicBezTo>
                    <a:pt x="866" y="892"/>
                    <a:pt x="866" y="892"/>
                    <a:pt x="866" y="892"/>
                  </a:cubicBezTo>
                  <a:cubicBezTo>
                    <a:pt x="867" y="886"/>
                    <a:pt x="867" y="886"/>
                    <a:pt x="867" y="886"/>
                  </a:cubicBezTo>
                  <a:cubicBezTo>
                    <a:pt x="867" y="886"/>
                    <a:pt x="867" y="886"/>
                    <a:pt x="867" y="886"/>
                  </a:cubicBezTo>
                  <a:moveTo>
                    <a:pt x="46" y="882"/>
                  </a:moveTo>
                  <a:cubicBezTo>
                    <a:pt x="53" y="890"/>
                    <a:pt x="65" y="900"/>
                    <a:pt x="82" y="907"/>
                  </a:cubicBezTo>
                  <a:cubicBezTo>
                    <a:pt x="96" y="912"/>
                    <a:pt x="104" y="916"/>
                    <a:pt x="109" y="918"/>
                  </a:cubicBezTo>
                  <a:cubicBezTo>
                    <a:pt x="104" y="916"/>
                    <a:pt x="96" y="912"/>
                    <a:pt x="82" y="907"/>
                  </a:cubicBezTo>
                  <a:cubicBezTo>
                    <a:pt x="65" y="900"/>
                    <a:pt x="53" y="890"/>
                    <a:pt x="46" y="882"/>
                  </a:cubicBezTo>
                  <a:moveTo>
                    <a:pt x="1038" y="880"/>
                  </a:moveTo>
                  <a:cubicBezTo>
                    <a:pt x="1038" y="880"/>
                    <a:pt x="1038" y="880"/>
                    <a:pt x="1038" y="880"/>
                  </a:cubicBezTo>
                  <a:cubicBezTo>
                    <a:pt x="1038" y="880"/>
                    <a:pt x="1038" y="880"/>
                    <a:pt x="1038" y="880"/>
                  </a:cubicBezTo>
                  <a:cubicBezTo>
                    <a:pt x="1038" y="880"/>
                    <a:pt x="1038" y="880"/>
                    <a:pt x="1038" y="880"/>
                  </a:cubicBezTo>
                  <a:moveTo>
                    <a:pt x="889" y="848"/>
                  </a:moveTo>
                  <a:cubicBezTo>
                    <a:pt x="887" y="851"/>
                    <a:pt x="885" y="854"/>
                    <a:pt x="883" y="857"/>
                  </a:cubicBezTo>
                  <a:cubicBezTo>
                    <a:pt x="885" y="854"/>
                    <a:pt x="887" y="851"/>
                    <a:pt x="889" y="848"/>
                  </a:cubicBezTo>
                  <a:moveTo>
                    <a:pt x="0" y="822"/>
                  </a:moveTo>
                  <a:cubicBezTo>
                    <a:pt x="0" y="822"/>
                    <a:pt x="0" y="822"/>
                    <a:pt x="0" y="822"/>
                  </a:cubicBezTo>
                  <a:cubicBezTo>
                    <a:pt x="37" y="868"/>
                    <a:pt x="37" y="868"/>
                    <a:pt x="37" y="868"/>
                  </a:cubicBezTo>
                  <a:cubicBezTo>
                    <a:pt x="37" y="868"/>
                    <a:pt x="37" y="868"/>
                    <a:pt x="37" y="868"/>
                  </a:cubicBezTo>
                  <a:cubicBezTo>
                    <a:pt x="0" y="822"/>
                    <a:pt x="0" y="822"/>
                    <a:pt x="0" y="822"/>
                  </a:cubicBezTo>
                  <a:moveTo>
                    <a:pt x="1019" y="820"/>
                  </a:moveTo>
                  <a:cubicBezTo>
                    <a:pt x="1019" y="820"/>
                    <a:pt x="1019" y="820"/>
                    <a:pt x="1019" y="820"/>
                  </a:cubicBezTo>
                  <a:cubicBezTo>
                    <a:pt x="1029" y="820"/>
                    <a:pt x="1044" y="820"/>
                    <a:pt x="1060" y="824"/>
                  </a:cubicBezTo>
                  <a:cubicBezTo>
                    <a:pt x="1060" y="824"/>
                    <a:pt x="1060" y="825"/>
                    <a:pt x="1059" y="825"/>
                  </a:cubicBezTo>
                  <a:cubicBezTo>
                    <a:pt x="1059" y="825"/>
                    <a:pt x="1058" y="826"/>
                    <a:pt x="1057" y="826"/>
                  </a:cubicBezTo>
                  <a:cubicBezTo>
                    <a:pt x="1057" y="826"/>
                    <a:pt x="1057" y="826"/>
                    <a:pt x="1057" y="826"/>
                  </a:cubicBezTo>
                  <a:cubicBezTo>
                    <a:pt x="1057" y="826"/>
                    <a:pt x="1057" y="826"/>
                    <a:pt x="1057" y="826"/>
                  </a:cubicBezTo>
                  <a:cubicBezTo>
                    <a:pt x="1057" y="826"/>
                    <a:pt x="1057" y="826"/>
                    <a:pt x="1057" y="826"/>
                  </a:cubicBezTo>
                  <a:cubicBezTo>
                    <a:pt x="1057" y="826"/>
                    <a:pt x="1057" y="826"/>
                    <a:pt x="1057" y="826"/>
                  </a:cubicBezTo>
                  <a:cubicBezTo>
                    <a:pt x="1058" y="826"/>
                    <a:pt x="1059" y="825"/>
                    <a:pt x="1059" y="825"/>
                  </a:cubicBezTo>
                  <a:cubicBezTo>
                    <a:pt x="1060" y="825"/>
                    <a:pt x="1060" y="824"/>
                    <a:pt x="1060" y="824"/>
                  </a:cubicBezTo>
                  <a:cubicBezTo>
                    <a:pt x="1044" y="820"/>
                    <a:pt x="1029" y="820"/>
                    <a:pt x="1019" y="820"/>
                  </a:cubicBezTo>
                  <a:moveTo>
                    <a:pt x="54" y="758"/>
                  </a:moveTo>
                  <a:cubicBezTo>
                    <a:pt x="40" y="776"/>
                    <a:pt x="40" y="776"/>
                    <a:pt x="40" y="776"/>
                  </a:cubicBezTo>
                  <a:cubicBezTo>
                    <a:pt x="18" y="802"/>
                    <a:pt x="18" y="802"/>
                    <a:pt x="18" y="802"/>
                  </a:cubicBezTo>
                  <a:cubicBezTo>
                    <a:pt x="40" y="776"/>
                    <a:pt x="40" y="776"/>
                    <a:pt x="40" y="776"/>
                  </a:cubicBezTo>
                  <a:cubicBezTo>
                    <a:pt x="54" y="758"/>
                    <a:pt x="54" y="758"/>
                    <a:pt x="54" y="758"/>
                  </a:cubicBezTo>
                  <a:moveTo>
                    <a:pt x="618" y="695"/>
                  </a:moveTo>
                  <a:cubicBezTo>
                    <a:pt x="619" y="696"/>
                    <a:pt x="620" y="697"/>
                    <a:pt x="622" y="698"/>
                  </a:cubicBezTo>
                  <a:cubicBezTo>
                    <a:pt x="623" y="699"/>
                    <a:pt x="624" y="699"/>
                    <a:pt x="625" y="700"/>
                  </a:cubicBezTo>
                  <a:cubicBezTo>
                    <a:pt x="624" y="699"/>
                    <a:pt x="623" y="699"/>
                    <a:pt x="622" y="698"/>
                  </a:cubicBezTo>
                  <a:cubicBezTo>
                    <a:pt x="620" y="697"/>
                    <a:pt x="619" y="696"/>
                    <a:pt x="618" y="695"/>
                  </a:cubicBezTo>
                  <a:moveTo>
                    <a:pt x="612" y="688"/>
                  </a:moveTo>
                  <a:cubicBezTo>
                    <a:pt x="613" y="690"/>
                    <a:pt x="615" y="692"/>
                    <a:pt x="618" y="694"/>
                  </a:cubicBezTo>
                  <a:cubicBezTo>
                    <a:pt x="615" y="692"/>
                    <a:pt x="613" y="690"/>
                    <a:pt x="612" y="688"/>
                  </a:cubicBezTo>
                  <a:moveTo>
                    <a:pt x="609" y="685"/>
                  </a:moveTo>
                  <a:cubicBezTo>
                    <a:pt x="610" y="686"/>
                    <a:pt x="611" y="687"/>
                    <a:pt x="612" y="688"/>
                  </a:cubicBezTo>
                  <a:cubicBezTo>
                    <a:pt x="611" y="687"/>
                    <a:pt x="610" y="686"/>
                    <a:pt x="609" y="685"/>
                  </a:cubicBezTo>
                  <a:moveTo>
                    <a:pt x="588" y="604"/>
                  </a:moveTo>
                  <a:cubicBezTo>
                    <a:pt x="584" y="604"/>
                    <a:pt x="584" y="604"/>
                    <a:pt x="584" y="604"/>
                  </a:cubicBezTo>
                  <a:cubicBezTo>
                    <a:pt x="583" y="604"/>
                    <a:pt x="576" y="604"/>
                    <a:pt x="567" y="606"/>
                  </a:cubicBezTo>
                  <a:cubicBezTo>
                    <a:pt x="562" y="607"/>
                    <a:pt x="557" y="608"/>
                    <a:pt x="552" y="610"/>
                  </a:cubicBezTo>
                  <a:cubicBezTo>
                    <a:pt x="549" y="612"/>
                    <a:pt x="547" y="613"/>
                    <a:pt x="544" y="615"/>
                  </a:cubicBezTo>
                  <a:cubicBezTo>
                    <a:pt x="542" y="617"/>
                    <a:pt x="539" y="619"/>
                    <a:pt x="537" y="622"/>
                  </a:cubicBezTo>
                  <a:cubicBezTo>
                    <a:pt x="528" y="637"/>
                    <a:pt x="528" y="637"/>
                    <a:pt x="528" y="637"/>
                  </a:cubicBezTo>
                  <a:cubicBezTo>
                    <a:pt x="554" y="647"/>
                    <a:pt x="554" y="647"/>
                    <a:pt x="554" y="647"/>
                  </a:cubicBezTo>
                  <a:cubicBezTo>
                    <a:pt x="528" y="637"/>
                    <a:pt x="528" y="637"/>
                    <a:pt x="528" y="637"/>
                  </a:cubicBezTo>
                  <a:cubicBezTo>
                    <a:pt x="537" y="622"/>
                    <a:pt x="537" y="622"/>
                    <a:pt x="537" y="622"/>
                  </a:cubicBezTo>
                  <a:cubicBezTo>
                    <a:pt x="539" y="619"/>
                    <a:pt x="542" y="617"/>
                    <a:pt x="544" y="615"/>
                  </a:cubicBezTo>
                  <a:cubicBezTo>
                    <a:pt x="547" y="613"/>
                    <a:pt x="549" y="612"/>
                    <a:pt x="552" y="610"/>
                  </a:cubicBezTo>
                  <a:cubicBezTo>
                    <a:pt x="557" y="608"/>
                    <a:pt x="562" y="607"/>
                    <a:pt x="567" y="606"/>
                  </a:cubicBezTo>
                  <a:cubicBezTo>
                    <a:pt x="576" y="604"/>
                    <a:pt x="583" y="604"/>
                    <a:pt x="584" y="604"/>
                  </a:cubicBezTo>
                  <a:cubicBezTo>
                    <a:pt x="588" y="604"/>
                    <a:pt x="588" y="604"/>
                    <a:pt x="588" y="604"/>
                  </a:cubicBezTo>
                  <a:cubicBezTo>
                    <a:pt x="615" y="620"/>
                    <a:pt x="615" y="620"/>
                    <a:pt x="615" y="620"/>
                  </a:cubicBezTo>
                  <a:cubicBezTo>
                    <a:pt x="615" y="620"/>
                    <a:pt x="615" y="620"/>
                    <a:pt x="615" y="620"/>
                  </a:cubicBezTo>
                  <a:cubicBezTo>
                    <a:pt x="588" y="604"/>
                    <a:pt x="588" y="604"/>
                    <a:pt x="588" y="604"/>
                  </a:cubicBezTo>
                  <a:moveTo>
                    <a:pt x="613" y="599"/>
                  </a:moveTo>
                  <a:cubicBezTo>
                    <a:pt x="613" y="601"/>
                    <a:pt x="613" y="602"/>
                    <a:pt x="613" y="603"/>
                  </a:cubicBezTo>
                  <a:cubicBezTo>
                    <a:pt x="613" y="605"/>
                    <a:pt x="613" y="607"/>
                    <a:pt x="613" y="609"/>
                  </a:cubicBezTo>
                  <a:cubicBezTo>
                    <a:pt x="613" y="611"/>
                    <a:pt x="614" y="612"/>
                    <a:pt x="614" y="615"/>
                  </a:cubicBezTo>
                  <a:cubicBezTo>
                    <a:pt x="614" y="612"/>
                    <a:pt x="613" y="611"/>
                    <a:pt x="613" y="609"/>
                  </a:cubicBezTo>
                  <a:cubicBezTo>
                    <a:pt x="613" y="607"/>
                    <a:pt x="613" y="605"/>
                    <a:pt x="613" y="603"/>
                  </a:cubicBezTo>
                  <a:cubicBezTo>
                    <a:pt x="613" y="602"/>
                    <a:pt x="613" y="601"/>
                    <a:pt x="613" y="599"/>
                  </a:cubicBezTo>
                  <a:cubicBezTo>
                    <a:pt x="613" y="599"/>
                    <a:pt x="613" y="599"/>
                    <a:pt x="613" y="599"/>
                  </a:cubicBezTo>
                  <a:moveTo>
                    <a:pt x="400" y="594"/>
                  </a:moveTo>
                  <a:cubicBezTo>
                    <a:pt x="365" y="653"/>
                    <a:pt x="365" y="653"/>
                    <a:pt x="365" y="653"/>
                  </a:cubicBezTo>
                  <a:cubicBezTo>
                    <a:pt x="365" y="653"/>
                    <a:pt x="365" y="653"/>
                    <a:pt x="365" y="653"/>
                  </a:cubicBezTo>
                  <a:cubicBezTo>
                    <a:pt x="400" y="594"/>
                    <a:pt x="400" y="594"/>
                    <a:pt x="400" y="594"/>
                  </a:cubicBezTo>
                  <a:moveTo>
                    <a:pt x="602" y="593"/>
                  </a:moveTo>
                  <a:cubicBezTo>
                    <a:pt x="604" y="595"/>
                    <a:pt x="606" y="596"/>
                    <a:pt x="608" y="597"/>
                  </a:cubicBezTo>
                  <a:cubicBezTo>
                    <a:pt x="606" y="596"/>
                    <a:pt x="604" y="595"/>
                    <a:pt x="602" y="593"/>
                  </a:cubicBezTo>
                  <a:moveTo>
                    <a:pt x="576" y="559"/>
                  </a:moveTo>
                  <a:cubicBezTo>
                    <a:pt x="576" y="564"/>
                    <a:pt x="577" y="570"/>
                    <a:pt x="581" y="576"/>
                  </a:cubicBezTo>
                  <a:cubicBezTo>
                    <a:pt x="583" y="578"/>
                    <a:pt x="584" y="581"/>
                    <a:pt x="587" y="583"/>
                  </a:cubicBezTo>
                  <a:cubicBezTo>
                    <a:pt x="584" y="581"/>
                    <a:pt x="583" y="578"/>
                    <a:pt x="581" y="576"/>
                  </a:cubicBezTo>
                  <a:cubicBezTo>
                    <a:pt x="577" y="570"/>
                    <a:pt x="576" y="564"/>
                    <a:pt x="576" y="559"/>
                  </a:cubicBezTo>
                  <a:moveTo>
                    <a:pt x="579" y="545"/>
                  </a:moveTo>
                  <a:cubicBezTo>
                    <a:pt x="579" y="545"/>
                    <a:pt x="579" y="545"/>
                    <a:pt x="579" y="545"/>
                  </a:cubicBezTo>
                  <a:cubicBezTo>
                    <a:pt x="577" y="552"/>
                    <a:pt x="577" y="552"/>
                    <a:pt x="577" y="552"/>
                  </a:cubicBezTo>
                  <a:cubicBezTo>
                    <a:pt x="576" y="553"/>
                    <a:pt x="576" y="553"/>
                    <a:pt x="576" y="554"/>
                  </a:cubicBezTo>
                  <a:cubicBezTo>
                    <a:pt x="576" y="553"/>
                    <a:pt x="576" y="553"/>
                    <a:pt x="577" y="552"/>
                  </a:cubicBezTo>
                  <a:cubicBezTo>
                    <a:pt x="579" y="545"/>
                    <a:pt x="579" y="545"/>
                    <a:pt x="579" y="545"/>
                  </a:cubicBezTo>
                  <a:moveTo>
                    <a:pt x="721" y="532"/>
                  </a:moveTo>
                  <a:cubicBezTo>
                    <a:pt x="721" y="532"/>
                    <a:pt x="721" y="532"/>
                    <a:pt x="721" y="532"/>
                  </a:cubicBezTo>
                  <a:cubicBezTo>
                    <a:pt x="712" y="538"/>
                    <a:pt x="712" y="538"/>
                    <a:pt x="712" y="538"/>
                  </a:cubicBezTo>
                  <a:cubicBezTo>
                    <a:pt x="712" y="538"/>
                    <a:pt x="712" y="537"/>
                    <a:pt x="712" y="537"/>
                  </a:cubicBezTo>
                  <a:cubicBezTo>
                    <a:pt x="712" y="537"/>
                    <a:pt x="712" y="538"/>
                    <a:pt x="712" y="538"/>
                  </a:cubicBezTo>
                  <a:cubicBezTo>
                    <a:pt x="721" y="532"/>
                    <a:pt x="721" y="532"/>
                    <a:pt x="721" y="532"/>
                  </a:cubicBezTo>
                  <a:moveTo>
                    <a:pt x="624" y="532"/>
                  </a:moveTo>
                  <a:cubicBezTo>
                    <a:pt x="595" y="540"/>
                    <a:pt x="595" y="540"/>
                    <a:pt x="595" y="540"/>
                  </a:cubicBezTo>
                  <a:cubicBezTo>
                    <a:pt x="624" y="532"/>
                    <a:pt x="624" y="532"/>
                    <a:pt x="624" y="532"/>
                  </a:cubicBezTo>
                  <a:cubicBezTo>
                    <a:pt x="665" y="540"/>
                    <a:pt x="665" y="540"/>
                    <a:pt x="665" y="540"/>
                  </a:cubicBezTo>
                  <a:cubicBezTo>
                    <a:pt x="687" y="534"/>
                    <a:pt x="687" y="534"/>
                    <a:pt x="687" y="534"/>
                  </a:cubicBezTo>
                  <a:cubicBezTo>
                    <a:pt x="688" y="533"/>
                    <a:pt x="689" y="533"/>
                    <a:pt x="689" y="532"/>
                  </a:cubicBezTo>
                  <a:cubicBezTo>
                    <a:pt x="689" y="532"/>
                    <a:pt x="689" y="532"/>
                    <a:pt x="689" y="532"/>
                  </a:cubicBezTo>
                  <a:cubicBezTo>
                    <a:pt x="689" y="532"/>
                    <a:pt x="689" y="532"/>
                    <a:pt x="689" y="532"/>
                  </a:cubicBezTo>
                  <a:cubicBezTo>
                    <a:pt x="689" y="533"/>
                    <a:pt x="688" y="533"/>
                    <a:pt x="687" y="534"/>
                  </a:cubicBezTo>
                  <a:cubicBezTo>
                    <a:pt x="665" y="540"/>
                    <a:pt x="665" y="540"/>
                    <a:pt x="665" y="540"/>
                  </a:cubicBezTo>
                  <a:cubicBezTo>
                    <a:pt x="624" y="532"/>
                    <a:pt x="624" y="532"/>
                    <a:pt x="624" y="532"/>
                  </a:cubicBezTo>
                  <a:moveTo>
                    <a:pt x="698" y="530"/>
                  </a:moveTo>
                  <a:cubicBezTo>
                    <a:pt x="698" y="530"/>
                    <a:pt x="698" y="530"/>
                    <a:pt x="698" y="530"/>
                  </a:cubicBezTo>
                  <a:cubicBezTo>
                    <a:pt x="698" y="530"/>
                    <a:pt x="698" y="530"/>
                    <a:pt x="698" y="530"/>
                  </a:cubicBezTo>
                  <a:cubicBezTo>
                    <a:pt x="698" y="530"/>
                    <a:pt x="698" y="530"/>
                    <a:pt x="698" y="530"/>
                  </a:cubicBezTo>
                  <a:cubicBezTo>
                    <a:pt x="698" y="530"/>
                    <a:pt x="698" y="530"/>
                    <a:pt x="698" y="530"/>
                  </a:cubicBezTo>
                  <a:cubicBezTo>
                    <a:pt x="698" y="530"/>
                    <a:pt x="698" y="530"/>
                    <a:pt x="698" y="530"/>
                  </a:cubicBezTo>
                  <a:cubicBezTo>
                    <a:pt x="698" y="530"/>
                    <a:pt x="698" y="530"/>
                    <a:pt x="698" y="530"/>
                  </a:cubicBezTo>
                  <a:moveTo>
                    <a:pt x="781" y="512"/>
                  </a:moveTo>
                  <a:cubicBezTo>
                    <a:pt x="781" y="512"/>
                    <a:pt x="781" y="512"/>
                    <a:pt x="781" y="512"/>
                  </a:cubicBezTo>
                  <a:cubicBezTo>
                    <a:pt x="781" y="512"/>
                    <a:pt x="781" y="512"/>
                    <a:pt x="781" y="512"/>
                  </a:cubicBezTo>
                  <a:cubicBezTo>
                    <a:pt x="781" y="512"/>
                    <a:pt x="781" y="512"/>
                    <a:pt x="781" y="512"/>
                  </a:cubicBezTo>
                  <a:moveTo>
                    <a:pt x="766" y="509"/>
                  </a:moveTo>
                  <a:cubicBezTo>
                    <a:pt x="766" y="509"/>
                    <a:pt x="766" y="509"/>
                    <a:pt x="766" y="509"/>
                  </a:cubicBezTo>
                  <a:cubicBezTo>
                    <a:pt x="766" y="509"/>
                    <a:pt x="766" y="509"/>
                    <a:pt x="766" y="509"/>
                  </a:cubicBezTo>
                  <a:cubicBezTo>
                    <a:pt x="766" y="509"/>
                    <a:pt x="766" y="509"/>
                    <a:pt x="766" y="509"/>
                  </a:cubicBezTo>
                  <a:cubicBezTo>
                    <a:pt x="767" y="509"/>
                    <a:pt x="767" y="509"/>
                    <a:pt x="767" y="509"/>
                  </a:cubicBezTo>
                  <a:cubicBezTo>
                    <a:pt x="767" y="509"/>
                    <a:pt x="768" y="509"/>
                    <a:pt x="769" y="510"/>
                  </a:cubicBezTo>
                  <a:cubicBezTo>
                    <a:pt x="770" y="510"/>
                    <a:pt x="771" y="510"/>
                    <a:pt x="772" y="510"/>
                  </a:cubicBezTo>
                  <a:cubicBezTo>
                    <a:pt x="772" y="510"/>
                    <a:pt x="772" y="510"/>
                    <a:pt x="772" y="510"/>
                  </a:cubicBezTo>
                  <a:cubicBezTo>
                    <a:pt x="771" y="510"/>
                    <a:pt x="770" y="510"/>
                    <a:pt x="769" y="510"/>
                  </a:cubicBezTo>
                  <a:cubicBezTo>
                    <a:pt x="768" y="509"/>
                    <a:pt x="767" y="509"/>
                    <a:pt x="767" y="509"/>
                  </a:cubicBezTo>
                  <a:cubicBezTo>
                    <a:pt x="766" y="509"/>
                    <a:pt x="766" y="509"/>
                    <a:pt x="766" y="509"/>
                  </a:cubicBezTo>
                  <a:cubicBezTo>
                    <a:pt x="766" y="509"/>
                    <a:pt x="766" y="509"/>
                    <a:pt x="766" y="509"/>
                  </a:cubicBezTo>
                  <a:cubicBezTo>
                    <a:pt x="766" y="509"/>
                    <a:pt x="766" y="509"/>
                    <a:pt x="766" y="509"/>
                  </a:cubicBezTo>
                  <a:moveTo>
                    <a:pt x="759" y="506"/>
                  </a:moveTo>
                  <a:cubicBezTo>
                    <a:pt x="759" y="506"/>
                    <a:pt x="759" y="506"/>
                    <a:pt x="759" y="506"/>
                  </a:cubicBezTo>
                  <a:cubicBezTo>
                    <a:pt x="766" y="509"/>
                    <a:pt x="766" y="509"/>
                    <a:pt x="766" y="509"/>
                  </a:cubicBezTo>
                  <a:cubicBezTo>
                    <a:pt x="766" y="509"/>
                    <a:pt x="766" y="509"/>
                    <a:pt x="766" y="509"/>
                  </a:cubicBezTo>
                  <a:cubicBezTo>
                    <a:pt x="759" y="506"/>
                    <a:pt x="759" y="506"/>
                    <a:pt x="759" y="506"/>
                  </a:cubicBezTo>
                  <a:moveTo>
                    <a:pt x="209" y="505"/>
                  </a:moveTo>
                  <a:cubicBezTo>
                    <a:pt x="178" y="512"/>
                    <a:pt x="178" y="512"/>
                    <a:pt x="178" y="512"/>
                  </a:cubicBezTo>
                  <a:cubicBezTo>
                    <a:pt x="82" y="532"/>
                    <a:pt x="82" y="532"/>
                    <a:pt x="82" y="532"/>
                  </a:cubicBezTo>
                  <a:cubicBezTo>
                    <a:pt x="60" y="575"/>
                    <a:pt x="60" y="575"/>
                    <a:pt x="60" y="575"/>
                  </a:cubicBezTo>
                  <a:cubicBezTo>
                    <a:pt x="54" y="607"/>
                    <a:pt x="54" y="607"/>
                    <a:pt x="54" y="607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54" y="607"/>
                    <a:pt x="54" y="607"/>
                    <a:pt x="54" y="607"/>
                  </a:cubicBezTo>
                  <a:cubicBezTo>
                    <a:pt x="60" y="575"/>
                    <a:pt x="60" y="575"/>
                    <a:pt x="60" y="575"/>
                  </a:cubicBezTo>
                  <a:cubicBezTo>
                    <a:pt x="82" y="532"/>
                    <a:pt x="82" y="532"/>
                    <a:pt x="82" y="532"/>
                  </a:cubicBezTo>
                  <a:cubicBezTo>
                    <a:pt x="178" y="512"/>
                    <a:pt x="178" y="512"/>
                    <a:pt x="178" y="512"/>
                  </a:cubicBezTo>
                  <a:cubicBezTo>
                    <a:pt x="209" y="505"/>
                    <a:pt x="209" y="505"/>
                    <a:pt x="209" y="505"/>
                  </a:cubicBezTo>
                  <a:cubicBezTo>
                    <a:pt x="278" y="529"/>
                    <a:pt x="278" y="529"/>
                    <a:pt x="278" y="529"/>
                  </a:cubicBezTo>
                  <a:cubicBezTo>
                    <a:pt x="343" y="535"/>
                    <a:pt x="343" y="535"/>
                    <a:pt x="343" y="535"/>
                  </a:cubicBezTo>
                  <a:cubicBezTo>
                    <a:pt x="371" y="561"/>
                    <a:pt x="371" y="561"/>
                    <a:pt x="371" y="561"/>
                  </a:cubicBezTo>
                  <a:cubicBezTo>
                    <a:pt x="378" y="578"/>
                    <a:pt x="378" y="578"/>
                    <a:pt x="378" y="578"/>
                  </a:cubicBezTo>
                  <a:cubicBezTo>
                    <a:pt x="390" y="586"/>
                    <a:pt x="390" y="586"/>
                    <a:pt x="390" y="586"/>
                  </a:cubicBezTo>
                  <a:cubicBezTo>
                    <a:pt x="400" y="594"/>
                    <a:pt x="400" y="594"/>
                    <a:pt x="400" y="594"/>
                  </a:cubicBezTo>
                  <a:cubicBezTo>
                    <a:pt x="378" y="578"/>
                    <a:pt x="378" y="578"/>
                    <a:pt x="378" y="578"/>
                  </a:cubicBezTo>
                  <a:cubicBezTo>
                    <a:pt x="371" y="561"/>
                    <a:pt x="371" y="561"/>
                    <a:pt x="371" y="561"/>
                  </a:cubicBezTo>
                  <a:cubicBezTo>
                    <a:pt x="343" y="535"/>
                    <a:pt x="343" y="535"/>
                    <a:pt x="343" y="535"/>
                  </a:cubicBezTo>
                  <a:cubicBezTo>
                    <a:pt x="278" y="529"/>
                    <a:pt x="278" y="529"/>
                    <a:pt x="278" y="529"/>
                  </a:cubicBezTo>
                  <a:cubicBezTo>
                    <a:pt x="209" y="505"/>
                    <a:pt x="209" y="505"/>
                    <a:pt x="209" y="505"/>
                  </a:cubicBezTo>
                  <a:moveTo>
                    <a:pt x="763" y="488"/>
                  </a:moveTo>
                  <a:cubicBezTo>
                    <a:pt x="761" y="492"/>
                    <a:pt x="761" y="492"/>
                    <a:pt x="761" y="492"/>
                  </a:cubicBezTo>
                  <a:cubicBezTo>
                    <a:pt x="759" y="494"/>
                    <a:pt x="759" y="494"/>
                    <a:pt x="759" y="494"/>
                  </a:cubicBezTo>
                  <a:cubicBezTo>
                    <a:pt x="761" y="492"/>
                    <a:pt x="761" y="492"/>
                    <a:pt x="761" y="492"/>
                  </a:cubicBezTo>
                  <a:cubicBezTo>
                    <a:pt x="763" y="488"/>
                    <a:pt x="763" y="488"/>
                    <a:pt x="763" y="488"/>
                  </a:cubicBezTo>
                  <a:moveTo>
                    <a:pt x="764" y="486"/>
                  </a:moveTo>
                  <a:cubicBezTo>
                    <a:pt x="748" y="487"/>
                    <a:pt x="748" y="487"/>
                    <a:pt x="748" y="487"/>
                  </a:cubicBezTo>
                  <a:cubicBezTo>
                    <a:pt x="748" y="487"/>
                    <a:pt x="748" y="487"/>
                    <a:pt x="748" y="488"/>
                  </a:cubicBezTo>
                  <a:cubicBezTo>
                    <a:pt x="764" y="486"/>
                    <a:pt x="764" y="486"/>
                    <a:pt x="764" y="486"/>
                  </a:cubicBezTo>
                  <a:cubicBezTo>
                    <a:pt x="764" y="486"/>
                    <a:pt x="764" y="486"/>
                    <a:pt x="764" y="486"/>
                  </a:cubicBezTo>
                  <a:moveTo>
                    <a:pt x="765" y="486"/>
                  </a:moveTo>
                  <a:cubicBezTo>
                    <a:pt x="765" y="486"/>
                    <a:pt x="765" y="486"/>
                    <a:pt x="765" y="486"/>
                  </a:cubicBezTo>
                  <a:cubicBezTo>
                    <a:pt x="768" y="495"/>
                    <a:pt x="768" y="495"/>
                    <a:pt x="768" y="495"/>
                  </a:cubicBezTo>
                  <a:cubicBezTo>
                    <a:pt x="765" y="486"/>
                    <a:pt x="765" y="486"/>
                    <a:pt x="765" y="486"/>
                  </a:cubicBezTo>
                  <a:moveTo>
                    <a:pt x="766" y="486"/>
                  </a:moveTo>
                  <a:cubicBezTo>
                    <a:pt x="766" y="486"/>
                    <a:pt x="766" y="486"/>
                    <a:pt x="766" y="486"/>
                  </a:cubicBezTo>
                  <a:cubicBezTo>
                    <a:pt x="771" y="493"/>
                    <a:pt x="771" y="493"/>
                    <a:pt x="771" y="493"/>
                  </a:cubicBezTo>
                  <a:cubicBezTo>
                    <a:pt x="766" y="486"/>
                    <a:pt x="766" y="486"/>
                    <a:pt x="766" y="486"/>
                  </a:cubicBezTo>
                  <a:moveTo>
                    <a:pt x="768" y="486"/>
                  </a:moveTo>
                  <a:cubicBezTo>
                    <a:pt x="768" y="486"/>
                    <a:pt x="768" y="486"/>
                    <a:pt x="768" y="486"/>
                  </a:cubicBezTo>
                  <a:cubicBezTo>
                    <a:pt x="772" y="488"/>
                    <a:pt x="772" y="488"/>
                    <a:pt x="772" y="488"/>
                  </a:cubicBezTo>
                  <a:cubicBezTo>
                    <a:pt x="772" y="488"/>
                    <a:pt x="772" y="488"/>
                    <a:pt x="772" y="488"/>
                  </a:cubicBezTo>
                  <a:cubicBezTo>
                    <a:pt x="768" y="486"/>
                    <a:pt x="768" y="486"/>
                    <a:pt x="768" y="486"/>
                  </a:cubicBezTo>
                  <a:moveTo>
                    <a:pt x="746" y="473"/>
                  </a:moveTo>
                  <a:cubicBezTo>
                    <a:pt x="746" y="473"/>
                    <a:pt x="746" y="473"/>
                    <a:pt x="746" y="474"/>
                  </a:cubicBezTo>
                  <a:cubicBezTo>
                    <a:pt x="746" y="473"/>
                    <a:pt x="746" y="473"/>
                    <a:pt x="746" y="473"/>
                  </a:cubicBezTo>
                  <a:moveTo>
                    <a:pt x="890" y="358"/>
                  </a:moveTo>
                  <a:cubicBezTo>
                    <a:pt x="890" y="358"/>
                    <a:pt x="890" y="358"/>
                    <a:pt x="890" y="358"/>
                  </a:cubicBezTo>
                  <a:cubicBezTo>
                    <a:pt x="890" y="358"/>
                    <a:pt x="890" y="358"/>
                    <a:pt x="890" y="358"/>
                  </a:cubicBezTo>
                  <a:moveTo>
                    <a:pt x="827" y="354"/>
                  </a:moveTo>
                  <a:cubicBezTo>
                    <a:pt x="827" y="354"/>
                    <a:pt x="827" y="354"/>
                    <a:pt x="827" y="354"/>
                  </a:cubicBezTo>
                  <a:cubicBezTo>
                    <a:pt x="818" y="365"/>
                    <a:pt x="818" y="365"/>
                    <a:pt x="818" y="365"/>
                  </a:cubicBezTo>
                  <a:cubicBezTo>
                    <a:pt x="818" y="365"/>
                    <a:pt x="818" y="365"/>
                    <a:pt x="818" y="365"/>
                  </a:cubicBezTo>
                  <a:cubicBezTo>
                    <a:pt x="827" y="354"/>
                    <a:pt x="827" y="354"/>
                    <a:pt x="827" y="354"/>
                  </a:cubicBezTo>
                  <a:moveTo>
                    <a:pt x="783" y="351"/>
                  </a:moveTo>
                  <a:cubicBezTo>
                    <a:pt x="783" y="352"/>
                    <a:pt x="784" y="353"/>
                    <a:pt x="785" y="354"/>
                  </a:cubicBezTo>
                  <a:cubicBezTo>
                    <a:pt x="784" y="353"/>
                    <a:pt x="783" y="352"/>
                    <a:pt x="783" y="351"/>
                  </a:cubicBezTo>
                  <a:moveTo>
                    <a:pt x="791" y="259"/>
                  </a:moveTo>
                  <a:cubicBezTo>
                    <a:pt x="791" y="259"/>
                    <a:pt x="791" y="259"/>
                    <a:pt x="791" y="259"/>
                  </a:cubicBezTo>
                  <a:cubicBezTo>
                    <a:pt x="799" y="284"/>
                    <a:pt x="799" y="284"/>
                    <a:pt x="799" y="284"/>
                  </a:cubicBezTo>
                  <a:cubicBezTo>
                    <a:pt x="802" y="302"/>
                    <a:pt x="802" y="302"/>
                    <a:pt x="802" y="302"/>
                  </a:cubicBezTo>
                  <a:cubicBezTo>
                    <a:pt x="799" y="284"/>
                    <a:pt x="799" y="284"/>
                    <a:pt x="799" y="284"/>
                  </a:cubicBezTo>
                  <a:cubicBezTo>
                    <a:pt x="791" y="259"/>
                    <a:pt x="791" y="259"/>
                    <a:pt x="791" y="259"/>
                  </a:cubicBezTo>
                  <a:moveTo>
                    <a:pt x="773" y="237"/>
                  </a:moveTo>
                  <a:cubicBezTo>
                    <a:pt x="778" y="238"/>
                    <a:pt x="782" y="238"/>
                    <a:pt x="786" y="238"/>
                  </a:cubicBezTo>
                  <a:cubicBezTo>
                    <a:pt x="786" y="238"/>
                    <a:pt x="786" y="238"/>
                    <a:pt x="786" y="238"/>
                  </a:cubicBezTo>
                  <a:cubicBezTo>
                    <a:pt x="782" y="238"/>
                    <a:pt x="778" y="238"/>
                    <a:pt x="773" y="237"/>
                  </a:cubicBezTo>
                  <a:moveTo>
                    <a:pt x="736" y="221"/>
                  </a:moveTo>
                  <a:cubicBezTo>
                    <a:pt x="738" y="223"/>
                    <a:pt x="740" y="224"/>
                    <a:pt x="743" y="225"/>
                  </a:cubicBezTo>
                  <a:cubicBezTo>
                    <a:pt x="740" y="224"/>
                    <a:pt x="738" y="223"/>
                    <a:pt x="736" y="221"/>
                  </a:cubicBezTo>
                  <a:moveTo>
                    <a:pt x="729" y="216"/>
                  </a:moveTo>
                  <a:cubicBezTo>
                    <a:pt x="730" y="216"/>
                    <a:pt x="730" y="217"/>
                    <a:pt x="731" y="217"/>
                  </a:cubicBezTo>
                  <a:cubicBezTo>
                    <a:pt x="732" y="219"/>
                    <a:pt x="734" y="220"/>
                    <a:pt x="735" y="221"/>
                  </a:cubicBezTo>
                  <a:cubicBezTo>
                    <a:pt x="734" y="220"/>
                    <a:pt x="732" y="219"/>
                    <a:pt x="731" y="217"/>
                  </a:cubicBezTo>
                  <a:cubicBezTo>
                    <a:pt x="730" y="217"/>
                    <a:pt x="730" y="216"/>
                    <a:pt x="729" y="216"/>
                  </a:cubicBezTo>
                  <a:moveTo>
                    <a:pt x="725" y="205"/>
                  </a:moveTo>
                  <a:cubicBezTo>
                    <a:pt x="725" y="207"/>
                    <a:pt x="726" y="209"/>
                    <a:pt x="727" y="211"/>
                  </a:cubicBezTo>
                  <a:cubicBezTo>
                    <a:pt x="726" y="209"/>
                    <a:pt x="725" y="207"/>
                    <a:pt x="725" y="205"/>
                  </a:cubicBezTo>
                  <a:moveTo>
                    <a:pt x="731" y="191"/>
                  </a:moveTo>
                  <a:cubicBezTo>
                    <a:pt x="731" y="191"/>
                    <a:pt x="731" y="191"/>
                    <a:pt x="731" y="191"/>
                  </a:cubicBezTo>
                  <a:cubicBezTo>
                    <a:pt x="731" y="191"/>
                    <a:pt x="731" y="191"/>
                    <a:pt x="731" y="191"/>
                  </a:cubicBezTo>
                  <a:cubicBezTo>
                    <a:pt x="731" y="191"/>
                    <a:pt x="731" y="191"/>
                    <a:pt x="731" y="191"/>
                  </a:cubicBezTo>
                  <a:cubicBezTo>
                    <a:pt x="730" y="193"/>
                    <a:pt x="728" y="194"/>
                    <a:pt x="727" y="196"/>
                  </a:cubicBezTo>
                  <a:cubicBezTo>
                    <a:pt x="726" y="198"/>
                    <a:pt x="725" y="201"/>
                    <a:pt x="725" y="204"/>
                  </a:cubicBezTo>
                  <a:cubicBezTo>
                    <a:pt x="725" y="201"/>
                    <a:pt x="726" y="198"/>
                    <a:pt x="727" y="196"/>
                  </a:cubicBezTo>
                  <a:cubicBezTo>
                    <a:pt x="728" y="194"/>
                    <a:pt x="730" y="193"/>
                    <a:pt x="731" y="191"/>
                  </a:cubicBezTo>
                  <a:moveTo>
                    <a:pt x="784" y="153"/>
                  </a:moveTo>
                  <a:cubicBezTo>
                    <a:pt x="769" y="173"/>
                    <a:pt x="769" y="173"/>
                    <a:pt x="769" y="173"/>
                  </a:cubicBezTo>
                  <a:cubicBezTo>
                    <a:pt x="766" y="174"/>
                    <a:pt x="761" y="176"/>
                    <a:pt x="757" y="178"/>
                  </a:cubicBezTo>
                  <a:cubicBezTo>
                    <a:pt x="752" y="180"/>
                    <a:pt x="747" y="181"/>
                    <a:pt x="743" y="184"/>
                  </a:cubicBezTo>
                  <a:cubicBezTo>
                    <a:pt x="741" y="185"/>
                    <a:pt x="739" y="186"/>
                    <a:pt x="737" y="187"/>
                  </a:cubicBezTo>
                  <a:cubicBezTo>
                    <a:pt x="735" y="188"/>
                    <a:pt x="733" y="189"/>
                    <a:pt x="731" y="191"/>
                  </a:cubicBezTo>
                  <a:cubicBezTo>
                    <a:pt x="731" y="191"/>
                    <a:pt x="731" y="191"/>
                    <a:pt x="731" y="191"/>
                  </a:cubicBezTo>
                  <a:cubicBezTo>
                    <a:pt x="733" y="189"/>
                    <a:pt x="735" y="188"/>
                    <a:pt x="737" y="187"/>
                  </a:cubicBezTo>
                  <a:cubicBezTo>
                    <a:pt x="739" y="186"/>
                    <a:pt x="741" y="185"/>
                    <a:pt x="743" y="184"/>
                  </a:cubicBezTo>
                  <a:cubicBezTo>
                    <a:pt x="747" y="181"/>
                    <a:pt x="752" y="180"/>
                    <a:pt x="757" y="178"/>
                  </a:cubicBezTo>
                  <a:cubicBezTo>
                    <a:pt x="761" y="176"/>
                    <a:pt x="766" y="174"/>
                    <a:pt x="769" y="173"/>
                  </a:cubicBezTo>
                  <a:cubicBezTo>
                    <a:pt x="784" y="153"/>
                    <a:pt x="784" y="153"/>
                    <a:pt x="784" y="153"/>
                  </a:cubicBezTo>
                  <a:moveTo>
                    <a:pt x="762" y="84"/>
                  </a:moveTo>
                  <a:cubicBezTo>
                    <a:pt x="762" y="88"/>
                    <a:pt x="763" y="91"/>
                    <a:pt x="764" y="94"/>
                  </a:cubicBezTo>
                  <a:cubicBezTo>
                    <a:pt x="763" y="91"/>
                    <a:pt x="762" y="88"/>
                    <a:pt x="762" y="84"/>
                  </a:cubicBezTo>
                  <a:moveTo>
                    <a:pt x="761" y="75"/>
                  </a:moveTo>
                  <a:cubicBezTo>
                    <a:pt x="761" y="76"/>
                    <a:pt x="761" y="77"/>
                    <a:pt x="761" y="78"/>
                  </a:cubicBezTo>
                  <a:cubicBezTo>
                    <a:pt x="761" y="78"/>
                    <a:pt x="761" y="78"/>
                    <a:pt x="761" y="78"/>
                  </a:cubicBezTo>
                  <a:cubicBezTo>
                    <a:pt x="761" y="77"/>
                    <a:pt x="761" y="76"/>
                    <a:pt x="761" y="75"/>
                  </a:cubicBezTo>
                  <a:moveTo>
                    <a:pt x="761" y="75"/>
                  </a:moveTo>
                  <a:cubicBezTo>
                    <a:pt x="761" y="75"/>
                    <a:pt x="761" y="75"/>
                    <a:pt x="761" y="75"/>
                  </a:cubicBezTo>
                  <a:cubicBezTo>
                    <a:pt x="761" y="75"/>
                    <a:pt x="761" y="75"/>
                    <a:pt x="761" y="75"/>
                  </a:cubicBezTo>
                  <a:moveTo>
                    <a:pt x="767" y="63"/>
                  </a:moveTo>
                  <a:cubicBezTo>
                    <a:pt x="767" y="63"/>
                    <a:pt x="767" y="63"/>
                    <a:pt x="767" y="63"/>
                  </a:cubicBezTo>
                  <a:cubicBezTo>
                    <a:pt x="764" y="67"/>
                    <a:pt x="764" y="67"/>
                    <a:pt x="764" y="67"/>
                  </a:cubicBezTo>
                  <a:cubicBezTo>
                    <a:pt x="764" y="68"/>
                    <a:pt x="763" y="68"/>
                    <a:pt x="763" y="69"/>
                  </a:cubicBezTo>
                  <a:cubicBezTo>
                    <a:pt x="763" y="68"/>
                    <a:pt x="764" y="68"/>
                    <a:pt x="764" y="67"/>
                  </a:cubicBezTo>
                  <a:cubicBezTo>
                    <a:pt x="767" y="63"/>
                    <a:pt x="767" y="63"/>
                    <a:pt x="767" y="63"/>
                  </a:cubicBezTo>
                  <a:moveTo>
                    <a:pt x="795" y="0"/>
                  </a:moveTo>
                  <a:cubicBezTo>
                    <a:pt x="782" y="4"/>
                    <a:pt x="770" y="5"/>
                    <a:pt x="760" y="5"/>
                  </a:cubicBezTo>
                  <a:cubicBezTo>
                    <a:pt x="760" y="5"/>
                    <a:pt x="760" y="5"/>
                    <a:pt x="760" y="5"/>
                  </a:cubicBezTo>
                  <a:cubicBezTo>
                    <a:pt x="770" y="5"/>
                    <a:pt x="782" y="4"/>
                    <a:pt x="795" y="0"/>
                  </a:cubicBezTo>
                  <a:cubicBezTo>
                    <a:pt x="795" y="0"/>
                    <a:pt x="795" y="0"/>
                    <a:pt x="795" y="0"/>
                  </a:cubicBezTo>
                </a:path>
              </a:pathLst>
            </a:cu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9"/>
            <p:cNvSpPr>
              <a:spLocks noEditPoints="1"/>
            </p:cNvSpPr>
            <p:nvPr/>
          </p:nvSpPr>
          <p:spPr bwMode="auto">
            <a:xfrm>
              <a:off x="3532895" y="-4105624"/>
              <a:ext cx="735014" cy="1546226"/>
            </a:xfrm>
            <a:custGeom>
              <a:avLst/>
              <a:gdLst>
                <a:gd name="T0" fmla="*/ 637 w 1094"/>
                <a:gd name="T1" fmla="*/ 2288 h 2300"/>
                <a:gd name="T2" fmla="*/ 683 w 1094"/>
                <a:gd name="T3" fmla="*/ 1521 h 2300"/>
                <a:gd name="T4" fmla="*/ 639 w 1094"/>
                <a:gd name="T5" fmla="*/ 706 h 2300"/>
                <a:gd name="T6" fmla="*/ 775 w 1094"/>
                <a:gd name="T7" fmla="*/ 519 h 2300"/>
                <a:gd name="T8" fmla="*/ 768 w 1094"/>
                <a:gd name="T9" fmla="*/ 516 h 2300"/>
                <a:gd name="T10" fmla="*/ 766 w 1094"/>
                <a:gd name="T11" fmla="*/ 515 h 2300"/>
                <a:gd name="T12" fmla="*/ 804 w 1094"/>
                <a:gd name="T13" fmla="*/ 362 h 2300"/>
                <a:gd name="T14" fmla="*/ 742 w 1094"/>
                <a:gd name="T15" fmla="*/ 5 h 2300"/>
                <a:gd name="T16" fmla="*/ 817 w 1094"/>
                <a:gd name="T17" fmla="*/ 63 h 2300"/>
                <a:gd name="T18" fmla="*/ 761 w 1094"/>
                <a:gd name="T19" fmla="*/ 105 h 2300"/>
                <a:gd name="T20" fmla="*/ 725 w 1094"/>
                <a:gd name="T21" fmla="*/ 235 h 2300"/>
                <a:gd name="T22" fmla="*/ 791 w 1094"/>
                <a:gd name="T23" fmla="*/ 289 h 2300"/>
                <a:gd name="T24" fmla="*/ 827 w 1094"/>
                <a:gd name="T25" fmla="*/ 384 h 2300"/>
                <a:gd name="T26" fmla="*/ 919 w 1094"/>
                <a:gd name="T27" fmla="*/ 403 h 2300"/>
                <a:gd name="T28" fmla="*/ 746 w 1094"/>
                <a:gd name="T29" fmla="*/ 503 h 2300"/>
                <a:gd name="T30" fmla="*/ 767 w 1094"/>
                <a:gd name="T31" fmla="*/ 539 h 2300"/>
                <a:gd name="T32" fmla="*/ 665 w 1094"/>
                <a:gd name="T33" fmla="*/ 570 h 2300"/>
                <a:gd name="T34" fmla="*/ 614 w 1094"/>
                <a:gd name="T35" fmla="*/ 645 h 2300"/>
                <a:gd name="T36" fmla="*/ 612 w 1094"/>
                <a:gd name="T37" fmla="*/ 718 h 2300"/>
                <a:gd name="T38" fmla="*/ 365 w 1094"/>
                <a:gd name="T39" fmla="*/ 690 h 2300"/>
                <a:gd name="T40" fmla="*/ 209 w 1094"/>
                <a:gd name="T41" fmla="*/ 535 h 2300"/>
                <a:gd name="T42" fmla="*/ 111 w 1094"/>
                <a:gd name="T43" fmla="*/ 949 h 2300"/>
                <a:gd name="T44" fmla="*/ 316 w 1094"/>
                <a:gd name="T45" fmla="*/ 1140 h 2300"/>
                <a:gd name="T46" fmla="*/ 787 w 1094"/>
                <a:gd name="T47" fmla="*/ 1003 h 2300"/>
                <a:gd name="T48" fmla="*/ 883 w 1094"/>
                <a:gd name="T49" fmla="*/ 887 h 2300"/>
                <a:gd name="T50" fmla="*/ 1057 w 1094"/>
                <a:gd name="T51" fmla="*/ 856 h 2300"/>
                <a:gd name="T52" fmla="*/ 1037 w 1094"/>
                <a:gd name="T53" fmla="*/ 955 h 2300"/>
                <a:gd name="T54" fmla="*/ 957 w 1094"/>
                <a:gd name="T55" fmla="*/ 1266 h 2300"/>
                <a:gd name="T56" fmla="*/ 729 w 1094"/>
                <a:gd name="T57" fmla="*/ 1394 h 2300"/>
                <a:gd name="T58" fmla="*/ 631 w 1094"/>
                <a:gd name="T59" fmla="*/ 1668 h 2300"/>
                <a:gd name="T60" fmla="*/ 664 w 1094"/>
                <a:gd name="T61" fmla="*/ 1768 h 2300"/>
                <a:gd name="T62" fmla="*/ 693 w 1094"/>
                <a:gd name="T63" fmla="*/ 1958 h 2300"/>
                <a:gd name="T64" fmla="*/ 603 w 1094"/>
                <a:gd name="T65" fmla="*/ 2113 h 2300"/>
                <a:gd name="T66" fmla="*/ 610 w 1094"/>
                <a:gd name="T67" fmla="*/ 2222 h 2300"/>
                <a:gd name="T68" fmla="*/ 609 w 1094"/>
                <a:gd name="T69" fmla="*/ 2288 h 2300"/>
                <a:gd name="T70" fmla="*/ 649 w 1094"/>
                <a:gd name="T71" fmla="*/ 2234 h 2300"/>
                <a:gd name="T72" fmla="*/ 633 w 1094"/>
                <a:gd name="T73" fmla="*/ 2119 h 2300"/>
                <a:gd name="T74" fmla="*/ 721 w 1094"/>
                <a:gd name="T75" fmla="*/ 1968 h 2300"/>
                <a:gd name="T76" fmla="*/ 698 w 1094"/>
                <a:gd name="T77" fmla="*/ 1855 h 2300"/>
                <a:gd name="T78" fmla="*/ 693 w 1094"/>
                <a:gd name="T79" fmla="*/ 1597 h 2300"/>
                <a:gd name="T80" fmla="*/ 696 w 1094"/>
                <a:gd name="T81" fmla="*/ 1443 h 2300"/>
                <a:gd name="T82" fmla="*/ 974 w 1094"/>
                <a:gd name="T83" fmla="*/ 1297 h 2300"/>
                <a:gd name="T84" fmla="*/ 999 w 1094"/>
                <a:gd name="T85" fmla="*/ 1049 h 2300"/>
                <a:gd name="T86" fmla="*/ 1065 w 1094"/>
                <a:gd name="T87" fmla="*/ 982 h 2300"/>
                <a:gd name="T88" fmla="*/ 1090 w 1094"/>
                <a:gd name="T89" fmla="*/ 841 h 2300"/>
                <a:gd name="T90" fmla="*/ 864 w 1094"/>
                <a:gd name="T91" fmla="*/ 866 h 2300"/>
                <a:gd name="T92" fmla="*/ 692 w 1094"/>
                <a:gd name="T93" fmla="*/ 981 h 2300"/>
                <a:gd name="T94" fmla="*/ 216 w 1094"/>
                <a:gd name="T95" fmla="*/ 955 h 2300"/>
                <a:gd name="T96" fmla="*/ 36 w 1094"/>
                <a:gd name="T97" fmla="*/ 678 h 2300"/>
                <a:gd name="T98" fmla="*/ 390 w 1094"/>
                <a:gd name="T99" fmla="*/ 810 h 2300"/>
                <a:gd name="T100" fmla="*/ 645 w 1094"/>
                <a:gd name="T101" fmla="*/ 710 h 2300"/>
                <a:gd name="T102" fmla="*/ 628 w 1094"/>
                <a:gd name="T103" fmla="*/ 693 h 2300"/>
                <a:gd name="T104" fmla="*/ 641 w 1094"/>
                <a:gd name="T105" fmla="*/ 628 h 2300"/>
                <a:gd name="T106" fmla="*/ 688 w 1094"/>
                <a:gd name="T107" fmla="*/ 593 h 2300"/>
                <a:gd name="T108" fmla="*/ 795 w 1094"/>
                <a:gd name="T109" fmla="*/ 525 h 2300"/>
                <a:gd name="T110" fmla="*/ 917 w 1094"/>
                <a:gd name="T111" fmla="*/ 446 h 2300"/>
                <a:gd name="T112" fmla="*/ 958 w 1094"/>
                <a:gd name="T113" fmla="*/ 368 h 2300"/>
                <a:gd name="T114" fmla="*/ 875 w 1094"/>
                <a:gd name="T115" fmla="*/ 351 h 2300"/>
                <a:gd name="T116" fmla="*/ 786 w 1094"/>
                <a:gd name="T117" fmla="*/ 240 h 2300"/>
                <a:gd name="T118" fmla="*/ 796 w 1094"/>
                <a:gd name="T119" fmla="*/ 127 h 2300"/>
                <a:gd name="T120" fmla="*/ 845 w 1094"/>
                <a:gd name="T121" fmla="*/ 62 h 2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4" h="2300">
                  <a:moveTo>
                    <a:pt x="1072" y="829"/>
                  </a:moveTo>
                  <a:cubicBezTo>
                    <a:pt x="1072" y="829"/>
                    <a:pt x="1072" y="829"/>
                    <a:pt x="1072" y="829"/>
                  </a:cubicBezTo>
                  <a:cubicBezTo>
                    <a:pt x="1072" y="829"/>
                    <a:pt x="1072" y="829"/>
                    <a:pt x="1072" y="829"/>
                  </a:cubicBezTo>
                  <a:cubicBezTo>
                    <a:pt x="1072" y="829"/>
                    <a:pt x="1072" y="829"/>
                    <a:pt x="1072" y="829"/>
                  </a:cubicBezTo>
                  <a:moveTo>
                    <a:pt x="628" y="693"/>
                  </a:moveTo>
                  <a:cubicBezTo>
                    <a:pt x="628" y="693"/>
                    <a:pt x="628" y="693"/>
                    <a:pt x="628" y="693"/>
                  </a:cubicBezTo>
                  <a:moveTo>
                    <a:pt x="628" y="693"/>
                  </a:moveTo>
                  <a:cubicBezTo>
                    <a:pt x="628" y="693"/>
                    <a:pt x="628" y="693"/>
                    <a:pt x="628" y="693"/>
                  </a:cubicBezTo>
                  <a:moveTo>
                    <a:pt x="628" y="693"/>
                  </a:moveTo>
                  <a:cubicBezTo>
                    <a:pt x="628" y="693"/>
                    <a:pt x="628" y="693"/>
                    <a:pt x="628" y="693"/>
                  </a:cubicBezTo>
                  <a:moveTo>
                    <a:pt x="628" y="693"/>
                  </a:moveTo>
                  <a:cubicBezTo>
                    <a:pt x="628" y="693"/>
                    <a:pt x="628" y="693"/>
                    <a:pt x="628" y="693"/>
                  </a:cubicBezTo>
                  <a:moveTo>
                    <a:pt x="731" y="221"/>
                  </a:moveTo>
                  <a:cubicBezTo>
                    <a:pt x="731" y="221"/>
                    <a:pt x="731" y="221"/>
                    <a:pt x="731" y="221"/>
                  </a:cubicBezTo>
                  <a:cubicBezTo>
                    <a:pt x="731" y="221"/>
                    <a:pt x="731" y="221"/>
                    <a:pt x="731" y="221"/>
                  </a:cubicBezTo>
                  <a:cubicBezTo>
                    <a:pt x="731" y="221"/>
                    <a:pt x="731" y="221"/>
                    <a:pt x="731" y="221"/>
                  </a:cubicBezTo>
                  <a:cubicBezTo>
                    <a:pt x="731" y="221"/>
                    <a:pt x="731" y="221"/>
                    <a:pt x="731" y="221"/>
                  </a:cubicBezTo>
                  <a:moveTo>
                    <a:pt x="637" y="2288"/>
                  </a:moveTo>
                  <a:cubicBezTo>
                    <a:pt x="637" y="2288"/>
                    <a:pt x="637" y="2288"/>
                    <a:pt x="637" y="2288"/>
                  </a:cubicBezTo>
                  <a:moveTo>
                    <a:pt x="628" y="2254"/>
                  </a:moveTo>
                  <a:cubicBezTo>
                    <a:pt x="628" y="2254"/>
                    <a:pt x="628" y="2254"/>
                    <a:pt x="628" y="2254"/>
                  </a:cubicBezTo>
                  <a:cubicBezTo>
                    <a:pt x="628" y="2254"/>
                    <a:pt x="628" y="2254"/>
                    <a:pt x="628" y="2254"/>
                  </a:cubicBezTo>
                  <a:cubicBezTo>
                    <a:pt x="628" y="2254"/>
                    <a:pt x="628" y="2254"/>
                    <a:pt x="628" y="2254"/>
                  </a:cubicBezTo>
                  <a:cubicBezTo>
                    <a:pt x="628" y="2254"/>
                    <a:pt x="628" y="2254"/>
                    <a:pt x="628" y="2254"/>
                  </a:cubicBezTo>
                  <a:cubicBezTo>
                    <a:pt x="628" y="2254"/>
                    <a:pt x="628" y="2254"/>
                    <a:pt x="628" y="2254"/>
                  </a:cubicBezTo>
                  <a:cubicBezTo>
                    <a:pt x="628" y="2254"/>
                    <a:pt x="628" y="2254"/>
                    <a:pt x="628" y="2254"/>
                  </a:cubicBezTo>
                  <a:cubicBezTo>
                    <a:pt x="628" y="2254"/>
                    <a:pt x="628" y="2254"/>
                    <a:pt x="628" y="2254"/>
                  </a:cubicBezTo>
                  <a:cubicBezTo>
                    <a:pt x="628" y="2254"/>
                    <a:pt x="628" y="2254"/>
                    <a:pt x="628" y="2254"/>
                  </a:cubicBezTo>
                  <a:moveTo>
                    <a:pt x="633" y="2069"/>
                  </a:moveTo>
                  <a:cubicBezTo>
                    <a:pt x="633" y="2069"/>
                    <a:pt x="633" y="2069"/>
                    <a:pt x="633" y="2069"/>
                  </a:cubicBezTo>
                  <a:moveTo>
                    <a:pt x="633" y="2069"/>
                  </a:moveTo>
                  <a:cubicBezTo>
                    <a:pt x="633" y="2069"/>
                    <a:pt x="633" y="2069"/>
                    <a:pt x="633" y="2069"/>
                  </a:cubicBezTo>
                  <a:moveTo>
                    <a:pt x="688" y="1995"/>
                  </a:moveTo>
                  <a:cubicBezTo>
                    <a:pt x="688" y="1995"/>
                    <a:pt x="689" y="1995"/>
                    <a:pt x="689" y="1995"/>
                  </a:cubicBezTo>
                  <a:cubicBezTo>
                    <a:pt x="689" y="1995"/>
                    <a:pt x="689" y="1995"/>
                    <a:pt x="690" y="1995"/>
                  </a:cubicBezTo>
                  <a:cubicBezTo>
                    <a:pt x="688" y="1995"/>
                    <a:pt x="688" y="1995"/>
                    <a:pt x="688" y="1995"/>
                  </a:cubicBezTo>
                  <a:moveTo>
                    <a:pt x="683" y="1521"/>
                  </a:moveTo>
                  <a:cubicBezTo>
                    <a:pt x="683" y="1521"/>
                    <a:pt x="683" y="1521"/>
                    <a:pt x="683" y="1521"/>
                  </a:cubicBezTo>
                  <a:moveTo>
                    <a:pt x="683" y="1521"/>
                  </a:moveTo>
                  <a:cubicBezTo>
                    <a:pt x="683" y="1521"/>
                    <a:pt x="683" y="1521"/>
                    <a:pt x="683" y="1521"/>
                  </a:cubicBezTo>
                  <a:moveTo>
                    <a:pt x="778" y="981"/>
                  </a:moveTo>
                  <a:cubicBezTo>
                    <a:pt x="778" y="981"/>
                    <a:pt x="778" y="981"/>
                    <a:pt x="778" y="981"/>
                  </a:cubicBezTo>
                  <a:cubicBezTo>
                    <a:pt x="778" y="981"/>
                    <a:pt x="778" y="981"/>
                    <a:pt x="778" y="981"/>
                  </a:cubicBezTo>
                  <a:moveTo>
                    <a:pt x="778" y="981"/>
                  </a:moveTo>
                  <a:cubicBezTo>
                    <a:pt x="778" y="981"/>
                    <a:pt x="778" y="981"/>
                    <a:pt x="778" y="981"/>
                  </a:cubicBezTo>
                  <a:cubicBezTo>
                    <a:pt x="778" y="981"/>
                    <a:pt x="778" y="981"/>
                    <a:pt x="778" y="981"/>
                  </a:cubicBezTo>
                  <a:moveTo>
                    <a:pt x="1061" y="919"/>
                  </a:moveTo>
                  <a:cubicBezTo>
                    <a:pt x="1061" y="919"/>
                    <a:pt x="1061" y="919"/>
                    <a:pt x="1061" y="919"/>
                  </a:cubicBezTo>
                  <a:moveTo>
                    <a:pt x="1061" y="919"/>
                  </a:moveTo>
                  <a:cubicBezTo>
                    <a:pt x="1061" y="919"/>
                    <a:pt x="1061" y="919"/>
                    <a:pt x="1061" y="919"/>
                  </a:cubicBezTo>
                  <a:moveTo>
                    <a:pt x="1011" y="846"/>
                  </a:moveTo>
                  <a:cubicBezTo>
                    <a:pt x="1011" y="846"/>
                    <a:pt x="1011" y="846"/>
                    <a:pt x="1011" y="846"/>
                  </a:cubicBezTo>
                  <a:moveTo>
                    <a:pt x="1011" y="846"/>
                  </a:moveTo>
                  <a:cubicBezTo>
                    <a:pt x="1011" y="846"/>
                    <a:pt x="1011" y="846"/>
                    <a:pt x="1011" y="846"/>
                  </a:cubicBezTo>
                  <a:moveTo>
                    <a:pt x="639" y="706"/>
                  </a:moveTo>
                  <a:cubicBezTo>
                    <a:pt x="639" y="706"/>
                    <a:pt x="639" y="706"/>
                    <a:pt x="639" y="706"/>
                  </a:cubicBezTo>
                  <a:cubicBezTo>
                    <a:pt x="639" y="706"/>
                    <a:pt x="639" y="706"/>
                    <a:pt x="639" y="706"/>
                  </a:cubicBezTo>
                  <a:cubicBezTo>
                    <a:pt x="639" y="706"/>
                    <a:pt x="639" y="706"/>
                    <a:pt x="639" y="706"/>
                  </a:cubicBezTo>
                  <a:moveTo>
                    <a:pt x="381" y="628"/>
                  </a:moveTo>
                  <a:cubicBezTo>
                    <a:pt x="390" y="616"/>
                    <a:pt x="390" y="616"/>
                    <a:pt x="390" y="616"/>
                  </a:cubicBezTo>
                  <a:cubicBezTo>
                    <a:pt x="381" y="628"/>
                    <a:pt x="381" y="628"/>
                    <a:pt x="381" y="628"/>
                  </a:cubicBezTo>
                  <a:cubicBezTo>
                    <a:pt x="369" y="621"/>
                    <a:pt x="369" y="621"/>
                    <a:pt x="369" y="621"/>
                  </a:cubicBezTo>
                  <a:cubicBezTo>
                    <a:pt x="381" y="628"/>
                    <a:pt x="381" y="628"/>
                    <a:pt x="381" y="628"/>
                  </a:cubicBezTo>
                  <a:moveTo>
                    <a:pt x="781" y="542"/>
                  </a:moveTo>
                  <a:cubicBezTo>
                    <a:pt x="781" y="542"/>
                    <a:pt x="781" y="542"/>
                    <a:pt x="781" y="542"/>
                  </a:cubicBezTo>
                  <a:cubicBezTo>
                    <a:pt x="781" y="542"/>
                    <a:pt x="781" y="542"/>
                    <a:pt x="781" y="542"/>
                  </a:cubicBezTo>
                  <a:cubicBezTo>
                    <a:pt x="781" y="542"/>
                    <a:pt x="781" y="542"/>
                    <a:pt x="781" y="542"/>
                  </a:cubicBezTo>
                  <a:moveTo>
                    <a:pt x="768" y="525"/>
                  </a:moveTo>
                  <a:cubicBezTo>
                    <a:pt x="768" y="525"/>
                    <a:pt x="768" y="525"/>
                    <a:pt x="768" y="525"/>
                  </a:cubicBezTo>
                  <a:moveTo>
                    <a:pt x="771" y="523"/>
                  </a:moveTo>
                  <a:cubicBezTo>
                    <a:pt x="771" y="523"/>
                    <a:pt x="771" y="523"/>
                    <a:pt x="771" y="523"/>
                  </a:cubicBezTo>
                  <a:moveTo>
                    <a:pt x="771" y="523"/>
                  </a:moveTo>
                  <a:cubicBezTo>
                    <a:pt x="771" y="523"/>
                    <a:pt x="771" y="523"/>
                    <a:pt x="771" y="523"/>
                  </a:cubicBezTo>
                  <a:moveTo>
                    <a:pt x="775" y="519"/>
                  </a:moveTo>
                  <a:cubicBezTo>
                    <a:pt x="775" y="519"/>
                    <a:pt x="775" y="519"/>
                    <a:pt x="775" y="519"/>
                  </a:cubicBezTo>
                  <a:moveTo>
                    <a:pt x="775" y="519"/>
                  </a:moveTo>
                  <a:cubicBezTo>
                    <a:pt x="775" y="519"/>
                    <a:pt x="775" y="519"/>
                    <a:pt x="775" y="519"/>
                  </a:cubicBezTo>
                  <a:moveTo>
                    <a:pt x="775" y="516"/>
                  </a:moveTo>
                  <a:cubicBezTo>
                    <a:pt x="775" y="516"/>
                    <a:pt x="775" y="516"/>
                    <a:pt x="775" y="516"/>
                  </a:cubicBezTo>
                  <a:moveTo>
                    <a:pt x="775" y="516"/>
                  </a:moveTo>
                  <a:cubicBezTo>
                    <a:pt x="775" y="516"/>
                    <a:pt x="775" y="516"/>
                    <a:pt x="775" y="516"/>
                  </a:cubicBezTo>
                  <a:moveTo>
                    <a:pt x="765" y="516"/>
                  </a:moveTo>
                  <a:cubicBezTo>
                    <a:pt x="765" y="516"/>
                    <a:pt x="765" y="516"/>
                    <a:pt x="765" y="516"/>
                  </a:cubicBezTo>
                  <a:cubicBezTo>
                    <a:pt x="768" y="525"/>
                    <a:pt x="768" y="525"/>
                    <a:pt x="768" y="525"/>
                  </a:cubicBezTo>
                  <a:cubicBezTo>
                    <a:pt x="765" y="516"/>
                    <a:pt x="765" y="516"/>
                    <a:pt x="765" y="516"/>
                  </a:cubicBezTo>
                  <a:moveTo>
                    <a:pt x="766" y="516"/>
                  </a:moveTo>
                  <a:cubicBezTo>
                    <a:pt x="766" y="516"/>
                    <a:pt x="766" y="516"/>
                    <a:pt x="766" y="516"/>
                  </a:cubicBezTo>
                  <a:cubicBezTo>
                    <a:pt x="771" y="523"/>
                    <a:pt x="771" y="523"/>
                    <a:pt x="771" y="523"/>
                  </a:cubicBezTo>
                  <a:cubicBezTo>
                    <a:pt x="766" y="516"/>
                    <a:pt x="766" y="516"/>
                    <a:pt x="766" y="516"/>
                  </a:cubicBezTo>
                  <a:moveTo>
                    <a:pt x="766" y="516"/>
                  </a:moveTo>
                  <a:cubicBezTo>
                    <a:pt x="766" y="516"/>
                    <a:pt x="766" y="516"/>
                    <a:pt x="766" y="516"/>
                  </a:cubicBezTo>
                  <a:cubicBezTo>
                    <a:pt x="771" y="523"/>
                    <a:pt x="771" y="523"/>
                    <a:pt x="771" y="523"/>
                  </a:cubicBezTo>
                  <a:cubicBezTo>
                    <a:pt x="766" y="516"/>
                    <a:pt x="766" y="516"/>
                    <a:pt x="766" y="516"/>
                  </a:cubicBezTo>
                  <a:moveTo>
                    <a:pt x="768" y="516"/>
                  </a:moveTo>
                  <a:cubicBezTo>
                    <a:pt x="768" y="516"/>
                    <a:pt x="768" y="516"/>
                    <a:pt x="768" y="516"/>
                  </a:cubicBezTo>
                  <a:cubicBezTo>
                    <a:pt x="772" y="518"/>
                    <a:pt x="772" y="518"/>
                    <a:pt x="772" y="518"/>
                  </a:cubicBezTo>
                  <a:cubicBezTo>
                    <a:pt x="775" y="519"/>
                    <a:pt x="775" y="519"/>
                    <a:pt x="775" y="519"/>
                  </a:cubicBezTo>
                  <a:cubicBezTo>
                    <a:pt x="772" y="518"/>
                    <a:pt x="772" y="518"/>
                    <a:pt x="772" y="518"/>
                  </a:cubicBezTo>
                  <a:cubicBezTo>
                    <a:pt x="768" y="516"/>
                    <a:pt x="768" y="516"/>
                    <a:pt x="768" y="516"/>
                  </a:cubicBezTo>
                  <a:moveTo>
                    <a:pt x="768" y="516"/>
                  </a:moveTo>
                  <a:cubicBezTo>
                    <a:pt x="768" y="516"/>
                    <a:pt x="768" y="516"/>
                    <a:pt x="768" y="516"/>
                  </a:cubicBezTo>
                  <a:cubicBezTo>
                    <a:pt x="772" y="518"/>
                    <a:pt x="772" y="518"/>
                    <a:pt x="772" y="518"/>
                  </a:cubicBezTo>
                  <a:cubicBezTo>
                    <a:pt x="775" y="519"/>
                    <a:pt x="775" y="519"/>
                    <a:pt x="775" y="519"/>
                  </a:cubicBezTo>
                  <a:cubicBezTo>
                    <a:pt x="772" y="518"/>
                    <a:pt x="772" y="518"/>
                    <a:pt x="772" y="518"/>
                  </a:cubicBezTo>
                  <a:cubicBezTo>
                    <a:pt x="768" y="516"/>
                    <a:pt x="768" y="516"/>
                    <a:pt x="768" y="516"/>
                  </a:cubicBezTo>
                  <a:moveTo>
                    <a:pt x="771" y="516"/>
                  </a:moveTo>
                  <a:cubicBezTo>
                    <a:pt x="771" y="516"/>
                    <a:pt x="771" y="516"/>
                    <a:pt x="771" y="516"/>
                  </a:cubicBezTo>
                  <a:cubicBezTo>
                    <a:pt x="775" y="516"/>
                    <a:pt x="775" y="516"/>
                    <a:pt x="775" y="516"/>
                  </a:cubicBezTo>
                  <a:cubicBezTo>
                    <a:pt x="771" y="516"/>
                    <a:pt x="771" y="516"/>
                    <a:pt x="771" y="516"/>
                  </a:cubicBezTo>
                  <a:moveTo>
                    <a:pt x="770" y="516"/>
                  </a:moveTo>
                  <a:cubicBezTo>
                    <a:pt x="770" y="516"/>
                    <a:pt x="770" y="516"/>
                    <a:pt x="770" y="516"/>
                  </a:cubicBezTo>
                  <a:cubicBezTo>
                    <a:pt x="775" y="516"/>
                    <a:pt x="775" y="516"/>
                    <a:pt x="775" y="516"/>
                  </a:cubicBezTo>
                  <a:cubicBezTo>
                    <a:pt x="770" y="516"/>
                    <a:pt x="770" y="516"/>
                    <a:pt x="770" y="516"/>
                  </a:cubicBezTo>
                  <a:moveTo>
                    <a:pt x="766" y="515"/>
                  </a:moveTo>
                  <a:cubicBezTo>
                    <a:pt x="766" y="515"/>
                    <a:pt x="766" y="515"/>
                    <a:pt x="766" y="515"/>
                  </a:cubicBezTo>
                  <a:moveTo>
                    <a:pt x="766" y="515"/>
                  </a:moveTo>
                  <a:cubicBezTo>
                    <a:pt x="766" y="515"/>
                    <a:pt x="766" y="515"/>
                    <a:pt x="766" y="515"/>
                  </a:cubicBezTo>
                  <a:moveTo>
                    <a:pt x="774" y="495"/>
                  </a:moveTo>
                  <a:cubicBezTo>
                    <a:pt x="774" y="495"/>
                    <a:pt x="774" y="495"/>
                    <a:pt x="774" y="495"/>
                  </a:cubicBezTo>
                  <a:moveTo>
                    <a:pt x="774" y="495"/>
                  </a:moveTo>
                  <a:cubicBezTo>
                    <a:pt x="774" y="495"/>
                    <a:pt x="774" y="495"/>
                    <a:pt x="774" y="495"/>
                  </a:cubicBezTo>
                  <a:moveTo>
                    <a:pt x="788" y="481"/>
                  </a:moveTo>
                  <a:cubicBezTo>
                    <a:pt x="788" y="481"/>
                    <a:pt x="788" y="481"/>
                    <a:pt x="788" y="481"/>
                  </a:cubicBezTo>
                  <a:moveTo>
                    <a:pt x="937" y="420"/>
                  </a:moveTo>
                  <a:cubicBezTo>
                    <a:pt x="937" y="420"/>
                    <a:pt x="937" y="420"/>
                    <a:pt x="937" y="420"/>
                  </a:cubicBezTo>
                  <a:moveTo>
                    <a:pt x="937" y="420"/>
                  </a:moveTo>
                  <a:cubicBezTo>
                    <a:pt x="937" y="420"/>
                    <a:pt x="937" y="420"/>
                    <a:pt x="937" y="420"/>
                  </a:cubicBezTo>
                  <a:moveTo>
                    <a:pt x="853" y="390"/>
                  </a:moveTo>
                  <a:cubicBezTo>
                    <a:pt x="853" y="390"/>
                    <a:pt x="853" y="390"/>
                    <a:pt x="853" y="390"/>
                  </a:cubicBezTo>
                  <a:moveTo>
                    <a:pt x="804" y="362"/>
                  </a:moveTo>
                  <a:cubicBezTo>
                    <a:pt x="804" y="362"/>
                    <a:pt x="804" y="362"/>
                    <a:pt x="804" y="362"/>
                  </a:cubicBezTo>
                  <a:moveTo>
                    <a:pt x="804" y="362"/>
                  </a:moveTo>
                  <a:cubicBezTo>
                    <a:pt x="804" y="362"/>
                    <a:pt x="804" y="362"/>
                    <a:pt x="804" y="362"/>
                  </a:cubicBezTo>
                  <a:moveTo>
                    <a:pt x="751" y="241"/>
                  </a:moveTo>
                  <a:cubicBezTo>
                    <a:pt x="751" y="241"/>
                    <a:pt x="751" y="241"/>
                    <a:pt x="751" y="241"/>
                  </a:cubicBezTo>
                  <a:moveTo>
                    <a:pt x="751" y="241"/>
                  </a:moveTo>
                  <a:cubicBezTo>
                    <a:pt x="751" y="241"/>
                    <a:pt x="751" y="241"/>
                    <a:pt x="751" y="241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51" y="241"/>
                    <a:pt x="751" y="241"/>
                    <a:pt x="751" y="241"/>
                  </a:cubicBezTo>
                  <a:moveTo>
                    <a:pt x="750" y="241"/>
                  </a:moveTo>
                  <a:cubicBezTo>
                    <a:pt x="750" y="241"/>
                    <a:pt x="750" y="241"/>
                    <a:pt x="750" y="241"/>
                  </a:cubicBezTo>
                  <a:moveTo>
                    <a:pt x="746" y="237"/>
                  </a:moveTo>
                  <a:cubicBezTo>
                    <a:pt x="746" y="237"/>
                    <a:pt x="746" y="237"/>
                    <a:pt x="746" y="237"/>
                  </a:cubicBezTo>
                  <a:moveTo>
                    <a:pt x="780" y="107"/>
                  </a:moveTo>
                  <a:cubicBezTo>
                    <a:pt x="780" y="107"/>
                    <a:pt x="780" y="107"/>
                    <a:pt x="780" y="107"/>
                  </a:cubicBezTo>
                  <a:moveTo>
                    <a:pt x="797" y="0"/>
                  </a:moveTo>
                  <a:cubicBezTo>
                    <a:pt x="791" y="2"/>
                    <a:pt x="791" y="2"/>
                    <a:pt x="791" y="2"/>
                  </a:cubicBezTo>
                  <a:cubicBezTo>
                    <a:pt x="791" y="2"/>
                    <a:pt x="790" y="2"/>
                    <a:pt x="789" y="2"/>
                  </a:cubicBezTo>
                  <a:cubicBezTo>
                    <a:pt x="779" y="6"/>
                    <a:pt x="769" y="7"/>
                    <a:pt x="760" y="7"/>
                  </a:cubicBezTo>
                  <a:cubicBezTo>
                    <a:pt x="760" y="7"/>
                    <a:pt x="760" y="7"/>
                    <a:pt x="760" y="7"/>
                  </a:cubicBezTo>
                  <a:cubicBezTo>
                    <a:pt x="760" y="7"/>
                    <a:pt x="760" y="7"/>
                    <a:pt x="760" y="7"/>
                  </a:cubicBezTo>
                  <a:cubicBezTo>
                    <a:pt x="753" y="7"/>
                    <a:pt x="746" y="6"/>
                    <a:pt x="742" y="5"/>
                  </a:cubicBezTo>
                  <a:cubicBezTo>
                    <a:pt x="739" y="5"/>
                    <a:pt x="738" y="4"/>
                    <a:pt x="737" y="4"/>
                  </a:cubicBezTo>
                  <a:cubicBezTo>
                    <a:pt x="736" y="4"/>
                    <a:pt x="736" y="4"/>
                    <a:pt x="735" y="4"/>
                  </a:cubicBezTo>
                  <a:cubicBezTo>
                    <a:pt x="735" y="4"/>
                    <a:pt x="735" y="4"/>
                    <a:pt x="735" y="4"/>
                  </a:cubicBezTo>
                  <a:cubicBezTo>
                    <a:pt x="735" y="4"/>
                    <a:pt x="735" y="4"/>
                    <a:pt x="735" y="4"/>
                  </a:cubicBezTo>
                  <a:cubicBezTo>
                    <a:pt x="735" y="4"/>
                    <a:pt x="735" y="4"/>
                    <a:pt x="735" y="4"/>
                  </a:cubicBezTo>
                  <a:cubicBezTo>
                    <a:pt x="735" y="3"/>
                    <a:pt x="735" y="3"/>
                    <a:pt x="735" y="3"/>
                  </a:cubicBezTo>
                  <a:cubicBezTo>
                    <a:pt x="735" y="3"/>
                    <a:pt x="735" y="3"/>
                    <a:pt x="735" y="3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703" y="25"/>
                    <a:pt x="703" y="25"/>
                    <a:pt x="703" y="25"/>
                  </a:cubicBezTo>
                  <a:cubicBezTo>
                    <a:pt x="707" y="26"/>
                    <a:pt x="707" y="26"/>
                    <a:pt x="707" y="26"/>
                  </a:cubicBezTo>
                  <a:cubicBezTo>
                    <a:pt x="727" y="30"/>
                    <a:pt x="727" y="30"/>
                    <a:pt x="727" y="30"/>
                  </a:cubicBezTo>
                  <a:cubicBezTo>
                    <a:pt x="730" y="31"/>
                    <a:pt x="743" y="35"/>
                    <a:pt x="760" y="35"/>
                  </a:cubicBezTo>
                  <a:cubicBezTo>
                    <a:pt x="770" y="35"/>
                    <a:pt x="782" y="34"/>
                    <a:pt x="795" y="30"/>
                  </a:cubicBezTo>
                  <a:cubicBezTo>
                    <a:pt x="795" y="30"/>
                    <a:pt x="795" y="30"/>
                    <a:pt x="795" y="30"/>
                  </a:cubicBezTo>
                  <a:cubicBezTo>
                    <a:pt x="795" y="30"/>
                    <a:pt x="795" y="30"/>
                    <a:pt x="795" y="30"/>
                  </a:cubicBezTo>
                  <a:cubicBezTo>
                    <a:pt x="812" y="38"/>
                    <a:pt x="812" y="38"/>
                    <a:pt x="812" y="38"/>
                  </a:cubicBezTo>
                  <a:cubicBezTo>
                    <a:pt x="817" y="63"/>
                    <a:pt x="817" y="63"/>
                    <a:pt x="817" y="63"/>
                  </a:cubicBezTo>
                  <a:cubicBezTo>
                    <a:pt x="817" y="63"/>
                    <a:pt x="817" y="63"/>
                    <a:pt x="817" y="63"/>
                  </a:cubicBezTo>
                  <a:cubicBezTo>
                    <a:pt x="817" y="64"/>
                    <a:pt x="817" y="67"/>
                    <a:pt x="817" y="70"/>
                  </a:cubicBezTo>
                  <a:cubicBezTo>
                    <a:pt x="816" y="71"/>
                    <a:pt x="816" y="73"/>
                    <a:pt x="816" y="74"/>
                  </a:cubicBezTo>
                  <a:cubicBezTo>
                    <a:pt x="816" y="74"/>
                    <a:pt x="816" y="74"/>
                    <a:pt x="816" y="74"/>
                  </a:cubicBezTo>
                  <a:cubicBezTo>
                    <a:pt x="816" y="74"/>
                    <a:pt x="816" y="74"/>
                    <a:pt x="816" y="74"/>
                  </a:cubicBezTo>
                  <a:cubicBezTo>
                    <a:pt x="816" y="74"/>
                    <a:pt x="816" y="74"/>
                    <a:pt x="816" y="75"/>
                  </a:cubicBezTo>
                  <a:cubicBezTo>
                    <a:pt x="813" y="76"/>
                    <a:pt x="810" y="77"/>
                    <a:pt x="806" y="79"/>
                  </a:cubicBezTo>
                  <a:cubicBezTo>
                    <a:pt x="805" y="79"/>
                    <a:pt x="804" y="80"/>
                    <a:pt x="804" y="80"/>
                  </a:cubicBezTo>
                  <a:cubicBezTo>
                    <a:pt x="797" y="83"/>
                    <a:pt x="788" y="86"/>
                    <a:pt x="782" y="88"/>
                  </a:cubicBezTo>
                  <a:cubicBezTo>
                    <a:pt x="779" y="89"/>
                    <a:pt x="776" y="90"/>
                    <a:pt x="774" y="90"/>
                  </a:cubicBezTo>
                  <a:cubicBezTo>
                    <a:pt x="773" y="91"/>
                    <a:pt x="773" y="91"/>
                    <a:pt x="772" y="91"/>
                  </a:cubicBezTo>
                  <a:cubicBezTo>
                    <a:pt x="772" y="91"/>
                    <a:pt x="772" y="91"/>
                    <a:pt x="772" y="91"/>
                  </a:cubicBezTo>
                  <a:cubicBezTo>
                    <a:pt x="772" y="91"/>
                    <a:pt x="771" y="91"/>
                    <a:pt x="771" y="91"/>
                  </a:cubicBezTo>
                  <a:cubicBezTo>
                    <a:pt x="767" y="93"/>
                    <a:pt x="767" y="93"/>
                    <a:pt x="767" y="93"/>
                  </a:cubicBezTo>
                  <a:cubicBezTo>
                    <a:pt x="764" y="97"/>
                    <a:pt x="764" y="97"/>
                    <a:pt x="764" y="97"/>
                  </a:cubicBezTo>
                  <a:cubicBezTo>
                    <a:pt x="764" y="98"/>
                    <a:pt x="763" y="98"/>
                    <a:pt x="763" y="99"/>
                  </a:cubicBezTo>
                  <a:cubicBezTo>
                    <a:pt x="762" y="100"/>
                    <a:pt x="762" y="102"/>
                    <a:pt x="761" y="103"/>
                  </a:cubicBezTo>
                  <a:cubicBezTo>
                    <a:pt x="761" y="104"/>
                    <a:pt x="761" y="104"/>
                    <a:pt x="761" y="105"/>
                  </a:cubicBezTo>
                  <a:cubicBezTo>
                    <a:pt x="761" y="105"/>
                    <a:pt x="761" y="105"/>
                    <a:pt x="761" y="105"/>
                  </a:cubicBezTo>
                  <a:cubicBezTo>
                    <a:pt x="761" y="105"/>
                    <a:pt x="761" y="105"/>
                    <a:pt x="761" y="105"/>
                  </a:cubicBezTo>
                  <a:cubicBezTo>
                    <a:pt x="761" y="106"/>
                    <a:pt x="761" y="107"/>
                    <a:pt x="761" y="108"/>
                  </a:cubicBezTo>
                  <a:cubicBezTo>
                    <a:pt x="761" y="110"/>
                    <a:pt x="761" y="112"/>
                    <a:pt x="762" y="114"/>
                  </a:cubicBezTo>
                  <a:cubicBezTo>
                    <a:pt x="762" y="114"/>
                    <a:pt x="762" y="114"/>
                    <a:pt x="762" y="114"/>
                  </a:cubicBezTo>
                  <a:cubicBezTo>
                    <a:pt x="762" y="118"/>
                    <a:pt x="763" y="121"/>
                    <a:pt x="764" y="124"/>
                  </a:cubicBezTo>
                  <a:cubicBezTo>
                    <a:pt x="764" y="124"/>
                    <a:pt x="764" y="124"/>
                    <a:pt x="764" y="124"/>
                  </a:cubicBezTo>
                  <a:cubicBezTo>
                    <a:pt x="767" y="131"/>
                    <a:pt x="770" y="137"/>
                    <a:pt x="771" y="139"/>
                  </a:cubicBezTo>
                  <a:cubicBezTo>
                    <a:pt x="777" y="152"/>
                    <a:pt x="777" y="152"/>
                    <a:pt x="777" y="152"/>
                  </a:cubicBezTo>
                  <a:cubicBezTo>
                    <a:pt x="782" y="173"/>
                    <a:pt x="782" y="173"/>
                    <a:pt x="782" y="173"/>
                  </a:cubicBezTo>
                  <a:cubicBezTo>
                    <a:pt x="784" y="183"/>
                    <a:pt x="784" y="183"/>
                    <a:pt x="784" y="183"/>
                  </a:cubicBezTo>
                  <a:cubicBezTo>
                    <a:pt x="769" y="203"/>
                    <a:pt x="769" y="203"/>
                    <a:pt x="769" y="203"/>
                  </a:cubicBezTo>
                  <a:cubicBezTo>
                    <a:pt x="766" y="204"/>
                    <a:pt x="761" y="206"/>
                    <a:pt x="757" y="208"/>
                  </a:cubicBezTo>
                  <a:cubicBezTo>
                    <a:pt x="752" y="210"/>
                    <a:pt x="747" y="211"/>
                    <a:pt x="743" y="214"/>
                  </a:cubicBezTo>
                  <a:cubicBezTo>
                    <a:pt x="741" y="215"/>
                    <a:pt x="739" y="216"/>
                    <a:pt x="737" y="217"/>
                  </a:cubicBezTo>
                  <a:cubicBezTo>
                    <a:pt x="735" y="218"/>
                    <a:pt x="733" y="219"/>
                    <a:pt x="731" y="221"/>
                  </a:cubicBezTo>
                  <a:cubicBezTo>
                    <a:pt x="730" y="223"/>
                    <a:pt x="728" y="224"/>
                    <a:pt x="727" y="226"/>
                  </a:cubicBezTo>
                  <a:cubicBezTo>
                    <a:pt x="726" y="228"/>
                    <a:pt x="725" y="231"/>
                    <a:pt x="725" y="234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5" y="237"/>
                    <a:pt x="726" y="239"/>
                    <a:pt x="727" y="241"/>
                  </a:cubicBezTo>
                  <a:cubicBezTo>
                    <a:pt x="727" y="242"/>
                    <a:pt x="727" y="242"/>
                    <a:pt x="727" y="243"/>
                  </a:cubicBezTo>
                  <a:cubicBezTo>
                    <a:pt x="728" y="244"/>
                    <a:pt x="729" y="245"/>
                    <a:pt x="729" y="246"/>
                  </a:cubicBezTo>
                  <a:cubicBezTo>
                    <a:pt x="730" y="246"/>
                    <a:pt x="730" y="247"/>
                    <a:pt x="731" y="247"/>
                  </a:cubicBezTo>
                  <a:cubicBezTo>
                    <a:pt x="732" y="249"/>
                    <a:pt x="734" y="250"/>
                    <a:pt x="735" y="251"/>
                  </a:cubicBezTo>
                  <a:cubicBezTo>
                    <a:pt x="735" y="251"/>
                    <a:pt x="736" y="251"/>
                    <a:pt x="736" y="251"/>
                  </a:cubicBezTo>
                  <a:cubicBezTo>
                    <a:pt x="736" y="251"/>
                    <a:pt x="736" y="251"/>
                    <a:pt x="736" y="251"/>
                  </a:cubicBezTo>
                  <a:cubicBezTo>
                    <a:pt x="738" y="253"/>
                    <a:pt x="740" y="254"/>
                    <a:pt x="743" y="255"/>
                  </a:cubicBezTo>
                  <a:cubicBezTo>
                    <a:pt x="743" y="255"/>
                    <a:pt x="743" y="255"/>
                    <a:pt x="743" y="255"/>
                  </a:cubicBezTo>
                  <a:cubicBezTo>
                    <a:pt x="745" y="256"/>
                    <a:pt x="747" y="258"/>
                    <a:pt x="750" y="259"/>
                  </a:cubicBezTo>
                  <a:cubicBezTo>
                    <a:pt x="750" y="259"/>
                    <a:pt x="750" y="259"/>
                    <a:pt x="750" y="259"/>
                  </a:cubicBezTo>
                  <a:cubicBezTo>
                    <a:pt x="756" y="264"/>
                    <a:pt x="763" y="265"/>
                    <a:pt x="769" y="267"/>
                  </a:cubicBezTo>
                  <a:cubicBezTo>
                    <a:pt x="770" y="267"/>
                    <a:pt x="771" y="267"/>
                    <a:pt x="773" y="267"/>
                  </a:cubicBezTo>
                  <a:cubicBezTo>
                    <a:pt x="778" y="268"/>
                    <a:pt x="782" y="268"/>
                    <a:pt x="786" y="268"/>
                  </a:cubicBezTo>
                  <a:cubicBezTo>
                    <a:pt x="786" y="268"/>
                    <a:pt x="787" y="268"/>
                    <a:pt x="788" y="268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1" y="289"/>
                    <a:pt x="791" y="289"/>
                    <a:pt x="791" y="289"/>
                  </a:cubicBezTo>
                  <a:cubicBezTo>
                    <a:pt x="799" y="314"/>
                    <a:pt x="799" y="314"/>
                    <a:pt x="799" y="314"/>
                  </a:cubicBezTo>
                  <a:cubicBezTo>
                    <a:pt x="802" y="332"/>
                    <a:pt x="802" y="332"/>
                    <a:pt x="802" y="332"/>
                  </a:cubicBezTo>
                  <a:cubicBezTo>
                    <a:pt x="790" y="349"/>
                    <a:pt x="790" y="349"/>
                    <a:pt x="790" y="349"/>
                  </a:cubicBezTo>
                  <a:cubicBezTo>
                    <a:pt x="789" y="350"/>
                    <a:pt x="787" y="351"/>
                    <a:pt x="786" y="353"/>
                  </a:cubicBezTo>
                  <a:cubicBezTo>
                    <a:pt x="785" y="353"/>
                    <a:pt x="785" y="354"/>
                    <a:pt x="785" y="354"/>
                  </a:cubicBezTo>
                  <a:cubicBezTo>
                    <a:pt x="784" y="356"/>
                    <a:pt x="783" y="357"/>
                    <a:pt x="782" y="360"/>
                  </a:cubicBezTo>
                  <a:cubicBezTo>
                    <a:pt x="780" y="362"/>
                    <a:pt x="779" y="366"/>
                    <a:pt x="779" y="370"/>
                  </a:cubicBezTo>
                  <a:cubicBezTo>
                    <a:pt x="779" y="373"/>
                    <a:pt x="780" y="376"/>
                    <a:pt x="781" y="378"/>
                  </a:cubicBezTo>
                  <a:cubicBezTo>
                    <a:pt x="781" y="379"/>
                    <a:pt x="782" y="380"/>
                    <a:pt x="783" y="381"/>
                  </a:cubicBezTo>
                  <a:cubicBezTo>
                    <a:pt x="783" y="382"/>
                    <a:pt x="784" y="383"/>
                    <a:pt x="785" y="384"/>
                  </a:cubicBezTo>
                  <a:cubicBezTo>
                    <a:pt x="785" y="384"/>
                    <a:pt x="785" y="384"/>
                    <a:pt x="785" y="384"/>
                  </a:cubicBezTo>
                  <a:cubicBezTo>
                    <a:pt x="787" y="386"/>
                    <a:pt x="790" y="388"/>
                    <a:pt x="793" y="389"/>
                  </a:cubicBezTo>
                  <a:cubicBezTo>
                    <a:pt x="796" y="391"/>
                    <a:pt x="799" y="392"/>
                    <a:pt x="802" y="392"/>
                  </a:cubicBezTo>
                  <a:cubicBezTo>
                    <a:pt x="806" y="393"/>
                    <a:pt x="806" y="393"/>
                    <a:pt x="806" y="393"/>
                  </a:cubicBezTo>
                  <a:cubicBezTo>
                    <a:pt x="811" y="391"/>
                    <a:pt x="811" y="391"/>
                    <a:pt x="811" y="391"/>
                  </a:cubicBezTo>
                  <a:cubicBezTo>
                    <a:pt x="811" y="391"/>
                    <a:pt x="811" y="391"/>
                    <a:pt x="811" y="391"/>
                  </a:cubicBezTo>
                  <a:cubicBezTo>
                    <a:pt x="811" y="391"/>
                    <a:pt x="818" y="387"/>
                    <a:pt x="827" y="384"/>
                  </a:cubicBezTo>
                  <a:cubicBezTo>
                    <a:pt x="827" y="384"/>
                    <a:pt x="827" y="384"/>
                    <a:pt x="827" y="384"/>
                  </a:cubicBezTo>
                  <a:cubicBezTo>
                    <a:pt x="827" y="384"/>
                    <a:pt x="827" y="384"/>
                    <a:pt x="827" y="384"/>
                  </a:cubicBezTo>
                  <a:cubicBezTo>
                    <a:pt x="818" y="395"/>
                    <a:pt x="818" y="395"/>
                    <a:pt x="818" y="395"/>
                  </a:cubicBezTo>
                  <a:cubicBezTo>
                    <a:pt x="853" y="390"/>
                    <a:pt x="853" y="390"/>
                    <a:pt x="853" y="390"/>
                  </a:cubicBezTo>
                  <a:cubicBezTo>
                    <a:pt x="853" y="390"/>
                    <a:pt x="853" y="390"/>
                    <a:pt x="853" y="390"/>
                  </a:cubicBezTo>
                  <a:cubicBezTo>
                    <a:pt x="853" y="390"/>
                    <a:pt x="853" y="390"/>
                    <a:pt x="853" y="390"/>
                  </a:cubicBezTo>
                  <a:cubicBezTo>
                    <a:pt x="853" y="390"/>
                    <a:pt x="853" y="390"/>
                    <a:pt x="853" y="390"/>
                  </a:cubicBezTo>
                  <a:cubicBezTo>
                    <a:pt x="853" y="390"/>
                    <a:pt x="853" y="390"/>
                    <a:pt x="853" y="390"/>
                  </a:cubicBezTo>
                  <a:cubicBezTo>
                    <a:pt x="853" y="390"/>
                    <a:pt x="867" y="388"/>
                    <a:pt x="889" y="388"/>
                  </a:cubicBezTo>
                  <a:cubicBezTo>
                    <a:pt x="890" y="388"/>
                    <a:pt x="890" y="388"/>
                    <a:pt x="890" y="388"/>
                  </a:cubicBezTo>
                  <a:cubicBezTo>
                    <a:pt x="890" y="388"/>
                    <a:pt x="890" y="388"/>
                    <a:pt x="890" y="388"/>
                  </a:cubicBezTo>
                  <a:cubicBezTo>
                    <a:pt x="902" y="389"/>
                    <a:pt x="915" y="389"/>
                    <a:pt x="930" y="390"/>
                  </a:cubicBezTo>
                  <a:cubicBezTo>
                    <a:pt x="930" y="390"/>
                    <a:pt x="930" y="390"/>
                    <a:pt x="931" y="390"/>
                  </a:cubicBezTo>
                  <a:cubicBezTo>
                    <a:pt x="931" y="390"/>
                    <a:pt x="931" y="390"/>
                    <a:pt x="931" y="390"/>
                  </a:cubicBezTo>
                  <a:cubicBezTo>
                    <a:pt x="931" y="390"/>
                    <a:pt x="931" y="390"/>
                    <a:pt x="931" y="390"/>
                  </a:cubicBezTo>
                  <a:cubicBezTo>
                    <a:pt x="930" y="391"/>
                    <a:pt x="929" y="393"/>
                    <a:pt x="928" y="394"/>
                  </a:cubicBezTo>
                  <a:cubicBezTo>
                    <a:pt x="927" y="395"/>
                    <a:pt x="926" y="397"/>
                    <a:pt x="925" y="398"/>
                  </a:cubicBezTo>
                  <a:cubicBezTo>
                    <a:pt x="924" y="399"/>
                    <a:pt x="923" y="399"/>
                    <a:pt x="923" y="399"/>
                  </a:cubicBezTo>
                  <a:cubicBezTo>
                    <a:pt x="923" y="399"/>
                    <a:pt x="923" y="399"/>
                    <a:pt x="923" y="399"/>
                  </a:cubicBezTo>
                  <a:cubicBezTo>
                    <a:pt x="923" y="399"/>
                    <a:pt x="923" y="399"/>
                    <a:pt x="923" y="399"/>
                  </a:cubicBezTo>
                  <a:cubicBezTo>
                    <a:pt x="921" y="401"/>
                    <a:pt x="920" y="402"/>
                    <a:pt x="919" y="403"/>
                  </a:cubicBezTo>
                  <a:cubicBezTo>
                    <a:pt x="916" y="405"/>
                    <a:pt x="914" y="408"/>
                    <a:pt x="911" y="411"/>
                  </a:cubicBezTo>
                  <a:cubicBezTo>
                    <a:pt x="906" y="416"/>
                    <a:pt x="901" y="422"/>
                    <a:pt x="898" y="426"/>
                  </a:cubicBezTo>
                  <a:cubicBezTo>
                    <a:pt x="898" y="426"/>
                    <a:pt x="898" y="426"/>
                    <a:pt x="898" y="426"/>
                  </a:cubicBezTo>
                  <a:cubicBezTo>
                    <a:pt x="898" y="426"/>
                    <a:pt x="898" y="426"/>
                    <a:pt x="898" y="426"/>
                  </a:cubicBezTo>
                  <a:cubicBezTo>
                    <a:pt x="854" y="442"/>
                    <a:pt x="854" y="442"/>
                    <a:pt x="854" y="442"/>
                  </a:cubicBezTo>
                  <a:cubicBezTo>
                    <a:pt x="846" y="444"/>
                    <a:pt x="808" y="450"/>
                    <a:pt x="780" y="456"/>
                  </a:cubicBezTo>
                  <a:cubicBezTo>
                    <a:pt x="779" y="456"/>
                    <a:pt x="778" y="456"/>
                    <a:pt x="777" y="457"/>
                  </a:cubicBezTo>
                  <a:cubicBezTo>
                    <a:pt x="774" y="457"/>
                    <a:pt x="774" y="457"/>
                    <a:pt x="774" y="457"/>
                  </a:cubicBezTo>
                  <a:cubicBezTo>
                    <a:pt x="771" y="459"/>
                    <a:pt x="771" y="459"/>
                    <a:pt x="771" y="459"/>
                  </a:cubicBezTo>
                  <a:cubicBezTo>
                    <a:pt x="771" y="459"/>
                    <a:pt x="771" y="459"/>
                    <a:pt x="771" y="459"/>
                  </a:cubicBezTo>
                  <a:cubicBezTo>
                    <a:pt x="771" y="459"/>
                    <a:pt x="766" y="463"/>
                    <a:pt x="761" y="468"/>
                  </a:cubicBezTo>
                  <a:cubicBezTo>
                    <a:pt x="761" y="468"/>
                    <a:pt x="761" y="468"/>
                    <a:pt x="761" y="468"/>
                  </a:cubicBezTo>
                  <a:cubicBezTo>
                    <a:pt x="759" y="470"/>
                    <a:pt x="756" y="473"/>
                    <a:pt x="754" y="477"/>
                  </a:cubicBezTo>
                  <a:cubicBezTo>
                    <a:pt x="754" y="477"/>
                    <a:pt x="754" y="477"/>
                    <a:pt x="754" y="477"/>
                  </a:cubicBezTo>
                  <a:cubicBezTo>
                    <a:pt x="751" y="480"/>
                    <a:pt x="749" y="484"/>
                    <a:pt x="748" y="490"/>
                  </a:cubicBezTo>
                  <a:cubicBezTo>
                    <a:pt x="748" y="490"/>
                    <a:pt x="748" y="490"/>
                    <a:pt x="748" y="490"/>
                  </a:cubicBezTo>
                  <a:cubicBezTo>
                    <a:pt x="748" y="490"/>
                    <a:pt x="748" y="490"/>
                    <a:pt x="748" y="490"/>
                  </a:cubicBezTo>
                  <a:cubicBezTo>
                    <a:pt x="748" y="490"/>
                    <a:pt x="748" y="490"/>
                    <a:pt x="748" y="490"/>
                  </a:cubicBezTo>
                  <a:cubicBezTo>
                    <a:pt x="747" y="495"/>
                    <a:pt x="747" y="499"/>
                    <a:pt x="746" y="503"/>
                  </a:cubicBezTo>
                  <a:cubicBezTo>
                    <a:pt x="746" y="503"/>
                    <a:pt x="746" y="503"/>
                    <a:pt x="746" y="503"/>
                  </a:cubicBezTo>
                  <a:cubicBezTo>
                    <a:pt x="746" y="503"/>
                    <a:pt x="746" y="503"/>
                    <a:pt x="746" y="503"/>
                  </a:cubicBezTo>
                  <a:cubicBezTo>
                    <a:pt x="746" y="503"/>
                    <a:pt x="746" y="503"/>
                    <a:pt x="746" y="504"/>
                  </a:cubicBezTo>
                  <a:cubicBezTo>
                    <a:pt x="747" y="511"/>
                    <a:pt x="748" y="517"/>
                    <a:pt x="748" y="517"/>
                  </a:cubicBezTo>
                  <a:cubicBezTo>
                    <a:pt x="764" y="516"/>
                    <a:pt x="764" y="516"/>
                    <a:pt x="764" y="516"/>
                  </a:cubicBezTo>
                  <a:cubicBezTo>
                    <a:pt x="764" y="516"/>
                    <a:pt x="764" y="516"/>
                    <a:pt x="764" y="516"/>
                  </a:cubicBezTo>
                  <a:cubicBezTo>
                    <a:pt x="764" y="516"/>
                    <a:pt x="764" y="516"/>
                    <a:pt x="764" y="516"/>
                  </a:cubicBezTo>
                  <a:cubicBezTo>
                    <a:pt x="760" y="525"/>
                    <a:pt x="760" y="525"/>
                    <a:pt x="760" y="525"/>
                  </a:cubicBezTo>
                  <a:cubicBezTo>
                    <a:pt x="763" y="518"/>
                    <a:pt x="763" y="518"/>
                    <a:pt x="763" y="518"/>
                  </a:cubicBezTo>
                  <a:cubicBezTo>
                    <a:pt x="763" y="518"/>
                    <a:pt x="763" y="518"/>
                    <a:pt x="763" y="518"/>
                  </a:cubicBezTo>
                  <a:cubicBezTo>
                    <a:pt x="761" y="522"/>
                    <a:pt x="761" y="522"/>
                    <a:pt x="761" y="522"/>
                  </a:cubicBezTo>
                  <a:cubicBezTo>
                    <a:pt x="759" y="524"/>
                    <a:pt x="759" y="524"/>
                    <a:pt x="759" y="524"/>
                  </a:cubicBezTo>
                  <a:cubicBezTo>
                    <a:pt x="759" y="524"/>
                    <a:pt x="759" y="524"/>
                    <a:pt x="759" y="524"/>
                  </a:cubicBezTo>
                  <a:cubicBezTo>
                    <a:pt x="759" y="524"/>
                    <a:pt x="761" y="526"/>
                    <a:pt x="763" y="529"/>
                  </a:cubicBezTo>
                  <a:cubicBezTo>
                    <a:pt x="765" y="531"/>
                    <a:pt x="768" y="535"/>
                    <a:pt x="772" y="540"/>
                  </a:cubicBezTo>
                  <a:cubicBezTo>
                    <a:pt x="772" y="540"/>
                    <a:pt x="772" y="540"/>
                    <a:pt x="772" y="540"/>
                  </a:cubicBezTo>
                  <a:cubicBezTo>
                    <a:pt x="772" y="540"/>
                    <a:pt x="772" y="540"/>
                    <a:pt x="772" y="540"/>
                  </a:cubicBezTo>
                  <a:cubicBezTo>
                    <a:pt x="771" y="540"/>
                    <a:pt x="770" y="540"/>
                    <a:pt x="769" y="540"/>
                  </a:cubicBezTo>
                  <a:cubicBezTo>
                    <a:pt x="768" y="539"/>
                    <a:pt x="767" y="539"/>
                    <a:pt x="767" y="539"/>
                  </a:cubicBezTo>
                  <a:cubicBezTo>
                    <a:pt x="766" y="539"/>
                    <a:pt x="766" y="539"/>
                    <a:pt x="766" y="539"/>
                  </a:cubicBezTo>
                  <a:cubicBezTo>
                    <a:pt x="766" y="539"/>
                    <a:pt x="766" y="539"/>
                    <a:pt x="766" y="539"/>
                  </a:cubicBezTo>
                  <a:cubicBezTo>
                    <a:pt x="766" y="539"/>
                    <a:pt x="766" y="539"/>
                    <a:pt x="766" y="539"/>
                  </a:cubicBezTo>
                  <a:cubicBezTo>
                    <a:pt x="766" y="539"/>
                    <a:pt x="766" y="539"/>
                    <a:pt x="766" y="539"/>
                  </a:cubicBezTo>
                  <a:cubicBezTo>
                    <a:pt x="766" y="539"/>
                    <a:pt x="766" y="539"/>
                    <a:pt x="766" y="539"/>
                  </a:cubicBezTo>
                  <a:cubicBezTo>
                    <a:pt x="766" y="539"/>
                    <a:pt x="766" y="539"/>
                    <a:pt x="766" y="539"/>
                  </a:cubicBezTo>
                  <a:cubicBezTo>
                    <a:pt x="759" y="536"/>
                    <a:pt x="759" y="536"/>
                    <a:pt x="759" y="536"/>
                  </a:cubicBezTo>
                  <a:cubicBezTo>
                    <a:pt x="721" y="562"/>
                    <a:pt x="721" y="562"/>
                    <a:pt x="721" y="562"/>
                  </a:cubicBezTo>
                  <a:cubicBezTo>
                    <a:pt x="712" y="568"/>
                    <a:pt x="712" y="568"/>
                    <a:pt x="712" y="568"/>
                  </a:cubicBezTo>
                  <a:cubicBezTo>
                    <a:pt x="712" y="568"/>
                    <a:pt x="712" y="567"/>
                    <a:pt x="712" y="567"/>
                  </a:cubicBezTo>
                  <a:cubicBezTo>
                    <a:pt x="711" y="566"/>
                    <a:pt x="709" y="564"/>
                    <a:pt x="707" y="563"/>
                  </a:cubicBezTo>
                  <a:cubicBezTo>
                    <a:pt x="705" y="561"/>
                    <a:pt x="702" y="560"/>
                    <a:pt x="698" y="560"/>
                  </a:cubicBezTo>
                  <a:cubicBezTo>
                    <a:pt x="698" y="560"/>
                    <a:pt x="698" y="560"/>
                    <a:pt x="698" y="560"/>
                  </a:cubicBezTo>
                  <a:cubicBezTo>
                    <a:pt x="698" y="560"/>
                    <a:pt x="698" y="560"/>
                    <a:pt x="698" y="560"/>
                  </a:cubicBezTo>
                  <a:cubicBezTo>
                    <a:pt x="698" y="560"/>
                    <a:pt x="698" y="560"/>
                    <a:pt x="698" y="560"/>
                  </a:cubicBezTo>
                  <a:cubicBezTo>
                    <a:pt x="694" y="560"/>
                    <a:pt x="692" y="561"/>
                    <a:pt x="689" y="562"/>
                  </a:cubicBezTo>
                  <a:cubicBezTo>
                    <a:pt x="689" y="562"/>
                    <a:pt x="689" y="562"/>
                    <a:pt x="689" y="562"/>
                  </a:cubicBezTo>
                  <a:cubicBezTo>
                    <a:pt x="689" y="563"/>
                    <a:pt x="688" y="563"/>
                    <a:pt x="687" y="564"/>
                  </a:cubicBezTo>
                  <a:cubicBezTo>
                    <a:pt x="665" y="570"/>
                    <a:pt x="665" y="570"/>
                    <a:pt x="665" y="570"/>
                  </a:cubicBezTo>
                  <a:cubicBezTo>
                    <a:pt x="624" y="562"/>
                    <a:pt x="624" y="562"/>
                    <a:pt x="624" y="562"/>
                  </a:cubicBezTo>
                  <a:cubicBezTo>
                    <a:pt x="595" y="570"/>
                    <a:pt x="595" y="570"/>
                    <a:pt x="595" y="570"/>
                  </a:cubicBezTo>
                  <a:cubicBezTo>
                    <a:pt x="579" y="575"/>
                    <a:pt x="579" y="575"/>
                    <a:pt x="579" y="575"/>
                  </a:cubicBezTo>
                  <a:cubicBezTo>
                    <a:pt x="577" y="582"/>
                    <a:pt x="577" y="582"/>
                    <a:pt x="577" y="582"/>
                  </a:cubicBezTo>
                  <a:cubicBezTo>
                    <a:pt x="576" y="583"/>
                    <a:pt x="576" y="583"/>
                    <a:pt x="576" y="584"/>
                  </a:cubicBezTo>
                  <a:cubicBezTo>
                    <a:pt x="576" y="586"/>
                    <a:pt x="576" y="587"/>
                    <a:pt x="576" y="589"/>
                  </a:cubicBezTo>
                  <a:cubicBezTo>
                    <a:pt x="576" y="589"/>
                    <a:pt x="576" y="589"/>
                    <a:pt x="576" y="589"/>
                  </a:cubicBezTo>
                  <a:cubicBezTo>
                    <a:pt x="576" y="594"/>
                    <a:pt x="577" y="600"/>
                    <a:pt x="581" y="606"/>
                  </a:cubicBezTo>
                  <a:cubicBezTo>
                    <a:pt x="583" y="608"/>
                    <a:pt x="584" y="611"/>
                    <a:pt x="587" y="613"/>
                  </a:cubicBezTo>
                  <a:cubicBezTo>
                    <a:pt x="591" y="617"/>
                    <a:pt x="595" y="620"/>
                    <a:pt x="602" y="623"/>
                  </a:cubicBezTo>
                  <a:cubicBezTo>
                    <a:pt x="602" y="623"/>
                    <a:pt x="602" y="623"/>
                    <a:pt x="602" y="623"/>
                  </a:cubicBezTo>
                  <a:cubicBezTo>
                    <a:pt x="604" y="625"/>
                    <a:pt x="606" y="626"/>
                    <a:pt x="608" y="627"/>
                  </a:cubicBezTo>
                  <a:cubicBezTo>
                    <a:pt x="609" y="628"/>
                    <a:pt x="610" y="628"/>
                    <a:pt x="612" y="629"/>
                  </a:cubicBezTo>
                  <a:cubicBezTo>
                    <a:pt x="612" y="629"/>
                    <a:pt x="612" y="629"/>
                    <a:pt x="613" y="629"/>
                  </a:cubicBezTo>
                  <a:cubicBezTo>
                    <a:pt x="613" y="629"/>
                    <a:pt x="613" y="629"/>
                    <a:pt x="613" y="629"/>
                  </a:cubicBezTo>
                  <a:cubicBezTo>
                    <a:pt x="613" y="629"/>
                    <a:pt x="613" y="629"/>
                    <a:pt x="613" y="629"/>
                  </a:cubicBezTo>
                  <a:cubicBezTo>
                    <a:pt x="613" y="631"/>
                    <a:pt x="613" y="632"/>
                    <a:pt x="613" y="633"/>
                  </a:cubicBezTo>
                  <a:cubicBezTo>
                    <a:pt x="613" y="635"/>
                    <a:pt x="613" y="637"/>
                    <a:pt x="613" y="639"/>
                  </a:cubicBezTo>
                  <a:cubicBezTo>
                    <a:pt x="613" y="641"/>
                    <a:pt x="614" y="642"/>
                    <a:pt x="614" y="645"/>
                  </a:cubicBezTo>
                  <a:cubicBezTo>
                    <a:pt x="614" y="646"/>
                    <a:pt x="614" y="648"/>
                    <a:pt x="615" y="650"/>
                  </a:cubicBezTo>
                  <a:cubicBezTo>
                    <a:pt x="615" y="650"/>
                    <a:pt x="615" y="650"/>
                    <a:pt x="615" y="650"/>
                  </a:cubicBezTo>
                  <a:cubicBezTo>
                    <a:pt x="615" y="650"/>
                    <a:pt x="615" y="650"/>
                    <a:pt x="615" y="650"/>
                  </a:cubicBezTo>
                  <a:cubicBezTo>
                    <a:pt x="615" y="650"/>
                    <a:pt x="615" y="650"/>
                    <a:pt x="615" y="650"/>
                  </a:cubicBezTo>
                  <a:cubicBezTo>
                    <a:pt x="615" y="650"/>
                    <a:pt x="615" y="650"/>
                    <a:pt x="615" y="650"/>
                  </a:cubicBezTo>
                  <a:cubicBezTo>
                    <a:pt x="588" y="634"/>
                    <a:pt x="588" y="634"/>
                    <a:pt x="588" y="634"/>
                  </a:cubicBezTo>
                  <a:cubicBezTo>
                    <a:pt x="584" y="634"/>
                    <a:pt x="584" y="634"/>
                    <a:pt x="584" y="634"/>
                  </a:cubicBezTo>
                  <a:cubicBezTo>
                    <a:pt x="583" y="634"/>
                    <a:pt x="576" y="634"/>
                    <a:pt x="567" y="636"/>
                  </a:cubicBezTo>
                  <a:cubicBezTo>
                    <a:pt x="562" y="637"/>
                    <a:pt x="557" y="638"/>
                    <a:pt x="552" y="640"/>
                  </a:cubicBezTo>
                  <a:cubicBezTo>
                    <a:pt x="549" y="642"/>
                    <a:pt x="547" y="643"/>
                    <a:pt x="544" y="645"/>
                  </a:cubicBezTo>
                  <a:cubicBezTo>
                    <a:pt x="542" y="647"/>
                    <a:pt x="539" y="649"/>
                    <a:pt x="537" y="652"/>
                  </a:cubicBezTo>
                  <a:cubicBezTo>
                    <a:pt x="528" y="667"/>
                    <a:pt x="528" y="667"/>
                    <a:pt x="528" y="667"/>
                  </a:cubicBezTo>
                  <a:cubicBezTo>
                    <a:pt x="554" y="677"/>
                    <a:pt x="554" y="677"/>
                    <a:pt x="554" y="677"/>
                  </a:cubicBezTo>
                  <a:cubicBezTo>
                    <a:pt x="588" y="690"/>
                    <a:pt x="588" y="690"/>
                    <a:pt x="588" y="690"/>
                  </a:cubicBezTo>
                  <a:cubicBezTo>
                    <a:pt x="606" y="710"/>
                    <a:pt x="606" y="710"/>
                    <a:pt x="606" y="710"/>
                  </a:cubicBezTo>
                  <a:cubicBezTo>
                    <a:pt x="606" y="711"/>
                    <a:pt x="608" y="713"/>
                    <a:pt x="609" y="715"/>
                  </a:cubicBezTo>
                  <a:cubicBezTo>
                    <a:pt x="610" y="716"/>
                    <a:pt x="611" y="717"/>
                    <a:pt x="612" y="718"/>
                  </a:cubicBezTo>
                  <a:cubicBezTo>
                    <a:pt x="612" y="718"/>
                    <a:pt x="612" y="718"/>
                    <a:pt x="612" y="718"/>
                  </a:cubicBezTo>
                  <a:cubicBezTo>
                    <a:pt x="612" y="718"/>
                    <a:pt x="612" y="718"/>
                    <a:pt x="612" y="718"/>
                  </a:cubicBezTo>
                  <a:cubicBezTo>
                    <a:pt x="613" y="720"/>
                    <a:pt x="615" y="722"/>
                    <a:pt x="618" y="72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18" y="725"/>
                    <a:pt x="618" y="725"/>
                    <a:pt x="618" y="725"/>
                  </a:cubicBezTo>
                  <a:cubicBezTo>
                    <a:pt x="619" y="726"/>
                    <a:pt x="620" y="727"/>
                    <a:pt x="622" y="728"/>
                  </a:cubicBezTo>
                  <a:cubicBezTo>
                    <a:pt x="623" y="729"/>
                    <a:pt x="624" y="729"/>
                    <a:pt x="625" y="730"/>
                  </a:cubicBezTo>
                  <a:cubicBezTo>
                    <a:pt x="625" y="730"/>
                    <a:pt x="625" y="730"/>
                    <a:pt x="626" y="731"/>
                  </a:cubicBezTo>
                  <a:cubicBezTo>
                    <a:pt x="626" y="731"/>
                    <a:pt x="626" y="731"/>
                    <a:pt x="627" y="732"/>
                  </a:cubicBezTo>
                  <a:cubicBezTo>
                    <a:pt x="628" y="733"/>
                    <a:pt x="630" y="736"/>
                    <a:pt x="633" y="738"/>
                  </a:cubicBezTo>
                  <a:cubicBezTo>
                    <a:pt x="634" y="740"/>
                    <a:pt x="635" y="742"/>
                    <a:pt x="637" y="744"/>
                  </a:cubicBezTo>
                  <a:cubicBezTo>
                    <a:pt x="637" y="744"/>
                    <a:pt x="637" y="744"/>
                    <a:pt x="637" y="744"/>
                  </a:cubicBezTo>
                  <a:cubicBezTo>
                    <a:pt x="637" y="744"/>
                    <a:pt x="637" y="744"/>
                    <a:pt x="637" y="744"/>
                  </a:cubicBezTo>
                  <a:cubicBezTo>
                    <a:pt x="608" y="761"/>
                    <a:pt x="608" y="761"/>
                    <a:pt x="608" y="761"/>
                  </a:cubicBezTo>
                  <a:cubicBezTo>
                    <a:pt x="576" y="763"/>
                    <a:pt x="576" y="763"/>
                    <a:pt x="576" y="763"/>
                  </a:cubicBezTo>
                  <a:cubicBezTo>
                    <a:pt x="550" y="753"/>
                    <a:pt x="550" y="753"/>
                    <a:pt x="550" y="753"/>
                  </a:cubicBezTo>
                  <a:cubicBezTo>
                    <a:pt x="540" y="737"/>
                    <a:pt x="540" y="737"/>
                    <a:pt x="540" y="737"/>
                  </a:cubicBezTo>
                  <a:cubicBezTo>
                    <a:pt x="508" y="725"/>
                    <a:pt x="508" y="725"/>
                    <a:pt x="508" y="725"/>
                  </a:cubicBezTo>
                  <a:cubicBezTo>
                    <a:pt x="492" y="688"/>
                    <a:pt x="492" y="688"/>
                    <a:pt x="492" y="688"/>
                  </a:cubicBezTo>
                  <a:cubicBezTo>
                    <a:pt x="453" y="631"/>
                    <a:pt x="453" y="631"/>
                    <a:pt x="453" y="631"/>
                  </a:cubicBezTo>
                  <a:cubicBezTo>
                    <a:pt x="365" y="690"/>
                    <a:pt x="365" y="690"/>
                    <a:pt x="365" y="690"/>
                  </a:cubicBezTo>
                  <a:cubicBezTo>
                    <a:pt x="399" y="709"/>
                    <a:pt x="399" y="709"/>
                    <a:pt x="399" y="709"/>
                  </a:cubicBezTo>
                  <a:cubicBezTo>
                    <a:pt x="398" y="715"/>
                    <a:pt x="398" y="715"/>
                    <a:pt x="398" y="715"/>
                  </a:cubicBezTo>
                  <a:cubicBezTo>
                    <a:pt x="390" y="739"/>
                    <a:pt x="390" y="739"/>
                    <a:pt x="390" y="739"/>
                  </a:cubicBezTo>
                  <a:cubicBezTo>
                    <a:pt x="386" y="765"/>
                    <a:pt x="386" y="765"/>
                    <a:pt x="386" y="765"/>
                  </a:cubicBezTo>
                  <a:cubicBezTo>
                    <a:pt x="373" y="785"/>
                    <a:pt x="373" y="785"/>
                    <a:pt x="373" y="785"/>
                  </a:cubicBezTo>
                  <a:cubicBezTo>
                    <a:pt x="334" y="793"/>
                    <a:pt x="334" y="793"/>
                    <a:pt x="334" y="793"/>
                  </a:cubicBezTo>
                  <a:cubicBezTo>
                    <a:pt x="329" y="785"/>
                    <a:pt x="329" y="785"/>
                    <a:pt x="329" y="785"/>
                  </a:cubicBezTo>
                  <a:cubicBezTo>
                    <a:pt x="354" y="775"/>
                    <a:pt x="354" y="775"/>
                    <a:pt x="354" y="775"/>
                  </a:cubicBezTo>
                  <a:cubicBezTo>
                    <a:pt x="370" y="730"/>
                    <a:pt x="370" y="730"/>
                    <a:pt x="370" y="730"/>
                  </a:cubicBezTo>
                  <a:cubicBezTo>
                    <a:pt x="351" y="679"/>
                    <a:pt x="351" y="679"/>
                    <a:pt x="351" y="679"/>
                  </a:cubicBezTo>
                  <a:cubicBezTo>
                    <a:pt x="355" y="680"/>
                    <a:pt x="355" y="680"/>
                    <a:pt x="355" y="680"/>
                  </a:cubicBezTo>
                  <a:cubicBezTo>
                    <a:pt x="365" y="683"/>
                    <a:pt x="365" y="683"/>
                    <a:pt x="365" y="683"/>
                  </a:cubicBezTo>
                  <a:cubicBezTo>
                    <a:pt x="400" y="624"/>
                    <a:pt x="400" y="624"/>
                    <a:pt x="400" y="624"/>
                  </a:cubicBezTo>
                  <a:cubicBezTo>
                    <a:pt x="390" y="616"/>
                    <a:pt x="390" y="616"/>
                    <a:pt x="390" y="616"/>
                  </a:cubicBezTo>
                  <a:cubicBezTo>
                    <a:pt x="378" y="608"/>
                    <a:pt x="378" y="608"/>
                    <a:pt x="378" y="608"/>
                  </a:cubicBezTo>
                  <a:cubicBezTo>
                    <a:pt x="371" y="591"/>
                    <a:pt x="371" y="591"/>
                    <a:pt x="371" y="591"/>
                  </a:cubicBezTo>
                  <a:cubicBezTo>
                    <a:pt x="343" y="565"/>
                    <a:pt x="343" y="565"/>
                    <a:pt x="343" y="565"/>
                  </a:cubicBezTo>
                  <a:cubicBezTo>
                    <a:pt x="278" y="559"/>
                    <a:pt x="278" y="559"/>
                    <a:pt x="278" y="559"/>
                  </a:cubicBezTo>
                  <a:cubicBezTo>
                    <a:pt x="209" y="535"/>
                    <a:pt x="209" y="535"/>
                    <a:pt x="209" y="535"/>
                  </a:cubicBezTo>
                  <a:cubicBezTo>
                    <a:pt x="178" y="542"/>
                    <a:pt x="178" y="542"/>
                    <a:pt x="178" y="542"/>
                  </a:cubicBezTo>
                  <a:cubicBezTo>
                    <a:pt x="82" y="562"/>
                    <a:pt x="82" y="562"/>
                    <a:pt x="82" y="562"/>
                  </a:cubicBezTo>
                  <a:cubicBezTo>
                    <a:pt x="60" y="605"/>
                    <a:pt x="60" y="605"/>
                    <a:pt x="60" y="605"/>
                  </a:cubicBezTo>
                  <a:cubicBezTo>
                    <a:pt x="54" y="637"/>
                    <a:pt x="54" y="637"/>
                    <a:pt x="54" y="637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21" y="711"/>
                    <a:pt x="21" y="711"/>
                    <a:pt x="21" y="711"/>
                  </a:cubicBezTo>
                  <a:cubicBezTo>
                    <a:pt x="25" y="758"/>
                    <a:pt x="25" y="758"/>
                    <a:pt x="25" y="758"/>
                  </a:cubicBezTo>
                  <a:cubicBezTo>
                    <a:pt x="54" y="788"/>
                    <a:pt x="54" y="788"/>
                    <a:pt x="54" y="788"/>
                  </a:cubicBezTo>
                  <a:cubicBezTo>
                    <a:pt x="40" y="806"/>
                    <a:pt x="40" y="806"/>
                    <a:pt x="40" y="806"/>
                  </a:cubicBezTo>
                  <a:cubicBezTo>
                    <a:pt x="18" y="832"/>
                    <a:pt x="18" y="832"/>
                    <a:pt x="18" y="832"/>
                  </a:cubicBezTo>
                  <a:cubicBezTo>
                    <a:pt x="0" y="852"/>
                    <a:pt x="0" y="852"/>
                    <a:pt x="0" y="852"/>
                  </a:cubicBezTo>
                  <a:cubicBezTo>
                    <a:pt x="37" y="898"/>
                    <a:pt x="37" y="898"/>
                    <a:pt x="37" y="898"/>
                  </a:cubicBezTo>
                  <a:cubicBezTo>
                    <a:pt x="37" y="898"/>
                    <a:pt x="37" y="898"/>
                    <a:pt x="37" y="898"/>
                  </a:cubicBezTo>
                  <a:cubicBezTo>
                    <a:pt x="37" y="898"/>
                    <a:pt x="37" y="898"/>
                    <a:pt x="37" y="898"/>
                  </a:cubicBezTo>
                  <a:cubicBezTo>
                    <a:pt x="38" y="901"/>
                    <a:pt x="41" y="906"/>
                    <a:pt x="46" y="912"/>
                  </a:cubicBezTo>
                  <a:cubicBezTo>
                    <a:pt x="46" y="912"/>
                    <a:pt x="46" y="912"/>
                    <a:pt x="46" y="912"/>
                  </a:cubicBezTo>
                  <a:cubicBezTo>
                    <a:pt x="53" y="920"/>
                    <a:pt x="65" y="930"/>
                    <a:pt x="82" y="937"/>
                  </a:cubicBezTo>
                  <a:cubicBezTo>
                    <a:pt x="96" y="942"/>
                    <a:pt x="104" y="946"/>
                    <a:pt x="109" y="948"/>
                  </a:cubicBezTo>
                  <a:cubicBezTo>
                    <a:pt x="110" y="949"/>
                    <a:pt x="111" y="949"/>
                    <a:pt x="111" y="949"/>
                  </a:cubicBezTo>
                  <a:cubicBezTo>
                    <a:pt x="112" y="950"/>
                    <a:pt x="113" y="950"/>
                    <a:pt x="114" y="950"/>
                  </a:cubicBezTo>
                  <a:cubicBezTo>
                    <a:pt x="132" y="983"/>
                    <a:pt x="132" y="983"/>
                    <a:pt x="132" y="983"/>
                  </a:cubicBezTo>
                  <a:cubicBezTo>
                    <a:pt x="188" y="983"/>
                    <a:pt x="188" y="983"/>
                    <a:pt x="188" y="983"/>
                  </a:cubicBezTo>
                  <a:cubicBezTo>
                    <a:pt x="188" y="983"/>
                    <a:pt x="188" y="983"/>
                    <a:pt x="188" y="983"/>
                  </a:cubicBezTo>
                  <a:cubicBezTo>
                    <a:pt x="188" y="999"/>
                    <a:pt x="188" y="999"/>
                    <a:pt x="188" y="999"/>
                  </a:cubicBezTo>
                  <a:cubicBezTo>
                    <a:pt x="201" y="1021"/>
                    <a:pt x="201" y="1021"/>
                    <a:pt x="201" y="1021"/>
                  </a:cubicBezTo>
                  <a:cubicBezTo>
                    <a:pt x="242" y="1055"/>
                    <a:pt x="242" y="1055"/>
                    <a:pt x="242" y="1055"/>
                  </a:cubicBezTo>
                  <a:cubicBezTo>
                    <a:pt x="242" y="1055"/>
                    <a:pt x="242" y="1055"/>
                    <a:pt x="242" y="1055"/>
                  </a:cubicBezTo>
                  <a:cubicBezTo>
                    <a:pt x="242" y="1055"/>
                    <a:pt x="242" y="1055"/>
                    <a:pt x="242" y="1055"/>
                  </a:cubicBezTo>
                  <a:cubicBezTo>
                    <a:pt x="243" y="1056"/>
                    <a:pt x="251" y="1062"/>
                    <a:pt x="259" y="1069"/>
                  </a:cubicBezTo>
                  <a:cubicBezTo>
                    <a:pt x="263" y="1073"/>
                    <a:pt x="267" y="1077"/>
                    <a:pt x="270" y="1080"/>
                  </a:cubicBezTo>
                  <a:cubicBezTo>
                    <a:pt x="271" y="1081"/>
                    <a:pt x="273" y="1083"/>
                    <a:pt x="273" y="1084"/>
                  </a:cubicBezTo>
                  <a:cubicBezTo>
                    <a:pt x="274" y="1085"/>
                    <a:pt x="274" y="1085"/>
                    <a:pt x="274" y="1085"/>
                  </a:cubicBezTo>
                  <a:cubicBezTo>
                    <a:pt x="274" y="1086"/>
                    <a:pt x="274" y="1086"/>
                    <a:pt x="274" y="1086"/>
                  </a:cubicBezTo>
                  <a:cubicBezTo>
                    <a:pt x="275" y="1088"/>
                    <a:pt x="276" y="1091"/>
                    <a:pt x="278" y="1093"/>
                  </a:cubicBezTo>
                  <a:cubicBezTo>
                    <a:pt x="280" y="1097"/>
                    <a:pt x="283" y="1102"/>
                    <a:pt x="287" y="1106"/>
                  </a:cubicBezTo>
                  <a:cubicBezTo>
                    <a:pt x="291" y="1112"/>
                    <a:pt x="297" y="1119"/>
                    <a:pt x="301" y="1123"/>
                  </a:cubicBezTo>
                  <a:cubicBezTo>
                    <a:pt x="305" y="1128"/>
                    <a:pt x="308" y="1131"/>
                    <a:pt x="308" y="1131"/>
                  </a:cubicBezTo>
                  <a:cubicBezTo>
                    <a:pt x="316" y="1140"/>
                    <a:pt x="316" y="1140"/>
                    <a:pt x="316" y="1140"/>
                  </a:cubicBezTo>
                  <a:cubicBezTo>
                    <a:pt x="360" y="1109"/>
                    <a:pt x="360" y="1109"/>
                    <a:pt x="360" y="1109"/>
                  </a:cubicBezTo>
                  <a:cubicBezTo>
                    <a:pt x="452" y="1066"/>
                    <a:pt x="452" y="1066"/>
                    <a:pt x="452" y="1066"/>
                  </a:cubicBezTo>
                  <a:cubicBezTo>
                    <a:pt x="484" y="1065"/>
                    <a:pt x="484" y="1065"/>
                    <a:pt x="484" y="1065"/>
                  </a:cubicBezTo>
                  <a:cubicBezTo>
                    <a:pt x="518" y="1085"/>
                    <a:pt x="518" y="1085"/>
                    <a:pt x="518" y="1085"/>
                  </a:cubicBezTo>
                  <a:cubicBezTo>
                    <a:pt x="569" y="1059"/>
                    <a:pt x="569" y="1059"/>
                    <a:pt x="569" y="1059"/>
                  </a:cubicBezTo>
                  <a:cubicBezTo>
                    <a:pt x="638" y="1035"/>
                    <a:pt x="638" y="1035"/>
                    <a:pt x="638" y="1035"/>
                  </a:cubicBezTo>
                  <a:cubicBezTo>
                    <a:pt x="639" y="1034"/>
                    <a:pt x="639" y="1034"/>
                    <a:pt x="639" y="1034"/>
                  </a:cubicBezTo>
                  <a:cubicBezTo>
                    <a:pt x="639" y="1034"/>
                    <a:pt x="639" y="1034"/>
                    <a:pt x="639" y="1034"/>
                  </a:cubicBezTo>
                  <a:cubicBezTo>
                    <a:pt x="643" y="1033"/>
                    <a:pt x="658" y="1025"/>
                    <a:pt x="676" y="1018"/>
                  </a:cubicBezTo>
                  <a:cubicBezTo>
                    <a:pt x="685" y="1014"/>
                    <a:pt x="695" y="1010"/>
                    <a:pt x="704" y="1007"/>
                  </a:cubicBezTo>
                  <a:cubicBezTo>
                    <a:pt x="704" y="1006"/>
                    <a:pt x="705" y="1006"/>
                    <a:pt x="705" y="1006"/>
                  </a:cubicBezTo>
                  <a:cubicBezTo>
                    <a:pt x="713" y="1003"/>
                    <a:pt x="720" y="1001"/>
                    <a:pt x="726" y="999"/>
                  </a:cubicBezTo>
                  <a:cubicBezTo>
                    <a:pt x="726" y="999"/>
                    <a:pt x="726" y="999"/>
                    <a:pt x="726" y="999"/>
                  </a:cubicBezTo>
                  <a:cubicBezTo>
                    <a:pt x="726" y="999"/>
                    <a:pt x="726" y="999"/>
                    <a:pt x="726" y="999"/>
                  </a:cubicBezTo>
                  <a:cubicBezTo>
                    <a:pt x="730" y="1000"/>
                    <a:pt x="737" y="1000"/>
                    <a:pt x="746" y="1001"/>
                  </a:cubicBezTo>
                  <a:cubicBezTo>
                    <a:pt x="752" y="1002"/>
                    <a:pt x="759" y="1002"/>
                    <a:pt x="765" y="1003"/>
                  </a:cubicBezTo>
                  <a:cubicBezTo>
                    <a:pt x="771" y="1003"/>
                    <a:pt x="777" y="1003"/>
                    <a:pt x="782" y="1003"/>
                  </a:cubicBezTo>
                  <a:cubicBezTo>
                    <a:pt x="783" y="1003"/>
                    <a:pt x="785" y="1003"/>
                    <a:pt x="786" y="1003"/>
                  </a:cubicBezTo>
                  <a:cubicBezTo>
                    <a:pt x="787" y="1003"/>
                    <a:pt x="787" y="1003"/>
                    <a:pt x="787" y="1003"/>
                  </a:cubicBezTo>
                  <a:cubicBezTo>
                    <a:pt x="788" y="1003"/>
                    <a:pt x="790" y="1003"/>
                    <a:pt x="791" y="1003"/>
                  </a:cubicBezTo>
                  <a:cubicBezTo>
                    <a:pt x="791" y="1003"/>
                    <a:pt x="791" y="1003"/>
                    <a:pt x="791" y="1003"/>
                  </a:cubicBezTo>
                  <a:cubicBezTo>
                    <a:pt x="793" y="1002"/>
                    <a:pt x="795" y="1001"/>
                    <a:pt x="797" y="1000"/>
                  </a:cubicBezTo>
                  <a:cubicBezTo>
                    <a:pt x="799" y="999"/>
                    <a:pt x="801" y="997"/>
                    <a:pt x="802" y="995"/>
                  </a:cubicBezTo>
                  <a:cubicBezTo>
                    <a:pt x="802" y="995"/>
                    <a:pt x="802" y="994"/>
                    <a:pt x="803" y="994"/>
                  </a:cubicBezTo>
                  <a:cubicBezTo>
                    <a:pt x="803" y="993"/>
                    <a:pt x="803" y="993"/>
                    <a:pt x="804" y="992"/>
                  </a:cubicBezTo>
                  <a:cubicBezTo>
                    <a:pt x="805" y="990"/>
                    <a:pt x="805" y="987"/>
                    <a:pt x="806" y="985"/>
                  </a:cubicBezTo>
                  <a:cubicBezTo>
                    <a:pt x="806" y="983"/>
                    <a:pt x="806" y="980"/>
                    <a:pt x="806" y="978"/>
                  </a:cubicBezTo>
                  <a:cubicBezTo>
                    <a:pt x="806" y="978"/>
                    <a:pt x="806" y="978"/>
                    <a:pt x="806" y="978"/>
                  </a:cubicBezTo>
                  <a:cubicBezTo>
                    <a:pt x="806" y="974"/>
                    <a:pt x="806" y="970"/>
                    <a:pt x="805" y="967"/>
                  </a:cubicBezTo>
                  <a:cubicBezTo>
                    <a:pt x="866" y="922"/>
                    <a:pt x="866" y="922"/>
                    <a:pt x="866" y="922"/>
                  </a:cubicBezTo>
                  <a:cubicBezTo>
                    <a:pt x="867" y="916"/>
                    <a:pt x="867" y="916"/>
                    <a:pt x="867" y="916"/>
                  </a:cubicBezTo>
                  <a:cubicBezTo>
                    <a:pt x="867" y="916"/>
                    <a:pt x="867" y="916"/>
                    <a:pt x="867" y="916"/>
                  </a:cubicBezTo>
                  <a:cubicBezTo>
                    <a:pt x="867" y="916"/>
                    <a:pt x="867" y="916"/>
                    <a:pt x="867" y="916"/>
                  </a:cubicBezTo>
                  <a:cubicBezTo>
                    <a:pt x="867" y="916"/>
                    <a:pt x="867" y="916"/>
                    <a:pt x="867" y="916"/>
                  </a:cubicBezTo>
                  <a:cubicBezTo>
                    <a:pt x="867" y="916"/>
                    <a:pt x="867" y="915"/>
                    <a:pt x="868" y="914"/>
                  </a:cubicBezTo>
                  <a:cubicBezTo>
                    <a:pt x="869" y="911"/>
                    <a:pt x="871" y="908"/>
                    <a:pt x="873" y="904"/>
                  </a:cubicBezTo>
                  <a:cubicBezTo>
                    <a:pt x="876" y="899"/>
                    <a:pt x="880" y="892"/>
                    <a:pt x="883" y="887"/>
                  </a:cubicBezTo>
                  <a:cubicBezTo>
                    <a:pt x="883" y="887"/>
                    <a:pt x="883" y="887"/>
                    <a:pt x="883" y="887"/>
                  </a:cubicBezTo>
                  <a:cubicBezTo>
                    <a:pt x="885" y="884"/>
                    <a:pt x="887" y="881"/>
                    <a:pt x="889" y="878"/>
                  </a:cubicBezTo>
                  <a:cubicBezTo>
                    <a:pt x="890" y="876"/>
                    <a:pt x="892" y="875"/>
                    <a:pt x="893" y="873"/>
                  </a:cubicBezTo>
                  <a:cubicBezTo>
                    <a:pt x="897" y="868"/>
                    <a:pt x="902" y="861"/>
                    <a:pt x="906" y="855"/>
                  </a:cubicBezTo>
                  <a:cubicBezTo>
                    <a:pt x="908" y="852"/>
                    <a:pt x="909" y="850"/>
                    <a:pt x="910" y="848"/>
                  </a:cubicBezTo>
                  <a:cubicBezTo>
                    <a:pt x="941" y="831"/>
                    <a:pt x="941" y="831"/>
                    <a:pt x="941" y="831"/>
                  </a:cubicBezTo>
                  <a:cubicBezTo>
                    <a:pt x="964" y="839"/>
                    <a:pt x="964" y="839"/>
                    <a:pt x="964" y="839"/>
                  </a:cubicBezTo>
                  <a:cubicBezTo>
                    <a:pt x="1009" y="850"/>
                    <a:pt x="1009" y="850"/>
                    <a:pt x="1009" y="850"/>
                  </a:cubicBezTo>
                  <a:cubicBezTo>
                    <a:pt x="1012" y="850"/>
                    <a:pt x="1012" y="850"/>
                    <a:pt x="1012" y="850"/>
                  </a:cubicBezTo>
                  <a:cubicBezTo>
                    <a:pt x="1012" y="850"/>
                    <a:pt x="1012" y="850"/>
                    <a:pt x="1012" y="850"/>
                  </a:cubicBezTo>
                  <a:cubicBezTo>
                    <a:pt x="1012" y="850"/>
                    <a:pt x="1015" y="850"/>
                    <a:pt x="1019" y="850"/>
                  </a:cubicBezTo>
                  <a:cubicBezTo>
                    <a:pt x="1019" y="850"/>
                    <a:pt x="1019" y="850"/>
                    <a:pt x="1019" y="850"/>
                  </a:cubicBezTo>
                  <a:cubicBezTo>
                    <a:pt x="1019" y="850"/>
                    <a:pt x="1019" y="850"/>
                    <a:pt x="1019" y="850"/>
                  </a:cubicBezTo>
                  <a:cubicBezTo>
                    <a:pt x="1019" y="850"/>
                    <a:pt x="1019" y="850"/>
                    <a:pt x="1019" y="850"/>
                  </a:cubicBezTo>
                  <a:cubicBezTo>
                    <a:pt x="1029" y="850"/>
                    <a:pt x="1044" y="850"/>
                    <a:pt x="1060" y="854"/>
                  </a:cubicBezTo>
                  <a:cubicBezTo>
                    <a:pt x="1060" y="854"/>
                    <a:pt x="1060" y="855"/>
                    <a:pt x="1059" y="855"/>
                  </a:cubicBezTo>
                  <a:cubicBezTo>
                    <a:pt x="1059" y="855"/>
                    <a:pt x="1058" y="856"/>
                    <a:pt x="1057" y="856"/>
                  </a:cubicBezTo>
                  <a:cubicBezTo>
                    <a:pt x="1057" y="856"/>
                    <a:pt x="1057" y="856"/>
                    <a:pt x="1057" y="856"/>
                  </a:cubicBezTo>
                  <a:cubicBezTo>
                    <a:pt x="1057" y="856"/>
                    <a:pt x="1057" y="856"/>
                    <a:pt x="1057" y="856"/>
                  </a:cubicBezTo>
                  <a:cubicBezTo>
                    <a:pt x="1057" y="856"/>
                    <a:pt x="1057" y="856"/>
                    <a:pt x="1057" y="856"/>
                  </a:cubicBezTo>
                  <a:cubicBezTo>
                    <a:pt x="1051" y="859"/>
                    <a:pt x="1051" y="859"/>
                    <a:pt x="1051" y="859"/>
                  </a:cubicBezTo>
                  <a:cubicBezTo>
                    <a:pt x="1050" y="866"/>
                    <a:pt x="1050" y="866"/>
                    <a:pt x="1050" y="866"/>
                  </a:cubicBezTo>
                  <a:cubicBezTo>
                    <a:pt x="1050" y="866"/>
                    <a:pt x="1050" y="866"/>
                    <a:pt x="1050" y="867"/>
                  </a:cubicBezTo>
                  <a:cubicBezTo>
                    <a:pt x="1049" y="871"/>
                    <a:pt x="1047" y="880"/>
                    <a:pt x="1045" y="889"/>
                  </a:cubicBezTo>
                  <a:cubicBezTo>
                    <a:pt x="1043" y="893"/>
                    <a:pt x="1042" y="898"/>
                    <a:pt x="1041" y="902"/>
                  </a:cubicBezTo>
                  <a:cubicBezTo>
                    <a:pt x="1041" y="904"/>
                    <a:pt x="1040" y="906"/>
                    <a:pt x="1040" y="907"/>
                  </a:cubicBezTo>
                  <a:cubicBezTo>
                    <a:pt x="1039" y="909"/>
                    <a:pt x="1039" y="910"/>
                    <a:pt x="1038" y="910"/>
                  </a:cubicBezTo>
                  <a:cubicBezTo>
                    <a:pt x="1038" y="910"/>
                    <a:pt x="1038" y="910"/>
                    <a:pt x="1038" y="910"/>
                  </a:cubicBezTo>
                  <a:cubicBezTo>
                    <a:pt x="1038" y="910"/>
                    <a:pt x="1038" y="910"/>
                    <a:pt x="1038" y="910"/>
                  </a:cubicBezTo>
                  <a:cubicBezTo>
                    <a:pt x="1038" y="910"/>
                    <a:pt x="1038" y="910"/>
                    <a:pt x="1038" y="910"/>
                  </a:cubicBezTo>
                  <a:cubicBezTo>
                    <a:pt x="1038" y="910"/>
                    <a:pt x="1038" y="910"/>
                    <a:pt x="1038" y="910"/>
                  </a:cubicBezTo>
                  <a:cubicBezTo>
                    <a:pt x="1038" y="912"/>
                    <a:pt x="1037" y="914"/>
                    <a:pt x="1037" y="915"/>
                  </a:cubicBezTo>
                  <a:cubicBezTo>
                    <a:pt x="1037" y="915"/>
                    <a:pt x="1037" y="915"/>
                    <a:pt x="1037" y="915"/>
                  </a:cubicBezTo>
                  <a:cubicBezTo>
                    <a:pt x="1037" y="918"/>
                    <a:pt x="1036" y="920"/>
                    <a:pt x="1036" y="922"/>
                  </a:cubicBezTo>
                  <a:cubicBezTo>
                    <a:pt x="1036" y="922"/>
                    <a:pt x="1036" y="922"/>
                    <a:pt x="1036" y="922"/>
                  </a:cubicBezTo>
                  <a:cubicBezTo>
                    <a:pt x="1036" y="925"/>
                    <a:pt x="1036" y="927"/>
                    <a:pt x="1036" y="930"/>
                  </a:cubicBezTo>
                  <a:cubicBezTo>
                    <a:pt x="1036" y="938"/>
                    <a:pt x="1036" y="947"/>
                    <a:pt x="1037" y="955"/>
                  </a:cubicBezTo>
                  <a:cubicBezTo>
                    <a:pt x="1037" y="955"/>
                    <a:pt x="1037" y="955"/>
                    <a:pt x="1037" y="955"/>
                  </a:cubicBezTo>
                  <a:cubicBezTo>
                    <a:pt x="1037" y="955"/>
                    <a:pt x="1037" y="955"/>
                    <a:pt x="1037" y="955"/>
                  </a:cubicBezTo>
                  <a:cubicBezTo>
                    <a:pt x="1037" y="964"/>
                    <a:pt x="1038" y="971"/>
                    <a:pt x="1038" y="975"/>
                  </a:cubicBezTo>
                  <a:cubicBezTo>
                    <a:pt x="1038" y="976"/>
                    <a:pt x="1038" y="976"/>
                    <a:pt x="1038" y="976"/>
                  </a:cubicBezTo>
                  <a:cubicBezTo>
                    <a:pt x="1038" y="976"/>
                    <a:pt x="1038" y="976"/>
                    <a:pt x="1038" y="976"/>
                  </a:cubicBezTo>
                  <a:cubicBezTo>
                    <a:pt x="1038" y="976"/>
                    <a:pt x="1038" y="976"/>
                    <a:pt x="1038" y="976"/>
                  </a:cubicBezTo>
                  <a:cubicBezTo>
                    <a:pt x="1037" y="977"/>
                    <a:pt x="1035" y="979"/>
                    <a:pt x="1033" y="981"/>
                  </a:cubicBezTo>
                  <a:cubicBezTo>
                    <a:pt x="1026" y="988"/>
                    <a:pt x="1015" y="998"/>
                    <a:pt x="1005" y="1006"/>
                  </a:cubicBezTo>
                  <a:cubicBezTo>
                    <a:pt x="1004" y="1008"/>
                    <a:pt x="1002" y="1009"/>
                    <a:pt x="1001" y="1010"/>
                  </a:cubicBezTo>
                  <a:cubicBezTo>
                    <a:pt x="995" y="1015"/>
                    <a:pt x="990" y="1019"/>
                    <a:pt x="987" y="1022"/>
                  </a:cubicBezTo>
                  <a:cubicBezTo>
                    <a:pt x="985" y="1024"/>
                    <a:pt x="984" y="1025"/>
                    <a:pt x="983" y="1026"/>
                  </a:cubicBezTo>
                  <a:cubicBezTo>
                    <a:pt x="982" y="1026"/>
                    <a:pt x="982" y="1026"/>
                    <a:pt x="982" y="1027"/>
                  </a:cubicBezTo>
                  <a:cubicBezTo>
                    <a:pt x="918" y="1064"/>
                    <a:pt x="918" y="1064"/>
                    <a:pt x="918" y="1064"/>
                  </a:cubicBezTo>
                  <a:cubicBezTo>
                    <a:pt x="943" y="1106"/>
                    <a:pt x="943" y="1106"/>
                    <a:pt x="943" y="1106"/>
                  </a:cubicBezTo>
                  <a:cubicBezTo>
                    <a:pt x="959" y="1139"/>
                    <a:pt x="959" y="1139"/>
                    <a:pt x="959" y="1139"/>
                  </a:cubicBezTo>
                  <a:cubicBezTo>
                    <a:pt x="925" y="1168"/>
                    <a:pt x="925" y="1168"/>
                    <a:pt x="925" y="1168"/>
                  </a:cubicBezTo>
                  <a:cubicBezTo>
                    <a:pt x="956" y="1217"/>
                    <a:pt x="956" y="1217"/>
                    <a:pt x="956" y="1217"/>
                  </a:cubicBezTo>
                  <a:cubicBezTo>
                    <a:pt x="970" y="1242"/>
                    <a:pt x="970" y="1242"/>
                    <a:pt x="970" y="1242"/>
                  </a:cubicBezTo>
                  <a:cubicBezTo>
                    <a:pt x="970" y="1242"/>
                    <a:pt x="970" y="1242"/>
                    <a:pt x="970" y="1242"/>
                  </a:cubicBezTo>
                  <a:cubicBezTo>
                    <a:pt x="968" y="1245"/>
                    <a:pt x="966" y="1248"/>
                    <a:pt x="964" y="1251"/>
                  </a:cubicBezTo>
                  <a:cubicBezTo>
                    <a:pt x="962" y="1256"/>
                    <a:pt x="959" y="1261"/>
                    <a:pt x="957" y="1266"/>
                  </a:cubicBezTo>
                  <a:cubicBezTo>
                    <a:pt x="956" y="1268"/>
                    <a:pt x="955" y="1271"/>
                    <a:pt x="954" y="1273"/>
                  </a:cubicBezTo>
                  <a:cubicBezTo>
                    <a:pt x="953" y="1275"/>
                    <a:pt x="953" y="1276"/>
                    <a:pt x="952" y="1278"/>
                  </a:cubicBezTo>
                  <a:cubicBezTo>
                    <a:pt x="952" y="1278"/>
                    <a:pt x="952" y="1278"/>
                    <a:pt x="952" y="1278"/>
                  </a:cubicBezTo>
                  <a:cubicBezTo>
                    <a:pt x="952" y="1278"/>
                    <a:pt x="952" y="1278"/>
                    <a:pt x="952" y="1278"/>
                  </a:cubicBezTo>
                  <a:cubicBezTo>
                    <a:pt x="951" y="1278"/>
                    <a:pt x="950" y="1279"/>
                    <a:pt x="949" y="1279"/>
                  </a:cubicBezTo>
                  <a:cubicBezTo>
                    <a:pt x="946" y="1279"/>
                    <a:pt x="944" y="1280"/>
                    <a:pt x="942" y="1280"/>
                  </a:cubicBezTo>
                  <a:cubicBezTo>
                    <a:pt x="942" y="1280"/>
                    <a:pt x="941" y="1280"/>
                    <a:pt x="941" y="1280"/>
                  </a:cubicBezTo>
                  <a:cubicBezTo>
                    <a:pt x="940" y="1280"/>
                    <a:pt x="939" y="1280"/>
                    <a:pt x="939" y="1279"/>
                  </a:cubicBezTo>
                  <a:cubicBezTo>
                    <a:pt x="939" y="1279"/>
                    <a:pt x="939" y="1279"/>
                    <a:pt x="939" y="1279"/>
                  </a:cubicBezTo>
                  <a:cubicBezTo>
                    <a:pt x="938" y="1279"/>
                    <a:pt x="938" y="1279"/>
                    <a:pt x="938" y="1279"/>
                  </a:cubicBezTo>
                  <a:cubicBezTo>
                    <a:pt x="938" y="1279"/>
                    <a:pt x="938" y="1279"/>
                    <a:pt x="938" y="1279"/>
                  </a:cubicBezTo>
                  <a:cubicBezTo>
                    <a:pt x="938" y="1279"/>
                    <a:pt x="938" y="1279"/>
                    <a:pt x="938" y="1279"/>
                  </a:cubicBezTo>
                  <a:cubicBezTo>
                    <a:pt x="938" y="1279"/>
                    <a:pt x="938" y="1279"/>
                    <a:pt x="938" y="1279"/>
                  </a:cubicBezTo>
                  <a:cubicBezTo>
                    <a:pt x="896" y="1277"/>
                    <a:pt x="896" y="1277"/>
                    <a:pt x="896" y="1277"/>
                  </a:cubicBezTo>
                  <a:cubicBezTo>
                    <a:pt x="828" y="1282"/>
                    <a:pt x="828" y="1282"/>
                    <a:pt x="828" y="1282"/>
                  </a:cubicBezTo>
                  <a:cubicBezTo>
                    <a:pt x="799" y="1347"/>
                    <a:pt x="799" y="1347"/>
                    <a:pt x="799" y="1347"/>
                  </a:cubicBezTo>
                  <a:cubicBezTo>
                    <a:pt x="773" y="1376"/>
                    <a:pt x="773" y="1376"/>
                    <a:pt x="773" y="1376"/>
                  </a:cubicBezTo>
                  <a:cubicBezTo>
                    <a:pt x="732" y="1394"/>
                    <a:pt x="732" y="1394"/>
                    <a:pt x="732" y="1394"/>
                  </a:cubicBezTo>
                  <a:cubicBezTo>
                    <a:pt x="731" y="1394"/>
                    <a:pt x="730" y="1394"/>
                    <a:pt x="729" y="1394"/>
                  </a:cubicBezTo>
                  <a:cubicBezTo>
                    <a:pt x="724" y="1394"/>
                    <a:pt x="717" y="1394"/>
                    <a:pt x="708" y="1395"/>
                  </a:cubicBezTo>
                  <a:cubicBezTo>
                    <a:pt x="699" y="1397"/>
                    <a:pt x="690" y="1399"/>
                    <a:pt x="680" y="1403"/>
                  </a:cubicBezTo>
                  <a:cubicBezTo>
                    <a:pt x="673" y="1406"/>
                    <a:pt x="673" y="1406"/>
                    <a:pt x="673" y="1406"/>
                  </a:cubicBezTo>
                  <a:cubicBezTo>
                    <a:pt x="668" y="1444"/>
                    <a:pt x="668" y="1444"/>
                    <a:pt x="668" y="1444"/>
                  </a:cubicBezTo>
                  <a:cubicBezTo>
                    <a:pt x="677" y="1487"/>
                    <a:pt x="677" y="1487"/>
                    <a:pt x="677" y="1487"/>
                  </a:cubicBezTo>
                  <a:cubicBezTo>
                    <a:pt x="675" y="1489"/>
                    <a:pt x="673" y="1491"/>
                    <a:pt x="671" y="1494"/>
                  </a:cubicBezTo>
                  <a:cubicBezTo>
                    <a:pt x="668" y="1497"/>
                    <a:pt x="665" y="1501"/>
                    <a:pt x="663" y="1505"/>
                  </a:cubicBezTo>
                  <a:cubicBezTo>
                    <a:pt x="662" y="1507"/>
                    <a:pt x="660" y="1509"/>
                    <a:pt x="659" y="1511"/>
                  </a:cubicBezTo>
                  <a:cubicBezTo>
                    <a:pt x="659" y="1514"/>
                    <a:pt x="658" y="1516"/>
                    <a:pt x="658" y="1520"/>
                  </a:cubicBezTo>
                  <a:cubicBezTo>
                    <a:pt x="658" y="1523"/>
                    <a:pt x="658" y="1524"/>
                    <a:pt x="658" y="1527"/>
                  </a:cubicBezTo>
                  <a:cubicBezTo>
                    <a:pt x="658" y="1527"/>
                    <a:pt x="658" y="1527"/>
                    <a:pt x="658" y="1527"/>
                  </a:cubicBezTo>
                  <a:cubicBezTo>
                    <a:pt x="659" y="1530"/>
                    <a:pt x="660" y="1534"/>
                    <a:pt x="661" y="1538"/>
                  </a:cubicBezTo>
                  <a:cubicBezTo>
                    <a:pt x="661" y="1538"/>
                    <a:pt x="661" y="1538"/>
                    <a:pt x="661" y="1538"/>
                  </a:cubicBezTo>
                  <a:cubicBezTo>
                    <a:pt x="661" y="1538"/>
                    <a:pt x="661" y="1538"/>
                    <a:pt x="661" y="1538"/>
                  </a:cubicBezTo>
                  <a:cubicBezTo>
                    <a:pt x="663" y="1548"/>
                    <a:pt x="666" y="1558"/>
                    <a:pt x="668" y="1563"/>
                  </a:cubicBezTo>
                  <a:cubicBezTo>
                    <a:pt x="666" y="1586"/>
                    <a:pt x="666" y="1586"/>
                    <a:pt x="666" y="1586"/>
                  </a:cubicBezTo>
                  <a:cubicBezTo>
                    <a:pt x="630" y="1630"/>
                    <a:pt x="630" y="1630"/>
                    <a:pt x="630" y="1630"/>
                  </a:cubicBezTo>
                  <a:cubicBezTo>
                    <a:pt x="619" y="1663"/>
                    <a:pt x="619" y="1663"/>
                    <a:pt x="619" y="1663"/>
                  </a:cubicBezTo>
                  <a:cubicBezTo>
                    <a:pt x="631" y="1668"/>
                    <a:pt x="631" y="1668"/>
                    <a:pt x="631" y="1668"/>
                  </a:cubicBezTo>
                  <a:cubicBezTo>
                    <a:pt x="631" y="1668"/>
                    <a:pt x="638" y="1671"/>
                    <a:pt x="646" y="1674"/>
                  </a:cubicBezTo>
                  <a:cubicBezTo>
                    <a:pt x="650" y="1676"/>
                    <a:pt x="655" y="1678"/>
                    <a:pt x="658" y="1679"/>
                  </a:cubicBezTo>
                  <a:cubicBezTo>
                    <a:pt x="659" y="1679"/>
                    <a:pt x="660" y="1680"/>
                    <a:pt x="660" y="1680"/>
                  </a:cubicBezTo>
                  <a:cubicBezTo>
                    <a:pt x="660" y="1681"/>
                    <a:pt x="660" y="1681"/>
                    <a:pt x="660" y="1682"/>
                  </a:cubicBezTo>
                  <a:cubicBezTo>
                    <a:pt x="660" y="1682"/>
                    <a:pt x="660" y="1682"/>
                    <a:pt x="660" y="1682"/>
                  </a:cubicBezTo>
                  <a:cubicBezTo>
                    <a:pt x="660" y="1682"/>
                    <a:pt x="660" y="1682"/>
                    <a:pt x="660" y="1682"/>
                  </a:cubicBezTo>
                  <a:cubicBezTo>
                    <a:pt x="660" y="1688"/>
                    <a:pt x="660" y="1697"/>
                    <a:pt x="659" y="1703"/>
                  </a:cubicBezTo>
                  <a:cubicBezTo>
                    <a:pt x="659" y="1703"/>
                    <a:pt x="659" y="1703"/>
                    <a:pt x="659" y="1703"/>
                  </a:cubicBezTo>
                  <a:cubicBezTo>
                    <a:pt x="659" y="1706"/>
                    <a:pt x="658" y="1709"/>
                    <a:pt x="658" y="1711"/>
                  </a:cubicBezTo>
                  <a:cubicBezTo>
                    <a:pt x="658" y="1711"/>
                    <a:pt x="658" y="1711"/>
                    <a:pt x="658" y="1711"/>
                  </a:cubicBezTo>
                  <a:cubicBezTo>
                    <a:pt x="658" y="1712"/>
                    <a:pt x="658" y="1713"/>
                    <a:pt x="658" y="1714"/>
                  </a:cubicBezTo>
                  <a:cubicBezTo>
                    <a:pt x="658" y="1714"/>
                    <a:pt x="658" y="1714"/>
                    <a:pt x="658" y="1714"/>
                  </a:cubicBezTo>
                  <a:cubicBezTo>
                    <a:pt x="658" y="1714"/>
                    <a:pt x="658" y="1714"/>
                    <a:pt x="658" y="1714"/>
                  </a:cubicBezTo>
                  <a:cubicBezTo>
                    <a:pt x="657" y="1716"/>
                    <a:pt x="657" y="1716"/>
                    <a:pt x="657" y="1716"/>
                  </a:cubicBezTo>
                  <a:cubicBezTo>
                    <a:pt x="659" y="1729"/>
                    <a:pt x="659" y="1729"/>
                    <a:pt x="659" y="1729"/>
                  </a:cubicBezTo>
                  <a:cubicBezTo>
                    <a:pt x="664" y="1767"/>
                    <a:pt x="664" y="1767"/>
                    <a:pt x="664" y="1767"/>
                  </a:cubicBezTo>
                  <a:cubicBezTo>
                    <a:pt x="664" y="1768"/>
                    <a:pt x="664" y="1768"/>
                    <a:pt x="664" y="1768"/>
                  </a:cubicBezTo>
                  <a:cubicBezTo>
                    <a:pt x="664" y="1768"/>
                    <a:pt x="664" y="1768"/>
                    <a:pt x="664" y="1768"/>
                  </a:cubicBezTo>
                  <a:cubicBezTo>
                    <a:pt x="664" y="1768"/>
                    <a:pt x="664" y="1768"/>
                    <a:pt x="664" y="1768"/>
                  </a:cubicBezTo>
                  <a:cubicBezTo>
                    <a:pt x="664" y="1771"/>
                    <a:pt x="668" y="1793"/>
                    <a:pt x="670" y="1858"/>
                  </a:cubicBezTo>
                  <a:cubicBezTo>
                    <a:pt x="670" y="1858"/>
                    <a:pt x="670" y="1858"/>
                    <a:pt x="670" y="1858"/>
                  </a:cubicBezTo>
                  <a:cubicBezTo>
                    <a:pt x="670" y="1869"/>
                    <a:pt x="670" y="1878"/>
                    <a:pt x="671" y="1884"/>
                  </a:cubicBezTo>
                  <a:cubicBezTo>
                    <a:pt x="671" y="1885"/>
                    <a:pt x="671" y="1886"/>
                    <a:pt x="671" y="1887"/>
                  </a:cubicBezTo>
                  <a:cubicBezTo>
                    <a:pt x="671" y="1887"/>
                    <a:pt x="671" y="1887"/>
                    <a:pt x="671" y="1887"/>
                  </a:cubicBezTo>
                  <a:cubicBezTo>
                    <a:pt x="671" y="1887"/>
                    <a:pt x="671" y="1887"/>
                    <a:pt x="671" y="1887"/>
                  </a:cubicBezTo>
                  <a:cubicBezTo>
                    <a:pt x="671" y="1887"/>
                    <a:pt x="671" y="1887"/>
                    <a:pt x="671" y="1887"/>
                  </a:cubicBezTo>
                  <a:cubicBezTo>
                    <a:pt x="671" y="1887"/>
                    <a:pt x="670" y="1887"/>
                    <a:pt x="670" y="1887"/>
                  </a:cubicBezTo>
                  <a:cubicBezTo>
                    <a:pt x="670" y="1888"/>
                    <a:pt x="670" y="1889"/>
                    <a:pt x="670" y="1889"/>
                  </a:cubicBezTo>
                  <a:cubicBezTo>
                    <a:pt x="670" y="1889"/>
                    <a:pt x="670" y="1889"/>
                    <a:pt x="670" y="1889"/>
                  </a:cubicBezTo>
                  <a:cubicBezTo>
                    <a:pt x="670" y="1890"/>
                    <a:pt x="670" y="1891"/>
                    <a:pt x="670" y="1891"/>
                  </a:cubicBezTo>
                  <a:cubicBezTo>
                    <a:pt x="670" y="1892"/>
                    <a:pt x="670" y="1893"/>
                    <a:pt x="670" y="1895"/>
                  </a:cubicBezTo>
                  <a:cubicBezTo>
                    <a:pt x="670" y="1896"/>
                    <a:pt x="670" y="1896"/>
                    <a:pt x="670" y="1896"/>
                  </a:cubicBezTo>
                  <a:cubicBezTo>
                    <a:pt x="670" y="1903"/>
                    <a:pt x="672" y="1910"/>
                    <a:pt x="674" y="1916"/>
                  </a:cubicBezTo>
                  <a:cubicBezTo>
                    <a:pt x="678" y="1925"/>
                    <a:pt x="683" y="1931"/>
                    <a:pt x="687" y="1936"/>
                  </a:cubicBezTo>
                  <a:cubicBezTo>
                    <a:pt x="689" y="1938"/>
                    <a:pt x="690" y="1939"/>
                    <a:pt x="691" y="1940"/>
                  </a:cubicBezTo>
                  <a:cubicBezTo>
                    <a:pt x="692" y="1941"/>
                    <a:pt x="692" y="1942"/>
                    <a:pt x="692" y="1943"/>
                  </a:cubicBezTo>
                  <a:cubicBezTo>
                    <a:pt x="693" y="1948"/>
                    <a:pt x="693" y="1953"/>
                    <a:pt x="693" y="1958"/>
                  </a:cubicBezTo>
                  <a:cubicBezTo>
                    <a:pt x="693" y="1958"/>
                    <a:pt x="693" y="1958"/>
                    <a:pt x="693" y="1958"/>
                  </a:cubicBezTo>
                  <a:cubicBezTo>
                    <a:pt x="693" y="1961"/>
                    <a:pt x="693" y="1964"/>
                    <a:pt x="693" y="1965"/>
                  </a:cubicBezTo>
                  <a:cubicBezTo>
                    <a:pt x="693" y="1965"/>
                    <a:pt x="693" y="1965"/>
                    <a:pt x="693" y="1965"/>
                  </a:cubicBezTo>
                  <a:cubicBezTo>
                    <a:pt x="692" y="1965"/>
                    <a:pt x="691" y="1966"/>
                    <a:pt x="688" y="1966"/>
                  </a:cubicBezTo>
                  <a:cubicBezTo>
                    <a:pt x="687" y="1967"/>
                    <a:pt x="684" y="1967"/>
                    <a:pt x="681" y="1968"/>
                  </a:cubicBezTo>
                  <a:cubicBezTo>
                    <a:pt x="676" y="1970"/>
                    <a:pt x="671" y="1972"/>
                    <a:pt x="666" y="1977"/>
                  </a:cubicBezTo>
                  <a:cubicBezTo>
                    <a:pt x="661" y="1981"/>
                    <a:pt x="657" y="1987"/>
                    <a:pt x="652" y="1995"/>
                  </a:cubicBezTo>
                  <a:cubicBezTo>
                    <a:pt x="649" y="1999"/>
                    <a:pt x="647" y="2002"/>
                    <a:pt x="645" y="2006"/>
                  </a:cubicBezTo>
                  <a:cubicBezTo>
                    <a:pt x="644" y="2009"/>
                    <a:pt x="643" y="2013"/>
                    <a:pt x="643" y="2017"/>
                  </a:cubicBezTo>
                  <a:cubicBezTo>
                    <a:pt x="643" y="2019"/>
                    <a:pt x="643" y="2022"/>
                    <a:pt x="644" y="2025"/>
                  </a:cubicBezTo>
                  <a:cubicBezTo>
                    <a:pt x="645" y="2025"/>
                    <a:pt x="645" y="2026"/>
                    <a:pt x="645" y="2026"/>
                  </a:cubicBezTo>
                  <a:cubicBezTo>
                    <a:pt x="645" y="2026"/>
                    <a:pt x="645" y="2026"/>
                    <a:pt x="645" y="2026"/>
                  </a:cubicBezTo>
                  <a:cubicBezTo>
                    <a:pt x="645" y="2026"/>
                    <a:pt x="645" y="2026"/>
                    <a:pt x="645" y="2026"/>
                  </a:cubicBezTo>
                  <a:cubicBezTo>
                    <a:pt x="619" y="2053"/>
                    <a:pt x="619" y="2053"/>
                    <a:pt x="619" y="2053"/>
                  </a:cubicBezTo>
                  <a:cubicBezTo>
                    <a:pt x="617" y="2055"/>
                    <a:pt x="614" y="2058"/>
                    <a:pt x="610" y="2063"/>
                  </a:cubicBezTo>
                  <a:cubicBezTo>
                    <a:pt x="609" y="2065"/>
                    <a:pt x="608" y="2066"/>
                    <a:pt x="607" y="2068"/>
                  </a:cubicBezTo>
                  <a:cubicBezTo>
                    <a:pt x="606" y="2070"/>
                    <a:pt x="604" y="2073"/>
                    <a:pt x="603" y="2076"/>
                  </a:cubicBezTo>
                  <a:cubicBezTo>
                    <a:pt x="602" y="2081"/>
                    <a:pt x="600" y="2087"/>
                    <a:pt x="600" y="2094"/>
                  </a:cubicBezTo>
                  <a:cubicBezTo>
                    <a:pt x="600" y="2101"/>
                    <a:pt x="601" y="2107"/>
                    <a:pt x="603" y="2113"/>
                  </a:cubicBezTo>
                  <a:cubicBezTo>
                    <a:pt x="603" y="2113"/>
                    <a:pt x="603" y="2113"/>
                    <a:pt x="603" y="2113"/>
                  </a:cubicBezTo>
                  <a:cubicBezTo>
                    <a:pt x="605" y="2122"/>
                    <a:pt x="607" y="2130"/>
                    <a:pt x="610" y="2135"/>
                  </a:cubicBezTo>
                  <a:cubicBezTo>
                    <a:pt x="611" y="2140"/>
                    <a:pt x="613" y="2143"/>
                    <a:pt x="614" y="2144"/>
                  </a:cubicBezTo>
                  <a:cubicBezTo>
                    <a:pt x="614" y="2146"/>
                    <a:pt x="615" y="2149"/>
                    <a:pt x="616" y="2153"/>
                  </a:cubicBezTo>
                  <a:cubicBezTo>
                    <a:pt x="617" y="2155"/>
                    <a:pt x="618" y="2158"/>
                    <a:pt x="618" y="2161"/>
                  </a:cubicBezTo>
                  <a:cubicBezTo>
                    <a:pt x="618" y="2163"/>
                    <a:pt x="619" y="2165"/>
                    <a:pt x="619" y="2167"/>
                  </a:cubicBezTo>
                  <a:cubicBezTo>
                    <a:pt x="619" y="2167"/>
                    <a:pt x="619" y="2167"/>
                    <a:pt x="619" y="2168"/>
                  </a:cubicBezTo>
                  <a:cubicBezTo>
                    <a:pt x="619" y="2168"/>
                    <a:pt x="619" y="2168"/>
                    <a:pt x="619" y="2168"/>
                  </a:cubicBezTo>
                  <a:cubicBezTo>
                    <a:pt x="619" y="2168"/>
                    <a:pt x="619" y="2168"/>
                    <a:pt x="618" y="2169"/>
                  </a:cubicBezTo>
                  <a:cubicBezTo>
                    <a:pt x="618" y="2171"/>
                    <a:pt x="617" y="2174"/>
                    <a:pt x="615" y="2177"/>
                  </a:cubicBezTo>
                  <a:cubicBezTo>
                    <a:pt x="613" y="2182"/>
                    <a:pt x="611" y="2187"/>
                    <a:pt x="608" y="2191"/>
                  </a:cubicBezTo>
                  <a:cubicBezTo>
                    <a:pt x="607" y="2192"/>
                    <a:pt x="606" y="2194"/>
                    <a:pt x="606" y="2195"/>
                  </a:cubicBezTo>
                  <a:cubicBezTo>
                    <a:pt x="605" y="2196"/>
                    <a:pt x="605" y="2196"/>
                    <a:pt x="605" y="2196"/>
                  </a:cubicBezTo>
                  <a:cubicBezTo>
                    <a:pt x="605" y="2197"/>
                    <a:pt x="605" y="2197"/>
                    <a:pt x="605" y="2197"/>
                  </a:cubicBezTo>
                  <a:cubicBezTo>
                    <a:pt x="605" y="2197"/>
                    <a:pt x="605" y="2197"/>
                    <a:pt x="605" y="2197"/>
                  </a:cubicBezTo>
                  <a:cubicBezTo>
                    <a:pt x="605" y="2197"/>
                    <a:pt x="605" y="2197"/>
                    <a:pt x="605" y="2197"/>
                  </a:cubicBezTo>
                  <a:cubicBezTo>
                    <a:pt x="600" y="2203"/>
                    <a:pt x="600" y="2203"/>
                    <a:pt x="600" y="2203"/>
                  </a:cubicBezTo>
                  <a:cubicBezTo>
                    <a:pt x="604" y="2211"/>
                    <a:pt x="604" y="2211"/>
                    <a:pt x="604" y="2211"/>
                  </a:cubicBezTo>
                  <a:cubicBezTo>
                    <a:pt x="604" y="2211"/>
                    <a:pt x="604" y="2211"/>
                    <a:pt x="605" y="2212"/>
                  </a:cubicBezTo>
                  <a:cubicBezTo>
                    <a:pt x="606" y="2214"/>
                    <a:pt x="608" y="2218"/>
                    <a:pt x="610" y="2222"/>
                  </a:cubicBezTo>
                  <a:cubicBezTo>
                    <a:pt x="611" y="2225"/>
                    <a:pt x="613" y="2228"/>
                    <a:pt x="614" y="2231"/>
                  </a:cubicBezTo>
                  <a:cubicBezTo>
                    <a:pt x="614" y="2231"/>
                    <a:pt x="614" y="2231"/>
                    <a:pt x="614" y="2231"/>
                  </a:cubicBezTo>
                  <a:cubicBezTo>
                    <a:pt x="615" y="2232"/>
                    <a:pt x="616" y="2234"/>
                    <a:pt x="617" y="2235"/>
                  </a:cubicBezTo>
                  <a:cubicBezTo>
                    <a:pt x="617" y="2235"/>
                    <a:pt x="617" y="2235"/>
                    <a:pt x="617" y="2235"/>
                  </a:cubicBezTo>
                  <a:cubicBezTo>
                    <a:pt x="618" y="2236"/>
                    <a:pt x="618" y="2238"/>
                    <a:pt x="619" y="2239"/>
                  </a:cubicBezTo>
                  <a:cubicBezTo>
                    <a:pt x="621" y="2241"/>
                    <a:pt x="622" y="2244"/>
                    <a:pt x="624" y="2246"/>
                  </a:cubicBezTo>
                  <a:cubicBezTo>
                    <a:pt x="624" y="2246"/>
                    <a:pt x="624" y="2247"/>
                    <a:pt x="624" y="2247"/>
                  </a:cubicBezTo>
                  <a:cubicBezTo>
                    <a:pt x="626" y="2250"/>
                    <a:pt x="627" y="2252"/>
                    <a:pt x="627" y="2255"/>
                  </a:cubicBezTo>
                  <a:cubicBezTo>
                    <a:pt x="627" y="2255"/>
                    <a:pt x="627" y="2255"/>
                    <a:pt x="628" y="2256"/>
                  </a:cubicBezTo>
                  <a:cubicBezTo>
                    <a:pt x="628" y="2256"/>
                    <a:pt x="628" y="2256"/>
                    <a:pt x="628" y="2256"/>
                  </a:cubicBezTo>
                  <a:cubicBezTo>
                    <a:pt x="628" y="2256"/>
                    <a:pt x="628" y="2256"/>
                    <a:pt x="628" y="2256"/>
                  </a:cubicBezTo>
                  <a:cubicBezTo>
                    <a:pt x="627" y="2256"/>
                    <a:pt x="627" y="2256"/>
                    <a:pt x="627" y="2256"/>
                  </a:cubicBezTo>
                  <a:cubicBezTo>
                    <a:pt x="627" y="2256"/>
                    <a:pt x="626" y="2257"/>
                    <a:pt x="626" y="2258"/>
                  </a:cubicBezTo>
                  <a:cubicBezTo>
                    <a:pt x="624" y="2260"/>
                    <a:pt x="622" y="2263"/>
                    <a:pt x="618" y="2267"/>
                  </a:cubicBezTo>
                  <a:cubicBezTo>
                    <a:pt x="618" y="2267"/>
                    <a:pt x="618" y="2267"/>
                    <a:pt x="618" y="2267"/>
                  </a:cubicBezTo>
                  <a:cubicBezTo>
                    <a:pt x="616" y="2269"/>
                    <a:pt x="614" y="2272"/>
                    <a:pt x="613" y="2274"/>
                  </a:cubicBezTo>
                  <a:cubicBezTo>
                    <a:pt x="612" y="2276"/>
                    <a:pt x="612" y="2276"/>
                    <a:pt x="612" y="2276"/>
                  </a:cubicBezTo>
                  <a:cubicBezTo>
                    <a:pt x="612" y="2276"/>
                    <a:pt x="612" y="2276"/>
                    <a:pt x="612" y="2277"/>
                  </a:cubicBezTo>
                  <a:cubicBezTo>
                    <a:pt x="610" y="2280"/>
                    <a:pt x="609" y="2284"/>
                    <a:pt x="609" y="2288"/>
                  </a:cubicBezTo>
                  <a:cubicBezTo>
                    <a:pt x="609" y="2289"/>
                    <a:pt x="609" y="2291"/>
                    <a:pt x="610" y="2292"/>
                  </a:cubicBezTo>
                  <a:cubicBezTo>
                    <a:pt x="648" y="2300"/>
                    <a:pt x="648" y="2300"/>
                    <a:pt x="648" y="2300"/>
                  </a:cubicBezTo>
                  <a:cubicBezTo>
                    <a:pt x="643" y="2290"/>
                    <a:pt x="643" y="2290"/>
                    <a:pt x="643" y="2290"/>
                  </a:cubicBezTo>
                  <a:cubicBezTo>
                    <a:pt x="639" y="2288"/>
                    <a:pt x="639" y="2288"/>
                    <a:pt x="639" y="2288"/>
                  </a:cubicBezTo>
                  <a:cubicBezTo>
                    <a:pt x="638" y="2288"/>
                    <a:pt x="638" y="2287"/>
                    <a:pt x="638" y="2287"/>
                  </a:cubicBezTo>
                  <a:cubicBezTo>
                    <a:pt x="638" y="2287"/>
                    <a:pt x="638" y="2286"/>
                    <a:pt x="639" y="2285"/>
                  </a:cubicBezTo>
                  <a:cubicBezTo>
                    <a:pt x="644" y="2279"/>
                    <a:pt x="648" y="2275"/>
                    <a:pt x="651" y="2272"/>
                  </a:cubicBezTo>
                  <a:cubicBezTo>
                    <a:pt x="651" y="2272"/>
                    <a:pt x="651" y="2272"/>
                    <a:pt x="651" y="2271"/>
                  </a:cubicBezTo>
                  <a:cubicBezTo>
                    <a:pt x="651" y="2271"/>
                    <a:pt x="651" y="2271"/>
                    <a:pt x="651" y="2271"/>
                  </a:cubicBezTo>
                  <a:cubicBezTo>
                    <a:pt x="652" y="2270"/>
                    <a:pt x="653" y="2268"/>
                    <a:pt x="654" y="2265"/>
                  </a:cubicBezTo>
                  <a:cubicBezTo>
                    <a:pt x="655" y="2263"/>
                    <a:pt x="656" y="2260"/>
                    <a:pt x="656" y="2257"/>
                  </a:cubicBezTo>
                  <a:cubicBezTo>
                    <a:pt x="656" y="2257"/>
                    <a:pt x="656" y="2257"/>
                    <a:pt x="656" y="2257"/>
                  </a:cubicBezTo>
                  <a:cubicBezTo>
                    <a:pt x="656" y="2257"/>
                    <a:pt x="656" y="2257"/>
                    <a:pt x="656" y="2257"/>
                  </a:cubicBezTo>
                  <a:cubicBezTo>
                    <a:pt x="656" y="2255"/>
                    <a:pt x="656" y="2253"/>
                    <a:pt x="655" y="2252"/>
                  </a:cubicBezTo>
                  <a:cubicBezTo>
                    <a:pt x="655" y="2251"/>
                    <a:pt x="655" y="2251"/>
                    <a:pt x="655" y="2251"/>
                  </a:cubicBezTo>
                  <a:cubicBezTo>
                    <a:pt x="655" y="2250"/>
                    <a:pt x="655" y="2250"/>
                    <a:pt x="655" y="2249"/>
                  </a:cubicBezTo>
                  <a:cubicBezTo>
                    <a:pt x="655" y="2249"/>
                    <a:pt x="655" y="2248"/>
                    <a:pt x="654" y="2248"/>
                  </a:cubicBezTo>
                  <a:cubicBezTo>
                    <a:pt x="653" y="2243"/>
                    <a:pt x="651" y="2238"/>
                    <a:pt x="649" y="2235"/>
                  </a:cubicBezTo>
                  <a:cubicBezTo>
                    <a:pt x="649" y="2234"/>
                    <a:pt x="649" y="2234"/>
                    <a:pt x="649" y="2234"/>
                  </a:cubicBezTo>
                  <a:cubicBezTo>
                    <a:pt x="647" y="2230"/>
                    <a:pt x="644" y="2226"/>
                    <a:pt x="642" y="2223"/>
                  </a:cubicBezTo>
                  <a:cubicBezTo>
                    <a:pt x="642" y="2223"/>
                    <a:pt x="642" y="2222"/>
                    <a:pt x="641" y="2221"/>
                  </a:cubicBezTo>
                  <a:cubicBezTo>
                    <a:pt x="640" y="2220"/>
                    <a:pt x="640" y="2219"/>
                    <a:pt x="639" y="2217"/>
                  </a:cubicBezTo>
                  <a:cubicBezTo>
                    <a:pt x="637" y="2214"/>
                    <a:pt x="635" y="2210"/>
                    <a:pt x="633" y="2207"/>
                  </a:cubicBezTo>
                  <a:cubicBezTo>
                    <a:pt x="633" y="2207"/>
                    <a:pt x="633" y="2207"/>
                    <a:pt x="633" y="2207"/>
                  </a:cubicBezTo>
                  <a:cubicBezTo>
                    <a:pt x="633" y="2207"/>
                    <a:pt x="633" y="2206"/>
                    <a:pt x="633" y="2206"/>
                  </a:cubicBezTo>
                  <a:cubicBezTo>
                    <a:pt x="633" y="2206"/>
                    <a:pt x="633" y="2205"/>
                    <a:pt x="632" y="2205"/>
                  </a:cubicBezTo>
                  <a:cubicBezTo>
                    <a:pt x="634" y="2203"/>
                    <a:pt x="635" y="2200"/>
                    <a:pt x="637" y="2197"/>
                  </a:cubicBezTo>
                  <a:cubicBezTo>
                    <a:pt x="639" y="2193"/>
                    <a:pt x="641" y="2188"/>
                    <a:pt x="643" y="2184"/>
                  </a:cubicBezTo>
                  <a:cubicBezTo>
                    <a:pt x="644" y="2181"/>
                    <a:pt x="645" y="2179"/>
                    <a:pt x="646" y="2176"/>
                  </a:cubicBezTo>
                  <a:cubicBezTo>
                    <a:pt x="646" y="2173"/>
                    <a:pt x="647" y="2171"/>
                    <a:pt x="647" y="2168"/>
                  </a:cubicBezTo>
                  <a:cubicBezTo>
                    <a:pt x="647" y="2167"/>
                    <a:pt x="647" y="2167"/>
                    <a:pt x="647" y="2166"/>
                  </a:cubicBezTo>
                  <a:cubicBezTo>
                    <a:pt x="647" y="2162"/>
                    <a:pt x="646" y="2159"/>
                    <a:pt x="646" y="2156"/>
                  </a:cubicBezTo>
                  <a:cubicBezTo>
                    <a:pt x="644" y="2144"/>
                    <a:pt x="640" y="2135"/>
                    <a:pt x="640" y="2134"/>
                  </a:cubicBezTo>
                  <a:cubicBezTo>
                    <a:pt x="639" y="2133"/>
                    <a:pt x="639" y="2133"/>
                    <a:pt x="639" y="2133"/>
                  </a:cubicBezTo>
                  <a:cubicBezTo>
                    <a:pt x="639" y="2133"/>
                    <a:pt x="639" y="2133"/>
                    <a:pt x="639" y="2133"/>
                  </a:cubicBezTo>
                  <a:cubicBezTo>
                    <a:pt x="639" y="2133"/>
                    <a:pt x="639" y="2133"/>
                    <a:pt x="639" y="2133"/>
                  </a:cubicBezTo>
                  <a:cubicBezTo>
                    <a:pt x="639" y="2132"/>
                    <a:pt x="636" y="2127"/>
                    <a:pt x="633" y="2119"/>
                  </a:cubicBezTo>
                  <a:cubicBezTo>
                    <a:pt x="633" y="2119"/>
                    <a:pt x="633" y="2119"/>
                    <a:pt x="633" y="2119"/>
                  </a:cubicBezTo>
                  <a:cubicBezTo>
                    <a:pt x="632" y="2115"/>
                    <a:pt x="631" y="2111"/>
                    <a:pt x="630" y="2106"/>
                  </a:cubicBezTo>
                  <a:cubicBezTo>
                    <a:pt x="629" y="2102"/>
                    <a:pt x="628" y="2098"/>
                    <a:pt x="628" y="2094"/>
                  </a:cubicBezTo>
                  <a:cubicBezTo>
                    <a:pt x="628" y="2094"/>
                    <a:pt x="628" y="2094"/>
                    <a:pt x="628" y="2094"/>
                  </a:cubicBezTo>
                  <a:cubicBezTo>
                    <a:pt x="628" y="2094"/>
                    <a:pt x="628" y="2094"/>
                    <a:pt x="628" y="2094"/>
                  </a:cubicBezTo>
                  <a:cubicBezTo>
                    <a:pt x="628" y="2094"/>
                    <a:pt x="628" y="2094"/>
                    <a:pt x="628" y="2094"/>
                  </a:cubicBezTo>
                  <a:cubicBezTo>
                    <a:pt x="628" y="2091"/>
                    <a:pt x="629" y="2088"/>
                    <a:pt x="630" y="2085"/>
                  </a:cubicBezTo>
                  <a:cubicBezTo>
                    <a:pt x="630" y="2085"/>
                    <a:pt x="630" y="2085"/>
                    <a:pt x="630" y="2085"/>
                  </a:cubicBezTo>
                  <a:cubicBezTo>
                    <a:pt x="630" y="2085"/>
                    <a:pt x="630" y="2085"/>
                    <a:pt x="630" y="2085"/>
                  </a:cubicBezTo>
                  <a:cubicBezTo>
                    <a:pt x="631" y="2082"/>
                    <a:pt x="633" y="2079"/>
                    <a:pt x="635" y="2077"/>
                  </a:cubicBezTo>
                  <a:cubicBezTo>
                    <a:pt x="635" y="2077"/>
                    <a:pt x="635" y="2077"/>
                    <a:pt x="635" y="2077"/>
                  </a:cubicBezTo>
                  <a:cubicBezTo>
                    <a:pt x="635" y="2077"/>
                    <a:pt x="635" y="2077"/>
                    <a:pt x="635" y="2077"/>
                  </a:cubicBezTo>
                  <a:cubicBezTo>
                    <a:pt x="635" y="2076"/>
                    <a:pt x="636" y="2075"/>
                    <a:pt x="637" y="2075"/>
                  </a:cubicBezTo>
                  <a:cubicBezTo>
                    <a:pt x="637" y="2075"/>
                    <a:pt x="637" y="2075"/>
                    <a:pt x="637" y="2075"/>
                  </a:cubicBezTo>
                  <a:cubicBezTo>
                    <a:pt x="637" y="2075"/>
                    <a:pt x="637" y="2075"/>
                    <a:pt x="637" y="2075"/>
                  </a:cubicBezTo>
                  <a:cubicBezTo>
                    <a:pt x="638" y="2074"/>
                    <a:pt x="638" y="2074"/>
                    <a:pt x="638" y="2074"/>
                  </a:cubicBezTo>
                  <a:cubicBezTo>
                    <a:pt x="732" y="1975"/>
                    <a:pt x="732" y="1975"/>
                    <a:pt x="732" y="1975"/>
                  </a:cubicBezTo>
                  <a:cubicBezTo>
                    <a:pt x="714" y="1983"/>
                    <a:pt x="714" y="1983"/>
                    <a:pt x="714" y="1983"/>
                  </a:cubicBezTo>
                  <a:cubicBezTo>
                    <a:pt x="715" y="1982"/>
                    <a:pt x="716" y="1981"/>
                    <a:pt x="717" y="1979"/>
                  </a:cubicBezTo>
                  <a:cubicBezTo>
                    <a:pt x="719" y="1975"/>
                    <a:pt x="720" y="1972"/>
                    <a:pt x="721" y="1968"/>
                  </a:cubicBezTo>
                  <a:cubicBezTo>
                    <a:pt x="721" y="1965"/>
                    <a:pt x="721" y="1961"/>
                    <a:pt x="721" y="1958"/>
                  </a:cubicBezTo>
                  <a:cubicBezTo>
                    <a:pt x="721" y="1951"/>
                    <a:pt x="720" y="1944"/>
                    <a:pt x="720" y="1939"/>
                  </a:cubicBezTo>
                  <a:cubicBezTo>
                    <a:pt x="719" y="1933"/>
                    <a:pt x="718" y="1930"/>
                    <a:pt x="718" y="1930"/>
                  </a:cubicBezTo>
                  <a:cubicBezTo>
                    <a:pt x="717" y="1925"/>
                    <a:pt x="717" y="1925"/>
                    <a:pt x="717" y="1925"/>
                  </a:cubicBezTo>
                  <a:cubicBezTo>
                    <a:pt x="713" y="1922"/>
                    <a:pt x="713" y="1922"/>
                    <a:pt x="713" y="1922"/>
                  </a:cubicBezTo>
                  <a:cubicBezTo>
                    <a:pt x="713" y="1922"/>
                    <a:pt x="713" y="1922"/>
                    <a:pt x="713" y="1922"/>
                  </a:cubicBezTo>
                  <a:cubicBezTo>
                    <a:pt x="713" y="1922"/>
                    <a:pt x="713" y="1922"/>
                    <a:pt x="713" y="1922"/>
                  </a:cubicBezTo>
                  <a:cubicBezTo>
                    <a:pt x="712" y="1921"/>
                    <a:pt x="708" y="1918"/>
                    <a:pt x="705" y="1913"/>
                  </a:cubicBezTo>
                  <a:cubicBezTo>
                    <a:pt x="703" y="1910"/>
                    <a:pt x="701" y="1907"/>
                    <a:pt x="700" y="1904"/>
                  </a:cubicBezTo>
                  <a:cubicBezTo>
                    <a:pt x="699" y="1903"/>
                    <a:pt x="698" y="1901"/>
                    <a:pt x="698" y="1900"/>
                  </a:cubicBezTo>
                  <a:cubicBezTo>
                    <a:pt x="698" y="1899"/>
                    <a:pt x="698" y="1899"/>
                    <a:pt x="698" y="1898"/>
                  </a:cubicBezTo>
                  <a:cubicBezTo>
                    <a:pt x="698" y="1898"/>
                    <a:pt x="698" y="1898"/>
                    <a:pt x="699" y="1898"/>
                  </a:cubicBezTo>
                  <a:cubicBezTo>
                    <a:pt x="699" y="1898"/>
                    <a:pt x="699" y="1898"/>
                    <a:pt x="699" y="1898"/>
                  </a:cubicBezTo>
                  <a:cubicBezTo>
                    <a:pt x="699" y="1897"/>
                    <a:pt x="699" y="1897"/>
                    <a:pt x="699" y="1897"/>
                  </a:cubicBezTo>
                  <a:cubicBezTo>
                    <a:pt x="699" y="1896"/>
                    <a:pt x="699" y="1895"/>
                    <a:pt x="699" y="1894"/>
                  </a:cubicBezTo>
                  <a:cubicBezTo>
                    <a:pt x="699" y="1894"/>
                    <a:pt x="699" y="1894"/>
                    <a:pt x="699" y="1894"/>
                  </a:cubicBezTo>
                  <a:cubicBezTo>
                    <a:pt x="699" y="1892"/>
                    <a:pt x="699" y="1889"/>
                    <a:pt x="698" y="1883"/>
                  </a:cubicBezTo>
                  <a:cubicBezTo>
                    <a:pt x="698" y="1877"/>
                    <a:pt x="698" y="1869"/>
                    <a:pt x="698" y="1857"/>
                  </a:cubicBezTo>
                  <a:cubicBezTo>
                    <a:pt x="698" y="1856"/>
                    <a:pt x="698" y="1855"/>
                    <a:pt x="698" y="1855"/>
                  </a:cubicBezTo>
                  <a:cubicBezTo>
                    <a:pt x="696" y="1811"/>
                    <a:pt x="694" y="1786"/>
                    <a:pt x="693" y="1773"/>
                  </a:cubicBezTo>
                  <a:cubicBezTo>
                    <a:pt x="692" y="1768"/>
                    <a:pt x="692" y="1765"/>
                    <a:pt x="692" y="1763"/>
                  </a:cubicBezTo>
                  <a:cubicBezTo>
                    <a:pt x="686" y="1716"/>
                    <a:pt x="686" y="1716"/>
                    <a:pt x="686" y="1716"/>
                  </a:cubicBezTo>
                  <a:cubicBezTo>
                    <a:pt x="686" y="1716"/>
                    <a:pt x="686" y="1716"/>
                    <a:pt x="686" y="1716"/>
                  </a:cubicBezTo>
                  <a:cubicBezTo>
                    <a:pt x="686" y="1716"/>
                    <a:pt x="686" y="1716"/>
                    <a:pt x="686" y="1716"/>
                  </a:cubicBezTo>
                  <a:cubicBezTo>
                    <a:pt x="686" y="1714"/>
                    <a:pt x="686" y="1710"/>
                    <a:pt x="687" y="1706"/>
                  </a:cubicBezTo>
                  <a:cubicBezTo>
                    <a:pt x="688" y="1699"/>
                    <a:pt x="688" y="1690"/>
                    <a:pt x="688" y="1682"/>
                  </a:cubicBezTo>
                  <a:cubicBezTo>
                    <a:pt x="688" y="1679"/>
                    <a:pt x="688" y="1676"/>
                    <a:pt x="688" y="1672"/>
                  </a:cubicBezTo>
                  <a:cubicBezTo>
                    <a:pt x="688" y="1672"/>
                    <a:pt x="688" y="1671"/>
                    <a:pt x="687" y="1671"/>
                  </a:cubicBezTo>
                  <a:cubicBezTo>
                    <a:pt x="687" y="1669"/>
                    <a:pt x="687" y="1667"/>
                    <a:pt x="685" y="1664"/>
                  </a:cubicBezTo>
                  <a:cubicBezTo>
                    <a:pt x="685" y="1663"/>
                    <a:pt x="684" y="1662"/>
                    <a:pt x="682" y="1660"/>
                  </a:cubicBezTo>
                  <a:cubicBezTo>
                    <a:pt x="681" y="1659"/>
                    <a:pt x="679" y="1657"/>
                    <a:pt x="676" y="1656"/>
                  </a:cubicBezTo>
                  <a:cubicBezTo>
                    <a:pt x="676" y="1656"/>
                    <a:pt x="675" y="1655"/>
                    <a:pt x="673" y="1655"/>
                  </a:cubicBezTo>
                  <a:cubicBezTo>
                    <a:pt x="669" y="1653"/>
                    <a:pt x="661" y="1650"/>
                    <a:pt x="654" y="1647"/>
                  </a:cubicBezTo>
                  <a:cubicBezTo>
                    <a:pt x="654" y="1647"/>
                    <a:pt x="654" y="1647"/>
                    <a:pt x="654" y="1647"/>
                  </a:cubicBezTo>
                  <a:cubicBezTo>
                    <a:pt x="654" y="1647"/>
                    <a:pt x="654" y="1647"/>
                    <a:pt x="654" y="1647"/>
                  </a:cubicBezTo>
                  <a:cubicBezTo>
                    <a:pt x="654" y="1647"/>
                    <a:pt x="654" y="1647"/>
                    <a:pt x="654" y="1647"/>
                  </a:cubicBezTo>
                  <a:cubicBezTo>
                    <a:pt x="655" y="1643"/>
                    <a:pt x="655" y="1643"/>
                    <a:pt x="655" y="1643"/>
                  </a:cubicBezTo>
                  <a:cubicBezTo>
                    <a:pt x="693" y="1597"/>
                    <a:pt x="693" y="1597"/>
                    <a:pt x="693" y="1597"/>
                  </a:cubicBezTo>
                  <a:cubicBezTo>
                    <a:pt x="696" y="1559"/>
                    <a:pt x="696" y="1559"/>
                    <a:pt x="696" y="1559"/>
                  </a:cubicBezTo>
                  <a:cubicBezTo>
                    <a:pt x="695" y="1557"/>
                    <a:pt x="695" y="1557"/>
                    <a:pt x="695" y="1557"/>
                  </a:cubicBezTo>
                  <a:cubicBezTo>
                    <a:pt x="695" y="1556"/>
                    <a:pt x="695" y="1556"/>
                    <a:pt x="695" y="1556"/>
                  </a:cubicBezTo>
                  <a:cubicBezTo>
                    <a:pt x="694" y="1555"/>
                    <a:pt x="692" y="1547"/>
                    <a:pt x="690" y="1538"/>
                  </a:cubicBezTo>
                  <a:cubicBezTo>
                    <a:pt x="690" y="1538"/>
                    <a:pt x="690" y="1538"/>
                    <a:pt x="690" y="1538"/>
                  </a:cubicBezTo>
                  <a:cubicBezTo>
                    <a:pt x="689" y="1534"/>
                    <a:pt x="687" y="1530"/>
                    <a:pt x="687" y="1526"/>
                  </a:cubicBezTo>
                  <a:cubicBezTo>
                    <a:pt x="686" y="1524"/>
                    <a:pt x="686" y="1523"/>
                    <a:pt x="686" y="1522"/>
                  </a:cubicBezTo>
                  <a:cubicBezTo>
                    <a:pt x="686" y="1522"/>
                    <a:pt x="686" y="1521"/>
                    <a:pt x="686" y="1521"/>
                  </a:cubicBezTo>
                  <a:cubicBezTo>
                    <a:pt x="686" y="1521"/>
                    <a:pt x="686" y="1521"/>
                    <a:pt x="686" y="1521"/>
                  </a:cubicBezTo>
                  <a:cubicBezTo>
                    <a:pt x="686" y="1521"/>
                    <a:pt x="686" y="1521"/>
                    <a:pt x="686" y="1521"/>
                  </a:cubicBezTo>
                  <a:cubicBezTo>
                    <a:pt x="686" y="1520"/>
                    <a:pt x="687" y="1519"/>
                    <a:pt x="688" y="1517"/>
                  </a:cubicBezTo>
                  <a:cubicBezTo>
                    <a:pt x="691" y="1514"/>
                    <a:pt x="694" y="1509"/>
                    <a:pt x="697" y="1506"/>
                  </a:cubicBezTo>
                  <a:cubicBezTo>
                    <a:pt x="698" y="1505"/>
                    <a:pt x="700" y="1504"/>
                    <a:pt x="701" y="1503"/>
                  </a:cubicBezTo>
                  <a:cubicBezTo>
                    <a:pt x="701" y="1502"/>
                    <a:pt x="701" y="1502"/>
                    <a:pt x="702" y="1502"/>
                  </a:cubicBezTo>
                  <a:cubicBezTo>
                    <a:pt x="702" y="1501"/>
                    <a:pt x="702" y="1501"/>
                    <a:pt x="702" y="1501"/>
                  </a:cubicBezTo>
                  <a:cubicBezTo>
                    <a:pt x="702" y="1501"/>
                    <a:pt x="702" y="1501"/>
                    <a:pt x="702" y="1501"/>
                  </a:cubicBezTo>
                  <a:cubicBezTo>
                    <a:pt x="702" y="1501"/>
                    <a:pt x="702" y="1501"/>
                    <a:pt x="702" y="1501"/>
                  </a:cubicBezTo>
                  <a:cubicBezTo>
                    <a:pt x="707" y="1496"/>
                    <a:pt x="707" y="1496"/>
                    <a:pt x="707" y="1496"/>
                  </a:cubicBezTo>
                  <a:cubicBezTo>
                    <a:pt x="696" y="1443"/>
                    <a:pt x="696" y="1443"/>
                    <a:pt x="696" y="1443"/>
                  </a:cubicBezTo>
                  <a:cubicBezTo>
                    <a:pt x="698" y="1426"/>
                    <a:pt x="698" y="1426"/>
                    <a:pt x="698" y="1426"/>
                  </a:cubicBezTo>
                  <a:cubicBezTo>
                    <a:pt x="703" y="1425"/>
                    <a:pt x="708" y="1424"/>
                    <a:pt x="712" y="1423"/>
                  </a:cubicBezTo>
                  <a:cubicBezTo>
                    <a:pt x="719" y="1422"/>
                    <a:pt x="725" y="1422"/>
                    <a:pt x="729" y="1422"/>
                  </a:cubicBezTo>
                  <a:cubicBezTo>
                    <a:pt x="729" y="1422"/>
                    <a:pt x="729" y="1422"/>
                    <a:pt x="729" y="1422"/>
                  </a:cubicBezTo>
                  <a:cubicBezTo>
                    <a:pt x="731" y="1422"/>
                    <a:pt x="732" y="1422"/>
                    <a:pt x="733" y="1422"/>
                  </a:cubicBezTo>
                  <a:cubicBezTo>
                    <a:pt x="733" y="1422"/>
                    <a:pt x="733" y="1422"/>
                    <a:pt x="734" y="1422"/>
                  </a:cubicBezTo>
                  <a:cubicBezTo>
                    <a:pt x="734" y="1422"/>
                    <a:pt x="734" y="1422"/>
                    <a:pt x="734" y="1422"/>
                  </a:cubicBezTo>
                  <a:cubicBezTo>
                    <a:pt x="734" y="1422"/>
                    <a:pt x="734" y="1422"/>
                    <a:pt x="734" y="1422"/>
                  </a:cubicBezTo>
                  <a:cubicBezTo>
                    <a:pt x="737" y="1422"/>
                    <a:pt x="737" y="1422"/>
                    <a:pt x="737" y="1422"/>
                  </a:cubicBezTo>
                  <a:cubicBezTo>
                    <a:pt x="790" y="1399"/>
                    <a:pt x="790" y="1399"/>
                    <a:pt x="790" y="1399"/>
                  </a:cubicBezTo>
                  <a:cubicBezTo>
                    <a:pt x="822" y="1362"/>
                    <a:pt x="822" y="1362"/>
                    <a:pt x="822" y="1362"/>
                  </a:cubicBezTo>
                  <a:cubicBezTo>
                    <a:pt x="846" y="1309"/>
                    <a:pt x="846" y="1309"/>
                    <a:pt x="846" y="1309"/>
                  </a:cubicBezTo>
                  <a:cubicBezTo>
                    <a:pt x="896" y="1305"/>
                    <a:pt x="896" y="1305"/>
                    <a:pt x="896" y="1305"/>
                  </a:cubicBezTo>
                  <a:cubicBezTo>
                    <a:pt x="936" y="1307"/>
                    <a:pt x="936" y="1307"/>
                    <a:pt x="936" y="1307"/>
                  </a:cubicBezTo>
                  <a:cubicBezTo>
                    <a:pt x="937" y="1307"/>
                    <a:pt x="939" y="1308"/>
                    <a:pt x="941" y="1308"/>
                  </a:cubicBezTo>
                  <a:cubicBezTo>
                    <a:pt x="943" y="1308"/>
                    <a:pt x="946" y="1307"/>
                    <a:pt x="949" y="1307"/>
                  </a:cubicBezTo>
                  <a:cubicBezTo>
                    <a:pt x="950" y="1307"/>
                    <a:pt x="950" y="1307"/>
                    <a:pt x="951" y="1307"/>
                  </a:cubicBezTo>
                  <a:cubicBezTo>
                    <a:pt x="955" y="1306"/>
                    <a:pt x="960" y="1306"/>
                    <a:pt x="965" y="1303"/>
                  </a:cubicBezTo>
                  <a:cubicBezTo>
                    <a:pt x="968" y="1302"/>
                    <a:pt x="971" y="1300"/>
                    <a:pt x="974" y="1297"/>
                  </a:cubicBezTo>
                  <a:cubicBezTo>
                    <a:pt x="974" y="1297"/>
                    <a:pt x="974" y="1297"/>
                    <a:pt x="974" y="1297"/>
                  </a:cubicBezTo>
                  <a:cubicBezTo>
                    <a:pt x="974" y="1297"/>
                    <a:pt x="974" y="1297"/>
                    <a:pt x="974" y="1297"/>
                  </a:cubicBezTo>
                  <a:cubicBezTo>
                    <a:pt x="975" y="1295"/>
                    <a:pt x="977" y="1293"/>
                    <a:pt x="978" y="1291"/>
                  </a:cubicBezTo>
                  <a:cubicBezTo>
                    <a:pt x="979" y="1289"/>
                    <a:pt x="979" y="1287"/>
                    <a:pt x="979" y="1285"/>
                  </a:cubicBezTo>
                  <a:cubicBezTo>
                    <a:pt x="980" y="1285"/>
                    <a:pt x="980" y="1284"/>
                    <a:pt x="980" y="1283"/>
                  </a:cubicBezTo>
                  <a:cubicBezTo>
                    <a:pt x="981" y="1280"/>
                    <a:pt x="983" y="1277"/>
                    <a:pt x="985" y="1273"/>
                  </a:cubicBezTo>
                  <a:cubicBezTo>
                    <a:pt x="987" y="1267"/>
                    <a:pt x="991" y="1262"/>
                    <a:pt x="993" y="1257"/>
                  </a:cubicBezTo>
                  <a:cubicBezTo>
                    <a:pt x="995" y="1255"/>
                    <a:pt x="996" y="1253"/>
                    <a:pt x="997" y="1252"/>
                  </a:cubicBezTo>
                  <a:cubicBezTo>
                    <a:pt x="997" y="1251"/>
                    <a:pt x="997" y="1251"/>
                    <a:pt x="998" y="1250"/>
                  </a:cubicBezTo>
                  <a:cubicBezTo>
                    <a:pt x="998" y="1250"/>
                    <a:pt x="998" y="1250"/>
                    <a:pt x="998" y="1250"/>
                  </a:cubicBezTo>
                  <a:cubicBezTo>
                    <a:pt x="998" y="1250"/>
                    <a:pt x="998" y="1250"/>
                    <a:pt x="998" y="1250"/>
                  </a:cubicBezTo>
                  <a:cubicBezTo>
                    <a:pt x="1002" y="1243"/>
                    <a:pt x="1002" y="1243"/>
                    <a:pt x="1002" y="1243"/>
                  </a:cubicBezTo>
                  <a:cubicBezTo>
                    <a:pt x="980" y="1202"/>
                    <a:pt x="980" y="1202"/>
                    <a:pt x="980" y="1202"/>
                  </a:cubicBezTo>
                  <a:cubicBezTo>
                    <a:pt x="961" y="1174"/>
                    <a:pt x="961" y="1174"/>
                    <a:pt x="961" y="1174"/>
                  </a:cubicBezTo>
                  <a:cubicBezTo>
                    <a:pt x="993" y="1146"/>
                    <a:pt x="993" y="1146"/>
                    <a:pt x="993" y="1146"/>
                  </a:cubicBezTo>
                  <a:cubicBezTo>
                    <a:pt x="968" y="1093"/>
                    <a:pt x="968" y="1093"/>
                    <a:pt x="968" y="1093"/>
                  </a:cubicBezTo>
                  <a:cubicBezTo>
                    <a:pt x="956" y="1074"/>
                    <a:pt x="956" y="1074"/>
                    <a:pt x="956" y="1074"/>
                  </a:cubicBezTo>
                  <a:cubicBezTo>
                    <a:pt x="998" y="1050"/>
                    <a:pt x="998" y="1050"/>
                    <a:pt x="998" y="1050"/>
                  </a:cubicBezTo>
                  <a:cubicBezTo>
                    <a:pt x="999" y="1049"/>
                    <a:pt x="999" y="1049"/>
                    <a:pt x="999" y="1049"/>
                  </a:cubicBezTo>
                  <a:cubicBezTo>
                    <a:pt x="999" y="1049"/>
                    <a:pt x="999" y="1049"/>
                    <a:pt x="999" y="1049"/>
                  </a:cubicBezTo>
                  <a:cubicBezTo>
                    <a:pt x="1001" y="1048"/>
                    <a:pt x="1015" y="1035"/>
                    <a:pt x="1029" y="1022"/>
                  </a:cubicBezTo>
                  <a:cubicBezTo>
                    <a:pt x="1029" y="1022"/>
                    <a:pt x="1029" y="1022"/>
                    <a:pt x="1029" y="1022"/>
                  </a:cubicBezTo>
                  <a:cubicBezTo>
                    <a:pt x="1029" y="1022"/>
                    <a:pt x="1029" y="1022"/>
                    <a:pt x="1029" y="1022"/>
                  </a:cubicBezTo>
                  <a:cubicBezTo>
                    <a:pt x="1037" y="1015"/>
                    <a:pt x="1044" y="1009"/>
                    <a:pt x="1050" y="1003"/>
                  </a:cubicBezTo>
                  <a:cubicBezTo>
                    <a:pt x="1051" y="1003"/>
                    <a:pt x="1051" y="1003"/>
                    <a:pt x="1051" y="1002"/>
                  </a:cubicBezTo>
                  <a:cubicBezTo>
                    <a:pt x="1051" y="1002"/>
                    <a:pt x="1051" y="1002"/>
                    <a:pt x="1051" y="1002"/>
                  </a:cubicBezTo>
                  <a:cubicBezTo>
                    <a:pt x="1054" y="1000"/>
                    <a:pt x="1056" y="997"/>
                    <a:pt x="1059" y="995"/>
                  </a:cubicBezTo>
                  <a:cubicBezTo>
                    <a:pt x="1059" y="995"/>
                    <a:pt x="1059" y="995"/>
                    <a:pt x="1059" y="995"/>
                  </a:cubicBezTo>
                  <a:cubicBezTo>
                    <a:pt x="1059" y="995"/>
                    <a:pt x="1059" y="995"/>
                    <a:pt x="1059" y="995"/>
                  </a:cubicBezTo>
                  <a:cubicBezTo>
                    <a:pt x="1059" y="994"/>
                    <a:pt x="1060" y="993"/>
                    <a:pt x="1060" y="993"/>
                  </a:cubicBezTo>
                  <a:cubicBezTo>
                    <a:pt x="1061" y="992"/>
                    <a:pt x="1061" y="992"/>
                    <a:pt x="1062" y="991"/>
                  </a:cubicBezTo>
                  <a:cubicBezTo>
                    <a:pt x="1062" y="990"/>
                    <a:pt x="1062" y="990"/>
                    <a:pt x="1063" y="989"/>
                  </a:cubicBezTo>
                  <a:cubicBezTo>
                    <a:pt x="1063" y="989"/>
                    <a:pt x="1063" y="989"/>
                    <a:pt x="1063" y="989"/>
                  </a:cubicBezTo>
                  <a:cubicBezTo>
                    <a:pt x="1063" y="988"/>
                    <a:pt x="1064" y="988"/>
                    <a:pt x="1064" y="987"/>
                  </a:cubicBezTo>
                  <a:cubicBezTo>
                    <a:pt x="1064" y="986"/>
                    <a:pt x="1065" y="986"/>
                    <a:pt x="1065" y="985"/>
                  </a:cubicBezTo>
                  <a:cubicBezTo>
                    <a:pt x="1065" y="985"/>
                    <a:pt x="1065" y="985"/>
                    <a:pt x="1065" y="985"/>
                  </a:cubicBezTo>
                  <a:cubicBezTo>
                    <a:pt x="1065" y="984"/>
                    <a:pt x="1065" y="983"/>
                    <a:pt x="1065" y="983"/>
                  </a:cubicBezTo>
                  <a:cubicBezTo>
                    <a:pt x="1065" y="983"/>
                    <a:pt x="1065" y="982"/>
                    <a:pt x="1065" y="982"/>
                  </a:cubicBezTo>
                  <a:cubicBezTo>
                    <a:pt x="1066" y="982"/>
                    <a:pt x="1066" y="982"/>
                    <a:pt x="1066" y="981"/>
                  </a:cubicBezTo>
                  <a:cubicBezTo>
                    <a:pt x="1066" y="980"/>
                    <a:pt x="1066" y="980"/>
                    <a:pt x="1066" y="979"/>
                  </a:cubicBezTo>
                  <a:cubicBezTo>
                    <a:pt x="1066" y="978"/>
                    <a:pt x="1066" y="977"/>
                    <a:pt x="1066" y="975"/>
                  </a:cubicBezTo>
                  <a:cubicBezTo>
                    <a:pt x="1066" y="970"/>
                    <a:pt x="1065" y="962"/>
                    <a:pt x="1065" y="954"/>
                  </a:cubicBezTo>
                  <a:cubicBezTo>
                    <a:pt x="1064" y="945"/>
                    <a:pt x="1064" y="937"/>
                    <a:pt x="1064" y="930"/>
                  </a:cubicBezTo>
                  <a:cubicBezTo>
                    <a:pt x="1064" y="930"/>
                    <a:pt x="1064" y="930"/>
                    <a:pt x="1064" y="930"/>
                  </a:cubicBezTo>
                  <a:cubicBezTo>
                    <a:pt x="1064" y="927"/>
                    <a:pt x="1064" y="924"/>
                    <a:pt x="1064" y="923"/>
                  </a:cubicBezTo>
                  <a:cubicBezTo>
                    <a:pt x="1064" y="923"/>
                    <a:pt x="1064" y="923"/>
                    <a:pt x="1064" y="923"/>
                  </a:cubicBezTo>
                  <a:cubicBezTo>
                    <a:pt x="1064" y="922"/>
                    <a:pt x="1064" y="921"/>
                    <a:pt x="1065" y="921"/>
                  </a:cubicBezTo>
                  <a:cubicBezTo>
                    <a:pt x="1065" y="920"/>
                    <a:pt x="1065" y="920"/>
                    <a:pt x="1065" y="920"/>
                  </a:cubicBezTo>
                  <a:cubicBezTo>
                    <a:pt x="1065" y="919"/>
                    <a:pt x="1066" y="917"/>
                    <a:pt x="1067" y="915"/>
                  </a:cubicBezTo>
                  <a:cubicBezTo>
                    <a:pt x="1069" y="907"/>
                    <a:pt x="1072" y="897"/>
                    <a:pt x="1074" y="888"/>
                  </a:cubicBezTo>
                  <a:cubicBezTo>
                    <a:pt x="1075" y="884"/>
                    <a:pt x="1075" y="880"/>
                    <a:pt x="1076" y="877"/>
                  </a:cubicBezTo>
                  <a:cubicBezTo>
                    <a:pt x="1077" y="876"/>
                    <a:pt x="1079" y="875"/>
                    <a:pt x="1080" y="874"/>
                  </a:cubicBezTo>
                  <a:cubicBezTo>
                    <a:pt x="1083" y="872"/>
                    <a:pt x="1086" y="869"/>
                    <a:pt x="1088" y="866"/>
                  </a:cubicBezTo>
                  <a:cubicBezTo>
                    <a:pt x="1090" y="864"/>
                    <a:pt x="1091" y="862"/>
                    <a:pt x="1092" y="860"/>
                  </a:cubicBezTo>
                  <a:cubicBezTo>
                    <a:pt x="1093" y="858"/>
                    <a:pt x="1094" y="855"/>
                    <a:pt x="1094" y="851"/>
                  </a:cubicBezTo>
                  <a:cubicBezTo>
                    <a:pt x="1094" y="849"/>
                    <a:pt x="1093" y="845"/>
                    <a:pt x="1091" y="843"/>
                  </a:cubicBezTo>
                  <a:cubicBezTo>
                    <a:pt x="1091" y="842"/>
                    <a:pt x="1091" y="841"/>
                    <a:pt x="1090" y="841"/>
                  </a:cubicBezTo>
                  <a:cubicBezTo>
                    <a:pt x="1090" y="839"/>
                    <a:pt x="1089" y="838"/>
                    <a:pt x="1088" y="837"/>
                  </a:cubicBezTo>
                  <a:cubicBezTo>
                    <a:pt x="1088" y="837"/>
                    <a:pt x="1088" y="837"/>
                    <a:pt x="1088" y="837"/>
                  </a:cubicBezTo>
                  <a:cubicBezTo>
                    <a:pt x="1085" y="835"/>
                    <a:pt x="1083" y="833"/>
                    <a:pt x="1080" y="832"/>
                  </a:cubicBezTo>
                  <a:cubicBezTo>
                    <a:pt x="1078" y="830"/>
                    <a:pt x="1075" y="829"/>
                    <a:pt x="1072" y="829"/>
                  </a:cubicBezTo>
                  <a:cubicBezTo>
                    <a:pt x="1072" y="829"/>
                    <a:pt x="1072" y="829"/>
                    <a:pt x="1072" y="829"/>
                  </a:cubicBezTo>
                  <a:cubicBezTo>
                    <a:pt x="1072" y="829"/>
                    <a:pt x="1072" y="829"/>
                    <a:pt x="1072" y="829"/>
                  </a:cubicBezTo>
                  <a:cubicBezTo>
                    <a:pt x="1051" y="823"/>
                    <a:pt x="1030" y="822"/>
                    <a:pt x="1019" y="822"/>
                  </a:cubicBezTo>
                  <a:cubicBezTo>
                    <a:pt x="1016" y="822"/>
                    <a:pt x="1014" y="822"/>
                    <a:pt x="1012" y="822"/>
                  </a:cubicBezTo>
                  <a:cubicBezTo>
                    <a:pt x="972" y="812"/>
                    <a:pt x="972" y="812"/>
                    <a:pt x="972" y="812"/>
                  </a:cubicBezTo>
                  <a:cubicBezTo>
                    <a:pt x="938" y="800"/>
                    <a:pt x="938" y="800"/>
                    <a:pt x="938" y="800"/>
                  </a:cubicBezTo>
                  <a:cubicBezTo>
                    <a:pt x="890" y="828"/>
                    <a:pt x="890" y="828"/>
                    <a:pt x="890" y="828"/>
                  </a:cubicBezTo>
                  <a:cubicBezTo>
                    <a:pt x="888" y="830"/>
                    <a:pt x="888" y="830"/>
                    <a:pt x="888" y="830"/>
                  </a:cubicBezTo>
                  <a:cubicBezTo>
                    <a:pt x="888" y="831"/>
                    <a:pt x="888" y="831"/>
                    <a:pt x="888" y="831"/>
                  </a:cubicBezTo>
                  <a:cubicBezTo>
                    <a:pt x="888" y="831"/>
                    <a:pt x="885" y="836"/>
                    <a:pt x="882" y="841"/>
                  </a:cubicBezTo>
                  <a:cubicBezTo>
                    <a:pt x="879" y="846"/>
                    <a:pt x="874" y="852"/>
                    <a:pt x="871" y="856"/>
                  </a:cubicBezTo>
                  <a:cubicBezTo>
                    <a:pt x="871" y="856"/>
                    <a:pt x="871" y="856"/>
                    <a:pt x="871" y="856"/>
                  </a:cubicBezTo>
                  <a:cubicBezTo>
                    <a:pt x="869" y="858"/>
                    <a:pt x="867" y="861"/>
                    <a:pt x="864" y="865"/>
                  </a:cubicBezTo>
                  <a:cubicBezTo>
                    <a:pt x="864" y="865"/>
                    <a:pt x="864" y="865"/>
                    <a:pt x="864" y="865"/>
                  </a:cubicBezTo>
                  <a:cubicBezTo>
                    <a:pt x="864" y="865"/>
                    <a:pt x="864" y="865"/>
                    <a:pt x="864" y="866"/>
                  </a:cubicBezTo>
                  <a:cubicBezTo>
                    <a:pt x="863" y="866"/>
                    <a:pt x="863" y="867"/>
                    <a:pt x="863" y="867"/>
                  </a:cubicBezTo>
                  <a:cubicBezTo>
                    <a:pt x="858" y="874"/>
                    <a:pt x="853" y="882"/>
                    <a:pt x="849" y="889"/>
                  </a:cubicBezTo>
                  <a:cubicBezTo>
                    <a:pt x="847" y="893"/>
                    <a:pt x="845" y="897"/>
                    <a:pt x="843" y="900"/>
                  </a:cubicBezTo>
                  <a:cubicBezTo>
                    <a:pt x="843" y="902"/>
                    <a:pt x="842" y="903"/>
                    <a:pt x="841" y="905"/>
                  </a:cubicBezTo>
                  <a:cubicBezTo>
                    <a:pt x="774" y="955"/>
                    <a:pt x="774" y="955"/>
                    <a:pt x="774" y="955"/>
                  </a:cubicBezTo>
                  <a:cubicBezTo>
                    <a:pt x="776" y="964"/>
                    <a:pt x="776" y="964"/>
                    <a:pt x="776" y="964"/>
                  </a:cubicBezTo>
                  <a:cubicBezTo>
                    <a:pt x="776" y="964"/>
                    <a:pt x="776" y="964"/>
                    <a:pt x="776" y="964"/>
                  </a:cubicBezTo>
                  <a:cubicBezTo>
                    <a:pt x="776" y="964"/>
                    <a:pt x="776" y="964"/>
                    <a:pt x="776" y="964"/>
                  </a:cubicBezTo>
                  <a:cubicBezTo>
                    <a:pt x="776" y="964"/>
                    <a:pt x="777" y="966"/>
                    <a:pt x="777" y="969"/>
                  </a:cubicBezTo>
                  <a:cubicBezTo>
                    <a:pt x="777" y="969"/>
                    <a:pt x="777" y="969"/>
                    <a:pt x="777" y="969"/>
                  </a:cubicBezTo>
                  <a:cubicBezTo>
                    <a:pt x="778" y="971"/>
                    <a:pt x="778" y="973"/>
                    <a:pt x="778" y="975"/>
                  </a:cubicBezTo>
                  <a:cubicBezTo>
                    <a:pt x="775" y="975"/>
                    <a:pt x="771" y="975"/>
                    <a:pt x="767" y="975"/>
                  </a:cubicBezTo>
                  <a:cubicBezTo>
                    <a:pt x="758" y="974"/>
                    <a:pt x="748" y="973"/>
                    <a:pt x="740" y="972"/>
                  </a:cubicBezTo>
                  <a:cubicBezTo>
                    <a:pt x="736" y="972"/>
                    <a:pt x="732" y="972"/>
                    <a:pt x="730" y="971"/>
                  </a:cubicBezTo>
                  <a:cubicBezTo>
                    <a:pt x="728" y="971"/>
                    <a:pt x="726" y="971"/>
                    <a:pt x="726" y="971"/>
                  </a:cubicBezTo>
                  <a:cubicBezTo>
                    <a:pt x="724" y="971"/>
                    <a:pt x="724" y="971"/>
                    <a:pt x="724" y="971"/>
                  </a:cubicBezTo>
                  <a:cubicBezTo>
                    <a:pt x="721" y="971"/>
                    <a:pt x="721" y="971"/>
                    <a:pt x="721" y="971"/>
                  </a:cubicBezTo>
                  <a:cubicBezTo>
                    <a:pt x="721" y="971"/>
                    <a:pt x="721" y="971"/>
                    <a:pt x="721" y="971"/>
                  </a:cubicBezTo>
                  <a:cubicBezTo>
                    <a:pt x="713" y="974"/>
                    <a:pt x="703" y="977"/>
                    <a:pt x="692" y="981"/>
                  </a:cubicBezTo>
                  <a:cubicBezTo>
                    <a:pt x="667" y="991"/>
                    <a:pt x="639" y="1003"/>
                    <a:pt x="630" y="1008"/>
                  </a:cubicBezTo>
                  <a:cubicBezTo>
                    <a:pt x="629" y="1008"/>
                    <a:pt x="628" y="1009"/>
                    <a:pt x="627" y="1009"/>
                  </a:cubicBezTo>
                  <a:cubicBezTo>
                    <a:pt x="558" y="1033"/>
                    <a:pt x="558" y="1033"/>
                    <a:pt x="558" y="1033"/>
                  </a:cubicBezTo>
                  <a:cubicBezTo>
                    <a:pt x="519" y="1053"/>
                    <a:pt x="519" y="1053"/>
                    <a:pt x="519" y="1053"/>
                  </a:cubicBezTo>
                  <a:cubicBezTo>
                    <a:pt x="491" y="1036"/>
                    <a:pt x="491" y="1036"/>
                    <a:pt x="491" y="1036"/>
                  </a:cubicBezTo>
                  <a:cubicBezTo>
                    <a:pt x="445" y="1039"/>
                    <a:pt x="445" y="1039"/>
                    <a:pt x="445" y="1039"/>
                  </a:cubicBezTo>
                  <a:cubicBezTo>
                    <a:pt x="346" y="1085"/>
                    <a:pt x="346" y="1085"/>
                    <a:pt x="346" y="1085"/>
                  </a:cubicBezTo>
                  <a:cubicBezTo>
                    <a:pt x="320" y="1103"/>
                    <a:pt x="320" y="1103"/>
                    <a:pt x="320" y="1103"/>
                  </a:cubicBezTo>
                  <a:cubicBezTo>
                    <a:pt x="319" y="1101"/>
                    <a:pt x="317" y="1099"/>
                    <a:pt x="315" y="1096"/>
                  </a:cubicBezTo>
                  <a:cubicBezTo>
                    <a:pt x="311" y="1092"/>
                    <a:pt x="308" y="1088"/>
                    <a:pt x="305" y="1084"/>
                  </a:cubicBezTo>
                  <a:cubicBezTo>
                    <a:pt x="304" y="1082"/>
                    <a:pt x="303" y="1081"/>
                    <a:pt x="302" y="1079"/>
                  </a:cubicBezTo>
                  <a:cubicBezTo>
                    <a:pt x="301" y="1078"/>
                    <a:pt x="301" y="1077"/>
                    <a:pt x="301" y="1077"/>
                  </a:cubicBezTo>
                  <a:cubicBezTo>
                    <a:pt x="300" y="1073"/>
                    <a:pt x="298" y="1070"/>
                    <a:pt x="296" y="1068"/>
                  </a:cubicBezTo>
                  <a:cubicBezTo>
                    <a:pt x="293" y="1063"/>
                    <a:pt x="289" y="1059"/>
                    <a:pt x="286" y="1056"/>
                  </a:cubicBezTo>
                  <a:cubicBezTo>
                    <a:pt x="280" y="1050"/>
                    <a:pt x="273" y="1044"/>
                    <a:pt x="268" y="1040"/>
                  </a:cubicBezTo>
                  <a:cubicBezTo>
                    <a:pt x="264" y="1037"/>
                    <a:pt x="261" y="1034"/>
                    <a:pt x="260" y="1033"/>
                  </a:cubicBezTo>
                  <a:cubicBezTo>
                    <a:pt x="223" y="1002"/>
                    <a:pt x="223" y="1002"/>
                    <a:pt x="223" y="1002"/>
                  </a:cubicBezTo>
                  <a:cubicBezTo>
                    <a:pt x="216" y="991"/>
                    <a:pt x="216" y="991"/>
                    <a:pt x="216" y="991"/>
                  </a:cubicBezTo>
                  <a:cubicBezTo>
                    <a:pt x="216" y="955"/>
                    <a:pt x="216" y="955"/>
                    <a:pt x="216" y="955"/>
                  </a:cubicBezTo>
                  <a:cubicBezTo>
                    <a:pt x="149" y="955"/>
                    <a:pt x="149" y="955"/>
                    <a:pt x="149" y="955"/>
                  </a:cubicBezTo>
                  <a:cubicBezTo>
                    <a:pt x="135" y="930"/>
                    <a:pt x="135" y="930"/>
                    <a:pt x="135" y="930"/>
                  </a:cubicBezTo>
                  <a:cubicBezTo>
                    <a:pt x="132" y="928"/>
                    <a:pt x="132" y="928"/>
                    <a:pt x="132" y="928"/>
                  </a:cubicBezTo>
                  <a:cubicBezTo>
                    <a:pt x="131" y="928"/>
                    <a:pt x="129" y="927"/>
                    <a:pt x="123" y="924"/>
                  </a:cubicBezTo>
                  <a:cubicBezTo>
                    <a:pt x="123" y="924"/>
                    <a:pt x="123" y="924"/>
                    <a:pt x="123" y="924"/>
                  </a:cubicBezTo>
                  <a:cubicBezTo>
                    <a:pt x="117" y="921"/>
                    <a:pt x="108" y="917"/>
                    <a:pt x="93" y="911"/>
                  </a:cubicBezTo>
                  <a:cubicBezTo>
                    <a:pt x="79" y="905"/>
                    <a:pt x="72" y="899"/>
                    <a:pt x="67" y="894"/>
                  </a:cubicBezTo>
                  <a:cubicBezTo>
                    <a:pt x="67" y="894"/>
                    <a:pt x="67" y="894"/>
                    <a:pt x="67" y="893"/>
                  </a:cubicBezTo>
                  <a:cubicBezTo>
                    <a:pt x="65" y="891"/>
                    <a:pt x="63" y="889"/>
                    <a:pt x="62" y="887"/>
                  </a:cubicBezTo>
                  <a:cubicBezTo>
                    <a:pt x="62" y="887"/>
                    <a:pt x="62" y="886"/>
                    <a:pt x="62" y="886"/>
                  </a:cubicBezTo>
                  <a:cubicBezTo>
                    <a:pt x="61" y="886"/>
                    <a:pt x="61" y="886"/>
                    <a:pt x="61" y="886"/>
                  </a:cubicBezTo>
                  <a:cubicBezTo>
                    <a:pt x="61" y="886"/>
                    <a:pt x="61" y="886"/>
                    <a:pt x="61" y="886"/>
                  </a:cubicBezTo>
                  <a:cubicBezTo>
                    <a:pt x="61" y="884"/>
                    <a:pt x="61" y="884"/>
                    <a:pt x="61" y="884"/>
                  </a:cubicBezTo>
                  <a:cubicBezTo>
                    <a:pt x="36" y="853"/>
                    <a:pt x="36" y="853"/>
                    <a:pt x="36" y="853"/>
                  </a:cubicBezTo>
                  <a:cubicBezTo>
                    <a:pt x="61" y="824"/>
                    <a:pt x="61" y="824"/>
                    <a:pt x="61" y="824"/>
                  </a:cubicBezTo>
                  <a:cubicBezTo>
                    <a:pt x="92" y="786"/>
                    <a:pt x="92" y="786"/>
                    <a:pt x="92" y="786"/>
                  </a:cubicBezTo>
                  <a:cubicBezTo>
                    <a:pt x="52" y="746"/>
                    <a:pt x="52" y="746"/>
                    <a:pt x="52" y="746"/>
                  </a:cubicBezTo>
                  <a:cubicBezTo>
                    <a:pt x="48" y="703"/>
                    <a:pt x="48" y="703"/>
                    <a:pt x="48" y="703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80" y="655"/>
                    <a:pt x="80" y="655"/>
                    <a:pt x="80" y="655"/>
                  </a:cubicBezTo>
                  <a:cubicBezTo>
                    <a:pt x="86" y="614"/>
                    <a:pt x="86" y="614"/>
                    <a:pt x="86" y="614"/>
                  </a:cubicBezTo>
                  <a:cubicBezTo>
                    <a:pt x="101" y="587"/>
                    <a:pt x="101" y="587"/>
                    <a:pt x="101" y="587"/>
                  </a:cubicBezTo>
                  <a:cubicBezTo>
                    <a:pt x="184" y="570"/>
                    <a:pt x="184" y="570"/>
                    <a:pt x="184" y="570"/>
                  </a:cubicBezTo>
                  <a:cubicBezTo>
                    <a:pt x="207" y="564"/>
                    <a:pt x="207" y="564"/>
                    <a:pt x="207" y="564"/>
                  </a:cubicBezTo>
                  <a:cubicBezTo>
                    <a:pt x="272" y="586"/>
                    <a:pt x="272" y="586"/>
                    <a:pt x="272" y="586"/>
                  </a:cubicBezTo>
                  <a:cubicBezTo>
                    <a:pt x="331" y="592"/>
                    <a:pt x="331" y="592"/>
                    <a:pt x="331" y="592"/>
                  </a:cubicBezTo>
                  <a:cubicBezTo>
                    <a:pt x="339" y="600"/>
                    <a:pt x="339" y="600"/>
                    <a:pt x="339" y="600"/>
                  </a:cubicBezTo>
                  <a:cubicBezTo>
                    <a:pt x="347" y="607"/>
                    <a:pt x="347" y="607"/>
                    <a:pt x="347" y="607"/>
                  </a:cubicBezTo>
                  <a:cubicBezTo>
                    <a:pt x="356" y="626"/>
                    <a:pt x="356" y="626"/>
                    <a:pt x="356" y="626"/>
                  </a:cubicBezTo>
                  <a:cubicBezTo>
                    <a:pt x="361" y="630"/>
                    <a:pt x="361" y="630"/>
                    <a:pt x="361" y="630"/>
                  </a:cubicBezTo>
                  <a:cubicBezTo>
                    <a:pt x="363" y="632"/>
                    <a:pt x="363" y="632"/>
                    <a:pt x="363" y="632"/>
                  </a:cubicBezTo>
                  <a:cubicBezTo>
                    <a:pt x="353" y="649"/>
                    <a:pt x="353" y="649"/>
                    <a:pt x="353" y="649"/>
                  </a:cubicBezTo>
                  <a:cubicBezTo>
                    <a:pt x="305" y="634"/>
                    <a:pt x="305" y="634"/>
                    <a:pt x="305" y="634"/>
                  </a:cubicBezTo>
                  <a:cubicBezTo>
                    <a:pt x="340" y="730"/>
                    <a:pt x="340" y="730"/>
                    <a:pt x="340" y="730"/>
                  </a:cubicBezTo>
                  <a:cubicBezTo>
                    <a:pt x="331" y="754"/>
                    <a:pt x="331" y="754"/>
                    <a:pt x="331" y="754"/>
                  </a:cubicBezTo>
                  <a:cubicBezTo>
                    <a:pt x="291" y="772"/>
                    <a:pt x="291" y="772"/>
                    <a:pt x="291" y="772"/>
                  </a:cubicBezTo>
                  <a:cubicBezTo>
                    <a:pt x="319" y="825"/>
                    <a:pt x="319" y="825"/>
                    <a:pt x="319" y="825"/>
                  </a:cubicBezTo>
                  <a:cubicBezTo>
                    <a:pt x="390" y="810"/>
                    <a:pt x="390" y="810"/>
                    <a:pt x="390" y="810"/>
                  </a:cubicBezTo>
                  <a:cubicBezTo>
                    <a:pt x="413" y="776"/>
                    <a:pt x="413" y="776"/>
                    <a:pt x="413" y="776"/>
                  </a:cubicBezTo>
                  <a:cubicBezTo>
                    <a:pt x="418" y="745"/>
                    <a:pt x="418" y="745"/>
                    <a:pt x="418" y="745"/>
                  </a:cubicBezTo>
                  <a:cubicBezTo>
                    <a:pt x="426" y="722"/>
                    <a:pt x="426" y="722"/>
                    <a:pt x="426" y="722"/>
                  </a:cubicBezTo>
                  <a:cubicBezTo>
                    <a:pt x="429" y="693"/>
                    <a:pt x="429" y="693"/>
                    <a:pt x="429" y="693"/>
                  </a:cubicBezTo>
                  <a:cubicBezTo>
                    <a:pt x="419" y="688"/>
                    <a:pt x="419" y="688"/>
                    <a:pt x="419" y="688"/>
                  </a:cubicBezTo>
                  <a:cubicBezTo>
                    <a:pt x="445" y="669"/>
                    <a:pt x="445" y="669"/>
                    <a:pt x="445" y="669"/>
                  </a:cubicBezTo>
                  <a:cubicBezTo>
                    <a:pt x="467" y="702"/>
                    <a:pt x="467" y="702"/>
                    <a:pt x="467" y="702"/>
                  </a:cubicBezTo>
                  <a:cubicBezTo>
                    <a:pt x="488" y="747"/>
                    <a:pt x="488" y="747"/>
                    <a:pt x="488" y="747"/>
                  </a:cubicBezTo>
                  <a:cubicBezTo>
                    <a:pt x="521" y="759"/>
                    <a:pt x="521" y="759"/>
                    <a:pt x="521" y="759"/>
                  </a:cubicBezTo>
                  <a:cubicBezTo>
                    <a:pt x="531" y="776"/>
                    <a:pt x="531" y="776"/>
                    <a:pt x="531" y="776"/>
                  </a:cubicBezTo>
                  <a:cubicBezTo>
                    <a:pt x="571" y="791"/>
                    <a:pt x="571" y="791"/>
                    <a:pt x="571" y="791"/>
                  </a:cubicBezTo>
                  <a:cubicBezTo>
                    <a:pt x="616" y="788"/>
                    <a:pt x="616" y="788"/>
                    <a:pt x="616" y="788"/>
                  </a:cubicBezTo>
                  <a:cubicBezTo>
                    <a:pt x="677" y="752"/>
                    <a:pt x="677" y="752"/>
                    <a:pt x="677" y="752"/>
                  </a:cubicBezTo>
                  <a:cubicBezTo>
                    <a:pt x="669" y="740"/>
                    <a:pt x="669" y="740"/>
                    <a:pt x="669" y="740"/>
                  </a:cubicBezTo>
                  <a:cubicBezTo>
                    <a:pt x="669" y="740"/>
                    <a:pt x="669" y="740"/>
                    <a:pt x="669" y="740"/>
                  </a:cubicBezTo>
                  <a:cubicBezTo>
                    <a:pt x="669" y="740"/>
                    <a:pt x="664" y="733"/>
                    <a:pt x="659" y="726"/>
                  </a:cubicBezTo>
                  <a:cubicBezTo>
                    <a:pt x="658" y="726"/>
                    <a:pt x="658" y="726"/>
                    <a:pt x="658" y="726"/>
                  </a:cubicBezTo>
                  <a:cubicBezTo>
                    <a:pt x="656" y="722"/>
                    <a:pt x="653" y="718"/>
                    <a:pt x="650" y="715"/>
                  </a:cubicBezTo>
                  <a:cubicBezTo>
                    <a:pt x="648" y="713"/>
                    <a:pt x="647" y="712"/>
                    <a:pt x="645" y="710"/>
                  </a:cubicBezTo>
                  <a:cubicBezTo>
                    <a:pt x="645" y="710"/>
                    <a:pt x="644" y="710"/>
                    <a:pt x="644" y="709"/>
                  </a:cubicBezTo>
                  <a:cubicBezTo>
                    <a:pt x="644" y="709"/>
                    <a:pt x="644" y="709"/>
                    <a:pt x="643" y="709"/>
                  </a:cubicBezTo>
                  <a:cubicBezTo>
                    <a:pt x="643" y="709"/>
                    <a:pt x="643" y="708"/>
                    <a:pt x="643" y="708"/>
                  </a:cubicBezTo>
                  <a:cubicBezTo>
                    <a:pt x="642" y="707"/>
                    <a:pt x="641" y="707"/>
                    <a:pt x="639" y="706"/>
                  </a:cubicBezTo>
                  <a:cubicBezTo>
                    <a:pt x="639" y="706"/>
                    <a:pt x="639" y="706"/>
                    <a:pt x="639" y="706"/>
                  </a:cubicBezTo>
                  <a:cubicBezTo>
                    <a:pt x="639" y="706"/>
                    <a:pt x="639" y="706"/>
                    <a:pt x="639" y="706"/>
                  </a:cubicBezTo>
                  <a:cubicBezTo>
                    <a:pt x="639" y="706"/>
                    <a:pt x="638" y="705"/>
                    <a:pt x="637" y="704"/>
                  </a:cubicBezTo>
                  <a:cubicBezTo>
                    <a:pt x="637" y="704"/>
                    <a:pt x="637" y="704"/>
                    <a:pt x="637" y="704"/>
                  </a:cubicBezTo>
                  <a:cubicBezTo>
                    <a:pt x="637" y="704"/>
                    <a:pt x="637" y="704"/>
                    <a:pt x="637" y="704"/>
                  </a:cubicBezTo>
                  <a:cubicBezTo>
                    <a:pt x="635" y="702"/>
                    <a:pt x="632" y="699"/>
                    <a:pt x="631" y="697"/>
                  </a:cubicBezTo>
                  <a:cubicBezTo>
                    <a:pt x="631" y="697"/>
                    <a:pt x="631" y="697"/>
                    <a:pt x="631" y="697"/>
                  </a:cubicBezTo>
                  <a:cubicBezTo>
                    <a:pt x="630" y="696"/>
                    <a:pt x="629" y="695"/>
                    <a:pt x="628" y="694"/>
                  </a:cubicBezTo>
                  <a:cubicBezTo>
                    <a:pt x="628" y="693"/>
                    <a:pt x="628" y="693"/>
                    <a:pt x="628" y="693"/>
                  </a:cubicBezTo>
                  <a:cubicBezTo>
                    <a:pt x="628" y="693"/>
                    <a:pt x="628" y="693"/>
                    <a:pt x="628" y="693"/>
                  </a:cubicBezTo>
                  <a:cubicBezTo>
                    <a:pt x="628" y="693"/>
                    <a:pt x="628" y="693"/>
                    <a:pt x="628" y="693"/>
                  </a:cubicBezTo>
                  <a:cubicBezTo>
                    <a:pt x="627" y="694"/>
                    <a:pt x="627" y="694"/>
                    <a:pt x="627" y="694"/>
                  </a:cubicBezTo>
                  <a:cubicBezTo>
                    <a:pt x="628" y="693"/>
                    <a:pt x="628" y="693"/>
                    <a:pt x="628" y="693"/>
                  </a:cubicBezTo>
                  <a:cubicBezTo>
                    <a:pt x="627" y="694"/>
                    <a:pt x="627" y="694"/>
                    <a:pt x="627" y="694"/>
                  </a:cubicBezTo>
                  <a:cubicBezTo>
                    <a:pt x="628" y="693"/>
                    <a:pt x="628" y="693"/>
                    <a:pt x="628" y="693"/>
                  </a:cubicBezTo>
                  <a:cubicBezTo>
                    <a:pt x="626" y="694"/>
                    <a:pt x="626" y="694"/>
                    <a:pt x="626" y="694"/>
                  </a:cubicBezTo>
                  <a:cubicBezTo>
                    <a:pt x="628" y="693"/>
                    <a:pt x="628" y="693"/>
                    <a:pt x="628" y="693"/>
                  </a:cubicBezTo>
                  <a:cubicBezTo>
                    <a:pt x="626" y="694"/>
                    <a:pt x="626" y="694"/>
                    <a:pt x="626" y="694"/>
                  </a:cubicBezTo>
                  <a:cubicBezTo>
                    <a:pt x="628" y="693"/>
                    <a:pt x="628" y="693"/>
                    <a:pt x="628" y="693"/>
                  </a:cubicBezTo>
                  <a:cubicBezTo>
                    <a:pt x="627" y="692"/>
                    <a:pt x="627" y="692"/>
                    <a:pt x="627" y="692"/>
                  </a:cubicBezTo>
                  <a:cubicBezTo>
                    <a:pt x="619" y="684"/>
                    <a:pt x="619" y="684"/>
                    <a:pt x="619" y="684"/>
                  </a:cubicBezTo>
                  <a:cubicBezTo>
                    <a:pt x="625" y="681"/>
                    <a:pt x="625" y="681"/>
                    <a:pt x="625" y="681"/>
                  </a:cubicBezTo>
                  <a:cubicBezTo>
                    <a:pt x="626" y="680"/>
                    <a:pt x="630" y="678"/>
                    <a:pt x="634" y="674"/>
                  </a:cubicBezTo>
                  <a:cubicBezTo>
                    <a:pt x="635" y="672"/>
                    <a:pt x="637" y="670"/>
                    <a:pt x="638" y="668"/>
                  </a:cubicBezTo>
                  <a:cubicBezTo>
                    <a:pt x="639" y="667"/>
                    <a:pt x="639" y="666"/>
                    <a:pt x="640" y="665"/>
                  </a:cubicBezTo>
                  <a:cubicBezTo>
                    <a:pt x="642" y="661"/>
                    <a:pt x="643" y="656"/>
                    <a:pt x="643" y="651"/>
                  </a:cubicBezTo>
                  <a:cubicBezTo>
                    <a:pt x="643" y="649"/>
                    <a:pt x="643" y="648"/>
                    <a:pt x="643" y="646"/>
                  </a:cubicBezTo>
                  <a:cubicBezTo>
                    <a:pt x="642" y="646"/>
                    <a:pt x="642" y="646"/>
                    <a:pt x="642" y="646"/>
                  </a:cubicBezTo>
                  <a:cubicBezTo>
                    <a:pt x="642" y="644"/>
                    <a:pt x="642" y="642"/>
                    <a:pt x="642" y="640"/>
                  </a:cubicBezTo>
                  <a:cubicBezTo>
                    <a:pt x="641" y="637"/>
                    <a:pt x="641" y="635"/>
                    <a:pt x="641" y="634"/>
                  </a:cubicBezTo>
                  <a:cubicBezTo>
                    <a:pt x="641" y="633"/>
                    <a:pt x="641" y="633"/>
                    <a:pt x="641" y="632"/>
                  </a:cubicBezTo>
                  <a:cubicBezTo>
                    <a:pt x="641" y="632"/>
                    <a:pt x="641" y="632"/>
                    <a:pt x="641" y="632"/>
                  </a:cubicBezTo>
                  <a:cubicBezTo>
                    <a:pt x="641" y="632"/>
                    <a:pt x="641" y="632"/>
                    <a:pt x="641" y="632"/>
                  </a:cubicBezTo>
                  <a:cubicBezTo>
                    <a:pt x="641" y="631"/>
                    <a:pt x="641" y="630"/>
                    <a:pt x="641" y="628"/>
                  </a:cubicBezTo>
                  <a:cubicBezTo>
                    <a:pt x="641" y="627"/>
                    <a:pt x="641" y="627"/>
                    <a:pt x="641" y="626"/>
                  </a:cubicBezTo>
                  <a:cubicBezTo>
                    <a:pt x="641" y="626"/>
                    <a:pt x="641" y="625"/>
                    <a:pt x="641" y="623"/>
                  </a:cubicBezTo>
                  <a:cubicBezTo>
                    <a:pt x="641" y="622"/>
                    <a:pt x="641" y="620"/>
                    <a:pt x="640" y="618"/>
                  </a:cubicBezTo>
                  <a:cubicBezTo>
                    <a:pt x="640" y="618"/>
                    <a:pt x="640" y="618"/>
                    <a:pt x="640" y="618"/>
                  </a:cubicBezTo>
                  <a:cubicBezTo>
                    <a:pt x="640" y="618"/>
                    <a:pt x="640" y="617"/>
                    <a:pt x="640" y="617"/>
                  </a:cubicBezTo>
                  <a:cubicBezTo>
                    <a:pt x="639" y="616"/>
                    <a:pt x="638" y="614"/>
                    <a:pt x="637" y="613"/>
                  </a:cubicBezTo>
                  <a:cubicBezTo>
                    <a:pt x="635" y="610"/>
                    <a:pt x="634" y="609"/>
                    <a:pt x="632" y="608"/>
                  </a:cubicBezTo>
                  <a:cubicBezTo>
                    <a:pt x="632" y="608"/>
                    <a:pt x="632" y="608"/>
                    <a:pt x="632" y="608"/>
                  </a:cubicBezTo>
                  <a:cubicBezTo>
                    <a:pt x="632" y="608"/>
                    <a:pt x="632" y="608"/>
                    <a:pt x="632" y="608"/>
                  </a:cubicBezTo>
                  <a:cubicBezTo>
                    <a:pt x="630" y="607"/>
                    <a:pt x="628" y="606"/>
                    <a:pt x="626" y="605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3" y="603"/>
                    <a:pt x="620" y="601"/>
                    <a:pt x="615" y="599"/>
                  </a:cubicBezTo>
                  <a:cubicBezTo>
                    <a:pt x="615" y="599"/>
                    <a:pt x="615" y="599"/>
                    <a:pt x="615" y="599"/>
                  </a:cubicBezTo>
                  <a:cubicBezTo>
                    <a:pt x="615" y="599"/>
                    <a:pt x="615" y="599"/>
                    <a:pt x="615" y="599"/>
                  </a:cubicBezTo>
                  <a:cubicBezTo>
                    <a:pt x="613" y="598"/>
                    <a:pt x="611" y="596"/>
                    <a:pt x="609" y="595"/>
                  </a:cubicBezTo>
                  <a:cubicBezTo>
                    <a:pt x="625" y="591"/>
                    <a:pt x="625" y="591"/>
                    <a:pt x="625" y="591"/>
                  </a:cubicBezTo>
                  <a:cubicBezTo>
                    <a:pt x="666" y="599"/>
                    <a:pt x="666" y="599"/>
                    <a:pt x="666" y="599"/>
                  </a:cubicBezTo>
                  <a:cubicBezTo>
                    <a:pt x="688" y="593"/>
                    <a:pt x="688" y="593"/>
                    <a:pt x="688" y="593"/>
                  </a:cubicBezTo>
                  <a:cubicBezTo>
                    <a:pt x="686" y="618"/>
                    <a:pt x="686" y="618"/>
                    <a:pt x="686" y="618"/>
                  </a:cubicBezTo>
                  <a:cubicBezTo>
                    <a:pt x="736" y="586"/>
                    <a:pt x="736" y="586"/>
                    <a:pt x="736" y="586"/>
                  </a:cubicBezTo>
                  <a:cubicBezTo>
                    <a:pt x="764" y="567"/>
                    <a:pt x="764" y="567"/>
                    <a:pt x="764" y="567"/>
                  </a:cubicBezTo>
                  <a:cubicBezTo>
                    <a:pt x="764" y="567"/>
                    <a:pt x="764" y="567"/>
                    <a:pt x="764" y="567"/>
                  </a:cubicBezTo>
                  <a:cubicBezTo>
                    <a:pt x="764" y="567"/>
                    <a:pt x="764" y="567"/>
                    <a:pt x="764" y="567"/>
                  </a:cubicBezTo>
                  <a:cubicBezTo>
                    <a:pt x="764" y="567"/>
                    <a:pt x="764" y="567"/>
                    <a:pt x="764" y="567"/>
                  </a:cubicBezTo>
                  <a:cubicBezTo>
                    <a:pt x="766" y="568"/>
                    <a:pt x="769" y="569"/>
                    <a:pt x="772" y="569"/>
                  </a:cubicBezTo>
                  <a:cubicBezTo>
                    <a:pt x="774" y="569"/>
                    <a:pt x="777" y="570"/>
                    <a:pt x="780" y="570"/>
                  </a:cubicBezTo>
                  <a:cubicBezTo>
                    <a:pt x="782" y="570"/>
                    <a:pt x="785" y="570"/>
                    <a:pt x="787" y="569"/>
                  </a:cubicBezTo>
                  <a:cubicBezTo>
                    <a:pt x="789" y="569"/>
                    <a:pt x="790" y="568"/>
                    <a:pt x="792" y="567"/>
                  </a:cubicBezTo>
                  <a:cubicBezTo>
                    <a:pt x="795" y="566"/>
                    <a:pt x="799" y="564"/>
                    <a:pt x="801" y="560"/>
                  </a:cubicBezTo>
                  <a:cubicBezTo>
                    <a:pt x="802" y="558"/>
                    <a:pt x="803" y="556"/>
                    <a:pt x="803" y="555"/>
                  </a:cubicBezTo>
                  <a:cubicBezTo>
                    <a:pt x="804" y="553"/>
                    <a:pt x="804" y="551"/>
                    <a:pt x="804" y="549"/>
                  </a:cubicBezTo>
                  <a:cubicBezTo>
                    <a:pt x="804" y="545"/>
                    <a:pt x="803" y="541"/>
                    <a:pt x="802" y="537"/>
                  </a:cubicBezTo>
                  <a:cubicBezTo>
                    <a:pt x="801" y="537"/>
                    <a:pt x="801" y="536"/>
                    <a:pt x="801" y="536"/>
                  </a:cubicBezTo>
                  <a:cubicBezTo>
                    <a:pt x="800" y="533"/>
                    <a:pt x="798" y="529"/>
                    <a:pt x="796" y="526"/>
                  </a:cubicBezTo>
                  <a:cubicBezTo>
                    <a:pt x="796" y="526"/>
                    <a:pt x="796" y="526"/>
                    <a:pt x="796" y="526"/>
                  </a:cubicBezTo>
                  <a:cubicBezTo>
                    <a:pt x="796" y="526"/>
                    <a:pt x="795" y="526"/>
                    <a:pt x="795" y="526"/>
                  </a:cubicBezTo>
                  <a:cubicBezTo>
                    <a:pt x="795" y="525"/>
                    <a:pt x="795" y="525"/>
                    <a:pt x="795" y="525"/>
                  </a:cubicBezTo>
                  <a:cubicBezTo>
                    <a:pt x="789" y="516"/>
                    <a:pt x="785" y="510"/>
                    <a:pt x="781" y="506"/>
                  </a:cubicBezTo>
                  <a:cubicBezTo>
                    <a:pt x="779" y="504"/>
                    <a:pt x="777" y="502"/>
                    <a:pt x="775" y="501"/>
                  </a:cubicBezTo>
                  <a:cubicBezTo>
                    <a:pt x="775" y="499"/>
                    <a:pt x="775" y="497"/>
                    <a:pt x="775" y="496"/>
                  </a:cubicBezTo>
                  <a:cubicBezTo>
                    <a:pt x="775" y="496"/>
                    <a:pt x="775" y="496"/>
                    <a:pt x="775" y="496"/>
                  </a:cubicBezTo>
                  <a:cubicBezTo>
                    <a:pt x="775" y="495"/>
                    <a:pt x="775" y="495"/>
                    <a:pt x="775" y="495"/>
                  </a:cubicBezTo>
                  <a:cubicBezTo>
                    <a:pt x="775" y="495"/>
                    <a:pt x="775" y="495"/>
                    <a:pt x="776" y="495"/>
                  </a:cubicBezTo>
                  <a:cubicBezTo>
                    <a:pt x="776" y="494"/>
                    <a:pt x="776" y="494"/>
                    <a:pt x="776" y="494"/>
                  </a:cubicBezTo>
                  <a:cubicBezTo>
                    <a:pt x="776" y="493"/>
                    <a:pt x="777" y="492"/>
                    <a:pt x="778" y="491"/>
                  </a:cubicBezTo>
                  <a:cubicBezTo>
                    <a:pt x="780" y="488"/>
                    <a:pt x="783" y="486"/>
                    <a:pt x="785" y="484"/>
                  </a:cubicBezTo>
                  <a:cubicBezTo>
                    <a:pt x="785" y="484"/>
                    <a:pt x="785" y="484"/>
                    <a:pt x="785" y="484"/>
                  </a:cubicBezTo>
                  <a:cubicBezTo>
                    <a:pt x="785" y="484"/>
                    <a:pt x="786" y="484"/>
                    <a:pt x="786" y="483"/>
                  </a:cubicBezTo>
                  <a:cubicBezTo>
                    <a:pt x="800" y="480"/>
                    <a:pt x="818" y="477"/>
                    <a:pt x="833" y="475"/>
                  </a:cubicBezTo>
                  <a:cubicBezTo>
                    <a:pt x="834" y="474"/>
                    <a:pt x="835" y="474"/>
                    <a:pt x="836" y="474"/>
                  </a:cubicBezTo>
                  <a:cubicBezTo>
                    <a:pt x="842" y="473"/>
                    <a:pt x="848" y="472"/>
                    <a:pt x="852" y="471"/>
                  </a:cubicBezTo>
                  <a:cubicBezTo>
                    <a:pt x="857" y="470"/>
                    <a:pt x="860" y="470"/>
                    <a:pt x="860" y="470"/>
                  </a:cubicBezTo>
                  <a:cubicBezTo>
                    <a:pt x="861" y="470"/>
                    <a:pt x="861" y="470"/>
                    <a:pt x="861" y="470"/>
                  </a:cubicBezTo>
                  <a:cubicBezTo>
                    <a:pt x="915" y="449"/>
                    <a:pt x="915" y="449"/>
                    <a:pt x="915" y="449"/>
                  </a:cubicBezTo>
                  <a:cubicBezTo>
                    <a:pt x="917" y="446"/>
                    <a:pt x="917" y="446"/>
                    <a:pt x="917" y="446"/>
                  </a:cubicBezTo>
                  <a:cubicBezTo>
                    <a:pt x="917" y="446"/>
                    <a:pt x="917" y="446"/>
                    <a:pt x="917" y="446"/>
                  </a:cubicBezTo>
                  <a:cubicBezTo>
                    <a:pt x="918" y="445"/>
                    <a:pt x="923" y="440"/>
                    <a:pt x="928" y="434"/>
                  </a:cubicBezTo>
                  <a:cubicBezTo>
                    <a:pt x="930" y="431"/>
                    <a:pt x="933" y="428"/>
                    <a:pt x="935" y="426"/>
                  </a:cubicBezTo>
                  <a:cubicBezTo>
                    <a:pt x="936" y="425"/>
                    <a:pt x="937" y="424"/>
                    <a:pt x="938" y="423"/>
                  </a:cubicBezTo>
                  <a:cubicBezTo>
                    <a:pt x="939" y="423"/>
                    <a:pt x="939" y="423"/>
                    <a:pt x="939" y="423"/>
                  </a:cubicBezTo>
                  <a:cubicBezTo>
                    <a:pt x="939" y="423"/>
                    <a:pt x="939" y="423"/>
                    <a:pt x="939" y="423"/>
                  </a:cubicBezTo>
                  <a:cubicBezTo>
                    <a:pt x="939" y="423"/>
                    <a:pt x="939" y="423"/>
                    <a:pt x="939" y="423"/>
                  </a:cubicBezTo>
                  <a:cubicBezTo>
                    <a:pt x="939" y="423"/>
                    <a:pt x="939" y="423"/>
                    <a:pt x="939" y="423"/>
                  </a:cubicBezTo>
                  <a:cubicBezTo>
                    <a:pt x="939" y="423"/>
                    <a:pt x="939" y="423"/>
                    <a:pt x="939" y="423"/>
                  </a:cubicBezTo>
                  <a:cubicBezTo>
                    <a:pt x="939" y="423"/>
                    <a:pt x="939" y="423"/>
                    <a:pt x="939" y="423"/>
                  </a:cubicBezTo>
                  <a:cubicBezTo>
                    <a:pt x="942" y="421"/>
                    <a:pt x="944" y="419"/>
                    <a:pt x="946" y="417"/>
                  </a:cubicBezTo>
                  <a:cubicBezTo>
                    <a:pt x="949" y="414"/>
                    <a:pt x="951" y="411"/>
                    <a:pt x="952" y="408"/>
                  </a:cubicBezTo>
                  <a:cubicBezTo>
                    <a:pt x="953" y="408"/>
                    <a:pt x="953" y="408"/>
                    <a:pt x="953" y="407"/>
                  </a:cubicBezTo>
                  <a:cubicBezTo>
                    <a:pt x="954" y="407"/>
                    <a:pt x="956" y="406"/>
                    <a:pt x="957" y="405"/>
                  </a:cubicBezTo>
                  <a:cubicBezTo>
                    <a:pt x="959" y="403"/>
                    <a:pt x="962" y="401"/>
                    <a:pt x="964" y="399"/>
                  </a:cubicBezTo>
                  <a:cubicBezTo>
                    <a:pt x="965" y="397"/>
                    <a:pt x="967" y="396"/>
                    <a:pt x="968" y="394"/>
                  </a:cubicBezTo>
                  <a:cubicBezTo>
                    <a:pt x="969" y="391"/>
                    <a:pt x="970" y="389"/>
                    <a:pt x="970" y="385"/>
                  </a:cubicBezTo>
                  <a:cubicBezTo>
                    <a:pt x="970" y="383"/>
                    <a:pt x="969" y="381"/>
                    <a:pt x="968" y="379"/>
                  </a:cubicBezTo>
                  <a:cubicBezTo>
                    <a:pt x="967" y="377"/>
                    <a:pt x="966" y="375"/>
                    <a:pt x="965" y="374"/>
                  </a:cubicBezTo>
                  <a:cubicBezTo>
                    <a:pt x="963" y="371"/>
                    <a:pt x="961" y="370"/>
                    <a:pt x="958" y="368"/>
                  </a:cubicBezTo>
                  <a:cubicBezTo>
                    <a:pt x="955" y="367"/>
                    <a:pt x="951" y="365"/>
                    <a:pt x="947" y="364"/>
                  </a:cubicBezTo>
                  <a:cubicBezTo>
                    <a:pt x="943" y="364"/>
                    <a:pt x="938" y="363"/>
                    <a:pt x="932" y="362"/>
                  </a:cubicBezTo>
                  <a:cubicBezTo>
                    <a:pt x="916" y="361"/>
                    <a:pt x="902" y="360"/>
                    <a:pt x="889" y="360"/>
                  </a:cubicBezTo>
                  <a:cubicBezTo>
                    <a:pt x="885" y="360"/>
                    <a:pt x="881" y="361"/>
                    <a:pt x="877" y="361"/>
                  </a:cubicBezTo>
                  <a:cubicBezTo>
                    <a:pt x="877" y="360"/>
                    <a:pt x="877" y="360"/>
                    <a:pt x="877" y="359"/>
                  </a:cubicBezTo>
                  <a:cubicBezTo>
                    <a:pt x="877" y="359"/>
                    <a:pt x="877" y="359"/>
                    <a:pt x="877" y="359"/>
                  </a:cubicBezTo>
                  <a:cubicBezTo>
                    <a:pt x="877" y="357"/>
                    <a:pt x="877" y="356"/>
                    <a:pt x="876" y="354"/>
                  </a:cubicBezTo>
                  <a:cubicBezTo>
                    <a:pt x="876" y="354"/>
                    <a:pt x="876" y="353"/>
                    <a:pt x="876" y="353"/>
                  </a:cubicBezTo>
                  <a:cubicBezTo>
                    <a:pt x="876" y="353"/>
                    <a:pt x="876" y="353"/>
                    <a:pt x="876" y="353"/>
                  </a:cubicBezTo>
                  <a:cubicBezTo>
                    <a:pt x="876" y="353"/>
                    <a:pt x="876" y="353"/>
                    <a:pt x="876" y="352"/>
                  </a:cubicBezTo>
                  <a:cubicBezTo>
                    <a:pt x="876" y="352"/>
                    <a:pt x="876" y="352"/>
                    <a:pt x="876" y="352"/>
                  </a:cubicBezTo>
                  <a:cubicBezTo>
                    <a:pt x="876" y="352"/>
                    <a:pt x="876" y="352"/>
                    <a:pt x="876" y="352"/>
                  </a:cubicBezTo>
                  <a:cubicBezTo>
                    <a:pt x="875" y="352"/>
                    <a:pt x="875" y="352"/>
                    <a:pt x="875" y="352"/>
                  </a:cubicBezTo>
                  <a:cubicBezTo>
                    <a:pt x="875" y="352"/>
                    <a:pt x="875" y="352"/>
                    <a:pt x="875" y="352"/>
                  </a:cubicBezTo>
                  <a:cubicBezTo>
                    <a:pt x="875" y="352"/>
                    <a:pt x="875" y="352"/>
                    <a:pt x="875" y="352"/>
                  </a:cubicBezTo>
                  <a:cubicBezTo>
                    <a:pt x="875" y="352"/>
                    <a:pt x="875" y="352"/>
                    <a:pt x="875" y="352"/>
                  </a:cubicBezTo>
                  <a:cubicBezTo>
                    <a:pt x="875" y="351"/>
                    <a:pt x="875" y="351"/>
                    <a:pt x="875" y="351"/>
                  </a:cubicBezTo>
                  <a:cubicBezTo>
                    <a:pt x="875" y="351"/>
                    <a:pt x="875" y="351"/>
                    <a:pt x="875" y="351"/>
                  </a:cubicBezTo>
                  <a:cubicBezTo>
                    <a:pt x="875" y="351"/>
                    <a:pt x="875" y="351"/>
                    <a:pt x="875" y="351"/>
                  </a:cubicBezTo>
                  <a:cubicBezTo>
                    <a:pt x="875" y="351"/>
                    <a:pt x="874" y="350"/>
                    <a:pt x="874" y="350"/>
                  </a:cubicBezTo>
                  <a:cubicBezTo>
                    <a:pt x="872" y="348"/>
                    <a:pt x="870" y="346"/>
                    <a:pt x="868" y="345"/>
                  </a:cubicBezTo>
                  <a:cubicBezTo>
                    <a:pt x="866" y="344"/>
                    <a:pt x="864" y="344"/>
                    <a:pt x="862" y="344"/>
                  </a:cubicBezTo>
                  <a:cubicBezTo>
                    <a:pt x="862" y="344"/>
                    <a:pt x="861" y="344"/>
                    <a:pt x="861" y="344"/>
                  </a:cubicBezTo>
                  <a:cubicBezTo>
                    <a:pt x="860" y="344"/>
                    <a:pt x="859" y="344"/>
                    <a:pt x="859" y="344"/>
                  </a:cubicBezTo>
                  <a:cubicBezTo>
                    <a:pt x="859" y="344"/>
                    <a:pt x="859" y="344"/>
                    <a:pt x="859" y="344"/>
                  </a:cubicBezTo>
                  <a:cubicBezTo>
                    <a:pt x="844" y="347"/>
                    <a:pt x="829" y="353"/>
                    <a:pt x="818" y="357"/>
                  </a:cubicBezTo>
                  <a:cubicBezTo>
                    <a:pt x="818" y="357"/>
                    <a:pt x="818" y="357"/>
                    <a:pt x="818" y="357"/>
                  </a:cubicBezTo>
                  <a:cubicBezTo>
                    <a:pt x="818" y="357"/>
                    <a:pt x="818" y="357"/>
                    <a:pt x="818" y="357"/>
                  </a:cubicBezTo>
                  <a:cubicBezTo>
                    <a:pt x="831" y="339"/>
                    <a:pt x="831" y="339"/>
                    <a:pt x="831" y="339"/>
                  </a:cubicBezTo>
                  <a:cubicBezTo>
                    <a:pt x="826" y="308"/>
                    <a:pt x="826" y="308"/>
                    <a:pt x="826" y="308"/>
                  </a:cubicBezTo>
                  <a:cubicBezTo>
                    <a:pt x="821" y="292"/>
                    <a:pt x="821" y="292"/>
                    <a:pt x="821" y="292"/>
                  </a:cubicBezTo>
                  <a:cubicBezTo>
                    <a:pt x="835" y="268"/>
                    <a:pt x="835" y="268"/>
                    <a:pt x="835" y="268"/>
                  </a:cubicBezTo>
                  <a:cubicBezTo>
                    <a:pt x="796" y="239"/>
                    <a:pt x="796" y="239"/>
                    <a:pt x="796" y="239"/>
                  </a:cubicBezTo>
                  <a:cubicBezTo>
                    <a:pt x="791" y="240"/>
                    <a:pt x="791" y="240"/>
                    <a:pt x="791" y="240"/>
                  </a:cubicBezTo>
                  <a:cubicBezTo>
                    <a:pt x="791" y="240"/>
                    <a:pt x="791" y="240"/>
                    <a:pt x="791" y="240"/>
                  </a:cubicBezTo>
                  <a:cubicBezTo>
                    <a:pt x="791" y="240"/>
                    <a:pt x="791" y="240"/>
                    <a:pt x="791" y="240"/>
                  </a:cubicBezTo>
                  <a:cubicBezTo>
                    <a:pt x="791" y="240"/>
                    <a:pt x="789" y="240"/>
                    <a:pt x="786" y="240"/>
                  </a:cubicBezTo>
                  <a:cubicBezTo>
                    <a:pt x="786" y="240"/>
                    <a:pt x="786" y="240"/>
                    <a:pt x="786" y="240"/>
                  </a:cubicBezTo>
                  <a:cubicBezTo>
                    <a:pt x="786" y="240"/>
                    <a:pt x="786" y="240"/>
                    <a:pt x="786" y="240"/>
                  </a:cubicBezTo>
                  <a:cubicBezTo>
                    <a:pt x="786" y="240"/>
                    <a:pt x="786" y="240"/>
                    <a:pt x="786" y="240"/>
                  </a:cubicBezTo>
                  <a:cubicBezTo>
                    <a:pt x="783" y="240"/>
                    <a:pt x="779" y="240"/>
                    <a:pt x="776" y="239"/>
                  </a:cubicBezTo>
                  <a:cubicBezTo>
                    <a:pt x="775" y="239"/>
                    <a:pt x="775" y="239"/>
                    <a:pt x="774" y="239"/>
                  </a:cubicBezTo>
                  <a:cubicBezTo>
                    <a:pt x="770" y="238"/>
                    <a:pt x="767" y="237"/>
                    <a:pt x="765" y="236"/>
                  </a:cubicBezTo>
                  <a:cubicBezTo>
                    <a:pt x="765" y="236"/>
                    <a:pt x="764" y="235"/>
                    <a:pt x="764" y="235"/>
                  </a:cubicBezTo>
                  <a:cubicBezTo>
                    <a:pt x="764" y="235"/>
                    <a:pt x="764" y="235"/>
                    <a:pt x="764" y="235"/>
                  </a:cubicBezTo>
                  <a:cubicBezTo>
                    <a:pt x="764" y="235"/>
                    <a:pt x="764" y="235"/>
                    <a:pt x="764" y="235"/>
                  </a:cubicBezTo>
                  <a:cubicBezTo>
                    <a:pt x="768" y="233"/>
                    <a:pt x="772" y="232"/>
                    <a:pt x="775" y="231"/>
                  </a:cubicBezTo>
                  <a:cubicBezTo>
                    <a:pt x="777" y="230"/>
                    <a:pt x="779" y="229"/>
                    <a:pt x="780" y="229"/>
                  </a:cubicBezTo>
                  <a:cubicBezTo>
                    <a:pt x="781" y="229"/>
                    <a:pt x="781" y="228"/>
                    <a:pt x="782" y="228"/>
                  </a:cubicBezTo>
                  <a:cubicBezTo>
                    <a:pt x="782" y="228"/>
                    <a:pt x="782" y="228"/>
                    <a:pt x="782" y="228"/>
                  </a:cubicBezTo>
                  <a:cubicBezTo>
                    <a:pt x="782" y="228"/>
                    <a:pt x="782" y="228"/>
                    <a:pt x="782" y="228"/>
                  </a:cubicBezTo>
                  <a:cubicBezTo>
                    <a:pt x="784" y="228"/>
                    <a:pt x="784" y="228"/>
                    <a:pt x="784" y="228"/>
                  </a:cubicBezTo>
                  <a:cubicBezTo>
                    <a:pt x="786" y="227"/>
                    <a:pt x="786" y="227"/>
                    <a:pt x="786" y="227"/>
                  </a:cubicBezTo>
                  <a:cubicBezTo>
                    <a:pt x="813" y="190"/>
                    <a:pt x="813" y="190"/>
                    <a:pt x="813" y="190"/>
                  </a:cubicBezTo>
                  <a:cubicBezTo>
                    <a:pt x="810" y="167"/>
                    <a:pt x="810" y="167"/>
                    <a:pt x="810" y="167"/>
                  </a:cubicBezTo>
                  <a:cubicBezTo>
                    <a:pt x="803" y="143"/>
                    <a:pt x="803" y="143"/>
                    <a:pt x="803" y="143"/>
                  </a:cubicBezTo>
                  <a:cubicBezTo>
                    <a:pt x="796" y="127"/>
                    <a:pt x="796" y="127"/>
                    <a:pt x="796" y="127"/>
                  </a:cubicBezTo>
                  <a:cubicBezTo>
                    <a:pt x="796" y="127"/>
                    <a:pt x="796" y="127"/>
                    <a:pt x="796" y="127"/>
                  </a:cubicBezTo>
                  <a:cubicBezTo>
                    <a:pt x="796" y="127"/>
                    <a:pt x="796" y="127"/>
                    <a:pt x="796" y="127"/>
                  </a:cubicBezTo>
                  <a:cubicBezTo>
                    <a:pt x="796" y="127"/>
                    <a:pt x="796" y="127"/>
                    <a:pt x="796" y="127"/>
                  </a:cubicBezTo>
                  <a:cubicBezTo>
                    <a:pt x="796" y="126"/>
                    <a:pt x="794" y="122"/>
                    <a:pt x="792" y="118"/>
                  </a:cubicBezTo>
                  <a:cubicBezTo>
                    <a:pt x="792" y="117"/>
                    <a:pt x="791" y="116"/>
                    <a:pt x="791" y="114"/>
                  </a:cubicBezTo>
                  <a:cubicBezTo>
                    <a:pt x="795" y="113"/>
                    <a:pt x="801" y="111"/>
                    <a:pt x="806" y="109"/>
                  </a:cubicBezTo>
                  <a:cubicBezTo>
                    <a:pt x="813" y="106"/>
                    <a:pt x="820" y="104"/>
                    <a:pt x="826" y="101"/>
                  </a:cubicBezTo>
                  <a:cubicBezTo>
                    <a:pt x="829" y="100"/>
                    <a:pt x="831" y="98"/>
                    <a:pt x="834" y="97"/>
                  </a:cubicBezTo>
                  <a:cubicBezTo>
                    <a:pt x="835" y="96"/>
                    <a:pt x="836" y="95"/>
                    <a:pt x="837" y="94"/>
                  </a:cubicBezTo>
                  <a:cubicBezTo>
                    <a:pt x="838" y="93"/>
                    <a:pt x="839" y="92"/>
                    <a:pt x="840" y="91"/>
                  </a:cubicBezTo>
                  <a:cubicBezTo>
                    <a:pt x="840" y="91"/>
                    <a:pt x="840" y="91"/>
                    <a:pt x="840" y="91"/>
                  </a:cubicBezTo>
                  <a:cubicBezTo>
                    <a:pt x="841" y="90"/>
                    <a:pt x="841" y="89"/>
                    <a:pt x="842" y="87"/>
                  </a:cubicBezTo>
                  <a:cubicBezTo>
                    <a:pt x="842" y="87"/>
                    <a:pt x="842" y="87"/>
                    <a:pt x="842" y="87"/>
                  </a:cubicBezTo>
                  <a:cubicBezTo>
                    <a:pt x="843" y="84"/>
                    <a:pt x="843" y="81"/>
                    <a:pt x="844" y="78"/>
                  </a:cubicBezTo>
                  <a:cubicBezTo>
                    <a:pt x="844" y="74"/>
                    <a:pt x="845" y="70"/>
                    <a:pt x="845" y="67"/>
                  </a:cubicBezTo>
                  <a:cubicBezTo>
                    <a:pt x="845" y="64"/>
                    <a:pt x="845" y="62"/>
                    <a:pt x="845" y="62"/>
                  </a:cubicBezTo>
                  <a:cubicBezTo>
                    <a:pt x="845" y="62"/>
                    <a:pt x="845" y="62"/>
                    <a:pt x="845" y="62"/>
                  </a:cubicBezTo>
                  <a:cubicBezTo>
                    <a:pt x="845" y="62"/>
                    <a:pt x="845" y="62"/>
                    <a:pt x="845" y="62"/>
                  </a:cubicBezTo>
                  <a:cubicBezTo>
                    <a:pt x="845" y="62"/>
                    <a:pt x="845" y="62"/>
                    <a:pt x="845" y="62"/>
                  </a:cubicBezTo>
                  <a:cubicBezTo>
                    <a:pt x="845" y="62"/>
                    <a:pt x="845" y="62"/>
                    <a:pt x="845" y="62"/>
                  </a:cubicBezTo>
                  <a:cubicBezTo>
                    <a:pt x="845" y="60"/>
                    <a:pt x="845" y="60"/>
                    <a:pt x="845" y="60"/>
                  </a:cubicBezTo>
                  <a:cubicBezTo>
                    <a:pt x="837" y="20"/>
                    <a:pt x="837" y="20"/>
                    <a:pt x="837" y="20"/>
                  </a:cubicBezTo>
                  <a:cubicBezTo>
                    <a:pt x="797" y="0"/>
                    <a:pt x="797" y="0"/>
                    <a:pt x="79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30"/>
            <p:cNvSpPr>
              <a:spLocks noEditPoints="1"/>
            </p:cNvSpPr>
            <p:nvPr/>
          </p:nvSpPr>
          <p:spPr bwMode="auto">
            <a:xfrm>
              <a:off x="4167896" y="-4140549"/>
              <a:ext cx="588964" cy="654050"/>
            </a:xfrm>
            <a:custGeom>
              <a:avLst/>
              <a:gdLst>
                <a:gd name="T0" fmla="*/ 764 w 878"/>
                <a:gd name="T1" fmla="*/ 974 h 974"/>
                <a:gd name="T2" fmla="*/ 764 w 878"/>
                <a:gd name="T3" fmla="*/ 974 h 974"/>
                <a:gd name="T4" fmla="*/ 764 w 878"/>
                <a:gd name="T5" fmla="*/ 974 h 974"/>
                <a:gd name="T6" fmla="*/ 764 w 878"/>
                <a:gd name="T7" fmla="*/ 974 h 974"/>
                <a:gd name="T8" fmla="*/ 878 w 878"/>
                <a:gd name="T9" fmla="*/ 582 h 974"/>
                <a:gd name="T10" fmla="*/ 878 w 878"/>
                <a:gd name="T11" fmla="*/ 582 h 974"/>
                <a:gd name="T12" fmla="*/ 878 w 878"/>
                <a:gd name="T13" fmla="*/ 582 h 974"/>
                <a:gd name="T14" fmla="*/ 878 w 878"/>
                <a:gd name="T15" fmla="*/ 582 h 974"/>
                <a:gd name="T16" fmla="*/ 204 w 878"/>
                <a:gd name="T17" fmla="*/ 71 h 974"/>
                <a:gd name="T18" fmla="*/ 204 w 878"/>
                <a:gd name="T19" fmla="*/ 71 h 974"/>
                <a:gd name="T20" fmla="*/ 204 w 878"/>
                <a:gd name="T21" fmla="*/ 71 h 974"/>
                <a:gd name="T22" fmla="*/ 204 w 878"/>
                <a:gd name="T23" fmla="*/ 71 h 974"/>
                <a:gd name="T24" fmla="*/ 204 w 878"/>
                <a:gd name="T25" fmla="*/ 71 h 974"/>
                <a:gd name="T26" fmla="*/ 349 w 878"/>
                <a:gd name="T27" fmla="*/ 60 h 974"/>
                <a:gd name="T28" fmla="*/ 343 w 878"/>
                <a:gd name="T29" fmla="*/ 60 h 974"/>
                <a:gd name="T30" fmla="*/ 310 w 878"/>
                <a:gd name="T31" fmla="*/ 68 h 974"/>
                <a:gd name="T32" fmla="*/ 291 w 878"/>
                <a:gd name="T33" fmla="*/ 75 h 974"/>
                <a:gd name="T34" fmla="*/ 291 w 878"/>
                <a:gd name="T35" fmla="*/ 75 h 974"/>
                <a:gd name="T36" fmla="*/ 288 w 878"/>
                <a:gd name="T37" fmla="*/ 76 h 974"/>
                <a:gd name="T38" fmla="*/ 285 w 878"/>
                <a:gd name="T39" fmla="*/ 76 h 974"/>
                <a:gd name="T40" fmla="*/ 204 w 878"/>
                <a:gd name="T41" fmla="*/ 71 h 974"/>
                <a:gd name="T42" fmla="*/ 204 w 878"/>
                <a:gd name="T43" fmla="*/ 71 h 974"/>
                <a:gd name="T44" fmla="*/ 285 w 878"/>
                <a:gd name="T45" fmla="*/ 76 h 974"/>
                <a:gd name="T46" fmla="*/ 288 w 878"/>
                <a:gd name="T47" fmla="*/ 76 h 974"/>
                <a:gd name="T48" fmla="*/ 291 w 878"/>
                <a:gd name="T49" fmla="*/ 75 h 974"/>
                <a:gd name="T50" fmla="*/ 291 w 878"/>
                <a:gd name="T51" fmla="*/ 75 h 974"/>
                <a:gd name="T52" fmla="*/ 310 w 878"/>
                <a:gd name="T53" fmla="*/ 68 h 974"/>
                <a:gd name="T54" fmla="*/ 343 w 878"/>
                <a:gd name="T55" fmla="*/ 60 h 974"/>
                <a:gd name="T56" fmla="*/ 349 w 878"/>
                <a:gd name="T57" fmla="*/ 60 h 974"/>
                <a:gd name="T58" fmla="*/ 368 w 878"/>
                <a:gd name="T59" fmla="*/ 64 h 974"/>
                <a:gd name="T60" fmla="*/ 378 w 878"/>
                <a:gd name="T61" fmla="*/ 67 h 974"/>
                <a:gd name="T62" fmla="*/ 390 w 878"/>
                <a:gd name="T63" fmla="*/ 69 h 974"/>
                <a:gd name="T64" fmla="*/ 439 w 878"/>
                <a:gd name="T65" fmla="*/ 69 h 974"/>
                <a:gd name="T66" fmla="*/ 552 w 878"/>
                <a:gd name="T67" fmla="*/ 69 h 974"/>
                <a:gd name="T68" fmla="*/ 439 w 878"/>
                <a:gd name="T69" fmla="*/ 69 h 974"/>
                <a:gd name="T70" fmla="*/ 390 w 878"/>
                <a:gd name="T71" fmla="*/ 69 h 974"/>
                <a:gd name="T72" fmla="*/ 378 w 878"/>
                <a:gd name="T73" fmla="*/ 67 h 974"/>
                <a:gd name="T74" fmla="*/ 368 w 878"/>
                <a:gd name="T75" fmla="*/ 64 h 974"/>
                <a:gd name="T76" fmla="*/ 349 w 878"/>
                <a:gd name="T77" fmla="*/ 60 h 974"/>
                <a:gd name="T78" fmla="*/ 496 w 878"/>
                <a:gd name="T79" fmla="*/ 20 h 974"/>
                <a:gd name="T80" fmla="*/ 496 w 878"/>
                <a:gd name="T81" fmla="*/ 20 h 974"/>
                <a:gd name="T82" fmla="*/ 496 w 878"/>
                <a:gd name="T83" fmla="*/ 20 h 974"/>
                <a:gd name="T84" fmla="*/ 601 w 878"/>
                <a:gd name="T85" fmla="*/ 6 h 974"/>
                <a:gd name="T86" fmla="*/ 601 w 878"/>
                <a:gd name="T87" fmla="*/ 6 h 974"/>
                <a:gd name="T88" fmla="*/ 601 w 878"/>
                <a:gd name="T89" fmla="*/ 6 h 974"/>
                <a:gd name="T90" fmla="*/ 601 w 878"/>
                <a:gd name="T91" fmla="*/ 6 h 974"/>
                <a:gd name="T92" fmla="*/ 601 w 878"/>
                <a:gd name="T93" fmla="*/ 6 h 974"/>
                <a:gd name="T94" fmla="*/ 0 w 878"/>
                <a:gd name="T95" fmla="*/ 0 h 974"/>
                <a:gd name="T96" fmla="*/ 0 w 878"/>
                <a:gd name="T97" fmla="*/ 0 h 974"/>
                <a:gd name="T98" fmla="*/ 0 w 878"/>
                <a:gd name="T9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78" h="974">
                  <a:moveTo>
                    <a:pt x="764" y="974"/>
                  </a:moveTo>
                  <a:cubicBezTo>
                    <a:pt x="764" y="974"/>
                    <a:pt x="764" y="974"/>
                    <a:pt x="764" y="974"/>
                  </a:cubicBezTo>
                  <a:cubicBezTo>
                    <a:pt x="764" y="974"/>
                    <a:pt x="764" y="974"/>
                    <a:pt x="764" y="974"/>
                  </a:cubicBezTo>
                  <a:cubicBezTo>
                    <a:pt x="764" y="974"/>
                    <a:pt x="764" y="974"/>
                    <a:pt x="764" y="974"/>
                  </a:cubicBezTo>
                  <a:moveTo>
                    <a:pt x="878" y="582"/>
                  </a:moveTo>
                  <a:cubicBezTo>
                    <a:pt x="878" y="582"/>
                    <a:pt x="878" y="582"/>
                    <a:pt x="878" y="582"/>
                  </a:cubicBezTo>
                  <a:cubicBezTo>
                    <a:pt x="878" y="582"/>
                    <a:pt x="878" y="582"/>
                    <a:pt x="878" y="582"/>
                  </a:cubicBezTo>
                  <a:cubicBezTo>
                    <a:pt x="878" y="582"/>
                    <a:pt x="878" y="582"/>
                    <a:pt x="878" y="582"/>
                  </a:cubicBezTo>
                  <a:moveTo>
                    <a:pt x="204" y="71"/>
                  </a:moveTo>
                  <a:cubicBezTo>
                    <a:pt x="204" y="71"/>
                    <a:pt x="204" y="71"/>
                    <a:pt x="204" y="71"/>
                  </a:cubicBezTo>
                  <a:cubicBezTo>
                    <a:pt x="204" y="71"/>
                    <a:pt x="204" y="71"/>
                    <a:pt x="204" y="71"/>
                  </a:cubicBezTo>
                  <a:cubicBezTo>
                    <a:pt x="204" y="71"/>
                    <a:pt x="204" y="71"/>
                    <a:pt x="204" y="71"/>
                  </a:cubicBezTo>
                  <a:cubicBezTo>
                    <a:pt x="204" y="71"/>
                    <a:pt x="204" y="71"/>
                    <a:pt x="204" y="71"/>
                  </a:cubicBezTo>
                  <a:moveTo>
                    <a:pt x="349" y="60"/>
                  </a:moveTo>
                  <a:cubicBezTo>
                    <a:pt x="347" y="60"/>
                    <a:pt x="345" y="60"/>
                    <a:pt x="343" y="60"/>
                  </a:cubicBezTo>
                  <a:cubicBezTo>
                    <a:pt x="333" y="61"/>
                    <a:pt x="320" y="65"/>
                    <a:pt x="310" y="68"/>
                  </a:cubicBezTo>
                  <a:cubicBezTo>
                    <a:pt x="300" y="71"/>
                    <a:pt x="292" y="74"/>
                    <a:pt x="291" y="75"/>
                  </a:cubicBezTo>
                  <a:cubicBezTo>
                    <a:pt x="291" y="75"/>
                    <a:pt x="291" y="75"/>
                    <a:pt x="291" y="75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5" y="76"/>
                    <a:pt x="285" y="76"/>
                    <a:pt x="285" y="76"/>
                  </a:cubicBezTo>
                  <a:cubicBezTo>
                    <a:pt x="246" y="73"/>
                    <a:pt x="221" y="71"/>
                    <a:pt x="204" y="71"/>
                  </a:cubicBezTo>
                  <a:cubicBezTo>
                    <a:pt x="204" y="71"/>
                    <a:pt x="204" y="71"/>
                    <a:pt x="204" y="71"/>
                  </a:cubicBezTo>
                  <a:cubicBezTo>
                    <a:pt x="221" y="71"/>
                    <a:pt x="246" y="73"/>
                    <a:pt x="285" y="76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91" y="75"/>
                    <a:pt x="291" y="75"/>
                    <a:pt x="291" y="75"/>
                  </a:cubicBezTo>
                  <a:cubicBezTo>
                    <a:pt x="291" y="75"/>
                    <a:pt x="291" y="75"/>
                    <a:pt x="291" y="75"/>
                  </a:cubicBezTo>
                  <a:cubicBezTo>
                    <a:pt x="292" y="74"/>
                    <a:pt x="300" y="71"/>
                    <a:pt x="310" y="68"/>
                  </a:cubicBezTo>
                  <a:cubicBezTo>
                    <a:pt x="320" y="65"/>
                    <a:pt x="333" y="61"/>
                    <a:pt x="343" y="60"/>
                  </a:cubicBezTo>
                  <a:cubicBezTo>
                    <a:pt x="345" y="60"/>
                    <a:pt x="347" y="60"/>
                    <a:pt x="349" y="60"/>
                  </a:cubicBezTo>
                  <a:cubicBezTo>
                    <a:pt x="356" y="60"/>
                    <a:pt x="362" y="62"/>
                    <a:pt x="368" y="64"/>
                  </a:cubicBezTo>
                  <a:cubicBezTo>
                    <a:pt x="371" y="65"/>
                    <a:pt x="374" y="66"/>
                    <a:pt x="378" y="67"/>
                  </a:cubicBezTo>
                  <a:cubicBezTo>
                    <a:pt x="381" y="68"/>
                    <a:pt x="386" y="69"/>
                    <a:pt x="390" y="69"/>
                  </a:cubicBezTo>
                  <a:cubicBezTo>
                    <a:pt x="403" y="69"/>
                    <a:pt x="439" y="69"/>
                    <a:pt x="439" y="69"/>
                  </a:cubicBezTo>
                  <a:cubicBezTo>
                    <a:pt x="552" y="69"/>
                    <a:pt x="552" y="69"/>
                    <a:pt x="552" y="69"/>
                  </a:cubicBezTo>
                  <a:cubicBezTo>
                    <a:pt x="439" y="69"/>
                    <a:pt x="439" y="69"/>
                    <a:pt x="439" y="69"/>
                  </a:cubicBezTo>
                  <a:cubicBezTo>
                    <a:pt x="439" y="69"/>
                    <a:pt x="403" y="69"/>
                    <a:pt x="390" y="69"/>
                  </a:cubicBezTo>
                  <a:cubicBezTo>
                    <a:pt x="386" y="69"/>
                    <a:pt x="381" y="68"/>
                    <a:pt x="378" y="67"/>
                  </a:cubicBezTo>
                  <a:cubicBezTo>
                    <a:pt x="374" y="66"/>
                    <a:pt x="371" y="65"/>
                    <a:pt x="368" y="64"/>
                  </a:cubicBezTo>
                  <a:cubicBezTo>
                    <a:pt x="362" y="62"/>
                    <a:pt x="356" y="60"/>
                    <a:pt x="349" y="60"/>
                  </a:cubicBezTo>
                  <a:moveTo>
                    <a:pt x="496" y="20"/>
                  </a:moveTo>
                  <a:cubicBezTo>
                    <a:pt x="496" y="20"/>
                    <a:pt x="496" y="20"/>
                    <a:pt x="496" y="20"/>
                  </a:cubicBezTo>
                  <a:cubicBezTo>
                    <a:pt x="496" y="20"/>
                    <a:pt x="496" y="20"/>
                    <a:pt x="496" y="20"/>
                  </a:cubicBezTo>
                  <a:moveTo>
                    <a:pt x="601" y="6"/>
                  </a:moveTo>
                  <a:cubicBezTo>
                    <a:pt x="601" y="6"/>
                    <a:pt x="601" y="6"/>
                    <a:pt x="601" y="6"/>
                  </a:cubicBezTo>
                  <a:cubicBezTo>
                    <a:pt x="601" y="6"/>
                    <a:pt x="601" y="6"/>
                    <a:pt x="601" y="6"/>
                  </a:cubicBezTo>
                  <a:cubicBezTo>
                    <a:pt x="601" y="6"/>
                    <a:pt x="601" y="6"/>
                    <a:pt x="601" y="6"/>
                  </a:cubicBezTo>
                  <a:cubicBezTo>
                    <a:pt x="601" y="6"/>
                    <a:pt x="601" y="6"/>
                    <a:pt x="601" y="6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3636083" y="-6537676"/>
              <a:ext cx="1925642" cy="2463802"/>
            </a:xfrm>
            <a:custGeom>
              <a:avLst/>
              <a:gdLst>
                <a:gd name="T0" fmla="*/ 664 w 2867"/>
                <a:gd name="T1" fmla="*/ 426 h 3665"/>
                <a:gd name="T2" fmla="*/ 701 w 2867"/>
                <a:gd name="T3" fmla="*/ 636 h 3665"/>
                <a:gd name="T4" fmla="*/ 664 w 2867"/>
                <a:gd name="T5" fmla="*/ 1025 h 3665"/>
                <a:gd name="T6" fmla="*/ 433 w 2867"/>
                <a:gd name="T7" fmla="*/ 1648 h 3665"/>
                <a:gd name="T8" fmla="*/ 592 w 2867"/>
                <a:gd name="T9" fmla="*/ 1764 h 3665"/>
                <a:gd name="T10" fmla="*/ 709 w 2867"/>
                <a:gd name="T11" fmla="*/ 2097 h 3665"/>
                <a:gd name="T12" fmla="*/ 583 w 2867"/>
                <a:gd name="T13" fmla="*/ 2411 h 3665"/>
                <a:gd name="T14" fmla="*/ 510 w 2867"/>
                <a:gd name="T15" fmla="*/ 2454 h 3665"/>
                <a:gd name="T16" fmla="*/ 562 w 2867"/>
                <a:gd name="T17" fmla="*/ 2630 h 3665"/>
                <a:gd name="T18" fmla="*/ 386 w 2867"/>
                <a:gd name="T19" fmla="*/ 2846 h 3665"/>
                <a:gd name="T20" fmla="*/ 353 w 2867"/>
                <a:gd name="T21" fmla="*/ 2755 h 3665"/>
                <a:gd name="T22" fmla="*/ 290 w 2867"/>
                <a:gd name="T23" fmla="*/ 2866 h 3665"/>
                <a:gd name="T24" fmla="*/ 242 w 2867"/>
                <a:gd name="T25" fmla="*/ 3037 h 3665"/>
                <a:gd name="T26" fmla="*/ 297 w 2867"/>
                <a:gd name="T27" fmla="*/ 3135 h 3665"/>
                <a:gd name="T28" fmla="*/ 109 w 2867"/>
                <a:gd name="T29" fmla="*/ 3222 h 3665"/>
                <a:gd name="T30" fmla="*/ 2 w 2867"/>
                <a:gd name="T31" fmla="*/ 3320 h 3665"/>
                <a:gd name="T32" fmla="*/ 50 w 2867"/>
                <a:gd name="T33" fmla="*/ 3471 h 3665"/>
                <a:gd name="T34" fmla="*/ 62 w 2867"/>
                <a:gd name="T35" fmla="*/ 3618 h 3665"/>
                <a:gd name="T36" fmla="*/ 159 w 2867"/>
                <a:gd name="T37" fmla="*/ 3645 h 3665"/>
                <a:gd name="T38" fmla="*/ 259 w 2867"/>
                <a:gd name="T39" fmla="*/ 3637 h 3665"/>
                <a:gd name="T40" fmla="*/ 284 w 2867"/>
                <a:gd name="T41" fmla="*/ 3644 h 3665"/>
                <a:gd name="T42" fmla="*/ 305 w 2867"/>
                <a:gd name="T43" fmla="*/ 3644 h 3665"/>
                <a:gd name="T44" fmla="*/ 327 w 2867"/>
                <a:gd name="T45" fmla="*/ 3655 h 3665"/>
                <a:gd name="T46" fmla="*/ 358 w 2867"/>
                <a:gd name="T47" fmla="*/ 3630 h 3665"/>
                <a:gd name="T48" fmla="*/ 387 w 2867"/>
                <a:gd name="T49" fmla="*/ 3602 h 3665"/>
                <a:gd name="T50" fmla="*/ 401 w 2867"/>
                <a:gd name="T51" fmla="*/ 3616 h 3665"/>
                <a:gd name="T52" fmla="*/ 398 w 2867"/>
                <a:gd name="T53" fmla="*/ 3624 h 3665"/>
                <a:gd name="T54" fmla="*/ 396 w 2867"/>
                <a:gd name="T55" fmla="*/ 3627 h 3665"/>
                <a:gd name="T56" fmla="*/ 455 w 2867"/>
                <a:gd name="T57" fmla="*/ 3653 h 3665"/>
                <a:gd name="T58" fmla="*/ 465 w 2867"/>
                <a:gd name="T59" fmla="*/ 3655 h 3665"/>
                <a:gd name="T60" fmla="*/ 531 w 2867"/>
                <a:gd name="T61" fmla="*/ 3612 h 3665"/>
                <a:gd name="T62" fmla="*/ 568 w 2867"/>
                <a:gd name="T63" fmla="*/ 3554 h 3665"/>
                <a:gd name="T64" fmla="*/ 570 w 2867"/>
                <a:gd name="T65" fmla="*/ 3536 h 3665"/>
                <a:gd name="T66" fmla="*/ 582 w 2867"/>
                <a:gd name="T67" fmla="*/ 3526 h 3665"/>
                <a:gd name="T68" fmla="*/ 654 w 2867"/>
                <a:gd name="T69" fmla="*/ 3528 h 3665"/>
                <a:gd name="T70" fmla="*/ 712 w 2867"/>
                <a:gd name="T71" fmla="*/ 3539 h 3665"/>
                <a:gd name="T72" fmla="*/ 816 w 2867"/>
                <a:gd name="T73" fmla="*/ 3556 h 3665"/>
                <a:gd name="T74" fmla="*/ 817 w 2867"/>
                <a:gd name="T75" fmla="*/ 3575 h 3665"/>
                <a:gd name="T76" fmla="*/ 849 w 2867"/>
                <a:gd name="T77" fmla="*/ 3604 h 3665"/>
                <a:gd name="T78" fmla="*/ 994 w 2867"/>
                <a:gd name="T79" fmla="*/ 3609 h 3665"/>
                <a:gd name="T80" fmla="*/ 1162 w 2867"/>
                <a:gd name="T81" fmla="*/ 3602 h 3665"/>
                <a:gd name="T82" fmla="*/ 1257 w 2867"/>
                <a:gd name="T83" fmla="*/ 3587 h 3665"/>
                <a:gd name="T84" fmla="*/ 1261 w 2867"/>
                <a:gd name="T85" fmla="*/ 3544 h 3665"/>
                <a:gd name="T86" fmla="*/ 1285 w 2867"/>
                <a:gd name="T87" fmla="*/ 3529 h 3665"/>
                <a:gd name="T88" fmla="*/ 1354 w 2867"/>
                <a:gd name="T89" fmla="*/ 3546 h 3665"/>
                <a:gd name="T90" fmla="*/ 1503 w 2867"/>
                <a:gd name="T91" fmla="*/ 3607 h 3665"/>
                <a:gd name="T92" fmla="*/ 1546 w 2867"/>
                <a:gd name="T93" fmla="*/ 3560 h 3665"/>
                <a:gd name="T94" fmla="*/ 1894 w 2867"/>
                <a:gd name="T95" fmla="*/ 3420 h 3665"/>
                <a:gd name="T96" fmla="*/ 2270 w 2867"/>
                <a:gd name="T97" fmla="*/ 3321 h 3665"/>
                <a:gd name="T98" fmla="*/ 2512 w 2867"/>
                <a:gd name="T99" fmla="*/ 3279 h 3665"/>
                <a:gd name="T100" fmla="*/ 2577 w 2867"/>
                <a:gd name="T101" fmla="*/ 3231 h 3665"/>
                <a:gd name="T102" fmla="*/ 2500 w 2867"/>
                <a:gd name="T103" fmla="*/ 3168 h 3665"/>
                <a:gd name="T104" fmla="*/ 2475 w 2867"/>
                <a:gd name="T105" fmla="*/ 3035 h 3665"/>
                <a:gd name="T106" fmla="*/ 2464 w 2867"/>
                <a:gd name="T107" fmla="*/ 2963 h 3665"/>
                <a:gd name="T108" fmla="*/ 2450 w 2867"/>
                <a:gd name="T109" fmla="*/ 2847 h 3665"/>
                <a:gd name="T110" fmla="*/ 2730 w 2867"/>
                <a:gd name="T111" fmla="*/ 2649 h 3665"/>
                <a:gd name="T112" fmla="*/ 2864 w 2867"/>
                <a:gd name="T113" fmla="*/ 2520 h 3665"/>
                <a:gd name="T114" fmla="*/ 2567 w 2867"/>
                <a:gd name="T115" fmla="*/ 1937 h 3665"/>
                <a:gd name="T116" fmla="*/ 2114 w 2867"/>
                <a:gd name="T117" fmla="*/ 1433 h 3665"/>
                <a:gd name="T118" fmla="*/ 2088 w 2867"/>
                <a:gd name="T119" fmla="*/ 1331 h 3665"/>
                <a:gd name="T120" fmla="*/ 1773 w 2867"/>
                <a:gd name="T121" fmla="*/ 604 h 3665"/>
                <a:gd name="T122" fmla="*/ 891 w 2867"/>
                <a:gd name="T123" fmla="*/ 158 h 3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67" h="3665">
                  <a:moveTo>
                    <a:pt x="770" y="0"/>
                  </a:moveTo>
                  <a:cubicBezTo>
                    <a:pt x="701" y="20"/>
                    <a:pt x="701" y="20"/>
                    <a:pt x="701" y="20"/>
                  </a:cubicBezTo>
                  <a:cubicBezTo>
                    <a:pt x="701" y="110"/>
                    <a:pt x="701" y="110"/>
                    <a:pt x="701" y="110"/>
                  </a:cubicBezTo>
                  <a:cubicBezTo>
                    <a:pt x="670" y="201"/>
                    <a:pt x="670" y="201"/>
                    <a:pt x="670" y="201"/>
                  </a:cubicBezTo>
                  <a:cubicBezTo>
                    <a:pt x="670" y="275"/>
                    <a:pt x="670" y="275"/>
                    <a:pt x="670" y="275"/>
                  </a:cubicBezTo>
                  <a:cubicBezTo>
                    <a:pt x="704" y="328"/>
                    <a:pt x="704" y="328"/>
                    <a:pt x="704" y="328"/>
                  </a:cubicBezTo>
                  <a:cubicBezTo>
                    <a:pt x="664" y="387"/>
                    <a:pt x="664" y="387"/>
                    <a:pt x="664" y="387"/>
                  </a:cubicBezTo>
                  <a:cubicBezTo>
                    <a:pt x="664" y="426"/>
                    <a:pt x="664" y="426"/>
                    <a:pt x="664" y="426"/>
                  </a:cubicBezTo>
                  <a:cubicBezTo>
                    <a:pt x="664" y="426"/>
                    <a:pt x="664" y="437"/>
                    <a:pt x="664" y="451"/>
                  </a:cubicBezTo>
                  <a:cubicBezTo>
                    <a:pt x="664" y="466"/>
                    <a:pt x="664" y="484"/>
                    <a:pt x="664" y="499"/>
                  </a:cubicBezTo>
                  <a:cubicBezTo>
                    <a:pt x="664" y="503"/>
                    <a:pt x="665" y="509"/>
                    <a:pt x="665" y="516"/>
                  </a:cubicBezTo>
                  <a:cubicBezTo>
                    <a:pt x="666" y="524"/>
                    <a:pt x="667" y="532"/>
                    <a:pt x="668" y="541"/>
                  </a:cubicBezTo>
                  <a:cubicBezTo>
                    <a:pt x="671" y="559"/>
                    <a:pt x="675" y="580"/>
                    <a:pt x="679" y="597"/>
                  </a:cubicBezTo>
                  <a:cubicBezTo>
                    <a:pt x="682" y="609"/>
                    <a:pt x="685" y="619"/>
                    <a:pt x="688" y="626"/>
                  </a:cubicBezTo>
                  <a:cubicBezTo>
                    <a:pt x="689" y="629"/>
                    <a:pt x="690" y="631"/>
                    <a:pt x="691" y="633"/>
                  </a:cubicBezTo>
                  <a:cubicBezTo>
                    <a:pt x="695" y="633"/>
                    <a:pt x="698" y="635"/>
                    <a:pt x="701" y="636"/>
                  </a:cubicBezTo>
                  <a:cubicBezTo>
                    <a:pt x="705" y="638"/>
                    <a:pt x="708" y="641"/>
                    <a:pt x="711" y="644"/>
                  </a:cubicBezTo>
                  <a:cubicBezTo>
                    <a:pt x="717" y="650"/>
                    <a:pt x="722" y="656"/>
                    <a:pt x="727" y="663"/>
                  </a:cubicBezTo>
                  <a:cubicBezTo>
                    <a:pt x="736" y="676"/>
                    <a:pt x="742" y="689"/>
                    <a:pt x="742" y="689"/>
                  </a:cubicBezTo>
                  <a:cubicBezTo>
                    <a:pt x="746" y="696"/>
                    <a:pt x="746" y="696"/>
                    <a:pt x="746" y="696"/>
                  </a:cubicBezTo>
                  <a:cubicBezTo>
                    <a:pt x="694" y="799"/>
                    <a:pt x="694" y="799"/>
                    <a:pt x="694" y="799"/>
                  </a:cubicBezTo>
                  <a:cubicBezTo>
                    <a:pt x="664" y="888"/>
                    <a:pt x="664" y="888"/>
                    <a:pt x="664" y="888"/>
                  </a:cubicBezTo>
                  <a:cubicBezTo>
                    <a:pt x="664" y="947"/>
                    <a:pt x="664" y="947"/>
                    <a:pt x="664" y="947"/>
                  </a:cubicBezTo>
                  <a:cubicBezTo>
                    <a:pt x="664" y="1025"/>
                    <a:pt x="664" y="1025"/>
                    <a:pt x="664" y="1025"/>
                  </a:cubicBezTo>
                  <a:cubicBezTo>
                    <a:pt x="603" y="1117"/>
                    <a:pt x="603" y="1117"/>
                    <a:pt x="603" y="1117"/>
                  </a:cubicBezTo>
                  <a:cubicBezTo>
                    <a:pt x="591" y="1257"/>
                    <a:pt x="591" y="1257"/>
                    <a:pt x="591" y="1257"/>
                  </a:cubicBezTo>
                  <a:cubicBezTo>
                    <a:pt x="553" y="1341"/>
                    <a:pt x="553" y="1341"/>
                    <a:pt x="553" y="1341"/>
                  </a:cubicBezTo>
                  <a:cubicBezTo>
                    <a:pt x="477" y="1416"/>
                    <a:pt x="477" y="1416"/>
                    <a:pt x="477" y="1416"/>
                  </a:cubicBezTo>
                  <a:cubicBezTo>
                    <a:pt x="418" y="1492"/>
                    <a:pt x="418" y="1492"/>
                    <a:pt x="418" y="1492"/>
                  </a:cubicBezTo>
                  <a:cubicBezTo>
                    <a:pt x="407" y="1553"/>
                    <a:pt x="407" y="1553"/>
                    <a:pt x="407" y="1553"/>
                  </a:cubicBezTo>
                  <a:cubicBezTo>
                    <a:pt x="430" y="1645"/>
                    <a:pt x="430" y="1645"/>
                    <a:pt x="430" y="1645"/>
                  </a:cubicBezTo>
                  <a:cubicBezTo>
                    <a:pt x="431" y="1646"/>
                    <a:pt x="432" y="1647"/>
                    <a:pt x="433" y="1648"/>
                  </a:cubicBezTo>
                  <a:cubicBezTo>
                    <a:pt x="436" y="1652"/>
                    <a:pt x="440" y="1657"/>
                    <a:pt x="446" y="1663"/>
                  </a:cubicBezTo>
                  <a:cubicBezTo>
                    <a:pt x="456" y="1675"/>
                    <a:pt x="470" y="1691"/>
                    <a:pt x="484" y="1705"/>
                  </a:cubicBezTo>
                  <a:cubicBezTo>
                    <a:pt x="493" y="1714"/>
                    <a:pt x="502" y="1722"/>
                    <a:pt x="509" y="1728"/>
                  </a:cubicBezTo>
                  <a:cubicBezTo>
                    <a:pt x="514" y="1731"/>
                    <a:pt x="517" y="1734"/>
                    <a:pt x="520" y="1735"/>
                  </a:cubicBezTo>
                  <a:cubicBezTo>
                    <a:pt x="521" y="1736"/>
                    <a:pt x="522" y="1736"/>
                    <a:pt x="522" y="1736"/>
                  </a:cubicBezTo>
                  <a:cubicBezTo>
                    <a:pt x="527" y="1737"/>
                    <a:pt x="531" y="1738"/>
                    <a:pt x="536" y="1740"/>
                  </a:cubicBezTo>
                  <a:cubicBezTo>
                    <a:pt x="542" y="1742"/>
                    <a:pt x="547" y="1744"/>
                    <a:pt x="554" y="1747"/>
                  </a:cubicBezTo>
                  <a:cubicBezTo>
                    <a:pt x="566" y="1752"/>
                    <a:pt x="579" y="1758"/>
                    <a:pt x="592" y="1764"/>
                  </a:cubicBezTo>
                  <a:cubicBezTo>
                    <a:pt x="617" y="1775"/>
                    <a:pt x="638" y="1786"/>
                    <a:pt x="638" y="1786"/>
                  </a:cubicBezTo>
                  <a:cubicBezTo>
                    <a:pt x="644" y="1789"/>
                    <a:pt x="644" y="1789"/>
                    <a:pt x="644" y="1789"/>
                  </a:cubicBezTo>
                  <a:cubicBezTo>
                    <a:pt x="666" y="1862"/>
                    <a:pt x="666" y="1862"/>
                    <a:pt x="666" y="1862"/>
                  </a:cubicBezTo>
                  <a:cubicBezTo>
                    <a:pt x="610" y="1942"/>
                    <a:pt x="610" y="1942"/>
                    <a:pt x="610" y="1942"/>
                  </a:cubicBezTo>
                  <a:cubicBezTo>
                    <a:pt x="622" y="1988"/>
                    <a:pt x="622" y="1988"/>
                    <a:pt x="622" y="1988"/>
                  </a:cubicBezTo>
                  <a:cubicBezTo>
                    <a:pt x="610" y="2061"/>
                    <a:pt x="610" y="2061"/>
                    <a:pt x="610" y="2061"/>
                  </a:cubicBezTo>
                  <a:cubicBezTo>
                    <a:pt x="629" y="2070"/>
                    <a:pt x="650" y="2078"/>
                    <a:pt x="669" y="2085"/>
                  </a:cubicBezTo>
                  <a:cubicBezTo>
                    <a:pt x="690" y="2092"/>
                    <a:pt x="707" y="2097"/>
                    <a:pt x="709" y="2097"/>
                  </a:cubicBezTo>
                  <a:cubicBezTo>
                    <a:pt x="709" y="2098"/>
                    <a:pt x="709" y="2098"/>
                    <a:pt x="709" y="2098"/>
                  </a:cubicBezTo>
                  <a:cubicBezTo>
                    <a:pt x="719" y="2100"/>
                    <a:pt x="719" y="2100"/>
                    <a:pt x="719" y="2100"/>
                  </a:cubicBezTo>
                  <a:cubicBezTo>
                    <a:pt x="719" y="2188"/>
                    <a:pt x="719" y="2188"/>
                    <a:pt x="719" y="2188"/>
                  </a:cubicBezTo>
                  <a:cubicBezTo>
                    <a:pt x="694" y="2244"/>
                    <a:pt x="694" y="2244"/>
                    <a:pt x="694" y="2244"/>
                  </a:cubicBezTo>
                  <a:cubicBezTo>
                    <a:pt x="682" y="2315"/>
                    <a:pt x="682" y="2315"/>
                    <a:pt x="682" y="2315"/>
                  </a:cubicBezTo>
                  <a:cubicBezTo>
                    <a:pt x="610" y="2404"/>
                    <a:pt x="610" y="2404"/>
                    <a:pt x="610" y="2404"/>
                  </a:cubicBezTo>
                  <a:cubicBezTo>
                    <a:pt x="607" y="2406"/>
                    <a:pt x="607" y="2406"/>
                    <a:pt x="607" y="2406"/>
                  </a:cubicBezTo>
                  <a:cubicBezTo>
                    <a:pt x="599" y="2409"/>
                    <a:pt x="590" y="2411"/>
                    <a:pt x="583" y="2411"/>
                  </a:cubicBezTo>
                  <a:cubicBezTo>
                    <a:pt x="583" y="2411"/>
                    <a:pt x="583" y="2411"/>
                    <a:pt x="583" y="2411"/>
                  </a:cubicBezTo>
                  <a:cubicBezTo>
                    <a:pt x="573" y="2411"/>
                    <a:pt x="565" y="2408"/>
                    <a:pt x="558" y="2406"/>
                  </a:cubicBezTo>
                  <a:cubicBezTo>
                    <a:pt x="551" y="2403"/>
                    <a:pt x="546" y="2401"/>
                    <a:pt x="542" y="2399"/>
                  </a:cubicBezTo>
                  <a:cubicBezTo>
                    <a:pt x="540" y="2399"/>
                    <a:pt x="538" y="2398"/>
                    <a:pt x="538" y="2398"/>
                  </a:cubicBezTo>
                  <a:cubicBezTo>
                    <a:pt x="538" y="2398"/>
                    <a:pt x="538" y="2399"/>
                    <a:pt x="537" y="2399"/>
                  </a:cubicBezTo>
                  <a:cubicBezTo>
                    <a:pt x="537" y="2399"/>
                    <a:pt x="536" y="2400"/>
                    <a:pt x="536" y="2402"/>
                  </a:cubicBezTo>
                  <a:cubicBezTo>
                    <a:pt x="535" y="2403"/>
                    <a:pt x="534" y="2406"/>
                    <a:pt x="532" y="2409"/>
                  </a:cubicBezTo>
                  <a:cubicBezTo>
                    <a:pt x="528" y="2424"/>
                    <a:pt x="520" y="2439"/>
                    <a:pt x="510" y="2454"/>
                  </a:cubicBezTo>
                  <a:cubicBezTo>
                    <a:pt x="501" y="2470"/>
                    <a:pt x="490" y="2485"/>
                    <a:pt x="480" y="2499"/>
                  </a:cubicBezTo>
                  <a:cubicBezTo>
                    <a:pt x="469" y="2514"/>
                    <a:pt x="458" y="2527"/>
                    <a:pt x="451" y="2536"/>
                  </a:cubicBezTo>
                  <a:cubicBezTo>
                    <a:pt x="461" y="2542"/>
                    <a:pt x="471" y="2546"/>
                    <a:pt x="480" y="2550"/>
                  </a:cubicBezTo>
                  <a:cubicBezTo>
                    <a:pt x="494" y="2555"/>
                    <a:pt x="507" y="2559"/>
                    <a:pt x="518" y="2563"/>
                  </a:cubicBezTo>
                  <a:cubicBezTo>
                    <a:pt x="526" y="2566"/>
                    <a:pt x="533" y="2569"/>
                    <a:pt x="540" y="2573"/>
                  </a:cubicBezTo>
                  <a:cubicBezTo>
                    <a:pt x="543" y="2576"/>
                    <a:pt x="547" y="2579"/>
                    <a:pt x="549" y="2583"/>
                  </a:cubicBezTo>
                  <a:cubicBezTo>
                    <a:pt x="553" y="2588"/>
                    <a:pt x="555" y="2593"/>
                    <a:pt x="556" y="2599"/>
                  </a:cubicBezTo>
                  <a:cubicBezTo>
                    <a:pt x="557" y="2608"/>
                    <a:pt x="559" y="2619"/>
                    <a:pt x="562" y="2630"/>
                  </a:cubicBezTo>
                  <a:cubicBezTo>
                    <a:pt x="564" y="2642"/>
                    <a:pt x="566" y="2654"/>
                    <a:pt x="566" y="2666"/>
                  </a:cubicBezTo>
                  <a:cubicBezTo>
                    <a:pt x="566" y="2673"/>
                    <a:pt x="565" y="2680"/>
                    <a:pt x="563" y="2688"/>
                  </a:cubicBezTo>
                  <a:cubicBezTo>
                    <a:pt x="561" y="2695"/>
                    <a:pt x="558" y="2702"/>
                    <a:pt x="553" y="2708"/>
                  </a:cubicBezTo>
                  <a:cubicBezTo>
                    <a:pt x="542" y="2721"/>
                    <a:pt x="531" y="2733"/>
                    <a:pt x="522" y="2743"/>
                  </a:cubicBezTo>
                  <a:cubicBezTo>
                    <a:pt x="513" y="2752"/>
                    <a:pt x="506" y="2758"/>
                    <a:pt x="506" y="2758"/>
                  </a:cubicBezTo>
                  <a:cubicBezTo>
                    <a:pt x="504" y="2760"/>
                    <a:pt x="504" y="2760"/>
                    <a:pt x="504" y="2760"/>
                  </a:cubicBezTo>
                  <a:cubicBezTo>
                    <a:pt x="432" y="2791"/>
                    <a:pt x="432" y="2791"/>
                    <a:pt x="432" y="2791"/>
                  </a:cubicBezTo>
                  <a:cubicBezTo>
                    <a:pt x="386" y="2846"/>
                    <a:pt x="386" y="2846"/>
                    <a:pt x="386" y="2846"/>
                  </a:cubicBezTo>
                  <a:cubicBezTo>
                    <a:pt x="379" y="2819"/>
                    <a:pt x="379" y="2819"/>
                    <a:pt x="379" y="2819"/>
                  </a:cubicBezTo>
                  <a:cubicBezTo>
                    <a:pt x="379" y="2819"/>
                    <a:pt x="379" y="2819"/>
                    <a:pt x="379" y="2819"/>
                  </a:cubicBezTo>
                  <a:cubicBezTo>
                    <a:pt x="379" y="2819"/>
                    <a:pt x="379" y="2819"/>
                    <a:pt x="379" y="2819"/>
                  </a:cubicBezTo>
                  <a:cubicBezTo>
                    <a:pt x="379" y="2819"/>
                    <a:pt x="379" y="2818"/>
                    <a:pt x="379" y="2818"/>
                  </a:cubicBezTo>
                  <a:cubicBezTo>
                    <a:pt x="379" y="2817"/>
                    <a:pt x="379" y="2816"/>
                    <a:pt x="378" y="2815"/>
                  </a:cubicBezTo>
                  <a:cubicBezTo>
                    <a:pt x="377" y="2812"/>
                    <a:pt x="376" y="2808"/>
                    <a:pt x="375" y="2803"/>
                  </a:cubicBezTo>
                  <a:cubicBezTo>
                    <a:pt x="372" y="2793"/>
                    <a:pt x="368" y="2781"/>
                    <a:pt x="363" y="2771"/>
                  </a:cubicBezTo>
                  <a:cubicBezTo>
                    <a:pt x="360" y="2764"/>
                    <a:pt x="356" y="2758"/>
                    <a:pt x="353" y="2755"/>
                  </a:cubicBezTo>
                  <a:cubicBezTo>
                    <a:pt x="353" y="2754"/>
                    <a:pt x="353" y="2754"/>
                    <a:pt x="352" y="2754"/>
                  </a:cubicBezTo>
                  <a:cubicBezTo>
                    <a:pt x="342" y="2764"/>
                    <a:pt x="330" y="2778"/>
                    <a:pt x="320" y="2789"/>
                  </a:cubicBezTo>
                  <a:cubicBezTo>
                    <a:pt x="311" y="2799"/>
                    <a:pt x="304" y="2807"/>
                    <a:pt x="301" y="2811"/>
                  </a:cubicBezTo>
                  <a:cubicBezTo>
                    <a:pt x="301" y="2811"/>
                    <a:pt x="301" y="2811"/>
                    <a:pt x="301" y="2812"/>
                  </a:cubicBezTo>
                  <a:cubicBezTo>
                    <a:pt x="300" y="2814"/>
                    <a:pt x="299" y="2817"/>
                    <a:pt x="298" y="2820"/>
                  </a:cubicBezTo>
                  <a:cubicBezTo>
                    <a:pt x="296" y="2827"/>
                    <a:pt x="293" y="2837"/>
                    <a:pt x="291" y="2846"/>
                  </a:cubicBezTo>
                  <a:cubicBezTo>
                    <a:pt x="290" y="2852"/>
                    <a:pt x="289" y="2857"/>
                    <a:pt x="289" y="2861"/>
                  </a:cubicBezTo>
                  <a:cubicBezTo>
                    <a:pt x="289" y="2864"/>
                    <a:pt x="290" y="2866"/>
                    <a:pt x="290" y="2866"/>
                  </a:cubicBezTo>
                  <a:cubicBezTo>
                    <a:pt x="290" y="2866"/>
                    <a:pt x="290" y="2866"/>
                    <a:pt x="290" y="2866"/>
                  </a:cubicBezTo>
                  <a:cubicBezTo>
                    <a:pt x="291" y="2870"/>
                    <a:pt x="291" y="2873"/>
                    <a:pt x="291" y="2876"/>
                  </a:cubicBezTo>
                  <a:cubicBezTo>
                    <a:pt x="291" y="2881"/>
                    <a:pt x="290" y="2886"/>
                    <a:pt x="289" y="2891"/>
                  </a:cubicBezTo>
                  <a:cubicBezTo>
                    <a:pt x="288" y="2897"/>
                    <a:pt x="287" y="2903"/>
                    <a:pt x="285" y="2909"/>
                  </a:cubicBezTo>
                  <a:cubicBezTo>
                    <a:pt x="281" y="2922"/>
                    <a:pt x="276" y="2936"/>
                    <a:pt x="272" y="2949"/>
                  </a:cubicBezTo>
                  <a:cubicBezTo>
                    <a:pt x="264" y="2971"/>
                    <a:pt x="256" y="2990"/>
                    <a:pt x="254" y="2996"/>
                  </a:cubicBezTo>
                  <a:cubicBezTo>
                    <a:pt x="253" y="3007"/>
                    <a:pt x="252" y="3015"/>
                    <a:pt x="250" y="3022"/>
                  </a:cubicBezTo>
                  <a:cubicBezTo>
                    <a:pt x="247" y="3029"/>
                    <a:pt x="244" y="3034"/>
                    <a:pt x="242" y="3037"/>
                  </a:cubicBezTo>
                  <a:cubicBezTo>
                    <a:pt x="241" y="3039"/>
                    <a:pt x="240" y="3040"/>
                    <a:pt x="240" y="3041"/>
                  </a:cubicBezTo>
                  <a:cubicBezTo>
                    <a:pt x="240" y="3042"/>
                    <a:pt x="240" y="3042"/>
                    <a:pt x="240" y="3042"/>
                  </a:cubicBezTo>
                  <a:cubicBezTo>
                    <a:pt x="240" y="3042"/>
                    <a:pt x="240" y="3044"/>
                    <a:pt x="242" y="3048"/>
                  </a:cubicBezTo>
                  <a:cubicBezTo>
                    <a:pt x="244" y="3052"/>
                    <a:pt x="247" y="3058"/>
                    <a:pt x="252" y="3066"/>
                  </a:cubicBezTo>
                  <a:cubicBezTo>
                    <a:pt x="259" y="3077"/>
                    <a:pt x="266" y="3086"/>
                    <a:pt x="272" y="3094"/>
                  </a:cubicBezTo>
                  <a:cubicBezTo>
                    <a:pt x="278" y="3101"/>
                    <a:pt x="283" y="3107"/>
                    <a:pt x="288" y="3113"/>
                  </a:cubicBezTo>
                  <a:cubicBezTo>
                    <a:pt x="290" y="3117"/>
                    <a:pt x="293" y="3120"/>
                    <a:pt x="295" y="3125"/>
                  </a:cubicBezTo>
                  <a:cubicBezTo>
                    <a:pt x="296" y="3128"/>
                    <a:pt x="297" y="3131"/>
                    <a:pt x="297" y="3135"/>
                  </a:cubicBezTo>
                  <a:cubicBezTo>
                    <a:pt x="297" y="3139"/>
                    <a:pt x="296" y="3143"/>
                    <a:pt x="294" y="3147"/>
                  </a:cubicBezTo>
                  <a:cubicBezTo>
                    <a:pt x="292" y="3151"/>
                    <a:pt x="289" y="3154"/>
                    <a:pt x="286" y="3156"/>
                  </a:cubicBezTo>
                  <a:cubicBezTo>
                    <a:pt x="283" y="3160"/>
                    <a:pt x="279" y="3163"/>
                    <a:pt x="274" y="3165"/>
                  </a:cubicBezTo>
                  <a:cubicBezTo>
                    <a:pt x="270" y="3167"/>
                    <a:pt x="265" y="3169"/>
                    <a:pt x="260" y="3171"/>
                  </a:cubicBezTo>
                  <a:cubicBezTo>
                    <a:pt x="251" y="3174"/>
                    <a:pt x="241" y="3175"/>
                    <a:pt x="232" y="3177"/>
                  </a:cubicBezTo>
                  <a:cubicBezTo>
                    <a:pt x="218" y="3178"/>
                    <a:pt x="206" y="3179"/>
                    <a:pt x="200" y="3179"/>
                  </a:cubicBezTo>
                  <a:cubicBezTo>
                    <a:pt x="113" y="3222"/>
                    <a:pt x="113" y="3222"/>
                    <a:pt x="113" y="3222"/>
                  </a:cubicBezTo>
                  <a:cubicBezTo>
                    <a:pt x="109" y="3222"/>
                    <a:pt x="109" y="3222"/>
                    <a:pt x="109" y="3222"/>
                  </a:cubicBezTo>
                  <a:cubicBezTo>
                    <a:pt x="78" y="3217"/>
                    <a:pt x="47" y="3210"/>
                    <a:pt x="32" y="3206"/>
                  </a:cubicBezTo>
                  <a:cubicBezTo>
                    <a:pt x="31" y="3207"/>
                    <a:pt x="30" y="3208"/>
                    <a:pt x="29" y="3210"/>
                  </a:cubicBezTo>
                  <a:cubicBezTo>
                    <a:pt x="25" y="3217"/>
                    <a:pt x="19" y="3227"/>
                    <a:pt x="14" y="3237"/>
                  </a:cubicBezTo>
                  <a:cubicBezTo>
                    <a:pt x="10" y="3243"/>
                    <a:pt x="7" y="3250"/>
                    <a:pt x="5" y="3255"/>
                  </a:cubicBezTo>
                  <a:cubicBezTo>
                    <a:pt x="3" y="3257"/>
                    <a:pt x="2" y="3260"/>
                    <a:pt x="2" y="3261"/>
                  </a:cubicBezTo>
                  <a:cubicBezTo>
                    <a:pt x="1" y="3263"/>
                    <a:pt x="1" y="3266"/>
                    <a:pt x="0" y="3270"/>
                  </a:cubicBezTo>
                  <a:cubicBezTo>
                    <a:pt x="0" y="3274"/>
                    <a:pt x="0" y="3279"/>
                    <a:pt x="0" y="3284"/>
                  </a:cubicBezTo>
                  <a:cubicBezTo>
                    <a:pt x="0" y="3297"/>
                    <a:pt x="1" y="3311"/>
                    <a:pt x="2" y="3320"/>
                  </a:cubicBezTo>
                  <a:cubicBezTo>
                    <a:pt x="4" y="3321"/>
                    <a:pt x="6" y="3322"/>
                    <a:pt x="8" y="3323"/>
                  </a:cubicBezTo>
                  <a:cubicBezTo>
                    <a:pt x="17" y="3328"/>
                    <a:pt x="29" y="3334"/>
                    <a:pt x="39" y="3343"/>
                  </a:cubicBezTo>
                  <a:cubicBezTo>
                    <a:pt x="45" y="3350"/>
                    <a:pt x="51" y="3358"/>
                    <a:pt x="55" y="3367"/>
                  </a:cubicBezTo>
                  <a:cubicBezTo>
                    <a:pt x="57" y="3373"/>
                    <a:pt x="58" y="3379"/>
                    <a:pt x="58" y="3386"/>
                  </a:cubicBezTo>
                  <a:cubicBezTo>
                    <a:pt x="58" y="3388"/>
                    <a:pt x="58" y="3391"/>
                    <a:pt x="58" y="3394"/>
                  </a:cubicBezTo>
                  <a:cubicBezTo>
                    <a:pt x="58" y="3394"/>
                    <a:pt x="58" y="3394"/>
                    <a:pt x="58" y="3394"/>
                  </a:cubicBezTo>
                  <a:cubicBezTo>
                    <a:pt x="56" y="3403"/>
                    <a:pt x="55" y="3415"/>
                    <a:pt x="54" y="3428"/>
                  </a:cubicBezTo>
                  <a:cubicBezTo>
                    <a:pt x="52" y="3442"/>
                    <a:pt x="51" y="3456"/>
                    <a:pt x="50" y="3471"/>
                  </a:cubicBezTo>
                  <a:cubicBezTo>
                    <a:pt x="48" y="3499"/>
                    <a:pt x="46" y="3525"/>
                    <a:pt x="46" y="3536"/>
                  </a:cubicBezTo>
                  <a:cubicBezTo>
                    <a:pt x="46" y="3536"/>
                    <a:pt x="46" y="3536"/>
                    <a:pt x="46" y="3536"/>
                  </a:cubicBezTo>
                  <a:cubicBezTo>
                    <a:pt x="51" y="3545"/>
                    <a:pt x="55" y="3553"/>
                    <a:pt x="57" y="3560"/>
                  </a:cubicBezTo>
                  <a:cubicBezTo>
                    <a:pt x="60" y="3569"/>
                    <a:pt x="60" y="3576"/>
                    <a:pt x="60" y="3583"/>
                  </a:cubicBezTo>
                  <a:cubicBezTo>
                    <a:pt x="60" y="3589"/>
                    <a:pt x="60" y="3594"/>
                    <a:pt x="59" y="3598"/>
                  </a:cubicBezTo>
                  <a:cubicBezTo>
                    <a:pt x="59" y="3602"/>
                    <a:pt x="58" y="3605"/>
                    <a:pt x="58" y="3607"/>
                  </a:cubicBezTo>
                  <a:cubicBezTo>
                    <a:pt x="58" y="3609"/>
                    <a:pt x="59" y="3611"/>
                    <a:pt x="59" y="3612"/>
                  </a:cubicBezTo>
                  <a:cubicBezTo>
                    <a:pt x="59" y="3614"/>
                    <a:pt x="60" y="3616"/>
                    <a:pt x="62" y="3618"/>
                  </a:cubicBezTo>
                  <a:cubicBezTo>
                    <a:pt x="62" y="3618"/>
                    <a:pt x="62" y="3618"/>
                    <a:pt x="62" y="3618"/>
                  </a:cubicBezTo>
                  <a:cubicBezTo>
                    <a:pt x="64" y="3622"/>
                    <a:pt x="67" y="3627"/>
                    <a:pt x="69" y="3633"/>
                  </a:cubicBezTo>
                  <a:cubicBezTo>
                    <a:pt x="69" y="3634"/>
                    <a:pt x="70" y="3635"/>
                    <a:pt x="70" y="3637"/>
                  </a:cubicBezTo>
                  <a:cubicBezTo>
                    <a:pt x="112" y="3633"/>
                    <a:pt x="112" y="3633"/>
                    <a:pt x="112" y="3633"/>
                  </a:cubicBezTo>
                  <a:cubicBezTo>
                    <a:pt x="113" y="3633"/>
                    <a:pt x="113" y="3633"/>
                    <a:pt x="113" y="3633"/>
                  </a:cubicBezTo>
                  <a:cubicBezTo>
                    <a:pt x="114" y="3633"/>
                    <a:pt x="120" y="3633"/>
                    <a:pt x="129" y="3635"/>
                  </a:cubicBezTo>
                  <a:cubicBezTo>
                    <a:pt x="137" y="3636"/>
                    <a:pt x="147" y="3639"/>
                    <a:pt x="159" y="3645"/>
                  </a:cubicBezTo>
                  <a:cubicBezTo>
                    <a:pt x="159" y="3645"/>
                    <a:pt x="159" y="3645"/>
                    <a:pt x="159" y="3645"/>
                  </a:cubicBezTo>
                  <a:cubicBezTo>
                    <a:pt x="162" y="3645"/>
                    <a:pt x="166" y="3644"/>
                    <a:pt x="170" y="3644"/>
                  </a:cubicBezTo>
                  <a:cubicBezTo>
                    <a:pt x="179" y="3643"/>
                    <a:pt x="191" y="3641"/>
                    <a:pt x="200" y="3639"/>
                  </a:cubicBezTo>
                  <a:cubicBezTo>
                    <a:pt x="208" y="3638"/>
                    <a:pt x="215" y="3637"/>
                    <a:pt x="221" y="3637"/>
                  </a:cubicBezTo>
                  <a:cubicBezTo>
                    <a:pt x="221" y="3637"/>
                    <a:pt x="221" y="3637"/>
                    <a:pt x="221" y="3637"/>
                  </a:cubicBezTo>
                  <a:cubicBezTo>
                    <a:pt x="228" y="3637"/>
                    <a:pt x="233" y="3638"/>
                    <a:pt x="242" y="3638"/>
                  </a:cubicBezTo>
                  <a:cubicBezTo>
                    <a:pt x="242" y="3638"/>
                    <a:pt x="242" y="3638"/>
                    <a:pt x="242" y="3638"/>
                  </a:cubicBezTo>
                  <a:cubicBezTo>
                    <a:pt x="247" y="3638"/>
                    <a:pt x="252" y="3638"/>
                    <a:pt x="259" y="3637"/>
                  </a:cubicBezTo>
                  <a:cubicBezTo>
                    <a:pt x="259" y="3637"/>
                    <a:pt x="259" y="3637"/>
                    <a:pt x="259" y="3637"/>
                  </a:cubicBezTo>
                  <a:cubicBezTo>
                    <a:pt x="260" y="3637"/>
                    <a:pt x="260" y="3637"/>
                    <a:pt x="261" y="3637"/>
                  </a:cubicBezTo>
                  <a:cubicBezTo>
                    <a:pt x="261" y="3637"/>
                    <a:pt x="261" y="3637"/>
                    <a:pt x="261" y="3637"/>
                  </a:cubicBezTo>
                  <a:cubicBezTo>
                    <a:pt x="264" y="3637"/>
                    <a:pt x="267" y="3638"/>
                    <a:pt x="269" y="3638"/>
                  </a:cubicBezTo>
                  <a:cubicBezTo>
                    <a:pt x="272" y="3639"/>
                    <a:pt x="274" y="3640"/>
                    <a:pt x="275" y="3640"/>
                  </a:cubicBezTo>
                  <a:cubicBezTo>
                    <a:pt x="275" y="3640"/>
                    <a:pt x="276" y="3640"/>
                    <a:pt x="276" y="3640"/>
                  </a:cubicBezTo>
                  <a:cubicBezTo>
                    <a:pt x="279" y="3642"/>
                    <a:pt x="281" y="3643"/>
                    <a:pt x="283" y="3644"/>
                  </a:cubicBezTo>
                  <a:cubicBezTo>
                    <a:pt x="283" y="3644"/>
                    <a:pt x="283" y="3644"/>
                    <a:pt x="283" y="3644"/>
                  </a:cubicBezTo>
                  <a:cubicBezTo>
                    <a:pt x="283" y="3644"/>
                    <a:pt x="284" y="3644"/>
                    <a:pt x="284" y="3644"/>
                  </a:cubicBezTo>
                  <a:cubicBezTo>
                    <a:pt x="285" y="3644"/>
                    <a:pt x="286" y="3644"/>
                    <a:pt x="286" y="3644"/>
                  </a:cubicBezTo>
                  <a:cubicBezTo>
                    <a:pt x="287" y="3644"/>
                    <a:pt x="288" y="3644"/>
                    <a:pt x="289" y="3644"/>
                  </a:cubicBezTo>
                  <a:cubicBezTo>
                    <a:pt x="289" y="3644"/>
                    <a:pt x="290" y="3644"/>
                    <a:pt x="290" y="3643"/>
                  </a:cubicBezTo>
                  <a:cubicBezTo>
                    <a:pt x="292" y="3643"/>
                    <a:pt x="294" y="3643"/>
                    <a:pt x="297" y="3643"/>
                  </a:cubicBezTo>
                  <a:cubicBezTo>
                    <a:pt x="297" y="3643"/>
                    <a:pt x="297" y="3643"/>
                    <a:pt x="297" y="3643"/>
                  </a:cubicBezTo>
                  <a:cubicBezTo>
                    <a:pt x="297" y="3643"/>
                    <a:pt x="297" y="3643"/>
                    <a:pt x="297" y="3643"/>
                  </a:cubicBezTo>
                  <a:cubicBezTo>
                    <a:pt x="297" y="3643"/>
                    <a:pt x="297" y="3643"/>
                    <a:pt x="297" y="3643"/>
                  </a:cubicBezTo>
                  <a:cubicBezTo>
                    <a:pt x="300" y="3643"/>
                    <a:pt x="302" y="3643"/>
                    <a:pt x="305" y="3644"/>
                  </a:cubicBezTo>
                  <a:cubicBezTo>
                    <a:pt x="307" y="3645"/>
                    <a:pt x="310" y="3646"/>
                    <a:pt x="311" y="3648"/>
                  </a:cubicBezTo>
                  <a:cubicBezTo>
                    <a:pt x="311" y="3648"/>
                    <a:pt x="311" y="3648"/>
                    <a:pt x="311" y="3648"/>
                  </a:cubicBezTo>
                  <a:cubicBezTo>
                    <a:pt x="315" y="3651"/>
                    <a:pt x="317" y="3654"/>
                    <a:pt x="319" y="3656"/>
                  </a:cubicBezTo>
                  <a:cubicBezTo>
                    <a:pt x="319" y="3656"/>
                    <a:pt x="319" y="3656"/>
                    <a:pt x="319" y="3656"/>
                  </a:cubicBezTo>
                  <a:cubicBezTo>
                    <a:pt x="319" y="3656"/>
                    <a:pt x="319" y="3657"/>
                    <a:pt x="319" y="3657"/>
                  </a:cubicBezTo>
                  <a:cubicBezTo>
                    <a:pt x="320" y="3658"/>
                    <a:pt x="321" y="3659"/>
                    <a:pt x="321" y="3660"/>
                  </a:cubicBezTo>
                  <a:cubicBezTo>
                    <a:pt x="323" y="3659"/>
                    <a:pt x="325" y="3657"/>
                    <a:pt x="327" y="3655"/>
                  </a:cubicBezTo>
                  <a:cubicBezTo>
                    <a:pt x="327" y="3655"/>
                    <a:pt x="327" y="3655"/>
                    <a:pt x="327" y="3655"/>
                  </a:cubicBezTo>
                  <a:cubicBezTo>
                    <a:pt x="329" y="3653"/>
                    <a:pt x="331" y="3651"/>
                    <a:pt x="334" y="3649"/>
                  </a:cubicBezTo>
                  <a:cubicBezTo>
                    <a:pt x="334" y="3649"/>
                    <a:pt x="334" y="3649"/>
                    <a:pt x="334" y="3649"/>
                  </a:cubicBezTo>
                  <a:cubicBezTo>
                    <a:pt x="335" y="3648"/>
                    <a:pt x="337" y="3647"/>
                    <a:pt x="340" y="3646"/>
                  </a:cubicBezTo>
                  <a:cubicBezTo>
                    <a:pt x="341" y="3646"/>
                    <a:pt x="342" y="3645"/>
                    <a:pt x="344" y="3645"/>
                  </a:cubicBezTo>
                  <a:cubicBezTo>
                    <a:pt x="344" y="3645"/>
                    <a:pt x="345" y="3644"/>
                    <a:pt x="346" y="3643"/>
                  </a:cubicBezTo>
                  <a:cubicBezTo>
                    <a:pt x="347" y="3642"/>
                    <a:pt x="348" y="3641"/>
                    <a:pt x="349" y="3639"/>
                  </a:cubicBezTo>
                  <a:cubicBezTo>
                    <a:pt x="352" y="3637"/>
                    <a:pt x="355" y="3633"/>
                    <a:pt x="358" y="3630"/>
                  </a:cubicBezTo>
                  <a:cubicBezTo>
                    <a:pt x="358" y="3630"/>
                    <a:pt x="358" y="3630"/>
                    <a:pt x="358" y="3630"/>
                  </a:cubicBezTo>
                  <a:cubicBezTo>
                    <a:pt x="366" y="3620"/>
                    <a:pt x="366" y="3620"/>
                    <a:pt x="366" y="3620"/>
                  </a:cubicBezTo>
                  <a:cubicBezTo>
                    <a:pt x="366" y="3620"/>
                    <a:pt x="370" y="3614"/>
                    <a:pt x="374" y="3610"/>
                  </a:cubicBezTo>
                  <a:cubicBezTo>
                    <a:pt x="374" y="3610"/>
                    <a:pt x="374" y="3610"/>
                    <a:pt x="374" y="3610"/>
                  </a:cubicBezTo>
                  <a:cubicBezTo>
                    <a:pt x="374" y="3610"/>
                    <a:pt x="374" y="3610"/>
                    <a:pt x="374" y="3610"/>
                  </a:cubicBezTo>
                  <a:cubicBezTo>
                    <a:pt x="374" y="3609"/>
                    <a:pt x="375" y="3608"/>
                    <a:pt x="375" y="3608"/>
                  </a:cubicBezTo>
                  <a:cubicBezTo>
                    <a:pt x="376" y="3608"/>
                    <a:pt x="376" y="3607"/>
                    <a:pt x="376" y="3607"/>
                  </a:cubicBezTo>
                  <a:cubicBezTo>
                    <a:pt x="376" y="3607"/>
                    <a:pt x="376" y="3607"/>
                    <a:pt x="376" y="3607"/>
                  </a:cubicBezTo>
                  <a:cubicBezTo>
                    <a:pt x="379" y="3604"/>
                    <a:pt x="383" y="3602"/>
                    <a:pt x="387" y="3602"/>
                  </a:cubicBezTo>
                  <a:cubicBezTo>
                    <a:pt x="387" y="3602"/>
                    <a:pt x="387" y="3602"/>
                    <a:pt x="387" y="3602"/>
                  </a:cubicBezTo>
                  <a:cubicBezTo>
                    <a:pt x="387" y="3602"/>
                    <a:pt x="387" y="3602"/>
                    <a:pt x="388" y="3602"/>
                  </a:cubicBezTo>
                  <a:cubicBezTo>
                    <a:pt x="388" y="3602"/>
                    <a:pt x="388" y="3602"/>
                    <a:pt x="389" y="3602"/>
                  </a:cubicBezTo>
                  <a:cubicBezTo>
                    <a:pt x="389" y="3602"/>
                    <a:pt x="389" y="3602"/>
                    <a:pt x="390" y="3602"/>
                  </a:cubicBezTo>
                  <a:cubicBezTo>
                    <a:pt x="391" y="3602"/>
                    <a:pt x="392" y="3602"/>
                    <a:pt x="393" y="3603"/>
                  </a:cubicBezTo>
                  <a:cubicBezTo>
                    <a:pt x="394" y="3603"/>
                    <a:pt x="395" y="3604"/>
                    <a:pt x="397" y="3606"/>
                  </a:cubicBezTo>
                  <a:cubicBezTo>
                    <a:pt x="398" y="3606"/>
                    <a:pt x="399" y="3608"/>
                    <a:pt x="400" y="3609"/>
                  </a:cubicBezTo>
                  <a:cubicBezTo>
                    <a:pt x="400" y="3611"/>
                    <a:pt x="401" y="3613"/>
                    <a:pt x="401" y="3616"/>
                  </a:cubicBezTo>
                  <a:cubicBezTo>
                    <a:pt x="401" y="3618"/>
                    <a:pt x="400" y="3620"/>
                    <a:pt x="399" y="3622"/>
                  </a:cubicBezTo>
                  <a:cubicBezTo>
                    <a:pt x="399" y="3623"/>
                    <a:pt x="399" y="3623"/>
                    <a:pt x="399" y="3623"/>
                  </a:cubicBezTo>
                  <a:cubicBezTo>
                    <a:pt x="399" y="3623"/>
                    <a:pt x="399" y="3623"/>
                    <a:pt x="399" y="3623"/>
                  </a:cubicBezTo>
                  <a:cubicBezTo>
                    <a:pt x="399" y="3623"/>
                    <a:pt x="399" y="3623"/>
                    <a:pt x="399" y="3623"/>
                  </a:cubicBezTo>
                  <a:cubicBezTo>
                    <a:pt x="399" y="3623"/>
                    <a:pt x="399" y="3623"/>
                    <a:pt x="399" y="3623"/>
                  </a:cubicBezTo>
                  <a:cubicBezTo>
                    <a:pt x="399" y="3624"/>
                    <a:pt x="398" y="3624"/>
                    <a:pt x="398" y="3624"/>
                  </a:cubicBezTo>
                  <a:cubicBezTo>
                    <a:pt x="398" y="3624"/>
                    <a:pt x="398" y="3624"/>
                    <a:pt x="398" y="3624"/>
                  </a:cubicBezTo>
                  <a:cubicBezTo>
                    <a:pt x="398" y="3624"/>
                    <a:pt x="398" y="3624"/>
                    <a:pt x="398" y="3624"/>
                  </a:cubicBezTo>
                  <a:cubicBezTo>
                    <a:pt x="398" y="3625"/>
                    <a:pt x="398" y="3625"/>
                    <a:pt x="398" y="3625"/>
                  </a:cubicBezTo>
                  <a:cubicBezTo>
                    <a:pt x="398" y="3625"/>
                    <a:pt x="397" y="3625"/>
                    <a:pt x="397" y="3625"/>
                  </a:cubicBezTo>
                  <a:cubicBezTo>
                    <a:pt x="397" y="3625"/>
                    <a:pt x="397" y="3626"/>
                    <a:pt x="397" y="3626"/>
                  </a:cubicBezTo>
                  <a:cubicBezTo>
                    <a:pt x="397" y="3626"/>
                    <a:pt x="397" y="3626"/>
                    <a:pt x="397" y="3626"/>
                  </a:cubicBezTo>
                  <a:cubicBezTo>
                    <a:pt x="397" y="3626"/>
                    <a:pt x="397" y="3626"/>
                    <a:pt x="397" y="3626"/>
                  </a:cubicBezTo>
                  <a:cubicBezTo>
                    <a:pt x="397" y="3626"/>
                    <a:pt x="396" y="3626"/>
                    <a:pt x="396" y="3626"/>
                  </a:cubicBezTo>
                  <a:cubicBezTo>
                    <a:pt x="396" y="3627"/>
                    <a:pt x="396" y="3627"/>
                    <a:pt x="396" y="3627"/>
                  </a:cubicBezTo>
                  <a:cubicBezTo>
                    <a:pt x="396" y="3627"/>
                    <a:pt x="396" y="3627"/>
                    <a:pt x="396" y="3627"/>
                  </a:cubicBezTo>
                  <a:cubicBezTo>
                    <a:pt x="396" y="3627"/>
                    <a:pt x="396" y="3627"/>
                    <a:pt x="396" y="3627"/>
                  </a:cubicBezTo>
                  <a:cubicBezTo>
                    <a:pt x="396" y="3627"/>
                    <a:pt x="395" y="3627"/>
                    <a:pt x="395" y="3628"/>
                  </a:cubicBezTo>
                  <a:cubicBezTo>
                    <a:pt x="404" y="3636"/>
                    <a:pt x="404" y="3636"/>
                    <a:pt x="404" y="3636"/>
                  </a:cubicBezTo>
                  <a:cubicBezTo>
                    <a:pt x="411" y="3641"/>
                    <a:pt x="411" y="3641"/>
                    <a:pt x="411" y="3641"/>
                  </a:cubicBezTo>
                  <a:cubicBezTo>
                    <a:pt x="423" y="3648"/>
                    <a:pt x="423" y="3648"/>
                    <a:pt x="423" y="3648"/>
                  </a:cubicBezTo>
                  <a:cubicBezTo>
                    <a:pt x="423" y="3648"/>
                    <a:pt x="423" y="3648"/>
                    <a:pt x="424" y="3648"/>
                  </a:cubicBezTo>
                  <a:cubicBezTo>
                    <a:pt x="426" y="3649"/>
                    <a:pt x="430" y="3649"/>
                    <a:pt x="434" y="3650"/>
                  </a:cubicBezTo>
                  <a:cubicBezTo>
                    <a:pt x="441" y="3651"/>
                    <a:pt x="450" y="3653"/>
                    <a:pt x="455" y="3653"/>
                  </a:cubicBezTo>
                  <a:cubicBezTo>
                    <a:pt x="457" y="3653"/>
                    <a:pt x="458" y="3653"/>
                    <a:pt x="458" y="3653"/>
                  </a:cubicBezTo>
                  <a:cubicBezTo>
                    <a:pt x="458" y="3653"/>
                    <a:pt x="458" y="3653"/>
                    <a:pt x="458" y="3653"/>
                  </a:cubicBezTo>
                  <a:cubicBezTo>
                    <a:pt x="458" y="3653"/>
                    <a:pt x="458" y="3653"/>
                    <a:pt x="458" y="3653"/>
                  </a:cubicBezTo>
                  <a:cubicBezTo>
                    <a:pt x="458" y="3653"/>
                    <a:pt x="458" y="3653"/>
                    <a:pt x="458" y="3653"/>
                  </a:cubicBezTo>
                  <a:cubicBezTo>
                    <a:pt x="458" y="3653"/>
                    <a:pt x="458" y="3653"/>
                    <a:pt x="458" y="3653"/>
                  </a:cubicBezTo>
                  <a:cubicBezTo>
                    <a:pt x="460" y="3653"/>
                    <a:pt x="461" y="3654"/>
                    <a:pt x="462" y="3654"/>
                  </a:cubicBezTo>
                  <a:cubicBezTo>
                    <a:pt x="463" y="3654"/>
                    <a:pt x="464" y="3654"/>
                    <a:pt x="465" y="3655"/>
                  </a:cubicBezTo>
                  <a:cubicBezTo>
                    <a:pt x="465" y="3655"/>
                    <a:pt x="465" y="3655"/>
                    <a:pt x="465" y="3655"/>
                  </a:cubicBezTo>
                  <a:cubicBezTo>
                    <a:pt x="467" y="3655"/>
                    <a:pt x="469" y="3656"/>
                    <a:pt x="471" y="3657"/>
                  </a:cubicBezTo>
                  <a:cubicBezTo>
                    <a:pt x="471" y="3657"/>
                    <a:pt x="471" y="3657"/>
                    <a:pt x="471" y="3657"/>
                  </a:cubicBezTo>
                  <a:cubicBezTo>
                    <a:pt x="475" y="3658"/>
                    <a:pt x="480" y="3660"/>
                    <a:pt x="484" y="3662"/>
                  </a:cubicBezTo>
                  <a:cubicBezTo>
                    <a:pt x="486" y="3663"/>
                    <a:pt x="488" y="3664"/>
                    <a:pt x="490" y="3665"/>
                  </a:cubicBezTo>
                  <a:cubicBezTo>
                    <a:pt x="505" y="3636"/>
                    <a:pt x="505" y="3636"/>
                    <a:pt x="505" y="3636"/>
                  </a:cubicBezTo>
                  <a:cubicBezTo>
                    <a:pt x="529" y="3621"/>
                    <a:pt x="529" y="3621"/>
                    <a:pt x="529" y="3621"/>
                  </a:cubicBezTo>
                  <a:cubicBezTo>
                    <a:pt x="531" y="3612"/>
                    <a:pt x="531" y="3612"/>
                    <a:pt x="531" y="3612"/>
                  </a:cubicBezTo>
                  <a:cubicBezTo>
                    <a:pt x="531" y="3612"/>
                    <a:pt x="531" y="3612"/>
                    <a:pt x="531" y="3612"/>
                  </a:cubicBezTo>
                  <a:cubicBezTo>
                    <a:pt x="531" y="3612"/>
                    <a:pt x="531" y="3612"/>
                    <a:pt x="531" y="3612"/>
                  </a:cubicBezTo>
                  <a:cubicBezTo>
                    <a:pt x="541" y="3614"/>
                    <a:pt x="541" y="3614"/>
                    <a:pt x="541" y="3614"/>
                  </a:cubicBezTo>
                  <a:cubicBezTo>
                    <a:pt x="564" y="3600"/>
                    <a:pt x="564" y="3600"/>
                    <a:pt x="564" y="3600"/>
                  </a:cubicBezTo>
                  <a:cubicBezTo>
                    <a:pt x="569" y="3578"/>
                    <a:pt x="569" y="3578"/>
                    <a:pt x="569" y="3578"/>
                  </a:cubicBezTo>
                  <a:cubicBezTo>
                    <a:pt x="569" y="3576"/>
                    <a:pt x="568" y="3574"/>
                    <a:pt x="568" y="3571"/>
                  </a:cubicBezTo>
                  <a:cubicBezTo>
                    <a:pt x="568" y="3566"/>
                    <a:pt x="568" y="3560"/>
                    <a:pt x="568" y="3554"/>
                  </a:cubicBezTo>
                  <a:cubicBezTo>
                    <a:pt x="568" y="3554"/>
                    <a:pt x="568" y="3554"/>
                    <a:pt x="568" y="3554"/>
                  </a:cubicBezTo>
                  <a:cubicBezTo>
                    <a:pt x="568" y="3554"/>
                    <a:pt x="568" y="3554"/>
                    <a:pt x="568" y="3554"/>
                  </a:cubicBezTo>
                  <a:cubicBezTo>
                    <a:pt x="568" y="3554"/>
                    <a:pt x="568" y="3554"/>
                    <a:pt x="568" y="3554"/>
                  </a:cubicBezTo>
                  <a:cubicBezTo>
                    <a:pt x="568" y="3552"/>
                    <a:pt x="568" y="3550"/>
                    <a:pt x="568" y="3547"/>
                  </a:cubicBezTo>
                  <a:cubicBezTo>
                    <a:pt x="568" y="3545"/>
                    <a:pt x="568" y="3543"/>
                    <a:pt x="569" y="3541"/>
                  </a:cubicBezTo>
                  <a:cubicBezTo>
                    <a:pt x="569" y="3541"/>
                    <a:pt x="569" y="3541"/>
                    <a:pt x="569" y="3541"/>
                  </a:cubicBezTo>
                  <a:cubicBezTo>
                    <a:pt x="569" y="3539"/>
                    <a:pt x="569" y="3538"/>
                    <a:pt x="570" y="3536"/>
                  </a:cubicBezTo>
                  <a:cubicBezTo>
                    <a:pt x="570" y="3536"/>
                    <a:pt x="570" y="3536"/>
                    <a:pt x="570" y="3536"/>
                  </a:cubicBezTo>
                  <a:cubicBezTo>
                    <a:pt x="570" y="3536"/>
                    <a:pt x="570" y="3536"/>
                    <a:pt x="570" y="3536"/>
                  </a:cubicBezTo>
                  <a:cubicBezTo>
                    <a:pt x="570" y="3536"/>
                    <a:pt x="570" y="3536"/>
                    <a:pt x="570" y="3536"/>
                  </a:cubicBezTo>
                  <a:cubicBezTo>
                    <a:pt x="570" y="3536"/>
                    <a:pt x="570" y="3536"/>
                    <a:pt x="570" y="3536"/>
                  </a:cubicBezTo>
                  <a:cubicBezTo>
                    <a:pt x="570" y="3536"/>
                    <a:pt x="570" y="3536"/>
                    <a:pt x="570" y="3536"/>
                  </a:cubicBezTo>
                  <a:cubicBezTo>
                    <a:pt x="571" y="3535"/>
                    <a:pt x="571" y="3534"/>
                    <a:pt x="572" y="3533"/>
                  </a:cubicBezTo>
                  <a:cubicBezTo>
                    <a:pt x="573" y="3532"/>
                    <a:pt x="574" y="3531"/>
                    <a:pt x="575" y="3530"/>
                  </a:cubicBezTo>
                  <a:cubicBezTo>
                    <a:pt x="575" y="3530"/>
                    <a:pt x="576" y="3529"/>
                    <a:pt x="576" y="3529"/>
                  </a:cubicBezTo>
                  <a:cubicBezTo>
                    <a:pt x="578" y="3528"/>
                    <a:pt x="580" y="3527"/>
                    <a:pt x="581" y="3527"/>
                  </a:cubicBezTo>
                  <a:cubicBezTo>
                    <a:pt x="581" y="3527"/>
                    <a:pt x="582" y="3527"/>
                    <a:pt x="582" y="3526"/>
                  </a:cubicBezTo>
                  <a:cubicBezTo>
                    <a:pt x="582" y="3526"/>
                    <a:pt x="582" y="3526"/>
                    <a:pt x="582" y="3526"/>
                  </a:cubicBezTo>
                  <a:cubicBezTo>
                    <a:pt x="585" y="3526"/>
                    <a:pt x="588" y="3526"/>
                    <a:pt x="591" y="3525"/>
                  </a:cubicBezTo>
                  <a:cubicBezTo>
                    <a:pt x="591" y="3525"/>
                    <a:pt x="591" y="3525"/>
                    <a:pt x="591" y="3525"/>
                  </a:cubicBezTo>
                  <a:cubicBezTo>
                    <a:pt x="591" y="3525"/>
                    <a:pt x="591" y="3525"/>
                    <a:pt x="591" y="3525"/>
                  </a:cubicBezTo>
                  <a:cubicBezTo>
                    <a:pt x="594" y="3525"/>
                    <a:pt x="597" y="3526"/>
                    <a:pt x="600" y="3526"/>
                  </a:cubicBezTo>
                  <a:cubicBezTo>
                    <a:pt x="604" y="3526"/>
                    <a:pt x="608" y="3527"/>
                    <a:pt x="612" y="3527"/>
                  </a:cubicBezTo>
                  <a:cubicBezTo>
                    <a:pt x="613" y="3527"/>
                    <a:pt x="614" y="3527"/>
                    <a:pt x="615" y="3527"/>
                  </a:cubicBezTo>
                  <a:cubicBezTo>
                    <a:pt x="623" y="3528"/>
                    <a:pt x="631" y="3528"/>
                    <a:pt x="641" y="3528"/>
                  </a:cubicBezTo>
                  <a:cubicBezTo>
                    <a:pt x="645" y="3528"/>
                    <a:pt x="649" y="3528"/>
                    <a:pt x="654" y="3528"/>
                  </a:cubicBezTo>
                  <a:cubicBezTo>
                    <a:pt x="655" y="3528"/>
                    <a:pt x="657" y="3528"/>
                    <a:pt x="658" y="3528"/>
                  </a:cubicBezTo>
                  <a:cubicBezTo>
                    <a:pt x="664" y="3527"/>
                    <a:pt x="668" y="3527"/>
                    <a:pt x="672" y="3527"/>
                  </a:cubicBezTo>
                  <a:cubicBezTo>
                    <a:pt x="672" y="3527"/>
                    <a:pt x="672" y="3527"/>
                    <a:pt x="672" y="3527"/>
                  </a:cubicBezTo>
                  <a:cubicBezTo>
                    <a:pt x="681" y="3527"/>
                    <a:pt x="688" y="3528"/>
                    <a:pt x="694" y="3530"/>
                  </a:cubicBezTo>
                  <a:cubicBezTo>
                    <a:pt x="700" y="3531"/>
                    <a:pt x="705" y="3534"/>
                    <a:pt x="707" y="3536"/>
                  </a:cubicBezTo>
                  <a:cubicBezTo>
                    <a:pt x="707" y="3536"/>
                    <a:pt x="707" y="3536"/>
                    <a:pt x="707" y="3536"/>
                  </a:cubicBezTo>
                  <a:cubicBezTo>
                    <a:pt x="709" y="3537"/>
                    <a:pt x="711" y="3538"/>
                    <a:pt x="712" y="3539"/>
                  </a:cubicBezTo>
                  <a:cubicBezTo>
                    <a:pt x="712" y="3539"/>
                    <a:pt x="712" y="3539"/>
                    <a:pt x="712" y="3539"/>
                  </a:cubicBezTo>
                  <a:cubicBezTo>
                    <a:pt x="713" y="3539"/>
                    <a:pt x="714" y="3540"/>
                    <a:pt x="717" y="3540"/>
                  </a:cubicBezTo>
                  <a:cubicBezTo>
                    <a:pt x="722" y="3541"/>
                    <a:pt x="728" y="3541"/>
                    <a:pt x="734" y="3541"/>
                  </a:cubicBezTo>
                  <a:cubicBezTo>
                    <a:pt x="734" y="3541"/>
                    <a:pt x="734" y="3541"/>
                    <a:pt x="734" y="3541"/>
                  </a:cubicBezTo>
                  <a:cubicBezTo>
                    <a:pt x="748" y="3541"/>
                    <a:pt x="764" y="3540"/>
                    <a:pt x="785" y="3540"/>
                  </a:cubicBezTo>
                  <a:cubicBezTo>
                    <a:pt x="790" y="3540"/>
                    <a:pt x="795" y="3541"/>
                    <a:pt x="800" y="3542"/>
                  </a:cubicBezTo>
                  <a:cubicBezTo>
                    <a:pt x="804" y="3543"/>
                    <a:pt x="808" y="3546"/>
                    <a:pt x="811" y="3549"/>
                  </a:cubicBezTo>
                  <a:cubicBezTo>
                    <a:pt x="812" y="3549"/>
                    <a:pt x="812" y="3549"/>
                    <a:pt x="812" y="3549"/>
                  </a:cubicBezTo>
                  <a:cubicBezTo>
                    <a:pt x="814" y="3551"/>
                    <a:pt x="815" y="3554"/>
                    <a:pt x="816" y="3556"/>
                  </a:cubicBezTo>
                  <a:cubicBezTo>
                    <a:pt x="816" y="3556"/>
                    <a:pt x="816" y="3556"/>
                    <a:pt x="816" y="3556"/>
                  </a:cubicBezTo>
                  <a:cubicBezTo>
                    <a:pt x="818" y="3560"/>
                    <a:pt x="818" y="3563"/>
                    <a:pt x="818" y="3566"/>
                  </a:cubicBezTo>
                  <a:cubicBezTo>
                    <a:pt x="818" y="3566"/>
                    <a:pt x="818" y="3566"/>
                    <a:pt x="818" y="3566"/>
                  </a:cubicBezTo>
                  <a:cubicBezTo>
                    <a:pt x="818" y="3566"/>
                    <a:pt x="818" y="3566"/>
                    <a:pt x="818" y="3566"/>
                  </a:cubicBezTo>
                  <a:cubicBezTo>
                    <a:pt x="818" y="3566"/>
                    <a:pt x="818" y="3566"/>
                    <a:pt x="818" y="3566"/>
                  </a:cubicBezTo>
                  <a:cubicBezTo>
                    <a:pt x="818" y="3566"/>
                    <a:pt x="818" y="3566"/>
                    <a:pt x="818" y="3566"/>
                  </a:cubicBezTo>
                  <a:cubicBezTo>
                    <a:pt x="818" y="3566"/>
                    <a:pt x="818" y="3566"/>
                    <a:pt x="818" y="3566"/>
                  </a:cubicBezTo>
                  <a:cubicBezTo>
                    <a:pt x="818" y="3570"/>
                    <a:pt x="818" y="3573"/>
                    <a:pt x="817" y="3575"/>
                  </a:cubicBezTo>
                  <a:cubicBezTo>
                    <a:pt x="829" y="3587"/>
                    <a:pt x="829" y="3587"/>
                    <a:pt x="829" y="3587"/>
                  </a:cubicBezTo>
                  <a:cubicBezTo>
                    <a:pt x="829" y="3587"/>
                    <a:pt x="829" y="3587"/>
                    <a:pt x="829" y="3587"/>
                  </a:cubicBezTo>
                  <a:cubicBezTo>
                    <a:pt x="829" y="3587"/>
                    <a:pt x="829" y="3587"/>
                    <a:pt x="829" y="3587"/>
                  </a:cubicBezTo>
                  <a:cubicBezTo>
                    <a:pt x="829" y="3587"/>
                    <a:pt x="829" y="3587"/>
                    <a:pt x="829" y="3587"/>
                  </a:cubicBezTo>
                  <a:cubicBezTo>
                    <a:pt x="829" y="3588"/>
                    <a:pt x="829" y="3588"/>
                    <a:pt x="830" y="3588"/>
                  </a:cubicBezTo>
                  <a:cubicBezTo>
                    <a:pt x="831" y="3589"/>
                    <a:pt x="832" y="3590"/>
                    <a:pt x="833" y="3591"/>
                  </a:cubicBezTo>
                  <a:cubicBezTo>
                    <a:pt x="836" y="3594"/>
                    <a:pt x="839" y="3597"/>
                    <a:pt x="843" y="3600"/>
                  </a:cubicBezTo>
                  <a:cubicBezTo>
                    <a:pt x="845" y="3601"/>
                    <a:pt x="848" y="3603"/>
                    <a:pt x="849" y="3604"/>
                  </a:cubicBezTo>
                  <a:cubicBezTo>
                    <a:pt x="850" y="3604"/>
                    <a:pt x="850" y="3604"/>
                    <a:pt x="850" y="3604"/>
                  </a:cubicBezTo>
                  <a:cubicBezTo>
                    <a:pt x="855" y="3604"/>
                    <a:pt x="864" y="3604"/>
                    <a:pt x="874" y="3605"/>
                  </a:cubicBezTo>
                  <a:cubicBezTo>
                    <a:pt x="885" y="3605"/>
                    <a:pt x="898" y="3606"/>
                    <a:pt x="912" y="3608"/>
                  </a:cubicBezTo>
                  <a:cubicBezTo>
                    <a:pt x="932" y="3610"/>
                    <a:pt x="946" y="3612"/>
                    <a:pt x="958" y="3612"/>
                  </a:cubicBezTo>
                  <a:cubicBezTo>
                    <a:pt x="959" y="3612"/>
                    <a:pt x="959" y="3612"/>
                    <a:pt x="959" y="3612"/>
                  </a:cubicBezTo>
                  <a:cubicBezTo>
                    <a:pt x="964" y="3612"/>
                    <a:pt x="968" y="3611"/>
                    <a:pt x="973" y="3611"/>
                  </a:cubicBezTo>
                  <a:cubicBezTo>
                    <a:pt x="974" y="3611"/>
                    <a:pt x="975" y="3610"/>
                    <a:pt x="976" y="3610"/>
                  </a:cubicBezTo>
                  <a:cubicBezTo>
                    <a:pt x="981" y="3610"/>
                    <a:pt x="987" y="3609"/>
                    <a:pt x="994" y="3609"/>
                  </a:cubicBezTo>
                  <a:cubicBezTo>
                    <a:pt x="994" y="3609"/>
                    <a:pt x="994" y="3609"/>
                    <a:pt x="994" y="3609"/>
                  </a:cubicBezTo>
                  <a:cubicBezTo>
                    <a:pt x="994" y="3609"/>
                    <a:pt x="994" y="3609"/>
                    <a:pt x="994" y="3609"/>
                  </a:cubicBezTo>
                  <a:cubicBezTo>
                    <a:pt x="1013" y="3609"/>
                    <a:pt x="1037" y="3611"/>
                    <a:pt x="1074" y="3613"/>
                  </a:cubicBezTo>
                  <a:cubicBezTo>
                    <a:pt x="1077" y="3612"/>
                    <a:pt x="1083" y="3610"/>
                    <a:pt x="1090" y="3608"/>
                  </a:cubicBezTo>
                  <a:cubicBezTo>
                    <a:pt x="1101" y="3604"/>
                    <a:pt x="1116" y="3600"/>
                    <a:pt x="1130" y="3598"/>
                  </a:cubicBezTo>
                  <a:cubicBezTo>
                    <a:pt x="1133" y="3598"/>
                    <a:pt x="1136" y="3598"/>
                    <a:pt x="1139" y="3598"/>
                  </a:cubicBezTo>
                  <a:cubicBezTo>
                    <a:pt x="1139" y="3598"/>
                    <a:pt x="1139" y="3598"/>
                    <a:pt x="1139" y="3598"/>
                  </a:cubicBezTo>
                  <a:cubicBezTo>
                    <a:pt x="1148" y="3598"/>
                    <a:pt x="1156" y="3600"/>
                    <a:pt x="1162" y="3602"/>
                  </a:cubicBezTo>
                  <a:cubicBezTo>
                    <a:pt x="1168" y="3604"/>
                    <a:pt x="1173" y="3606"/>
                    <a:pt x="1176" y="3607"/>
                  </a:cubicBezTo>
                  <a:cubicBezTo>
                    <a:pt x="1178" y="3607"/>
                    <a:pt x="1180" y="3607"/>
                    <a:pt x="1180" y="3607"/>
                  </a:cubicBezTo>
                  <a:cubicBezTo>
                    <a:pt x="1180" y="3607"/>
                    <a:pt x="1180" y="3607"/>
                    <a:pt x="1180" y="3607"/>
                  </a:cubicBezTo>
                  <a:cubicBezTo>
                    <a:pt x="1193" y="3607"/>
                    <a:pt x="1229" y="3607"/>
                    <a:pt x="1229" y="3607"/>
                  </a:cubicBezTo>
                  <a:cubicBezTo>
                    <a:pt x="1270" y="3607"/>
                    <a:pt x="1270" y="3607"/>
                    <a:pt x="1270" y="3607"/>
                  </a:cubicBezTo>
                  <a:cubicBezTo>
                    <a:pt x="1260" y="3599"/>
                    <a:pt x="1260" y="3599"/>
                    <a:pt x="1260" y="3599"/>
                  </a:cubicBezTo>
                  <a:cubicBezTo>
                    <a:pt x="1259" y="3595"/>
                    <a:pt x="1259" y="3595"/>
                    <a:pt x="1259" y="3595"/>
                  </a:cubicBezTo>
                  <a:cubicBezTo>
                    <a:pt x="1259" y="3595"/>
                    <a:pt x="1258" y="3592"/>
                    <a:pt x="1257" y="3587"/>
                  </a:cubicBezTo>
                  <a:cubicBezTo>
                    <a:pt x="1256" y="3583"/>
                    <a:pt x="1255" y="3576"/>
                    <a:pt x="1255" y="3569"/>
                  </a:cubicBezTo>
                  <a:cubicBezTo>
                    <a:pt x="1255" y="3569"/>
                    <a:pt x="1255" y="3569"/>
                    <a:pt x="1255" y="3569"/>
                  </a:cubicBezTo>
                  <a:cubicBezTo>
                    <a:pt x="1255" y="3569"/>
                    <a:pt x="1255" y="3569"/>
                    <a:pt x="1255" y="3569"/>
                  </a:cubicBezTo>
                  <a:cubicBezTo>
                    <a:pt x="1255" y="3569"/>
                    <a:pt x="1255" y="3569"/>
                    <a:pt x="1255" y="3569"/>
                  </a:cubicBezTo>
                  <a:cubicBezTo>
                    <a:pt x="1255" y="3565"/>
                    <a:pt x="1255" y="3560"/>
                    <a:pt x="1257" y="3555"/>
                  </a:cubicBezTo>
                  <a:cubicBezTo>
                    <a:pt x="1257" y="3555"/>
                    <a:pt x="1257" y="3555"/>
                    <a:pt x="1257" y="3555"/>
                  </a:cubicBezTo>
                  <a:cubicBezTo>
                    <a:pt x="1257" y="3554"/>
                    <a:pt x="1257" y="3554"/>
                    <a:pt x="1257" y="3554"/>
                  </a:cubicBezTo>
                  <a:cubicBezTo>
                    <a:pt x="1258" y="3551"/>
                    <a:pt x="1259" y="3548"/>
                    <a:pt x="1261" y="3544"/>
                  </a:cubicBezTo>
                  <a:cubicBezTo>
                    <a:pt x="1261" y="3544"/>
                    <a:pt x="1261" y="3544"/>
                    <a:pt x="1261" y="3544"/>
                  </a:cubicBezTo>
                  <a:cubicBezTo>
                    <a:pt x="1261" y="3544"/>
                    <a:pt x="1261" y="3544"/>
                    <a:pt x="1261" y="3544"/>
                  </a:cubicBezTo>
                  <a:cubicBezTo>
                    <a:pt x="1262" y="3543"/>
                    <a:pt x="1264" y="3541"/>
                    <a:pt x="1265" y="3539"/>
                  </a:cubicBezTo>
                  <a:cubicBezTo>
                    <a:pt x="1267" y="3538"/>
                    <a:pt x="1268" y="3536"/>
                    <a:pt x="1270" y="3535"/>
                  </a:cubicBezTo>
                  <a:cubicBezTo>
                    <a:pt x="1272" y="3534"/>
                    <a:pt x="1274" y="3533"/>
                    <a:pt x="1276" y="3532"/>
                  </a:cubicBezTo>
                  <a:cubicBezTo>
                    <a:pt x="1277" y="3532"/>
                    <a:pt x="1277" y="3531"/>
                    <a:pt x="1278" y="3531"/>
                  </a:cubicBezTo>
                  <a:cubicBezTo>
                    <a:pt x="1279" y="3531"/>
                    <a:pt x="1280" y="3530"/>
                    <a:pt x="1281" y="3530"/>
                  </a:cubicBezTo>
                  <a:cubicBezTo>
                    <a:pt x="1282" y="3530"/>
                    <a:pt x="1284" y="3529"/>
                    <a:pt x="1285" y="3529"/>
                  </a:cubicBezTo>
                  <a:cubicBezTo>
                    <a:pt x="1288" y="3528"/>
                    <a:pt x="1291" y="3528"/>
                    <a:pt x="1294" y="3528"/>
                  </a:cubicBezTo>
                  <a:cubicBezTo>
                    <a:pt x="1294" y="3528"/>
                    <a:pt x="1295" y="3528"/>
                    <a:pt x="1295" y="3528"/>
                  </a:cubicBezTo>
                  <a:cubicBezTo>
                    <a:pt x="1295" y="3528"/>
                    <a:pt x="1295" y="3528"/>
                    <a:pt x="1295" y="3528"/>
                  </a:cubicBezTo>
                  <a:cubicBezTo>
                    <a:pt x="1295" y="3528"/>
                    <a:pt x="1295" y="3528"/>
                    <a:pt x="1295" y="3528"/>
                  </a:cubicBezTo>
                  <a:cubicBezTo>
                    <a:pt x="1300" y="3528"/>
                    <a:pt x="1304" y="3529"/>
                    <a:pt x="1308" y="3530"/>
                  </a:cubicBezTo>
                  <a:cubicBezTo>
                    <a:pt x="1308" y="3530"/>
                    <a:pt x="1308" y="3530"/>
                    <a:pt x="1308" y="3530"/>
                  </a:cubicBezTo>
                  <a:cubicBezTo>
                    <a:pt x="1312" y="3531"/>
                    <a:pt x="1316" y="3533"/>
                    <a:pt x="1320" y="3535"/>
                  </a:cubicBezTo>
                  <a:cubicBezTo>
                    <a:pt x="1328" y="3538"/>
                    <a:pt x="1338" y="3542"/>
                    <a:pt x="1354" y="3546"/>
                  </a:cubicBezTo>
                  <a:cubicBezTo>
                    <a:pt x="1355" y="3546"/>
                    <a:pt x="1355" y="3547"/>
                    <a:pt x="1356" y="3547"/>
                  </a:cubicBezTo>
                  <a:cubicBezTo>
                    <a:pt x="1359" y="3548"/>
                    <a:pt x="1362" y="3548"/>
                    <a:pt x="1365" y="3549"/>
                  </a:cubicBezTo>
                  <a:cubicBezTo>
                    <a:pt x="1380" y="3553"/>
                    <a:pt x="1388" y="3556"/>
                    <a:pt x="1392" y="3557"/>
                  </a:cubicBezTo>
                  <a:cubicBezTo>
                    <a:pt x="1393" y="3558"/>
                    <a:pt x="1394" y="3558"/>
                    <a:pt x="1395" y="3558"/>
                  </a:cubicBezTo>
                  <a:cubicBezTo>
                    <a:pt x="1395" y="3558"/>
                    <a:pt x="1396" y="3558"/>
                    <a:pt x="1396" y="3559"/>
                  </a:cubicBezTo>
                  <a:cubicBezTo>
                    <a:pt x="1463" y="3562"/>
                    <a:pt x="1463" y="3562"/>
                    <a:pt x="1463" y="3562"/>
                  </a:cubicBezTo>
                  <a:cubicBezTo>
                    <a:pt x="1491" y="3596"/>
                    <a:pt x="1491" y="3596"/>
                    <a:pt x="1491" y="3596"/>
                  </a:cubicBezTo>
                  <a:cubicBezTo>
                    <a:pt x="1503" y="3607"/>
                    <a:pt x="1503" y="3607"/>
                    <a:pt x="1503" y="3607"/>
                  </a:cubicBezTo>
                  <a:cubicBezTo>
                    <a:pt x="1503" y="3603"/>
                    <a:pt x="1503" y="3600"/>
                    <a:pt x="1504" y="3596"/>
                  </a:cubicBezTo>
                  <a:cubicBezTo>
                    <a:pt x="1504" y="3590"/>
                    <a:pt x="1506" y="3584"/>
                    <a:pt x="1508" y="3578"/>
                  </a:cubicBezTo>
                  <a:cubicBezTo>
                    <a:pt x="1510" y="3575"/>
                    <a:pt x="1513" y="3571"/>
                    <a:pt x="1516" y="3568"/>
                  </a:cubicBezTo>
                  <a:cubicBezTo>
                    <a:pt x="1518" y="3566"/>
                    <a:pt x="1520" y="3564"/>
                    <a:pt x="1523" y="3563"/>
                  </a:cubicBezTo>
                  <a:cubicBezTo>
                    <a:pt x="1526" y="3562"/>
                    <a:pt x="1529" y="3562"/>
                    <a:pt x="1533" y="3562"/>
                  </a:cubicBezTo>
                  <a:cubicBezTo>
                    <a:pt x="1533" y="3562"/>
                    <a:pt x="1533" y="3562"/>
                    <a:pt x="1533" y="3562"/>
                  </a:cubicBezTo>
                  <a:cubicBezTo>
                    <a:pt x="1533" y="3562"/>
                    <a:pt x="1533" y="3562"/>
                    <a:pt x="1533" y="3562"/>
                  </a:cubicBezTo>
                  <a:cubicBezTo>
                    <a:pt x="1536" y="3562"/>
                    <a:pt x="1541" y="3561"/>
                    <a:pt x="1546" y="3560"/>
                  </a:cubicBezTo>
                  <a:cubicBezTo>
                    <a:pt x="1552" y="3560"/>
                    <a:pt x="1558" y="3558"/>
                    <a:pt x="1564" y="3557"/>
                  </a:cubicBezTo>
                  <a:cubicBezTo>
                    <a:pt x="1578" y="3554"/>
                    <a:pt x="1593" y="3550"/>
                    <a:pt x="1607" y="3546"/>
                  </a:cubicBezTo>
                  <a:cubicBezTo>
                    <a:pt x="1627" y="3540"/>
                    <a:pt x="1646" y="3534"/>
                    <a:pt x="1657" y="3530"/>
                  </a:cubicBezTo>
                  <a:cubicBezTo>
                    <a:pt x="1639" y="3436"/>
                    <a:pt x="1639" y="3436"/>
                    <a:pt x="1639" y="3436"/>
                  </a:cubicBezTo>
                  <a:cubicBezTo>
                    <a:pt x="1652" y="3433"/>
                    <a:pt x="1652" y="3433"/>
                    <a:pt x="1652" y="3433"/>
                  </a:cubicBezTo>
                  <a:cubicBezTo>
                    <a:pt x="1701" y="3422"/>
                    <a:pt x="1737" y="3420"/>
                    <a:pt x="1758" y="3420"/>
                  </a:cubicBezTo>
                  <a:cubicBezTo>
                    <a:pt x="1769" y="3420"/>
                    <a:pt x="1776" y="3420"/>
                    <a:pt x="1779" y="3421"/>
                  </a:cubicBezTo>
                  <a:cubicBezTo>
                    <a:pt x="1894" y="3420"/>
                    <a:pt x="1894" y="3420"/>
                    <a:pt x="1894" y="3420"/>
                  </a:cubicBezTo>
                  <a:cubicBezTo>
                    <a:pt x="1972" y="3420"/>
                    <a:pt x="1972" y="3420"/>
                    <a:pt x="1972" y="3420"/>
                  </a:cubicBezTo>
                  <a:cubicBezTo>
                    <a:pt x="1972" y="3373"/>
                    <a:pt x="1972" y="3373"/>
                    <a:pt x="1972" y="3373"/>
                  </a:cubicBezTo>
                  <a:cubicBezTo>
                    <a:pt x="2068" y="3403"/>
                    <a:pt x="2068" y="3403"/>
                    <a:pt x="2068" y="3403"/>
                  </a:cubicBezTo>
                  <a:cubicBezTo>
                    <a:pt x="2150" y="3440"/>
                    <a:pt x="2150" y="3440"/>
                    <a:pt x="2150" y="3440"/>
                  </a:cubicBezTo>
                  <a:cubicBezTo>
                    <a:pt x="2190" y="3450"/>
                    <a:pt x="2190" y="3450"/>
                    <a:pt x="2190" y="3450"/>
                  </a:cubicBezTo>
                  <a:cubicBezTo>
                    <a:pt x="2249" y="3385"/>
                    <a:pt x="2249" y="3385"/>
                    <a:pt x="2249" y="3385"/>
                  </a:cubicBezTo>
                  <a:cubicBezTo>
                    <a:pt x="2268" y="3323"/>
                    <a:pt x="2268" y="3323"/>
                    <a:pt x="2268" y="3323"/>
                  </a:cubicBezTo>
                  <a:cubicBezTo>
                    <a:pt x="2270" y="3321"/>
                    <a:pt x="2270" y="3321"/>
                    <a:pt x="2270" y="3321"/>
                  </a:cubicBezTo>
                  <a:cubicBezTo>
                    <a:pt x="2276" y="3315"/>
                    <a:pt x="2283" y="3310"/>
                    <a:pt x="2290" y="3306"/>
                  </a:cubicBezTo>
                  <a:cubicBezTo>
                    <a:pt x="2298" y="3302"/>
                    <a:pt x="2306" y="3299"/>
                    <a:pt x="2314" y="3296"/>
                  </a:cubicBezTo>
                  <a:cubicBezTo>
                    <a:pt x="2331" y="3290"/>
                    <a:pt x="2349" y="3287"/>
                    <a:pt x="2366" y="3284"/>
                  </a:cubicBezTo>
                  <a:cubicBezTo>
                    <a:pt x="2392" y="3281"/>
                    <a:pt x="2415" y="3280"/>
                    <a:pt x="2424" y="3280"/>
                  </a:cubicBezTo>
                  <a:cubicBezTo>
                    <a:pt x="2435" y="3279"/>
                    <a:pt x="2435" y="3279"/>
                    <a:pt x="2435" y="3279"/>
                  </a:cubicBezTo>
                  <a:cubicBezTo>
                    <a:pt x="2447" y="3277"/>
                    <a:pt x="2458" y="3277"/>
                    <a:pt x="2469" y="3277"/>
                  </a:cubicBezTo>
                  <a:cubicBezTo>
                    <a:pt x="2482" y="3277"/>
                    <a:pt x="2493" y="3278"/>
                    <a:pt x="2502" y="3278"/>
                  </a:cubicBezTo>
                  <a:cubicBezTo>
                    <a:pt x="2506" y="3279"/>
                    <a:pt x="2510" y="3279"/>
                    <a:pt x="2512" y="3279"/>
                  </a:cubicBezTo>
                  <a:cubicBezTo>
                    <a:pt x="2525" y="3276"/>
                    <a:pt x="2536" y="3272"/>
                    <a:pt x="2546" y="3266"/>
                  </a:cubicBezTo>
                  <a:cubicBezTo>
                    <a:pt x="2556" y="3260"/>
                    <a:pt x="2564" y="3253"/>
                    <a:pt x="2570" y="3247"/>
                  </a:cubicBezTo>
                  <a:cubicBezTo>
                    <a:pt x="2573" y="3242"/>
                    <a:pt x="2576" y="3238"/>
                    <a:pt x="2577" y="3236"/>
                  </a:cubicBezTo>
                  <a:cubicBezTo>
                    <a:pt x="2577" y="3234"/>
                    <a:pt x="2577" y="3233"/>
                    <a:pt x="2577" y="3232"/>
                  </a:cubicBezTo>
                  <a:cubicBezTo>
                    <a:pt x="2577" y="3232"/>
                    <a:pt x="2577" y="3232"/>
                    <a:pt x="2577" y="3232"/>
                  </a:cubicBezTo>
                  <a:cubicBezTo>
                    <a:pt x="2577" y="3231"/>
                    <a:pt x="2577" y="3231"/>
                    <a:pt x="2577" y="3231"/>
                  </a:cubicBezTo>
                  <a:cubicBezTo>
                    <a:pt x="2577" y="3231"/>
                    <a:pt x="2577" y="3231"/>
                    <a:pt x="2577" y="3231"/>
                  </a:cubicBezTo>
                  <a:cubicBezTo>
                    <a:pt x="2577" y="3231"/>
                    <a:pt x="2577" y="3231"/>
                    <a:pt x="2577" y="3231"/>
                  </a:cubicBezTo>
                  <a:cubicBezTo>
                    <a:pt x="2577" y="3231"/>
                    <a:pt x="2577" y="3230"/>
                    <a:pt x="2577" y="3230"/>
                  </a:cubicBezTo>
                  <a:cubicBezTo>
                    <a:pt x="2577" y="3230"/>
                    <a:pt x="2577" y="3230"/>
                    <a:pt x="2577" y="3230"/>
                  </a:cubicBezTo>
                  <a:cubicBezTo>
                    <a:pt x="2573" y="3226"/>
                    <a:pt x="2567" y="3221"/>
                    <a:pt x="2560" y="3216"/>
                  </a:cubicBezTo>
                  <a:cubicBezTo>
                    <a:pt x="2553" y="3210"/>
                    <a:pt x="2545" y="3205"/>
                    <a:pt x="2538" y="3199"/>
                  </a:cubicBezTo>
                  <a:cubicBezTo>
                    <a:pt x="2523" y="3188"/>
                    <a:pt x="2509" y="3179"/>
                    <a:pt x="2506" y="3177"/>
                  </a:cubicBezTo>
                  <a:cubicBezTo>
                    <a:pt x="2506" y="3177"/>
                    <a:pt x="2505" y="3177"/>
                    <a:pt x="2505" y="3177"/>
                  </a:cubicBezTo>
                  <a:cubicBezTo>
                    <a:pt x="2501" y="3174"/>
                    <a:pt x="2501" y="3174"/>
                    <a:pt x="2501" y="3174"/>
                  </a:cubicBezTo>
                  <a:cubicBezTo>
                    <a:pt x="2500" y="3168"/>
                    <a:pt x="2500" y="3168"/>
                    <a:pt x="2500" y="3168"/>
                  </a:cubicBezTo>
                  <a:cubicBezTo>
                    <a:pt x="2500" y="3168"/>
                    <a:pt x="2496" y="3156"/>
                    <a:pt x="2493" y="3140"/>
                  </a:cubicBezTo>
                  <a:cubicBezTo>
                    <a:pt x="2489" y="3124"/>
                    <a:pt x="2484" y="3104"/>
                    <a:pt x="2481" y="3088"/>
                  </a:cubicBezTo>
                  <a:cubicBezTo>
                    <a:pt x="2479" y="3080"/>
                    <a:pt x="2479" y="3073"/>
                    <a:pt x="2478" y="3067"/>
                  </a:cubicBezTo>
                  <a:cubicBezTo>
                    <a:pt x="2478" y="3062"/>
                    <a:pt x="2478" y="3057"/>
                    <a:pt x="2478" y="3053"/>
                  </a:cubicBezTo>
                  <a:cubicBezTo>
                    <a:pt x="2478" y="3053"/>
                    <a:pt x="2478" y="3053"/>
                    <a:pt x="2478" y="3053"/>
                  </a:cubicBezTo>
                  <a:cubicBezTo>
                    <a:pt x="2478" y="3053"/>
                    <a:pt x="2478" y="3053"/>
                    <a:pt x="2478" y="3052"/>
                  </a:cubicBezTo>
                  <a:cubicBezTo>
                    <a:pt x="2478" y="3049"/>
                    <a:pt x="2478" y="3046"/>
                    <a:pt x="2477" y="3044"/>
                  </a:cubicBezTo>
                  <a:cubicBezTo>
                    <a:pt x="2477" y="3041"/>
                    <a:pt x="2477" y="3038"/>
                    <a:pt x="2475" y="3035"/>
                  </a:cubicBezTo>
                  <a:cubicBezTo>
                    <a:pt x="2474" y="3029"/>
                    <a:pt x="2472" y="3023"/>
                    <a:pt x="2470" y="3016"/>
                  </a:cubicBezTo>
                  <a:cubicBezTo>
                    <a:pt x="2469" y="3009"/>
                    <a:pt x="2468" y="3002"/>
                    <a:pt x="2466" y="2995"/>
                  </a:cubicBezTo>
                  <a:cubicBezTo>
                    <a:pt x="2464" y="2982"/>
                    <a:pt x="2462" y="2971"/>
                    <a:pt x="2462" y="2971"/>
                  </a:cubicBezTo>
                  <a:cubicBezTo>
                    <a:pt x="2462" y="2967"/>
                    <a:pt x="2462" y="2967"/>
                    <a:pt x="2462" y="2967"/>
                  </a:cubicBezTo>
                  <a:cubicBezTo>
                    <a:pt x="2464" y="2963"/>
                    <a:pt x="2464" y="2963"/>
                    <a:pt x="2464" y="2963"/>
                  </a:cubicBezTo>
                  <a:cubicBezTo>
                    <a:pt x="2464" y="2963"/>
                    <a:pt x="2464" y="2963"/>
                    <a:pt x="2464" y="2963"/>
                  </a:cubicBezTo>
                  <a:cubicBezTo>
                    <a:pt x="2464" y="2963"/>
                    <a:pt x="2464" y="2963"/>
                    <a:pt x="2464" y="2963"/>
                  </a:cubicBezTo>
                  <a:cubicBezTo>
                    <a:pt x="2464" y="2963"/>
                    <a:pt x="2464" y="2963"/>
                    <a:pt x="2464" y="2963"/>
                  </a:cubicBezTo>
                  <a:cubicBezTo>
                    <a:pt x="2464" y="2963"/>
                    <a:pt x="2464" y="2963"/>
                    <a:pt x="2464" y="2962"/>
                  </a:cubicBezTo>
                  <a:cubicBezTo>
                    <a:pt x="2464" y="2961"/>
                    <a:pt x="2465" y="2960"/>
                    <a:pt x="2465" y="2959"/>
                  </a:cubicBezTo>
                  <a:cubicBezTo>
                    <a:pt x="2466" y="2956"/>
                    <a:pt x="2468" y="2952"/>
                    <a:pt x="2469" y="2947"/>
                  </a:cubicBezTo>
                  <a:cubicBezTo>
                    <a:pt x="2472" y="2937"/>
                    <a:pt x="2475" y="2925"/>
                    <a:pt x="2475" y="2914"/>
                  </a:cubicBezTo>
                  <a:cubicBezTo>
                    <a:pt x="2475" y="2911"/>
                    <a:pt x="2475" y="2907"/>
                    <a:pt x="2474" y="2904"/>
                  </a:cubicBezTo>
                  <a:cubicBezTo>
                    <a:pt x="2473" y="2901"/>
                    <a:pt x="2472" y="2899"/>
                    <a:pt x="2471" y="2898"/>
                  </a:cubicBezTo>
                  <a:cubicBezTo>
                    <a:pt x="2466" y="2890"/>
                    <a:pt x="2461" y="2881"/>
                    <a:pt x="2458" y="2873"/>
                  </a:cubicBezTo>
                  <a:cubicBezTo>
                    <a:pt x="2454" y="2864"/>
                    <a:pt x="2452" y="2855"/>
                    <a:pt x="2450" y="2847"/>
                  </a:cubicBezTo>
                  <a:cubicBezTo>
                    <a:pt x="2446" y="2831"/>
                    <a:pt x="2444" y="2818"/>
                    <a:pt x="2444" y="2817"/>
                  </a:cubicBezTo>
                  <a:cubicBezTo>
                    <a:pt x="2444" y="2814"/>
                    <a:pt x="2444" y="2814"/>
                    <a:pt x="2444" y="2814"/>
                  </a:cubicBezTo>
                  <a:cubicBezTo>
                    <a:pt x="2465" y="2757"/>
                    <a:pt x="2465" y="2757"/>
                    <a:pt x="2465" y="2757"/>
                  </a:cubicBezTo>
                  <a:cubicBezTo>
                    <a:pt x="2585" y="2693"/>
                    <a:pt x="2585" y="2693"/>
                    <a:pt x="2585" y="2693"/>
                  </a:cubicBezTo>
                  <a:cubicBezTo>
                    <a:pt x="2657" y="2655"/>
                    <a:pt x="2657" y="2655"/>
                    <a:pt x="2657" y="2655"/>
                  </a:cubicBezTo>
                  <a:cubicBezTo>
                    <a:pt x="2718" y="2655"/>
                    <a:pt x="2718" y="2655"/>
                    <a:pt x="2718" y="2655"/>
                  </a:cubicBezTo>
                  <a:cubicBezTo>
                    <a:pt x="2719" y="2654"/>
                    <a:pt x="2719" y="2654"/>
                    <a:pt x="2720" y="2654"/>
                  </a:cubicBezTo>
                  <a:cubicBezTo>
                    <a:pt x="2722" y="2653"/>
                    <a:pt x="2726" y="2651"/>
                    <a:pt x="2730" y="2649"/>
                  </a:cubicBezTo>
                  <a:cubicBezTo>
                    <a:pt x="2738" y="2645"/>
                    <a:pt x="2749" y="2639"/>
                    <a:pt x="2758" y="2633"/>
                  </a:cubicBezTo>
                  <a:cubicBezTo>
                    <a:pt x="2764" y="2628"/>
                    <a:pt x="2770" y="2624"/>
                    <a:pt x="2773" y="2621"/>
                  </a:cubicBezTo>
                  <a:cubicBezTo>
                    <a:pt x="2774" y="2620"/>
                    <a:pt x="2774" y="2619"/>
                    <a:pt x="2775" y="2618"/>
                  </a:cubicBezTo>
                  <a:cubicBezTo>
                    <a:pt x="2775" y="2612"/>
                    <a:pt x="2775" y="2612"/>
                    <a:pt x="2775" y="2612"/>
                  </a:cubicBezTo>
                  <a:cubicBezTo>
                    <a:pt x="2865" y="2554"/>
                    <a:pt x="2865" y="2554"/>
                    <a:pt x="2865" y="2554"/>
                  </a:cubicBezTo>
                  <a:cubicBezTo>
                    <a:pt x="2865" y="2553"/>
                    <a:pt x="2866" y="2552"/>
                    <a:pt x="2866" y="2551"/>
                  </a:cubicBezTo>
                  <a:cubicBezTo>
                    <a:pt x="2866" y="2549"/>
                    <a:pt x="2867" y="2545"/>
                    <a:pt x="2867" y="2541"/>
                  </a:cubicBezTo>
                  <a:cubicBezTo>
                    <a:pt x="2867" y="2535"/>
                    <a:pt x="2866" y="2528"/>
                    <a:pt x="2864" y="2520"/>
                  </a:cubicBezTo>
                  <a:cubicBezTo>
                    <a:pt x="2863" y="2512"/>
                    <a:pt x="2860" y="2503"/>
                    <a:pt x="2858" y="2493"/>
                  </a:cubicBezTo>
                  <a:cubicBezTo>
                    <a:pt x="2852" y="2475"/>
                    <a:pt x="2844" y="2454"/>
                    <a:pt x="2836" y="2436"/>
                  </a:cubicBezTo>
                  <a:cubicBezTo>
                    <a:pt x="2820" y="2398"/>
                    <a:pt x="2803" y="2367"/>
                    <a:pt x="2801" y="2363"/>
                  </a:cubicBezTo>
                  <a:cubicBezTo>
                    <a:pt x="2801" y="2363"/>
                    <a:pt x="2801" y="2363"/>
                    <a:pt x="2801" y="2363"/>
                  </a:cubicBezTo>
                  <a:cubicBezTo>
                    <a:pt x="2800" y="2360"/>
                    <a:pt x="2800" y="2360"/>
                    <a:pt x="2800" y="2360"/>
                  </a:cubicBezTo>
                  <a:cubicBezTo>
                    <a:pt x="2782" y="2163"/>
                    <a:pt x="2782" y="2163"/>
                    <a:pt x="2782" y="2163"/>
                  </a:cubicBezTo>
                  <a:cubicBezTo>
                    <a:pt x="2644" y="2097"/>
                    <a:pt x="2644" y="2097"/>
                    <a:pt x="2644" y="2097"/>
                  </a:cubicBezTo>
                  <a:cubicBezTo>
                    <a:pt x="2567" y="1937"/>
                    <a:pt x="2567" y="1937"/>
                    <a:pt x="2567" y="1937"/>
                  </a:cubicBezTo>
                  <a:cubicBezTo>
                    <a:pt x="2561" y="1805"/>
                    <a:pt x="2561" y="1805"/>
                    <a:pt x="2561" y="1805"/>
                  </a:cubicBezTo>
                  <a:cubicBezTo>
                    <a:pt x="2521" y="1765"/>
                    <a:pt x="2521" y="1765"/>
                    <a:pt x="2521" y="1765"/>
                  </a:cubicBezTo>
                  <a:cubicBezTo>
                    <a:pt x="2488" y="1727"/>
                    <a:pt x="2488" y="1727"/>
                    <a:pt x="2488" y="1727"/>
                  </a:cubicBezTo>
                  <a:cubicBezTo>
                    <a:pt x="2189" y="1727"/>
                    <a:pt x="2189" y="1727"/>
                    <a:pt x="2189" y="1727"/>
                  </a:cubicBezTo>
                  <a:cubicBezTo>
                    <a:pt x="2126" y="1581"/>
                    <a:pt x="2126" y="1581"/>
                    <a:pt x="2126" y="1581"/>
                  </a:cubicBezTo>
                  <a:cubicBezTo>
                    <a:pt x="2125" y="1579"/>
                    <a:pt x="2125" y="1579"/>
                    <a:pt x="2125" y="1579"/>
                  </a:cubicBezTo>
                  <a:cubicBezTo>
                    <a:pt x="2125" y="1579"/>
                    <a:pt x="2123" y="1553"/>
                    <a:pt x="2120" y="1522"/>
                  </a:cubicBezTo>
                  <a:cubicBezTo>
                    <a:pt x="2118" y="1491"/>
                    <a:pt x="2115" y="1455"/>
                    <a:pt x="2114" y="1433"/>
                  </a:cubicBezTo>
                  <a:cubicBezTo>
                    <a:pt x="2113" y="1427"/>
                    <a:pt x="2113" y="1422"/>
                    <a:pt x="2113" y="1419"/>
                  </a:cubicBezTo>
                  <a:cubicBezTo>
                    <a:pt x="2113" y="1419"/>
                    <a:pt x="2113" y="1419"/>
                    <a:pt x="2113" y="1419"/>
                  </a:cubicBezTo>
                  <a:cubicBezTo>
                    <a:pt x="2113" y="1419"/>
                    <a:pt x="2113" y="1419"/>
                    <a:pt x="2113" y="1419"/>
                  </a:cubicBezTo>
                  <a:cubicBezTo>
                    <a:pt x="2113" y="1419"/>
                    <a:pt x="2113" y="1419"/>
                    <a:pt x="2113" y="1419"/>
                  </a:cubicBezTo>
                  <a:cubicBezTo>
                    <a:pt x="2113" y="1418"/>
                    <a:pt x="2113" y="1417"/>
                    <a:pt x="2113" y="1416"/>
                  </a:cubicBezTo>
                  <a:cubicBezTo>
                    <a:pt x="2112" y="1414"/>
                    <a:pt x="2112" y="1411"/>
                    <a:pt x="2111" y="1409"/>
                  </a:cubicBezTo>
                  <a:cubicBezTo>
                    <a:pt x="2110" y="1403"/>
                    <a:pt x="2108" y="1396"/>
                    <a:pt x="2106" y="1388"/>
                  </a:cubicBezTo>
                  <a:cubicBezTo>
                    <a:pt x="2101" y="1372"/>
                    <a:pt x="2095" y="1351"/>
                    <a:pt x="2088" y="1331"/>
                  </a:cubicBezTo>
                  <a:cubicBezTo>
                    <a:pt x="2074" y="1289"/>
                    <a:pt x="2058" y="1246"/>
                    <a:pt x="2052" y="1229"/>
                  </a:cubicBezTo>
                  <a:cubicBezTo>
                    <a:pt x="2052" y="1228"/>
                    <a:pt x="2052" y="1227"/>
                    <a:pt x="2052" y="1227"/>
                  </a:cubicBezTo>
                  <a:cubicBezTo>
                    <a:pt x="1901" y="1163"/>
                    <a:pt x="1901" y="1163"/>
                    <a:pt x="1901" y="1163"/>
                  </a:cubicBezTo>
                  <a:cubicBezTo>
                    <a:pt x="1928" y="1088"/>
                    <a:pt x="1928" y="1088"/>
                    <a:pt x="1928" y="1088"/>
                  </a:cubicBezTo>
                  <a:cubicBezTo>
                    <a:pt x="1782" y="740"/>
                    <a:pt x="1782" y="740"/>
                    <a:pt x="1782" y="740"/>
                  </a:cubicBezTo>
                  <a:cubicBezTo>
                    <a:pt x="1800" y="654"/>
                    <a:pt x="1800" y="654"/>
                    <a:pt x="1800" y="654"/>
                  </a:cubicBezTo>
                  <a:cubicBezTo>
                    <a:pt x="1799" y="652"/>
                    <a:pt x="1797" y="648"/>
                    <a:pt x="1795" y="643"/>
                  </a:cubicBezTo>
                  <a:cubicBezTo>
                    <a:pt x="1790" y="634"/>
                    <a:pt x="1782" y="620"/>
                    <a:pt x="1773" y="604"/>
                  </a:cubicBezTo>
                  <a:cubicBezTo>
                    <a:pt x="1754" y="572"/>
                    <a:pt x="1727" y="532"/>
                    <a:pt x="1693" y="497"/>
                  </a:cubicBezTo>
                  <a:cubicBezTo>
                    <a:pt x="1671" y="474"/>
                    <a:pt x="1645" y="453"/>
                    <a:pt x="1618" y="438"/>
                  </a:cubicBezTo>
                  <a:cubicBezTo>
                    <a:pt x="1502" y="377"/>
                    <a:pt x="1502" y="377"/>
                    <a:pt x="1502" y="377"/>
                  </a:cubicBezTo>
                  <a:cubicBezTo>
                    <a:pt x="1494" y="373"/>
                    <a:pt x="1494" y="373"/>
                    <a:pt x="1494" y="373"/>
                  </a:cubicBezTo>
                  <a:cubicBezTo>
                    <a:pt x="1494" y="324"/>
                    <a:pt x="1494" y="324"/>
                    <a:pt x="1494" y="324"/>
                  </a:cubicBezTo>
                  <a:cubicBezTo>
                    <a:pt x="1264" y="194"/>
                    <a:pt x="1264" y="194"/>
                    <a:pt x="1264" y="194"/>
                  </a:cubicBezTo>
                  <a:cubicBezTo>
                    <a:pt x="1060" y="158"/>
                    <a:pt x="1060" y="158"/>
                    <a:pt x="1060" y="158"/>
                  </a:cubicBezTo>
                  <a:cubicBezTo>
                    <a:pt x="891" y="158"/>
                    <a:pt x="891" y="158"/>
                    <a:pt x="891" y="158"/>
                  </a:cubicBezTo>
                  <a:cubicBezTo>
                    <a:pt x="865" y="73"/>
                    <a:pt x="865" y="73"/>
                    <a:pt x="865" y="73"/>
                  </a:cubicBezTo>
                  <a:cubicBezTo>
                    <a:pt x="770" y="0"/>
                    <a:pt x="770" y="0"/>
                    <a:pt x="770" y="0"/>
                  </a:cubicBezTo>
                </a:path>
              </a:pathLst>
            </a:custGeom>
            <a:solidFill>
              <a:srgbClr val="FFC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2"/>
            <p:cNvSpPr>
              <a:spLocks noEditPoints="1"/>
            </p:cNvSpPr>
            <p:nvPr/>
          </p:nvSpPr>
          <p:spPr bwMode="auto">
            <a:xfrm>
              <a:off x="3810708" y="-4116737"/>
              <a:ext cx="188913" cy="38100"/>
            </a:xfrm>
            <a:custGeom>
              <a:avLst/>
              <a:gdLst>
                <a:gd name="T0" fmla="*/ 62 w 282"/>
                <a:gd name="T1" fmla="*/ 58 h 58"/>
                <a:gd name="T2" fmla="*/ 60 w 282"/>
                <a:gd name="T3" fmla="*/ 55 h 58"/>
                <a:gd name="T4" fmla="*/ 212 w 282"/>
                <a:gd name="T5" fmla="*/ 55 h 58"/>
                <a:gd name="T6" fmla="*/ 199 w 282"/>
                <a:gd name="T7" fmla="*/ 51 h 58"/>
                <a:gd name="T8" fmla="*/ 199 w 282"/>
                <a:gd name="T9" fmla="*/ 51 h 58"/>
                <a:gd name="T10" fmla="*/ 199 w 282"/>
                <a:gd name="T11" fmla="*/ 51 h 58"/>
                <a:gd name="T12" fmla="*/ 68 w 282"/>
                <a:gd name="T13" fmla="*/ 53 h 58"/>
                <a:gd name="T14" fmla="*/ 52 w 282"/>
                <a:gd name="T15" fmla="*/ 46 h 58"/>
                <a:gd name="T16" fmla="*/ 52 w 282"/>
                <a:gd name="T17" fmla="*/ 46 h 58"/>
                <a:gd name="T18" fmla="*/ 27 w 282"/>
                <a:gd name="T19" fmla="*/ 42 h 58"/>
                <a:gd name="T20" fmla="*/ 25 w 282"/>
                <a:gd name="T21" fmla="*/ 42 h 58"/>
                <a:gd name="T22" fmla="*/ 85 w 282"/>
                <a:gd name="T23" fmla="*/ 43 h 58"/>
                <a:gd name="T24" fmla="*/ 87 w 282"/>
                <a:gd name="T25" fmla="*/ 41 h 58"/>
                <a:gd name="T26" fmla="*/ 38 w 282"/>
                <a:gd name="T27" fmla="*/ 41 h 58"/>
                <a:gd name="T28" fmla="*/ 38 w 282"/>
                <a:gd name="T29" fmla="*/ 41 h 58"/>
                <a:gd name="T30" fmla="*/ 38 w 282"/>
                <a:gd name="T31" fmla="*/ 41 h 58"/>
                <a:gd name="T32" fmla="*/ 164 w 282"/>
                <a:gd name="T33" fmla="*/ 46 h 58"/>
                <a:gd name="T34" fmla="*/ 152 w 282"/>
                <a:gd name="T35" fmla="*/ 39 h 58"/>
                <a:gd name="T36" fmla="*/ 24 w 282"/>
                <a:gd name="T37" fmla="*/ 42 h 58"/>
                <a:gd name="T38" fmla="*/ 2 w 282"/>
                <a:gd name="T39" fmla="*/ 35 h 58"/>
                <a:gd name="T40" fmla="*/ 0 w 282"/>
                <a:gd name="T41" fmla="*/ 35 h 58"/>
                <a:gd name="T42" fmla="*/ 2 w 282"/>
                <a:gd name="T43" fmla="*/ 35 h 58"/>
                <a:gd name="T44" fmla="*/ 136 w 282"/>
                <a:gd name="T45" fmla="*/ 26 h 58"/>
                <a:gd name="T46" fmla="*/ 136 w 282"/>
                <a:gd name="T47" fmla="*/ 26 h 58"/>
                <a:gd name="T48" fmla="*/ 137 w 282"/>
                <a:gd name="T49" fmla="*/ 25 h 58"/>
                <a:gd name="T50" fmla="*/ 137 w 282"/>
                <a:gd name="T51" fmla="*/ 25 h 58"/>
                <a:gd name="T52" fmla="*/ 138 w 282"/>
                <a:gd name="T53" fmla="*/ 24 h 58"/>
                <a:gd name="T54" fmla="*/ 138 w 282"/>
                <a:gd name="T55" fmla="*/ 24 h 58"/>
                <a:gd name="T56" fmla="*/ 138 w 282"/>
                <a:gd name="T57" fmla="*/ 24 h 58"/>
                <a:gd name="T58" fmla="*/ 272 w 282"/>
                <a:gd name="T59" fmla="*/ 10 h 58"/>
                <a:gd name="T60" fmla="*/ 282 w 282"/>
                <a:gd name="T61" fmla="*/ 12 h 58"/>
                <a:gd name="T62" fmla="*/ 116 w 282"/>
                <a:gd name="T63" fmla="*/ 6 h 58"/>
                <a:gd name="T64" fmla="*/ 115 w 282"/>
                <a:gd name="T65" fmla="*/ 8 h 58"/>
                <a:gd name="T66" fmla="*/ 116 w 282"/>
                <a:gd name="T67" fmla="*/ 6 h 58"/>
                <a:gd name="T68" fmla="*/ 116 w 282"/>
                <a:gd name="T69" fmla="*/ 6 h 58"/>
                <a:gd name="T70" fmla="*/ 128 w 282"/>
                <a:gd name="T71" fmla="*/ 0 h 58"/>
                <a:gd name="T72" fmla="*/ 117 w 282"/>
                <a:gd name="T73" fmla="*/ 5 h 58"/>
                <a:gd name="T74" fmla="*/ 122 w 282"/>
                <a:gd name="T75" fmla="*/ 1 h 58"/>
                <a:gd name="T76" fmla="*/ 122 w 282"/>
                <a:gd name="T77" fmla="*/ 1 h 58"/>
                <a:gd name="T78" fmla="*/ 123 w 282"/>
                <a:gd name="T79" fmla="*/ 1 h 58"/>
                <a:gd name="T80" fmla="*/ 128 w 282"/>
                <a:gd name="T81" fmla="*/ 0 h 58"/>
                <a:gd name="T82" fmla="*/ 131 w 282"/>
                <a:gd name="T83" fmla="*/ 0 h 58"/>
                <a:gd name="T84" fmla="*/ 131 w 282"/>
                <a:gd name="T85" fmla="*/ 0 h 58"/>
                <a:gd name="T86" fmla="*/ 131 w 282"/>
                <a:gd name="T87" fmla="*/ 0 h 58"/>
                <a:gd name="T88" fmla="*/ 137 w 282"/>
                <a:gd name="T89" fmla="*/ 3 h 58"/>
                <a:gd name="T90" fmla="*/ 141 w 282"/>
                <a:gd name="T91" fmla="*/ 7 h 58"/>
                <a:gd name="T92" fmla="*/ 141 w 282"/>
                <a:gd name="T93" fmla="*/ 8 h 58"/>
                <a:gd name="T94" fmla="*/ 139 w 282"/>
                <a:gd name="T95" fmla="*/ 22 h 58"/>
                <a:gd name="T96" fmla="*/ 139 w 282"/>
                <a:gd name="T97" fmla="*/ 22 h 58"/>
                <a:gd name="T98" fmla="*/ 139 w 282"/>
                <a:gd name="T99" fmla="*/ 22 h 58"/>
                <a:gd name="T100" fmla="*/ 140 w 282"/>
                <a:gd name="T101" fmla="*/ 21 h 58"/>
                <a:gd name="T102" fmla="*/ 140 w 282"/>
                <a:gd name="T103" fmla="*/ 21 h 58"/>
                <a:gd name="T104" fmla="*/ 142 w 282"/>
                <a:gd name="T105" fmla="*/ 14 h 58"/>
                <a:gd name="T106" fmla="*/ 138 w 282"/>
                <a:gd name="T107" fmla="*/ 4 h 58"/>
                <a:gd name="T108" fmla="*/ 131 w 282"/>
                <a:gd name="T109" fmla="*/ 0 h 58"/>
                <a:gd name="T110" fmla="*/ 129 w 282"/>
                <a:gd name="T1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2" h="58">
                  <a:moveTo>
                    <a:pt x="60" y="55"/>
                  </a:moveTo>
                  <a:cubicBezTo>
                    <a:pt x="61" y="56"/>
                    <a:pt x="62" y="57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7"/>
                    <a:pt x="61" y="56"/>
                    <a:pt x="60" y="55"/>
                  </a:cubicBezTo>
                  <a:moveTo>
                    <a:pt x="206" y="53"/>
                  </a:moveTo>
                  <a:cubicBezTo>
                    <a:pt x="208" y="53"/>
                    <a:pt x="210" y="54"/>
                    <a:pt x="212" y="55"/>
                  </a:cubicBezTo>
                  <a:cubicBezTo>
                    <a:pt x="210" y="54"/>
                    <a:pt x="208" y="53"/>
                    <a:pt x="206" y="53"/>
                  </a:cubicBezTo>
                  <a:moveTo>
                    <a:pt x="199" y="51"/>
                  </a:moveTo>
                  <a:cubicBezTo>
                    <a:pt x="199" y="51"/>
                    <a:pt x="199" y="51"/>
                    <a:pt x="199" y="51"/>
                  </a:cubicBezTo>
                  <a:cubicBezTo>
                    <a:pt x="199" y="51"/>
                    <a:pt x="199" y="51"/>
                    <a:pt x="199" y="51"/>
                  </a:cubicBezTo>
                  <a:cubicBezTo>
                    <a:pt x="199" y="51"/>
                    <a:pt x="199" y="51"/>
                    <a:pt x="199" y="51"/>
                  </a:cubicBezTo>
                  <a:cubicBezTo>
                    <a:pt x="199" y="51"/>
                    <a:pt x="199" y="51"/>
                    <a:pt x="199" y="51"/>
                  </a:cubicBezTo>
                  <a:moveTo>
                    <a:pt x="75" y="47"/>
                  </a:moveTo>
                  <a:cubicBezTo>
                    <a:pt x="72" y="49"/>
                    <a:pt x="70" y="51"/>
                    <a:pt x="68" y="53"/>
                  </a:cubicBezTo>
                  <a:cubicBezTo>
                    <a:pt x="70" y="51"/>
                    <a:pt x="72" y="49"/>
                    <a:pt x="75" y="47"/>
                  </a:cubicBezTo>
                  <a:moveTo>
                    <a:pt x="52" y="46"/>
                  </a:moveTo>
                  <a:cubicBezTo>
                    <a:pt x="56" y="49"/>
                    <a:pt x="58" y="52"/>
                    <a:pt x="60" y="54"/>
                  </a:cubicBezTo>
                  <a:cubicBezTo>
                    <a:pt x="58" y="52"/>
                    <a:pt x="56" y="49"/>
                    <a:pt x="52" y="46"/>
                  </a:cubicBezTo>
                  <a:moveTo>
                    <a:pt x="25" y="42"/>
                  </a:moveTo>
                  <a:cubicBezTo>
                    <a:pt x="26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6" y="42"/>
                    <a:pt x="25" y="42"/>
                  </a:cubicBezTo>
                  <a:moveTo>
                    <a:pt x="87" y="41"/>
                  </a:moveTo>
                  <a:cubicBezTo>
                    <a:pt x="86" y="42"/>
                    <a:pt x="85" y="43"/>
                    <a:pt x="85" y="43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5" y="43"/>
                    <a:pt x="86" y="42"/>
                    <a:pt x="87" y="41"/>
                  </a:cubicBezTo>
                  <a:moveTo>
                    <a:pt x="38" y="41"/>
                  </a:moveTo>
                  <a:cubicBezTo>
                    <a:pt x="38" y="41"/>
                    <a:pt x="38" y="41"/>
                    <a:pt x="38" y="41"/>
                  </a:cubicBezTo>
                  <a:cubicBezTo>
                    <a:pt x="35" y="41"/>
                    <a:pt x="33" y="41"/>
                    <a:pt x="31" y="41"/>
                  </a:cubicBezTo>
                  <a:cubicBezTo>
                    <a:pt x="33" y="41"/>
                    <a:pt x="35" y="41"/>
                    <a:pt x="38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41"/>
                    <a:pt x="38" y="41"/>
                    <a:pt x="38" y="41"/>
                  </a:cubicBezTo>
                  <a:moveTo>
                    <a:pt x="152" y="39"/>
                  </a:moveTo>
                  <a:cubicBezTo>
                    <a:pt x="164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52" y="39"/>
                    <a:pt x="152" y="39"/>
                    <a:pt x="152" y="39"/>
                  </a:cubicBezTo>
                  <a:moveTo>
                    <a:pt x="17" y="38"/>
                  </a:moveTo>
                  <a:cubicBezTo>
                    <a:pt x="20" y="40"/>
                    <a:pt x="22" y="41"/>
                    <a:pt x="24" y="42"/>
                  </a:cubicBezTo>
                  <a:cubicBezTo>
                    <a:pt x="22" y="41"/>
                    <a:pt x="20" y="40"/>
                    <a:pt x="17" y="38"/>
                  </a:cubicBezTo>
                  <a:moveTo>
                    <a:pt x="2" y="35"/>
                  </a:moveTo>
                  <a:cubicBezTo>
                    <a:pt x="1" y="35"/>
                    <a:pt x="1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moveTo>
                    <a:pt x="136" y="26"/>
                  </a:moveTo>
                  <a:cubicBezTo>
                    <a:pt x="136" y="26"/>
                    <a:pt x="136" y="26"/>
                    <a:pt x="136" y="26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36" y="26"/>
                    <a:pt x="136" y="26"/>
                    <a:pt x="136" y="26"/>
                  </a:cubicBezTo>
                  <a:moveTo>
                    <a:pt x="137" y="24"/>
                  </a:moveTo>
                  <a:cubicBezTo>
                    <a:pt x="137" y="25"/>
                    <a:pt x="137" y="25"/>
                    <a:pt x="137" y="25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7" y="25"/>
                    <a:pt x="137" y="25"/>
                    <a:pt x="137" y="24"/>
                  </a:cubicBezTo>
                  <a:moveTo>
                    <a:pt x="138" y="24"/>
                  </a:move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moveTo>
                    <a:pt x="272" y="10"/>
                  </a:moveTo>
                  <a:cubicBezTo>
                    <a:pt x="272" y="10"/>
                    <a:pt x="272" y="10"/>
                    <a:pt x="272" y="10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82" y="12"/>
                    <a:pt x="282" y="12"/>
                    <a:pt x="282" y="12"/>
                  </a:cubicBezTo>
                  <a:cubicBezTo>
                    <a:pt x="272" y="10"/>
                    <a:pt x="272" y="10"/>
                    <a:pt x="272" y="10"/>
                  </a:cubicBezTo>
                  <a:moveTo>
                    <a:pt x="116" y="6"/>
                  </a:moveTo>
                  <a:cubicBezTo>
                    <a:pt x="116" y="6"/>
                    <a:pt x="115" y="7"/>
                    <a:pt x="115" y="8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5" y="7"/>
                    <a:pt x="116" y="7"/>
                    <a:pt x="116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6" y="6"/>
                    <a:pt x="116" y="6"/>
                  </a:cubicBezTo>
                  <a:moveTo>
                    <a:pt x="128" y="0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7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8" y="3"/>
                    <a:pt x="120" y="2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3" y="1"/>
                    <a:pt x="123" y="1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4" y="0"/>
                    <a:pt x="126" y="0"/>
                    <a:pt x="128" y="0"/>
                  </a:cubicBezTo>
                  <a:cubicBezTo>
                    <a:pt x="129" y="0"/>
                    <a:pt x="130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3" y="0"/>
                    <a:pt x="135" y="1"/>
                    <a:pt x="137" y="3"/>
                  </a:cubicBezTo>
                  <a:cubicBezTo>
                    <a:pt x="138" y="4"/>
                    <a:pt x="140" y="6"/>
                    <a:pt x="141" y="7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43" y="12"/>
                    <a:pt x="142" y="18"/>
                    <a:pt x="139" y="22"/>
                  </a:cubicBezTo>
                  <a:cubicBezTo>
                    <a:pt x="139" y="22"/>
                    <a:pt x="139" y="22"/>
                    <a:pt x="139" y="23"/>
                  </a:cubicBezTo>
                  <a:cubicBezTo>
                    <a:pt x="139" y="22"/>
                    <a:pt x="139" y="22"/>
                    <a:pt x="139" y="22"/>
                  </a:cubicBezTo>
                  <a:cubicBezTo>
                    <a:pt x="139" y="22"/>
                    <a:pt x="139" y="22"/>
                    <a:pt x="139" y="22"/>
                  </a:cubicBezTo>
                  <a:cubicBezTo>
                    <a:pt x="139" y="22"/>
                    <a:pt x="139" y="22"/>
                    <a:pt x="139" y="22"/>
                  </a:cubicBezTo>
                  <a:cubicBezTo>
                    <a:pt x="139" y="22"/>
                    <a:pt x="140" y="22"/>
                    <a:pt x="140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0" y="21"/>
                    <a:pt x="140" y="21"/>
                    <a:pt x="140" y="20"/>
                  </a:cubicBezTo>
                  <a:cubicBezTo>
                    <a:pt x="141" y="18"/>
                    <a:pt x="142" y="16"/>
                    <a:pt x="142" y="14"/>
                  </a:cubicBezTo>
                  <a:cubicBezTo>
                    <a:pt x="142" y="11"/>
                    <a:pt x="141" y="9"/>
                    <a:pt x="141" y="7"/>
                  </a:cubicBezTo>
                  <a:cubicBezTo>
                    <a:pt x="140" y="6"/>
                    <a:pt x="139" y="4"/>
                    <a:pt x="138" y="4"/>
                  </a:cubicBezTo>
                  <a:cubicBezTo>
                    <a:pt x="136" y="2"/>
                    <a:pt x="135" y="1"/>
                    <a:pt x="134" y="1"/>
                  </a:cubicBezTo>
                  <a:cubicBezTo>
                    <a:pt x="133" y="0"/>
                    <a:pt x="132" y="0"/>
                    <a:pt x="1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auto">
            <a:xfrm>
              <a:off x="3966283" y="-4094512"/>
              <a:ext cx="9525" cy="20638"/>
            </a:xfrm>
            <a:custGeom>
              <a:avLst/>
              <a:gdLst>
                <a:gd name="T0" fmla="*/ 15 w 15"/>
                <a:gd name="T1" fmla="*/ 0 h 29"/>
                <a:gd name="T2" fmla="*/ 0 w 15"/>
                <a:gd name="T3" fmla="*/ 29 h 29"/>
                <a:gd name="T4" fmla="*/ 0 w 15"/>
                <a:gd name="T5" fmla="*/ 29 h 29"/>
                <a:gd name="T6" fmla="*/ 15 w 15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9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34"/>
            <p:cNvSpPr>
              <a:spLocks noEditPoints="1"/>
            </p:cNvSpPr>
            <p:nvPr/>
          </p:nvSpPr>
          <p:spPr bwMode="auto">
            <a:xfrm>
              <a:off x="3999621" y="-4169124"/>
              <a:ext cx="646114" cy="60325"/>
            </a:xfrm>
            <a:custGeom>
              <a:avLst/>
              <a:gdLst>
                <a:gd name="T0" fmla="*/ 0 w 962"/>
                <a:gd name="T1" fmla="*/ 89 h 89"/>
                <a:gd name="T2" fmla="*/ 9 w 962"/>
                <a:gd name="T3" fmla="*/ 84 h 89"/>
                <a:gd name="T4" fmla="*/ 950 w 962"/>
                <a:gd name="T5" fmla="*/ 71 h 89"/>
                <a:gd name="T6" fmla="*/ 962 w 962"/>
                <a:gd name="T7" fmla="*/ 82 h 89"/>
                <a:gd name="T8" fmla="*/ 950 w 962"/>
                <a:gd name="T9" fmla="*/ 71 h 89"/>
                <a:gd name="T10" fmla="*/ 277 w 962"/>
                <a:gd name="T11" fmla="*/ 41 h 89"/>
                <a:gd name="T12" fmla="*/ 716 w 962"/>
                <a:gd name="T13" fmla="*/ 30 h 89"/>
                <a:gd name="T14" fmla="*/ 716 w 962"/>
                <a:gd name="T15" fmla="*/ 30 h 89"/>
                <a:gd name="T16" fmla="*/ 275 w 962"/>
                <a:gd name="T17" fmla="*/ 31 h 89"/>
                <a:gd name="T18" fmla="*/ 824 w 962"/>
                <a:gd name="T19" fmla="*/ 24 h 89"/>
                <a:gd name="T20" fmla="*/ 854 w 962"/>
                <a:gd name="T21" fmla="*/ 33 h 89"/>
                <a:gd name="T22" fmla="*/ 824 w 962"/>
                <a:gd name="T23" fmla="*/ 24 h 89"/>
                <a:gd name="T24" fmla="*/ 716 w 962"/>
                <a:gd name="T25" fmla="*/ 29 h 89"/>
                <a:gd name="T26" fmla="*/ 720 w 962"/>
                <a:gd name="T27" fmla="*/ 19 h 89"/>
                <a:gd name="T28" fmla="*/ 720 w 962"/>
                <a:gd name="T29" fmla="*/ 19 h 89"/>
                <a:gd name="T30" fmla="*/ 27 w 962"/>
                <a:gd name="T31" fmla="*/ 22 h 89"/>
                <a:gd name="T32" fmla="*/ 27 w 962"/>
                <a:gd name="T33" fmla="*/ 22 h 89"/>
                <a:gd name="T34" fmla="*/ 166 w 962"/>
                <a:gd name="T35" fmla="*/ 11 h 89"/>
                <a:gd name="T36" fmla="*/ 166 w 962"/>
                <a:gd name="T37" fmla="*/ 11 h 89"/>
                <a:gd name="T38" fmla="*/ 29 w 962"/>
                <a:gd name="T39" fmla="*/ 11 h 89"/>
                <a:gd name="T40" fmla="*/ 29 w 962"/>
                <a:gd name="T41" fmla="*/ 11 h 89"/>
                <a:gd name="T42" fmla="*/ 29 w 962"/>
                <a:gd name="T43" fmla="*/ 11 h 89"/>
                <a:gd name="T44" fmla="*/ 31 w 962"/>
                <a:gd name="T45" fmla="*/ 8 h 89"/>
                <a:gd name="T46" fmla="*/ 735 w 962"/>
                <a:gd name="T47" fmla="*/ 7 h 89"/>
                <a:gd name="T48" fmla="*/ 735 w 962"/>
                <a:gd name="T49" fmla="*/ 7 h 89"/>
                <a:gd name="T50" fmla="*/ 767 w 962"/>
                <a:gd name="T51" fmla="*/ 5 h 89"/>
                <a:gd name="T52" fmla="*/ 813 w 962"/>
                <a:gd name="T53" fmla="*/ 21 h 89"/>
                <a:gd name="T54" fmla="*/ 767 w 962"/>
                <a:gd name="T55" fmla="*/ 5 h 89"/>
                <a:gd name="T56" fmla="*/ 744 w 962"/>
                <a:gd name="T57" fmla="*/ 4 h 89"/>
                <a:gd name="T58" fmla="*/ 744 w 962"/>
                <a:gd name="T59" fmla="*/ 4 h 89"/>
                <a:gd name="T60" fmla="*/ 74 w 962"/>
                <a:gd name="T61" fmla="*/ 2 h 89"/>
                <a:gd name="T62" fmla="*/ 100 w 962"/>
                <a:gd name="T63" fmla="*/ 3 h 89"/>
                <a:gd name="T64" fmla="*/ 131 w 962"/>
                <a:gd name="T65" fmla="*/ 2 h 89"/>
                <a:gd name="T66" fmla="*/ 113 w 962"/>
                <a:gd name="T67" fmla="*/ 3 h 89"/>
                <a:gd name="T68" fmla="*/ 131 w 962"/>
                <a:gd name="T69" fmla="*/ 2 h 89"/>
                <a:gd name="T70" fmla="*/ 35 w 962"/>
                <a:gd name="T71" fmla="*/ 4 h 89"/>
                <a:gd name="T72" fmla="*/ 35 w 962"/>
                <a:gd name="T73" fmla="*/ 4 h 89"/>
                <a:gd name="T74" fmla="*/ 50 w 962"/>
                <a:gd name="T75" fmla="*/ 0 h 89"/>
                <a:gd name="T76" fmla="*/ 50 w 962"/>
                <a:gd name="T7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62" h="89">
                  <a:moveTo>
                    <a:pt x="23" y="75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23" y="75"/>
                    <a:pt x="23" y="75"/>
                    <a:pt x="23" y="75"/>
                  </a:cubicBezTo>
                  <a:moveTo>
                    <a:pt x="950" y="71"/>
                  </a:moveTo>
                  <a:cubicBezTo>
                    <a:pt x="950" y="71"/>
                    <a:pt x="950" y="71"/>
                    <a:pt x="950" y="71"/>
                  </a:cubicBezTo>
                  <a:cubicBezTo>
                    <a:pt x="962" y="82"/>
                    <a:pt x="962" y="82"/>
                    <a:pt x="962" y="82"/>
                  </a:cubicBezTo>
                  <a:cubicBezTo>
                    <a:pt x="962" y="82"/>
                    <a:pt x="962" y="82"/>
                    <a:pt x="962" y="82"/>
                  </a:cubicBezTo>
                  <a:cubicBezTo>
                    <a:pt x="950" y="71"/>
                    <a:pt x="950" y="71"/>
                    <a:pt x="950" y="71"/>
                  </a:cubicBezTo>
                  <a:moveTo>
                    <a:pt x="277" y="41"/>
                  </a:moveTo>
                  <a:cubicBezTo>
                    <a:pt x="277" y="41"/>
                    <a:pt x="277" y="41"/>
                    <a:pt x="277" y="41"/>
                  </a:cubicBezTo>
                  <a:cubicBezTo>
                    <a:pt x="277" y="41"/>
                    <a:pt x="277" y="41"/>
                    <a:pt x="277" y="41"/>
                  </a:cubicBezTo>
                  <a:moveTo>
                    <a:pt x="716" y="30"/>
                  </a:moveTo>
                  <a:cubicBezTo>
                    <a:pt x="714" y="35"/>
                    <a:pt x="714" y="40"/>
                    <a:pt x="714" y="44"/>
                  </a:cubicBezTo>
                  <a:cubicBezTo>
                    <a:pt x="714" y="40"/>
                    <a:pt x="714" y="35"/>
                    <a:pt x="716" y="30"/>
                  </a:cubicBezTo>
                  <a:moveTo>
                    <a:pt x="271" y="24"/>
                  </a:moveTo>
                  <a:cubicBezTo>
                    <a:pt x="273" y="26"/>
                    <a:pt x="274" y="29"/>
                    <a:pt x="275" y="31"/>
                  </a:cubicBezTo>
                  <a:cubicBezTo>
                    <a:pt x="274" y="29"/>
                    <a:pt x="273" y="26"/>
                    <a:pt x="271" y="24"/>
                  </a:cubicBezTo>
                  <a:moveTo>
                    <a:pt x="824" y="24"/>
                  </a:moveTo>
                  <a:cubicBezTo>
                    <a:pt x="839" y="28"/>
                    <a:pt x="847" y="31"/>
                    <a:pt x="851" y="32"/>
                  </a:cubicBezTo>
                  <a:cubicBezTo>
                    <a:pt x="852" y="33"/>
                    <a:pt x="853" y="33"/>
                    <a:pt x="854" y="33"/>
                  </a:cubicBezTo>
                  <a:cubicBezTo>
                    <a:pt x="853" y="33"/>
                    <a:pt x="852" y="33"/>
                    <a:pt x="851" y="32"/>
                  </a:cubicBezTo>
                  <a:cubicBezTo>
                    <a:pt x="847" y="31"/>
                    <a:pt x="839" y="28"/>
                    <a:pt x="824" y="24"/>
                  </a:cubicBezTo>
                  <a:moveTo>
                    <a:pt x="720" y="19"/>
                  </a:moveTo>
                  <a:cubicBezTo>
                    <a:pt x="718" y="23"/>
                    <a:pt x="717" y="26"/>
                    <a:pt x="716" y="29"/>
                  </a:cubicBezTo>
                  <a:cubicBezTo>
                    <a:pt x="717" y="26"/>
                    <a:pt x="718" y="23"/>
                    <a:pt x="720" y="19"/>
                  </a:cubicBezTo>
                  <a:moveTo>
                    <a:pt x="720" y="19"/>
                  </a:moveTo>
                  <a:cubicBezTo>
                    <a:pt x="720" y="19"/>
                    <a:pt x="720" y="19"/>
                    <a:pt x="720" y="19"/>
                  </a:cubicBezTo>
                  <a:cubicBezTo>
                    <a:pt x="720" y="19"/>
                    <a:pt x="720" y="19"/>
                    <a:pt x="720" y="19"/>
                  </a:cubicBezTo>
                  <a:moveTo>
                    <a:pt x="28" y="16"/>
                  </a:moveTo>
                  <a:cubicBezTo>
                    <a:pt x="27" y="18"/>
                    <a:pt x="27" y="20"/>
                    <a:pt x="27" y="22"/>
                  </a:cubicBezTo>
                  <a:cubicBezTo>
                    <a:pt x="27" y="25"/>
                    <a:pt x="27" y="27"/>
                    <a:pt x="27" y="29"/>
                  </a:cubicBezTo>
                  <a:cubicBezTo>
                    <a:pt x="27" y="27"/>
                    <a:pt x="27" y="25"/>
                    <a:pt x="27" y="22"/>
                  </a:cubicBezTo>
                  <a:cubicBezTo>
                    <a:pt x="27" y="20"/>
                    <a:pt x="27" y="18"/>
                    <a:pt x="28" y="16"/>
                  </a:cubicBezTo>
                  <a:moveTo>
                    <a:pt x="166" y="11"/>
                  </a:moveTo>
                  <a:cubicBezTo>
                    <a:pt x="168" y="12"/>
                    <a:pt x="170" y="13"/>
                    <a:pt x="171" y="14"/>
                  </a:cubicBezTo>
                  <a:cubicBezTo>
                    <a:pt x="170" y="13"/>
                    <a:pt x="168" y="12"/>
                    <a:pt x="166" y="11"/>
                  </a:cubicBezTo>
                  <a:moveTo>
                    <a:pt x="29" y="11"/>
                  </a:move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moveTo>
                    <a:pt x="31" y="8"/>
                  </a:moveTo>
                  <a:cubicBezTo>
                    <a:pt x="30" y="9"/>
                    <a:pt x="30" y="10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0" y="10"/>
                    <a:pt x="30" y="9"/>
                    <a:pt x="31" y="8"/>
                  </a:cubicBezTo>
                  <a:moveTo>
                    <a:pt x="737" y="6"/>
                  </a:moveTo>
                  <a:cubicBezTo>
                    <a:pt x="736" y="6"/>
                    <a:pt x="736" y="7"/>
                    <a:pt x="735" y="7"/>
                  </a:cubicBezTo>
                  <a:cubicBezTo>
                    <a:pt x="733" y="8"/>
                    <a:pt x="731" y="9"/>
                    <a:pt x="729" y="10"/>
                  </a:cubicBezTo>
                  <a:cubicBezTo>
                    <a:pt x="731" y="9"/>
                    <a:pt x="733" y="8"/>
                    <a:pt x="735" y="7"/>
                  </a:cubicBezTo>
                  <a:cubicBezTo>
                    <a:pt x="736" y="7"/>
                    <a:pt x="736" y="6"/>
                    <a:pt x="737" y="6"/>
                  </a:cubicBezTo>
                  <a:moveTo>
                    <a:pt x="767" y="5"/>
                  </a:moveTo>
                  <a:cubicBezTo>
                    <a:pt x="771" y="6"/>
                    <a:pt x="775" y="8"/>
                    <a:pt x="779" y="10"/>
                  </a:cubicBezTo>
                  <a:cubicBezTo>
                    <a:pt x="787" y="13"/>
                    <a:pt x="797" y="17"/>
                    <a:pt x="813" y="21"/>
                  </a:cubicBezTo>
                  <a:cubicBezTo>
                    <a:pt x="797" y="17"/>
                    <a:pt x="787" y="13"/>
                    <a:pt x="779" y="10"/>
                  </a:cubicBezTo>
                  <a:cubicBezTo>
                    <a:pt x="775" y="8"/>
                    <a:pt x="771" y="6"/>
                    <a:pt x="767" y="5"/>
                  </a:cubicBezTo>
                  <a:moveTo>
                    <a:pt x="753" y="3"/>
                  </a:moveTo>
                  <a:cubicBezTo>
                    <a:pt x="750" y="3"/>
                    <a:pt x="747" y="3"/>
                    <a:pt x="744" y="4"/>
                  </a:cubicBezTo>
                  <a:cubicBezTo>
                    <a:pt x="743" y="4"/>
                    <a:pt x="741" y="5"/>
                    <a:pt x="740" y="5"/>
                  </a:cubicBezTo>
                  <a:cubicBezTo>
                    <a:pt x="742" y="5"/>
                    <a:pt x="743" y="4"/>
                    <a:pt x="744" y="4"/>
                  </a:cubicBezTo>
                  <a:cubicBezTo>
                    <a:pt x="747" y="3"/>
                    <a:pt x="750" y="3"/>
                    <a:pt x="753" y="3"/>
                  </a:cubicBezTo>
                  <a:moveTo>
                    <a:pt x="74" y="2"/>
                  </a:moveTo>
                  <a:cubicBezTo>
                    <a:pt x="82" y="3"/>
                    <a:pt x="90" y="3"/>
                    <a:pt x="100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0" y="3"/>
                    <a:pt x="82" y="3"/>
                    <a:pt x="74" y="2"/>
                  </a:cubicBezTo>
                  <a:moveTo>
                    <a:pt x="131" y="2"/>
                  </a:moveTo>
                  <a:cubicBezTo>
                    <a:pt x="127" y="2"/>
                    <a:pt x="123" y="2"/>
                    <a:pt x="117" y="3"/>
                  </a:cubicBezTo>
                  <a:cubicBezTo>
                    <a:pt x="116" y="3"/>
                    <a:pt x="114" y="3"/>
                    <a:pt x="113" y="3"/>
                  </a:cubicBezTo>
                  <a:cubicBezTo>
                    <a:pt x="114" y="3"/>
                    <a:pt x="116" y="3"/>
                    <a:pt x="117" y="3"/>
                  </a:cubicBezTo>
                  <a:cubicBezTo>
                    <a:pt x="123" y="2"/>
                    <a:pt x="127" y="2"/>
                    <a:pt x="131" y="2"/>
                  </a:cubicBezTo>
                  <a:moveTo>
                    <a:pt x="40" y="2"/>
                  </a:moveTo>
                  <a:cubicBezTo>
                    <a:pt x="39" y="2"/>
                    <a:pt x="37" y="3"/>
                    <a:pt x="35" y="4"/>
                  </a:cubicBezTo>
                  <a:cubicBezTo>
                    <a:pt x="35" y="4"/>
                    <a:pt x="34" y="5"/>
                    <a:pt x="34" y="5"/>
                  </a:cubicBezTo>
                  <a:cubicBezTo>
                    <a:pt x="34" y="5"/>
                    <a:pt x="35" y="4"/>
                    <a:pt x="35" y="4"/>
                  </a:cubicBezTo>
                  <a:cubicBezTo>
                    <a:pt x="37" y="3"/>
                    <a:pt x="39" y="2"/>
                    <a:pt x="40" y="2"/>
                  </a:cubicBezTo>
                  <a:moveTo>
                    <a:pt x="50" y="0"/>
                  </a:moveTo>
                  <a:cubicBezTo>
                    <a:pt x="47" y="1"/>
                    <a:pt x="44" y="1"/>
                    <a:pt x="41" y="1"/>
                  </a:cubicBezTo>
                  <a:cubicBezTo>
                    <a:pt x="44" y="1"/>
                    <a:pt x="47" y="1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Rectangle 35"/>
            <p:cNvSpPr>
              <a:spLocks noChangeArrowheads="1"/>
            </p:cNvSpPr>
            <p:nvPr/>
          </p:nvSpPr>
          <p:spPr bwMode="auto">
            <a:xfrm>
              <a:off x="3999621" y="-4108799"/>
              <a:ext cx="1588" cy="1588"/>
            </a:xfrm>
            <a:prstGeom prst="rect">
              <a:avLst/>
            </a:pr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3999621" y="-4108799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4291722" y="-4111974"/>
              <a:ext cx="12700" cy="0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1 h 1"/>
                <a:gd name="T4" fmla="*/ 18 w 18"/>
                <a:gd name="T5" fmla="*/ 0 h 1"/>
                <a:gd name="T6" fmla="*/ 18 w 1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0"/>
                  </a:moveTo>
                  <a:cubicBezTo>
                    <a:pt x="11" y="0"/>
                    <a:pt x="5" y="1"/>
                    <a:pt x="0" y="1"/>
                  </a:cubicBezTo>
                  <a:cubicBezTo>
                    <a:pt x="5" y="1"/>
                    <a:pt x="11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4571122" y="-41373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4563185" y="-4142137"/>
              <a:ext cx="7938" cy="4763"/>
            </a:xfrm>
            <a:custGeom>
              <a:avLst/>
              <a:gdLst>
                <a:gd name="T0" fmla="*/ 0 w 11"/>
                <a:gd name="T1" fmla="*/ 0 h 7"/>
                <a:gd name="T2" fmla="*/ 11 w 11"/>
                <a:gd name="T3" fmla="*/ 7 h 7"/>
                <a:gd name="T4" fmla="*/ 11 w 11"/>
                <a:gd name="T5" fmla="*/ 7 h 7"/>
                <a:gd name="T6" fmla="*/ 11 w 11"/>
                <a:gd name="T7" fmla="*/ 7 h 7"/>
                <a:gd name="T8" fmla="*/ 0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3871033" y="-40881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41"/>
            <p:cNvSpPr>
              <a:spLocks noEditPoints="1"/>
            </p:cNvSpPr>
            <p:nvPr/>
          </p:nvSpPr>
          <p:spPr bwMode="auto">
            <a:xfrm>
              <a:off x="3617032" y="-6558314"/>
              <a:ext cx="1228728" cy="2484439"/>
            </a:xfrm>
            <a:custGeom>
              <a:avLst/>
              <a:gdLst>
                <a:gd name="T0" fmla="*/ 499 w 1828"/>
                <a:gd name="T1" fmla="*/ 3688 h 3696"/>
                <a:gd name="T2" fmla="*/ 317 w 1828"/>
                <a:gd name="T3" fmla="*/ 3675 h 3696"/>
                <a:gd name="T4" fmla="*/ 339 w 1828"/>
                <a:gd name="T5" fmla="*/ 3679 h 3696"/>
                <a:gd name="T6" fmla="*/ 424 w 1828"/>
                <a:gd name="T7" fmla="*/ 3658 h 3696"/>
                <a:gd name="T8" fmla="*/ 425 w 1828"/>
                <a:gd name="T9" fmla="*/ 3657 h 3696"/>
                <a:gd name="T10" fmla="*/ 425 w 1828"/>
                <a:gd name="T11" fmla="*/ 3656 h 3696"/>
                <a:gd name="T12" fmla="*/ 374 w 1828"/>
                <a:gd name="T13" fmla="*/ 3674 h 3696"/>
                <a:gd name="T14" fmla="*/ 404 w 1828"/>
                <a:gd name="T15" fmla="*/ 3638 h 3696"/>
                <a:gd name="T16" fmla="*/ 291 w 1828"/>
                <a:gd name="T17" fmla="*/ 2906 h 3696"/>
                <a:gd name="T18" fmla="*/ 804 w 1828"/>
                <a:gd name="T19" fmla="*/ 0 h 3696"/>
                <a:gd name="T20" fmla="*/ 664 w 1828"/>
                <a:gd name="T21" fmla="*/ 457 h 3696"/>
                <a:gd name="T22" fmla="*/ 704 w 1828"/>
                <a:gd name="T23" fmla="*/ 688 h 3696"/>
                <a:gd name="T24" fmla="*/ 664 w 1828"/>
                <a:gd name="T25" fmla="*/ 914 h 3696"/>
                <a:gd name="T26" fmla="*/ 420 w 1828"/>
                <a:gd name="T27" fmla="*/ 1511 h 3696"/>
                <a:gd name="T28" fmla="*/ 535 w 1828"/>
                <a:gd name="T29" fmla="*/ 1791 h 3696"/>
                <a:gd name="T30" fmla="*/ 663 w 1828"/>
                <a:gd name="T31" fmla="*/ 1888 h 3696"/>
                <a:gd name="T32" fmla="*/ 719 w 1828"/>
                <a:gd name="T33" fmla="*/ 2213 h 3696"/>
                <a:gd name="T34" fmla="*/ 576 w 1828"/>
                <a:gd name="T35" fmla="*/ 2403 h 3696"/>
                <a:gd name="T36" fmla="*/ 515 w 1828"/>
                <a:gd name="T37" fmla="*/ 2471 h 3696"/>
                <a:gd name="T38" fmla="*/ 437 w 1828"/>
                <a:gd name="T39" fmla="*/ 2574 h 3696"/>
                <a:gd name="T40" fmla="*/ 566 w 1828"/>
                <a:gd name="T41" fmla="*/ 2697 h 3696"/>
                <a:gd name="T42" fmla="*/ 427 w 1828"/>
                <a:gd name="T43" fmla="*/ 2818 h 3696"/>
                <a:gd name="T44" fmla="*/ 380 w 1828"/>
                <a:gd name="T45" fmla="*/ 2755 h 3696"/>
                <a:gd name="T46" fmla="*/ 297 w 1828"/>
                <a:gd name="T47" fmla="*/ 2851 h 3696"/>
                <a:gd name="T48" fmla="*/ 264 w 1828"/>
                <a:gd name="T49" fmla="*/ 2996 h 3696"/>
                <a:gd name="T50" fmla="*/ 252 w 1828"/>
                <a:gd name="T51" fmla="*/ 3040 h 3696"/>
                <a:gd name="T52" fmla="*/ 296 w 1828"/>
                <a:gd name="T53" fmla="*/ 3164 h 3696"/>
                <a:gd name="T54" fmla="*/ 226 w 1828"/>
                <a:gd name="T55" fmla="*/ 3182 h 3696"/>
                <a:gd name="T56" fmla="*/ 64 w 1828"/>
                <a:gd name="T57" fmla="*/ 3209 h 3696"/>
                <a:gd name="T58" fmla="*/ 12 w 1828"/>
                <a:gd name="T59" fmla="*/ 3263 h 3696"/>
                <a:gd name="T60" fmla="*/ 4 w 1828"/>
                <a:gd name="T61" fmla="*/ 3372 h 3696"/>
                <a:gd name="T62" fmla="*/ 58 w 1828"/>
                <a:gd name="T63" fmla="*/ 3421 h 3696"/>
                <a:gd name="T64" fmla="*/ 58 w 1828"/>
                <a:gd name="T65" fmla="*/ 3600 h 3696"/>
                <a:gd name="T66" fmla="*/ 70 w 1828"/>
                <a:gd name="T67" fmla="*/ 3674 h 3696"/>
                <a:gd name="T68" fmla="*/ 187 w 1828"/>
                <a:gd name="T69" fmla="*/ 3676 h 3696"/>
                <a:gd name="T70" fmla="*/ 270 w 1828"/>
                <a:gd name="T71" fmla="*/ 3669 h 3696"/>
                <a:gd name="T72" fmla="*/ 228 w 1828"/>
                <a:gd name="T73" fmla="*/ 3670 h 3696"/>
                <a:gd name="T74" fmla="*/ 98 w 1828"/>
                <a:gd name="T75" fmla="*/ 3668 h 3696"/>
                <a:gd name="T76" fmla="*/ 88 w 1828"/>
                <a:gd name="T77" fmla="*/ 3614 h 3696"/>
                <a:gd name="T78" fmla="*/ 86 w 1828"/>
                <a:gd name="T79" fmla="*/ 3425 h 3696"/>
                <a:gd name="T80" fmla="*/ 28 w 1828"/>
                <a:gd name="T81" fmla="*/ 3301 h 3696"/>
                <a:gd name="T82" fmla="*/ 141 w 1828"/>
                <a:gd name="T83" fmla="*/ 3253 h 3696"/>
                <a:gd name="T84" fmla="*/ 325 w 1828"/>
                <a:gd name="T85" fmla="*/ 3166 h 3696"/>
                <a:gd name="T86" fmla="*/ 268 w 1828"/>
                <a:gd name="T87" fmla="*/ 3072 h 3696"/>
                <a:gd name="T88" fmla="*/ 319 w 1828"/>
                <a:gd name="T89" fmla="*/ 2907 h 3696"/>
                <a:gd name="T90" fmla="*/ 329 w 1828"/>
                <a:gd name="T91" fmla="*/ 2842 h 3696"/>
                <a:gd name="T92" fmla="*/ 407 w 1828"/>
                <a:gd name="T93" fmla="*/ 2849 h 3696"/>
                <a:gd name="T94" fmla="*/ 534 w 1828"/>
                <a:gd name="T95" fmla="*/ 2789 h 3696"/>
                <a:gd name="T96" fmla="*/ 577 w 1828"/>
                <a:gd name="T97" fmla="*/ 2614 h 3696"/>
                <a:gd name="T98" fmla="*/ 560 w 1828"/>
                <a:gd name="T99" fmla="*/ 2440 h 3696"/>
                <a:gd name="T100" fmla="*/ 611 w 1828"/>
                <a:gd name="T101" fmla="*/ 2442 h 3696"/>
                <a:gd name="T102" fmla="*/ 737 w 1828"/>
                <a:gd name="T103" fmla="*/ 2129 h 3696"/>
                <a:gd name="T104" fmla="*/ 672 w 1828"/>
                <a:gd name="T105" fmla="*/ 1820 h 3696"/>
                <a:gd name="T106" fmla="*/ 537 w 1828"/>
                <a:gd name="T107" fmla="*/ 1759 h 3696"/>
                <a:gd name="T108" fmla="*/ 505 w 1828"/>
                <a:gd name="T109" fmla="*/ 1447 h 3696"/>
                <a:gd name="T110" fmla="*/ 722 w 1828"/>
                <a:gd name="T111" fmla="*/ 830 h 3696"/>
                <a:gd name="T112" fmla="*/ 716 w 1828"/>
                <a:gd name="T113" fmla="*/ 657 h 3696"/>
                <a:gd name="T114" fmla="*/ 692 w 1828"/>
                <a:gd name="T115" fmla="*/ 418 h 3696"/>
                <a:gd name="T116" fmla="*/ 893 w 1828"/>
                <a:gd name="T117" fmla="*/ 104 h 3696"/>
                <a:gd name="T118" fmla="*/ 1646 w 1828"/>
                <a:gd name="T119" fmla="*/ 469 h 3696"/>
                <a:gd name="T120" fmla="*/ 1801 w 1828"/>
                <a:gd name="T121" fmla="*/ 635 h 3696"/>
                <a:gd name="T122" fmla="*/ 1088 w 1828"/>
                <a:gd name="T123" fmla="*/ 189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8" h="3696">
                  <a:moveTo>
                    <a:pt x="499" y="3688"/>
                  </a:moveTo>
                  <a:cubicBezTo>
                    <a:pt x="499" y="3688"/>
                    <a:pt x="499" y="3688"/>
                    <a:pt x="499" y="3688"/>
                  </a:cubicBezTo>
                  <a:cubicBezTo>
                    <a:pt x="503" y="3689"/>
                    <a:pt x="508" y="3691"/>
                    <a:pt x="512" y="3693"/>
                  </a:cubicBezTo>
                  <a:cubicBezTo>
                    <a:pt x="514" y="3694"/>
                    <a:pt x="516" y="3695"/>
                    <a:pt x="518" y="3696"/>
                  </a:cubicBezTo>
                  <a:cubicBezTo>
                    <a:pt x="518" y="3696"/>
                    <a:pt x="518" y="3696"/>
                    <a:pt x="518" y="3696"/>
                  </a:cubicBezTo>
                  <a:cubicBezTo>
                    <a:pt x="516" y="3695"/>
                    <a:pt x="514" y="3694"/>
                    <a:pt x="512" y="3693"/>
                  </a:cubicBezTo>
                  <a:cubicBezTo>
                    <a:pt x="508" y="3691"/>
                    <a:pt x="503" y="3689"/>
                    <a:pt x="499" y="3688"/>
                  </a:cubicBezTo>
                  <a:cubicBezTo>
                    <a:pt x="499" y="3688"/>
                    <a:pt x="499" y="3688"/>
                    <a:pt x="499" y="3688"/>
                  </a:cubicBezTo>
                  <a:moveTo>
                    <a:pt x="318" y="3674"/>
                  </a:moveTo>
                  <a:cubicBezTo>
                    <a:pt x="318" y="3675"/>
                    <a:pt x="317" y="3675"/>
                    <a:pt x="317" y="3675"/>
                  </a:cubicBezTo>
                  <a:cubicBezTo>
                    <a:pt x="316" y="3675"/>
                    <a:pt x="315" y="3675"/>
                    <a:pt x="314" y="3675"/>
                  </a:cubicBezTo>
                  <a:cubicBezTo>
                    <a:pt x="314" y="3675"/>
                    <a:pt x="314" y="3675"/>
                    <a:pt x="314" y="3675"/>
                  </a:cubicBezTo>
                  <a:cubicBezTo>
                    <a:pt x="315" y="3675"/>
                    <a:pt x="316" y="3675"/>
                    <a:pt x="317" y="3675"/>
                  </a:cubicBezTo>
                  <a:cubicBezTo>
                    <a:pt x="317" y="3675"/>
                    <a:pt x="317" y="3675"/>
                    <a:pt x="317" y="3675"/>
                  </a:cubicBezTo>
                  <a:cubicBezTo>
                    <a:pt x="317" y="3675"/>
                    <a:pt x="318" y="3675"/>
                    <a:pt x="318" y="3674"/>
                  </a:cubicBezTo>
                  <a:moveTo>
                    <a:pt x="325" y="3674"/>
                  </a:moveTo>
                  <a:cubicBezTo>
                    <a:pt x="325" y="3674"/>
                    <a:pt x="325" y="3674"/>
                    <a:pt x="325" y="3674"/>
                  </a:cubicBezTo>
                  <a:cubicBezTo>
                    <a:pt x="328" y="3674"/>
                    <a:pt x="330" y="3674"/>
                    <a:pt x="333" y="3675"/>
                  </a:cubicBezTo>
                  <a:cubicBezTo>
                    <a:pt x="335" y="3676"/>
                    <a:pt x="338" y="3677"/>
                    <a:pt x="339" y="3679"/>
                  </a:cubicBezTo>
                  <a:cubicBezTo>
                    <a:pt x="339" y="3679"/>
                    <a:pt x="339" y="3679"/>
                    <a:pt x="339" y="3679"/>
                  </a:cubicBezTo>
                  <a:cubicBezTo>
                    <a:pt x="339" y="3679"/>
                    <a:pt x="339" y="3679"/>
                    <a:pt x="339" y="3679"/>
                  </a:cubicBezTo>
                  <a:cubicBezTo>
                    <a:pt x="338" y="3677"/>
                    <a:pt x="335" y="3676"/>
                    <a:pt x="333" y="3675"/>
                  </a:cubicBezTo>
                  <a:cubicBezTo>
                    <a:pt x="330" y="3674"/>
                    <a:pt x="328" y="3674"/>
                    <a:pt x="325" y="3674"/>
                  </a:cubicBezTo>
                  <a:moveTo>
                    <a:pt x="432" y="3667"/>
                  </a:moveTo>
                  <a:cubicBezTo>
                    <a:pt x="432" y="3667"/>
                    <a:pt x="432" y="3667"/>
                    <a:pt x="432" y="3667"/>
                  </a:cubicBezTo>
                  <a:cubicBezTo>
                    <a:pt x="439" y="3672"/>
                    <a:pt x="439" y="3672"/>
                    <a:pt x="439" y="3672"/>
                  </a:cubicBezTo>
                  <a:cubicBezTo>
                    <a:pt x="432" y="3667"/>
                    <a:pt x="432" y="3667"/>
                    <a:pt x="432" y="3667"/>
                  </a:cubicBezTo>
                  <a:moveTo>
                    <a:pt x="424" y="3658"/>
                  </a:moveTo>
                  <a:cubicBezTo>
                    <a:pt x="424" y="3658"/>
                    <a:pt x="424" y="3658"/>
                    <a:pt x="424" y="3658"/>
                  </a:cubicBezTo>
                  <a:cubicBezTo>
                    <a:pt x="423" y="3659"/>
                    <a:pt x="423" y="3659"/>
                    <a:pt x="423" y="3659"/>
                  </a:cubicBezTo>
                  <a:cubicBezTo>
                    <a:pt x="423" y="3659"/>
                    <a:pt x="423" y="3659"/>
                    <a:pt x="423" y="3659"/>
                  </a:cubicBezTo>
                  <a:cubicBezTo>
                    <a:pt x="423" y="3658"/>
                    <a:pt x="424" y="3658"/>
                    <a:pt x="424" y="3658"/>
                  </a:cubicBezTo>
                  <a:cubicBezTo>
                    <a:pt x="424" y="3658"/>
                    <a:pt x="424" y="3658"/>
                    <a:pt x="424" y="3658"/>
                  </a:cubicBezTo>
                  <a:moveTo>
                    <a:pt x="425" y="3657"/>
                  </a:moveTo>
                  <a:cubicBezTo>
                    <a:pt x="425" y="3657"/>
                    <a:pt x="425" y="3657"/>
                    <a:pt x="425" y="3657"/>
                  </a:cubicBezTo>
                  <a:cubicBezTo>
                    <a:pt x="424" y="3657"/>
                    <a:pt x="424" y="3657"/>
                    <a:pt x="424" y="3657"/>
                  </a:cubicBezTo>
                  <a:cubicBezTo>
                    <a:pt x="424" y="3657"/>
                    <a:pt x="425" y="3657"/>
                    <a:pt x="425" y="3657"/>
                  </a:cubicBezTo>
                  <a:moveTo>
                    <a:pt x="426" y="3656"/>
                  </a:moveTo>
                  <a:cubicBezTo>
                    <a:pt x="426" y="3656"/>
                    <a:pt x="426" y="3656"/>
                    <a:pt x="426" y="3656"/>
                  </a:cubicBezTo>
                  <a:cubicBezTo>
                    <a:pt x="425" y="3657"/>
                    <a:pt x="425" y="3657"/>
                    <a:pt x="425" y="3657"/>
                  </a:cubicBezTo>
                  <a:cubicBezTo>
                    <a:pt x="425" y="3657"/>
                    <a:pt x="425" y="3657"/>
                    <a:pt x="425" y="3657"/>
                  </a:cubicBezTo>
                  <a:cubicBezTo>
                    <a:pt x="425" y="3657"/>
                    <a:pt x="425" y="3656"/>
                    <a:pt x="425" y="3656"/>
                  </a:cubicBezTo>
                  <a:cubicBezTo>
                    <a:pt x="425" y="3656"/>
                    <a:pt x="426" y="3656"/>
                    <a:pt x="426" y="3656"/>
                  </a:cubicBezTo>
                  <a:moveTo>
                    <a:pt x="402" y="3641"/>
                  </a:moveTo>
                  <a:cubicBezTo>
                    <a:pt x="398" y="3645"/>
                    <a:pt x="394" y="3651"/>
                    <a:pt x="394" y="3651"/>
                  </a:cubicBezTo>
                  <a:cubicBezTo>
                    <a:pt x="386" y="3661"/>
                    <a:pt x="386" y="3661"/>
                    <a:pt x="386" y="3661"/>
                  </a:cubicBezTo>
                  <a:cubicBezTo>
                    <a:pt x="386" y="3661"/>
                    <a:pt x="386" y="3661"/>
                    <a:pt x="386" y="3661"/>
                  </a:cubicBezTo>
                  <a:cubicBezTo>
                    <a:pt x="383" y="3664"/>
                    <a:pt x="380" y="3668"/>
                    <a:pt x="377" y="3670"/>
                  </a:cubicBezTo>
                  <a:cubicBezTo>
                    <a:pt x="376" y="3672"/>
                    <a:pt x="375" y="3673"/>
                    <a:pt x="374" y="3674"/>
                  </a:cubicBezTo>
                  <a:cubicBezTo>
                    <a:pt x="375" y="3673"/>
                    <a:pt x="376" y="3672"/>
                    <a:pt x="377" y="3671"/>
                  </a:cubicBezTo>
                  <a:cubicBezTo>
                    <a:pt x="380" y="3668"/>
                    <a:pt x="383" y="3664"/>
                    <a:pt x="386" y="3661"/>
                  </a:cubicBezTo>
                  <a:cubicBezTo>
                    <a:pt x="386" y="3661"/>
                    <a:pt x="386" y="3661"/>
                    <a:pt x="386" y="3661"/>
                  </a:cubicBezTo>
                  <a:cubicBezTo>
                    <a:pt x="394" y="3651"/>
                    <a:pt x="394" y="3651"/>
                    <a:pt x="394" y="3651"/>
                  </a:cubicBezTo>
                  <a:cubicBezTo>
                    <a:pt x="401" y="3641"/>
                    <a:pt x="401" y="3641"/>
                    <a:pt x="401" y="3641"/>
                  </a:cubicBezTo>
                  <a:cubicBezTo>
                    <a:pt x="402" y="3641"/>
                    <a:pt x="402" y="3641"/>
                    <a:pt x="402" y="3641"/>
                  </a:cubicBezTo>
                  <a:moveTo>
                    <a:pt x="404" y="3638"/>
                  </a:moveTo>
                  <a:cubicBezTo>
                    <a:pt x="404" y="3638"/>
                    <a:pt x="404" y="3638"/>
                    <a:pt x="404" y="3638"/>
                  </a:cubicBezTo>
                  <a:cubicBezTo>
                    <a:pt x="404" y="3638"/>
                    <a:pt x="404" y="3639"/>
                    <a:pt x="403" y="3639"/>
                  </a:cubicBezTo>
                  <a:cubicBezTo>
                    <a:pt x="403" y="3639"/>
                    <a:pt x="403" y="3639"/>
                    <a:pt x="403" y="3639"/>
                  </a:cubicBezTo>
                  <a:cubicBezTo>
                    <a:pt x="404" y="3638"/>
                    <a:pt x="404" y="3638"/>
                    <a:pt x="404" y="3638"/>
                  </a:cubicBezTo>
                  <a:cubicBezTo>
                    <a:pt x="404" y="3638"/>
                    <a:pt x="404" y="3638"/>
                    <a:pt x="404" y="3638"/>
                  </a:cubicBezTo>
                  <a:cubicBezTo>
                    <a:pt x="404" y="3638"/>
                    <a:pt x="404" y="3638"/>
                    <a:pt x="404" y="3638"/>
                  </a:cubicBezTo>
                  <a:moveTo>
                    <a:pt x="291" y="2906"/>
                  </a:moveTo>
                  <a:cubicBezTo>
                    <a:pt x="291" y="2906"/>
                    <a:pt x="291" y="2906"/>
                    <a:pt x="291" y="2906"/>
                  </a:cubicBezTo>
                  <a:cubicBezTo>
                    <a:pt x="291" y="2906"/>
                    <a:pt x="291" y="2906"/>
                    <a:pt x="291" y="2906"/>
                  </a:cubicBezTo>
                  <a:moveTo>
                    <a:pt x="381" y="2781"/>
                  </a:moveTo>
                  <a:cubicBezTo>
                    <a:pt x="381" y="2781"/>
                    <a:pt x="381" y="2781"/>
                    <a:pt x="381" y="2781"/>
                  </a:cubicBezTo>
                  <a:moveTo>
                    <a:pt x="565" y="2428"/>
                  </a:moveTo>
                  <a:cubicBezTo>
                    <a:pt x="565" y="2428"/>
                    <a:pt x="565" y="2428"/>
                    <a:pt x="565" y="2428"/>
                  </a:cubicBezTo>
                  <a:moveTo>
                    <a:pt x="804" y="0"/>
                  </a:moveTo>
                  <a:cubicBezTo>
                    <a:pt x="701" y="30"/>
                    <a:pt x="701" y="30"/>
                    <a:pt x="701" y="30"/>
                  </a:cubicBezTo>
                  <a:cubicBezTo>
                    <a:pt x="701" y="136"/>
                    <a:pt x="701" y="136"/>
                    <a:pt x="701" y="136"/>
                  </a:cubicBezTo>
                  <a:cubicBezTo>
                    <a:pt x="670" y="228"/>
                    <a:pt x="670" y="228"/>
                    <a:pt x="670" y="228"/>
                  </a:cubicBezTo>
                  <a:cubicBezTo>
                    <a:pt x="670" y="314"/>
                    <a:pt x="670" y="314"/>
                    <a:pt x="670" y="314"/>
                  </a:cubicBezTo>
                  <a:cubicBezTo>
                    <a:pt x="698" y="359"/>
                    <a:pt x="698" y="359"/>
                    <a:pt x="698" y="359"/>
                  </a:cubicBezTo>
                  <a:cubicBezTo>
                    <a:pt x="664" y="410"/>
                    <a:pt x="664" y="410"/>
                    <a:pt x="664" y="410"/>
                  </a:cubicBezTo>
                  <a:cubicBezTo>
                    <a:pt x="664" y="457"/>
                    <a:pt x="664" y="457"/>
                    <a:pt x="664" y="457"/>
                  </a:cubicBezTo>
                  <a:cubicBezTo>
                    <a:pt x="664" y="457"/>
                    <a:pt x="664" y="468"/>
                    <a:pt x="664" y="482"/>
                  </a:cubicBezTo>
                  <a:cubicBezTo>
                    <a:pt x="664" y="497"/>
                    <a:pt x="664" y="515"/>
                    <a:pt x="664" y="530"/>
                  </a:cubicBezTo>
                  <a:cubicBezTo>
                    <a:pt x="664" y="535"/>
                    <a:pt x="665" y="540"/>
                    <a:pt x="665" y="547"/>
                  </a:cubicBezTo>
                  <a:cubicBezTo>
                    <a:pt x="667" y="569"/>
                    <a:pt x="672" y="602"/>
                    <a:pt x="679" y="631"/>
                  </a:cubicBezTo>
                  <a:cubicBezTo>
                    <a:pt x="682" y="645"/>
                    <a:pt x="686" y="658"/>
                    <a:pt x="690" y="668"/>
                  </a:cubicBezTo>
                  <a:cubicBezTo>
                    <a:pt x="693" y="674"/>
                    <a:pt x="695" y="678"/>
                    <a:pt x="698" y="682"/>
                  </a:cubicBezTo>
                  <a:cubicBezTo>
                    <a:pt x="700" y="684"/>
                    <a:pt x="702" y="686"/>
                    <a:pt x="704" y="688"/>
                  </a:cubicBezTo>
                  <a:cubicBezTo>
                    <a:pt x="707" y="690"/>
                    <a:pt x="711" y="691"/>
                    <a:pt x="715" y="692"/>
                  </a:cubicBezTo>
                  <a:cubicBezTo>
                    <a:pt x="715" y="692"/>
                    <a:pt x="716" y="692"/>
                    <a:pt x="717" y="693"/>
                  </a:cubicBezTo>
                  <a:cubicBezTo>
                    <a:pt x="720" y="695"/>
                    <a:pt x="723" y="698"/>
                    <a:pt x="726" y="702"/>
                  </a:cubicBezTo>
                  <a:cubicBezTo>
                    <a:pt x="731" y="709"/>
                    <a:pt x="736" y="716"/>
                    <a:pt x="740" y="722"/>
                  </a:cubicBezTo>
                  <a:cubicBezTo>
                    <a:pt x="741" y="724"/>
                    <a:pt x="741" y="725"/>
                    <a:pt x="742" y="727"/>
                  </a:cubicBezTo>
                  <a:cubicBezTo>
                    <a:pt x="696" y="819"/>
                    <a:pt x="696" y="819"/>
                    <a:pt x="696" y="819"/>
                  </a:cubicBezTo>
                  <a:cubicBezTo>
                    <a:pt x="664" y="914"/>
                    <a:pt x="664" y="914"/>
                    <a:pt x="664" y="914"/>
                  </a:cubicBezTo>
                  <a:cubicBezTo>
                    <a:pt x="664" y="978"/>
                    <a:pt x="664" y="978"/>
                    <a:pt x="664" y="978"/>
                  </a:cubicBezTo>
                  <a:cubicBezTo>
                    <a:pt x="664" y="1047"/>
                    <a:pt x="664" y="1047"/>
                    <a:pt x="664" y="1047"/>
                  </a:cubicBezTo>
                  <a:cubicBezTo>
                    <a:pt x="603" y="1138"/>
                    <a:pt x="603" y="1138"/>
                    <a:pt x="603" y="1138"/>
                  </a:cubicBezTo>
                  <a:cubicBezTo>
                    <a:pt x="591" y="1281"/>
                    <a:pt x="591" y="1281"/>
                    <a:pt x="591" y="1281"/>
                  </a:cubicBezTo>
                  <a:cubicBezTo>
                    <a:pt x="558" y="1356"/>
                    <a:pt x="558" y="1356"/>
                    <a:pt x="558" y="1356"/>
                  </a:cubicBezTo>
                  <a:cubicBezTo>
                    <a:pt x="484" y="1428"/>
                    <a:pt x="484" y="1428"/>
                    <a:pt x="484" y="1428"/>
                  </a:cubicBezTo>
                  <a:cubicBezTo>
                    <a:pt x="420" y="1511"/>
                    <a:pt x="420" y="1511"/>
                    <a:pt x="420" y="1511"/>
                  </a:cubicBezTo>
                  <a:cubicBezTo>
                    <a:pt x="407" y="1585"/>
                    <a:pt x="407" y="1585"/>
                    <a:pt x="407" y="1585"/>
                  </a:cubicBezTo>
                  <a:cubicBezTo>
                    <a:pt x="433" y="1689"/>
                    <a:pt x="433" y="1689"/>
                    <a:pt x="433" y="1689"/>
                  </a:cubicBezTo>
                  <a:cubicBezTo>
                    <a:pt x="435" y="1691"/>
                    <a:pt x="435" y="1691"/>
                    <a:pt x="435" y="1691"/>
                  </a:cubicBezTo>
                  <a:cubicBezTo>
                    <a:pt x="435" y="1691"/>
                    <a:pt x="454" y="1715"/>
                    <a:pt x="476" y="1739"/>
                  </a:cubicBezTo>
                  <a:cubicBezTo>
                    <a:pt x="487" y="1751"/>
                    <a:pt x="499" y="1763"/>
                    <a:pt x="511" y="1773"/>
                  </a:cubicBezTo>
                  <a:cubicBezTo>
                    <a:pt x="516" y="1778"/>
                    <a:pt x="522" y="1783"/>
                    <a:pt x="527" y="1786"/>
                  </a:cubicBezTo>
                  <a:cubicBezTo>
                    <a:pt x="530" y="1788"/>
                    <a:pt x="533" y="1790"/>
                    <a:pt x="535" y="1791"/>
                  </a:cubicBezTo>
                  <a:cubicBezTo>
                    <a:pt x="538" y="1792"/>
                    <a:pt x="541" y="1793"/>
                    <a:pt x="544" y="1794"/>
                  </a:cubicBezTo>
                  <a:cubicBezTo>
                    <a:pt x="547" y="1795"/>
                    <a:pt x="550" y="1796"/>
                    <a:pt x="555" y="1798"/>
                  </a:cubicBezTo>
                  <a:cubicBezTo>
                    <a:pt x="563" y="1800"/>
                    <a:pt x="574" y="1805"/>
                    <a:pt x="584" y="1809"/>
                  </a:cubicBezTo>
                  <a:cubicBezTo>
                    <a:pt x="601" y="1817"/>
                    <a:pt x="618" y="1825"/>
                    <a:pt x="631" y="1831"/>
                  </a:cubicBezTo>
                  <a:cubicBezTo>
                    <a:pt x="638" y="1834"/>
                    <a:pt x="643" y="1837"/>
                    <a:pt x="647" y="1839"/>
                  </a:cubicBezTo>
                  <a:cubicBezTo>
                    <a:pt x="648" y="1839"/>
                    <a:pt x="648" y="1839"/>
                    <a:pt x="648" y="1839"/>
                  </a:cubicBezTo>
                  <a:cubicBezTo>
                    <a:pt x="663" y="1888"/>
                    <a:pt x="663" y="1888"/>
                    <a:pt x="663" y="1888"/>
                  </a:cubicBezTo>
                  <a:cubicBezTo>
                    <a:pt x="608" y="1968"/>
                    <a:pt x="608" y="1968"/>
                    <a:pt x="608" y="1968"/>
                  </a:cubicBezTo>
                  <a:cubicBezTo>
                    <a:pt x="621" y="2020"/>
                    <a:pt x="621" y="2020"/>
                    <a:pt x="621" y="2020"/>
                  </a:cubicBezTo>
                  <a:cubicBezTo>
                    <a:pt x="608" y="2107"/>
                    <a:pt x="608" y="2107"/>
                    <a:pt x="608" y="2107"/>
                  </a:cubicBezTo>
                  <a:cubicBezTo>
                    <a:pt x="616" y="2111"/>
                    <a:pt x="616" y="2111"/>
                    <a:pt x="616" y="2111"/>
                  </a:cubicBezTo>
                  <a:cubicBezTo>
                    <a:pt x="628" y="2118"/>
                    <a:pt x="640" y="2124"/>
                    <a:pt x="653" y="2129"/>
                  </a:cubicBezTo>
                  <a:cubicBezTo>
                    <a:pt x="679" y="2140"/>
                    <a:pt x="705" y="2148"/>
                    <a:pt x="719" y="2153"/>
                  </a:cubicBezTo>
                  <a:cubicBezTo>
                    <a:pt x="719" y="2213"/>
                    <a:pt x="719" y="2213"/>
                    <a:pt x="719" y="2213"/>
                  </a:cubicBezTo>
                  <a:cubicBezTo>
                    <a:pt x="695" y="2267"/>
                    <a:pt x="695" y="2267"/>
                    <a:pt x="695" y="2267"/>
                  </a:cubicBezTo>
                  <a:cubicBezTo>
                    <a:pt x="684" y="2334"/>
                    <a:pt x="684" y="2334"/>
                    <a:pt x="684" y="2334"/>
                  </a:cubicBezTo>
                  <a:cubicBezTo>
                    <a:pt x="621" y="2412"/>
                    <a:pt x="621" y="2412"/>
                    <a:pt x="621" y="2412"/>
                  </a:cubicBezTo>
                  <a:cubicBezTo>
                    <a:pt x="617" y="2413"/>
                    <a:pt x="614" y="2414"/>
                    <a:pt x="611" y="2414"/>
                  </a:cubicBezTo>
                  <a:cubicBezTo>
                    <a:pt x="608" y="2414"/>
                    <a:pt x="604" y="2413"/>
                    <a:pt x="601" y="2412"/>
                  </a:cubicBezTo>
                  <a:cubicBezTo>
                    <a:pt x="596" y="2411"/>
                    <a:pt x="591" y="2409"/>
                    <a:pt x="585" y="2406"/>
                  </a:cubicBezTo>
                  <a:cubicBezTo>
                    <a:pt x="582" y="2405"/>
                    <a:pt x="580" y="2404"/>
                    <a:pt x="576" y="2403"/>
                  </a:cubicBezTo>
                  <a:cubicBezTo>
                    <a:pt x="573" y="2402"/>
                    <a:pt x="570" y="2401"/>
                    <a:pt x="566" y="2401"/>
                  </a:cubicBezTo>
                  <a:cubicBezTo>
                    <a:pt x="565" y="2401"/>
                    <a:pt x="565" y="2401"/>
                    <a:pt x="565" y="2401"/>
                  </a:cubicBezTo>
                  <a:cubicBezTo>
                    <a:pt x="562" y="2401"/>
                    <a:pt x="558" y="2402"/>
                    <a:pt x="555" y="2403"/>
                  </a:cubicBezTo>
                  <a:cubicBezTo>
                    <a:pt x="552" y="2405"/>
                    <a:pt x="550" y="2406"/>
                    <a:pt x="547" y="2408"/>
                  </a:cubicBezTo>
                  <a:cubicBezTo>
                    <a:pt x="544" y="2411"/>
                    <a:pt x="542" y="2414"/>
                    <a:pt x="539" y="2418"/>
                  </a:cubicBezTo>
                  <a:cubicBezTo>
                    <a:pt x="537" y="2422"/>
                    <a:pt x="536" y="2427"/>
                    <a:pt x="534" y="2432"/>
                  </a:cubicBezTo>
                  <a:cubicBezTo>
                    <a:pt x="530" y="2442"/>
                    <a:pt x="523" y="2456"/>
                    <a:pt x="515" y="2471"/>
                  </a:cubicBezTo>
                  <a:cubicBezTo>
                    <a:pt x="501" y="2492"/>
                    <a:pt x="484" y="2515"/>
                    <a:pt x="471" y="2533"/>
                  </a:cubicBezTo>
                  <a:cubicBezTo>
                    <a:pt x="464" y="2541"/>
                    <a:pt x="458" y="2549"/>
                    <a:pt x="454" y="2554"/>
                  </a:cubicBezTo>
                  <a:cubicBezTo>
                    <a:pt x="452" y="2556"/>
                    <a:pt x="450" y="2558"/>
                    <a:pt x="449" y="2560"/>
                  </a:cubicBezTo>
                  <a:cubicBezTo>
                    <a:pt x="448" y="2560"/>
                    <a:pt x="448" y="2561"/>
                    <a:pt x="448" y="2561"/>
                  </a:cubicBezTo>
                  <a:cubicBezTo>
                    <a:pt x="447" y="2562"/>
                    <a:pt x="447" y="2562"/>
                    <a:pt x="447" y="2562"/>
                  </a:cubicBezTo>
                  <a:cubicBezTo>
                    <a:pt x="447" y="2562"/>
                    <a:pt x="447" y="2562"/>
                    <a:pt x="447" y="2562"/>
                  </a:cubicBezTo>
                  <a:cubicBezTo>
                    <a:pt x="437" y="2574"/>
                    <a:pt x="437" y="2574"/>
                    <a:pt x="437" y="2574"/>
                  </a:cubicBezTo>
                  <a:cubicBezTo>
                    <a:pt x="450" y="2583"/>
                    <a:pt x="450" y="2583"/>
                    <a:pt x="450" y="2583"/>
                  </a:cubicBezTo>
                  <a:cubicBezTo>
                    <a:pt x="480" y="2602"/>
                    <a:pt x="508" y="2610"/>
                    <a:pt x="528" y="2617"/>
                  </a:cubicBezTo>
                  <a:cubicBezTo>
                    <a:pt x="538" y="2620"/>
                    <a:pt x="546" y="2624"/>
                    <a:pt x="550" y="2627"/>
                  </a:cubicBezTo>
                  <a:cubicBezTo>
                    <a:pt x="552" y="2628"/>
                    <a:pt x="554" y="2629"/>
                    <a:pt x="554" y="2630"/>
                  </a:cubicBezTo>
                  <a:cubicBezTo>
                    <a:pt x="555" y="2631"/>
                    <a:pt x="556" y="2632"/>
                    <a:pt x="556" y="2634"/>
                  </a:cubicBezTo>
                  <a:cubicBezTo>
                    <a:pt x="557" y="2645"/>
                    <a:pt x="560" y="2656"/>
                    <a:pt x="562" y="2666"/>
                  </a:cubicBezTo>
                  <a:cubicBezTo>
                    <a:pt x="564" y="2677"/>
                    <a:pt x="566" y="2688"/>
                    <a:pt x="566" y="2697"/>
                  </a:cubicBezTo>
                  <a:cubicBezTo>
                    <a:pt x="566" y="2702"/>
                    <a:pt x="565" y="2707"/>
                    <a:pt x="564" y="2711"/>
                  </a:cubicBezTo>
                  <a:cubicBezTo>
                    <a:pt x="563" y="2715"/>
                    <a:pt x="561" y="2719"/>
                    <a:pt x="559" y="2721"/>
                  </a:cubicBezTo>
                  <a:cubicBezTo>
                    <a:pt x="549" y="2733"/>
                    <a:pt x="538" y="2745"/>
                    <a:pt x="529" y="2754"/>
                  </a:cubicBezTo>
                  <a:cubicBezTo>
                    <a:pt x="525" y="2759"/>
                    <a:pt x="521" y="2763"/>
                    <a:pt x="519" y="2765"/>
                  </a:cubicBezTo>
                  <a:cubicBezTo>
                    <a:pt x="518" y="2766"/>
                    <a:pt x="517" y="2767"/>
                    <a:pt x="517" y="2767"/>
                  </a:cubicBezTo>
                  <a:cubicBezTo>
                    <a:pt x="443" y="2798"/>
                    <a:pt x="443" y="2798"/>
                    <a:pt x="443" y="2798"/>
                  </a:cubicBezTo>
                  <a:cubicBezTo>
                    <a:pt x="427" y="2818"/>
                    <a:pt x="427" y="2818"/>
                    <a:pt x="427" y="2818"/>
                  </a:cubicBezTo>
                  <a:cubicBezTo>
                    <a:pt x="425" y="2813"/>
                    <a:pt x="424" y="2808"/>
                    <a:pt x="422" y="2803"/>
                  </a:cubicBezTo>
                  <a:cubicBezTo>
                    <a:pt x="418" y="2793"/>
                    <a:pt x="413" y="2782"/>
                    <a:pt x="407" y="2774"/>
                  </a:cubicBezTo>
                  <a:cubicBezTo>
                    <a:pt x="404" y="2769"/>
                    <a:pt x="401" y="2765"/>
                    <a:pt x="397" y="2762"/>
                  </a:cubicBezTo>
                  <a:cubicBezTo>
                    <a:pt x="395" y="2760"/>
                    <a:pt x="392" y="2758"/>
                    <a:pt x="390" y="2757"/>
                  </a:cubicBezTo>
                  <a:cubicBezTo>
                    <a:pt x="387" y="2756"/>
                    <a:pt x="384" y="2755"/>
                    <a:pt x="380" y="2755"/>
                  </a:cubicBezTo>
                  <a:cubicBezTo>
                    <a:pt x="380" y="2755"/>
                    <a:pt x="380" y="2755"/>
                    <a:pt x="380" y="2755"/>
                  </a:cubicBezTo>
                  <a:cubicBezTo>
                    <a:pt x="380" y="2755"/>
                    <a:pt x="380" y="2755"/>
                    <a:pt x="380" y="2755"/>
                  </a:cubicBezTo>
                  <a:cubicBezTo>
                    <a:pt x="377" y="2755"/>
                    <a:pt x="373" y="2756"/>
                    <a:pt x="370" y="2758"/>
                  </a:cubicBezTo>
                  <a:cubicBezTo>
                    <a:pt x="367" y="2759"/>
                    <a:pt x="364" y="2761"/>
                    <a:pt x="362" y="2763"/>
                  </a:cubicBezTo>
                  <a:cubicBezTo>
                    <a:pt x="349" y="2776"/>
                    <a:pt x="335" y="2791"/>
                    <a:pt x="325" y="2804"/>
                  </a:cubicBezTo>
                  <a:cubicBezTo>
                    <a:pt x="314" y="2816"/>
                    <a:pt x="306" y="2825"/>
                    <a:pt x="306" y="2825"/>
                  </a:cubicBezTo>
                  <a:cubicBezTo>
                    <a:pt x="304" y="2827"/>
                    <a:pt x="304" y="2827"/>
                    <a:pt x="304" y="2827"/>
                  </a:cubicBezTo>
                  <a:cubicBezTo>
                    <a:pt x="304" y="2830"/>
                    <a:pt x="304" y="2830"/>
                    <a:pt x="304" y="2830"/>
                  </a:cubicBezTo>
                  <a:cubicBezTo>
                    <a:pt x="304" y="2830"/>
                    <a:pt x="300" y="2839"/>
                    <a:pt x="297" y="2851"/>
                  </a:cubicBezTo>
                  <a:cubicBezTo>
                    <a:pt x="295" y="2857"/>
                    <a:pt x="293" y="2864"/>
                    <a:pt x="292" y="2871"/>
                  </a:cubicBezTo>
                  <a:cubicBezTo>
                    <a:pt x="290" y="2878"/>
                    <a:pt x="289" y="2885"/>
                    <a:pt x="289" y="2892"/>
                  </a:cubicBezTo>
                  <a:cubicBezTo>
                    <a:pt x="289" y="2897"/>
                    <a:pt x="290" y="2901"/>
                    <a:pt x="291" y="2906"/>
                  </a:cubicBezTo>
                  <a:cubicBezTo>
                    <a:pt x="291" y="2906"/>
                    <a:pt x="291" y="2906"/>
                    <a:pt x="291" y="2907"/>
                  </a:cubicBezTo>
                  <a:cubicBezTo>
                    <a:pt x="291" y="2908"/>
                    <a:pt x="291" y="2912"/>
                    <a:pt x="290" y="2917"/>
                  </a:cubicBezTo>
                  <a:cubicBezTo>
                    <a:pt x="288" y="2925"/>
                    <a:pt x="285" y="2935"/>
                    <a:pt x="282" y="2947"/>
                  </a:cubicBezTo>
                  <a:cubicBezTo>
                    <a:pt x="276" y="2963"/>
                    <a:pt x="269" y="2982"/>
                    <a:pt x="264" y="2996"/>
                  </a:cubicBezTo>
                  <a:cubicBezTo>
                    <a:pt x="261" y="3002"/>
                    <a:pt x="259" y="3008"/>
                    <a:pt x="257" y="3013"/>
                  </a:cubicBezTo>
                  <a:cubicBezTo>
                    <a:pt x="257" y="3015"/>
                    <a:pt x="256" y="3016"/>
                    <a:pt x="255" y="3017"/>
                  </a:cubicBezTo>
                  <a:cubicBezTo>
                    <a:pt x="255" y="3018"/>
                    <a:pt x="255" y="3018"/>
                    <a:pt x="255" y="3019"/>
                  </a:cubicBezTo>
                  <a:cubicBezTo>
                    <a:pt x="255" y="3019"/>
                    <a:pt x="255" y="3019"/>
                    <a:pt x="255" y="3019"/>
                  </a:cubicBezTo>
                  <a:cubicBezTo>
                    <a:pt x="254" y="3022"/>
                    <a:pt x="254" y="3022"/>
                    <a:pt x="254" y="3022"/>
                  </a:cubicBezTo>
                  <a:cubicBezTo>
                    <a:pt x="254" y="3024"/>
                    <a:pt x="254" y="3024"/>
                    <a:pt x="254" y="3024"/>
                  </a:cubicBezTo>
                  <a:cubicBezTo>
                    <a:pt x="254" y="3032"/>
                    <a:pt x="253" y="3037"/>
                    <a:pt x="252" y="3040"/>
                  </a:cubicBezTo>
                  <a:cubicBezTo>
                    <a:pt x="251" y="3046"/>
                    <a:pt x="249" y="3049"/>
                    <a:pt x="246" y="3053"/>
                  </a:cubicBezTo>
                  <a:cubicBezTo>
                    <a:pt x="245" y="3055"/>
                    <a:pt x="244" y="3058"/>
                    <a:pt x="242" y="3061"/>
                  </a:cubicBezTo>
                  <a:cubicBezTo>
                    <a:pt x="241" y="3064"/>
                    <a:pt x="240" y="3068"/>
                    <a:pt x="240" y="3073"/>
                  </a:cubicBezTo>
                  <a:cubicBezTo>
                    <a:pt x="240" y="3078"/>
                    <a:pt x="242" y="3084"/>
                    <a:pt x="244" y="3090"/>
                  </a:cubicBezTo>
                  <a:cubicBezTo>
                    <a:pt x="247" y="3096"/>
                    <a:pt x="251" y="3103"/>
                    <a:pt x="256" y="3111"/>
                  </a:cubicBezTo>
                  <a:cubicBezTo>
                    <a:pt x="268" y="3131"/>
                    <a:pt x="280" y="3144"/>
                    <a:pt x="287" y="3153"/>
                  </a:cubicBezTo>
                  <a:cubicBezTo>
                    <a:pt x="291" y="3158"/>
                    <a:pt x="294" y="3162"/>
                    <a:pt x="296" y="3164"/>
                  </a:cubicBezTo>
                  <a:cubicBezTo>
                    <a:pt x="296" y="3165"/>
                    <a:pt x="296" y="3165"/>
                    <a:pt x="297" y="3166"/>
                  </a:cubicBezTo>
                  <a:cubicBezTo>
                    <a:pt x="296" y="3166"/>
                    <a:pt x="296" y="3167"/>
                    <a:pt x="295" y="3168"/>
                  </a:cubicBezTo>
                  <a:cubicBezTo>
                    <a:pt x="294" y="3169"/>
                    <a:pt x="292" y="3170"/>
                    <a:pt x="289" y="3171"/>
                  </a:cubicBezTo>
                  <a:cubicBezTo>
                    <a:pt x="285" y="3173"/>
                    <a:pt x="279" y="3176"/>
                    <a:pt x="272" y="3177"/>
                  </a:cubicBezTo>
                  <a:cubicBezTo>
                    <a:pt x="261" y="3179"/>
                    <a:pt x="249" y="3181"/>
                    <a:pt x="240" y="3181"/>
                  </a:cubicBezTo>
                  <a:cubicBezTo>
                    <a:pt x="235" y="3182"/>
                    <a:pt x="232" y="3182"/>
                    <a:pt x="229" y="3182"/>
                  </a:cubicBezTo>
                  <a:cubicBezTo>
                    <a:pt x="228" y="3182"/>
                    <a:pt x="227" y="3182"/>
                    <a:pt x="226" y="3182"/>
                  </a:cubicBezTo>
                  <a:cubicBezTo>
                    <a:pt x="225" y="3182"/>
                    <a:pt x="225" y="3182"/>
                    <a:pt x="225" y="3182"/>
                  </a:cubicBezTo>
                  <a:cubicBezTo>
                    <a:pt x="225" y="3182"/>
                    <a:pt x="225" y="3182"/>
                    <a:pt x="225" y="3182"/>
                  </a:cubicBezTo>
                  <a:cubicBezTo>
                    <a:pt x="225" y="3182"/>
                    <a:pt x="225" y="3182"/>
                    <a:pt x="225" y="3182"/>
                  </a:cubicBezTo>
                  <a:cubicBezTo>
                    <a:pt x="222" y="3182"/>
                    <a:pt x="222" y="3182"/>
                    <a:pt x="222" y="3182"/>
                  </a:cubicBezTo>
                  <a:cubicBezTo>
                    <a:pt x="137" y="3224"/>
                    <a:pt x="137" y="3224"/>
                    <a:pt x="137" y="3224"/>
                  </a:cubicBezTo>
                  <a:cubicBezTo>
                    <a:pt x="117" y="3221"/>
                    <a:pt x="98" y="3217"/>
                    <a:pt x="83" y="3214"/>
                  </a:cubicBezTo>
                  <a:cubicBezTo>
                    <a:pt x="75" y="3212"/>
                    <a:pt x="69" y="3210"/>
                    <a:pt x="64" y="3209"/>
                  </a:cubicBezTo>
                  <a:cubicBezTo>
                    <a:pt x="62" y="3208"/>
                    <a:pt x="60" y="3208"/>
                    <a:pt x="59" y="3208"/>
                  </a:cubicBezTo>
                  <a:cubicBezTo>
                    <a:pt x="58" y="3207"/>
                    <a:pt x="58" y="3207"/>
                    <a:pt x="58" y="3207"/>
                  </a:cubicBezTo>
                  <a:cubicBezTo>
                    <a:pt x="57" y="3207"/>
                    <a:pt x="57" y="3207"/>
                    <a:pt x="57" y="3207"/>
                  </a:cubicBezTo>
                  <a:cubicBezTo>
                    <a:pt x="47" y="3204"/>
                    <a:pt x="47" y="3204"/>
                    <a:pt x="47" y="3204"/>
                  </a:cubicBezTo>
                  <a:cubicBezTo>
                    <a:pt x="41" y="3213"/>
                    <a:pt x="41" y="3213"/>
                    <a:pt x="41" y="3213"/>
                  </a:cubicBezTo>
                  <a:cubicBezTo>
                    <a:pt x="41" y="3213"/>
                    <a:pt x="34" y="3226"/>
                    <a:pt x="25" y="3240"/>
                  </a:cubicBezTo>
                  <a:cubicBezTo>
                    <a:pt x="21" y="3248"/>
                    <a:pt x="16" y="3256"/>
                    <a:pt x="12" y="3263"/>
                  </a:cubicBezTo>
                  <a:cubicBezTo>
                    <a:pt x="10" y="3267"/>
                    <a:pt x="9" y="3270"/>
                    <a:pt x="7" y="3274"/>
                  </a:cubicBezTo>
                  <a:cubicBezTo>
                    <a:pt x="6" y="3277"/>
                    <a:pt x="4" y="3280"/>
                    <a:pt x="3" y="3283"/>
                  </a:cubicBezTo>
                  <a:cubicBezTo>
                    <a:pt x="2" y="3288"/>
                    <a:pt x="1" y="3293"/>
                    <a:pt x="0" y="3298"/>
                  </a:cubicBezTo>
                  <a:cubicBezTo>
                    <a:pt x="0" y="3304"/>
                    <a:pt x="0" y="3309"/>
                    <a:pt x="0" y="3315"/>
                  </a:cubicBezTo>
                  <a:cubicBezTo>
                    <a:pt x="0" y="3327"/>
                    <a:pt x="0" y="3338"/>
                    <a:pt x="1" y="3348"/>
                  </a:cubicBezTo>
                  <a:cubicBezTo>
                    <a:pt x="2" y="3357"/>
                    <a:pt x="3" y="3363"/>
                    <a:pt x="3" y="3363"/>
                  </a:cubicBezTo>
                  <a:cubicBezTo>
                    <a:pt x="4" y="3372"/>
                    <a:pt x="4" y="3372"/>
                    <a:pt x="4" y="3372"/>
                  </a:cubicBezTo>
                  <a:cubicBezTo>
                    <a:pt x="12" y="3375"/>
                    <a:pt x="12" y="3375"/>
                    <a:pt x="12" y="3375"/>
                  </a:cubicBezTo>
                  <a:cubicBezTo>
                    <a:pt x="12" y="3375"/>
                    <a:pt x="12" y="3375"/>
                    <a:pt x="12" y="3375"/>
                  </a:cubicBezTo>
                  <a:cubicBezTo>
                    <a:pt x="13" y="3375"/>
                    <a:pt x="26" y="3379"/>
                    <a:pt x="37" y="3387"/>
                  </a:cubicBezTo>
                  <a:cubicBezTo>
                    <a:pt x="43" y="3391"/>
                    <a:pt x="49" y="3395"/>
                    <a:pt x="52" y="3400"/>
                  </a:cubicBezTo>
                  <a:cubicBezTo>
                    <a:pt x="54" y="3403"/>
                    <a:pt x="56" y="3406"/>
                    <a:pt x="57" y="3408"/>
                  </a:cubicBezTo>
                  <a:cubicBezTo>
                    <a:pt x="58" y="3411"/>
                    <a:pt x="58" y="3414"/>
                    <a:pt x="58" y="3417"/>
                  </a:cubicBezTo>
                  <a:cubicBezTo>
                    <a:pt x="58" y="3418"/>
                    <a:pt x="58" y="3419"/>
                    <a:pt x="58" y="3421"/>
                  </a:cubicBezTo>
                  <a:cubicBezTo>
                    <a:pt x="58" y="3422"/>
                    <a:pt x="58" y="3422"/>
                    <a:pt x="58" y="3422"/>
                  </a:cubicBezTo>
                  <a:cubicBezTo>
                    <a:pt x="58" y="3421"/>
                    <a:pt x="58" y="3421"/>
                    <a:pt x="58" y="3421"/>
                  </a:cubicBezTo>
                  <a:cubicBezTo>
                    <a:pt x="56" y="3432"/>
                    <a:pt x="55" y="3447"/>
                    <a:pt x="53" y="3463"/>
                  </a:cubicBezTo>
                  <a:cubicBezTo>
                    <a:pt x="49" y="3511"/>
                    <a:pt x="45" y="3570"/>
                    <a:pt x="45" y="3570"/>
                  </a:cubicBezTo>
                  <a:cubicBezTo>
                    <a:pt x="45" y="3574"/>
                    <a:pt x="45" y="3574"/>
                    <a:pt x="45" y="3574"/>
                  </a:cubicBezTo>
                  <a:cubicBezTo>
                    <a:pt x="48" y="3578"/>
                    <a:pt x="48" y="3578"/>
                    <a:pt x="48" y="3578"/>
                  </a:cubicBezTo>
                  <a:cubicBezTo>
                    <a:pt x="53" y="3587"/>
                    <a:pt x="56" y="3594"/>
                    <a:pt x="58" y="3600"/>
                  </a:cubicBezTo>
                  <a:cubicBezTo>
                    <a:pt x="60" y="3605"/>
                    <a:pt x="60" y="3610"/>
                    <a:pt x="60" y="3614"/>
                  </a:cubicBezTo>
                  <a:cubicBezTo>
                    <a:pt x="60" y="3618"/>
                    <a:pt x="60" y="3621"/>
                    <a:pt x="59" y="3625"/>
                  </a:cubicBezTo>
                  <a:cubicBezTo>
                    <a:pt x="59" y="3629"/>
                    <a:pt x="58" y="3633"/>
                    <a:pt x="58" y="3638"/>
                  </a:cubicBezTo>
                  <a:cubicBezTo>
                    <a:pt x="58" y="3642"/>
                    <a:pt x="59" y="3647"/>
                    <a:pt x="60" y="3651"/>
                  </a:cubicBezTo>
                  <a:cubicBezTo>
                    <a:pt x="61" y="3655"/>
                    <a:pt x="63" y="3660"/>
                    <a:pt x="66" y="3664"/>
                  </a:cubicBezTo>
                  <a:cubicBezTo>
                    <a:pt x="66" y="3664"/>
                    <a:pt x="66" y="3664"/>
                    <a:pt x="66" y="3664"/>
                  </a:cubicBezTo>
                  <a:cubicBezTo>
                    <a:pt x="67" y="3666"/>
                    <a:pt x="69" y="3669"/>
                    <a:pt x="70" y="3674"/>
                  </a:cubicBezTo>
                  <a:cubicBezTo>
                    <a:pt x="71" y="3675"/>
                    <a:pt x="71" y="3676"/>
                    <a:pt x="72" y="3677"/>
                  </a:cubicBezTo>
                  <a:cubicBezTo>
                    <a:pt x="77" y="3675"/>
                    <a:pt x="82" y="3672"/>
                    <a:pt x="88" y="3670"/>
                  </a:cubicBezTo>
                  <a:cubicBezTo>
                    <a:pt x="90" y="3668"/>
                    <a:pt x="90" y="3668"/>
                    <a:pt x="90" y="3668"/>
                  </a:cubicBezTo>
                  <a:cubicBezTo>
                    <a:pt x="140" y="3664"/>
                    <a:pt x="140" y="3664"/>
                    <a:pt x="140" y="3664"/>
                  </a:cubicBezTo>
                  <a:cubicBezTo>
                    <a:pt x="141" y="3664"/>
                    <a:pt x="141" y="3664"/>
                    <a:pt x="141" y="3664"/>
                  </a:cubicBezTo>
                  <a:cubicBezTo>
                    <a:pt x="142" y="3664"/>
                    <a:pt x="148" y="3664"/>
                    <a:pt x="157" y="3666"/>
                  </a:cubicBezTo>
                  <a:cubicBezTo>
                    <a:pt x="165" y="3667"/>
                    <a:pt x="175" y="3670"/>
                    <a:pt x="187" y="3676"/>
                  </a:cubicBezTo>
                  <a:cubicBezTo>
                    <a:pt x="187" y="3676"/>
                    <a:pt x="187" y="3676"/>
                    <a:pt x="187" y="3676"/>
                  </a:cubicBezTo>
                  <a:cubicBezTo>
                    <a:pt x="190" y="3676"/>
                    <a:pt x="194" y="3675"/>
                    <a:pt x="198" y="3675"/>
                  </a:cubicBezTo>
                  <a:cubicBezTo>
                    <a:pt x="207" y="3674"/>
                    <a:pt x="219" y="3672"/>
                    <a:pt x="228" y="3670"/>
                  </a:cubicBezTo>
                  <a:cubicBezTo>
                    <a:pt x="236" y="3669"/>
                    <a:pt x="243" y="3668"/>
                    <a:pt x="249" y="3668"/>
                  </a:cubicBezTo>
                  <a:cubicBezTo>
                    <a:pt x="249" y="3668"/>
                    <a:pt x="249" y="3668"/>
                    <a:pt x="249" y="3668"/>
                  </a:cubicBezTo>
                  <a:cubicBezTo>
                    <a:pt x="256" y="3668"/>
                    <a:pt x="261" y="3669"/>
                    <a:pt x="270" y="3669"/>
                  </a:cubicBezTo>
                  <a:cubicBezTo>
                    <a:pt x="270" y="3669"/>
                    <a:pt x="270" y="3669"/>
                    <a:pt x="270" y="3669"/>
                  </a:cubicBezTo>
                  <a:cubicBezTo>
                    <a:pt x="275" y="3669"/>
                    <a:pt x="280" y="3669"/>
                    <a:pt x="287" y="3668"/>
                  </a:cubicBezTo>
                  <a:cubicBezTo>
                    <a:pt x="287" y="3668"/>
                    <a:pt x="287" y="3668"/>
                    <a:pt x="287" y="3668"/>
                  </a:cubicBezTo>
                  <a:cubicBezTo>
                    <a:pt x="280" y="3669"/>
                    <a:pt x="275" y="3669"/>
                    <a:pt x="270" y="3669"/>
                  </a:cubicBezTo>
                  <a:cubicBezTo>
                    <a:pt x="270" y="3669"/>
                    <a:pt x="270" y="3669"/>
                    <a:pt x="270" y="3669"/>
                  </a:cubicBezTo>
                  <a:cubicBezTo>
                    <a:pt x="261" y="3669"/>
                    <a:pt x="256" y="3668"/>
                    <a:pt x="249" y="3668"/>
                  </a:cubicBezTo>
                  <a:cubicBezTo>
                    <a:pt x="249" y="3668"/>
                    <a:pt x="249" y="3668"/>
                    <a:pt x="249" y="3668"/>
                  </a:cubicBezTo>
                  <a:cubicBezTo>
                    <a:pt x="243" y="3668"/>
                    <a:pt x="236" y="3669"/>
                    <a:pt x="228" y="3670"/>
                  </a:cubicBezTo>
                  <a:cubicBezTo>
                    <a:pt x="219" y="3672"/>
                    <a:pt x="207" y="3674"/>
                    <a:pt x="198" y="3675"/>
                  </a:cubicBezTo>
                  <a:cubicBezTo>
                    <a:pt x="194" y="3675"/>
                    <a:pt x="190" y="3676"/>
                    <a:pt x="187" y="3676"/>
                  </a:cubicBezTo>
                  <a:cubicBezTo>
                    <a:pt x="187" y="3676"/>
                    <a:pt x="187" y="3676"/>
                    <a:pt x="187" y="3676"/>
                  </a:cubicBezTo>
                  <a:cubicBezTo>
                    <a:pt x="175" y="3670"/>
                    <a:pt x="165" y="3667"/>
                    <a:pt x="157" y="3666"/>
                  </a:cubicBezTo>
                  <a:cubicBezTo>
                    <a:pt x="148" y="3664"/>
                    <a:pt x="142" y="3664"/>
                    <a:pt x="141" y="3664"/>
                  </a:cubicBezTo>
                  <a:cubicBezTo>
                    <a:pt x="140" y="3664"/>
                    <a:pt x="140" y="3664"/>
                    <a:pt x="140" y="3664"/>
                  </a:cubicBezTo>
                  <a:cubicBezTo>
                    <a:pt x="98" y="3668"/>
                    <a:pt x="98" y="3668"/>
                    <a:pt x="98" y="3668"/>
                  </a:cubicBezTo>
                  <a:cubicBezTo>
                    <a:pt x="98" y="3666"/>
                    <a:pt x="97" y="3665"/>
                    <a:pt x="97" y="3664"/>
                  </a:cubicBezTo>
                  <a:cubicBezTo>
                    <a:pt x="95" y="3658"/>
                    <a:pt x="92" y="3653"/>
                    <a:pt x="90" y="3649"/>
                  </a:cubicBezTo>
                  <a:cubicBezTo>
                    <a:pt x="90" y="3649"/>
                    <a:pt x="90" y="3649"/>
                    <a:pt x="90" y="3649"/>
                  </a:cubicBezTo>
                  <a:cubicBezTo>
                    <a:pt x="88" y="3647"/>
                    <a:pt x="87" y="3645"/>
                    <a:pt x="87" y="3643"/>
                  </a:cubicBezTo>
                  <a:cubicBezTo>
                    <a:pt x="87" y="3642"/>
                    <a:pt x="86" y="3640"/>
                    <a:pt x="86" y="3638"/>
                  </a:cubicBezTo>
                  <a:cubicBezTo>
                    <a:pt x="86" y="3636"/>
                    <a:pt x="87" y="3633"/>
                    <a:pt x="87" y="3629"/>
                  </a:cubicBezTo>
                  <a:cubicBezTo>
                    <a:pt x="88" y="3625"/>
                    <a:pt x="88" y="3620"/>
                    <a:pt x="88" y="3614"/>
                  </a:cubicBezTo>
                  <a:cubicBezTo>
                    <a:pt x="88" y="3607"/>
                    <a:pt x="88" y="3600"/>
                    <a:pt x="85" y="3591"/>
                  </a:cubicBezTo>
                  <a:cubicBezTo>
                    <a:pt x="83" y="3584"/>
                    <a:pt x="79" y="3576"/>
                    <a:pt x="74" y="3567"/>
                  </a:cubicBezTo>
                  <a:cubicBezTo>
                    <a:pt x="74" y="3567"/>
                    <a:pt x="74" y="3567"/>
                    <a:pt x="74" y="3567"/>
                  </a:cubicBezTo>
                  <a:cubicBezTo>
                    <a:pt x="74" y="3556"/>
                    <a:pt x="76" y="3530"/>
                    <a:pt x="78" y="3502"/>
                  </a:cubicBezTo>
                  <a:cubicBezTo>
                    <a:pt x="79" y="3487"/>
                    <a:pt x="80" y="3473"/>
                    <a:pt x="82" y="3459"/>
                  </a:cubicBezTo>
                  <a:cubicBezTo>
                    <a:pt x="83" y="3446"/>
                    <a:pt x="84" y="3434"/>
                    <a:pt x="86" y="3425"/>
                  </a:cubicBezTo>
                  <a:cubicBezTo>
                    <a:pt x="86" y="3425"/>
                    <a:pt x="86" y="3425"/>
                    <a:pt x="86" y="3425"/>
                  </a:cubicBezTo>
                  <a:cubicBezTo>
                    <a:pt x="86" y="3422"/>
                    <a:pt x="86" y="3419"/>
                    <a:pt x="86" y="3417"/>
                  </a:cubicBezTo>
                  <a:cubicBezTo>
                    <a:pt x="86" y="3410"/>
                    <a:pt x="85" y="3404"/>
                    <a:pt x="83" y="3398"/>
                  </a:cubicBezTo>
                  <a:cubicBezTo>
                    <a:pt x="79" y="3389"/>
                    <a:pt x="73" y="3381"/>
                    <a:pt x="67" y="3374"/>
                  </a:cubicBezTo>
                  <a:cubicBezTo>
                    <a:pt x="57" y="3365"/>
                    <a:pt x="45" y="3359"/>
                    <a:pt x="36" y="3354"/>
                  </a:cubicBezTo>
                  <a:cubicBezTo>
                    <a:pt x="34" y="3353"/>
                    <a:pt x="32" y="3352"/>
                    <a:pt x="30" y="3351"/>
                  </a:cubicBezTo>
                  <a:cubicBezTo>
                    <a:pt x="29" y="3342"/>
                    <a:pt x="28" y="3328"/>
                    <a:pt x="28" y="3315"/>
                  </a:cubicBezTo>
                  <a:cubicBezTo>
                    <a:pt x="28" y="3310"/>
                    <a:pt x="28" y="3305"/>
                    <a:pt x="28" y="3301"/>
                  </a:cubicBezTo>
                  <a:cubicBezTo>
                    <a:pt x="29" y="3297"/>
                    <a:pt x="29" y="3294"/>
                    <a:pt x="30" y="3292"/>
                  </a:cubicBezTo>
                  <a:cubicBezTo>
                    <a:pt x="30" y="3291"/>
                    <a:pt x="31" y="3288"/>
                    <a:pt x="33" y="3286"/>
                  </a:cubicBezTo>
                  <a:cubicBezTo>
                    <a:pt x="35" y="3281"/>
                    <a:pt x="38" y="3274"/>
                    <a:pt x="42" y="3268"/>
                  </a:cubicBezTo>
                  <a:cubicBezTo>
                    <a:pt x="47" y="3258"/>
                    <a:pt x="53" y="3248"/>
                    <a:pt x="57" y="3241"/>
                  </a:cubicBezTo>
                  <a:cubicBezTo>
                    <a:pt x="58" y="3239"/>
                    <a:pt x="59" y="3238"/>
                    <a:pt x="60" y="3237"/>
                  </a:cubicBezTo>
                  <a:cubicBezTo>
                    <a:pt x="75" y="3241"/>
                    <a:pt x="106" y="3248"/>
                    <a:pt x="137" y="3253"/>
                  </a:cubicBezTo>
                  <a:cubicBezTo>
                    <a:pt x="141" y="3253"/>
                    <a:pt x="141" y="3253"/>
                    <a:pt x="141" y="3253"/>
                  </a:cubicBezTo>
                  <a:cubicBezTo>
                    <a:pt x="228" y="3210"/>
                    <a:pt x="228" y="3210"/>
                    <a:pt x="228" y="3210"/>
                  </a:cubicBezTo>
                  <a:cubicBezTo>
                    <a:pt x="234" y="3210"/>
                    <a:pt x="246" y="3209"/>
                    <a:pt x="260" y="3208"/>
                  </a:cubicBezTo>
                  <a:cubicBezTo>
                    <a:pt x="269" y="3206"/>
                    <a:pt x="279" y="3205"/>
                    <a:pt x="288" y="3202"/>
                  </a:cubicBezTo>
                  <a:cubicBezTo>
                    <a:pt x="293" y="3200"/>
                    <a:pt x="298" y="3198"/>
                    <a:pt x="302" y="3196"/>
                  </a:cubicBezTo>
                  <a:cubicBezTo>
                    <a:pt x="307" y="3194"/>
                    <a:pt x="311" y="3191"/>
                    <a:pt x="314" y="3187"/>
                  </a:cubicBezTo>
                  <a:cubicBezTo>
                    <a:pt x="317" y="3185"/>
                    <a:pt x="320" y="3182"/>
                    <a:pt x="322" y="3178"/>
                  </a:cubicBezTo>
                  <a:cubicBezTo>
                    <a:pt x="324" y="3174"/>
                    <a:pt x="325" y="3170"/>
                    <a:pt x="325" y="3166"/>
                  </a:cubicBezTo>
                  <a:cubicBezTo>
                    <a:pt x="325" y="3162"/>
                    <a:pt x="324" y="3159"/>
                    <a:pt x="323" y="3156"/>
                  </a:cubicBezTo>
                  <a:cubicBezTo>
                    <a:pt x="321" y="3151"/>
                    <a:pt x="318" y="3148"/>
                    <a:pt x="316" y="3144"/>
                  </a:cubicBezTo>
                  <a:cubicBezTo>
                    <a:pt x="311" y="3138"/>
                    <a:pt x="306" y="3132"/>
                    <a:pt x="300" y="3125"/>
                  </a:cubicBezTo>
                  <a:cubicBezTo>
                    <a:pt x="294" y="3117"/>
                    <a:pt x="287" y="3108"/>
                    <a:pt x="280" y="3097"/>
                  </a:cubicBezTo>
                  <a:cubicBezTo>
                    <a:pt x="275" y="3089"/>
                    <a:pt x="272" y="3083"/>
                    <a:pt x="270" y="3079"/>
                  </a:cubicBezTo>
                  <a:cubicBezTo>
                    <a:pt x="268" y="3075"/>
                    <a:pt x="268" y="3073"/>
                    <a:pt x="268" y="3073"/>
                  </a:cubicBezTo>
                  <a:cubicBezTo>
                    <a:pt x="268" y="3072"/>
                    <a:pt x="268" y="3072"/>
                    <a:pt x="268" y="3072"/>
                  </a:cubicBezTo>
                  <a:cubicBezTo>
                    <a:pt x="268" y="3071"/>
                    <a:pt x="269" y="3070"/>
                    <a:pt x="270" y="3068"/>
                  </a:cubicBezTo>
                  <a:cubicBezTo>
                    <a:pt x="272" y="3065"/>
                    <a:pt x="275" y="3060"/>
                    <a:pt x="278" y="3053"/>
                  </a:cubicBezTo>
                  <a:cubicBezTo>
                    <a:pt x="280" y="3046"/>
                    <a:pt x="281" y="3038"/>
                    <a:pt x="282" y="3027"/>
                  </a:cubicBezTo>
                  <a:cubicBezTo>
                    <a:pt x="284" y="3021"/>
                    <a:pt x="292" y="3002"/>
                    <a:pt x="300" y="2980"/>
                  </a:cubicBezTo>
                  <a:cubicBezTo>
                    <a:pt x="304" y="2967"/>
                    <a:pt x="309" y="2953"/>
                    <a:pt x="313" y="2940"/>
                  </a:cubicBezTo>
                  <a:cubicBezTo>
                    <a:pt x="315" y="2934"/>
                    <a:pt x="316" y="2928"/>
                    <a:pt x="317" y="2922"/>
                  </a:cubicBezTo>
                  <a:cubicBezTo>
                    <a:pt x="318" y="2917"/>
                    <a:pt x="319" y="2912"/>
                    <a:pt x="319" y="2907"/>
                  </a:cubicBezTo>
                  <a:cubicBezTo>
                    <a:pt x="319" y="2904"/>
                    <a:pt x="319" y="2901"/>
                    <a:pt x="318" y="2897"/>
                  </a:cubicBezTo>
                  <a:cubicBezTo>
                    <a:pt x="318" y="2897"/>
                    <a:pt x="318" y="2897"/>
                    <a:pt x="318" y="2897"/>
                  </a:cubicBezTo>
                  <a:cubicBezTo>
                    <a:pt x="318" y="2897"/>
                    <a:pt x="317" y="2895"/>
                    <a:pt x="317" y="2892"/>
                  </a:cubicBezTo>
                  <a:cubicBezTo>
                    <a:pt x="317" y="2888"/>
                    <a:pt x="318" y="2883"/>
                    <a:pt x="319" y="2877"/>
                  </a:cubicBezTo>
                  <a:cubicBezTo>
                    <a:pt x="321" y="2868"/>
                    <a:pt x="324" y="2858"/>
                    <a:pt x="326" y="2851"/>
                  </a:cubicBezTo>
                  <a:cubicBezTo>
                    <a:pt x="327" y="2848"/>
                    <a:pt x="328" y="2845"/>
                    <a:pt x="329" y="2843"/>
                  </a:cubicBezTo>
                  <a:cubicBezTo>
                    <a:pt x="329" y="2842"/>
                    <a:pt x="329" y="2842"/>
                    <a:pt x="329" y="2842"/>
                  </a:cubicBezTo>
                  <a:cubicBezTo>
                    <a:pt x="332" y="2838"/>
                    <a:pt x="339" y="2830"/>
                    <a:pt x="348" y="2820"/>
                  </a:cubicBezTo>
                  <a:cubicBezTo>
                    <a:pt x="358" y="2809"/>
                    <a:pt x="370" y="2795"/>
                    <a:pt x="380" y="2785"/>
                  </a:cubicBezTo>
                  <a:cubicBezTo>
                    <a:pt x="381" y="2785"/>
                    <a:pt x="381" y="2785"/>
                    <a:pt x="381" y="2786"/>
                  </a:cubicBezTo>
                  <a:cubicBezTo>
                    <a:pt x="384" y="2789"/>
                    <a:pt x="388" y="2795"/>
                    <a:pt x="391" y="2802"/>
                  </a:cubicBezTo>
                  <a:cubicBezTo>
                    <a:pt x="396" y="2812"/>
                    <a:pt x="400" y="2824"/>
                    <a:pt x="403" y="2834"/>
                  </a:cubicBezTo>
                  <a:cubicBezTo>
                    <a:pt x="404" y="2839"/>
                    <a:pt x="405" y="2843"/>
                    <a:pt x="406" y="2846"/>
                  </a:cubicBezTo>
                  <a:cubicBezTo>
                    <a:pt x="407" y="2847"/>
                    <a:pt x="407" y="2848"/>
                    <a:pt x="407" y="2849"/>
                  </a:cubicBezTo>
                  <a:cubicBezTo>
                    <a:pt x="407" y="2849"/>
                    <a:pt x="407" y="2850"/>
                    <a:pt x="407" y="2850"/>
                  </a:cubicBezTo>
                  <a:cubicBezTo>
                    <a:pt x="407" y="2850"/>
                    <a:pt x="407" y="2850"/>
                    <a:pt x="407" y="2850"/>
                  </a:cubicBezTo>
                  <a:cubicBezTo>
                    <a:pt x="407" y="2850"/>
                    <a:pt x="407" y="2850"/>
                    <a:pt x="407" y="2850"/>
                  </a:cubicBezTo>
                  <a:cubicBezTo>
                    <a:pt x="414" y="2877"/>
                    <a:pt x="414" y="2877"/>
                    <a:pt x="414" y="2877"/>
                  </a:cubicBezTo>
                  <a:cubicBezTo>
                    <a:pt x="460" y="2822"/>
                    <a:pt x="460" y="2822"/>
                    <a:pt x="460" y="2822"/>
                  </a:cubicBezTo>
                  <a:cubicBezTo>
                    <a:pt x="532" y="2791"/>
                    <a:pt x="532" y="2791"/>
                    <a:pt x="532" y="2791"/>
                  </a:cubicBezTo>
                  <a:cubicBezTo>
                    <a:pt x="534" y="2789"/>
                    <a:pt x="534" y="2789"/>
                    <a:pt x="534" y="2789"/>
                  </a:cubicBezTo>
                  <a:cubicBezTo>
                    <a:pt x="534" y="2789"/>
                    <a:pt x="541" y="2783"/>
                    <a:pt x="550" y="2774"/>
                  </a:cubicBezTo>
                  <a:cubicBezTo>
                    <a:pt x="559" y="2764"/>
                    <a:pt x="570" y="2752"/>
                    <a:pt x="581" y="2739"/>
                  </a:cubicBezTo>
                  <a:cubicBezTo>
                    <a:pt x="586" y="2733"/>
                    <a:pt x="589" y="2726"/>
                    <a:pt x="591" y="2719"/>
                  </a:cubicBezTo>
                  <a:cubicBezTo>
                    <a:pt x="593" y="2711"/>
                    <a:pt x="594" y="2704"/>
                    <a:pt x="594" y="2697"/>
                  </a:cubicBezTo>
                  <a:cubicBezTo>
                    <a:pt x="594" y="2685"/>
                    <a:pt x="592" y="2673"/>
                    <a:pt x="590" y="2661"/>
                  </a:cubicBezTo>
                  <a:cubicBezTo>
                    <a:pt x="587" y="2650"/>
                    <a:pt x="585" y="2639"/>
                    <a:pt x="584" y="2630"/>
                  </a:cubicBezTo>
                  <a:cubicBezTo>
                    <a:pt x="583" y="2624"/>
                    <a:pt x="581" y="2619"/>
                    <a:pt x="577" y="2614"/>
                  </a:cubicBezTo>
                  <a:cubicBezTo>
                    <a:pt x="575" y="2610"/>
                    <a:pt x="571" y="2607"/>
                    <a:pt x="568" y="2604"/>
                  </a:cubicBezTo>
                  <a:cubicBezTo>
                    <a:pt x="561" y="2600"/>
                    <a:pt x="554" y="2597"/>
                    <a:pt x="546" y="2594"/>
                  </a:cubicBezTo>
                  <a:cubicBezTo>
                    <a:pt x="535" y="2590"/>
                    <a:pt x="522" y="2586"/>
                    <a:pt x="508" y="2581"/>
                  </a:cubicBezTo>
                  <a:cubicBezTo>
                    <a:pt x="499" y="2577"/>
                    <a:pt x="489" y="2573"/>
                    <a:pt x="479" y="2567"/>
                  </a:cubicBezTo>
                  <a:cubicBezTo>
                    <a:pt x="486" y="2558"/>
                    <a:pt x="497" y="2545"/>
                    <a:pt x="508" y="2530"/>
                  </a:cubicBezTo>
                  <a:cubicBezTo>
                    <a:pt x="518" y="2516"/>
                    <a:pt x="529" y="2501"/>
                    <a:pt x="538" y="2485"/>
                  </a:cubicBezTo>
                  <a:cubicBezTo>
                    <a:pt x="548" y="2470"/>
                    <a:pt x="556" y="2455"/>
                    <a:pt x="560" y="2440"/>
                  </a:cubicBezTo>
                  <a:cubicBezTo>
                    <a:pt x="562" y="2437"/>
                    <a:pt x="563" y="2434"/>
                    <a:pt x="564" y="2433"/>
                  </a:cubicBezTo>
                  <a:cubicBezTo>
                    <a:pt x="564" y="2431"/>
                    <a:pt x="565" y="2430"/>
                    <a:pt x="565" y="2430"/>
                  </a:cubicBezTo>
                  <a:cubicBezTo>
                    <a:pt x="566" y="2430"/>
                    <a:pt x="566" y="2429"/>
                    <a:pt x="566" y="2429"/>
                  </a:cubicBezTo>
                  <a:cubicBezTo>
                    <a:pt x="566" y="2429"/>
                    <a:pt x="568" y="2430"/>
                    <a:pt x="570" y="2430"/>
                  </a:cubicBezTo>
                  <a:cubicBezTo>
                    <a:pt x="574" y="2432"/>
                    <a:pt x="579" y="2434"/>
                    <a:pt x="586" y="2437"/>
                  </a:cubicBezTo>
                  <a:cubicBezTo>
                    <a:pt x="593" y="2439"/>
                    <a:pt x="601" y="2442"/>
                    <a:pt x="611" y="2442"/>
                  </a:cubicBezTo>
                  <a:cubicBezTo>
                    <a:pt x="611" y="2442"/>
                    <a:pt x="611" y="2442"/>
                    <a:pt x="611" y="2442"/>
                  </a:cubicBezTo>
                  <a:cubicBezTo>
                    <a:pt x="618" y="2442"/>
                    <a:pt x="627" y="2440"/>
                    <a:pt x="635" y="2437"/>
                  </a:cubicBezTo>
                  <a:cubicBezTo>
                    <a:pt x="638" y="2435"/>
                    <a:pt x="638" y="2435"/>
                    <a:pt x="638" y="2435"/>
                  </a:cubicBezTo>
                  <a:cubicBezTo>
                    <a:pt x="710" y="2346"/>
                    <a:pt x="710" y="2346"/>
                    <a:pt x="710" y="2346"/>
                  </a:cubicBezTo>
                  <a:cubicBezTo>
                    <a:pt x="722" y="2275"/>
                    <a:pt x="722" y="2275"/>
                    <a:pt x="722" y="2275"/>
                  </a:cubicBezTo>
                  <a:cubicBezTo>
                    <a:pt x="747" y="2219"/>
                    <a:pt x="747" y="2219"/>
                    <a:pt x="747" y="2219"/>
                  </a:cubicBezTo>
                  <a:cubicBezTo>
                    <a:pt x="747" y="2131"/>
                    <a:pt x="747" y="2131"/>
                    <a:pt x="747" y="2131"/>
                  </a:cubicBezTo>
                  <a:cubicBezTo>
                    <a:pt x="737" y="2129"/>
                    <a:pt x="737" y="2129"/>
                    <a:pt x="737" y="2129"/>
                  </a:cubicBezTo>
                  <a:cubicBezTo>
                    <a:pt x="737" y="2128"/>
                    <a:pt x="737" y="2128"/>
                    <a:pt x="737" y="2128"/>
                  </a:cubicBezTo>
                  <a:cubicBezTo>
                    <a:pt x="735" y="2128"/>
                    <a:pt x="718" y="2123"/>
                    <a:pt x="697" y="2116"/>
                  </a:cubicBezTo>
                  <a:cubicBezTo>
                    <a:pt x="678" y="2109"/>
                    <a:pt x="657" y="2101"/>
                    <a:pt x="638" y="2092"/>
                  </a:cubicBezTo>
                  <a:cubicBezTo>
                    <a:pt x="650" y="2019"/>
                    <a:pt x="650" y="2019"/>
                    <a:pt x="650" y="2019"/>
                  </a:cubicBezTo>
                  <a:cubicBezTo>
                    <a:pt x="638" y="1973"/>
                    <a:pt x="638" y="1973"/>
                    <a:pt x="638" y="1973"/>
                  </a:cubicBezTo>
                  <a:cubicBezTo>
                    <a:pt x="694" y="1893"/>
                    <a:pt x="694" y="1893"/>
                    <a:pt x="694" y="1893"/>
                  </a:cubicBezTo>
                  <a:cubicBezTo>
                    <a:pt x="672" y="1820"/>
                    <a:pt x="672" y="1820"/>
                    <a:pt x="672" y="1820"/>
                  </a:cubicBezTo>
                  <a:cubicBezTo>
                    <a:pt x="666" y="1817"/>
                    <a:pt x="666" y="1817"/>
                    <a:pt x="666" y="1817"/>
                  </a:cubicBezTo>
                  <a:cubicBezTo>
                    <a:pt x="666" y="1817"/>
                    <a:pt x="645" y="1806"/>
                    <a:pt x="620" y="1795"/>
                  </a:cubicBezTo>
                  <a:cubicBezTo>
                    <a:pt x="607" y="1789"/>
                    <a:pt x="594" y="1783"/>
                    <a:pt x="582" y="1778"/>
                  </a:cubicBezTo>
                  <a:cubicBezTo>
                    <a:pt x="575" y="1775"/>
                    <a:pt x="570" y="1773"/>
                    <a:pt x="564" y="1771"/>
                  </a:cubicBezTo>
                  <a:cubicBezTo>
                    <a:pt x="559" y="1769"/>
                    <a:pt x="555" y="1768"/>
                    <a:pt x="550" y="1767"/>
                  </a:cubicBezTo>
                  <a:cubicBezTo>
                    <a:pt x="550" y="1767"/>
                    <a:pt x="549" y="1767"/>
                    <a:pt x="548" y="1766"/>
                  </a:cubicBezTo>
                  <a:cubicBezTo>
                    <a:pt x="545" y="1765"/>
                    <a:pt x="542" y="1762"/>
                    <a:pt x="537" y="1759"/>
                  </a:cubicBezTo>
                  <a:cubicBezTo>
                    <a:pt x="530" y="1753"/>
                    <a:pt x="521" y="1745"/>
                    <a:pt x="512" y="1736"/>
                  </a:cubicBezTo>
                  <a:cubicBezTo>
                    <a:pt x="498" y="1722"/>
                    <a:pt x="484" y="1706"/>
                    <a:pt x="474" y="1694"/>
                  </a:cubicBezTo>
                  <a:cubicBezTo>
                    <a:pt x="468" y="1688"/>
                    <a:pt x="464" y="1683"/>
                    <a:pt x="461" y="1679"/>
                  </a:cubicBezTo>
                  <a:cubicBezTo>
                    <a:pt x="460" y="1678"/>
                    <a:pt x="459" y="1677"/>
                    <a:pt x="458" y="1676"/>
                  </a:cubicBezTo>
                  <a:cubicBezTo>
                    <a:pt x="435" y="1584"/>
                    <a:pt x="435" y="1584"/>
                    <a:pt x="435" y="1584"/>
                  </a:cubicBezTo>
                  <a:cubicBezTo>
                    <a:pt x="446" y="1523"/>
                    <a:pt x="446" y="1523"/>
                    <a:pt x="446" y="1523"/>
                  </a:cubicBezTo>
                  <a:cubicBezTo>
                    <a:pt x="505" y="1447"/>
                    <a:pt x="505" y="1447"/>
                    <a:pt x="505" y="1447"/>
                  </a:cubicBezTo>
                  <a:cubicBezTo>
                    <a:pt x="581" y="1372"/>
                    <a:pt x="581" y="1372"/>
                    <a:pt x="581" y="1372"/>
                  </a:cubicBezTo>
                  <a:cubicBezTo>
                    <a:pt x="619" y="1288"/>
                    <a:pt x="619" y="1288"/>
                    <a:pt x="619" y="1288"/>
                  </a:cubicBezTo>
                  <a:cubicBezTo>
                    <a:pt x="631" y="1148"/>
                    <a:pt x="631" y="1148"/>
                    <a:pt x="631" y="1148"/>
                  </a:cubicBezTo>
                  <a:cubicBezTo>
                    <a:pt x="692" y="1056"/>
                    <a:pt x="692" y="1056"/>
                    <a:pt x="692" y="1056"/>
                  </a:cubicBezTo>
                  <a:cubicBezTo>
                    <a:pt x="692" y="978"/>
                    <a:pt x="692" y="978"/>
                    <a:pt x="692" y="978"/>
                  </a:cubicBezTo>
                  <a:cubicBezTo>
                    <a:pt x="692" y="919"/>
                    <a:pt x="692" y="919"/>
                    <a:pt x="692" y="919"/>
                  </a:cubicBezTo>
                  <a:cubicBezTo>
                    <a:pt x="722" y="830"/>
                    <a:pt x="722" y="830"/>
                    <a:pt x="722" y="830"/>
                  </a:cubicBezTo>
                  <a:cubicBezTo>
                    <a:pt x="774" y="727"/>
                    <a:pt x="774" y="727"/>
                    <a:pt x="774" y="727"/>
                  </a:cubicBezTo>
                  <a:cubicBezTo>
                    <a:pt x="770" y="720"/>
                    <a:pt x="770" y="720"/>
                    <a:pt x="770" y="720"/>
                  </a:cubicBezTo>
                  <a:cubicBezTo>
                    <a:pt x="770" y="720"/>
                    <a:pt x="764" y="707"/>
                    <a:pt x="755" y="694"/>
                  </a:cubicBezTo>
                  <a:cubicBezTo>
                    <a:pt x="750" y="687"/>
                    <a:pt x="745" y="681"/>
                    <a:pt x="739" y="675"/>
                  </a:cubicBezTo>
                  <a:cubicBezTo>
                    <a:pt x="736" y="672"/>
                    <a:pt x="733" y="669"/>
                    <a:pt x="729" y="667"/>
                  </a:cubicBezTo>
                  <a:cubicBezTo>
                    <a:pt x="726" y="666"/>
                    <a:pt x="723" y="664"/>
                    <a:pt x="719" y="664"/>
                  </a:cubicBezTo>
                  <a:cubicBezTo>
                    <a:pt x="718" y="662"/>
                    <a:pt x="717" y="660"/>
                    <a:pt x="716" y="657"/>
                  </a:cubicBezTo>
                  <a:cubicBezTo>
                    <a:pt x="713" y="650"/>
                    <a:pt x="710" y="640"/>
                    <a:pt x="707" y="628"/>
                  </a:cubicBezTo>
                  <a:cubicBezTo>
                    <a:pt x="703" y="611"/>
                    <a:pt x="699" y="590"/>
                    <a:pt x="696" y="572"/>
                  </a:cubicBezTo>
                  <a:cubicBezTo>
                    <a:pt x="695" y="563"/>
                    <a:pt x="694" y="555"/>
                    <a:pt x="693" y="547"/>
                  </a:cubicBezTo>
                  <a:cubicBezTo>
                    <a:pt x="693" y="540"/>
                    <a:pt x="692" y="534"/>
                    <a:pt x="692" y="530"/>
                  </a:cubicBezTo>
                  <a:cubicBezTo>
                    <a:pt x="692" y="515"/>
                    <a:pt x="692" y="497"/>
                    <a:pt x="692" y="482"/>
                  </a:cubicBezTo>
                  <a:cubicBezTo>
                    <a:pt x="692" y="468"/>
                    <a:pt x="692" y="457"/>
                    <a:pt x="692" y="457"/>
                  </a:cubicBezTo>
                  <a:cubicBezTo>
                    <a:pt x="692" y="418"/>
                    <a:pt x="692" y="418"/>
                    <a:pt x="692" y="418"/>
                  </a:cubicBezTo>
                  <a:cubicBezTo>
                    <a:pt x="732" y="359"/>
                    <a:pt x="732" y="359"/>
                    <a:pt x="732" y="359"/>
                  </a:cubicBezTo>
                  <a:cubicBezTo>
                    <a:pt x="698" y="306"/>
                    <a:pt x="698" y="306"/>
                    <a:pt x="698" y="306"/>
                  </a:cubicBezTo>
                  <a:cubicBezTo>
                    <a:pt x="698" y="232"/>
                    <a:pt x="698" y="232"/>
                    <a:pt x="698" y="232"/>
                  </a:cubicBezTo>
                  <a:cubicBezTo>
                    <a:pt x="729" y="141"/>
                    <a:pt x="729" y="141"/>
                    <a:pt x="729" y="141"/>
                  </a:cubicBezTo>
                  <a:cubicBezTo>
                    <a:pt x="729" y="51"/>
                    <a:pt x="729" y="51"/>
                    <a:pt x="729" y="51"/>
                  </a:cubicBezTo>
                  <a:cubicBezTo>
                    <a:pt x="798" y="31"/>
                    <a:pt x="798" y="31"/>
                    <a:pt x="798" y="31"/>
                  </a:cubicBezTo>
                  <a:cubicBezTo>
                    <a:pt x="893" y="104"/>
                    <a:pt x="893" y="104"/>
                    <a:pt x="893" y="104"/>
                  </a:cubicBezTo>
                  <a:cubicBezTo>
                    <a:pt x="919" y="189"/>
                    <a:pt x="919" y="189"/>
                    <a:pt x="919" y="189"/>
                  </a:cubicBezTo>
                  <a:cubicBezTo>
                    <a:pt x="1088" y="189"/>
                    <a:pt x="1088" y="189"/>
                    <a:pt x="1088" y="189"/>
                  </a:cubicBezTo>
                  <a:cubicBezTo>
                    <a:pt x="1292" y="225"/>
                    <a:pt x="1292" y="225"/>
                    <a:pt x="1292" y="225"/>
                  </a:cubicBezTo>
                  <a:cubicBezTo>
                    <a:pt x="1522" y="355"/>
                    <a:pt x="1522" y="355"/>
                    <a:pt x="1522" y="355"/>
                  </a:cubicBezTo>
                  <a:cubicBezTo>
                    <a:pt x="1522" y="404"/>
                    <a:pt x="1522" y="404"/>
                    <a:pt x="1522" y="404"/>
                  </a:cubicBezTo>
                  <a:cubicBezTo>
                    <a:pt x="1530" y="408"/>
                    <a:pt x="1530" y="408"/>
                    <a:pt x="1530" y="408"/>
                  </a:cubicBezTo>
                  <a:cubicBezTo>
                    <a:pt x="1530" y="408"/>
                    <a:pt x="1530" y="408"/>
                    <a:pt x="1646" y="469"/>
                  </a:cubicBezTo>
                  <a:cubicBezTo>
                    <a:pt x="1673" y="484"/>
                    <a:pt x="1699" y="505"/>
                    <a:pt x="1721" y="528"/>
                  </a:cubicBezTo>
                  <a:cubicBezTo>
                    <a:pt x="1755" y="563"/>
                    <a:pt x="1782" y="603"/>
                    <a:pt x="1801" y="635"/>
                  </a:cubicBezTo>
                  <a:cubicBezTo>
                    <a:pt x="1810" y="651"/>
                    <a:pt x="1818" y="665"/>
                    <a:pt x="1823" y="674"/>
                  </a:cubicBezTo>
                  <a:cubicBezTo>
                    <a:pt x="1825" y="679"/>
                    <a:pt x="1827" y="683"/>
                    <a:pt x="1828" y="685"/>
                  </a:cubicBezTo>
                  <a:cubicBezTo>
                    <a:pt x="1828" y="685"/>
                    <a:pt x="1828" y="685"/>
                    <a:pt x="1828" y="685"/>
                  </a:cubicBezTo>
                  <a:cubicBezTo>
                    <a:pt x="1827" y="683"/>
                    <a:pt x="1825" y="679"/>
                    <a:pt x="1823" y="674"/>
                  </a:cubicBezTo>
                  <a:cubicBezTo>
                    <a:pt x="1818" y="665"/>
                    <a:pt x="1810" y="651"/>
                    <a:pt x="1801" y="635"/>
                  </a:cubicBezTo>
                  <a:cubicBezTo>
                    <a:pt x="1782" y="603"/>
                    <a:pt x="1755" y="563"/>
                    <a:pt x="1721" y="528"/>
                  </a:cubicBezTo>
                  <a:cubicBezTo>
                    <a:pt x="1699" y="505"/>
                    <a:pt x="1673" y="484"/>
                    <a:pt x="1646" y="469"/>
                  </a:cubicBezTo>
                  <a:cubicBezTo>
                    <a:pt x="1530" y="408"/>
                    <a:pt x="1530" y="408"/>
                    <a:pt x="1530" y="408"/>
                  </a:cubicBezTo>
                  <a:cubicBezTo>
                    <a:pt x="1522" y="404"/>
                    <a:pt x="1522" y="404"/>
                    <a:pt x="1522" y="404"/>
                  </a:cubicBezTo>
                  <a:cubicBezTo>
                    <a:pt x="1522" y="355"/>
                    <a:pt x="1522" y="355"/>
                    <a:pt x="1522" y="355"/>
                  </a:cubicBezTo>
                  <a:cubicBezTo>
                    <a:pt x="1292" y="225"/>
                    <a:pt x="1292" y="225"/>
                    <a:pt x="1292" y="225"/>
                  </a:cubicBezTo>
                  <a:cubicBezTo>
                    <a:pt x="1088" y="189"/>
                    <a:pt x="1088" y="189"/>
                    <a:pt x="1088" y="189"/>
                  </a:cubicBezTo>
                  <a:cubicBezTo>
                    <a:pt x="957" y="189"/>
                    <a:pt x="957" y="189"/>
                    <a:pt x="957" y="189"/>
                  </a:cubicBezTo>
                  <a:cubicBezTo>
                    <a:pt x="954" y="179"/>
                    <a:pt x="954" y="179"/>
                    <a:pt x="954" y="179"/>
                  </a:cubicBezTo>
                  <a:cubicBezTo>
                    <a:pt x="952" y="173"/>
                    <a:pt x="951" y="167"/>
                    <a:pt x="949" y="161"/>
                  </a:cubicBezTo>
                  <a:cubicBezTo>
                    <a:pt x="940" y="161"/>
                    <a:pt x="940" y="161"/>
                    <a:pt x="940" y="161"/>
                  </a:cubicBezTo>
                  <a:cubicBezTo>
                    <a:pt x="917" y="87"/>
                    <a:pt x="917" y="87"/>
                    <a:pt x="917" y="87"/>
                  </a:cubicBezTo>
                  <a:cubicBezTo>
                    <a:pt x="804" y="0"/>
                    <a:pt x="804" y="0"/>
                    <a:pt x="80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2"/>
            <p:cNvSpPr>
              <a:spLocks noEditPoints="1"/>
            </p:cNvSpPr>
            <p:nvPr/>
          </p:nvSpPr>
          <p:spPr bwMode="auto">
            <a:xfrm>
              <a:off x="3671008" y="-4084987"/>
              <a:ext cx="242888" cy="26988"/>
            </a:xfrm>
            <a:custGeom>
              <a:avLst/>
              <a:gdLst>
                <a:gd name="T0" fmla="*/ 269 w 361"/>
                <a:gd name="T1" fmla="*/ 40 h 40"/>
                <a:gd name="T2" fmla="*/ 269 w 361"/>
                <a:gd name="T3" fmla="*/ 40 h 40"/>
                <a:gd name="T4" fmla="*/ 261 w 361"/>
                <a:gd name="T5" fmla="*/ 39 h 40"/>
                <a:gd name="T6" fmla="*/ 261 w 361"/>
                <a:gd name="T7" fmla="*/ 39 h 40"/>
                <a:gd name="T8" fmla="*/ 261 w 361"/>
                <a:gd name="T9" fmla="*/ 39 h 40"/>
                <a:gd name="T10" fmla="*/ 261 w 361"/>
                <a:gd name="T11" fmla="*/ 39 h 40"/>
                <a:gd name="T12" fmla="*/ 287 w 361"/>
                <a:gd name="T13" fmla="*/ 32 h 40"/>
                <a:gd name="T14" fmla="*/ 287 w 361"/>
                <a:gd name="T15" fmla="*/ 32 h 40"/>
                <a:gd name="T16" fmla="*/ 254 w 361"/>
                <a:gd name="T17" fmla="*/ 34 h 40"/>
                <a:gd name="T18" fmla="*/ 298 w 361"/>
                <a:gd name="T19" fmla="*/ 23 h 40"/>
                <a:gd name="T20" fmla="*/ 297 w 361"/>
                <a:gd name="T21" fmla="*/ 24 h 40"/>
                <a:gd name="T22" fmla="*/ 297 w 361"/>
                <a:gd name="T23" fmla="*/ 24 h 40"/>
                <a:gd name="T24" fmla="*/ 298 w 361"/>
                <a:gd name="T25" fmla="*/ 23 h 40"/>
                <a:gd name="T26" fmla="*/ 291 w 361"/>
                <a:gd name="T27" fmla="*/ 23 h 40"/>
                <a:gd name="T28" fmla="*/ 290 w 361"/>
                <a:gd name="T29" fmla="*/ 23 h 40"/>
                <a:gd name="T30" fmla="*/ 301 w 361"/>
                <a:gd name="T31" fmla="*/ 23 h 40"/>
                <a:gd name="T32" fmla="*/ 301 w 361"/>
                <a:gd name="T33" fmla="*/ 22 h 40"/>
                <a:gd name="T34" fmla="*/ 235 w 361"/>
                <a:gd name="T35" fmla="*/ 22 h 40"/>
                <a:gd name="T36" fmla="*/ 236 w 361"/>
                <a:gd name="T37" fmla="*/ 22 h 40"/>
                <a:gd name="T38" fmla="*/ 244 w 361"/>
                <a:gd name="T39" fmla="*/ 21 h 40"/>
                <a:gd name="T40" fmla="*/ 244 w 361"/>
                <a:gd name="T41" fmla="*/ 21 h 40"/>
                <a:gd name="T42" fmla="*/ 244 w 361"/>
                <a:gd name="T43" fmla="*/ 21 h 40"/>
                <a:gd name="T44" fmla="*/ 305 w 361"/>
                <a:gd name="T45" fmla="*/ 21 h 40"/>
                <a:gd name="T46" fmla="*/ 305 w 361"/>
                <a:gd name="T47" fmla="*/ 21 h 40"/>
                <a:gd name="T48" fmla="*/ 235 w 361"/>
                <a:gd name="T49" fmla="*/ 22 h 40"/>
                <a:gd name="T50" fmla="*/ 220 w 361"/>
                <a:gd name="T51" fmla="*/ 19 h 40"/>
                <a:gd name="T52" fmla="*/ 0 w 361"/>
                <a:gd name="T53" fmla="*/ 23 h 40"/>
                <a:gd name="T54" fmla="*/ 14 w 361"/>
                <a:gd name="T55" fmla="*/ 17 h 40"/>
                <a:gd name="T56" fmla="*/ 155 w 361"/>
                <a:gd name="T57" fmla="*/ 17 h 40"/>
                <a:gd name="T58" fmla="*/ 313 w 361"/>
                <a:gd name="T59" fmla="*/ 14 h 40"/>
                <a:gd name="T60" fmla="*/ 308 w 361"/>
                <a:gd name="T61" fmla="*/ 19 h 40"/>
                <a:gd name="T62" fmla="*/ 327 w 361"/>
                <a:gd name="T63" fmla="*/ 0 h 40"/>
                <a:gd name="T64" fmla="*/ 335 w 361"/>
                <a:gd name="T65" fmla="*/ 8 h 40"/>
                <a:gd name="T66" fmla="*/ 335 w 361"/>
                <a:gd name="T67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1" h="40">
                  <a:moveTo>
                    <a:pt x="269" y="40"/>
                  </a:moveTo>
                  <a:cubicBezTo>
                    <a:pt x="269" y="40"/>
                    <a:pt x="269" y="40"/>
                    <a:pt x="269" y="40"/>
                  </a:cubicBezTo>
                  <a:cubicBezTo>
                    <a:pt x="269" y="40"/>
                    <a:pt x="269" y="40"/>
                    <a:pt x="269" y="40"/>
                  </a:cubicBezTo>
                  <a:cubicBezTo>
                    <a:pt x="269" y="40"/>
                    <a:pt x="269" y="40"/>
                    <a:pt x="269" y="40"/>
                  </a:cubicBezTo>
                  <a:moveTo>
                    <a:pt x="261" y="39"/>
                  </a:moveTo>
                  <a:cubicBezTo>
                    <a:pt x="261" y="39"/>
                    <a:pt x="261" y="39"/>
                    <a:pt x="261" y="39"/>
                  </a:cubicBezTo>
                  <a:cubicBezTo>
                    <a:pt x="262" y="39"/>
                    <a:pt x="263" y="39"/>
                    <a:pt x="263" y="39"/>
                  </a:cubicBezTo>
                  <a:cubicBezTo>
                    <a:pt x="262" y="39"/>
                    <a:pt x="262" y="39"/>
                    <a:pt x="261" y="39"/>
                  </a:cubicBezTo>
                  <a:moveTo>
                    <a:pt x="254" y="34"/>
                  </a:moveTo>
                  <a:cubicBezTo>
                    <a:pt x="256" y="36"/>
                    <a:pt x="258" y="38"/>
                    <a:pt x="261" y="39"/>
                  </a:cubicBezTo>
                  <a:cubicBezTo>
                    <a:pt x="261" y="39"/>
                    <a:pt x="261" y="39"/>
                    <a:pt x="261" y="39"/>
                  </a:cubicBezTo>
                  <a:cubicBezTo>
                    <a:pt x="261" y="39"/>
                    <a:pt x="261" y="39"/>
                    <a:pt x="261" y="39"/>
                  </a:cubicBezTo>
                  <a:cubicBezTo>
                    <a:pt x="258" y="38"/>
                    <a:pt x="256" y="36"/>
                    <a:pt x="254" y="34"/>
                  </a:cubicBezTo>
                  <a:moveTo>
                    <a:pt x="287" y="32"/>
                  </a:moveTo>
                  <a:cubicBezTo>
                    <a:pt x="285" y="34"/>
                    <a:pt x="282" y="37"/>
                    <a:pt x="278" y="38"/>
                  </a:cubicBezTo>
                  <a:cubicBezTo>
                    <a:pt x="282" y="37"/>
                    <a:pt x="285" y="34"/>
                    <a:pt x="287" y="32"/>
                  </a:cubicBezTo>
                  <a:moveTo>
                    <a:pt x="249" y="29"/>
                  </a:moveTo>
                  <a:cubicBezTo>
                    <a:pt x="250" y="31"/>
                    <a:pt x="252" y="32"/>
                    <a:pt x="254" y="34"/>
                  </a:cubicBezTo>
                  <a:cubicBezTo>
                    <a:pt x="252" y="32"/>
                    <a:pt x="250" y="31"/>
                    <a:pt x="249" y="29"/>
                  </a:cubicBezTo>
                  <a:moveTo>
                    <a:pt x="298" y="23"/>
                  </a:moveTo>
                  <a:cubicBezTo>
                    <a:pt x="298" y="23"/>
                    <a:pt x="297" y="23"/>
                    <a:pt x="297" y="23"/>
                  </a:cubicBezTo>
                  <a:cubicBezTo>
                    <a:pt x="297" y="23"/>
                    <a:pt x="297" y="24"/>
                    <a:pt x="297" y="24"/>
                  </a:cubicBezTo>
                  <a:cubicBezTo>
                    <a:pt x="295" y="25"/>
                    <a:pt x="292" y="28"/>
                    <a:pt x="289" y="31"/>
                  </a:cubicBezTo>
                  <a:cubicBezTo>
                    <a:pt x="292" y="28"/>
                    <a:pt x="295" y="25"/>
                    <a:pt x="297" y="24"/>
                  </a:cubicBezTo>
                  <a:cubicBezTo>
                    <a:pt x="297" y="24"/>
                    <a:pt x="297" y="23"/>
                    <a:pt x="297" y="23"/>
                  </a:cubicBezTo>
                  <a:cubicBezTo>
                    <a:pt x="297" y="23"/>
                    <a:pt x="298" y="23"/>
                    <a:pt x="298" y="23"/>
                  </a:cubicBezTo>
                  <a:moveTo>
                    <a:pt x="290" y="23"/>
                  </a:moveTo>
                  <a:cubicBezTo>
                    <a:pt x="291" y="23"/>
                    <a:pt x="291" y="23"/>
                    <a:pt x="291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23"/>
                    <a:pt x="290" y="23"/>
                    <a:pt x="290" y="23"/>
                  </a:cubicBezTo>
                  <a:moveTo>
                    <a:pt x="301" y="22"/>
                  </a:moveTo>
                  <a:cubicBezTo>
                    <a:pt x="301" y="22"/>
                    <a:pt x="301" y="22"/>
                    <a:pt x="301" y="23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1" y="22"/>
                    <a:pt x="301" y="22"/>
                    <a:pt x="301" y="22"/>
                  </a:cubicBezTo>
                  <a:moveTo>
                    <a:pt x="235" y="22"/>
                  </a:moveTo>
                  <a:cubicBezTo>
                    <a:pt x="235" y="22"/>
                    <a:pt x="235" y="22"/>
                    <a:pt x="235" y="22"/>
                  </a:cubicBezTo>
                  <a:cubicBezTo>
                    <a:pt x="235" y="22"/>
                    <a:pt x="235" y="22"/>
                    <a:pt x="236" y="22"/>
                  </a:cubicBezTo>
                  <a:cubicBezTo>
                    <a:pt x="236" y="22"/>
                    <a:pt x="236" y="22"/>
                    <a:pt x="236" y="22"/>
                  </a:cubicBezTo>
                  <a:cubicBezTo>
                    <a:pt x="235" y="22"/>
                    <a:pt x="235" y="22"/>
                    <a:pt x="235" y="22"/>
                  </a:cubicBezTo>
                  <a:moveTo>
                    <a:pt x="244" y="21"/>
                  </a:moveTo>
                  <a:cubicBezTo>
                    <a:pt x="244" y="21"/>
                    <a:pt x="244" y="21"/>
                    <a:pt x="244" y="21"/>
                  </a:cubicBezTo>
                  <a:cubicBezTo>
                    <a:pt x="244" y="21"/>
                    <a:pt x="244" y="21"/>
                    <a:pt x="244" y="21"/>
                  </a:cubicBezTo>
                  <a:cubicBezTo>
                    <a:pt x="245" y="22"/>
                    <a:pt x="245" y="23"/>
                    <a:pt x="245" y="23"/>
                  </a:cubicBezTo>
                  <a:cubicBezTo>
                    <a:pt x="245" y="23"/>
                    <a:pt x="245" y="22"/>
                    <a:pt x="244" y="21"/>
                  </a:cubicBezTo>
                  <a:cubicBezTo>
                    <a:pt x="244" y="21"/>
                    <a:pt x="244" y="21"/>
                    <a:pt x="244" y="21"/>
                  </a:cubicBezTo>
                  <a:moveTo>
                    <a:pt x="305" y="21"/>
                  </a:moveTo>
                  <a:cubicBezTo>
                    <a:pt x="305" y="21"/>
                    <a:pt x="304" y="21"/>
                    <a:pt x="303" y="22"/>
                  </a:cubicBezTo>
                  <a:cubicBezTo>
                    <a:pt x="304" y="21"/>
                    <a:pt x="305" y="21"/>
                    <a:pt x="305" y="21"/>
                  </a:cubicBezTo>
                  <a:moveTo>
                    <a:pt x="220" y="19"/>
                  </a:moveTo>
                  <a:cubicBezTo>
                    <a:pt x="224" y="20"/>
                    <a:pt x="229" y="22"/>
                    <a:pt x="235" y="22"/>
                  </a:cubicBezTo>
                  <a:cubicBezTo>
                    <a:pt x="235" y="22"/>
                    <a:pt x="235" y="22"/>
                    <a:pt x="235" y="22"/>
                  </a:cubicBezTo>
                  <a:cubicBezTo>
                    <a:pt x="229" y="22"/>
                    <a:pt x="224" y="20"/>
                    <a:pt x="220" y="19"/>
                  </a:cubicBezTo>
                  <a:moveTo>
                    <a:pt x="14" y="17"/>
                  </a:moveTo>
                  <a:cubicBezTo>
                    <a:pt x="9" y="19"/>
                    <a:pt x="4" y="21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170" y="15"/>
                  </a:moveTo>
                  <a:cubicBezTo>
                    <a:pt x="166" y="15"/>
                    <a:pt x="162" y="16"/>
                    <a:pt x="155" y="17"/>
                  </a:cubicBezTo>
                  <a:cubicBezTo>
                    <a:pt x="162" y="16"/>
                    <a:pt x="166" y="15"/>
                    <a:pt x="170" y="15"/>
                  </a:cubicBezTo>
                  <a:moveTo>
                    <a:pt x="313" y="14"/>
                  </a:moveTo>
                  <a:cubicBezTo>
                    <a:pt x="312" y="15"/>
                    <a:pt x="311" y="17"/>
                    <a:pt x="309" y="18"/>
                  </a:cubicBezTo>
                  <a:cubicBezTo>
                    <a:pt x="309" y="18"/>
                    <a:pt x="308" y="19"/>
                    <a:pt x="308" y="19"/>
                  </a:cubicBezTo>
                  <a:cubicBezTo>
                    <a:pt x="310" y="18"/>
                    <a:pt x="311" y="16"/>
                    <a:pt x="313" y="14"/>
                  </a:cubicBezTo>
                  <a:moveTo>
                    <a:pt x="327" y="0"/>
                  </a:moveTo>
                  <a:cubicBezTo>
                    <a:pt x="327" y="0"/>
                    <a:pt x="327" y="0"/>
                    <a:pt x="327" y="0"/>
                  </a:cubicBezTo>
                  <a:cubicBezTo>
                    <a:pt x="335" y="8"/>
                    <a:pt x="335" y="8"/>
                    <a:pt x="335" y="8"/>
                  </a:cubicBezTo>
                  <a:cubicBezTo>
                    <a:pt x="361" y="25"/>
                    <a:pt x="361" y="25"/>
                    <a:pt x="361" y="25"/>
                  </a:cubicBezTo>
                  <a:cubicBezTo>
                    <a:pt x="335" y="8"/>
                    <a:pt x="335" y="8"/>
                    <a:pt x="335" y="8"/>
                  </a:cubicBezTo>
                  <a:cubicBezTo>
                    <a:pt x="327" y="0"/>
                    <a:pt x="327" y="0"/>
                    <a:pt x="327" y="0"/>
                  </a:cubicBezTo>
                </a:path>
              </a:pathLst>
            </a:cu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43"/>
            <p:cNvSpPr>
              <a:spLocks noEditPoints="1"/>
            </p:cNvSpPr>
            <p:nvPr/>
          </p:nvSpPr>
          <p:spPr bwMode="auto">
            <a:xfrm>
              <a:off x="3666245" y="-4116737"/>
              <a:ext cx="300038" cy="58738"/>
            </a:xfrm>
            <a:custGeom>
              <a:avLst/>
              <a:gdLst>
                <a:gd name="T0" fmla="*/ 298 w 446"/>
                <a:gd name="T1" fmla="*/ 71 h 88"/>
                <a:gd name="T2" fmla="*/ 303 w 446"/>
                <a:gd name="T3" fmla="*/ 66 h 88"/>
                <a:gd name="T4" fmla="*/ 306 w 446"/>
                <a:gd name="T5" fmla="*/ 44 h 88"/>
                <a:gd name="T6" fmla="*/ 338 w 446"/>
                <a:gd name="T7" fmla="*/ 1 h 88"/>
                <a:gd name="T8" fmla="*/ 337 w 446"/>
                <a:gd name="T9" fmla="*/ 1 h 88"/>
                <a:gd name="T10" fmla="*/ 332 w 446"/>
                <a:gd name="T11" fmla="*/ 5 h 88"/>
                <a:gd name="T12" fmla="*/ 331 w 446"/>
                <a:gd name="T13" fmla="*/ 6 h 88"/>
                <a:gd name="T14" fmla="*/ 329 w 446"/>
                <a:gd name="T15" fmla="*/ 8 h 88"/>
                <a:gd name="T16" fmla="*/ 305 w 446"/>
                <a:gd name="T17" fmla="*/ 38 h 88"/>
                <a:gd name="T18" fmla="*/ 300 w 446"/>
                <a:gd name="T19" fmla="*/ 43 h 88"/>
                <a:gd name="T20" fmla="*/ 283 w 446"/>
                <a:gd name="T21" fmla="*/ 53 h 88"/>
                <a:gd name="T22" fmla="*/ 277 w 446"/>
                <a:gd name="T23" fmla="*/ 58 h 88"/>
                <a:gd name="T24" fmla="*/ 267 w 446"/>
                <a:gd name="T25" fmla="*/ 46 h 88"/>
                <a:gd name="T26" fmla="*/ 253 w 446"/>
                <a:gd name="T27" fmla="*/ 41 h 88"/>
                <a:gd name="T28" fmla="*/ 242 w 446"/>
                <a:gd name="T29" fmla="*/ 42 h 88"/>
                <a:gd name="T30" fmla="*/ 239 w 446"/>
                <a:gd name="T31" fmla="*/ 42 h 88"/>
                <a:gd name="T32" fmla="*/ 225 w 446"/>
                <a:gd name="T33" fmla="*/ 36 h 88"/>
                <a:gd name="T34" fmla="*/ 215 w 446"/>
                <a:gd name="T35" fmla="*/ 35 h 88"/>
                <a:gd name="T36" fmla="*/ 177 w 446"/>
                <a:gd name="T37" fmla="*/ 35 h 88"/>
                <a:gd name="T38" fmla="*/ 115 w 446"/>
                <a:gd name="T39" fmla="*/ 43 h 88"/>
                <a:gd name="T40" fmla="*/ 18 w 446"/>
                <a:gd name="T41" fmla="*/ 35 h 88"/>
                <a:gd name="T42" fmla="*/ 7 w 446"/>
                <a:gd name="T43" fmla="*/ 71 h 88"/>
                <a:gd name="T44" fmla="*/ 70 w 446"/>
                <a:gd name="T45" fmla="*/ 59 h 88"/>
                <a:gd name="T46" fmla="*/ 113 w 446"/>
                <a:gd name="T47" fmla="*/ 71 h 88"/>
                <a:gd name="T48" fmla="*/ 177 w 446"/>
                <a:gd name="T49" fmla="*/ 63 h 88"/>
                <a:gd name="T50" fmla="*/ 217 w 446"/>
                <a:gd name="T51" fmla="*/ 63 h 88"/>
                <a:gd name="T52" fmla="*/ 227 w 446"/>
                <a:gd name="T53" fmla="*/ 67 h 88"/>
                <a:gd name="T54" fmla="*/ 242 w 446"/>
                <a:gd name="T55" fmla="*/ 70 h 88"/>
                <a:gd name="T56" fmla="*/ 251 w 446"/>
                <a:gd name="T57" fmla="*/ 69 h 88"/>
                <a:gd name="T58" fmla="*/ 256 w 446"/>
                <a:gd name="T59" fmla="*/ 77 h 88"/>
                <a:gd name="T60" fmla="*/ 261 w 446"/>
                <a:gd name="T61" fmla="*/ 82 h 88"/>
                <a:gd name="T62" fmla="*/ 268 w 446"/>
                <a:gd name="T63" fmla="*/ 87 h 88"/>
                <a:gd name="T64" fmla="*/ 276 w 446"/>
                <a:gd name="T65" fmla="*/ 88 h 88"/>
                <a:gd name="T66" fmla="*/ 294 w 446"/>
                <a:gd name="T67" fmla="*/ 80 h 88"/>
                <a:gd name="T68" fmla="*/ 305 w 446"/>
                <a:gd name="T69" fmla="*/ 71 h 88"/>
                <a:gd name="T70" fmla="*/ 312 w 446"/>
                <a:gd name="T71" fmla="*/ 69 h 88"/>
                <a:gd name="T72" fmla="*/ 320 w 446"/>
                <a:gd name="T73" fmla="*/ 62 h 88"/>
                <a:gd name="T74" fmla="*/ 334 w 446"/>
                <a:gd name="T75" fmla="*/ 48 h 88"/>
                <a:gd name="T76" fmla="*/ 371 w 446"/>
                <a:gd name="T77" fmla="*/ 73 h 88"/>
                <a:gd name="T78" fmla="*/ 412 w 446"/>
                <a:gd name="T79" fmla="*/ 79 h 88"/>
                <a:gd name="T80" fmla="*/ 433 w 446"/>
                <a:gd name="T81" fmla="*/ 88 h 88"/>
                <a:gd name="T82" fmla="*/ 427 w 446"/>
                <a:gd name="T83" fmla="*/ 55 h 88"/>
                <a:gd name="T84" fmla="*/ 414 w 446"/>
                <a:gd name="T85" fmla="*/ 51 h 88"/>
                <a:gd name="T86" fmla="*/ 414 w 446"/>
                <a:gd name="T87" fmla="*/ 51 h 88"/>
                <a:gd name="T88" fmla="*/ 379 w 446"/>
                <a:gd name="T89" fmla="*/ 46 h 88"/>
                <a:gd name="T90" fmla="*/ 360 w 446"/>
                <a:gd name="T91" fmla="*/ 34 h 88"/>
                <a:gd name="T92" fmla="*/ 351 w 446"/>
                <a:gd name="T93" fmla="*/ 26 h 88"/>
                <a:gd name="T94" fmla="*/ 352 w 446"/>
                <a:gd name="T95" fmla="*/ 24 h 88"/>
                <a:gd name="T96" fmla="*/ 353 w 446"/>
                <a:gd name="T97" fmla="*/ 24 h 88"/>
                <a:gd name="T98" fmla="*/ 354 w 446"/>
                <a:gd name="T99" fmla="*/ 22 h 88"/>
                <a:gd name="T100" fmla="*/ 356 w 446"/>
                <a:gd name="T101" fmla="*/ 7 h 88"/>
                <a:gd name="T102" fmla="*/ 346 w 446"/>
                <a:gd name="T103" fmla="*/ 0 h 88"/>
                <a:gd name="T104" fmla="*/ 346 w 446"/>
                <a:gd name="T10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6" h="88">
                  <a:moveTo>
                    <a:pt x="298" y="71"/>
                  </a:moveTo>
                  <a:cubicBezTo>
                    <a:pt x="297" y="71"/>
                    <a:pt x="297" y="71"/>
                    <a:pt x="297" y="71"/>
                  </a:cubicBezTo>
                  <a:cubicBezTo>
                    <a:pt x="297" y="71"/>
                    <a:pt x="298" y="71"/>
                    <a:pt x="298" y="71"/>
                  </a:cubicBezTo>
                  <a:cubicBezTo>
                    <a:pt x="298" y="71"/>
                    <a:pt x="298" y="71"/>
                    <a:pt x="298" y="71"/>
                  </a:cubicBezTo>
                  <a:moveTo>
                    <a:pt x="303" y="66"/>
                  </a:moveTo>
                  <a:cubicBezTo>
                    <a:pt x="303" y="66"/>
                    <a:pt x="303" y="66"/>
                    <a:pt x="303" y="66"/>
                  </a:cubicBezTo>
                  <a:moveTo>
                    <a:pt x="303" y="66"/>
                  </a:moveTo>
                  <a:cubicBezTo>
                    <a:pt x="303" y="66"/>
                    <a:pt x="303" y="66"/>
                    <a:pt x="303" y="66"/>
                  </a:cubicBezTo>
                  <a:moveTo>
                    <a:pt x="306" y="44"/>
                  </a:moveTo>
                  <a:cubicBezTo>
                    <a:pt x="306" y="44"/>
                    <a:pt x="306" y="44"/>
                    <a:pt x="306" y="44"/>
                  </a:cubicBezTo>
                  <a:cubicBezTo>
                    <a:pt x="306" y="44"/>
                    <a:pt x="306" y="44"/>
                    <a:pt x="306" y="44"/>
                  </a:cubicBezTo>
                  <a:cubicBezTo>
                    <a:pt x="306" y="44"/>
                    <a:pt x="306" y="44"/>
                    <a:pt x="306" y="44"/>
                  </a:cubicBezTo>
                  <a:moveTo>
                    <a:pt x="343" y="14"/>
                  </a:moveTo>
                  <a:cubicBezTo>
                    <a:pt x="343" y="14"/>
                    <a:pt x="343" y="14"/>
                    <a:pt x="343" y="14"/>
                  </a:cubicBezTo>
                  <a:moveTo>
                    <a:pt x="343" y="0"/>
                  </a:moveTo>
                  <a:cubicBezTo>
                    <a:pt x="341" y="0"/>
                    <a:pt x="339" y="0"/>
                    <a:pt x="338" y="1"/>
                  </a:cubicBezTo>
                  <a:cubicBezTo>
                    <a:pt x="338" y="1"/>
                    <a:pt x="338" y="1"/>
                    <a:pt x="338" y="1"/>
                  </a:cubicBezTo>
                  <a:cubicBezTo>
                    <a:pt x="338" y="1"/>
                    <a:pt x="338" y="1"/>
                    <a:pt x="338" y="1"/>
                  </a:cubicBezTo>
                  <a:cubicBezTo>
                    <a:pt x="338" y="1"/>
                    <a:pt x="337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5" y="2"/>
                    <a:pt x="333" y="3"/>
                    <a:pt x="332" y="5"/>
                  </a:cubicBezTo>
                  <a:cubicBezTo>
                    <a:pt x="332" y="5"/>
                    <a:pt x="332" y="5"/>
                    <a:pt x="332" y="5"/>
                  </a:cubicBezTo>
                  <a:cubicBezTo>
                    <a:pt x="332" y="5"/>
                    <a:pt x="332" y="5"/>
                    <a:pt x="332" y="5"/>
                  </a:cubicBezTo>
                  <a:cubicBezTo>
                    <a:pt x="332" y="5"/>
                    <a:pt x="332" y="5"/>
                    <a:pt x="332" y="5"/>
                  </a:cubicBezTo>
                  <a:cubicBezTo>
                    <a:pt x="331" y="6"/>
                    <a:pt x="331" y="6"/>
                    <a:pt x="331" y="6"/>
                  </a:cubicBezTo>
                  <a:cubicBezTo>
                    <a:pt x="331" y="6"/>
                    <a:pt x="331" y="6"/>
                    <a:pt x="331" y="6"/>
                  </a:cubicBezTo>
                  <a:cubicBezTo>
                    <a:pt x="331" y="6"/>
                    <a:pt x="331" y="6"/>
                    <a:pt x="331" y="6"/>
                  </a:cubicBezTo>
                  <a:cubicBezTo>
                    <a:pt x="331" y="6"/>
                    <a:pt x="331" y="6"/>
                    <a:pt x="331" y="6"/>
                  </a:cubicBezTo>
                  <a:cubicBezTo>
                    <a:pt x="331" y="7"/>
                    <a:pt x="330" y="7"/>
                    <a:pt x="330" y="8"/>
                  </a:cubicBezTo>
                  <a:cubicBezTo>
                    <a:pt x="330" y="8"/>
                    <a:pt x="330" y="8"/>
                    <a:pt x="329" y="8"/>
                  </a:cubicBezTo>
                  <a:cubicBezTo>
                    <a:pt x="322" y="18"/>
                    <a:pt x="322" y="18"/>
                    <a:pt x="322" y="18"/>
                  </a:cubicBezTo>
                  <a:cubicBezTo>
                    <a:pt x="314" y="28"/>
                    <a:pt x="314" y="28"/>
                    <a:pt x="314" y="28"/>
                  </a:cubicBezTo>
                  <a:cubicBezTo>
                    <a:pt x="314" y="28"/>
                    <a:pt x="314" y="28"/>
                    <a:pt x="314" y="28"/>
                  </a:cubicBezTo>
                  <a:cubicBezTo>
                    <a:pt x="311" y="31"/>
                    <a:pt x="308" y="35"/>
                    <a:pt x="305" y="38"/>
                  </a:cubicBezTo>
                  <a:cubicBezTo>
                    <a:pt x="304" y="39"/>
                    <a:pt x="303" y="40"/>
                    <a:pt x="302" y="41"/>
                  </a:cubicBezTo>
                  <a:cubicBezTo>
                    <a:pt x="301" y="42"/>
                    <a:pt x="300" y="43"/>
                    <a:pt x="300" y="43"/>
                  </a:cubicBezTo>
                  <a:cubicBezTo>
                    <a:pt x="300" y="43"/>
                    <a:pt x="300" y="43"/>
                    <a:pt x="300" y="43"/>
                  </a:cubicBezTo>
                  <a:cubicBezTo>
                    <a:pt x="300" y="43"/>
                    <a:pt x="300" y="43"/>
                    <a:pt x="300" y="43"/>
                  </a:cubicBezTo>
                  <a:cubicBezTo>
                    <a:pt x="298" y="43"/>
                    <a:pt x="297" y="44"/>
                    <a:pt x="296" y="44"/>
                  </a:cubicBezTo>
                  <a:cubicBezTo>
                    <a:pt x="293" y="45"/>
                    <a:pt x="291" y="46"/>
                    <a:pt x="290" y="47"/>
                  </a:cubicBezTo>
                  <a:cubicBezTo>
                    <a:pt x="290" y="47"/>
                    <a:pt x="290" y="47"/>
                    <a:pt x="290" y="47"/>
                  </a:cubicBezTo>
                  <a:cubicBezTo>
                    <a:pt x="287" y="49"/>
                    <a:pt x="285" y="51"/>
                    <a:pt x="283" y="53"/>
                  </a:cubicBezTo>
                  <a:cubicBezTo>
                    <a:pt x="283" y="53"/>
                    <a:pt x="283" y="53"/>
                    <a:pt x="283" y="53"/>
                  </a:cubicBezTo>
                  <a:cubicBezTo>
                    <a:pt x="281" y="55"/>
                    <a:pt x="279" y="57"/>
                    <a:pt x="277" y="58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77" y="57"/>
                    <a:pt x="276" y="56"/>
                    <a:pt x="275" y="55"/>
                  </a:cubicBezTo>
                  <a:cubicBezTo>
                    <a:pt x="275" y="55"/>
                    <a:pt x="275" y="54"/>
                    <a:pt x="275" y="54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3" y="52"/>
                    <a:pt x="271" y="49"/>
                    <a:pt x="267" y="46"/>
                  </a:cubicBezTo>
                  <a:cubicBezTo>
                    <a:pt x="267" y="46"/>
                    <a:pt x="267" y="46"/>
                    <a:pt x="267" y="46"/>
                  </a:cubicBezTo>
                  <a:cubicBezTo>
                    <a:pt x="266" y="44"/>
                    <a:pt x="263" y="43"/>
                    <a:pt x="261" y="42"/>
                  </a:cubicBezTo>
                  <a:cubicBezTo>
                    <a:pt x="258" y="41"/>
                    <a:pt x="256" y="41"/>
                    <a:pt x="253" y="41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50" y="41"/>
                    <a:pt x="248" y="41"/>
                    <a:pt x="246" y="41"/>
                  </a:cubicBezTo>
                  <a:cubicBezTo>
                    <a:pt x="246" y="42"/>
                    <a:pt x="245" y="42"/>
                    <a:pt x="245" y="42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4" y="42"/>
                    <a:pt x="243" y="42"/>
                    <a:pt x="242" y="42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2"/>
                    <a:pt x="241" y="42"/>
                    <a:pt x="240" y="42"/>
                  </a:cubicBezTo>
                  <a:cubicBezTo>
                    <a:pt x="240" y="42"/>
                    <a:pt x="239" y="42"/>
                    <a:pt x="239" y="42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37" y="41"/>
                    <a:pt x="235" y="40"/>
                    <a:pt x="232" y="38"/>
                  </a:cubicBezTo>
                  <a:cubicBezTo>
                    <a:pt x="232" y="38"/>
                    <a:pt x="231" y="38"/>
                    <a:pt x="231" y="38"/>
                  </a:cubicBezTo>
                  <a:cubicBezTo>
                    <a:pt x="230" y="38"/>
                    <a:pt x="228" y="37"/>
                    <a:pt x="225" y="36"/>
                  </a:cubicBezTo>
                  <a:cubicBezTo>
                    <a:pt x="223" y="36"/>
                    <a:pt x="220" y="35"/>
                    <a:pt x="217" y="35"/>
                  </a:cubicBezTo>
                  <a:cubicBezTo>
                    <a:pt x="217" y="35"/>
                    <a:pt x="217" y="35"/>
                    <a:pt x="217" y="35"/>
                  </a:cubicBezTo>
                  <a:cubicBezTo>
                    <a:pt x="216" y="35"/>
                    <a:pt x="216" y="35"/>
                    <a:pt x="215" y="35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08" y="36"/>
                    <a:pt x="203" y="36"/>
                    <a:pt x="198" y="36"/>
                  </a:cubicBezTo>
                  <a:cubicBezTo>
                    <a:pt x="198" y="36"/>
                    <a:pt x="198" y="36"/>
                    <a:pt x="198" y="36"/>
                  </a:cubicBezTo>
                  <a:cubicBezTo>
                    <a:pt x="189" y="36"/>
                    <a:pt x="184" y="35"/>
                    <a:pt x="177" y="35"/>
                  </a:cubicBezTo>
                  <a:cubicBezTo>
                    <a:pt x="177" y="35"/>
                    <a:pt x="177" y="35"/>
                    <a:pt x="177" y="35"/>
                  </a:cubicBezTo>
                  <a:cubicBezTo>
                    <a:pt x="171" y="35"/>
                    <a:pt x="164" y="36"/>
                    <a:pt x="156" y="37"/>
                  </a:cubicBezTo>
                  <a:cubicBezTo>
                    <a:pt x="147" y="39"/>
                    <a:pt x="135" y="41"/>
                    <a:pt x="126" y="42"/>
                  </a:cubicBezTo>
                  <a:cubicBezTo>
                    <a:pt x="122" y="42"/>
                    <a:pt x="118" y="43"/>
                    <a:pt x="115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03" y="37"/>
                    <a:pt x="93" y="34"/>
                    <a:pt x="85" y="33"/>
                  </a:cubicBezTo>
                  <a:cubicBezTo>
                    <a:pt x="76" y="31"/>
                    <a:pt x="70" y="31"/>
                    <a:pt x="69" y="31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0" y="39"/>
                    <a:pt x="5" y="42"/>
                    <a:pt x="0" y="44"/>
                  </a:cubicBezTo>
                  <a:cubicBezTo>
                    <a:pt x="1" y="47"/>
                    <a:pt x="2" y="51"/>
                    <a:pt x="3" y="55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11" y="69"/>
                    <a:pt x="16" y="67"/>
                    <a:pt x="21" y="65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4" y="64"/>
                    <a:pt x="25" y="63"/>
                    <a:pt x="26" y="6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3" y="59"/>
                    <a:pt x="89" y="61"/>
                    <a:pt x="105" y="70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3" y="71"/>
                    <a:pt x="120" y="71"/>
                    <a:pt x="129" y="70"/>
                  </a:cubicBezTo>
                  <a:cubicBezTo>
                    <a:pt x="139" y="69"/>
                    <a:pt x="151" y="67"/>
                    <a:pt x="162" y="65"/>
                  </a:cubicBezTo>
                  <a:cubicBezTo>
                    <a:pt x="162" y="65"/>
                    <a:pt x="162" y="65"/>
                    <a:pt x="162" y="65"/>
                  </a:cubicBezTo>
                  <a:cubicBezTo>
                    <a:pt x="169" y="64"/>
                    <a:pt x="173" y="63"/>
                    <a:pt x="177" y="63"/>
                  </a:cubicBezTo>
                  <a:cubicBezTo>
                    <a:pt x="177" y="63"/>
                    <a:pt x="177" y="63"/>
                    <a:pt x="177" y="63"/>
                  </a:cubicBezTo>
                  <a:cubicBezTo>
                    <a:pt x="177" y="63"/>
                    <a:pt x="177" y="63"/>
                    <a:pt x="177" y="63"/>
                  </a:cubicBezTo>
                  <a:cubicBezTo>
                    <a:pt x="182" y="63"/>
                    <a:pt x="189" y="64"/>
                    <a:pt x="198" y="64"/>
                  </a:cubicBezTo>
                  <a:cubicBezTo>
                    <a:pt x="203" y="64"/>
                    <a:pt x="209" y="64"/>
                    <a:pt x="217" y="63"/>
                  </a:cubicBezTo>
                  <a:cubicBezTo>
                    <a:pt x="217" y="63"/>
                    <a:pt x="217" y="63"/>
                    <a:pt x="217" y="63"/>
                  </a:cubicBezTo>
                  <a:cubicBezTo>
                    <a:pt x="217" y="63"/>
                    <a:pt x="217" y="63"/>
                    <a:pt x="217" y="63"/>
                  </a:cubicBezTo>
                  <a:cubicBezTo>
                    <a:pt x="217" y="63"/>
                    <a:pt x="217" y="63"/>
                    <a:pt x="219" y="63"/>
                  </a:cubicBezTo>
                  <a:cubicBezTo>
                    <a:pt x="220" y="64"/>
                    <a:pt x="223" y="65"/>
                    <a:pt x="227" y="67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31" y="68"/>
                    <a:pt x="236" y="70"/>
                    <a:pt x="242" y="70"/>
                  </a:cubicBezTo>
                  <a:cubicBezTo>
                    <a:pt x="242" y="70"/>
                    <a:pt x="242" y="70"/>
                    <a:pt x="242" y="70"/>
                  </a:cubicBezTo>
                  <a:cubicBezTo>
                    <a:pt x="242" y="70"/>
                    <a:pt x="242" y="70"/>
                    <a:pt x="242" y="70"/>
                  </a:cubicBezTo>
                  <a:cubicBezTo>
                    <a:pt x="242" y="70"/>
                    <a:pt x="242" y="70"/>
                    <a:pt x="242" y="70"/>
                  </a:cubicBezTo>
                  <a:cubicBezTo>
                    <a:pt x="242" y="70"/>
                    <a:pt x="242" y="70"/>
                    <a:pt x="243" y="70"/>
                  </a:cubicBezTo>
                  <a:cubicBezTo>
                    <a:pt x="245" y="70"/>
                    <a:pt x="248" y="70"/>
                    <a:pt x="251" y="69"/>
                  </a:cubicBezTo>
                  <a:cubicBezTo>
                    <a:pt x="251" y="69"/>
                    <a:pt x="251" y="69"/>
                    <a:pt x="251" y="69"/>
                  </a:cubicBezTo>
                  <a:cubicBezTo>
                    <a:pt x="251" y="69"/>
                    <a:pt x="251" y="69"/>
                    <a:pt x="251" y="69"/>
                  </a:cubicBezTo>
                  <a:cubicBezTo>
                    <a:pt x="251" y="69"/>
                    <a:pt x="251" y="69"/>
                    <a:pt x="251" y="69"/>
                  </a:cubicBezTo>
                  <a:cubicBezTo>
                    <a:pt x="252" y="70"/>
                    <a:pt x="252" y="71"/>
                    <a:pt x="252" y="71"/>
                  </a:cubicBezTo>
                  <a:cubicBezTo>
                    <a:pt x="253" y="73"/>
                    <a:pt x="255" y="75"/>
                    <a:pt x="256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7" y="79"/>
                    <a:pt x="259" y="80"/>
                    <a:pt x="261" y="82"/>
                  </a:cubicBezTo>
                  <a:cubicBezTo>
                    <a:pt x="261" y="82"/>
                    <a:pt x="261" y="82"/>
                    <a:pt x="261" y="82"/>
                  </a:cubicBezTo>
                  <a:cubicBezTo>
                    <a:pt x="261" y="82"/>
                    <a:pt x="261" y="82"/>
                    <a:pt x="261" y="82"/>
                  </a:cubicBezTo>
                  <a:cubicBezTo>
                    <a:pt x="263" y="84"/>
                    <a:pt x="265" y="86"/>
                    <a:pt x="268" y="87"/>
                  </a:cubicBezTo>
                  <a:cubicBezTo>
                    <a:pt x="268" y="87"/>
                    <a:pt x="268" y="87"/>
                    <a:pt x="268" y="87"/>
                  </a:cubicBezTo>
                  <a:cubicBezTo>
                    <a:pt x="268" y="87"/>
                    <a:pt x="268" y="87"/>
                    <a:pt x="268" y="87"/>
                  </a:cubicBezTo>
                  <a:cubicBezTo>
                    <a:pt x="268" y="87"/>
                    <a:pt x="268" y="87"/>
                    <a:pt x="268" y="87"/>
                  </a:cubicBezTo>
                  <a:cubicBezTo>
                    <a:pt x="269" y="87"/>
                    <a:pt x="269" y="87"/>
                    <a:pt x="270" y="87"/>
                  </a:cubicBezTo>
                  <a:cubicBezTo>
                    <a:pt x="272" y="88"/>
                    <a:pt x="274" y="88"/>
                    <a:pt x="276" y="88"/>
                  </a:cubicBezTo>
                  <a:cubicBezTo>
                    <a:pt x="276" y="88"/>
                    <a:pt x="276" y="88"/>
                    <a:pt x="276" y="88"/>
                  </a:cubicBezTo>
                  <a:cubicBezTo>
                    <a:pt x="276" y="88"/>
                    <a:pt x="276" y="88"/>
                    <a:pt x="276" y="88"/>
                  </a:cubicBezTo>
                  <a:cubicBezTo>
                    <a:pt x="279" y="88"/>
                    <a:pt x="282" y="87"/>
                    <a:pt x="285" y="86"/>
                  </a:cubicBezTo>
                  <a:cubicBezTo>
                    <a:pt x="285" y="86"/>
                    <a:pt x="285" y="86"/>
                    <a:pt x="285" y="86"/>
                  </a:cubicBezTo>
                  <a:cubicBezTo>
                    <a:pt x="289" y="85"/>
                    <a:pt x="292" y="82"/>
                    <a:pt x="294" y="80"/>
                  </a:cubicBezTo>
                  <a:cubicBezTo>
                    <a:pt x="294" y="80"/>
                    <a:pt x="294" y="80"/>
                    <a:pt x="294" y="80"/>
                  </a:cubicBezTo>
                  <a:cubicBezTo>
                    <a:pt x="295" y="80"/>
                    <a:pt x="296" y="79"/>
                    <a:pt x="296" y="79"/>
                  </a:cubicBezTo>
                  <a:cubicBezTo>
                    <a:pt x="299" y="76"/>
                    <a:pt x="302" y="73"/>
                    <a:pt x="304" y="72"/>
                  </a:cubicBezTo>
                  <a:cubicBezTo>
                    <a:pt x="304" y="72"/>
                    <a:pt x="304" y="71"/>
                    <a:pt x="304" y="71"/>
                  </a:cubicBezTo>
                  <a:cubicBezTo>
                    <a:pt x="304" y="71"/>
                    <a:pt x="305" y="71"/>
                    <a:pt x="305" y="71"/>
                  </a:cubicBezTo>
                  <a:cubicBezTo>
                    <a:pt x="306" y="71"/>
                    <a:pt x="307" y="71"/>
                    <a:pt x="308" y="71"/>
                  </a:cubicBezTo>
                  <a:cubicBezTo>
                    <a:pt x="308" y="70"/>
                    <a:pt x="308" y="70"/>
                    <a:pt x="308" y="70"/>
                  </a:cubicBezTo>
                  <a:cubicBezTo>
                    <a:pt x="309" y="70"/>
                    <a:pt x="309" y="70"/>
                    <a:pt x="310" y="70"/>
                  </a:cubicBezTo>
                  <a:cubicBezTo>
                    <a:pt x="311" y="69"/>
                    <a:pt x="312" y="69"/>
                    <a:pt x="312" y="69"/>
                  </a:cubicBezTo>
                  <a:cubicBezTo>
                    <a:pt x="313" y="68"/>
                    <a:pt x="314" y="68"/>
                    <a:pt x="314" y="67"/>
                  </a:cubicBezTo>
                  <a:cubicBezTo>
                    <a:pt x="314" y="67"/>
                    <a:pt x="314" y="67"/>
                    <a:pt x="315" y="67"/>
                  </a:cubicBezTo>
                  <a:cubicBezTo>
                    <a:pt x="315" y="67"/>
                    <a:pt x="316" y="66"/>
                    <a:pt x="316" y="66"/>
                  </a:cubicBezTo>
                  <a:cubicBezTo>
                    <a:pt x="318" y="65"/>
                    <a:pt x="319" y="63"/>
                    <a:pt x="320" y="62"/>
                  </a:cubicBezTo>
                  <a:cubicBezTo>
                    <a:pt x="321" y="62"/>
                    <a:pt x="321" y="61"/>
                    <a:pt x="322" y="61"/>
                  </a:cubicBezTo>
                  <a:cubicBezTo>
                    <a:pt x="326" y="57"/>
                    <a:pt x="329" y="53"/>
                    <a:pt x="333" y="48"/>
                  </a:cubicBezTo>
                  <a:cubicBezTo>
                    <a:pt x="333" y="48"/>
                    <a:pt x="334" y="48"/>
                    <a:pt x="334" y="48"/>
                  </a:cubicBezTo>
                  <a:cubicBezTo>
                    <a:pt x="334" y="48"/>
                    <a:pt x="334" y="48"/>
                    <a:pt x="334" y="48"/>
                  </a:cubicBezTo>
                  <a:cubicBezTo>
                    <a:pt x="334" y="48"/>
                    <a:pt x="334" y="48"/>
                    <a:pt x="334" y="48"/>
                  </a:cubicBezTo>
                  <a:cubicBezTo>
                    <a:pt x="342" y="56"/>
                    <a:pt x="342" y="56"/>
                    <a:pt x="342" y="56"/>
                  </a:cubicBezTo>
                  <a:cubicBezTo>
                    <a:pt x="368" y="73"/>
                    <a:pt x="368" y="73"/>
                    <a:pt x="368" y="73"/>
                  </a:cubicBezTo>
                  <a:cubicBezTo>
                    <a:pt x="371" y="73"/>
                    <a:pt x="371" y="73"/>
                    <a:pt x="371" y="73"/>
                  </a:cubicBezTo>
                  <a:cubicBezTo>
                    <a:pt x="371" y="73"/>
                    <a:pt x="380" y="75"/>
                    <a:pt x="389" y="76"/>
                  </a:cubicBezTo>
                  <a:cubicBezTo>
                    <a:pt x="394" y="77"/>
                    <a:pt x="399" y="78"/>
                    <a:pt x="403" y="78"/>
                  </a:cubicBezTo>
                  <a:cubicBezTo>
                    <a:pt x="406" y="79"/>
                    <a:pt x="408" y="79"/>
                    <a:pt x="409" y="79"/>
                  </a:cubicBezTo>
                  <a:cubicBezTo>
                    <a:pt x="410" y="79"/>
                    <a:pt x="411" y="79"/>
                    <a:pt x="412" y="79"/>
                  </a:cubicBezTo>
                  <a:cubicBezTo>
                    <a:pt x="412" y="79"/>
                    <a:pt x="413" y="79"/>
                    <a:pt x="413" y="79"/>
                  </a:cubicBezTo>
                  <a:cubicBezTo>
                    <a:pt x="414" y="80"/>
                    <a:pt x="414" y="80"/>
                    <a:pt x="415" y="80"/>
                  </a:cubicBezTo>
                  <a:cubicBezTo>
                    <a:pt x="417" y="81"/>
                    <a:pt x="420" y="82"/>
                    <a:pt x="423" y="83"/>
                  </a:cubicBezTo>
                  <a:cubicBezTo>
                    <a:pt x="426" y="84"/>
                    <a:pt x="430" y="86"/>
                    <a:pt x="433" y="88"/>
                  </a:cubicBezTo>
                  <a:cubicBezTo>
                    <a:pt x="446" y="63"/>
                    <a:pt x="446" y="63"/>
                    <a:pt x="446" y="63"/>
                  </a:cubicBezTo>
                  <a:cubicBezTo>
                    <a:pt x="444" y="62"/>
                    <a:pt x="442" y="61"/>
                    <a:pt x="440" y="60"/>
                  </a:cubicBezTo>
                  <a:cubicBezTo>
                    <a:pt x="436" y="58"/>
                    <a:pt x="431" y="56"/>
                    <a:pt x="427" y="55"/>
                  </a:cubicBezTo>
                  <a:cubicBezTo>
                    <a:pt x="427" y="55"/>
                    <a:pt x="427" y="55"/>
                    <a:pt x="427" y="55"/>
                  </a:cubicBezTo>
                  <a:cubicBezTo>
                    <a:pt x="425" y="54"/>
                    <a:pt x="423" y="53"/>
                    <a:pt x="421" y="53"/>
                  </a:cubicBezTo>
                  <a:cubicBezTo>
                    <a:pt x="421" y="53"/>
                    <a:pt x="421" y="53"/>
                    <a:pt x="421" y="53"/>
                  </a:cubicBezTo>
                  <a:cubicBezTo>
                    <a:pt x="420" y="52"/>
                    <a:pt x="419" y="52"/>
                    <a:pt x="418" y="52"/>
                  </a:cubicBezTo>
                  <a:cubicBezTo>
                    <a:pt x="417" y="52"/>
                    <a:pt x="416" y="51"/>
                    <a:pt x="414" y="51"/>
                  </a:cubicBezTo>
                  <a:cubicBezTo>
                    <a:pt x="414" y="51"/>
                    <a:pt x="414" y="51"/>
                    <a:pt x="414" y="51"/>
                  </a:cubicBezTo>
                  <a:cubicBezTo>
                    <a:pt x="414" y="51"/>
                    <a:pt x="414" y="51"/>
                    <a:pt x="414" y="51"/>
                  </a:cubicBezTo>
                  <a:cubicBezTo>
                    <a:pt x="414" y="51"/>
                    <a:pt x="414" y="51"/>
                    <a:pt x="414" y="51"/>
                  </a:cubicBezTo>
                  <a:cubicBezTo>
                    <a:pt x="414" y="51"/>
                    <a:pt x="414" y="51"/>
                    <a:pt x="414" y="51"/>
                  </a:cubicBezTo>
                  <a:cubicBezTo>
                    <a:pt x="414" y="51"/>
                    <a:pt x="413" y="51"/>
                    <a:pt x="411" y="51"/>
                  </a:cubicBezTo>
                  <a:cubicBezTo>
                    <a:pt x="406" y="51"/>
                    <a:pt x="397" y="49"/>
                    <a:pt x="390" y="48"/>
                  </a:cubicBezTo>
                  <a:cubicBezTo>
                    <a:pt x="386" y="47"/>
                    <a:pt x="382" y="47"/>
                    <a:pt x="380" y="46"/>
                  </a:cubicBezTo>
                  <a:cubicBezTo>
                    <a:pt x="379" y="46"/>
                    <a:pt x="379" y="46"/>
                    <a:pt x="379" y="46"/>
                  </a:cubicBezTo>
                  <a:cubicBezTo>
                    <a:pt x="379" y="46"/>
                    <a:pt x="379" y="46"/>
                    <a:pt x="379" y="46"/>
                  </a:cubicBezTo>
                  <a:cubicBezTo>
                    <a:pt x="379" y="46"/>
                    <a:pt x="379" y="46"/>
                    <a:pt x="379" y="46"/>
                  </a:cubicBezTo>
                  <a:cubicBezTo>
                    <a:pt x="367" y="39"/>
                    <a:pt x="367" y="39"/>
                    <a:pt x="367" y="39"/>
                  </a:cubicBezTo>
                  <a:cubicBezTo>
                    <a:pt x="360" y="34"/>
                    <a:pt x="360" y="34"/>
                    <a:pt x="360" y="34"/>
                  </a:cubicBezTo>
                  <a:cubicBezTo>
                    <a:pt x="360" y="34"/>
                    <a:pt x="360" y="34"/>
                    <a:pt x="360" y="34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52" y="25"/>
                    <a:pt x="352" y="25"/>
                    <a:pt x="352" y="25"/>
                  </a:cubicBezTo>
                  <a:cubicBezTo>
                    <a:pt x="352" y="25"/>
                    <a:pt x="352" y="25"/>
                    <a:pt x="352" y="25"/>
                  </a:cubicBezTo>
                  <a:cubicBezTo>
                    <a:pt x="352" y="25"/>
                    <a:pt x="352" y="25"/>
                    <a:pt x="352" y="25"/>
                  </a:cubicBezTo>
                  <a:cubicBezTo>
                    <a:pt x="352" y="25"/>
                    <a:pt x="352" y="25"/>
                    <a:pt x="352" y="24"/>
                  </a:cubicBezTo>
                  <a:cubicBezTo>
                    <a:pt x="352" y="24"/>
                    <a:pt x="352" y="24"/>
                    <a:pt x="353" y="24"/>
                  </a:cubicBezTo>
                  <a:cubicBezTo>
                    <a:pt x="353" y="24"/>
                    <a:pt x="353" y="24"/>
                    <a:pt x="353" y="24"/>
                  </a:cubicBezTo>
                  <a:cubicBezTo>
                    <a:pt x="353" y="24"/>
                    <a:pt x="353" y="24"/>
                    <a:pt x="353" y="24"/>
                  </a:cubicBezTo>
                  <a:cubicBezTo>
                    <a:pt x="353" y="24"/>
                    <a:pt x="353" y="24"/>
                    <a:pt x="353" y="24"/>
                  </a:cubicBezTo>
                  <a:cubicBezTo>
                    <a:pt x="353" y="24"/>
                    <a:pt x="353" y="24"/>
                    <a:pt x="353" y="24"/>
                  </a:cubicBezTo>
                  <a:cubicBezTo>
                    <a:pt x="354" y="23"/>
                    <a:pt x="354" y="23"/>
                    <a:pt x="354" y="23"/>
                  </a:cubicBezTo>
                  <a:cubicBezTo>
                    <a:pt x="354" y="23"/>
                    <a:pt x="354" y="23"/>
                    <a:pt x="354" y="23"/>
                  </a:cubicBezTo>
                  <a:cubicBezTo>
                    <a:pt x="354" y="22"/>
                    <a:pt x="354" y="22"/>
                    <a:pt x="354" y="22"/>
                  </a:cubicBezTo>
                  <a:cubicBezTo>
                    <a:pt x="357" y="18"/>
                    <a:pt x="358" y="12"/>
                    <a:pt x="356" y="8"/>
                  </a:cubicBezTo>
                  <a:cubicBezTo>
                    <a:pt x="356" y="8"/>
                    <a:pt x="356" y="8"/>
                    <a:pt x="356" y="8"/>
                  </a:cubicBezTo>
                  <a:cubicBezTo>
                    <a:pt x="356" y="8"/>
                    <a:pt x="356" y="8"/>
                    <a:pt x="356" y="7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56" y="7"/>
                    <a:pt x="356" y="7"/>
                    <a:pt x="356" y="7"/>
                  </a:cubicBezTo>
                  <a:cubicBezTo>
                    <a:pt x="355" y="6"/>
                    <a:pt x="353" y="4"/>
                    <a:pt x="352" y="3"/>
                  </a:cubicBezTo>
                  <a:cubicBezTo>
                    <a:pt x="350" y="1"/>
                    <a:pt x="348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5" y="0"/>
                    <a:pt x="344" y="0"/>
                    <a:pt x="34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44"/>
            <p:cNvSpPr>
              <a:spLocks noEditPoints="1"/>
            </p:cNvSpPr>
            <p:nvPr/>
          </p:nvSpPr>
          <p:spPr bwMode="auto">
            <a:xfrm>
              <a:off x="3975808" y="-4332637"/>
              <a:ext cx="1292228" cy="238125"/>
            </a:xfrm>
            <a:custGeom>
              <a:avLst/>
              <a:gdLst>
                <a:gd name="T0" fmla="*/ 16 w 1924"/>
                <a:gd name="T1" fmla="*/ 347 h 356"/>
                <a:gd name="T2" fmla="*/ 634 w 1924"/>
                <a:gd name="T3" fmla="*/ 318 h 356"/>
                <a:gd name="T4" fmla="*/ 569 w 1924"/>
                <a:gd name="T5" fmla="*/ 333 h 356"/>
                <a:gd name="T6" fmla="*/ 585 w 1924"/>
                <a:gd name="T7" fmla="*/ 328 h 356"/>
                <a:gd name="T8" fmla="*/ 657 w 1924"/>
                <a:gd name="T9" fmla="*/ 322 h 356"/>
                <a:gd name="T10" fmla="*/ 724 w 1924"/>
                <a:gd name="T11" fmla="*/ 327 h 356"/>
                <a:gd name="T12" fmla="*/ 675 w 1924"/>
                <a:gd name="T13" fmla="*/ 327 h 356"/>
                <a:gd name="T14" fmla="*/ 313 w 1924"/>
                <a:gd name="T15" fmla="*/ 286 h 356"/>
                <a:gd name="T16" fmla="*/ 324 w 1924"/>
                <a:gd name="T17" fmla="*/ 307 h 356"/>
                <a:gd name="T18" fmla="*/ 338 w 1924"/>
                <a:gd name="T19" fmla="*/ 320 h 356"/>
                <a:gd name="T20" fmla="*/ 407 w 1924"/>
                <a:gd name="T21" fmla="*/ 328 h 356"/>
                <a:gd name="T22" fmla="*/ 471 w 1924"/>
                <a:gd name="T23" fmla="*/ 330 h 356"/>
                <a:gd name="T24" fmla="*/ 407 w 1924"/>
                <a:gd name="T25" fmla="*/ 328 h 356"/>
                <a:gd name="T26" fmla="*/ 338 w 1924"/>
                <a:gd name="T27" fmla="*/ 320 h 356"/>
                <a:gd name="T28" fmla="*/ 324 w 1924"/>
                <a:gd name="T29" fmla="*/ 307 h 356"/>
                <a:gd name="T30" fmla="*/ 313 w 1924"/>
                <a:gd name="T31" fmla="*/ 286 h 356"/>
                <a:gd name="T32" fmla="*/ 886 w 1924"/>
                <a:gd name="T33" fmla="*/ 292 h 356"/>
                <a:gd name="T34" fmla="*/ 886 w 1924"/>
                <a:gd name="T35" fmla="*/ 291 h 356"/>
                <a:gd name="T36" fmla="*/ 958 w 1924"/>
                <a:gd name="T37" fmla="*/ 282 h 356"/>
                <a:gd name="T38" fmla="*/ 891 w 1924"/>
                <a:gd name="T39" fmla="*/ 279 h 356"/>
                <a:gd name="T40" fmla="*/ 313 w 1924"/>
                <a:gd name="T41" fmla="*/ 286 h 356"/>
                <a:gd name="T42" fmla="*/ 756 w 1924"/>
                <a:gd name="T43" fmla="*/ 264 h 356"/>
                <a:gd name="T44" fmla="*/ 212 w 1924"/>
                <a:gd name="T45" fmla="*/ 260 h 356"/>
                <a:gd name="T46" fmla="*/ 295 w 1924"/>
                <a:gd name="T47" fmla="*/ 262 h 356"/>
                <a:gd name="T48" fmla="*/ 295 w 1924"/>
                <a:gd name="T49" fmla="*/ 262 h 356"/>
                <a:gd name="T50" fmla="*/ 212 w 1924"/>
                <a:gd name="T51" fmla="*/ 260 h 356"/>
                <a:gd name="T52" fmla="*/ 64 w 1924"/>
                <a:gd name="T53" fmla="*/ 261 h 356"/>
                <a:gd name="T54" fmla="*/ 65 w 1924"/>
                <a:gd name="T55" fmla="*/ 256 h 356"/>
                <a:gd name="T56" fmla="*/ 765 w 1924"/>
                <a:gd name="T57" fmla="*/ 255 h 356"/>
                <a:gd name="T58" fmla="*/ 765 w 1924"/>
                <a:gd name="T59" fmla="*/ 255 h 356"/>
                <a:gd name="T60" fmla="*/ 70 w 1924"/>
                <a:gd name="T61" fmla="*/ 250 h 356"/>
                <a:gd name="T62" fmla="*/ 136 w 1924"/>
                <a:gd name="T63" fmla="*/ 248 h 356"/>
                <a:gd name="T64" fmla="*/ 86 w 1924"/>
                <a:gd name="T65" fmla="*/ 245 h 356"/>
                <a:gd name="T66" fmla="*/ 107 w 1924"/>
                <a:gd name="T67" fmla="*/ 247 h 356"/>
                <a:gd name="T68" fmla="*/ 1028 w 1924"/>
                <a:gd name="T69" fmla="*/ 307 h 356"/>
                <a:gd name="T70" fmla="*/ 1861 w 1924"/>
                <a:gd name="T71" fmla="*/ 4 h 356"/>
                <a:gd name="T72" fmla="*/ 1763 w 1924"/>
                <a:gd name="T73" fmla="*/ 43 h 356"/>
                <a:gd name="T74" fmla="*/ 1563 w 1924"/>
                <a:gd name="T75" fmla="*/ 123 h 356"/>
                <a:gd name="T76" fmla="*/ 1274 w 1924"/>
                <a:gd name="T77" fmla="*/ 141 h 356"/>
                <a:gd name="T78" fmla="*/ 1152 w 1924"/>
                <a:gd name="T79" fmla="*/ 250 h 356"/>
                <a:gd name="T80" fmla="*/ 1028 w 1924"/>
                <a:gd name="T81" fmla="*/ 282 h 356"/>
                <a:gd name="T82" fmla="*/ 1011 w 1924"/>
                <a:gd name="T83" fmla="*/ 288 h 356"/>
                <a:gd name="T84" fmla="*/ 1026 w 1924"/>
                <a:gd name="T85" fmla="*/ 352 h 356"/>
                <a:gd name="T86" fmla="*/ 1029 w 1924"/>
                <a:gd name="T87" fmla="*/ 310 h 356"/>
                <a:gd name="T88" fmla="*/ 1173 w 1924"/>
                <a:gd name="T89" fmla="*/ 273 h 356"/>
                <a:gd name="T90" fmla="*/ 1267 w 1924"/>
                <a:gd name="T91" fmla="*/ 168 h 356"/>
                <a:gd name="T92" fmla="*/ 1272 w 1924"/>
                <a:gd name="T93" fmla="*/ 169 h 356"/>
                <a:gd name="T94" fmla="*/ 1495 w 1924"/>
                <a:gd name="T95" fmla="*/ 131 h 356"/>
                <a:gd name="T96" fmla="*/ 1769 w 1924"/>
                <a:gd name="T97" fmla="*/ 119 h 356"/>
                <a:gd name="T98" fmla="*/ 1894 w 1924"/>
                <a:gd name="T99" fmla="*/ 29 h 356"/>
                <a:gd name="T100" fmla="*/ 1922 w 1924"/>
                <a:gd name="T101" fmla="*/ 28 h 356"/>
                <a:gd name="T102" fmla="*/ 1924 w 1924"/>
                <a:gd name="T103" fmla="*/ 2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4" h="356">
                  <a:moveTo>
                    <a:pt x="26" y="332"/>
                  </a:moveTo>
                  <a:cubicBezTo>
                    <a:pt x="24" y="341"/>
                    <a:pt x="24" y="341"/>
                    <a:pt x="24" y="341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16" y="347"/>
                    <a:pt x="16" y="347"/>
                    <a:pt x="16" y="347"/>
                  </a:cubicBezTo>
                  <a:cubicBezTo>
                    <a:pt x="24" y="341"/>
                    <a:pt x="24" y="341"/>
                    <a:pt x="24" y="341"/>
                  </a:cubicBezTo>
                  <a:cubicBezTo>
                    <a:pt x="26" y="332"/>
                    <a:pt x="26" y="332"/>
                    <a:pt x="26" y="332"/>
                  </a:cubicBezTo>
                  <a:cubicBezTo>
                    <a:pt x="26" y="332"/>
                    <a:pt x="26" y="332"/>
                    <a:pt x="26" y="332"/>
                  </a:cubicBezTo>
                  <a:moveTo>
                    <a:pt x="634" y="318"/>
                  </a:moveTo>
                  <a:cubicBezTo>
                    <a:pt x="634" y="318"/>
                    <a:pt x="634" y="318"/>
                    <a:pt x="634" y="318"/>
                  </a:cubicBezTo>
                  <a:cubicBezTo>
                    <a:pt x="631" y="318"/>
                    <a:pt x="628" y="318"/>
                    <a:pt x="625" y="318"/>
                  </a:cubicBezTo>
                  <a:cubicBezTo>
                    <a:pt x="611" y="320"/>
                    <a:pt x="596" y="324"/>
                    <a:pt x="585" y="328"/>
                  </a:cubicBezTo>
                  <a:cubicBezTo>
                    <a:pt x="578" y="330"/>
                    <a:pt x="572" y="332"/>
                    <a:pt x="569" y="333"/>
                  </a:cubicBezTo>
                  <a:cubicBezTo>
                    <a:pt x="532" y="331"/>
                    <a:pt x="508" y="329"/>
                    <a:pt x="489" y="329"/>
                  </a:cubicBezTo>
                  <a:cubicBezTo>
                    <a:pt x="489" y="329"/>
                    <a:pt x="489" y="329"/>
                    <a:pt x="489" y="329"/>
                  </a:cubicBezTo>
                  <a:cubicBezTo>
                    <a:pt x="508" y="329"/>
                    <a:pt x="532" y="331"/>
                    <a:pt x="569" y="333"/>
                  </a:cubicBezTo>
                  <a:cubicBezTo>
                    <a:pt x="572" y="332"/>
                    <a:pt x="578" y="330"/>
                    <a:pt x="585" y="328"/>
                  </a:cubicBezTo>
                  <a:cubicBezTo>
                    <a:pt x="596" y="324"/>
                    <a:pt x="611" y="320"/>
                    <a:pt x="625" y="318"/>
                  </a:cubicBezTo>
                  <a:cubicBezTo>
                    <a:pt x="628" y="318"/>
                    <a:pt x="631" y="318"/>
                    <a:pt x="634" y="318"/>
                  </a:cubicBezTo>
                  <a:cubicBezTo>
                    <a:pt x="634" y="318"/>
                    <a:pt x="634" y="318"/>
                    <a:pt x="634" y="318"/>
                  </a:cubicBezTo>
                  <a:cubicBezTo>
                    <a:pt x="643" y="318"/>
                    <a:pt x="651" y="320"/>
                    <a:pt x="657" y="322"/>
                  </a:cubicBezTo>
                  <a:cubicBezTo>
                    <a:pt x="663" y="324"/>
                    <a:pt x="668" y="326"/>
                    <a:pt x="671" y="327"/>
                  </a:cubicBezTo>
                  <a:cubicBezTo>
                    <a:pt x="673" y="327"/>
                    <a:pt x="675" y="327"/>
                    <a:pt x="675" y="327"/>
                  </a:cubicBezTo>
                  <a:cubicBezTo>
                    <a:pt x="675" y="327"/>
                    <a:pt x="675" y="327"/>
                    <a:pt x="675" y="327"/>
                  </a:cubicBezTo>
                  <a:cubicBezTo>
                    <a:pt x="688" y="327"/>
                    <a:pt x="724" y="327"/>
                    <a:pt x="724" y="327"/>
                  </a:cubicBezTo>
                  <a:cubicBezTo>
                    <a:pt x="765" y="327"/>
                    <a:pt x="765" y="327"/>
                    <a:pt x="765" y="327"/>
                  </a:cubicBezTo>
                  <a:cubicBezTo>
                    <a:pt x="724" y="327"/>
                    <a:pt x="724" y="327"/>
                    <a:pt x="724" y="327"/>
                  </a:cubicBezTo>
                  <a:cubicBezTo>
                    <a:pt x="724" y="327"/>
                    <a:pt x="688" y="327"/>
                    <a:pt x="675" y="327"/>
                  </a:cubicBezTo>
                  <a:cubicBezTo>
                    <a:pt x="675" y="327"/>
                    <a:pt x="675" y="327"/>
                    <a:pt x="675" y="327"/>
                  </a:cubicBezTo>
                  <a:cubicBezTo>
                    <a:pt x="675" y="327"/>
                    <a:pt x="673" y="327"/>
                    <a:pt x="671" y="327"/>
                  </a:cubicBezTo>
                  <a:cubicBezTo>
                    <a:pt x="668" y="326"/>
                    <a:pt x="663" y="324"/>
                    <a:pt x="657" y="322"/>
                  </a:cubicBezTo>
                  <a:cubicBezTo>
                    <a:pt x="651" y="320"/>
                    <a:pt x="643" y="318"/>
                    <a:pt x="634" y="318"/>
                  </a:cubicBezTo>
                  <a:moveTo>
                    <a:pt x="313" y="286"/>
                  </a:moveTo>
                  <a:cubicBezTo>
                    <a:pt x="313" y="290"/>
                    <a:pt x="313" y="293"/>
                    <a:pt x="312" y="295"/>
                  </a:cubicBezTo>
                  <a:cubicBezTo>
                    <a:pt x="324" y="307"/>
                    <a:pt x="324" y="307"/>
                    <a:pt x="324" y="307"/>
                  </a:cubicBezTo>
                  <a:cubicBezTo>
                    <a:pt x="324" y="307"/>
                    <a:pt x="324" y="307"/>
                    <a:pt x="324" y="307"/>
                  </a:cubicBezTo>
                  <a:cubicBezTo>
                    <a:pt x="324" y="307"/>
                    <a:pt x="324" y="307"/>
                    <a:pt x="324" y="307"/>
                  </a:cubicBezTo>
                  <a:cubicBezTo>
                    <a:pt x="324" y="307"/>
                    <a:pt x="324" y="307"/>
                    <a:pt x="324" y="307"/>
                  </a:cubicBezTo>
                  <a:cubicBezTo>
                    <a:pt x="324" y="308"/>
                    <a:pt x="324" y="308"/>
                    <a:pt x="325" y="308"/>
                  </a:cubicBezTo>
                  <a:cubicBezTo>
                    <a:pt x="326" y="309"/>
                    <a:pt x="327" y="310"/>
                    <a:pt x="328" y="311"/>
                  </a:cubicBezTo>
                  <a:cubicBezTo>
                    <a:pt x="331" y="314"/>
                    <a:pt x="334" y="317"/>
                    <a:pt x="338" y="320"/>
                  </a:cubicBezTo>
                  <a:cubicBezTo>
                    <a:pt x="340" y="321"/>
                    <a:pt x="343" y="323"/>
                    <a:pt x="344" y="324"/>
                  </a:cubicBezTo>
                  <a:cubicBezTo>
                    <a:pt x="345" y="324"/>
                    <a:pt x="345" y="324"/>
                    <a:pt x="345" y="324"/>
                  </a:cubicBezTo>
                  <a:cubicBezTo>
                    <a:pt x="350" y="324"/>
                    <a:pt x="359" y="324"/>
                    <a:pt x="369" y="325"/>
                  </a:cubicBezTo>
                  <a:cubicBezTo>
                    <a:pt x="380" y="325"/>
                    <a:pt x="393" y="326"/>
                    <a:pt x="407" y="328"/>
                  </a:cubicBezTo>
                  <a:cubicBezTo>
                    <a:pt x="427" y="330"/>
                    <a:pt x="441" y="332"/>
                    <a:pt x="453" y="332"/>
                  </a:cubicBezTo>
                  <a:cubicBezTo>
                    <a:pt x="454" y="332"/>
                    <a:pt x="454" y="332"/>
                    <a:pt x="454" y="332"/>
                  </a:cubicBezTo>
                  <a:cubicBezTo>
                    <a:pt x="459" y="332"/>
                    <a:pt x="463" y="331"/>
                    <a:pt x="468" y="331"/>
                  </a:cubicBezTo>
                  <a:cubicBezTo>
                    <a:pt x="469" y="331"/>
                    <a:pt x="470" y="330"/>
                    <a:pt x="471" y="330"/>
                  </a:cubicBezTo>
                  <a:cubicBezTo>
                    <a:pt x="470" y="330"/>
                    <a:pt x="469" y="331"/>
                    <a:pt x="468" y="331"/>
                  </a:cubicBezTo>
                  <a:cubicBezTo>
                    <a:pt x="463" y="331"/>
                    <a:pt x="459" y="332"/>
                    <a:pt x="454" y="332"/>
                  </a:cubicBezTo>
                  <a:cubicBezTo>
                    <a:pt x="454" y="332"/>
                    <a:pt x="454" y="332"/>
                    <a:pt x="453" y="332"/>
                  </a:cubicBezTo>
                  <a:cubicBezTo>
                    <a:pt x="441" y="332"/>
                    <a:pt x="427" y="330"/>
                    <a:pt x="407" y="328"/>
                  </a:cubicBezTo>
                  <a:cubicBezTo>
                    <a:pt x="393" y="326"/>
                    <a:pt x="380" y="325"/>
                    <a:pt x="369" y="325"/>
                  </a:cubicBezTo>
                  <a:cubicBezTo>
                    <a:pt x="359" y="324"/>
                    <a:pt x="350" y="324"/>
                    <a:pt x="345" y="324"/>
                  </a:cubicBezTo>
                  <a:cubicBezTo>
                    <a:pt x="345" y="324"/>
                    <a:pt x="345" y="324"/>
                    <a:pt x="344" y="324"/>
                  </a:cubicBezTo>
                  <a:cubicBezTo>
                    <a:pt x="343" y="323"/>
                    <a:pt x="340" y="321"/>
                    <a:pt x="338" y="320"/>
                  </a:cubicBezTo>
                  <a:cubicBezTo>
                    <a:pt x="334" y="317"/>
                    <a:pt x="331" y="314"/>
                    <a:pt x="328" y="311"/>
                  </a:cubicBezTo>
                  <a:cubicBezTo>
                    <a:pt x="327" y="310"/>
                    <a:pt x="326" y="309"/>
                    <a:pt x="325" y="308"/>
                  </a:cubicBezTo>
                  <a:cubicBezTo>
                    <a:pt x="324" y="308"/>
                    <a:pt x="324" y="308"/>
                    <a:pt x="324" y="307"/>
                  </a:cubicBezTo>
                  <a:cubicBezTo>
                    <a:pt x="324" y="307"/>
                    <a:pt x="324" y="307"/>
                    <a:pt x="324" y="307"/>
                  </a:cubicBezTo>
                  <a:cubicBezTo>
                    <a:pt x="324" y="307"/>
                    <a:pt x="324" y="307"/>
                    <a:pt x="324" y="307"/>
                  </a:cubicBezTo>
                  <a:cubicBezTo>
                    <a:pt x="324" y="307"/>
                    <a:pt x="324" y="307"/>
                    <a:pt x="324" y="307"/>
                  </a:cubicBezTo>
                  <a:cubicBezTo>
                    <a:pt x="312" y="295"/>
                    <a:pt x="312" y="295"/>
                    <a:pt x="312" y="295"/>
                  </a:cubicBezTo>
                  <a:cubicBezTo>
                    <a:pt x="313" y="293"/>
                    <a:pt x="313" y="290"/>
                    <a:pt x="313" y="286"/>
                  </a:cubicBezTo>
                  <a:moveTo>
                    <a:pt x="875" y="285"/>
                  </a:moveTo>
                  <a:cubicBezTo>
                    <a:pt x="886" y="292"/>
                    <a:pt x="886" y="292"/>
                    <a:pt x="886" y="292"/>
                  </a:cubicBezTo>
                  <a:cubicBezTo>
                    <a:pt x="886" y="292"/>
                    <a:pt x="886" y="292"/>
                    <a:pt x="886" y="292"/>
                  </a:cubicBezTo>
                  <a:cubicBezTo>
                    <a:pt x="886" y="292"/>
                    <a:pt x="886" y="292"/>
                    <a:pt x="886" y="292"/>
                  </a:cubicBezTo>
                  <a:cubicBezTo>
                    <a:pt x="875" y="285"/>
                    <a:pt x="875" y="285"/>
                    <a:pt x="875" y="285"/>
                  </a:cubicBezTo>
                  <a:moveTo>
                    <a:pt x="883" y="279"/>
                  </a:moveTo>
                  <a:cubicBezTo>
                    <a:pt x="886" y="291"/>
                    <a:pt x="886" y="291"/>
                    <a:pt x="886" y="291"/>
                  </a:cubicBezTo>
                  <a:cubicBezTo>
                    <a:pt x="886" y="291"/>
                    <a:pt x="886" y="291"/>
                    <a:pt x="886" y="291"/>
                  </a:cubicBezTo>
                  <a:cubicBezTo>
                    <a:pt x="883" y="279"/>
                    <a:pt x="883" y="279"/>
                    <a:pt x="883" y="279"/>
                  </a:cubicBezTo>
                  <a:moveTo>
                    <a:pt x="890" y="278"/>
                  </a:moveTo>
                  <a:cubicBezTo>
                    <a:pt x="890" y="278"/>
                    <a:pt x="891" y="278"/>
                    <a:pt x="891" y="279"/>
                  </a:cubicBezTo>
                  <a:cubicBezTo>
                    <a:pt x="958" y="282"/>
                    <a:pt x="958" y="282"/>
                    <a:pt x="958" y="282"/>
                  </a:cubicBezTo>
                  <a:cubicBezTo>
                    <a:pt x="986" y="316"/>
                    <a:pt x="986" y="316"/>
                    <a:pt x="986" y="316"/>
                  </a:cubicBezTo>
                  <a:cubicBezTo>
                    <a:pt x="986" y="316"/>
                    <a:pt x="986" y="316"/>
                    <a:pt x="986" y="316"/>
                  </a:cubicBezTo>
                  <a:cubicBezTo>
                    <a:pt x="958" y="282"/>
                    <a:pt x="958" y="282"/>
                    <a:pt x="958" y="282"/>
                  </a:cubicBezTo>
                  <a:cubicBezTo>
                    <a:pt x="891" y="279"/>
                    <a:pt x="891" y="279"/>
                    <a:pt x="891" y="279"/>
                  </a:cubicBezTo>
                  <a:cubicBezTo>
                    <a:pt x="891" y="278"/>
                    <a:pt x="890" y="278"/>
                    <a:pt x="890" y="278"/>
                  </a:cubicBezTo>
                  <a:moveTo>
                    <a:pt x="311" y="276"/>
                  </a:moveTo>
                  <a:cubicBezTo>
                    <a:pt x="311" y="276"/>
                    <a:pt x="311" y="276"/>
                    <a:pt x="311" y="276"/>
                  </a:cubicBezTo>
                  <a:cubicBezTo>
                    <a:pt x="313" y="280"/>
                    <a:pt x="313" y="283"/>
                    <a:pt x="313" y="286"/>
                  </a:cubicBezTo>
                  <a:cubicBezTo>
                    <a:pt x="313" y="283"/>
                    <a:pt x="313" y="280"/>
                    <a:pt x="311" y="276"/>
                  </a:cubicBezTo>
                  <a:cubicBezTo>
                    <a:pt x="311" y="276"/>
                    <a:pt x="311" y="276"/>
                    <a:pt x="311" y="276"/>
                  </a:cubicBezTo>
                  <a:moveTo>
                    <a:pt x="756" y="264"/>
                  </a:moveTo>
                  <a:cubicBezTo>
                    <a:pt x="756" y="264"/>
                    <a:pt x="756" y="264"/>
                    <a:pt x="756" y="264"/>
                  </a:cubicBezTo>
                  <a:cubicBezTo>
                    <a:pt x="756" y="264"/>
                    <a:pt x="756" y="264"/>
                    <a:pt x="756" y="264"/>
                  </a:cubicBezTo>
                  <a:moveTo>
                    <a:pt x="207" y="259"/>
                  </a:moveTo>
                  <a:cubicBezTo>
                    <a:pt x="207" y="259"/>
                    <a:pt x="207" y="259"/>
                    <a:pt x="207" y="259"/>
                  </a:cubicBezTo>
                  <a:cubicBezTo>
                    <a:pt x="208" y="259"/>
                    <a:pt x="209" y="260"/>
                    <a:pt x="212" y="260"/>
                  </a:cubicBezTo>
                  <a:cubicBezTo>
                    <a:pt x="217" y="261"/>
                    <a:pt x="223" y="261"/>
                    <a:pt x="229" y="261"/>
                  </a:cubicBezTo>
                  <a:cubicBezTo>
                    <a:pt x="229" y="261"/>
                    <a:pt x="229" y="261"/>
                    <a:pt x="229" y="261"/>
                  </a:cubicBezTo>
                  <a:cubicBezTo>
                    <a:pt x="243" y="261"/>
                    <a:pt x="259" y="260"/>
                    <a:pt x="280" y="260"/>
                  </a:cubicBezTo>
                  <a:cubicBezTo>
                    <a:pt x="285" y="260"/>
                    <a:pt x="290" y="261"/>
                    <a:pt x="295" y="262"/>
                  </a:cubicBezTo>
                  <a:cubicBezTo>
                    <a:pt x="299" y="263"/>
                    <a:pt x="303" y="266"/>
                    <a:pt x="306" y="269"/>
                  </a:cubicBezTo>
                  <a:cubicBezTo>
                    <a:pt x="307" y="269"/>
                    <a:pt x="307" y="269"/>
                    <a:pt x="307" y="269"/>
                  </a:cubicBezTo>
                  <a:cubicBezTo>
                    <a:pt x="307" y="269"/>
                    <a:pt x="307" y="269"/>
                    <a:pt x="306" y="269"/>
                  </a:cubicBezTo>
                  <a:cubicBezTo>
                    <a:pt x="303" y="266"/>
                    <a:pt x="299" y="263"/>
                    <a:pt x="295" y="262"/>
                  </a:cubicBezTo>
                  <a:cubicBezTo>
                    <a:pt x="290" y="261"/>
                    <a:pt x="285" y="260"/>
                    <a:pt x="280" y="260"/>
                  </a:cubicBezTo>
                  <a:cubicBezTo>
                    <a:pt x="259" y="260"/>
                    <a:pt x="243" y="261"/>
                    <a:pt x="229" y="261"/>
                  </a:cubicBezTo>
                  <a:cubicBezTo>
                    <a:pt x="229" y="261"/>
                    <a:pt x="229" y="261"/>
                    <a:pt x="229" y="261"/>
                  </a:cubicBezTo>
                  <a:cubicBezTo>
                    <a:pt x="223" y="261"/>
                    <a:pt x="217" y="261"/>
                    <a:pt x="212" y="260"/>
                  </a:cubicBezTo>
                  <a:cubicBezTo>
                    <a:pt x="209" y="260"/>
                    <a:pt x="208" y="259"/>
                    <a:pt x="207" y="259"/>
                  </a:cubicBezTo>
                  <a:cubicBezTo>
                    <a:pt x="207" y="259"/>
                    <a:pt x="207" y="259"/>
                    <a:pt x="207" y="259"/>
                  </a:cubicBezTo>
                  <a:moveTo>
                    <a:pt x="65" y="256"/>
                  </a:moveTo>
                  <a:cubicBezTo>
                    <a:pt x="64" y="258"/>
                    <a:pt x="64" y="259"/>
                    <a:pt x="64" y="261"/>
                  </a:cubicBezTo>
                  <a:cubicBezTo>
                    <a:pt x="64" y="261"/>
                    <a:pt x="64" y="261"/>
                    <a:pt x="64" y="261"/>
                  </a:cubicBezTo>
                  <a:cubicBezTo>
                    <a:pt x="64" y="261"/>
                    <a:pt x="64" y="261"/>
                    <a:pt x="64" y="261"/>
                  </a:cubicBezTo>
                  <a:cubicBezTo>
                    <a:pt x="64" y="259"/>
                    <a:pt x="64" y="258"/>
                    <a:pt x="65" y="256"/>
                  </a:cubicBezTo>
                  <a:moveTo>
                    <a:pt x="65" y="256"/>
                  </a:moveTo>
                  <a:cubicBezTo>
                    <a:pt x="65" y="256"/>
                    <a:pt x="65" y="256"/>
                    <a:pt x="65" y="256"/>
                  </a:cubicBezTo>
                  <a:cubicBezTo>
                    <a:pt x="65" y="256"/>
                    <a:pt x="65" y="256"/>
                    <a:pt x="65" y="256"/>
                  </a:cubicBezTo>
                  <a:cubicBezTo>
                    <a:pt x="65" y="256"/>
                    <a:pt x="65" y="256"/>
                    <a:pt x="65" y="256"/>
                  </a:cubicBezTo>
                  <a:moveTo>
                    <a:pt x="765" y="255"/>
                  </a:moveTo>
                  <a:cubicBezTo>
                    <a:pt x="763" y="256"/>
                    <a:pt x="762" y="258"/>
                    <a:pt x="760" y="259"/>
                  </a:cubicBezTo>
                  <a:cubicBezTo>
                    <a:pt x="759" y="261"/>
                    <a:pt x="757" y="263"/>
                    <a:pt x="756" y="264"/>
                  </a:cubicBezTo>
                  <a:cubicBezTo>
                    <a:pt x="757" y="263"/>
                    <a:pt x="759" y="261"/>
                    <a:pt x="760" y="259"/>
                  </a:cubicBezTo>
                  <a:cubicBezTo>
                    <a:pt x="762" y="258"/>
                    <a:pt x="763" y="256"/>
                    <a:pt x="765" y="255"/>
                  </a:cubicBezTo>
                  <a:moveTo>
                    <a:pt x="776" y="250"/>
                  </a:moveTo>
                  <a:cubicBezTo>
                    <a:pt x="775" y="250"/>
                    <a:pt x="774" y="251"/>
                    <a:pt x="773" y="251"/>
                  </a:cubicBezTo>
                  <a:cubicBezTo>
                    <a:pt x="774" y="251"/>
                    <a:pt x="775" y="250"/>
                    <a:pt x="776" y="250"/>
                  </a:cubicBezTo>
                  <a:moveTo>
                    <a:pt x="70" y="250"/>
                  </a:moveTo>
                  <a:cubicBezTo>
                    <a:pt x="69" y="251"/>
                    <a:pt x="68" y="252"/>
                    <a:pt x="67" y="253"/>
                  </a:cubicBezTo>
                  <a:cubicBezTo>
                    <a:pt x="68" y="252"/>
                    <a:pt x="69" y="251"/>
                    <a:pt x="70" y="250"/>
                  </a:cubicBezTo>
                  <a:moveTo>
                    <a:pt x="149" y="248"/>
                  </a:moveTo>
                  <a:cubicBezTo>
                    <a:pt x="144" y="248"/>
                    <a:pt x="140" y="248"/>
                    <a:pt x="136" y="248"/>
                  </a:cubicBezTo>
                  <a:cubicBezTo>
                    <a:pt x="136" y="248"/>
                    <a:pt x="136" y="248"/>
                    <a:pt x="136" y="248"/>
                  </a:cubicBezTo>
                  <a:cubicBezTo>
                    <a:pt x="140" y="248"/>
                    <a:pt x="144" y="248"/>
                    <a:pt x="149" y="248"/>
                  </a:cubicBezTo>
                  <a:moveTo>
                    <a:pt x="86" y="245"/>
                  </a:moveTo>
                  <a:cubicBezTo>
                    <a:pt x="86" y="245"/>
                    <a:pt x="86" y="245"/>
                    <a:pt x="86" y="245"/>
                  </a:cubicBezTo>
                  <a:cubicBezTo>
                    <a:pt x="89" y="245"/>
                    <a:pt x="92" y="246"/>
                    <a:pt x="95" y="246"/>
                  </a:cubicBezTo>
                  <a:cubicBezTo>
                    <a:pt x="99" y="246"/>
                    <a:pt x="103" y="247"/>
                    <a:pt x="107" y="247"/>
                  </a:cubicBezTo>
                  <a:cubicBezTo>
                    <a:pt x="108" y="247"/>
                    <a:pt x="109" y="247"/>
                    <a:pt x="110" y="247"/>
                  </a:cubicBezTo>
                  <a:cubicBezTo>
                    <a:pt x="109" y="247"/>
                    <a:pt x="108" y="247"/>
                    <a:pt x="107" y="247"/>
                  </a:cubicBezTo>
                  <a:cubicBezTo>
                    <a:pt x="103" y="247"/>
                    <a:pt x="99" y="246"/>
                    <a:pt x="95" y="246"/>
                  </a:cubicBezTo>
                  <a:cubicBezTo>
                    <a:pt x="92" y="246"/>
                    <a:pt x="89" y="245"/>
                    <a:pt x="86" y="245"/>
                  </a:cubicBezTo>
                  <a:moveTo>
                    <a:pt x="1028" y="307"/>
                  </a:moveTo>
                  <a:cubicBezTo>
                    <a:pt x="1028" y="307"/>
                    <a:pt x="1028" y="307"/>
                    <a:pt x="1028" y="307"/>
                  </a:cubicBezTo>
                  <a:moveTo>
                    <a:pt x="1028" y="307"/>
                  </a:moveTo>
                  <a:cubicBezTo>
                    <a:pt x="1028" y="307"/>
                    <a:pt x="1028" y="307"/>
                    <a:pt x="1028" y="307"/>
                  </a:cubicBezTo>
                  <a:moveTo>
                    <a:pt x="1919" y="0"/>
                  </a:moveTo>
                  <a:cubicBezTo>
                    <a:pt x="1910" y="0"/>
                    <a:pt x="1887" y="1"/>
                    <a:pt x="1861" y="4"/>
                  </a:cubicBezTo>
                  <a:cubicBezTo>
                    <a:pt x="1844" y="7"/>
                    <a:pt x="1826" y="10"/>
                    <a:pt x="1809" y="16"/>
                  </a:cubicBezTo>
                  <a:cubicBezTo>
                    <a:pt x="1801" y="19"/>
                    <a:pt x="1793" y="22"/>
                    <a:pt x="1785" y="26"/>
                  </a:cubicBezTo>
                  <a:cubicBezTo>
                    <a:pt x="1778" y="30"/>
                    <a:pt x="1771" y="35"/>
                    <a:pt x="1765" y="41"/>
                  </a:cubicBezTo>
                  <a:cubicBezTo>
                    <a:pt x="1763" y="43"/>
                    <a:pt x="1763" y="43"/>
                    <a:pt x="1763" y="43"/>
                  </a:cubicBezTo>
                  <a:cubicBezTo>
                    <a:pt x="1744" y="105"/>
                    <a:pt x="1744" y="105"/>
                    <a:pt x="1744" y="105"/>
                  </a:cubicBezTo>
                  <a:cubicBezTo>
                    <a:pt x="1685" y="170"/>
                    <a:pt x="1685" y="170"/>
                    <a:pt x="1685" y="170"/>
                  </a:cubicBezTo>
                  <a:cubicBezTo>
                    <a:pt x="1645" y="160"/>
                    <a:pt x="1645" y="160"/>
                    <a:pt x="1645" y="160"/>
                  </a:cubicBezTo>
                  <a:cubicBezTo>
                    <a:pt x="1563" y="123"/>
                    <a:pt x="1563" y="123"/>
                    <a:pt x="1563" y="123"/>
                  </a:cubicBezTo>
                  <a:cubicBezTo>
                    <a:pt x="1467" y="93"/>
                    <a:pt x="1467" y="93"/>
                    <a:pt x="1467" y="93"/>
                  </a:cubicBezTo>
                  <a:cubicBezTo>
                    <a:pt x="1467" y="140"/>
                    <a:pt x="1467" y="140"/>
                    <a:pt x="1467" y="140"/>
                  </a:cubicBezTo>
                  <a:cubicBezTo>
                    <a:pt x="1389" y="140"/>
                    <a:pt x="1389" y="140"/>
                    <a:pt x="1389" y="140"/>
                  </a:cubicBezTo>
                  <a:cubicBezTo>
                    <a:pt x="1274" y="141"/>
                    <a:pt x="1274" y="141"/>
                    <a:pt x="1274" y="141"/>
                  </a:cubicBezTo>
                  <a:cubicBezTo>
                    <a:pt x="1271" y="140"/>
                    <a:pt x="1264" y="140"/>
                    <a:pt x="1253" y="140"/>
                  </a:cubicBezTo>
                  <a:cubicBezTo>
                    <a:pt x="1232" y="140"/>
                    <a:pt x="1196" y="142"/>
                    <a:pt x="1147" y="153"/>
                  </a:cubicBezTo>
                  <a:cubicBezTo>
                    <a:pt x="1134" y="156"/>
                    <a:pt x="1134" y="156"/>
                    <a:pt x="1134" y="156"/>
                  </a:cubicBezTo>
                  <a:cubicBezTo>
                    <a:pt x="1152" y="250"/>
                    <a:pt x="1152" y="250"/>
                    <a:pt x="1152" y="250"/>
                  </a:cubicBezTo>
                  <a:cubicBezTo>
                    <a:pt x="1141" y="254"/>
                    <a:pt x="1122" y="260"/>
                    <a:pt x="1102" y="266"/>
                  </a:cubicBezTo>
                  <a:cubicBezTo>
                    <a:pt x="1088" y="270"/>
                    <a:pt x="1073" y="274"/>
                    <a:pt x="1059" y="277"/>
                  </a:cubicBezTo>
                  <a:cubicBezTo>
                    <a:pt x="1053" y="278"/>
                    <a:pt x="1047" y="280"/>
                    <a:pt x="1041" y="280"/>
                  </a:cubicBezTo>
                  <a:cubicBezTo>
                    <a:pt x="1036" y="281"/>
                    <a:pt x="1031" y="282"/>
                    <a:pt x="1028" y="282"/>
                  </a:cubicBezTo>
                  <a:cubicBezTo>
                    <a:pt x="1028" y="282"/>
                    <a:pt x="1028" y="282"/>
                    <a:pt x="1028" y="282"/>
                  </a:cubicBezTo>
                  <a:cubicBezTo>
                    <a:pt x="1028" y="282"/>
                    <a:pt x="1028" y="282"/>
                    <a:pt x="1028" y="282"/>
                  </a:cubicBezTo>
                  <a:cubicBezTo>
                    <a:pt x="1024" y="282"/>
                    <a:pt x="1021" y="282"/>
                    <a:pt x="1018" y="283"/>
                  </a:cubicBezTo>
                  <a:cubicBezTo>
                    <a:pt x="1015" y="284"/>
                    <a:pt x="1013" y="286"/>
                    <a:pt x="1011" y="288"/>
                  </a:cubicBezTo>
                  <a:cubicBezTo>
                    <a:pt x="1008" y="291"/>
                    <a:pt x="1005" y="295"/>
                    <a:pt x="1003" y="298"/>
                  </a:cubicBezTo>
                  <a:cubicBezTo>
                    <a:pt x="1001" y="304"/>
                    <a:pt x="999" y="310"/>
                    <a:pt x="999" y="316"/>
                  </a:cubicBezTo>
                  <a:cubicBezTo>
                    <a:pt x="998" y="320"/>
                    <a:pt x="998" y="323"/>
                    <a:pt x="998" y="327"/>
                  </a:cubicBezTo>
                  <a:cubicBezTo>
                    <a:pt x="1026" y="352"/>
                    <a:pt x="1026" y="352"/>
                    <a:pt x="1026" y="352"/>
                  </a:cubicBezTo>
                  <a:cubicBezTo>
                    <a:pt x="1026" y="346"/>
                    <a:pt x="1025" y="341"/>
                    <a:pt x="1025" y="337"/>
                  </a:cubicBezTo>
                  <a:cubicBezTo>
                    <a:pt x="1025" y="331"/>
                    <a:pt x="1026" y="326"/>
                    <a:pt x="1026" y="322"/>
                  </a:cubicBezTo>
                  <a:cubicBezTo>
                    <a:pt x="1026" y="319"/>
                    <a:pt x="1027" y="316"/>
                    <a:pt x="1028" y="314"/>
                  </a:cubicBezTo>
                  <a:cubicBezTo>
                    <a:pt x="1028" y="312"/>
                    <a:pt x="1028" y="311"/>
                    <a:pt x="1029" y="310"/>
                  </a:cubicBezTo>
                  <a:cubicBezTo>
                    <a:pt x="1029" y="310"/>
                    <a:pt x="1029" y="310"/>
                    <a:pt x="1029" y="310"/>
                  </a:cubicBezTo>
                  <a:cubicBezTo>
                    <a:pt x="1034" y="309"/>
                    <a:pt x="1040" y="309"/>
                    <a:pt x="1046" y="308"/>
                  </a:cubicBezTo>
                  <a:cubicBezTo>
                    <a:pt x="1058" y="306"/>
                    <a:pt x="1072" y="303"/>
                    <a:pt x="1086" y="299"/>
                  </a:cubicBezTo>
                  <a:cubicBezTo>
                    <a:pt x="1128" y="288"/>
                    <a:pt x="1173" y="273"/>
                    <a:pt x="1173" y="273"/>
                  </a:cubicBezTo>
                  <a:cubicBezTo>
                    <a:pt x="1185" y="269"/>
                    <a:pt x="1185" y="269"/>
                    <a:pt x="1185" y="269"/>
                  </a:cubicBezTo>
                  <a:cubicBezTo>
                    <a:pt x="1167" y="178"/>
                    <a:pt x="1167" y="178"/>
                    <a:pt x="1167" y="178"/>
                  </a:cubicBezTo>
                  <a:cubicBezTo>
                    <a:pt x="1207" y="169"/>
                    <a:pt x="1235" y="168"/>
                    <a:pt x="1253" y="168"/>
                  </a:cubicBezTo>
                  <a:cubicBezTo>
                    <a:pt x="1259" y="168"/>
                    <a:pt x="1264" y="168"/>
                    <a:pt x="1267" y="168"/>
                  </a:cubicBezTo>
                  <a:cubicBezTo>
                    <a:pt x="1268" y="168"/>
                    <a:pt x="1269" y="168"/>
                    <a:pt x="1270" y="168"/>
                  </a:cubicBezTo>
                  <a:cubicBezTo>
                    <a:pt x="1271" y="168"/>
                    <a:pt x="1271" y="168"/>
                    <a:pt x="1271" y="168"/>
                  </a:cubicBezTo>
                  <a:cubicBezTo>
                    <a:pt x="1271" y="168"/>
                    <a:pt x="1271" y="168"/>
                    <a:pt x="1271" y="168"/>
                  </a:cubicBezTo>
                  <a:cubicBezTo>
                    <a:pt x="1272" y="169"/>
                    <a:pt x="1272" y="169"/>
                    <a:pt x="1272" y="169"/>
                  </a:cubicBezTo>
                  <a:cubicBezTo>
                    <a:pt x="1389" y="168"/>
                    <a:pt x="1389" y="168"/>
                    <a:pt x="1389" y="168"/>
                  </a:cubicBezTo>
                  <a:cubicBezTo>
                    <a:pt x="1389" y="168"/>
                    <a:pt x="1389" y="168"/>
                    <a:pt x="1389" y="168"/>
                  </a:cubicBezTo>
                  <a:cubicBezTo>
                    <a:pt x="1495" y="168"/>
                    <a:pt x="1495" y="168"/>
                    <a:pt x="1495" y="168"/>
                  </a:cubicBezTo>
                  <a:cubicBezTo>
                    <a:pt x="1495" y="131"/>
                    <a:pt x="1495" y="131"/>
                    <a:pt x="1495" y="131"/>
                  </a:cubicBezTo>
                  <a:cubicBezTo>
                    <a:pt x="1553" y="149"/>
                    <a:pt x="1553" y="149"/>
                    <a:pt x="1553" y="149"/>
                  </a:cubicBezTo>
                  <a:cubicBezTo>
                    <a:pt x="1636" y="186"/>
                    <a:pt x="1636" y="186"/>
                    <a:pt x="1636" y="186"/>
                  </a:cubicBezTo>
                  <a:cubicBezTo>
                    <a:pt x="1694" y="201"/>
                    <a:pt x="1694" y="201"/>
                    <a:pt x="1694" y="201"/>
                  </a:cubicBezTo>
                  <a:cubicBezTo>
                    <a:pt x="1769" y="119"/>
                    <a:pt x="1769" y="119"/>
                    <a:pt x="1769" y="119"/>
                  </a:cubicBezTo>
                  <a:cubicBezTo>
                    <a:pt x="1788" y="58"/>
                    <a:pt x="1788" y="58"/>
                    <a:pt x="1788" y="58"/>
                  </a:cubicBezTo>
                  <a:cubicBezTo>
                    <a:pt x="1791" y="56"/>
                    <a:pt x="1794" y="53"/>
                    <a:pt x="1799" y="51"/>
                  </a:cubicBezTo>
                  <a:cubicBezTo>
                    <a:pt x="1809" y="45"/>
                    <a:pt x="1821" y="41"/>
                    <a:pt x="1835" y="38"/>
                  </a:cubicBezTo>
                  <a:cubicBezTo>
                    <a:pt x="1855" y="33"/>
                    <a:pt x="1877" y="30"/>
                    <a:pt x="1894" y="29"/>
                  </a:cubicBezTo>
                  <a:cubicBezTo>
                    <a:pt x="1903" y="28"/>
                    <a:pt x="1910" y="28"/>
                    <a:pt x="1915" y="28"/>
                  </a:cubicBezTo>
                  <a:cubicBezTo>
                    <a:pt x="1917" y="28"/>
                    <a:pt x="1919" y="28"/>
                    <a:pt x="1920" y="28"/>
                  </a:cubicBezTo>
                  <a:cubicBezTo>
                    <a:pt x="1921" y="28"/>
                    <a:pt x="1922" y="28"/>
                    <a:pt x="1922" y="28"/>
                  </a:cubicBezTo>
                  <a:cubicBezTo>
                    <a:pt x="1922" y="28"/>
                    <a:pt x="1922" y="28"/>
                    <a:pt x="1922" y="28"/>
                  </a:cubicBezTo>
                  <a:cubicBezTo>
                    <a:pt x="1922" y="28"/>
                    <a:pt x="1922" y="28"/>
                    <a:pt x="1922" y="28"/>
                  </a:cubicBezTo>
                  <a:cubicBezTo>
                    <a:pt x="1923" y="28"/>
                    <a:pt x="1923" y="28"/>
                    <a:pt x="1923" y="28"/>
                  </a:cubicBezTo>
                  <a:cubicBezTo>
                    <a:pt x="1924" y="28"/>
                    <a:pt x="1924" y="28"/>
                    <a:pt x="1924" y="28"/>
                  </a:cubicBezTo>
                  <a:cubicBezTo>
                    <a:pt x="1924" y="28"/>
                    <a:pt x="1924" y="28"/>
                    <a:pt x="1924" y="28"/>
                  </a:cubicBezTo>
                  <a:cubicBezTo>
                    <a:pt x="1913" y="0"/>
                    <a:pt x="1913" y="0"/>
                    <a:pt x="1913" y="0"/>
                  </a:cubicBezTo>
                  <a:cubicBezTo>
                    <a:pt x="1919" y="0"/>
                    <a:pt x="1919" y="0"/>
                    <a:pt x="19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3991683" y="-4110387"/>
              <a:ext cx="7938" cy="635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4 h 4"/>
                <a:gd name="T4" fmla="*/ 5 w 5"/>
                <a:gd name="T5" fmla="*/ 1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0" y="4"/>
                  </a:lnTo>
                  <a:lnTo>
                    <a:pt x="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46"/>
            <p:cNvSpPr>
              <a:spLocks/>
            </p:cNvSpPr>
            <p:nvPr/>
          </p:nvSpPr>
          <p:spPr bwMode="auto">
            <a:xfrm>
              <a:off x="3991683" y="-4110387"/>
              <a:ext cx="7938" cy="635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4 h 4"/>
                <a:gd name="T4" fmla="*/ 5 w 5"/>
                <a:gd name="T5" fmla="*/ 1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0" y="4"/>
                  </a:lnTo>
                  <a:lnTo>
                    <a:pt x="5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Rectangle 47"/>
            <p:cNvSpPr>
              <a:spLocks noChangeArrowheads="1"/>
            </p:cNvSpPr>
            <p:nvPr/>
          </p:nvSpPr>
          <p:spPr bwMode="auto">
            <a:xfrm>
              <a:off x="3967871" y="-4053237"/>
              <a:ext cx="7938" cy="1588"/>
            </a:xfrm>
            <a:prstGeom prst="rect">
              <a:avLst/>
            </a:pr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48"/>
            <p:cNvSpPr>
              <a:spLocks/>
            </p:cNvSpPr>
            <p:nvPr/>
          </p:nvSpPr>
          <p:spPr bwMode="auto">
            <a:xfrm>
              <a:off x="3967871" y="-4053237"/>
              <a:ext cx="7938" cy="0"/>
            </a:xfrm>
            <a:custGeom>
              <a:avLst/>
              <a:gdLst>
                <a:gd name="T0" fmla="*/ 0 w 5"/>
                <a:gd name="T1" fmla="*/ 5 w 5"/>
                <a:gd name="T2" fmla="*/ 5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49"/>
            <p:cNvSpPr>
              <a:spLocks/>
            </p:cNvSpPr>
            <p:nvPr/>
          </p:nvSpPr>
          <p:spPr bwMode="auto">
            <a:xfrm>
              <a:off x="3966283" y="-4100862"/>
              <a:ext cx="23813" cy="30163"/>
            </a:xfrm>
            <a:custGeom>
              <a:avLst/>
              <a:gdLst>
                <a:gd name="T0" fmla="*/ 31 w 36"/>
                <a:gd name="T1" fmla="*/ 0 h 44"/>
                <a:gd name="T2" fmla="*/ 15 w 36"/>
                <a:gd name="T3" fmla="*/ 9 h 44"/>
                <a:gd name="T4" fmla="*/ 0 w 36"/>
                <a:gd name="T5" fmla="*/ 38 h 44"/>
                <a:gd name="T6" fmla="*/ 0 w 36"/>
                <a:gd name="T7" fmla="*/ 38 h 44"/>
                <a:gd name="T8" fmla="*/ 0 w 36"/>
                <a:gd name="T9" fmla="*/ 38 h 44"/>
                <a:gd name="T10" fmla="*/ 7 w 36"/>
                <a:gd name="T11" fmla="*/ 41 h 44"/>
                <a:gd name="T12" fmla="*/ 27 w 36"/>
                <a:gd name="T13" fmla="*/ 44 h 44"/>
                <a:gd name="T14" fmla="*/ 32 w 36"/>
                <a:gd name="T15" fmla="*/ 30 h 44"/>
                <a:gd name="T16" fmla="*/ 36 w 36"/>
                <a:gd name="T17" fmla="*/ 12 h 44"/>
                <a:gd name="T18" fmla="*/ 17 w 36"/>
                <a:gd name="T19" fmla="*/ 8 h 44"/>
                <a:gd name="T20" fmla="*/ 31 w 36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44">
                  <a:moveTo>
                    <a:pt x="31" y="0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" y="39"/>
                    <a:pt x="5" y="40"/>
                    <a:pt x="7" y="41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50"/>
            <p:cNvSpPr>
              <a:spLocks/>
            </p:cNvSpPr>
            <p:nvPr/>
          </p:nvSpPr>
          <p:spPr bwMode="auto">
            <a:xfrm>
              <a:off x="3966283" y="-4053237"/>
              <a:ext cx="9525" cy="0"/>
            </a:xfrm>
            <a:custGeom>
              <a:avLst/>
              <a:gdLst>
                <a:gd name="T0" fmla="*/ 0 w 6"/>
                <a:gd name="T1" fmla="*/ 1 w 6"/>
                <a:gd name="T2" fmla="*/ 6 w 6"/>
                <a:gd name="T3" fmla="*/ 6 w 6"/>
                <a:gd name="T4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1"/>
            <p:cNvSpPr>
              <a:spLocks/>
            </p:cNvSpPr>
            <p:nvPr/>
          </p:nvSpPr>
          <p:spPr bwMode="auto">
            <a:xfrm>
              <a:off x="3966283" y="-4053237"/>
              <a:ext cx="9525" cy="0"/>
            </a:xfrm>
            <a:custGeom>
              <a:avLst/>
              <a:gdLst>
                <a:gd name="T0" fmla="*/ 0 w 6"/>
                <a:gd name="T1" fmla="*/ 1 w 6"/>
                <a:gd name="T2" fmla="*/ 6 w 6"/>
                <a:gd name="T3" fmla="*/ 6 w 6"/>
                <a:gd name="T4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2"/>
            <p:cNvSpPr>
              <a:spLocks/>
            </p:cNvSpPr>
            <p:nvPr/>
          </p:nvSpPr>
          <p:spPr bwMode="auto">
            <a:xfrm>
              <a:off x="3956758" y="-4091337"/>
              <a:ext cx="49213" cy="38100"/>
            </a:xfrm>
            <a:custGeom>
              <a:avLst/>
              <a:gdLst>
                <a:gd name="T0" fmla="*/ 49 w 72"/>
                <a:gd name="T1" fmla="*/ 0 h 58"/>
                <a:gd name="T2" fmla="*/ 45 w 72"/>
                <a:gd name="T3" fmla="*/ 18 h 58"/>
                <a:gd name="T4" fmla="*/ 40 w 72"/>
                <a:gd name="T5" fmla="*/ 32 h 58"/>
                <a:gd name="T6" fmla="*/ 20 w 72"/>
                <a:gd name="T7" fmla="*/ 29 h 58"/>
                <a:gd name="T8" fmla="*/ 13 w 72"/>
                <a:gd name="T9" fmla="*/ 26 h 58"/>
                <a:gd name="T10" fmla="*/ 0 w 72"/>
                <a:gd name="T11" fmla="*/ 51 h 58"/>
                <a:gd name="T12" fmla="*/ 3 w 72"/>
                <a:gd name="T13" fmla="*/ 52 h 58"/>
                <a:gd name="T14" fmla="*/ 8 w 72"/>
                <a:gd name="T15" fmla="*/ 54 h 58"/>
                <a:gd name="T16" fmla="*/ 9 w 72"/>
                <a:gd name="T17" fmla="*/ 55 h 58"/>
                <a:gd name="T18" fmla="*/ 10 w 72"/>
                <a:gd name="T19" fmla="*/ 55 h 58"/>
                <a:gd name="T20" fmla="*/ 12 w 72"/>
                <a:gd name="T21" fmla="*/ 56 h 58"/>
                <a:gd name="T22" fmla="*/ 13 w 72"/>
                <a:gd name="T23" fmla="*/ 57 h 58"/>
                <a:gd name="T24" fmla="*/ 28 w 72"/>
                <a:gd name="T25" fmla="*/ 58 h 58"/>
                <a:gd name="T26" fmla="*/ 49 w 72"/>
                <a:gd name="T27" fmla="*/ 17 h 58"/>
                <a:gd name="T28" fmla="*/ 69 w 72"/>
                <a:gd name="T29" fmla="*/ 5 h 58"/>
                <a:gd name="T30" fmla="*/ 72 w 72"/>
                <a:gd name="T31" fmla="*/ 6 h 58"/>
                <a:gd name="T32" fmla="*/ 49 w 72"/>
                <a:gd name="T3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58">
                  <a:moveTo>
                    <a:pt x="49" y="0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8" y="28"/>
                    <a:pt x="16" y="27"/>
                    <a:pt x="13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1"/>
                    <a:pt x="2" y="52"/>
                    <a:pt x="3" y="52"/>
                  </a:cubicBezTo>
                  <a:cubicBezTo>
                    <a:pt x="5" y="53"/>
                    <a:pt x="7" y="54"/>
                    <a:pt x="8" y="54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3"/>
            <p:cNvSpPr>
              <a:spLocks noEditPoints="1"/>
            </p:cNvSpPr>
            <p:nvPr/>
          </p:nvSpPr>
          <p:spPr bwMode="auto">
            <a:xfrm>
              <a:off x="4026608" y="-4148487"/>
              <a:ext cx="544514" cy="46038"/>
            </a:xfrm>
            <a:custGeom>
              <a:avLst/>
              <a:gdLst>
                <a:gd name="T0" fmla="*/ 8 w 810"/>
                <a:gd name="T1" fmla="*/ 64 h 69"/>
                <a:gd name="T2" fmla="*/ 0 w 810"/>
                <a:gd name="T3" fmla="*/ 69 h 69"/>
                <a:gd name="T4" fmla="*/ 0 w 810"/>
                <a:gd name="T5" fmla="*/ 69 h 69"/>
                <a:gd name="T6" fmla="*/ 8 w 810"/>
                <a:gd name="T7" fmla="*/ 64 h 69"/>
                <a:gd name="T8" fmla="*/ 804 w 810"/>
                <a:gd name="T9" fmla="*/ 30 h 69"/>
                <a:gd name="T10" fmla="*/ 804 w 810"/>
                <a:gd name="T11" fmla="*/ 30 h 69"/>
                <a:gd name="T12" fmla="*/ 804 w 810"/>
                <a:gd name="T13" fmla="*/ 30 h 69"/>
                <a:gd name="T14" fmla="*/ 804 w 810"/>
                <a:gd name="T15" fmla="*/ 30 h 69"/>
                <a:gd name="T16" fmla="*/ 810 w 810"/>
                <a:gd name="T17" fmla="*/ 19 h 69"/>
                <a:gd name="T18" fmla="*/ 807 w 810"/>
                <a:gd name="T19" fmla="*/ 22 h 69"/>
                <a:gd name="T20" fmla="*/ 800 w 810"/>
                <a:gd name="T21" fmla="*/ 27 h 69"/>
                <a:gd name="T22" fmla="*/ 810 w 810"/>
                <a:gd name="T23" fmla="*/ 19 h 69"/>
                <a:gd name="T24" fmla="*/ 810 w 810"/>
                <a:gd name="T25" fmla="*/ 19 h 69"/>
                <a:gd name="T26" fmla="*/ 810 w 810"/>
                <a:gd name="T27" fmla="*/ 19 h 69"/>
                <a:gd name="T28" fmla="*/ 810 w 810"/>
                <a:gd name="T29" fmla="*/ 32 h 69"/>
                <a:gd name="T30" fmla="*/ 810 w 810"/>
                <a:gd name="T31" fmla="*/ 19 h 69"/>
                <a:gd name="T32" fmla="*/ 810 w 810"/>
                <a:gd name="T33" fmla="*/ 18 h 69"/>
                <a:gd name="T34" fmla="*/ 810 w 810"/>
                <a:gd name="T35" fmla="*/ 18 h 69"/>
                <a:gd name="T36" fmla="*/ 810 w 810"/>
                <a:gd name="T37" fmla="*/ 18 h 69"/>
                <a:gd name="T38" fmla="*/ 810 w 810"/>
                <a:gd name="T39" fmla="*/ 18 h 69"/>
                <a:gd name="T40" fmla="*/ 810 w 810"/>
                <a:gd name="T41" fmla="*/ 18 h 69"/>
                <a:gd name="T42" fmla="*/ 810 w 810"/>
                <a:gd name="T43" fmla="*/ 18 h 69"/>
                <a:gd name="T44" fmla="*/ 810 w 810"/>
                <a:gd name="T45" fmla="*/ 18 h 69"/>
                <a:gd name="T46" fmla="*/ 209 w 810"/>
                <a:gd name="T47" fmla="*/ 15 h 69"/>
                <a:gd name="T48" fmla="*/ 208 w 810"/>
                <a:gd name="T49" fmla="*/ 15 h 69"/>
                <a:gd name="T50" fmla="*/ 208 w 810"/>
                <a:gd name="T51" fmla="*/ 17 h 69"/>
                <a:gd name="T52" fmla="*/ 208 w 810"/>
                <a:gd name="T53" fmla="*/ 15 h 69"/>
                <a:gd name="T54" fmla="*/ 209 w 810"/>
                <a:gd name="T55" fmla="*/ 15 h 69"/>
                <a:gd name="T56" fmla="*/ 705 w 810"/>
                <a:gd name="T57" fmla="*/ 4 h 69"/>
                <a:gd name="T58" fmla="*/ 704 w 810"/>
                <a:gd name="T59" fmla="*/ 5 h 69"/>
                <a:gd name="T60" fmla="*/ 705 w 810"/>
                <a:gd name="T61" fmla="*/ 4 h 69"/>
                <a:gd name="T62" fmla="*/ 720 w 810"/>
                <a:gd name="T63" fmla="*/ 3 h 69"/>
                <a:gd name="T64" fmla="*/ 736 w 810"/>
                <a:gd name="T65" fmla="*/ 9 h 69"/>
                <a:gd name="T66" fmla="*/ 765 w 810"/>
                <a:gd name="T67" fmla="*/ 19 h 69"/>
                <a:gd name="T68" fmla="*/ 736 w 810"/>
                <a:gd name="T69" fmla="*/ 9 h 69"/>
                <a:gd name="T70" fmla="*/ 720 w 810"/>
                <a:gd name="T71" fmla="*/ 3 h 69"/>
                <a:gd name="T72" fmla="*/ 714 w 810"/>
                <a:gd name="T73" fmla="*/ 2 h 69"/>
                <a:gd name="T74" fmla="*/ 711 w 810"/>
                <a:gd name="T75" fmla="*/ 2 h 69"/>
                <a:gd name="T76" fmla="*/ 714 w 810"/>
                <a:gd name="T77" fmla="*/ 2 h 69"/>
                <a:gd name="T78" fmla="*/ 94 w 810"/>
                <a:gd name="T79" fmla="*/ 1 h 69"/>
                <a:gd name="T80" fmla="*/ 104 w 810"/>
                <a:gd name="T81" fmla="*/ 2 h 69"/>
                <a:gd name="T82" fmla="*/ 109 w 810"/>
                <a:gd name="T83" fmla="*/ 4 h 69"/>
                <a:gd name="T84" fmla="*/ 104 w 810"/>
                <a:gd name="T85" fmla="*/ 2 h 69"/>
                <a:gd name="T86" fmla="*/ 94 w 810"/>
                <a:gd name="T87" fmla="*/ 1 h 69"/>
                <a:gd name="T88" fmla="*/ 91 w 810"/>
                <a:gd name="T89" fmla="*/ 1 h 69"/>
                <a:gd name="T90" fmla="*/ 80 w 810"/>
                <a:gd name="T91" fmla="*/ 2 h 69"/>
                <a:gd name="T92" fmla="*/ 91 w 810"/>
                <a:gd name="T93" fmla="*/ 1 h 69"/>
                <a:gd name="T94" fmla="*/ 22 w 810"/>
                <a:gd name="T95" fmla="*/ 0 h 69"/>
                <a:gd name="T96" fmla="*/ 60 w 810"/>
                <a:gd name="T97" fmla="*/ 2 h 69"/>
                <a:gd name="T98" fmla="*/ 60 w 810"/>
                <a:gd name="T99" fmla="*/ 2 h 69"/>
                <a:gd name="T100" fmla="*/ 22 w 810"/>
                <a:gd name="T101" fmla="*/ 0 h 69"/>
                <a:gd name="T102" fmla="*/ 15 w 810"/>
                <a:gd name="T103" fmla="*/ 0 h 69"/>
                <a:gd name="T104" fmla="*/ 15 w 810"/>
                <a:gd name="T105" fmla="*/ 0 h 69"/>
                <a:gd name="T106" fmla="*/ 15 w 810"/>
                <a:gd name="T107" fmla="*/ 14 h 69"/>
                <a:gd name="T108" fmla="*/ 15 w 810"/>
                <a:gd name="T109" fmla="*/ 0 h 69"/>
                <a:gd name="T110" fmla="*/ 15 w 810"/>
                <a:gd name="T111" fmla="*/ 0 h 69"/>
                <a:gd name="T112" fmla="*/ 15 w 810"/>
                <a:gd name="T1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0" h="69">
                  <a:moveTo>
                    <a:pt x="8" y="64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" y="64"/>
                    <a:pt x="8" y="64"/>
                    <a:pt x="8" y="64"/>
                  </a:cubicBezTo>
                  <a:moveTo>
                    <a:pt x="804" y="30"/>
                  </a:moveTo>
                  <a:cubicBezTo>
                    <a:pt x="804" y="30"/>
                    <a:pt x="804" y="30"/>
                    <a:pt x="804" y="30"/>
                  </a:cubicBezTo>
                  <a:cubicBezTo>
                    <a:pt x="804" y="30"/>
                    <a:pt x="804" y="30"/>
                    <a:pt x="804" y="30"/>
                  </a:cubicBezTo>
                  <a:cubicBezTo>
                    <a:pt x="804" y="30"/>
                    <a:pt x="804" y="30"/>
                    <a:pt x="804" y="30"/>
                  </a:cubicBezTo>
                  <a:moveTo>
                    <a:pt x="810" y="19"/>
                  </a:moveTo>
                  <a:cubicBezTo>
                    <a:pt x="807" y="22"/>
                    <a:pt x="807" y="22"/>
                    <a:pt x="807" y="22"/>
                  </a:cubicBezTo>
                  <a:cubicBezTo>
                    <a:pt x="800" y="27"/>
                    <a:pt x="800" y="27"/>
                    <a:pt x="800" y="27"/>
                  </a:cubicBezTo>
                  <a:cubicBezTo>
                    <a:pt x="810" y="19"/>
                    <a:pt x="810" y="19"/>
                    <a:pt x="810" y="19"/>
                  </a:cubicBezTo>
                  <a:moveTo>
                    <a:pt x="810" y="19"/>
                  </a:moveTo>
                  <a:cubicBezTo>
                    <a:pt x="810" y="19"/>
                    <a:pt x="810" y="19"/>
                    <a:pt x="810" y="19"/>
                  </a:cubicBezTo>
                  <a:cubicBezTo>
                    <a:pt x="810" y="32"/>
                    <a:pt x="810" y="32"/>
                    <a:pt x="810" y="32"/>
                  </a:cubicBezTo>
                  <a:cubicBezTo>
                    <a:pt x="810" y="19"/>
                    <a:pt x="810" y="19"/>
                    <a:pt x="810" y="19"/>
                  </a:cubicBezTo>
                  <a:moveTo>
                    <a:pt x="810" y="18"/>
                  </a:moveTo>
                  <a:cubicBezTo>
                    <a:pt x="810" y="18"/>
                    <a:pt x="810" y="18"/>
                    <a:pt x="810" y="18"/>
                  </a:cubicBezTo>
                  <a:cubicBezTo>
                    <a:pt x="810" y="18"/>
                    <a:pt x="810" y="18"/>
                    <a:pt x="810" y="18"/>
                  </a:cubicBezTo>
                  <a:cubicBezTo>
                    <a:pt x="810" y="18"/>
                    <a:pt x="810" y="18"/>
                    <a:pt x="810" y="18"/>
                  </a:cubicBezTo>
                  <a:cubicBezTo>
                    <a:pt x="810" y="18"/>
                    <a:pt x="810" y="18"/>
                    <a:pt x="810" y="18"/>
                  </a:cubicBezTo>
                  <a:cubicBezTo>
                    <a:pt x="810" y="18"/>
                    <a:pt x="810" y="18"/>
                    <a:pt x="810" y="18"/>
                  </a:cubicBezTo>
                  <a:cubicBezTo>
                    <a:pt x="810" y="18"/>
                    <a:pt x="810" y="18"/>
                    <a:pt x="810" y="18"/>
                  </a:cubicBezTo>
                  <a:moveTo>
                    <a:pt x="209" y="15"/>
                  </a:moveTo>
                  <a:cubicBezTo>
                    <a:pt x="209" y="15"/>
                    <a:pt x="208" y="15"/>
                    <a:pt x="208" y="15"/>
                  </a:cubicBezTo>
                  <a:cubicBezTo>
                    <a:pt x="208" y="16"/>
                    <a:pt x="208" y="16"/>
                    <a:pt x="208" y="17"/>
                  </a:cubicBezTo>
                  <a:cubicBezTo>
                    <a:pt x="208" y="16"/>
                    <a:pt x="208" y="16"/>
                    <a:pt x="208" y="15"/>
                  </a:cubicBezTo>
                  <a:cubicBezTo>
                    <a:pt x="208" y="15"/>
                    <a:pt x="209" y="15"/>
                    <a:pt x="209" y="15"/>
                  </a:cubicBezTo>
                  <a:moveTo>
                    <a:pt x="705" y="4"/>
                  </a:moveTo>
                  <a:cubicBezTo>
                    <a:pt x="705" y="4"/>
                    <a:pt x="705" y="5"/>
                    <a:pt x="704" y="5"/>
                  </a:cubicBezTo>
                  <a:cubicBezTo>
                    <a:pt x="705" y="5"/>
                    <a:pt x="705" y="4"/>
                    <a:pt x="705" y="4"/>
                  </a:cubicBezTo>
                  <a:moveTo>
                    <a:pt x="720" y="3"/>
                  </a:moveTo>
                  <a:cubicBezTo>
                    <a:pt x="723" y="4"/>
                    <a:pt x="729" y="6"/>
                    <a:pt x="736" y="9"/>
                  </a:cubicBezTo>
                  <a:cubicBezTo>
                    <a:pt x="743" y="12"/>
                    <a:pt x="753" y="16"/>
                    <a:pt x="765" y="19"/>
                  </a:cubicBezTo>
                  <a:cubicBezTo>
                    <a:pt x="753" y="16"/>
                    <a:pt x="743" y="12"/>
                    <a:pt x="736" y="9"/>
                  </a:cubicBezTo>
                  <a:cubicBezTo>
                    <a:pt x="729" y="6"/>
                    <a:pt x="723" y="4"/>
                    <a:pt x="720" y="3"/>
                  </a:cubicBezTo>
                  <a:moveTo>
                    <a:pt x="714" y="2"/>
                  </a:moveTo>
                  <a:cubicBezTo>
                    <a:pt x="713" y="2"/>
                    <a:pt x="712" y="2"/>
                    <a:pt x="711" y="2"/>
                  </a:cubicBezTo>
                  <a:cubicBezTo>
                    <a:pt x="712" y="2"/>
                    <a:pt x="713" y="2"/>
                    <a:pt x="714" y="2"/>
                  </a:cubicBezTo>
                  <a:moveTo>
                    <a:pt x="94" y="1"/>
                  </a:moveTo>
                  <a:cubicBezTo>
                    <a:pt x="99" y="1"/>
                    <a:pt x="102" y="2"/>
                    <a:pt x="104" y="2"/>
                  </a:cubicBezTo>
                  <a:cubicBezTo>
                    <a:pt x="106" y="3"/>
                    <a:pt x="107" y="3"/>
                    <a:pt x="109" y="4"/>
                  </a:cubicBezTo>
                  <a:cubicBezTo>
                    <a:pt x="107" y="3"/>
                    <a:pt x="106" y="3"/>
                    <a:pt x="104" y="2"/>
                  </a:cubicBezTo>
                  <a:cubicBezTo>
                    <a:pt x="102" y="2"/>
                    <a:pt x="99" y="1"/>
                    <a:pt x="94" y="1"/>
                  </a:cubicBezTo>
                  <a:moveTo>
                    <a:pt x="91" y="1"/>
                  </a:moveTo>
                  <a:cubicBezTo>
                    <a:pt x="88" y="1"/>
                    <a:pt x="84" y="1"/>
                    <a:pt x="80" y="2"/>
                  </a:cubicBezTo>
                  <a:cubicBezTo>
                    <a:pt x="84" y="1"/>
                    <a:pt x="88" y="1"/>
                    <a:pt x="91" y="1"/>
                  </a:cubicBezTo>
                  <a:moveTo>
                    <a:pt x="22" y="0"/>
                  </a:moveTo>
                  <a:cubicBezTo>
                    <a:pt x="31" y="1"/>
                    <a:pt x="44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44" y="2"/>
                    <a:pt x="31" y="1"/>
                    <a:pt x="2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4"/>
                    <a:pt x="15" y="9"/>
                    <a:pt x="15" y="14"/>
                  </a:cubicBezTo>
                  <a:cubicBezTo>
                    <a:pt x="15" y="10"/>
                    <a:pt x="15" y="4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9" name="Rectangle 54"/>
            <p:cNvSpPr>
              <a:spLocks noChangeArrowheads="1"/>
            </p:cNvSpPr>
            <p:nvPr/>
          </p:nvSpPr>
          <p:spPr bwMode="auto">
            <a:xfrm>
              <a:off x="4026608" y="-4102449"/>
              <a:ext cx="1588" cy="1588"/>
            </a:xfrm>
            <a:prstGeom prst="rect">
              <a:avLst/>
            </a:pr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0" name="Rectangle 55"/>
            <p:cNvSpPr>
              <a:spLocks noChangeArrowheads="1"/>
            </p:cNvSpPr>
            <p:nvPr/>
          </p:nvSpPr>
          <p:spPr bwMode="auto">
            <a:xfrm>
              <a:off x="4026608" y="-4102449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1" name="Freeform 56"/>
            <p:cNvSpPr>
              <a:spLocks noEditPoints="1"/>
            </p:cNvSpPr>
            <p:nvPr/>
          </p:nvSpPr>
          <p:spPr bwMode="auto">
            <a:xfrm>
              <a:off x="4293309" y="-4092924"/>
              <a:ext cx="373063" cy="22225"/>
            </a:xfrm>
            <a:custGeom>
              <a:avLst/>
              <a:gdLst>
                <a:gd name="T0" fmla="*/ 544 w 557"/>
                <a:gd name="T1" fmla="*/ 23 h 34"/>
                <a:gd name="T2" fmla="*/ 557 w 557"/>
                <a:gd name="T3" fmla="*/ 34 h 34"/>
                <a:gd name="T4" fmla="*/ 557 w 557"/>
                <a:gd name="T5" fmla="*/ 32 h 34"/>
                <a:gd name="T6" fmla="*/ 544 w 557"/>
                <a:gd name="T7" fmla="*/ 23 h 34"/>
                <a:gd name="T8" fmla="*/ 17 w 557"/>
                <a:gd name="T9" fmla="*/ 0 h 34"/>
                <a:gd name="T10" fmla="*/ 0 w 557"/>
                <a:gd name="T11" fmla="*/ 1 h 34"/>
                <a:gd name="T12" fmla="*/ 17 w 557"/>
                <a:gd name="T13" fmla="*/ 0 h 34"/>
                <a:gd name="T14" fmla="*/ 17 w 557"/>
                <a:gd name="T15" fmla="*/ 0 h 34"/>
                <a:gd name="T16" fmla="*/ 17 w 557"/>
                <a:gd name="T17" fmla="*/ 0 h 34"/>
                <a:gd name="T18" fmla="*/ 17 w 557"/>
                <a:gd name="T19" fmla="*/ 0 h 34"/>
                <a:gd name="T20" fmla="*/ 17 w 557"/>
                <a:gd name="T21" fmla="*/ 0 h 34"/>
                <a:gd name="T22" fmla="*/ 17 w 557"/>
                <a:gd name="T23" fmla="*/ 0 h 34"/>
                <a:gd name="T24" fmla="*/ 17 w 557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7" h="34">
                  <a:moveTo>
                    <a:pt x="544" y="23"/>
                  </a:moveTo>
                  <a:cubicBezTo>
                    <a:pt x="557" y="34"/>
                    <a:pt x="557" y="34"/>
                    <a:pt x="557" y="34"/>
                  </a:cubicBezTo>
                  <a:cubicBezTo>
                    <a:pt x="557" y="32"/>
                    <a:pt x="557" y="32"/>
                    <a:pt x="557" y="32"/>
                  </a:cubicBezTo>
                  <a:cubicBezTo>
                    <a:pt x="544" y="23"/>
                    <a:pt x="544" y="23"/>
                    <a:pt x="544" y="23"/>
                  </a:cubicBezTo>
                  <a:moveTo>
                    <a:pt x="17" y="0"/>
                  </a:moveTo>
                  <a:cubicBezTo>
                    <a:pt x="10" y="0"/>
                    <a:pt x="5" y="1"/>
                    <a:pt x="0" y="1"/>
                  </a:cubicBezTo>
                  <a:cubicBezTo>
                    <a:pt x="5" y="1"/>
                    <a:pt x="10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2" name="Freeform 57"/>
            <p:cNvSpPr>
              <a:spLocks noEditPoints="1"/>
            </p:cNvSpPr>
            <p:nvPr/>
          </p:nvSpPr>
          <p:spPr bwMode="auto">
            <a:xfrm>
              <a:off x="3977396" y="-4169124"/>
              <a:ext cx="688977" cy="96838"/>
            </a:xfrm>
            <a:custGeom>
              <a:avLst/>
              <a:gdLst>
                <a:gd name="T0" fmla="*/ 22 w 1027"/>
                <a:gd name="T1" fmla="*/ 96 h 144"/>
                <a:gd name="T2" fmla="*/ 884 w 1027"/>
                <a:gd name="T3" fmla="*/ 47 h 144"/>
                <a:gd name="T4" fmla="*/ 283 w 1027"/>
                <a:gd name="T5" fmla="*/ 41 h 144"/>
                <a:gd name="T6" fmla="*/ 884 w 1027"/>
                <a:gd name="T7" fmla="*/ 47 h 144"/>
                <a:gd name="T8" fmla="*/ 884 w 1027"/>
                <a:gd name="T9" fmla="*/ 47 h 144"/>
                <a:gd name="T10" fmla="*/ 877 w 1027"/>
                <a:gd name="T11" fmla="*/ 36 h 144"/>
                <a:gd name="T12" fmla="*/ 881 w 1027"/>
                <a:gd name="T13" fmla="*/ 34 h 144"/>
                <a:gd name="T14" fmla="*/ 884 w 1027"/>
                <a:gd name="T15" fmla="*/ 34 h 144"/>
                <a:gd name="T16" fmla="*/ 81 w 1027"/>
                <a:gd name="T17" fmla="*/ 21 h 144"/>
                <a:gd name="T18" fmla="*/ 84 w 1027"/>
                <a:gd name="T19" fmla="*/ 0 h 144"/>
                <a:gd name="T20" fmla="*/ 68 w 1027"/>
                <a:gd name="T21" fmla="*/ 5 h 144"/>
                <a:gd name="T22" fmla="*/ 63 w 1027"/>
                <a:gd name="T23" fmla="*/ 11 h 144"/>
                <a:gd name="T24" fmla="*/ 61 w 1027"/>
                <a:gd name="T25" fmla="*/ 29 h 144"/>
                <a:gd name="T26" fmla="*/ 57 w 1027"/>
                <a:gd name="T27" fmla="*/ 75 h 144"/>
                <a:gd name="T28" fmla="*/ 90 w 1027"/>
                <a:gd name="T29" fmla="*/ 54 h 144"/>
                <a:gd name="T30" fmla="*/ 89 w 1027"/>
                <a:gd name="T31" fmla="*/ 43 h 144"/>
                <a:gd name="T32" fmla="*/ 91 w 1027"/>
                <a:gd name="T33" fmla="*/ 29 h 144"/>
                <a:gd name="T34" fmla="*/ 165 w 1027"/>
                <a:gd name="T35" fmla="*/ 30 h 144"/>
                <a:gd name="T36" fmla="*/ 183 w 1027"/>
                <a:gd name="T37" fmla="*/ 33 h 144"/>
                <a:gd name="T38" fmla="*/ 227 w 1027"/>
                <a:gd name="T39" fmla="*/ 44 h 144"/>
                <a:gd name="T40" fmla="*/ 283 w 1027"/>
                <a:gd name="T41" fmla="*/ 44 h 144"/>
                <a:gd name="T42" fmla="*/ 282 w 1027"/>
                <a:gd name="T43" fmla="*/ 46 h 144"/>
                <a:gd name="T44" fmla="*/ 315 w 1027"/>
                <a:gd name="T45" fmla="*/ 94 h 144"/>
                <a:gd name="T46" fmla="*/ 402 w 1027"/>
                <a:gd name="T47" fmla="*/ 110 h 144"/>
                <a:gd name="T48" fmla="*/ 487 w 1027"/>
                <a:gd name="T49" fmla="*/ 112 h 144"/>
                <a:gd name="T50" fmla="*/ 487 w 1027"/>
                <a:gd name="T51" fmla="*/ 112 h 144"/>
                <a:gd name="T52" fmla="*/ 574 w 1027"/>
                <a:gd name="T53" fmla="*/ 116 h 144"/>
                <a:gd name="T54" fmla="*/ 661 w 1027"/>
                <a:gd name="T55" fmla="*/ 108 h 144"/>
                <a:gd name="T56" fmla="*/ 778 w 1027"/>
                <a:gd name="T57" fmla="*/ 58 h 144"/>
                <a:gd name="T58" fmla="*/ 776 w 1027"/>
                <a:gd name="T59" fmla="*/ 44 h 144"/>
                <a:gd name="T60" fmla="*/ 780 w 1027"/>
                <a:gd name="T61" fmla="*/ 33 h 144"/>
                <a:gd name="T62" fmla="*/ 793 w 1027"/>
                <a:gd name="T63" fmla="*/ 32 h 144"/>
                <a:gd name="T64" fmla="*/ 874 w 1027"/>
                <a:gd name="T65" fmla="*/ 58 h 144"/>
                <a:gd name="T66" fmla="*/ 878 w 1027"/>
                <a:gd name="T67" fmla="*/ 59 h 144"/>
                <a:gd name="T68" fmla="*/ 874 w 1027"/>
                <a:gd name="T69" fmla="*/ 56 h 144"/>
                <a:gd name="T70" fmla="*/ 942 w 1027"/>
                <a:gd name="T71" fmla="*/ 64 h 144"/>
                <a:gd name="T72" fmla="*/ 1024 w 1027"/>
                <a:gd name="T73" fmla="*/ 107 h 144"/>
                <a:gd name="T74" fmla="*/ 984 w 1027"/>
                <a:gd name="T75" fmla="*/ 71 h 144"/>
                <a:gd name="T76" fmla="*/ 858 w 1027"/>
                <a:gd name="T77" fmla="*/ 24 h 144"/>
                <a:gd name="T78" fmla="*/ 801 w 1027"/>
                <a:gd name="T79" fmla="*/ 5 h 144"/>
                <a:gd name="T80" fmla="*/ 778 w 1027"/>
                <a:gd name="T81" fmla="*/ 4 h 144"/>
                <a:gd name="T82" fmla="*/ 758 w 1027"/>
                <a:gd name="T83" fmla="*/ 14 h 144"/>
                <a:gd name="T84" fmla="*/ 750 w 1027"/>
                <a:gd name="T85" fmla="*/ 30 h 144"/>
                <a:gd name="T86" fmla="*/ 752 w 1027"/>
                <a:gd name="T87" fmla="*/ 70 h 144"/>
                <a:gd name="T88" fmla="*/ 673 w 1027"/>
                <a:gd name="T89" fmla="*/ 82 h 144"/>
                <a:gd name="T90" fmla="*/ 623 w 1027"/>
                <a:gd name="T91" fmla="*/ 73 h 144"/>
                <a:gd name="T92" fmla="*/ 466 w 1027"/>
                <a:gd name="T93" fmla="*/ 86 h 144"/>
                <a:gd name="T94" fmla="*/ 343 w 1027"/>
                <a:gd name="T95" fmla="*/ 79 h 144"/>
                <a:gd name="T96" fmla="*/ 322 w 1027"/>
                <a:gd name="T97" fmla="*/ 62 h 144"/>
                <a:gd name="T98" fmla="*/ 311 w 1027"/>
                <a:gd name="T99" fmla="*/ 41 h 144"/>
                <a:gd name="T100" fmla="*/ 309 w 1027"/>
                <a:gd name="T101" fmla="*/ 31 h 144"/>
                <a:gd name="T102" fmla="*/ 227 w 1027"/>
                <a:gd name="T103" fmla="*/ 16 h 144"/>
                <a:gd name="T104" fmla="*/ 200 w 1027"/>
                <a:gd name="T105" fmla="*/ 11 h 144"/>
                <a:gd name="T106" fmla="*/ 151 w 1027"/>
                <a:gd name="T107" fmla="*/ 3 h 144"/>
                <a:gd name="T108" fmla="*/ 108 w 1027"/>
                <a:gd name="T109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7" h="144">
                  <a:moveTo>
                    <a:pt x="22" y="96"/>
                  </a:moveTo>
                  <a:cubicBezTo>
                    <a:pt x="14" y="102"/>
                    <a:pt x="14" y="102"/>
                    <a:pt x="14" y="10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2" y="96"/>
                    <a:pt x="22" y="96"/>
                    <a:pt x="22" y="96"/>
                  </a:cubicBezTo>
                  <a:moveTo>
                    <a:pt x="779" y="61"/>
                  </a:moveTo>
                  <a:cubicBezTo>
                    <a:pt x="779" y="61"/>
                    <a:pt x="779" y="61"/>
                    <a:pt x="779" y="61"/>
                  </a:cubicBezTo>
                  <a:cubicBezTo>
                    <a:pt x="779" y="61"/>
                    <a:pt x="779" y="61"/>
                    <a:pt x="779" y="61"/>
                  </a:cubicBezTo>
                  <a:moveTo>
                    <a:pt x="871" y="47"/>
                  </a:moveTo>
                  <a:cubicBezTo>
                    <a:pt x="884" y="47"/>
                    <a:pt x="884" y="47"/>
                    <a:pt x="884" y="47"/>
                  </a:cubicBezTo>
                  <a:cubicBezTo>
                    <a:pt x="871" y="47"/>
                    <a:pt x="871" y="47"/>
                    <a:pt x="871" y="47"/>
                  </a:cubicBezTo>
                  <a:moveTo>
                    <a:pt x="871" y="47"/>
                  </a:moveTo>
                  <a:cubicBezTo>
                    <a:pt x="884" y="47"/>
                    <a:pt x="884" y="47"/>
                    <a:pt x="884" y="47"/>
                  </a:cubicBezTo>
                  <a:cubicBezTo>
                    <a:pt x="871" y="47"/>
                    <a:pt x="871" y="47"/>
                    <a:pt x="871" y="47"/>
                  </a:cubicBezTo>
                  <a:moveTo>
                    <a:pt x="283" y="41"/>
                  </a:moveTo>
                  <a:cubicBezTo>
                    <a:pt x="283" y="41"/>
                    <a:pt x="283" y="41"/>
                    <a:pt x="283" y="41"/>
                  </a:cubicBezTo>
                  <a:cubicBezTo>
                    <a:pt x="283" y="41"/>
                    <a:pt x="283" y="41"/>
                    <a:pt x="283" y="41"/>
                  </a:cubicBezTo>
                  <a:moveTo>
                    <a:pt x="884" y="47"/>
                  </a:moveTo>
                  <a:cubicBezTo>
                    <a:pt x="873" y="40"/>
                    <a:pt x="873" y="40"/>
                    <a:pt x="873" y="40"/>
                  </a:cubicBezTo>
                  <a:cubicBezTo>
                    <a:pt x="884" y="47"/>
                    <a:pt x="884" y="47"/>
                    <a:pt x="884" y="47"/>
                  </a:cubicBezTo>
                  <a:cubicBezTo>
                    <a:pt x="884" y="47"/>
                    <a:pt x="884" y="47"/>
                    <a:pt x="884" y="47"/>
                  </a:cubicBezTo>
                  <a:cubicBezTo>
                    <a:pt x="884" y="47"/>
                    <a:pt x="884" y="47"/>
                    <a:pt x="884" y="47"/>
                  </a:cubicBezTo>
                  <a:cubicBezTo>
                    <a:pt x="884" y="47"/>
                    <a:pt x="884" y="47"/>
                    <a:pt x="884" y="47"/>
                  </a:cubicBezTo>
                  <a:cubicBezTo>
                    <a:pt x="884" y="47"/>
                    <a:pt x="884" y="47"/>
                    <a:pt x="884" y="47"/>
                  </a:cubicBezTo>
                  <a:cubicBezTo>
                    <a:pt x="884" y="47"/>
                    <a:pt x="884" y="47"/>
                    <a:pt x="884" y="47"/>
                  </a:cubicBezTo>
                  <a:cubicBezTo>
                    <a:pt x="873" y="40"/>
                    <a:pt x="873" y="40"/>
                    <a:pt x="873" y="40"/>
                  </a:cubicBezTo>
                  <a:cubicBezTo>
                    <a:pt x="884" y="47"/>
                    <a:pt x="884" y="47"/>
                    <a:pt x="884" y="47"/>
                  </a:cubicBezTo>
                  <a:moveTo>
                    <a:pt x="877" y="36"/>
                  </a:moveTo>
                  <a:cubicBezTo>
                    <a:pt x="877" y="36"/>
                    <a:pt x="877" y="36"/>
                    <a:pt x="877" y="36"/>
                  </a:cubicBezTo>
                  <a:moveTo>
                    <a:pt x="877" y="36"/>
                  </a:moveTo>
                  <a:cubicBezTo>
                    <a:pt x="877" y="36"/>
                    <a:pt x="877" y="36"/>
                    <a:pt x="877" y="36"/>
                  </a:cubicBezTo>
                  <a:moveTo>
                    <a:pt x="881" y="34"/>
                  </a:moveTo>
                  <a:cubicBezTo>
                    <a:pt x="881" y="34"/>
                    <a:pt x="881" y="34"/>
                    <a:pt x="881" y="34"/>
                  </a:cubicBezTo>
                  <a:moveTo>
                    <a:pt x="884" y="46"/>
                  </a:moveTo>
                  <a:cubicBezTo>
                    <a:pt x="881" y="34"/>
                    <a:pt x="881" y="34"/>
                    <a:pt x="881" y="34"/>
                  </a:cubicBezTo>
                  <a:cubicBezTo>
                    <a:pt x="884" y="46"/>
                    <a:pt x="884" y="46"/>
                    <a:pt x="884" y="46"/>
                  </a:cubicBezTo>
                  <a:cubicBezTo>
                    <a:pt x="884" y="46"/>
                    <a:pt x="884" y="46"/>
                    <a:pt x="884" y="46"/>
                  </a:cubicBezTo>
                  <a:moveTo>
                    <a:pt x="884" y="34"/>
                  </a:moveTo>
                  <a:cubicBezTo>
                    <a:pt x="884" y="34"/>
                    <a:pt x="884" y="34"/>
                    <a:pt x="884" y="34"/>
                  </a:cubicBezTo>
                  <a:moveTo>
                    <a:pt x="884" y="34"/>
                  </a:moveTo>
                  <a:cubicBezTo>
                    <a:pt x="884" y="34"/>
                    <a:pt x="884" y="34"/>
                    <a:pt x="884" y="34"/>
                  </a:cubicBezTo>
                  <a:moveTo>
                    <a:pt x="81" y="21"/>
                  </a:moveTo>
                  <a:cubicBezTo>
                    <a:pt x="81" y="21"/>
                    <a:pt x="81" y="21"/>
                    <a:pt x="81" y="21"/>
                  </a:cubicBezTo>
                  <a:moveTo>
                    <a:pt x="81" y="21"/>
                  </a:moveTo>
                  <a:cubicBezTo>
                    <a:pt x="81" y="21"/>
                    <a:pt x="81" y="21"/>
                    <a:pt x="81" y="21"/>
                  </a:cubicBezTo>
                  <a:moveTo>
                    <a:pt x="78" y="18"/>
                  </a:moveTo>
                  <a:cubicBezTo>
                    <a:pt x="78" y="18"/>
                    <a:pt x="78" y="18"/>
                    <a:pt x="78" y="18"/>
                  </a:cubicBezTo>
                  <a:moveTo>
                    <a:pt x="78" y="18"/>
                  </a:moveTo>
                  <a:cubicBezTo>
                    <a:pt x="78" y="18"/>
                    <a:pt x="78" y="18"/>
                    <a:pt x="78" y="18"/>
                  </a:cubicBezTo>
                  <a:moveTo>
                    <a:pt x="84" y="0"/>
                  </a:moveTo>
                  <a:cubicBezTo>
                    <a:pt x="81" y="1"/>
                    <a:pt x="78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2"/>
                    <a:pt x="74" y="2"/>
                    <a:pt x="74" y="2"/>
                  </a:cubicBezTo>
                  <a:cubicBezTo>
                    <a:pt x="73" y="2"/>
                    <a:pt x="71" y="3"/>
                    <a:pt x="69" y="4"/>
                  </a:cubicBezTo>
                  <a:cubicBezTo>
                    <a:pt x="69" y="4"/>
                    <a:pt x="68" y="5"/>
                    <a:pt x="68" y="5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9"/>
                    <a:pt x="64" y="10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2" y="13"/>
                    <a:pt x="62" y="14"/>
                    <a:pt x="62" y="16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1" y="18"/>
                    <a:pt x="61" y="20"/>
                    <a:pt x="61" y="22"/>
                  </a:cubicBezTo>
                  <a:cubicBezTo>
                    <a:pt x="61" y="25"/>
                    <a:pt x="61" y="27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35"/>
                    <a:pt x="61" y="41"/>
                    <a:pt x="61" y="46"/>
                  </a:cubicBezTo>
                  <a:cubicBezTo>
                    <a:pt x="61" y="49"/>
                    <a:pt x="62" y="51"/>
                    <a:pt x="62" y="53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51"/>
                    <a:pt x="89" y="48"/>
                    <a:pt x="89" y="44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9" y="38"/>
                    <a:pt x="89" y="33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90" y="29"/>
                    <a:pt x="91" y="29"/>
                  </a:cubicBezTo>
                  <a:cubicBezTo>
                    <a:pt x="93" y="29"/>
                    <a:pt x="94" y="29"/>
                    <a:pt x="96" y="29"/>
                  </a:cubicBezTo>
                  <a:cubicBezTo>
                    <a:pt x="105" y="30"/>
                    <a:pt x="118" y="31"/>
                    <a:pt x="134" y="31"/>
                  </a:cubicBezTo>
                  <a:cubicBezTo>
                    <a:pt x="140" y="31"/>
                    <a:pt x="147" y="31"/>
                    <a:pt x="154" y="31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58" y="30"/>
                    <a:pt x="162" y="30"/>
                    <a:pt x="165" y="30"/>
                  </a:cubicBezTo>
                  <a:cubicBezTo>
                    <a:pt x="165" y="30"/>
                    <a:pt x="165" y="30"/>
                    <a:pt x="165" y="30"/>
                  </a:cubicBezTo>
                  <a:cubicBezTo>
                    <a:pt x="165" y="30"/>
                    <a:pt x="165" y="30"/>
                    <a:pt x="165" y="30"/>
                  </a:cubicBezTo>
                  <a:cubicBezTo>
                    <a:pt x="166" y="30"/>
                    <a:pt x="167" y="30"/>
                    <a:pt x="168" y="30"/>
                  </a:cubicBezTo>
                  <a:cubicBezTo>
                    <a:pt x="173" y="30"/>
                    <a:pt x="176" y="31"/>
                    <a:pt x="178" y="31"/>
                  </a:cubicBezTo>
                  <a:cubicBezTo>
                    <a:pt x="180" y="32"/>
                    <a:pt x="181" y="32"/>
                    <a:pt x="183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4" y="33"/>
                    <a:pt x="185" y="34"/>
                    <a:pt x="186" y="35"/>
                  </a:cubicBezTo>
                  <a:cubicBezTo>
                    <a:pt x="188" y="36"/>
                    <a:pt x="190" y="38"/>
                    <a:pt x="193" y="39"/>
                  </a:cubicBezTo>
                  <a:cubicBezTo>
                    <a:pt x="197" y="41"/>
                    <a:pt x="201" y="42"/>
                    <a:pt x="205" y="43"/>
                  </a:cubicBezTo>
                  <a:cubicBezTo>
                    <a:pt x="213" y="44"/>
                    <a:pt x="220" y="44"/>
                    <a:pt x="227" y="44"/>
                  </a:cubicBezTo>
                  <a:cubicBezTo>
                    <a:pt x="242" y="44"/>
                    <a:pt x="258" y="43"/>
                    <a:pt x="278" y="43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80" y="43"/>
                    <a:pt x="282" y="43"/>
                    <a:pt x="283" y="43"/>
                  </a:cubicBezTo>
                  <a:cubicBezTo>
                    <a:pt x="283" y="44"/>
                    <a:pt x="283" y="44"/>
                    <a:pt x="283" y="44"/>
                  </a:cubicBezTo>
                  <a:cubicBezTo>
                    <a:pt x="283" y="44"/>
                    <a:pt x="282" y="44"/>
                    <a:pt x="282" y="44"/>
                  </a:cubicBezTo>
                  <a:cubicBezTo>
                    <a:pt x="282" y="45"/>
                    <a:pt x="282" y="45"/>
                    <a:pt x="282" y="46"/>
                  </a:cubicBezTo>
                  <a:cubicBezTo>
                    <a:pt x="282" y="46"/>
                    <a:pt x="282" y="46"/>
                    <a:pt x="282" y="46"/>
                  </a:cubicBezTo>
                  <a:cubicBezTo>
                    <a:pt x="282" y="46"/>
                    <a:pt x="282" y="46"/>
                    <a:pt x="282" y="46"/>
                  </a:cubicBezTo>
                  <a:cubicBezTo>
                    <a:pt x="282" y="46"/>
                    <a:pt x="282" y="46"/>
                    <a:pt x="282" y="46"/>
                  </a:cubicBezTo>
                  <a:cubicBezTo>
                    <a:pt x="281" y="46"/>
                    <a:pt x="281" y="46"/>
                    <a:pt x="281" y="46"/>
                  </a:cubicBezTo>
                  <a:cubicBezTo>
                    <a:pt x="281" y="46"/>
                    <a:pt x="281" y="46"/>
                    <a:pt x="281" y="46"/>
                  </a:cubicBezTo>
                  <a:cubicBezTo>
                    <a:pt x="276" y="56"/>
                    <a:pt x="276" y="56"/>
                    <a:pt x="276" y="56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302" y="82"/>
                    <a:pt x="308" y="88"/>
                    <a:pt x="315" y="94"/>
                  </a:cubicBezTo>
                  <a:cubicBezTo>
                    <a:pt x="318" y="96"/>
                    <a:pt x="322" y="99"/>
                    <a:pt x="327" y="102"/>
                  </a:cubicBezTo>
                  <a:cubicBezTo>
                    <a:pt x="329" y="103"/>
                    <a:pt x="331" y="105"/>
                    <a:pt x="333" y="106"/>
                  </a:cubicBezTo>
                  <a:cubicBezTo>
                    <a:pt x="336" y="106"/>
                    <a:pt x="339" y="107"/>
                    <a:pt x="342" y="107"/>
                  </a:cubicBezTo>
                  <a:cubicBezTo>
                    <a:pt x="347" y="107"/>
                    <a:pt x="355" y="107"/>
                    <a:pt x="366" y="108"/>
                  </a:cubicBezTo>
                  <a:cubicBezTo>
                    <a:pt x="376" y="108"/>
                    <a:pt x="389" y="109"/>
                    <a:pt x="402" y="110"/>
                  </a:cubicBezTo>
                  <a:cubicBezTo>
                    <a:pt x="421" y="113"/>
                    <a:pt x="437" y="115"/>
                    <a:pt x="452" y="115"/>
                  </a:cubicBezTo>
                  <a:cubicBezTo>
                    <a:pt x="452" y="115"/>
                    <a:pt x="452" y="115"/>
                    <a:pt x="452" y="115"/>
                  </a:cubicBezTo>
                  <a:cubicBezTo>
                    <a:pt x="458" y="115"/>
                    <a:pt x="464" y="114"/>
                    <a:pt x="470" y="113"/>
                  </a:cubicBezTo>
                  <a:cubicBezTo>
                    <a:pt x="470" y="113"/>
                    <a:pt x="470" y="113"/>
                    <a:pt x="470" y="113"/>
                  </a:cubicBezTo>
                  <a:cubicBezTo>
                    <a:pt x="475" y="113"/>
                    <a:pt x="480" y="112"/>
                    <a:pt x="487" y="112"/>
                  </a:cubicBezTo>
                  <a:cubicBezTo>
                    <a:pt x="487" y="112"/>
                    <a:pt x="487" y="112"/>
                    <a:pt x="487" y="112"/>
                  </a:cubicBezTo>
                  <a:cubicBezTo>
                    <a:pt x="487" y="112"/>
                    <a:pt x="487" y="112"/>
                    <a:pt x="487" y="112"/>
                  </a:cubicBezTo>
                  <a:cubicBezTo>
                    <a:pt x="487" y="112"/>
                    <a:pt x="487" y="112"/>
                    <a:pt x="487" y="112"/>
                  </a:cubicBezTo>
                  <a:cubicBezTo>
                    <a:pt x="487" y="112"/>
                    <a:pt x="487" y="112"/>
                    <a:pt x="487" y="112"/>
                  </a:cubicBezTo>
                  <a:cubicBezTo>
                    <a:pt x="487" y="112"/>
                    <a:pt x="487" y="112"/>
                    <a:pt x="487" y="112"/>
                  </a:cubicBezTo>
                  <a:cubicBezTo>
                    <a:pt x="487" y="112"/>
                    <a:pt x="487" y="112"/>
                    <a:pt x="487" y="112"/>
                  </a:cubicBezTo>
                  <a:cubicBezTo>
                    <a:pt x="504" y="112"/>
                    <a:pt x="529" y="114"/>
                    <a:pt x="568" y="117"/>
                  </a:cubicBezTo>
                  <a:cubicBezTo>
                    <a:pt x="571" y="117"/>
                    <a:pt x="571" y="117"/>
                    <a:pt x="571" y="117"/>
                  </a:cubicBezTo>
                  <a:cubicBezTo>
                    <a:pt x="574" y="116"/>
                    <a:pt x="574" y="116"/>
                    <a:pt x="574" y="116"/>
                  </a:cubicBezTo>
                  <a:cubicBezTo>
                    <a:pt x="574" y="116"/>
                    <a:pt x="574" y="116"/>
                    <a:pt x="574" y="116"/>
                  </a:cubicBezTo>
                  <a:cubicBezTo>
                    <a:pt x="575" y="115"/>
                    <a:pt x="583" y="112"/>
                    <a:pt x="593" y="109"/>
                  </a:cubicBezTo>
                  <a:cubicBezTo>
                    <a:pt x="603" y="106"/>
                    <a:pt x="616" y="102"/>
                    <a:pt x="626" y="101"/>
                  </a:cubicBezTo>
                  <a:cubicBezTo>
                    <a:pt x="628" y="101"/>
                    <a:pt x="630" y="101"/>
                    <a:pt x="632" y="101"/>
                  </a:cubicBezTo>
                  <a:cubicBezTo>
                    <a:pt x="639" y="101"/>
                    <a:pt x="645" y="103"/>
                    <a:pt x="651" y="105"/>
                  </a:cubicBezTo>
                  <a:cubicBezTo>
                    <a:pt x="654" y="106"/>
                    <a:pt x="657" y="107"/>
                    <a:pt x="661" y="108"/>
                  </a:cubicBezTo>
                  <a:cubicBezTo>
                    <a:pt x="664" y="109"/>
                    <a:pt x="669" y="110"/>
                    <a:pt x="673" y="110"/>
                  </a:cubicBezTo>
                  <a:cubicBezTo>
                    <a:pt x="686" y="110"/>
                    <a:pt x="722" y="110"/>
                    <a:pt x="722" y="110"/>
                  </a:cubicBezTo>
                  <a:cubicBezTo>
                    <a:pt x="835" y="110"/>
                    <a:pt x="835" y="110"/>
                    <a:pt x="835" y="110"/>
                  </a:cubicBezTo>
                  <a:cubicBezTo>
                    <a:pt x="778" y="58"/>
                    <a:pt x="778" y="58"/>
                    <a:pt x="778" y="58"/>
                  </a:cubicBezTo>
                  <a:cubicBezTo>
                    <a:pt x="778" y="58"/>
                    <a:pt x="778" y="58"/>
                    <a:pt x="778" y="58"/>
                  </a:cubicBezTo>
                  <a:cubicBezTo>
                    <a:pt x="778" y="58"/>
                    <a:pt x="778" y="58"/>
                    <a:pt x="778" y="58"/>
                  </a:cubicBezTo>
                  <a:cubicBezTo>
                    <a:pt x="777" y="57"/>
                    <a:pt x="777" y="56"/>
                    <a:pt x="777" y="55"/>
                  </a:cubicBezTo>
                  <a:cubicBezTo>
                    <a:pt x="777" y="55"/>
                    <a:pt x="777" y="55"/>
                    <a:pt x="777" y="55"/>
                  </a:cubicBezTo>
                  <a:cubicBezTo>
                    <a:pt x="776" y="52"/>
                    <a:pt x="776" y="48"/>
                    <a:pt x="776" y="44"/>
                  </a:cubicBezTo>
                  <a:cubicBezTo>
                    <a:pt x="776" y="44"/>
                    <a:pt x="776" y="44"/>
                    <a:pt x="776" y="44"/>
                  </a:cubicBezTo>
                  <a:cubicBezTo>
                    <a:pt x="776" y="41"/>
                    <a:pt x="776" y="37"/>
                    <a:pt x="777" y="36"/>
                  </a:cubicBezTo>
                  <a:cubicBezTo>
                    <a:pt x="778" y="35"/>
                    <a:pt x="778" y="34"/>
                    <a:pt x="778" y="34"/>
                  </a:cubicBezTo>
                  <a:cubicBezTo>
                    <a:pt x="778" y="34"/>
                    <a:pt x="778" y="34"/>
                    <a:pt x="778" y="34"/>
                  </a:cubicBezTo>
                  <a:cubicBezTo>
                    <a:pt x="779" y="34"/>
                    <a:pt x="779" y="33"/>
                    <a:pt x="779" y="33"/>
                  </a:cubicBezTo>
                  <a:cubicBezTo>
                    <a:pt x="779" y="33"/>
                    <a:pt x="780" y="33"/>
                    <a:pt x="780" y="33"/>
                  </a:cubicBezTo>
                  <a:cubicBezTo>
                    <a:pt x="782" y="32"/>
                    <a:pt x="784" y="31"/>
                    <a:pt x="785" y="31"/>
                  </a:cubicBezTo>
                  <a:cubicBezTo>
                    <a:pt x="785" y="31"/>
                    <a:pt x="785" y="31"/>
                    <a:pt x="785" y="31"/>
                  </a:cubicBezTo>
                  <a:cubicBezTo>
                    <a:pt x="786" y="31"/>
                    <a:pt x="787" y="31"/>
                    <a:pt x="788" y="31"/>
                  </a:cubicBezTo>
                  <a:cubicBezTo>
                    <a:pt x="788" y="31"/>
                    <a:pt x="788" y="31"/>
                    <a:pt x="788" y="31"/>
                  </a:cubicBezTo>
                  <a:cubicBezTo>
                    <a:pt x="789" y="31"/>
                    <a:pt x="790" y="31"/>
                    <a:pt x="793" y="32"/>
                  </a:cubicBezTo>
                  <a:cubicBezTo>
                    <a:pt x="793" y="32"/>
                    <a:pt x="793" y="32"/>
                    <a:pt x="794" y="32"/>
                  </a:cubicBezTo>
                  <a:cubicBezTo>
                    <a:pt x="797" y="33"/>
                    <a:pt x="803" y="35"/>
                    <a:pt x="810" y="38"/>
                  </a:cubicBezTo>
                  <a:cubicBezTo>
                    <a:pt x="817" y="41"/>
                    <a:pt x="827" y="45"/>
                    <a:pt x="839" y="48"/>
                  </a:cubicBezTo>
                  <a:cubicBezTo>
                    <a:pt x="840" y="48"/>
                    <a:pt x="841" y="49"/>
                    <a:pt x="841" y="49"/>
                  </a:cubicBezTo>
                  <a:cubicBezTo>
                    <a:pt x="859" y="54"/>
                    <a:pt x="869" y="56"/>
                    <a:pt x="874" y="58"/>
                  </a:cubicBezTo>
                  <a:cubicBezTo>
                    <a:pt x="877" y="59"/>
                    <a:pt x="878" y="59"/>
                    <a:pt x="878" y="59"/>
                  </a:cubicBezTo>
                  <a:cubicBezTo>
                    <a:pt x="878" y="59"/>
                    <a:pt x="878" y="59"/>
                    <a:pt x="878" y="59"/>
                  </a:cubicBezTo>
                  <a:cubicBezTo>
                    <a:pt x="878" y="59"/>
                    <a:pt x="878" y="59"/>
                    <a:pt x="878" y="59"/>
                  </a:cubicBezTo>
                  <a:cubicBezTo>
                    <a:pt x="878" y="59"/>
                    <a:pt x="878" y="59"/>
                    <a:pt x="878" y="59"/>
                  </a:cubicBezTo>
                  <a:cubicBezTo>
                    <a:pt x="878" y="59"/>
                    <a:pt x="878" y="59"/>
                    <a:pt x="878" y="59"/>
                  </a:cubicBezTo>
                  <a:cubicBezTo>
                    <a:pt x="882" y="51"/>
                    <a:pt x="882" y="51"/>
                    <a:pt x="882" y="51"/>
                  </a:cubicBezTo>
                  <a:cubicBezTo>
                    <a:pt x="884" y="48"/>
                    <a:pt x="884" y="48"/>
                    <a:pt x="884" y="48"/>
                  </a:cubicBezTo>
                  <a:cubicBezTo>
                    <a:pt x="874" y="56"/>
                    <a:pt x="874" y="56"/>
                    <a:pt x="874" y="56"/>
                  </a:cubicBezTo>
                  <a:cubicBezTo>
                    <a:pt x="881" y="51"/>
                    <a:pt x="881" y="51"/>
                    <a:pt x="881" y="51"/>
                  </a:cubicBezTo>
                  <a:cubicBezTo>
                    <a:pt x="874" y="56"/>
                    <a:pt x="874" y="56"/>
                    <a:pt x="874" y="56"/>
                  </a:cubicBezTo>
                  <a:cubicBezTo>
                    <a:pt x="884" y="48"/>
                    <a:pt x="884" y="48"/>
                    <a:pt x="884" y="48"/>
                  </a:cubicBezTo>
                  <a:cubicBezTo>
                    <a:pt x="884" y="48"/>
                    <a:pt x="884" y="48"/>
                    <a:pt x="884" y="48"/>
                  </a:cubicBezTo>
                  <a:cubicBezTo>
                    <a:pt x="884" y="48"/>
                    <a:pt x="884" y="48"/>
                    <a:pt x="884" y="48"/>
                  </a:cubicBezTo>
                  <a:cubicBezTo>
                    <a:pt x="884" y="61"/>
                    <a:pt x="884" y="61"/>
                    <a:pt x="884" y="61"/>
                  </a:cubicBezTo>
                  <a:cubicBezTo>
                    <a:pt x="942" y="64"/>
                    <a:pt x="942" y="64"/>
                    <a:pt x="942" y="64"/>
                  </a:cubicBezTo>
                  <a:cubicBezTo>
                    <a:pt x="963" y="91"/>
                    <a:pt x="963" y="91"/>
                    <a:pt x="963" y="91"/>
                  </a:cubicBezTo>
                  <a:cubicBezTo>
                    <a:pt x="1014" y="135"/>
                    <a:pt x="1014" y="135"/>
                    <a:pt x="1014" y="135"/>
                  </a:cubicBezTo>
                  <a:cubicBezTo>
                    <a:pt x="1027" y="144"/>
                    <a:pt x="1027" y="144"/>
                    <a:pt x="1027" y="144"/>
                  </a:cubicBezTo>
                  <a:cubicBezTo>
                    <a:pt x="1024" y="112"/>
                    <a:pt x="1024" y="112"/>
                    <a:pt x="1024" y="112"/>
                  </a:cubicBezTo>
                  <a:cubicBezTo>
                    <a:pt x="1024" y="110"/>
                    <a:pt x="1024" y="108"/>
                    <a:pt x="1024" y="107"/>
                  </a:cubicBezTo>
                  <a:cubicBezTo>
                    <a:pt x="996" y="82"/>
                    <a:pt x="996" y="82"/>
                    <a:pt x="996" y="82"/>
                  </a:cubicBezTo>
                  <a:cubicBezTo>
                    <a:pt x="996" y="82"/>
                    <a:pt x="996" y="82"/>
                    <a:pt x="996" y="82"/>
                  </a:cubicBezTo>
                  <a:cubicBezTo>
                    <a:pt x="984" y="71"/>
                    <a:pt x="984" y="71"/>
                    <a:pt x="984" y="71"/>
                  </a:cubicBezTo>
                  <a:cubicBezTo>
                    <a:pt x="984" y="71"/>
                    <a:pt x="984" y="71"/>
                    <a:pt x="984" y="71"/>
                  </a:cubicBezTo>
                  <a:cubicBezTo>
                    <a:pt x="984" y="71"/>
                    <a:pt x="984" y="71"/>
                    <a:pt x="984" y="71"/>
                  </a:cubicBezTo>
                  <a:cubicBezTo>
                    <a:pt x="956" y="37"/>
                    <a:pt x="956" y="37"/>
                    <a:pt x="956" y="37"/>
                  </a:cubicBezTo>
                  <a:cubicBezTo>
                    <a:pt x="889" y="34"/>
                    <a:pt x="889" y="34"/>
                    <a:pt x="889" y="34"/>
                  </a:cubicBezTo>
                  <a:cubicBezTo>
                    <a:pt x="889" y="33"/>
                    <a:pt x="888" y="33"/>
                    <a:pt x="888" y="33"/>
                  </a:cubicBezTo>
                  <a:cubicBezTo>
                    <a:pt x="887" y="33"/>
                    <a:pt x="886" y="33"/>
                    <a:pt x="885" y="32"/>
                  </a:cubicBezTo>
                  <a:cubicBezTo>
                    <a:pt x="881" y="31"/>
                    <a:pt x="873" y="28"/>
                    <a:pt x="858" y="24"/>
                  </a:cubicBezTo>
                  <a:cubicBezTo>
                    <a:pt x="855" y="23"/>
                    <a:pt x="852" y="23"/>
                    <a:pt x="849" y="22"/>
                  </a:cubicBezTo>
                  <a:cubicBezTo>
                    <a:pt x="848" y="22"/>
                    <a:pt x="848" y="21"/>
                    <a:pt x="847" y="21"/>
                  </a:cubicBezTo>
                  <a:cubicBezTo>
                    <a:pt x="831" y="17"/>
                    <a:pt x="821" y="13"/>
                    <a:pt x="813" y="10"/>
                  </a:cubicBezTo>
                  <a:cubicBezTo>
                    <a:pt x="809" y="8"/>
                    <a:pt x="805" y="6"/>
                    <a:pt x="801" y="5"/>
                  </a:cubicBezTo>
                  <a:cubicBezTo>
                    <a:pt x="801" y="5"/>
                    <a:pt x="801" y="5"/>
                    <a:pt x="801" y="5"/>
                  </a:cubicBezTo>
                  <a:cubicBezTo>
                    <a:pt x="797" y="4"/>
                    <a:pt x="793" y="3"/>
                    <a:pt x="788" y="3"/>
                  </a:cubicBezTo>
                  <a:cubicBezTo>
                    <a:pt x="788" y="3"/>
                    <a:pt x="788" y="3"/>
                    <a:pt x="788" y="3"/>
                  </a:cubicBezTo>
                  <a:cubicBezTo>
                    <a:pt x="788" y="3"/>
                    <a:pt x="788" y="3"/>
                    <a:pt x="788" y="3"/>
                  </a:cubicBezTo>
                  <a:cubicBezTo>
                    <a:pt x="788" y="3"/>
                    <a:pt x="787" y="3"/>
                    <a:pt x="787" y="3"/>
                  </a:cubicBezTo>
                  <a:cubicBezTo>
                    <a:pt x="784" y="3"/>
                    <a:pt x="781" y="3"/>
                    <a:pt x="778" y="4"/>
                  </a:cubicBezTo>
                  <a:cubicBezTo>
                    <a:pt x="777" y="4"/>
                    <a:pt x="776" y="5"/>
                    <a:pt x="774" y="5"/>
                  </a:cubicBezTo>
                  <a:cubicBezTo>
                    <a:pt x="773" y="5"/>
                    <a:pt x="772" y="6"/>
                    <a:pt x="771" y="6"/>
                  </a:cubicBezTo>
                  <a:cubicBezTo>
                    <a:pt x="770" y="6"/>
                    <a:pt x="770" y="7"/>
                    <a:pt x="769" y="7"/>
                  </a:cubicBezTo>
                  <a:cubicBezTo>
                    <a:pt x="767" y="8"/>
                    <a:pt x="765" y="9"/>
                    <a:pt x="763" y="10"/>
                  </a:cubicBezTo>
                  <a:cubicBezTo>
                    <a:pt x="761" y="11"/>
                    <a:pt x="760" y="13"/>
                    <a:pt x="758" y="14"/>
                  </a:cubicBezTo>
                  <a:cubicBezTo>
                    <a:pt x="757" y="16"/>
                    <a:pt x="755" y="18"/>
                    <a:pt x="754" y="19"/>
                  </a:cubicBezTo>
                  <a:cubicBezTo>
                    <a:pt x="754" y="19"/>
                    <a:pt x="754" y="19"/>
                    <a:pt x="754" y="19"/>
                  </a:cubicBezTo>
                  <a:cubicBezTo>
                    <a:pt x="754" y="19"/>
                    <a:pt x="754" y="19"/>
                    <a:pt x="754" y="19"/>
                  </a:cubicBezTo>
                  <a:cubicBezTo>
                    <a:pt x="752" y="23"/>
                    <a:pt x="751" y="26"/>
                    <a:pt x="750" y="29"/>
                  </a:cubicBezTo>
                  <a:cubicBezTo>
                    <a:pt x="750" y="29"/>
                    <a:pt x="750" y="29"/>
                    <a:pt x="750" y="30"/>
                  </a:cubicBezTo>
                  <a:cubicBezTo>
                    <a:pt x="750" y="30"/>
                    <a:pt x="750" y="30"/>
                    <a:pt x="750" y="30"/>
                  </a:cubicBezTo>
                  <a:cubicBezTo>
                    <a:pt x="748" y="35"/>
                    <a:pt x="748" y="40"/>
                    <a:pt x="748" y="44"/>
                  </a:cubicBezTo>
                  <a:cubicBezTo>
                    <a:pt x="748" y="44"/>
                    <a:pt x="748" y="44"/>
                    <a:pt x="748" y="44"/>
                  </a:cubicBezTo>
                  <a:cubicBezTo>
                    <a:pt x="748" y="51"/>
                    <a:pt x="749" y="58"/>
                    <a:pt x="750" y="62"/>
                  </a:cubicBezTo>
                  <a:cubicBezTo>
                    <a:pt x="751" y="67"/>
                    <a:pt x="752" y="70"/>
                    <a:pt x="752" y="70"/>
                  </a:cubicBezTo>
                  <a:cubicBezTo>
                    <a:pt x="753" y="74"/>
                    <a:pt x="753" y="74"/>
                    <a:pt x="753" y="74"/>
                  </a:cubicBezTo>
                  <a:cubicBezTo>
                    <a:pt x="763" y="82"/>
                    <a:pt x="763" y="82"/>
                    <a:pt x="763" y="82"/>
                  </a:cubicBezTo>
                  <a:cubicBezTo>
                    <a:pt x="722" y="82"/>
                    <a:pt x="722" y="82"/>
                    <a:pt x="722" y="82"/>
                  </a:cubicBezTo>
                  <a:cubicBezTo>
                    <a:pt x="722" y="82"/>
                    <a:pt x="686" y="82"/>
                    <a:pt x="673" y="82"/>
                  </a:cubicBezTo>
                  <a:cubicBezTo>
                    <a:pt x="673" y="82"/>
                    <a:pt x="673" y="82"/>
                    <a:pt x="673" y="82"/>
                  </a:cubicBezTo>
                  <a:cubicBezTo>
                    <a:pt x="673" y="82"/>
                    <a:pt x="671" y="82"/>
                    <a:pt x="669" y="82"/>
                  </a:cubicBezTo>
                  <a:cubicBezTo>
                    <a:pt x="666" y="81"/>
                    <a:pt x="661" y="79"/>
                    <a:pt x="655" y="77"/>
                  </a:cubicBezTo>
                  <a:cubicBezTo>
                    <a:pt x="649" y="75"/>
                    <a:pt x="641" y="73"/>
                    <a:pt x="632" y="73"/>
                  </a:cubicBezTo>
                  <a:cubicBezTo>
                    <a:pt x="632" y="73"/>
                    <a:pt x="632" y="73"/>
                    <a:pt x="632" y="73"/>
                  </a:cubicBezTo>
                  <a:cubicBezTo>
                    <a:pt x="629" y="73"/>
                    <a:pt x="626" y="73"/>
                    <a:pt x="623" y="73"/>
                  </a:cubicBezTo>
                  <a:cubicBezTo>
                    <a:pt x="609" y="75"/>
                    <a:pt x="594" y="79"/>
                    <a:pt x="583" y="83"/>
                  </a:cubicBezTo>
                  <a:cubicBezTo>
                    <a:pt x="576" y="85"/>
                    <a:pt x="570" y="87"/>
                    <a:pt x="567" y="88"/>
                  </a:cubicBezTo>
                  <a:cubicBezTo>
                    <a:pt x="530" y="86"/>
                    <a:pt x="506" y="84"/>
                    <a:pt x="487" y="84"/>
                  </a:cubicBezTo>
                  <a:cubicBezTo>
                    <a:pt x="480" y="84"/>
                    <a:pt x="474" y="85"/>
                    <a:pt x="469" y="85"/>
                  </a:cubicBezTo>
                  <a:cubicBezTo>
                    <a:pt x="468" y="85"/>
                    <a:pt x="467" y="86"/>
                    <a:pt x="466" y="86"/>
                  </a:cubicBezTo>
                  <a:cubicBezTo>
                    <a:pt x="461" y="86"/>
                    <a:pt x="457" y="87"/>
                    <a:pt x="452" y="87"/>
                  </a:cubicBezTo>
                  <a:cubicBezTo>
                    <a:pt x="452" y="87"/>
                    <a:pt x="452" y="87"/>
                    <a:pt x="451" y="87"/>
                  </a:cubicBezTo>
                  <a:cubicBezTo>
                    <a:pt x="439" y="87"/>
                    <a:pt x="425" y="85"/>
                    <a:pt x="405" y="83"/>
                  </a:cubicBezTo>
                  <a:cubicBezTo>
                    <a:pt x="391" y="81"/>
                    <a:pt x="378" y="80"/>
                    <a:pt x="367" y="80"/>
                  </a:cubicBezTo>
                  <a:cubicBezTo>
                    <a:pt x="357" y="79"/>
                    <a:pt x="348" y="79"/>
                    <a:pt x="343" y="79"/>
                  </a:cubicBezTo>
                  <a:cubicBezTo>
                    <a:pt x="343" y="79"/>
                    <a:pt x="343" y="79"/>
                    <a:pt x="342" y="79"/>
                  </a:cubicBezTo>
                  <a:cubicBezTo>
                    <a:pt x="341" y="78"/>
                    <a:pt x="338" y="76"/>
                    <a:pt x="336" y="75"/>
                  </a:cubicBezTo>
                  <a:cubicBezTo>
                    <a:pt x="332" y="72"/>
                    <a:pt x="329" y="69"/>
                    <a:pt x="326" y="66"/>
                  </a:cubicBezTo>
                  <a:cubicBezTo>
                    <a:pt x="325" y="65"/>
                    <a:pt x="324" y="64"/>
                    <a:pt x="323" y="63"/>
                  </a:cubicBezTo>
                  <a:cubicBezTo>
                    <a:pt x="322" y="63"/>
                    <a:pt x="322" y="63"/>
                    <a:pt x="322" y="62"/>
                  </a:cubicBezTo>
                  <a:cubicBezTo>
                    <a:pt x="322" y="62"/>
                    <a:pt x="322" y="62"/>
                    <a:pt x="322" y="62"/>
                  </a:cubicBezTo>
                  <a:cubicBezTo>
                    <a:pt x="322" y="62"/>
                    <a:pt x="322" y="62"/>
                    <a:pt x="322" y="62"/>
                  </a:cubicBezTo>
                  <a:cubicBezTo>
                    <a:pt x="322" y="62"/>
                    <a:pt x="322" y="62"/>
                    <a:pt x="322" y="62"/>
                  </a:cubicBezTo>
                  <a:cubicBezTo>
                    <a:pt x="310" y="50"/>
                    <a:pt x="310" y="50"/>
                    <a:pt x="310" y="50"/>
                  </a:cubicBezTo>
                  <a:cubicBezTo>
                    <a:pt x="311" y="48"/>
                    <a:pt x="311" y="45"/>
                    <a:pt x="311" y="41"/>
                  </a:cubicBezTo>
                  <a:cubicBezTo>
                    <a:pt x="311" y="41"/>
                    <a:pt x="311" y="41"/>
                    <a:pt x="311" y="41"/>
                  </a:cubicBezTo>
                  <a:cubicBezTo>
                    <a:pt x="311" y="41"/>
                    <a:pt x="311" y="41"/>
                    <a:pt x="311" y="41"/>
                  </a:cubicBezTo>
                  <a:cubicBezTo>
                    <a:pt x="311" y="41"/>
                    <a:pt x="311" y="41"/>
                    <a:pt x="311" y="41"/>
                  </a:cubicBezTo>
                  <a:cubicBezTo>
                    <a:pt x="311" y="38"/>
                    <a:pt x="311" y="35"/>
                    <a:pt x="309" y="31"/>
                  </a:cubicBezTo>
                  <a:cubicBezTo>
                    <a:pt x="309" y="31"/>
                    <a:pt x="309" y="31"/>
                    <a:pt x="309" y="31"/>
                  </a:cubicBezTo>
                  <a:cubicBezTo>
                    <a:pt x="308" y="29"/>
                    <a:pt x="307" y="26"/>
                    <a:pt x="305" y="24"/>
                  </a:cubicBezTo>
                  <a:cubicBezTo>
                    <a:pt x="305" y="24"/>
                    <a:pt x="305" y="24"/>
                    <a:pt x="304" y="24"/>
                  </a:cubicBezTo>
                  <a:cubicBezTo>
                    <a:pt x="301" y="21"/>
                    <a:pt x="297" y="18"/>
                    <a:pt x="293" y="17"/>
                  </a:cubicBezTo>
                  <a:cubicBezTo>
                    <a:pt x="288" y="16"/>
                    <a:pt x="283" y="15"/>
                    <a:pt x="278" y="15"/>
                  </a:cubicBezTo>
                  <a:cubicBezTo>
                    <a:pt x="257" y="15"/>
                    <a:pt x="241" y="16"/>
                    <a:pt x="227" y="16"/>
                  </a:cubicBezTo>
                  <a:cubicBezTo>
                    <a:pt x="227" y="16"/>
                    <a:pt x="227" y="16"/>
                    <a:pt x="227" y="16"/>
                  </a:cubicBezTo>
                  <a:cubicBezTo>
                    <a:pt x="221" y="16"/>
                    <a:pt x="215" y="16"/>
                    <a:pt x="210" y="15"/>
                  </a:cubicBezTo>
                  <a:cubicBezTo>
                    <a:pt x="207" y="15"/>
                    <a:pt x="206" y="14"/>
                    <a:pt x="205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4" y="13"/>
                    <a:pt x="202" y="12"/>
                    <a:pt x="200" y="11"/>
                  </a:cubicBezTo>
                  <a:cubicBezTo>
                    <a:pt x="200" y="11"/>
                    <a:pt x="200" y="11"/>
                    <a:pt x="200" y="11"/>
                  </a:cubicBezTo>
                  <a:cubicBezTo>
                    <a:pt x="198" y="9"/>
                    <a:pt x="193" y="6"/>
                    <a:pt x="187" y="5"/>
                  </a:cubicBezTo>
                  <a:cubicBezTo>
                    <a:pt x="181" y="3"/>
                    <a:pt x="174" y="2"/>
                    <a:pt x="165" y="2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1" y="2"/>
                    <a:pt x="157" y="2"/>
                    <a:pt x="151" y="3"/>
                  </a:cubicBezTo>
                  <a:cubicBezTo>
                    <a:pt x="150" y="3"/>
                    <a:pt x="148" y="3"/>
                    <a:pt x="147" y="3"/>
                  </a:cubicBezTo>
                  <a:cubicBezTo>
                    <a:pt x="142" y="3"/>
                    <a:pt x="138" y="3"/>
                    <a:pt x="134" y="3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24" y="3"/>
                    <a:pt x="116" y="3"/>
                    <a:pt x="108" y="2"/>
                  </a:cubicBezTo>
                  <a:cubicBezTo>
                    <a:pt x="107" y="2"/>
                    <a:pt x="106" y="2"/>
                    <a:pt x="105" y="2"/>
                  </a:cubicBezTo>
                  <a:cubicBezTo>
                    <a:pt x="101" y="2"/>
                    <a:pt x="97" y="1"/>
                    <a:pt x="93" y="1"/>
                  </a:cubicBezTo>
                  <a:cubicBezTo>
                    <a:pt x="90" y="1"/>
                    <a:pt x="87" y="0"/>
                    <a:pt x="8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3" name="Freeform 58"/>
            <p:cNvSpPr>
              <a:spLocks/>
            </p:cNvSpPr>
            <p:nvPr/>
          </p:nvSpPr>
          <p:spPr bwMode="auto">
            <a:xfrm>
              <a:off x="3990096" y="-4108799"/>
              <a:ext cx="36513" cy="20638"/>
            </a:xfrm>
            <a:custGeom>
              <a:avLst/>
              <a:gdLst>
                <a:gd name="T0" fmla="*/ 6 w 23"/>
                <a:gd name="T1" fmla="*/ 0 h 13"/>
                <a:gd name="T2" fmla="*/ 6 w 23"/>
                <a:gd name="T3" fmla="*/ 0 h 13"/>
                <a:gd name="T4" fmla="*/ 6 w 23"/>
                <a:gd name="T5" fmla="*/ 0 h 13"/>
                <a:gd name="T6" fmla="*/ 1 w 23"/>
                <a:gd name="T7" fmla="*/ 3 h 13"/>
                <a:gd name="T8" fmla="*/ 0 w 23"/>
                <a:gd name="T9" fmla="*/ 11 h 13"/>
                <a:gd name="T10" fmla="*/ 10 w 23"/>
                <a:gd name="T11" fmla="*/ 13 h 13"/>
                <a:gd name="T12" fmla="*/ 11 w 23"/>
                <a:gd name="T13" fmla="*/ 13 h 13"/>
                <a:gd name="T14" fmla="*/ 12 w 23"/>
                <a:gd name="T15" fmla="*/ 11 h 13"/>
                <a:gd name="T16" fmla="*/ 23 w 23"/>
                <a:gd name="T17" fmla="*/ 4 h 13"/>
                <a:gd name="T18" fmla="*/ 23 w 23"/>
                <a:gd name="T19" fmla="*/ 4 h 13"/>
                <a:gd name="T20" fmla="*/ 23 w 23"/>
                <a:gd name="T21" fmla="*/ 4 h 13"/>
                <a:gd name="T22" fmla="*/ 6 w 23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1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4" name="Freeform 59"/>
            <p:cNvSpPr>
              <a:spLocks/>
            </p:cNvSpPr>
            <p:nvPr/>
          </p:nvSpPr>
          <p:spPr bwMode="auto">
            <a:xfrm>
              <a:off x="3990096" y="-4108799"/>
              <a:ext cx="36513" cy="20638"/>
            </a:xfrm>
            <a:custGeom>
              <a:avLst/>
              <a:gdLst>
                <a:gd name="T0" fmla="*/ 6 w 23"/>
                <a:gd name="T1" fmla="*/ 0 h 13"/>
                <a:gd name="T2" fmla="*/ 6 w 23"/>
                <a:gd name="T3" fmla="*/ 0 h 13"/>
                <a:gd name="T4" fmla="*/ 6 w 23"/>
                <a:gd name="T5" fmla="*/ 0 h 13"/>
                <a:gd name="T6" fmla="*/ 1 w 23"/>
                <a:gd name="T7" fmla="*/ 3 h 13"/>
                <a:gd name="T8" fmla="*/ 0 w 23"/>
                <a:gd name="T9" fmla="*/ 11 h 13"/>
                <a:gd name="T10" fmla="*/ 10 w 23"/>
                <a:gd name="T11" fmla="*/ 13 h 13"/>
                <a:gd name="T12" fmla="*/ 11 w 23"/>
                <a:gd name="T13" fmla="*/ 13 h 13"/>
                <a:gd name="T14" fmla="*/ 12 w 23"/>
                <a:gd name="T15" fmla="*/ 11 h 13"/>
                <a:gd name="T16" fmla="*/ 23 w 23"/>
                <a:gd name="T17" fmla="*/ 4 h 13"/>
                <a:gd name="T18" fmla="*/ 23 w 23"/>
                <a:gd name="T19" fmla="*/ 4 h 13"/>
                <a:gd name="T20" fmla="*/ 23 w 23"/>
                <a:gd name="T21" fmla="*/ 4 h 13"/>
                <a:gd name="T22" fmla="*/ 6 w 23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3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1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5" name="Freeform 60"/>
            <p:cNvSpPr>
              <a:spLocks noEditPoints="1"/>
            </p:cNvSpPr>
            <p:nvPr/>
          </p:nvSpPr>
          <p:spPr bwMode="auto">
            <a:xfrm>
              <a:off x="5272799" y="-4646962"/>
              <a:ext cx="95250" cy="312738"/>
            </a:xfrm>
            <a:custGeom>
              <a:avLst/>
              <a:gdLst>
                <a:gd name="T0" fmla="*/ 34 w 142"/>
                <a:gd name="T1" fmla="*/ 463 h 465"/>
                <a:gd name="T2" fmla="*/ 0 w 142"/>
                <a:gd name="T3" fmla="*/ 465 h 465"/>
                <a:gd name="T4" fmla="*/ 2 w 142"/>
                <a:gd name="T5" fmla="*/ 464 h 465"/>
                <a:gd name="T6" fmla="*/ 34 w 142"/>
                <a:gd name="T7" fmla="*/ 463 h 465"/>
                <a:gd name="T8" fmla="*/ 67 w 142"/>
                <a:gd name="T9" fmla="*/ 464 h 465"/>
                <a:gd name="T10" fmla="*/ 34 w 142"/>
                <a:gd name="T11" fmla="*/ 463 h 465"/>
                <a:gd name="T12" fmla="*/ 142 w 142"/>
                <a:gd name="T13" fmla="*/ 417 h 465"/>
                <a:gd name="T14" fmla="*/ 142 w 142"/>
                <a:gd name="T15" fmla="*/ 417 h 465"/>
                <a:gd name="T16" fmla="*/ 142 w 142"/>
                <a:gd name="T17" fmla="*/ 417 h 465"/>
                <a:gd name="T18" fmla="*/ 142 w 142"/>
                <a:gd name="T19" fmla="*/ 417 h 465"/>
                <a:gd name="T20" fmla="*/ 142 w 142"/>
                <a:gd name="T21" fmla="*/ 417 h 465"/>
                <a:gd name="T22" fmla="*/ 9 w 142"/>
                <a:gd name="T23" fmla="*/ 0 h 465"/>
                <a:gd name="T24" fmla="*/ 9 w 142"/>
                <a:gd name="T25" fmla="*/ 0 h 465"/>
                <a:gd name="T26" fmla="*/ 9 w 142"/>
                <a:gd name="T27" fmla="*/ 3 h 465"/>
                <a:gd name="T28" fmla="*/ 15 w 142"/>
                <a:gd name="T29" fmla="*/ 33 h 465"/>
                <a:gd name="T30" fmla="*/ 23 w 142"/>
                <a:gd name="T31" fmla="*/ 59 h 465"/>
                <a:gd name="T32" fmla="*/ 36 w 142"/>
                <a:gd name="T33" fmla="*/ 84 h 465"/>
                <a:gd name="T34" fmla="*/ 39 w 142"/>
                <a:gd name="T35" fmla="*/ 90 h 465"/>
                <a:gd name="T36" fmla="*/ 40 w 142"/>
                <a:gd name="T37" fmla="*/ 100 h 465"/>
                <a:gd name="T38" fmla="*/ 40 w 142"/>
                <a:gd name="T39" fmla="*/ 100 h 465"/>
                <a:gd name="T40" fmla="*/ 39 w 142"/>
                <a:gd name="T41" fmla="*/ 90 h 465"/>
                <a:gd name="T42" fmla="*/ 36 w 142"/>
                <a:gd name="T43" fmla="*/ 84 h 465"/>
                <a:gd name="T44" fmla="*/ 23 w 142"/>
                <a:gd name="T45" fmla="*/ 59 h 465"/>
                <a:gd name="T46" fmla="*/ 15 w 142"/>
                <a:gd name="T47" fmla="*/ 33 h 465"/>
                <a:gd name="T48" fmla="*/ 9 w 142"/>
                <a:gd name="T49" fmla="*/ 3 h 465"/>
                <a:gd name="T50" fmla="*/ 9 w 142"/>
                <a:gd name="T51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2" h="465">
                  <a:moveTo>
                    <a:pt x="34" y="463"/>
                  </a:moveTo>
                  <a:cubicBezTo>
                    <a:pt x="23" y="463"/>
                    <a:pt x="12" y="463"/>
                    <a:pt x="0" y="465"/>
                  </a:cubicBezTo>
                  <a:cubicBezTo>
                    <a:pt x="2" y="464"/>
                    <a:pt x="2" y="464"/>
                    <a:pt x="2" y="464"/>
                  </a:cubicBezTo>
                  <a:cubicBezTo>
                    <a:pt x="13" y="463"/>
                    <a:pt x="24" y="463"/>
                    <a:pt x="34" y="463"/>
                  </a:cubicBezTo>
                  <a:cubicBezTo>
                    <a:pt x="47" y="463"/>
                    <a:pt x="58" y="464"/>
                    <a:pt x="67" y="464"/>
                  </a:cubicBezTo>
                  <a:cubicBezTo>
                    <a:pt x="58" y="464"/>
                    <a:pt x="47" y="463"/>
                    <a:pt x="34" y="463"/>
                  </a:cubicBezTo>
                  <a:moveTo>
                    <a:pt x="142" y="417"/>
                  </a:moveTo>
                  <a:cubicBezTo>
                    <a:pt x="142" y="417"/>
                    <a:pt x="142" y="417"/>
                    <a:pt x="142" y="417"/>
                  </a:cubicBezTo>
                  <a:cubicBezTo>
                    <a:pt x="142" y="417"/>
                    <a:pt x="142" y="417"/>
                    <a:pt x="142" y="417"/>
                  </a:cubicBezTo>
                  <a:cubicBezTo>
                    <a:pt x="142" y="417"/>
                    <a:pt x="142" y="417"/>
                    <a:pt x="142" y="417"/>
                  </a:cubicBezTo>
                  <a:cubicBezTo>
                    <a:pt x="142" y="417"/>
                    <a:pt x="142" y="417"/>
                    <a:pt x="142" y="417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4"/>
                    <a:pt x="11" y="17"/>
                    <a:pt x="15" y="33"/>
                  </a:cubicBezTo>
                  <a:cubicBezTo>
                    <a:pt x="17" y="41"/>
                    <a:pt x="19" y="50"/>
                    <a:pt x="23" y="59"/>
                  </a:cubicBezTo>
                  <a:cubicBezTo>
                    <a:pt x="26" y="67"/>
                    <a:pt x="31" y="76"/>
                    <a:pt x="36" y="84"/>
                  </a:cubicBezTo>
                  <a:cubicBezTo>
                    <a:pt x="37" y="85"/>
                    <a:pt x="38" y="87"/>
                    <a:pt x="39" y="90"/>
                  </a:cubicBezTo>
                  <a:cubicBezTo>
                    <a:pt x="40" y="93"/>
                    <a:pt x="40" y="97"/>
                    <a:pt x="40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97"/>
                    <a:pt x="40" y="93"/>
                    <a:pt x="39" y="90"/>
                  </a:cubicBezTo>
                  <a:cubicBezTo>
                    <a:pt x="38" y="87"/>
                    <a:pt x="37" y="85"/>
                    <a:pt x="36" y="84"/>
                  </a:cubicBezTo>
                  <a:cubicBezTo>
                    <a:pt x="31" y="76"/>
                    <a:pt x="26" y="67"/>
                    <a:pt x="23" y="59"/>
                  </a:cubicBezTo>
                  <a:cubicBezTo>
                    <a:pt x="19" y="50"/>
                    <a:pt x="17" y="41"/>
                    <a:pt x="15" y="33"/>
                  </a:cubicBezTo>
                  <a:cubicBezTo>
                    <a:pt x="11" y="17"/>
                    <a:pt x="9" y="4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6" name="Freeform 61"/>
            <p:cNvSpPr>
              <a:spLocks/>
            </p:cNvSpPr>
            <p:nvPr/>
          </p:nvSpPr>
          <p:spPr bwMode="auto">
            <a:xfrm>
              <a:off x="4131384" y="-12954355"/>
              <a:ext cx="5572138" cy="9155119"/>
            </a:xfrm>
            <a:custGeom>
              <a:avLst/>
              <a:gdLst>
                <a:gd name="T0" fmla="*/ 3085 w 8296"/>
                <a:gd name="T1" fmla="*/ 752 h 13620"/>
                <a:gd name="T2" fmla="*/ 2843 w 8296"/>
                <a:gd name="T3" fmla="*/ 1851 h 13620"/>
                <a:gd name="T4" fmla="*/ 2326 w 8296"/>
                <a:gd name="T5" fmla="*/ 2299 h 13620"/>
                <a:gd name="T6" fmla="*/ 2589 w 8296"/>
                <a:gd name="T7" fmla="*/ 3209 h 13620"/>
                <a:gd name="T8" fmla="*/ 2953 w 8296"/>
                <a:gd name="T9" fmla="*/ 4174 h 13620"/>
                <a:gd name="T10" fmla="*/ 2926 w 8296"/>
                <a:gd name="T11" fmla="*/ 4474 h 13620"/>
                <a:gd name="T12" fmla="*/ 3101 w 8296"/>
                <a:gd name="T13" fmla="*/ 4848 h 13620"/>
                <a:gd name="T14" fmla="*/ 1765 w 8296"/>
                <a:gd name="T15" fmla="*/ 4239 h 13620"/>
                <a:gd name="T16" fmla="*/ 2018 w 8296"/>
                <a:gd name="T17" fmla="*/ 4810 h 13620"/>
                <a:gd name="T18" fmla="*/ 2251 w 8296"/>
                <a:gd name="T19" fmla="*/ 5660 h 13620"/>
                <a:gd name="T20" fmla="*/ 1683 w 8296"/>
                <a:gd name="T21" fmla="*/ 6029 h 13620"/>
                <a:gd name="T22" fmla="*/ 1233 w 8296"/>
                <a:gd name="T23" fmla="*/ 6516 h 13620"/>
                <a:gd name="T24" fmla="*/ 968 w 8296"/>
                <a:gd name="T25" fmla="*/ 6986 h 13620"/>
                <a:gd name="T26" fmla="*/ 554 w 8296"/>
                <a:gd name="T27" fmla="*/ 7342 h 13620"/>
                <a:gd name="T28" fmla="*/ 186 w 8296"/>
                <a:gd name="T29" fmla="*/ 8191 h 13620"/>
                <a:gd name="T30" fmla="*/ 23 w 8296"/>
                <a:gd name="T31" fmla="*/ 8759 h 13620"/>
                <a:gd name="T32" fmla="*/ 122 w 8296"/>
                <a:gd name="T33" fmla="*/ 9477 h 13620"/>
                <a:gd name="T34" fmla="*/ 793 w 8296"/>
                <a:gd name="T35" fmla="*/ 9905 h 13620"/>
                <a:gd name="T36" fmla="*/ 1399 w 8296"/>
                <a:gd name="T37" fmla="*/ 10934 h 13620"/>
                <a:gd name="T38" fmla="*/ 1858 w 8296"/>
                <a:gd name="T39" fmla="*/ 11475 h 13620"/>
                <a:gd name="T40" fmla="*/ 2156 w 8296"/>
                <a:gd name="T41" fmla="*/ 12105 h 13620"/>
                <a:gd name="T42" fmla="*/ 1862 w 8296"/>
                <a:gd name="T43" fmla="*/ 12263 h 13620"/>
                <a:gd name="T44" fmla="*/ 1760 w 8296"/>
                <a:gd name="T45" fmla="*/ 12500 h 13620"/>
                <a:gd name="T46" fmla="*/ 1840 w 8296"/>
                <a:gd name="T47" fmla="*/ 12738 h 13620"/>
                <a:gd name="T48" fmla="*/ 1842 w 8296"/>
                <a:gd name="T49" fmla="*/ 12823 h 13620"/>
                <a:gd name="T50" fmla="*/ 1763 w 8296"/>
                <a:gd name="T51" fmla="*/ 12851 h 13620"/>
                <a:gd name="T52" fmla="*/ 2862 w 8296"/>
                <a:gd name="T53" fmla="*/ 13457 h 13620"/>
                <a:gd name="T54" fmla="*/ 3671 w 8296"/>
                <a:gd name="T55" fmla="*/ 12577 h 13620"/>
                <a:gd name="T56" fmla="*/ 3500 w 8296"/>
                <a:gd name="T57" fmla="*/ 12459 h 13620"/>
                <a:gd name="T58" fmla="*/ 3591 w 8296"/>
                <a:gd name="T59" fmla="*/ 11878 h 13620"/>
                <a:gd name="T60" fmla="*/ 5417 w 8296"/>
                <a:gd name="T61" fmla="*/ 11154 h 13620"/>
                <a:gd name="T62" fmla="*/ 5722 w 8296"/>
                <a:gd name="T63" fmla="*/ 10355 h 13620"/>
                <a:gd name="T64" fmla="*/ 7383 w 8296"/>
                <a:gd name="T65" fmla="*/ 10233 h 13620"/>
                <a:gd name="T66" fmla="*/ 8077 w 8296"/>
                <a:gd name="T67" fmla="*/ 10140 h 13620"/>
                <a:gd name="T68" fmla="*/ 8136 w 8296"/>
                <a:gd name="T69" fmla="*/ 9880 h 13620"/>
                <a:gd name="T70" fmla="*/ 8032 w 8296"/>
                <a:gd name="T71" fmla="*/ 8581 h 13620"/>
                <a:gd name="T72" fmla="*/ 8133 w 8296"/>
                <a:gd name="T73" fmla="*/ 7656 h 13620"/>
                <a:gd name="T74" fmla="*/ 7695 w 8296"/>
                <a:gd name="T75" fmla="*/ 6986 h 13620"/>
                <a:gd name="T76" fmla="*/ 7437 w 8296"/>
                <a:gd name="T77" fmla="*/ 6854 h 13620"/>
                <a:gd name="T78" fmla="*/ 7336 w 8296"/>
                <a:gd name="T79" fmla="*/ 6368 h 13620"/>
                <a:gd name="T80" fmla="*/ 7049 w 8296"/>
                <a:gd name="T81" fmla="*/ 5697 h 13620"/>
                <a:gd name="T82" fmla="*/ 7315 w 8296"/>
                <a:gd name="T83" fmla="*/ 4942 h 13620"/>
                <a:gd name="T84" fmla="*/ 7299 w 8296"/>
                <a:gd name="T85" fmla="*/ 4485 h 13620"/>
                <a:gd name="T86" fmla="*/ 6499 w 8296"/>
                <a:gd name="T87" fmla="*/ 3178 h 13620"/>
                <a:gd name="T88" fmla="*/ 6244 w 8296"/>
                <a:gd name="T89" fmla="*/ 2273 h 13620"/>
                <a:gd name="T90" fmla="*/ 6471 w 8296"/>
                <a:gd name="T91" fmla="*/ 1600 h 13620"/>
                <a:gd name="T92" fmla="*/ 6004 w 8296"/>
                <a:gd name="T93" fmla="*/ 1432 h 13620"/>
                <a:gd name="T94" fmla="*/ 5947 w 8296"/>
                <a:gd name="T95" fmla="*/ 980 h 13620"/>
                <a:gd name="T96" fmla="*/ 5108 w 8296"/>
                <a:gd name="T97" fmla="*/ 1624 h 13620"/>
                <a:gd name="T98" fmla="*/ 5418 w 8296"/>
                <a:gd name="T99" fmla="*/ 2007 h 13620"/>
                <a:gd name="T100" fmla="*/ 5563 w 8296"/>
                <a:gd name="T101" fmla="*/ 2341 h 13620"/>
                <a:gd name="T102" fmla="*/ 4979 w 8296"/>
                <a:gd name="T103" fmla="*/ 2183 h 13620"/>
                <a:gd name="T104" fmla="*/ 4977 w 8296"/>
                <a:gd name="T105" fmla="*/ 1849 h 13620"/>
                <a:gd name="T106" fmla="*/ 4690 w 8296"/>
                <a:gd name="T107" fmla="*/ 397 h 13620"/>
                <a:gd name="T108" fmla="*/ 4367 w 8296"/>
                <a:gd name="T109" fmla="*/ 2388 h 13620"/>
                <a:gd name="T110" fmla="*/ 4500 w 8296"/>
                <a:gd name="T111" fmla="*/ 2844 h 13620"/>
                <a:gd name="T112" fmla="*/ 4536 w 8296"/>
                <a:gd name="T113" fmla="*/ 3595 h 13620"/>
                <a:gd name="T114" fmla="*/ 4528 w 8296"/>
                <a:gd name="T115" fmla="*/ 4499 h 13620"/>
                <a:gd name="T116" fmla="*/ 4065 w 8296"/>
                <a:gd name="T117" fmla="*/ 3648 h 13620"/>
                <a:gd name="T118" fmla="*/ 4156 w 8296"/>
                <a:gd name="T119" fmla="*/ 2906 h 13620"/>
                <a:gd name="T120" fmla="*/ 3999 w 8296"/>
                <a:gd name="T121" fmla="*/ 2154 h 13620"/>
                <a:gd name="T122" fmla="*/ 4274 w 8296"/>
                <a:gd name="T123" fmla="*/ 839 h 13620"/>
                <a:gd name="T124" fmla="*/ 3878 w 8296"/>
                <a:gd name="T125" fmla="*/ 448 h 13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96" h="13620">
                  <a:moveTo>
                    <a:pt x="3637" y="0"/>
                  </a:moveTo>
                  <a:cubicBezTo>
                    <a:pt x="3581" y="0"/>
                    <a:pt x="3447" y="0"/>
                    <a:pt x="3414" y="0"/>
                  </a:cubicBezTo>
                  <a:cubicBezTo>
                    <a:pt x="3413" y="0"/>
                    <a:pt x="3413" y="0"/>
                    <a:pt x="3412" y="0"/>
                  </a:cubicBezTo>
                  <a:cubicBezTo>
                    <a:pt x="3265" y="121"/>
                    <a:pt x="3265" y="121"/>
                    <a:pt x="3265" y="121"/>
                  </a:cubicBezTo>
                  <a:cubicBezTo>
                    <a:pt x="3265" y="382"/>
                    <a:pt x="3265" y="382"/>
                    <a:pt x="3265" y="382"/>
                  </a:cubicBezTo>
                  <a:cubicBezTo>
                    <a:pt x="3245" y="645"/>
                    <a:pt x="3245" y="645"/>
                    <a:pt x="3245" y="645"/>
                  </a:cubicBezTo>
                  <a:cubicBezTo>
                    <a:pt x="3231" y="643"/>
                    <a:pt x="3231" y="643"/>
                    <a:pt x="3231" y="643"/>
                  </a:cubicBezTo>
                  <a:cubicBezTo>
                    <a:pt x="3222" y="642"/>
                    <a:pt x="3214" y="642"/>
                    <a:pt x="3207" y="642"/>
                  </a:cubicBezTo>
                  <a:cubicBezTo>
                    <a:pt x="3192" y="642"/>
                    <a:pt x="3180" y="644"/>
                    <a:pt x="3169" y="647"/>
                  </a:cubicBezTo>
                  <a:cubicBezTo>
                    <a:pt x="3158" y="651"/>
                    <a:pt x="3149" y="656"/>
                    <a:pt x="3141" y="662"/>
                  </a:cubicBezTo>
                  <a:cubicBezTo>
                    <a:pt x="3125" y="674"/>
                    <a:pt x="3113" y="692"/>
                    <a:pt x="3103" y="712"/>
                  </a:cubicBezTo>
                  <a:cubicBezTo>
                    <a:pt x="3096" y="725"/>
                    <a:pt x="3090" y="739"/>
                    <a:pt x="3085" y="752"/>
                  </a:cubicBezTo>
                  <a:cubicBezTo>
                    <a:pt x="3077" y="770"/>
                    <a:pt x="3070" y="788"/>
                    <a:pt x="3060" y="803"/>
                  </a:cubicBezTo>
                  <a:cubicBezTo>
                    <a:pt x="3053" y="814"/>
                    <a:pt x="3042" y="832"/>
                    <a:pt x="3030" y="852"/>
                  </a:cubicBezTo>
                  <a:cubicBezTo>
                    <a:pt x="3019" y="872"/>
                    <a:pt x="3006" y="895"/>
                    <a:pt x="2993" y="918"/>
                  </a:cubicBezTo>
                  <a:cubicBezTo>
                    <a:pt x="2968" y="963"/>
                    <a:pt x="2945" y="1006"/>
                    <a:pt x="2936" y="1023"/>
                  </a:cubicBezTo>
                  <a:cubicBezTo>
                    <a:pt x="2935" y="1026"/>
                    <a:pt x="2934" y="1027"/>
                    <a:pt x="2934" y="1028"/>
                  </a:cubicBezTo>
                  <a:cubicBezTo>
                    <a:pt x="2931" y="1063"/>
                    <a:pt x="2908" y="1385"/>
                    <a:pt x="2887" y="1610"/>
                  </a:cubicBezTo>
                  <a:cubicBezTo>
                    <a:pt x="2880" y="1689"/>
                    <a:pt x="2873" y="1756"/>
                    <a:pt x="2867" y="1794"/>
                  </a:cubicBezTo>
                  <a:cubicBezTo>
                    <a:pt x="2866" y="1804"/>
                    <a:pt x="2864" y="1813"/>
                    <a:pt x="2863" y="1819"/>
                  </a:cubicBezTo>
                  <a:cubicBezTo>
                    <a:pt x="2862" y="1822"/>
                    <a:pt x="2861" y="1825"/>
                    <a:pt x="2860" y="1827"/>
                  </a:cubicBezTo>
                  <a:cubicBezTo>
                    <a:pt x="2860" y="1829"/>
                    <a:pt x="2859" y="1830"/>
                    <a:pt x="2858" y="1832"/>
                  </a:cubicBezTo>
                  <a:cubicBezTo>
                    <a:pt x="2857" y="1834"/>
                    <a:pt x="2855" y="1837"/>
                    <a:pt x="2852" y="1840"/>
                  </a:cubicBezTo>
                  <a:cubicBezTo>
                    <a:pt x="2850" y="1843"/>
                    <a:pt x="2847" y="1847"/>
                    <a:pt x="2843" y="1851"/>
                  </a:cubicBezTo>
                  <a:cubicBezTo>
                    <a:pt x="2837" y="1860"/>
                    <a:pt x="2828" y="1871"/>
                    <a:pt x="2818" y="1883"/>
                  </a:cubicBezTo>
                  <a:cubicBezTo>
                    <a:pt x="2798" y="1908"/>
                    <a:pt x="2773" y="1938"/>
                    <a:pt x="2749" y="1968"/>
                  </a:cubicBezTo>
                  <a:cubicBezTo>
                    <a:pt x="2701" y="2026"/>
                    <a:pt x="2655" y="2081"/>
                    <a:pt x="2655" y="2081"/>
                  </a:cubicBezTo>
                  <a:cubicBezTo>
                    <a:pt x="2653" y="2084"/>
                    <a:pt x="2653" y="2084"/>
                    <a:pt x="2653" y="2084"/>
                  </a:cubicBezTo>
                  <a:cubicBezTo>
                    <a:pt x="2650" y="2085"/>
                    <a:pt x="2650" y="2085"/>
                    <a:pt x="2650" y="2085"/>
                  </a:cubicBezTo>
                  <a:cubicBezTo>
                    <a:pt x="2650" y="2085"/>
                    <a:pt x="2650" y="2085"/>
                    <a:pt x="2649" y="2086"/>
                  </a:cubicBezTo>
                  <a:cubicBezTo>
                    <a:pt x="2648" y="2086"/>
                    <a:pt x="2646" y="2087"/>
                    <a:pt x="2645" y="2088"/>
                  </a:cubicBezTo>
                  <a:cubicBezTo>
                    <a:pt x="2641" y="2089"/>
                    <a:pt x="2636" y="2092"/>
                    <a:pt x="2629" y="2095"/>
                  </a:cubicBezTo>
                  <a:cubicBezTo>
                    <a:pt x="2616" y="2102"/>
                    <a:pt x="2597" y="2111"/>
                    <a:pt x="2575" y="2122"/>
                  </a:cubicBezTo>
                  <a:cubicBezTo>
                    <a:pt x="2532" y="2145"/>
                    <a:pt x="2476" y="2176"/>
                    <a:pt x="2428" y="2208"/>
                  </a:cubicBezTo>
                  <a:cubicBezTo>
                    <a:pt x="2396" y="2229"/>
                    <a:pt x="2367" y="2250"/>
                    <a:pt x="2348" y="2270"/>
                  </a:cubicBezTo>
                  <a:cubicBezTo>
                    <a:pt x="2337" y="2281"/>
                    <a:pt x="2330" y="2291"/>
                    <a:pt x="2326" y="2299"/>
                  </a:cubicBezTo>
                  <a:cubicBezTo>
                    <a:pt x="2318" y="2317"/>
                    <a:pt x="2308" y="2334"/>
                    <a:pt x="2296" y="2353"/>
                  </a:cubicBezTo>
                  <a:cubicBezTo>
                    <a:pt x="2285" y="2372"/>
                    <a:pt x="2273" y="2392"/>
                    <a:pt x="2263" y="2414"/>
                  </a:cubicBezTo>
                  <a:cubicBezTo>
                    <a:pt x="2241" y="2458"/>
                    <a:pt x="2224" y="2510"/>
                    <a:pt x="2224" y="2581"/>
                  </a:cubicBezTo>
                  <a:cubicBezTo>
                    <a:pt x="2224" y="2612"/>
                    <a:pt x="2227" y="2647"/>
                    <a:pt x="2235" y="2685"/>
                  </a:cubicBezTo>
                  <a:cubicBezTo>
                    <a:pt x="2248" y="2748"/>
                    <a:pt x="2257" y="2798"/>
                    <a:pt x="2265" y="2841"/>
                  </a:cubicBezTo>
                  <a:cubicBezTo>
                    <a:pt x="2274" y="2883"/>
                    <a:pt x="2282" y="2918"/>
                    <a:pt x="2294" y="2948"/>
                  </a:cubicBezTo>
                  <a:cubicBezTo>
                    <a:pt x="2302" y="2969"/>
                    <a:pt x="2312" y="2987"/>
                    <a:pt x="2325" y="3006"/>
                  </a:cubicBezTo>
                  <a:cubicBezTo>
                    <a:pt x="2342" y="3031"/>
                    <a:pt x="2364" y="3055"/>
                    <a:pt x="2396" y="3082"/>
                  </a:cubicBezTo>
                  <a:cubicBezTo>
                    <a:pt x="2424" y="3106"/>
                    <a:pt x="2452" y="3124"/>
                    <a:pt x="2477" y="3138"/>
                  </a:cubicBezTo>
                  <a:cubicBezTo>
                    <a:pt x="2502" y="3152"/>
                    <a:pt x="2525" y="3162"/>
                    <a:pt x="2544" y="3172"/>
                  </a:cubicBezTo>
                  <a:cubicBezTo>
                    <a:pt x="2556" y="3178"/>
                    <a:pt x="2567" y="3185"/>
                    <a:pt x="2576" y="3193"/>
                  </a:cubicBezTo>
                  <a:cubicBezTo>
                    <a:pt x="2581" y="3198"/>
                    <a:pt x="2585" y="3203"/>
                    <a:pt x="2589" y="3209"/>
                  </a:cubicBezTo>
                  <a:cubicBezTo>
                    <a:pt x="2592" y="3217"/>
                    <a:pt x="2594" y="3225"/>
                    <a:pt x="2594" y="3233"/>
                  </a:cubicBezTo>
                  <a:cubicBezTo>
                    <a:pt x="2594" y="3242"/>
                    <a:pt x="2592" y="3251"/>
                    <a:pt x="2589" y="3261"/>
                  </a:cubicBezTo>
                  <a:cubicBezTo>
                    <a:pt x="2585" y="3271"/>
                    <a:pt x="2580" y="3281"/>
                    <a:pt x="2574" y="3293"/>
                  </a:cubicBezTo>
                  <a:cubicBezTo>
                    <a:pt x="2517" y="3389"/>
                    <a:pt x="2454" y="3506"/>
                    <a:pt x="2439" y="3534"/>
                  </a:cubicBezTo>
                  <a:cubicBezTo>
                    <a:pt x="2438" y="3537"/>
                    <a:pt x="2437" y="3539"/>
                    <a:pt x="2436" y="3540"/>
                  </a:cubicBezTo>
                  <a:cubicBezTo>
                    <a:pt x="2338" y="3771"/>
                    <a:pt x="2338" y="3771"/>
                    <a:pt x="2338" y="3771"/>
                  </a:cubicBezTo>
                  <a:cubicBezTo>
                    <a:pt x="2505" y="4017"/>
                    <a:pt x="2505" y="4017"/>
                    <a:pt x="2505" y="4017"/>
                  </a:cubicBezTo>
                  <a:cubicBezTo>
                    <a:pt x="2740" y="4063"/>
                    <a:pt x="2740" y="4063"/>
                    <a:pt x="2740" y="4063"/>
                  </a:cubicBezTo>
                  <a:cubicBezTo>
                    <a:pt x="2741" y="4063"/>
                    <a:pt x="2741" y="4063"/>
                    <a:pt x="2741" y="4063"/>
                  </a:cubicBezTo>
                  <a:cubicBezTo>
                    <a:pt x="2741" y="4063"/>
                    <a:pt x="2762" y="4070"/>
                    <a:pt x="2791" y="4082"/>
                  </a:cubicBezTo>
                  <a:cubicBezTo>
                    <a:pt x="2821" y="4094"/>
                    <a:pt x="2859" y="4111"/>
                    <a:pt x="2893" y="4130"/>
                  </a:cubicBezTo>
                  <a:cubicBezTo>
                    <a:pt x="2916" y="4144"/>
                    <a:pt x="2937" y="4158"/>
                    <a:pt x="2953" y="4174"/>
                  </a:cubicBezTo>
                  <a:cubicBezTo>
                    <a:pt x="2962" y="4183"/>
                    <a:pt x="2970" y="4193"/>
                    <a:pt x="2974" y="4204"/>
                  </a:cubicBezTo>
                  <a:cubicBezTo>
                    <a:pt x="2977" y="4209"/>
                    <a:pt x="2979" y="4215"/>
                    <a:pt x="2980" y="4221"/>
                  </a:cubicBezTo>
                  <a:cubicBezTo>
                    <a:pt x="2980" y="4227"/>
                    <a:pt x="2982" y="4231"/>
                    <a:pt x="2983" y="4235"/>
                  </a:cubicBezTo>
                  <a:cubicBezTo>
                    <a:pt x="2985" y="4238"/>
                    <a:pt x="2986" y="4241"/>
                    <a:pt x="2988" y="4243"/>
                  </a:cubicBezTo>
                  <a:cubicBezTo>
                    <a:pt x="2992" y="4247"/>
                    <a:pt x="2998" y="4251"/>
                    <a:pt x="3004" y="4255"/>
                  </a:cubicBezTo>
                  <a:cubicBezTo>
                    <a:pt x="3008" y="4257"/>
                    <a:pt x="3013" y="4260"/>
                    <a:pt x="3017" y="4265"/>
                  </a:cubicBezTo>
                  <a:cubicBezTo>
                    <a:pt x="3020" y="4268"/>
                    <a:pt x="3022" y="4271"/>
                    <a:pt x="3024" y="4275"/>
                  </a:cubicBezTo>
                  <a:cubicBezTo>
                    <a:pt x="3026" y="4280"/>
                    <a:pt x="3027" y="4285"/>
                    <a:pt x="3027" y="4290"/>
                  </a:cubicBezTo>
                  <a:cubicBezTo>
                    <a:pt x="3027" y="4296"/>
                    <a:pt x="3026" y="4302"/>
                    <a:pt x="3024" y="4309"/>
                  </a:cubicBezTo>
                  <a:cubicBezTo>
                    <a:pt x="3022" y="4315"/>
                    <a:pt x="3019" y="4323"/>
                    <a:pt x="3015" y="4331"/>
                  </a:cubicBezTo>
                  <a:cubicBezTo>
                    <a:pt x="3008" y="4348"/>
                    <a:pt x="2995" y="4369"/>
                    <a:pt x="2978" y="4396"/>
                  </a:cubicBezTo>
                  <a:cubicBezTo>
                    <a:pt x="2957" y="4428"/>
                    <a:pt x="2940" y="4453"/>
                    <a:pt x="2926" y="4474"/>
                  </a:cubicBezTo>
                  <a:cubicBezTo>
                    <a:pt x="2913" y="4494"/>
                    <a:pt x="2904" y="4509"/>
                    <a:pt x="2899" y="4520"/>
                  </a:cubicBezTo>
                  <a:cubicBezTo>
                    <a:pt x="2895" y="4528"/>
                    <a:pt x="2894" y="4534"/>
                    <a:pt x="2894" y="4538"/>
                  </a:cubicBezTo>
                  <a:cubicBezTo>
                    <a:pt x="2894" y="4542"/>
                    <a:pt x="2895" y="4546"/>
                    <a:pt x="2897" y="4550"/>
                  </a:cubicBezTo>
                  <a:cubicBezTo>
                    <a:pt x="2899" y="4554"/>
                    <a:pt x="2902" y="4558"/>
                    <a:pt x="2907" y="4564"/>
                  </a:cubicBezTo>
                  <a:cubicBezTo>
                    <a:pt x="2917" y="4575"/>
                    <a:pt x="2933" y="4589"/>
                    <a:pt x="2956" y="4608"/>
                  </a:cubicBezTo>
                  <a:cubicBezTo>
                    <a:pt x="2985" y="4631"/>
                    <a:pt x="3010" y="4646"/>
                    <a:pt x="3033" y="4658"/>
                  </a:cubicBezTo>
                  <a:cubicBezTo>
                    <a:pt x="3056" y="4671"/>
                    <a:pt x="3076" y="4680"/>
                    <a:pt x="3093" y="4689"/>
                  </a:cubicBezTo>
                  <a:cubicBezTo>
                    <a:pt x="3104" y="4696"/>
                    <a:pt x="3114" y="4703"/>
                    <a:pt x="3121" y="4712"/>
                  </a:cubicBezTo>
                  <a:cubicBezTo>
                    <a:pt x="3126" y="4718"/>
                    <a:pt x="3129" y="4724"/>
                    <a:pt x="3132" y="4730"/>
                  </a:cubicBezTo>
                  <a:cubicBezTo>
                    <a:pt x="3135" y="4738"/>
                    <a:pt x="3136" y="4747"/>
                    <a:pt x="3136" y="4756"/>
                  </a:cubicBezTo>
                  <a:cubicBezTo>
                    <a:pt x="3136" y="4775"/>
                    <a:pt x="3132" y="4792"/>
                    <a:pt x="3125" y="4808"/>
                  </a:cubicBezTo>
                  <a:cubicBezTo>
                    <a:pt x="3118" y="4823"/>
                    <a:pt x="3110" y="4837"/>
                    <a:pt x="3101" y="4848"/>
                  </a:cubicBezTo>
                  <a:cubicBezTo>
                    <a:pt x="3084" y="4872"/>
                    <a:pt x="3067" y="4886"/>
                    <a:pt x="3067" y="4886"/>
                  </a:cubicBezTo>
                  <a:cubicBezTo>
                    <a:pt x="3064" y="4889"/>
                    <a:pt x="3064" y="4889"/>
                    <a:pt x="3064" y="4889"/>
                  </a:cubicBezTo>
                  <a:cubicBezTo>
                    <a:pt x="2814" y="4927"/>
                    <a:pt x="2814" y="4927"/>
                    <a:pt x="2814" y="4927"/>
                  </a:cubicBezTo>
                  <a:cubicBezTo>
                    <a:pt x="2634" y="4748"/>
                    <a:pt x="2634" y="4748"/>
                    <a:pt x="2634" y="4748"/>
                  </a:cubicBezTo>
                  <a:cubicBezTo>
                    <a:pt x="2430" y="4553"/>
                    <a:pt x="2430" y="4553"/>
                    <a:pt x="2430" y="4553"/>
                  </a:cubicBezTo>
                  <a:cubicBezTo>
                    <a:pt x="2375" y="4433"/>
                    <a:pt x="2375" y="4433"/>
                    <a:pt x="2375" y="4433"/>
                  </a:cubicBezTo>
                  <a:cubicBezTo>
                    <a:pt x="2214" y="4227"/>
                    <a:pt x="2214" y="4227"/>
                    <a:pt x="2214" y="4227"/>
                  </a:cubicBezTo>
                  <a:cubicBezTo>
                    <a:pt x="1872" y="4173"/>
                    <a:pt x="1872" y="4173"/>
                    <a:pt x="1872" y="4173"/>
                  </a:cubicBezTo>
                  <a:cubicBezTo>
                    <a:pt x="1871" y="4173"/>
                    <a:pt x="1869" y="4173"/>
                    <a:pt x="1867" y="4174"/>
                  </a:cubicBezTo>
                  <a:cubicBezTo>
                    <a:pt x="1862" y="4175"/>
                    <a:pt x="1856" y="4176"/>
                    <a:pt x="1848" y="4179"/>
                  </a:cubicBezTo>
                  <a:cubicBezTo>
                    <a:pt x="1833" y="4183"/>
                    <a:pt x="1813" y="4191"/>
                    <a:pt x="1795" y="4205"/>
                  </a:cubicBezTo>
                  <a:cubicBezTo>
                    <a:pt x="1784" y="4214"/>
                    <a:pt x="1773" y="4225"/>
                    <a:pt x="1765" y="4239"/>
                  </a:cubicBezTo>
                  <a:cubicBezTo>
                    <a:pt x="1757" y="4253"/>
                    <a:pt x="1748" y="4273"/>
                    <a:pt x="1739" y="4295"/>
                  </a:cubicBezTo>
                  <a:cubicBezTo>
                    <a:pt x="1730" y="4316"/>
                    <a:pt x="1721" y="4340"/>
                    <a:pt x="1714" y="4362"/>
                  </a:cubicBezTo>
                  <a:cubicBezTo>
                    <a:pt x="1702" y="4397"/>
                    <a:pt x="1692" y="4429"/>
                    <a:pt x="1687" y="4445"/>
                  </a:cubicBezTo>
                  <a:cubicBezTo>
                    <a:pt x="1902" y="4540"/>
                    <a:pt x="1902" y="4540"/>
                    <a:pt x="1902" y="4540"/>
                  </a:cubicBezTo>
                  <a:cubicBezTo>
                    <a:pt x="1903" y="4540"/>
                    <a:pt x="1904" y="4540"/>
                    <a:pt x="1905" y="4540"/>
                  </a:cubicBezTo>
                  <a:cubicBezTo>
                    <a:pt x="1914" y="4540"/>
                    <a:pt x="1929" y="4541"/>
                    <a:pt x="1948" y="4544"/>
                  </a:cubicBezTo>
                  <a:cubicBezTo>
                    <a:pt x="1967" y="4548"/>
                    <a:pt x="1989" y="4555"/>
                    <a:pt x="2010" y="4568"/>
                  </a:cubicBezTo>
                  <a:cubicBezTo>
                    <a:pt x="2023" y="4577"/>
                    <a:pt x="2037" y="4588"/>
                    <a:pt x="2048" y="4603"/>
                  </a:cubicBezTo>
                  <a:cubicBezTo>
                    <a:pt x="2063" y="4623"/>
                    <a:pt x="2075" y="4648"/>
                    <a:pt x="2079" y="4681"/>
                  </a:cubicBezTo>
                  <a:cubicBezTo>
                    <a:pt x="2080" y="4688"/>
                    <a:pt x="2080" y="4694"/>
                    <a:pt x="2080" y="4701"/>
                  </a:cubicBezTo>
                  <a:cubicBezTo>
                    <a:pt x="2080" y="4726"/>
                    <a:pt x="2073" y="4748"/>
                    <a:pt x="2062" y="4766"/>
                  </a:cubicBezTo>
                  <a:cubicBezTo>
                    <a:pt x="2051" y="4784"/>
                    <a:pt x="2035" y="4798"/>
                    <a:pt x="2018" y="4810"/>
                  </a:cubicBezTo>
                  <a:cubicBezTo>
                    <a:pt x="1985" y="4832"/>
                    <a:pt x="1947" y="4843"/>
                    <a:pt x="1921" y="4848"/>
                  </a:cubicBezTo>
                  <a:cubicBezTo>
                    <a:pt x="1914" y="4850"/>
                    <a:pt x="1907" y="4851"/>
                    <a:pt x="1903" y="4852"/>
                  </a:cubicBezTo>
                  <a:cubicBezTo>
                    <a:pt x="1859" y="5104"/>
                    <a:pt x="1859" y="5104"/>
                    <a:pt x="1859" y="5104"/>
                  </a:cubicBezTo>
                  <a:cubicBezTo>
                    <a:pt x="1860" y="5106"/>
                    <a:pt x="1860" y="5108"/>
                    <a:pt x="1861" y="5110"/>
                  </a:cubicBezTo>
                  <a:cubicBezTo>
                    <a:pt x="1864" y="5116"/>
                    <a:pt x="1868" y="5125"/>
                    <a:pt x="1873" y="5134"/>
                  </a:cubicBezTo>
                  <a:cubicBezTo>
                    <a:pt x="1883" y="5153"/>
                    <a:pt x="1899" y="5176"/>
                    <a:pt x="1919" y="5191"/>
                  </a:cubicBezTo>
                  <a:cubicBezTo>
                    <a:pt x="1933" y="5202"/>
                    <a:pt x="1948" y="5209"/>
                    <a:pt x="1966" y="5211"/>
                  </a:cubicBezTo>
                  <a:cubicBezTo>
                    <a:pt x="2007" y="5216"/>
                    <a:pt x="2072" y="5225"/>
                    <a:pt x="2126" y="5233"/>
                  </a:cubicBezTo>
                  <a:cubicBezTo>
                    <a:pt x="2180" y="5241"/>
                    <a:pt x="2224" y="5248"/>
                    <a:pt x="2224" y="5248"/>
                  </a:cubicBezTo>
                  <a:cubicBezTo>
                    <a:pt x="2233" y="5249"/>
                    <a:pt x="2233" y="5249"/>
                    <a:pt x="2233" y="5249"/>
                  </a:cubicBezTo>
                  <a:cubicBezTo>
                    <a:pt x="2291" y="5520"/>
                    <a:pt x="2291" y="5520"/>
                    <a:pt x="2291" y="5520"/>
                  </a:cubicBezTo>
                  <a:cubicBezTo>
                    <a:pt x="2251" y="5660"/>
                    <a:pt x="2251" y="5660"/>
                    <a:pt x="2251" y="5660"/>
                  </a:cubicBezTo>
                  <a:cubicBezTo>
                    <a:pt x="2242" y="5662"/>
                    <a:pt x="2242" y="5662"/>
                    <a:pt x="2242" y="5662"/>
                  </a:cubicBezTo>
                  <a:cubicBezTo>
                    <a:pt x="2241" y="5662"/>
                    <a:pt x="2241" y="5662"/>
                    <a:pt x="2241" y="5662"/>
                  </a:cubicBezTo>
                  <a:cubicBezTo>
                    <a:pt x="2241" y="5662"/>
                    <a:pt x="2241" y="5662"/>
                    <a:pt x="2240" y="5662"/>
                  </a:cubicBezTo>
                  <a:cubicBezTo>
                    <a:pt x="2240" y="5662"/>
                    <a:pt x="2238" y="5662"/>
                    <a:pt x="2237" y="5662"/>
                  </a:cubicBezTo>
                  <a:cubicBezTo>
                    <a:pt x="2233" y="5663"/>
                    <a:pt x="2229" y="5664"/>
                    <a:pt x="2223" y="5665"/>
                  </a:cubicBezTo>
                  <a:cubicBezTo>
                    <a:pt x="2211" y="5667"/>
                    <a:pt x="2194" y="5669"/>
                    <a:pt x="2174" y="5673"/>
                  </a:cubicBezTo>
                  <a:cubicBezTo>
                    <a:pt x="2135" y="5681"/>
                    <a:pt x="2084" y="5692"/>
                    <a:pt x="2039" y="5708"/>
                  </a:cubicBezTo>
                  <a:cubicBezTo>
                    <a:pt x="2009" y="5718"/>
                    <a:pt x="1982" y="5730"/>
                    <a:pt x="1963" y="5742"/>
                  </a:cubicBezTo>
                  <a:cubicBezTo>
                    <a:pt x="1921" y="5770"/>
                    <a:pt x="1877" y="5795"/>
                    <a:pt x="1839" y="5821"/>
                  </a:cubicBezTo>
                  <a:cubicBezTo>
                    <a:pt x="1800" y="5847"/>
                    <a:pt x="1767" y="5874"/>
                    <a:pt x="1746" y="5904"/>
                  </a:cubicBezTo>
                  <a:cubicBezTo>
                    <a:pt x="1702" y="5965"/>
                    <a:pt x="1684" y="6027"/>
                    <a:pt x="1683" y="6029"/>
                  </a:cubicBezTo>
                  <a:cubicBezTo>
                    <a:pt x="1683" y="6029"/>
                    <a:pt x="1683" y="6029"/>
                    <a:pt x="1683" y="6029"/>
                  </a:cubicBezTo>
                  <a:cubicBezTo>
                    <a:pt x="1683" y="6029"/>
                    <a:pt x="1679" y="6043"/>
                    <a:pt x="1672" y="6063"/>
                  </a:cubicBezTo>
                  <a:cubicBezTo>
                    <a:pt x="1665" y="6083"/>
                    <a:pt x="1655" y="6110"/>
                    <a:pt x="1643" y="6135"/>
                  </a:cubicBezTo>
                  <a:cubicBezTo>
                    <a:pt x="1634" y="6151"/>
                    <a:pt x="1625" y="6168"/>
                    <a:pt x="1615" y="6181"/>
                  </a:cubicBezTo>
                  <a:cubicBezTo>
                    <a:pt x="1609" y="6189"/>
                    <a:pt x="1603" y="6196"/>
                    <a:pt x="1596" y="6201"/>
                  </a:cubicBezTo>
                  <a:cubicBezTo>
                    <a:pt x="1585" y="6210"/>
                    <a:pt x="1575" y="6219"/>
                    <a:pt x="1565" y="6229"/>
                  </a:cubicBezTo>
                  <a:cubicBezTo>
                    <a:pt x="1555" y="6240"/>
                    <a:pt x="1545" y="6251"/>
                    <a:pt x="1533" y="6263"/>
                  </a:cubicBezTo>
                  <a:cubicBezTo>
                    <a:pt x="1510" y="6287"/>
                    <a:pt x="1482" y="6316"/>
                    <a:pt x="1439" y="6348"/>
                  </a:cubicBezTo>
                  <a:cubicBezTo>
                    <a:pt x="1414" y="6368"/>
                    <a:pt x="1385" y="6390"/>
                    <a:pt x="1357" y="6411"/>
                  </a:cubicBezTo>
                  <a:cubicBezTo>
                    <a:pt x="1329" y="6432"/>
                    <a:pt x="1302" y="6453"/>
                    <a:pt x="1280" y="6471"/>
                  </a:cubicBezTo>
                  <a:cubicBezTo>
                    <a:pt x="1265" y="6482"/>
                    <a:pt x="1253" y="6493"/>
                    <a:pt x="1244" y="6502"/>
                  </a:cubicBezTo>
                  <a:cubicBezTo>
                    <a:pt x="1239" y="6507"/>
                    <a:pt x="1236" y="6511"/>
                    <a:pt x="1234" y="6514"/>
                  </a:cubicBezTo>
                  <a:cubicBezTo>
                    <a:pt x="1233" y="6515"/>
                    <a:pt x="1233" y="6516"/>
                    <a:pt x="1233" y="6516"/>
                  </a:cubicBezTo>
                  <a:cubicBezTo>
                    <a:pt x="1231" y="6523"/>
                    <a:pt x="1227" y="6529"/>
                    <a:pt x="1223" y="6536"/>
                  </a:cubicBezTo>
                  <a:cubicBezTo>
                    <a:pt x="1218" y="6542"/>
                    <a:pt x="1213" y="6550"/>
                    <a:pt x="1208" y="6557"/>
                  </a:cubicBezTo>
                  <a:cubicBezTo>
                    <a:pt x="1197" y="6572"/>
                    <a:pt x="1184" y="6588"/>
                    <a:pt x="1173" y="6604"/>
                  </a:cubicBezTo>
                  <a:cubicBezTo>
                    <a:pt x="1166" y="6614"/>
                    <a:pt x="1159" y="6624"/>
                    <a:pt x="1155" y="6632"/>
                  </a:cubicBezTo>
                  <a:cubicBezTo>
                    <a:pt x="1153" y="6637"/>
                    <a:pt x="1151" y="6641"/>
                    <a:pt x="1150" y="6644"/>
                  </a:cubicBezTo>
                  <a:cubicBezTo>
                    <a:pt x="1149" y="6651"/>
                    <a:pt x="1147" y="6656"/>
                    <a:pt x="1146" y="6661"/>
                  </a:cubicBezTo>
                  <a:cubicBezTo>
                    <a:pt x="1144" y="6665"/>
                    <a:pt x="1143" y="6669"/>
                    <a:pt x="1141" y="6672"/>
                  </a:cubicBezTo>
                  <a:cubicBezTo>
                    <a:pt x="1138" y="6679"/>
                    <a:pt x="1135" y="6686"/>
                    <a:pt x="1129" y="6701"/>
                  </a:cubicBezTo>
                  <a:cubicBezTo>
                    <a:pt x="1125" y="6711"/>
                    <a:pt x="1120" y="6726"/>
                    <a:pt x="1113" y="6746"/>
                  </a:cubicBezTo>
                  <a:cubicBezTo>
                    <a:pt x="1099" y="6789"/>
                    <a:pt x="1078" y="6829"/>
                    <a:pt x="1056" y="6864"/>
                  </a:cubicBezTo>
                  <a:cubicBezTo>
                    <a:pt x="1033" y="6899"/>
                    <a:pt x="1010" y="6929"/>
                    <a:pt x="991" y="6953"/>
                  </a:cubicBezTo>
                  <a:cubicBezTo>
                    <a:pt x="982" y="6965"/>
                    <a:pt x="975" y="6976"/>
                    <a:pt x="968" y="6986"/>
                  </a:cubicBezTo>
                  <a:cubicBezTo>
                    <a:pt x="962" y="6996"/>
                    <a:pt x="957" y="7006"/>
                    <a:pt x="950" y="7015"/>
                  </a:cubicBezTo>
                  <a:cubicBezTo>
                    <a:pt x="946" y="7022"/>
                    <a:pt x="941" y="7028"/>
                    <a:pt x="935" y="7034"/>
                  </a:cubicBezTo>
                  <a:cubicBezTo>
                    <a:pt x="927" y="7042"/>
                    <a:pt x="917" y="7050"/>
                    <a:pt x="905" y="7057"/>
                  </a:cubicBezTo>
                  <a:cubicBezTo>
                    <a:pt x="862" y="7083"/>
                    <a:pt x="726" y="7164"/>
                    <a:pt x="707" y="7175"/>
                  </a:cubicBezTo>
                  <a:cubicBezTo>
                    <a:pt x="707" y="7175"/>
                    <a:pt x="707" y="7175"/>
                    <a:pt x="707" y="7175"/>
                  </a:cubicBezTo>
                  <a:cubicBezTo>
                    <a:pt x="706" y="7177"/>
                    <a:pt x="704" y="7179"/>
                    <a:pt x="702" y="7181"/>
                  </a:cubicBezTo>
                  <a:cubicBezTo>
                    <a:pt x="698" y="7186"/>
                    <a:pt x="693" y="7193"/>
                    <a:pt x="686" y="7201"/>
                  </a:cubicBezTo>
                  <a:cubicBezTo>
                    <a:pt x="674" y="7217"/>
                    <a:pt x="658" y="7237"/>
                    <a:pt x="645" y="7254"/>
                  </a:cubicBezTo>
                  <a:cubicBezTo>
                    <a:pt x="636" y="7266"/>
                    <a:pt x="629" y="7276"/>
                    <a:pt x="625" y="7283"/>
                  </a:cubicBezTo>
                  <a:cubicBezTo>
                    <a:pt x="621" y="7287"/>
                    <a:pt x="617" y="7292"/>
                    <a:pt x="612" y="7297"/>
                  </a:cubicBezTo>
                  <a:cubicBezTo>
                    <a:pt x="607" y="7301"/>
                    <a:pt x="602" y="7306"/>
                    <a:pt x="595" y="7312"/>
                  </a:cubicBezTo>
                  <a:cubicBezTo>
                    <a:pt x="583" y="7322"/>
                    <a:pt x="568" y="7333"/>
                    <a:pt x="554" y="7342"/>
                  </a:cubicBezTo>
                  <a:cubicBezTo>
                    <a:pt x="534" y="7357"/>
                    <a:pt x="515" y="7369"/>
                    <a:pt x="506" y="7375"/>
                  </a:cubicBezTo>
                  <a:cubicBezTo>
                    <a:pt x="488" y="7510"/>
                    <a:pt x="488" y="7510"/>
                    <a:pt x="488" y="7510"/>
                  </a:cubicBezTo>
                  <a:cubicBezTo>
                    <a:pt x="307" y="7609"/>
                    <a:pt x="307" y="7609"/>
                    <a:pt x="307" y="7609"/>
                  </a:cubicBezTo>
                  <a:cubicBezTo>
                    <a:pt x="307" y="7609"/>
                    <a:pt x="307" y="7609"/>
                    <a:pt x="307" y="7609"/>
                  </a:cubicBezTo>
                  <a:cubicBezTo>
                    <a:pt x="277" y="7624"/>
                    <a:pt x="245" y="7642"/>
                    <a:pt x="216" y="7661"/>
                  </a:cubicBezTo>
                  <a:cubicBezTo>
                    <a:pt x="187" y="7680"/>
                    <a:pt x="161" y="7701"/>
                    <a:pt x="142" y="7722"/>
                  </a:cubicBezTo>
                  <a:cubicBezTo>
                    <a:pt x="130" y="7735"/>
                    <a:pt x="121" y="7749"/>
                    <a:pt x="116" y="7761"/>
                  </a:cubicBezTo>
                  <a:cubicBezTo>
                    <a:pt x="113" y="7768"/>
                    <a:pt x="112" y="7774"/>
                    <a:pt x="112" y="7780"/>
                  </a:cubicBezTo>
                  <a:cubicBezTo>
                    <a:pt x="112" y="7813"/>
                    <a:pt x="110" y="7861"/>
                    <a:pt x="108" y="7902"/>
                  </a:cubicBezTo>
                  <a:cubicBezTo>
                    <a:pt x="106" y="7935"/>
                    <a:pt x="104" y="7963"/>
                    <a:pt x="103" y="7971"/>
                  </a:cubicBezTo>
                  <a:cubicBezTo>
                    <a:pt x="174" y="8176"/>
                    <a:pt x="174" y="8176"/>
                    <a:pt x="174" y="8176"/>
                  </a:cubicBezTo>
                  <a:cubicBezTo>
                    <a:pt x="177" y="8179"/>
                    <a:pt x="182" y="8184"/>
                    <a:pt x="186" y="8191"/>
                  </a:cubicBezTo>
                  <a:cubicBezTo>
                    <a:pt x="192" y="8202"/>
                    <a:pt x="198" y="8220"/>
                    <a:pt x="198" y="8245"/>
                  </a:cubicBezTo>
                  <a:cubicBezTo>
                    <a:pt x="198" y="8274"/>
                    <a:pt x="190" y="8313"/>
                    <a:pt x="166" y="8365"/>
                  </a:cubicBezTo>
                  <a:cubicBezTo>
                    <a:pt x="148" y="8404"/>
                    <a:pt x="133" y="8432"/>
                    <a:pt x="121" y="8453"/>
                  </a:cubicBezTo>
                  <a:cubicBezTo>
                    <a:pt x="109" y="8474"/>
                    <a:pt x="100" y="8488"/>
                    <a:pt x="92" y="8501"/>
                  </a:cubicBezTo>
                  <a:cubicBezTo>
                    <a:pt x="87" y="8509"/>
                    <a:pt x="83" y="8516"/>
                    <a:pt x="79" y="8524"/>
                  </a:cubicBezTo>
                  <a:cubicBezTo>
                    <a:pt x="75" y="8535"/>
                    <a:pt x="70" y="8547"/>
                    <a:pt x="66" y="8565"/>
                  </a:cubicBezTo>
                  <a:cubicBezTo>
                    <a:pt x="61" y="8585"/>
                    <a:pt x="54" y="8599"/>
                    <a:pt x="48" y="8610"/>
                  </a:cubicBezTo>
                  <a:cubicBezTo>
                    <a:pt x="41" y="8621"/>
                    <a:pt x="35" y="8629"/>
                    <a:pt x="31" y="8636"/>
                  </a:cubicBezTo>
                  <a:cubicBezTo>
                    <a:pt x="27" y="8641"/>
                    <a:pt x="25" y="8645"/>
                    <a:pt x="23" y="8651"/>
                  </a:cubicBezTo>
                  <a:cubicBezTo>
                    <a:pt x="21" y="8658"/>
                    <a:pt x="19" y="8668"/>
                    <a:pt x="19" y="8682"/>
                  </a:cubicBezTo>
                  <a:cubicBezTo>
                    <a:pt x="19" y="8689"/>
                    <a:pt x="19" y="8698"/>
                    <a:pt x="20" y="8707"/>
                  </a:cubicBezTo>
                  <a:cubicBezTo>
                    <a:pt x="22" y="8725"/>
                    <a:pt x="23" y="8743"/>
                    <a:pt x="23" y="8759"/>
                  </a:cubicBezTo>
                  <a:cubicBezTo>
                    <a:pt x="23" y="8830"/>
                    <a:pt x="9" y="8888"/>
                    <a:pt x="2" y="8932"/>
                  </a:cubicBezTo>
                  <a:cubicBezTo>
                    <a:pt x="1" y="8938"/>
                    <a:pt x="0" y="8948"/>
                    <a:pt x="0" y="8960"/>
                  </a:cubicBezTo>
                  <a:cubicBezTo>
                    <a:pt x="0" y="8976"/>
                    <a:pt x="1" y="8997"/>
                    <a:pt x="3" y="9018"/>
                  </a:cubicBezTo>
                  <a:cubicBezTo>
                    <a:pt x="4" y="9039"/>
                    <a:pt x="7" y="9061"/>
                    <a:pt x="9" y="9082"/>
                  </a:cubicBezTo>
                  <a:cubicBezTo>
                    <a:pt x="13" y="9117"/>
                    <a:pt x="17" y="9148"/>
                    <a:pt x="19" y="9160"/>
                  </a:cubicBezTo>
                  <a:cubicBezTo>
                    <a:pt x="24" y="9164"/>
                    <a:pt x="33" y="9170"/>
                    <a:pt x="43" y="9178"/>
                  </a:cubicBezTo>
                  <a:cubicBezTo>
                    <a:pt x="59" y="9191"/>
                    <a:pt x="80" y="9208"/>
                    <a:pt x="97" y="9228"/>
                  </a:cubicBezTo>
                  <a:cubicBezTo>
                    <a:pt x="108" y="9241"/>
                    <a:pt x="118" y="9255"/>
                    <a:pt x="125" y="9270"/>
                  </a:cubicBezTo>
                  <a:cubicBezTo>
                    <a:pt x="128" y="9279"/>
                    <a:pt x="131" y="9288"/>
                    <a:pt x="131" y="9297"/>
                  </a:cubicBezTo>
                  <a:cubicBezTo>
                    <a:pt x="131" y="9311"/>
                    <a:pt x="130" y="9330"/>
                    <a:pt x="129" y="9349"/>
                  </a:cubicBezTo>
                  <a:cubicBezTo>
                    <a:pt x="128" y="9369"/>
                    <a:pt x="127" y="9391"/>
                    <a:pt x="126" y="9410"/>
                  </a:cubicBezTo>
                  <a:cubicBezTo>
                    <a:pt x="124" y="9441"/>
                    <a:pt x="122" y="9468"/>
                    <a:pt x="122" y="9477"/>
                  </a:cubicBezTo>
                  <a:cubicBezTo>
                    <a:pt x="203" y="9623"/>
                    <a:pt x="203" y="9623"/>
                    <a:pt x="203" y="9623"/>
                  </a:cubicBezTo>
                  <a:cubicBezTo>
                    <a:pt x="204" y="9626"/>
                    <a:pt x="204" y="9626"/>
                    <a:pt x="204" y="9626"/>
                  </a:cubicBezTo>
                  <a:cubicBezTo>
                    <a:pt x="204" y="9626"/>
                    <a:pt x="204" y="9626"/>
                    <a:pt x="204" y="9626"/>
                  </a:cubicBezTo>
                  <a:cubicBezTo>
                    <a:pt x="204" y="9626"/>
                    <a:pt x="204" y="9626"/>
                    <a:pt x="204" y="9627"/>
                  </a:cubicBezTo>
                  <a:cubicBezTo>
                    <a:pt x="204" y="9628"/>
                    <a:pt x="204" y="9629"/>
                    <a:pt x="205" y="9630"/>
                  </a:cubicBezTo>
                  <a:cubicBezTo>
                    <a:pt x="205" y="9634"/>
                    <a:pt x="206" y="9638"/>
                    <a:pt x="207" y="9644"/>
                  </a:cubicBezTo>
                  <a:cubicBezTo>
                    <a:pt x="209" y="9652"/>
                    <a:pt x="211" y="9663"/>
                    <a:pt x="214" y="9675"/>
                  </a:cubicBezTo>
                  <a:cubicBezTo>
                    <a:pt x="326" y="9675"/>
                    <a:pt x="326" y="9675"/>
                    <a:pt x="326" y="9675"/>
                  </a:cubicBezTo>
                  <a:cubicBezTo>
                    <a:pt x="538" y="9712"/>
                    <a:pt x="538" y="9712"/>
                    <a:pt x="538" y="9712"/>
                  </a:cubicBezTo>
                  <a:cubicBezTo>
                    <a:pt x="786" y="9852"/>
                    <a:pt x="786" y="9852"/>
                    <a:pt x="786" y="9852"/>
                  </a:cubicBezTo>
                  <a:cubicBezTo>
                    <a:pt x="786" y="9901"/>
                    <a:pt x="786" y="9901"/>
                    <a:pt x="786" y="9901"/>
                  </a:cubicBezTo>
                  <a:cubicBezTo>
                    <a:pt x="788" y="9902"/>
                    <a:pt x="790" y="9903"/>
                    <a:pt x="793" y="9905"/>
                  </a:cubicBezTo>
                  <a:cubicBezTo>
                    <a:pt x="808" y="9913"/>
                    <a:pt x="837" y="9928"/>
                    <a:pt x="895" y="9959"/>
                  </a:cubicBezTo>
                  <a:cubicBezTo>
                    <a:pt x="926" y="9975"/>
                    <a:pt x="953" y="9998"/>
                    <a:pt x="977" y="10022"/>
                  </a:cubicBezTo>
                  <a:cubicBezTo>
                    <a:pt x="1001" y="10047"/>
                    <a:pt x="1022" y="10074"/>
                    <a:pt x="1039" y="10099"/>
                  </a:cubicBezTo>
                  <a:cubicBezTo>
                    <a:pt x="1072" y="10149"/>
                    <a:pt x="1091" y="10191"/>
                    <a:pt x="1091" y="10192"/>
                  </a:cubicBezTo>
                  <a:cubicBezTo>
                    <a:pt x="1093" y="10196"/>
                    <a:pt x="1093" y="10196"/>
                    <a:pt x="1093" y="10196"/>
                  </a:cubicBezTo>
                  <a:cubicBezTo>
                    <a:pt x="1075" y="10282"/>
                    <a:pt x="1075" y="10282"/>
                    <a:pt x="1075" y="10282"/>
                  </a:cubicBezTo>
                  <a:cubicBezTo>
                    <a:pt x="1222" y="10632"/>
                    <a:pt x="1222" y="10632"/>
                    <a:pt x="1222" y="10632"/>
                  </a:cubicBezTo>
                  <a:cubicBezTo>
                    <a:pt x="1200" y="10692"/>
                    <a:pt x="1200" y="10692"/>
                    <a:pt x="1200" y="10692"/>
                  </a:cubicBezTo>
                  <a:cubicBezTo>
                    <a:pt x="1338" y="10751"/>
                    <a:pt x="1338" y="10751"/>
                    <a:pt x="1338" y="10751"/>
                  </a:cubicBezTo>
                  <a:cubicBezTo>
                    <a:pt x="1340" y="10757"/>
                    <a:pt x="1340" y="10757"/>
                    <a:pt x="1340" y="10757"/>
                  </a:cubicBezTo>
                  <a:cubicBezTo>
                    <a:pt x="1340" y="10757"/>
                    <a:pt x="1364" y="10824"/>
                    <a:pt x="1383" y="10882"/>
                  </a:cubicBezTo>
                  <a:cubicBezTo>
                    <a:pt x="1389" y="10901"/>
                    <a:pt x="1395" y="10919"/>
                    <a:pt x="1399" y="10934"/>
                  </a:cubicBezTo>
                  <a:cubicBezTo>
                    <a:pt x="1401" y="10942"/>
                    <a:pt x="1403" y="10949"/>
                    <a:pt x="1404" y="10955"/>
                  </a:cubicBezTo>
                  <a:cubicBezTo>
                    <a:pt x="1405" y="10958"/>
                    <a:pt x="1405" y="10961"/>
                    <a:pt x="1405" y="10964"/>
                  </a:cubicBezTo>
                  <a:cubicBezTo>
                    <a:pt x="1405" y="10966"/>
                    <a:pt x="1405" y="10970"/>
                    <a:pt x="1405" y="10975"/>
                  </a:cubicBezTo>
                  <a:cubicBezTo>
                    <a:pt x="1406" y="10979"/>
                    <a:pt x="1406" y="10985"/>
                    <a:pt x="1407" y="10992"/>
                  </a:cubicBezTo>
                  <a:cubicBezTo>
                    <a:pt x="1407" y="11005"/>
                    <a:pt x="1409" y="11021"/>
                    <a:pt x="1410" y="11037"/>
                  </a:cubicBezTo>
                  <a:cubicBezTo>
                    <a:pt x="1413" y="11070"/>
                    <a:pt x="1416" y="11103"/>
                    <a:pt x="1417" y="11116"/>
                  </a:cubicBezTo>
                  <a:cubicBezTo>
                    <a:pt x="1417" y="11117"/>
                    <a:pt x="1417" y="11118"/>
                    <a:pt x="1417" y="11119"/>
                  </a:cubicBezTo>
                  <a:cubicBezTo>
                    <a:pt x="1472" y="11244"/>
                    <a:pt x="1472" y="11244"/>
                    <a:pt x="1472" y="11244"/>
                  </a:cubicBezTo>
                  <a:cubicBezTo>
                    <a:pt x="1765" y="11244"/>
                    <a:pt x="1765" y="11244"/>
                    <a:pt x="1765" y="11244"/>
                  </a:cubicBezTo>
                  <a:cubicBezTo>
                    <a:pt x="1806" y="11291"/>
                    <a:pt x="1806" y="11291"/>
                    <a:pt x="1806" y="11291"/>
                  </a:cubicBezTo>
                  <a:cubicBezTo>
                    <a:pt x="1852" y="11337"/>
                    <a:pt x="1852" y="11337"/>
                    <a:pt x="1852" y="11337"/>
                  </a:cubicBezTo>
                  <a:cubicBezTo>
                    <a:pt x="1858" y="11475"/>
                    <a:pt x="1858" y="11475"/>
                    <a:pt x="1858" y="11475"/>
                  </a:cubicBezTo>
                  <a:cubicBezTo>
                    <a:pt x="1929" y="11621"/>
                    <a:pt x="1929" y="11621"/>
                    <a:pt x="1929" y="11621"/>
                  </a:cubicBezTo>
                  <a:cubicBezTo>
                    <a:pt x="2072" y="11690"/>
                    <a:pt x="2072" y="11690"/>
                    <a:pt x="2072" y="11690"/>
                  </a:cubicBezTo>
                  <a:cubicBezTo>
                    <a:pt x="2091" y="11897"/>
                    <a:pt x="2091" y="11897"/>
                    <a:pt x="2091" y="11897"/>
                  </a:cubicBezTo>
                  <a:cubicBezTo>
                    <a:pt x="2097" y="11908"/>
                    <a:pt x="2122" y="11956"/>
                    <a:pt x="2140" y="12005"/>
                  </a:cubicBezTo>
                  <a:cubicBezTo>
                    <a:pt x="2146" y="12023"/>
                    <a:pt x="2152" y="12042"/>
                    <a:pt x="2156" y="12059"/>
                  </a:cubicBezTo>
                  <a:cubicBezTo>
                    <a:pt x="2158" y="12068"/>
                    <a:pt x="2159" y="12078"/>
                    <a:pt x="2159" y="12086"/>
                  </a:cubicBezTo>
                  <a:cubicBezTo>
                    <a:pt x="2159" y="12086"/>
                    <a:pt x="2159" y="12086"/>
                    <a:pt x="2159" y="12086"/>
                  </a:cubicBezTo>
                  <a:cubicBezTo>
                    <a:pt x="2159" y="12086"/>
                    <a:pt x="2159" y="12086"/>
                    <a:pt x="2159" y="12086"/>
                  </a:cubicBezTo>
                  <a:cubicBezTo>
                    <a:pt x="2159" y="12086"/>
                    <a:pt x="2159" y="12087"/>
                    <a:pt x="2159" y="12087"/>
                  </a:cubicBezTo>
                  <a:cubicBezTo>
                    <a:pt x="2159" y="12092"/>
                    <a:pt x="2158" y="12098"/>
                    <a:pt x="2157" y="12103"/>
                  </a:cubicBezTo>
                  <a:cubicBezTo>
                    <a:pt x="2157" y="12103"/>
                    <a:pt x="2157" y="12103"/>
                    <a:pt x="2157" y="12103"/>
                  </a:cubicBezTo>
                  <a:cubicBezTo>
                    <a:pt x="2157" y="12104"/>
                    <a:pt x="2157" y="12105"/>
                    <a:pt x="2156" y="12105"/>
                  </a:cubicBezTo>
                  <a:cubicBezTo>
                    <a:pt x="2155" y="12110"/>
                    <a:pt x="2153" y="12114"/>
                    <a:pt x="2149" y="12118"/>
                  </a:cubicBezTo>
                  <a:cubicBezTo>
                    <a:pt x="2149" y="12119"/>
                    <a:pt x="2149" y="12119"/>
                    <a:pt x="2149" y="12119"/>
                  </a:cubicBezTo>
                  <a:cubicBezTo>
                    <a:pt x="2148" y="12120"/>
                    <a:pt x="2148" y="12120"/>
                    <a:pt x="2148" y="12120"/>
                  </a:cubicBezTo>
                  <a:cubicBezTo>
                    <a:pt x="2065" y="12173"/>
                    <a:pt x="2065" y="12173"/>
                    <a:pt x="2065" y="12173"/>
                  </a:cubicBezTo>
                  <a:cubicBezTo>
                    <a:pt x="2065" y="12173"/>
                    <a:pt x="2065" y="12173"/>
                    <a:pt x="2065" y="12173"/>
                  </a:cubicBezTo>
                  <a:cubicBezTo>
                    <a:pt x="2064" y="12176"/>
                    <a:pt x="2063" y="12178"/>
                    <a:pt x="2061" y="12180"/>
                  </a:cubicBezTo>
                  <a:cubicBezTo>
                    <a:pt x="2059" y="12184"/>
                    <a:pt x="2055" y="12187"/>
                    <a:pt x="2051" y="12191"/>
                  </a:cubicBezTo>
                  <a:cubicBezTo>
                    <a:pt x="2044" y="12197"/>
                    <a:pt x="2035" y="12203"/>
                    <a:pt x="2026" y="12208"/>
                  </a:cubicBezTo>
                  <a:cubicBezTo>
                    <a:pt x="2009" y="12218"/>
                    <a:pt x="1991" y="12226"/>
                    <a:pt x="1991" y="12226"/>
                  </a:cubicBezTo>
                  <a:cubicBezTo>
                    <a:pt x="1988" y="12228"/>
                    <a:pt x="1988" y="12228"/>
                    <a:pt x="1988" y="12228"/>
                  </a:cubicBezTo>
                  <a:cubicBezTo>
                    <a:pt x="1928" y="12228"/>
                    <a:pt x="1928" y="12228"/>
                    <a:pt x="1928" y="12228"/>
                  </a:cubicBezTo>
                  <a:cubicBezTo>
                    <a:pt x="1862" y="12263"/>
                    <a:pt x="1862" y="12263"/>
                    <a:pt x="1862" y="12263"/>
                  </a:cubicBezTo>
                  <a:cubicBezTo>
                    <a:pt x="1862" y="12263"/>
                    <a:pt x="1862" y="12263"/>
                    <a:pt x="1862" y="12263"/>
                  </a:cubicBezTo>
                  <a:cubicBezTo>
                    <a:pt x="1752" y="12322"/>
                    <a:pt x="1752" y="12322"/>
                    <a:pt x="1752" y="12322"/>
                  </a:cubicBezTo>
                  <a:cubicBezTo>
                    <a:pt x="1736" y="12362"/>
                    <a:pt x="1736" y="12362"/>
                    <a:pt x="1736" y="12362"/>
                  </a:cubicBezTo>
                  <a:cubicBezTo>
                    <a:pt x="1736" y="12363"/>
                    <a:pt x="1736" y="12363"/>
                    <a:pt x="1736" y="12363"/>
                  </a:cubicBezTo>
                  <a:cubicBezTo>
                    <a:pt x="1737" y="12366"/>
                    <a:pt x="1738" y="12370"/>
                    <a:pt x="1739" y="12375"/>
                  </a:cubicBezTo>
                  <a:cubicBezTo>
                    <a:pt x="1741" y="12384"/>
                    <a:pt x="1744" y="12396"/>
                    <a:pt x="1748" y="12407"/>
                  </a:cubicBezTo>
                  <a:cubicBezTo>
                    <a:pt x="1751" y="12415"/>
                    <a:pt x="1754" y="12421"/>
                    <a:pt x="1758" y="12426"/>
                  </a:cubicBezTo>
                  <a:cubicBezTo>
                    <a:pt x="1761" y="12431"/>
                    <a:pt x="1764" y="12437"/>
                    <a:pt x="1765" y="12442"/>
                  </a:cubicBezTo>
                  <a:cubicBezTo>
                    <a:pt x="1767" y="12448"/>
                    <a:pt x="1767" y="12454"/>
                    <a:pt x="1767" y="12459"/>
                  </a:cubicBezTo>
                  <a:cubicBezTo>
                    <a:pt x="1767" y="12459"/>
                    <a:pt x="1767" y="12459"/>
                    <a:pt x="1767" y="12459"/>
                  </a:cubicBezTo>
                  <a:cubicBezTo>
                    <a:pt x="1767" y="12459"/>
                    <a:pt x="1767" y="12459"/>
                    <a:pt x="1767" y="12459"/>
                  </a:cubicBezTo>
                  <a:cubicBezTo>
                    <a:pt x="1767" y="12474"/>
                    <a:pt x="1764" y="12489"/>
                    <a:pt x="1760" y="12500"/>
                  </a:cubicBezTo>
                  <a:cubicBezTo>
                    <a:pt x="1758" y="12507"/>
                    <a:pt x="1756" y="12512"/>
                    <a:pt x="1755" y="12516"/>
                  </a:cubicBezTo>
                  <a:cubicBezTo>
                    <a:pt x="1755" y="12516"/>
                    <a:pt x="1755" y="12516"/>
                    <a:pt x="1755" y="12516"/>
                  </a:cubicBezTo>
                  <a:cubicBezTo>
                    <a:pt x="1755" y="12518"/>
                    <a:pt x="1756" y="12522"/>
                    <a:pt x="1756" y="12526"/>
                  </a:cubicBezTo>
                  <a:cubicBezTo>
                    <a:pt x="1758" y="12535"/>
                    <a:pt x="1760" y="12545"/>
                    <a:pt x="1762" y="12555"/>
                  </a:cubicBezTo>
                  <a:cubicBezTo>
                    <a:pt x="1763" y="12561"/>
                    <a:pt x="1765" y="12567"/>
                    <a:pt x="1766" y="12571"/>
                  </a:cubicBezTo>
                  <a:cubicBezTo>
                    <a:pt x="1768" y="12576"/>
                    <a:pt x="1769" y="12581"/>
                    <a:pt x="1769" y="12586"/>
                  </a:cubicBezTo>
                  <a:cubicBezTo>
                    <a:pt x="1770" y="12590"/>
                    <a:pt x="1770" y="12594"/>
                    <a:pt x="1770" y="12598"/>
                  </a:cubicBezTo>
                  <a:cubicBezTo>
                    <a:pt x="1770" y="12602"/>
                    <a:pt x="1770" y="12606"/>
                    <a:pt x="1770" y="12610"/>
                  </a:cubicBezTo>
                  <a:cubicBezTo>
                    <a:pt x="1770" y="12615"/>
                    <a:pt x="1771" y="12620"/>
                    <a:pt x="1772" y="12628"/>
                  </a:cubicBezTo>
                  <a:cubicBezTo>
                    <a:pt x="1777" y="12652"/>
                    <a:pt x="1786" y="12688"/>
                    <a:pt x="1789" y="12701"/>
                  </a:cubicBezTo>
                  <a:cubicBezTo>
                    <a:pt x="1793" y="12704"/>
                    <a:pt x="1798" y="12707"/>
                    <a:pt x="1804" y="12711"/>
                  </a:cubicBezTo>
                  <a:cubicBezTo>
                    <a:pt x="1814" y="12719"/>
                    <a:pt x="1828" y="12728"/>
                    <a:pt x="1840" y="12738"/>
                  </a:cubicBezTo>
                  <a:cubicBezTo>
                    <a:pt x="1848" y="12744"/>
                    <a:pt x="1855" y="12750"/>
                    <a:pt x="1861" y="12755"/>
                  </a:cubicBezTo>
                  <a:cubicBezTo>
                    <a:pt x="1863" y="12758"/>
                    <a:pt x="1866" y="12762"/>
                    <a:pt x="1867" y="12765"/>
                  </a:cubicBezTo>
                  <a:cubicBezTo>
                    <a:pt x="1869" y="12769"/>
                    <a:pt x="1869" y="12772"/>
                    <a:pt x="1869" y="12775"/>
                  </a:cubicBezTo>
                  <a:cubicBezTo>
                    <a:pt x="1869" y="12775"/>
                    <a:pt x="1869" y="12775"/>
                    <a:pt x="1869" y="12775"/>
                  </a:cubicBezTo>
                  <a:cubicBezTo>
                    <a:pt x="1869" y="12775"/>
                    <a:pt x="1869" y="12776"/>
                    <a:pt x="1869" y="12776"/>
                  </a:cubicBezTo>
                  <a:cubicBezTo>
                    <a:pt x="1869" y="12776"/>
                    <a:pt x="1869" y="12777"/>
                    <a:pt x="1869" y="12777"/>
                  </a:cubicBezTo>
                  <a:cubicBezTo>
                    <a:pt x="1869" y="12777"/>
                    <a:pt x="1869" y="12777"/>
                    <a:pt x="1869" y="12777"/>
                  </a:cubicBezTo>
                  <a:cubicBezTo>
                    <a:pt x="1869" y="12777"/>
                    <a:pt x="1869" y="12777"/>
                    <a:pt x="1869" y="12777"/>
                  </a:cubicBezTo>
                  <a:cubicBezTo>
                    <a:pt x="1869" y="12777"/>
                    <a:pt x="1869" y="12777"/>
                    <a:pt x="1869" y="12777"/>
                  </a:cubicBezTo>
                  <a:cubicBezTo>
                    <a:pt x="1869" y="12781"/>
                    <a:pt x="1869" y="12786"/>
                    <a:pt x="1867" y="12790"/>
                  </a:cubicBezTo>
                  <a:cubicBezTo>
                    <a:pt x="1866" y="12794"/>
                    <a:pt x="1864" y="12798"/>
                    <a:pt x="1861" y="12801"/>
                  </a:cubicBezTo>
                  <a:cubicBezTo>
                    <a:pt x="1857" y="12809"/>
                    <a:pt x="1850" y="12816"/>
                    <a:pt x="1842" y="12823"/>
                  </a:cubicBezTo>
                  <a:cubicBezTo>
                    <a:pt x="1826" y="12836"/>
                    <a:pt x="1805" y="12847"/>
                    <a:pt x="1780" y="12852"/>
                  </a:cubicBezTo>
                  <a:cubicBezTo>
                    <a:pt x="1780" y="12852"/>
                    <a:pt x="1780" y="12852"/>
                    <a:pt x="1780" y="12852"/>
                  </a:cubicBezTo>
                  <a:cubicBezTo>
                    <a:pt x="1778" y="12853"/>
                    <a:pt x="1778" y="12853"/>
                    <a:pt x="1778" y="12853"/>
                  </a:cubicBezTo>
                  <a:cubicBezTo>
                    <a:pt x="1778" y="12853"/>
                    <a:pt x="1778" y="12853"/>
                    <a:pt x="1778" y="12853"/>
                  </a:cubicBezTo>
                  <a:cubicBezTo>
                    <a:pt x="1778" y="12853"/>
                    <a:pt x="1778" y="12853"/>
                    <a:pt x="1778" y="12853"/>
                  </a:cubicBezTo>
                  <a:cubicBezTo>
                    <a:pt x="1775" y="12853"/>
                    <a:pt x="1775" y="12853"/>
                    <a:pt x="1775" y="12853"/>
                  </a:cubicBezTo>
                  <a:cubicBezTo>
                    <a:pt x="1775" y="12853"/>
                    <a:pt x="1775" y="12853"/>
                    <a:pt x="1775" y="12853"/>
                  </a:cubicBezTo>
                  <a:cubicBezTo>
                    <a:pt x="1775" y="12853"/>
                    <a:pt x="1775" y="12853"/>
                    <a:pt x="1775" y="12853"/>
                  </a:cubicBezTo>
                  <a:cubicBezTo>
                    <a:pt x="1774" y="12852"/>
                    <a:pt x="1774" y="12852"/>
                    <a:pt x="1774" y="12852"/>
                  </a:cubicBezTo>
                  <a:cubicBezTo>
                    <a:pt x="1774" y="12852"/>
                    <a:pt x="1773" y="12852"/>
                    <a:pt x="1772" y="12852"/>
                  </a:cubicBezTo>
                  <a:cubicBezTo>
                    <a:pt x="1772" y="12852"/>
                    <a:pt x="1771" y="12852"/>
                    <a:pt x="1770" y="12852"/>
                  </a:cubicBezTo>
                  <a:cubicBezTo>
                    <a:pt x="1768" y="12852"/>
                    <a:pt x="1766" y="12851"/>
                    <a:pt x="1763" y="12851"/>
                  </a:cubicBezTo>
                  <a:cubicBezTo>
                    <a:pt x="1756" y="12851"/>
                    <a:pt x="1745" y="12850"/>
                    <a:pt x="1733" y="12850"/>
                  </a:cubicBezTo>
                  <a:cubicBezTo>
                    <a:pt x="1729" y="12850"/>
                    <a:pt x="1726" y="12850"/>
                    <a:pt x="1723" y="12850"/>
                  </a:cubicBezTo>
                  <a:cubicBezTo>
                    <a:pt x="1791" y="13009"/>
                    <a:pt x="1791" y="13009"/>
                    <a:pt x="1791" y="13009"/>
                  </a:cubicBezTo>
                  <a:cubicBezTo>
                    <a:pt x="1811" y="13017"/>
                    <a:pt x="1887" y="13049"/>
                    <a:pt x="1942" y="13072"/>
                  </a:cubicBezTo>
                  <a:cubicBezTo>
                    <a:pt x="1974" y="13085"/>
                    <a:pt x="2026" y="13108"/>
                    <a:pt x="2070" y="13127"/>
                  </a:cubicBezTo>
                  <a:cubicBezTo>
                    <a:pt x="2115" y="13146"/>
                    <a:pt x="2151" y="13162"/>
                    <a:pt x="2151" y="13162"/>
                  </a:cubicBezTo>
                  <a:cubicBezTo>
                    <a:pt x="2152" y="13163"/>
                    <a:pt x="2152" y="13163"/>
                    <a:pt x="2152" y="13163"/>
                  </a:cubicBezTo>
                  <a:cubicBezTo>
                    <a:pt x="2279" y="13261"/>
                    <a:pt x="2279" y="13261"/>
                    <a:pt x="2279" y="13261"/>
                  </a:cubicBezTo>
                  <a:cubicBezTo>
                    <a:pt x="2425" y="13216"/>
                    <a:pt x="2425" y="13216"/>
                    <a:pt x="2425" y="13216"/>
                  </a:cubicBezTo>
                  <a:cubicBezTo>
                    <a:pt x="2638" y="13322"/>
                    <a:pt x="2638" y="13322"/>
                    <a:pt x="2638" y="13322"/>
                  </a:cubicBezTo>
                  <a:cubicBezTo>
                    <a:pt x="2656" y="13412"/>
                    <a:pt x="2656" y="13412"/>
                    <a:pt x="2656" y="13412"/>
                  </a:cubicBezTo>
                  <a:cubicBezTo>
                    <a:pt x="2862" y="13457"/>
                    <a:pt x="2862" y="13457"/>
                    <a:pt x="2862" y="13457"/>
                  </a:cubicBezTo>
                  <a:cubicBezTo>
                    <a:pt x="3079" y="13620"/>
                    <a:pt x="3079" y="13620"/>
                    <a:pt x="3079" y="13620"/>
                  </a:cubicBezTo>
                  <a:cubicBezTo>
                    <a:pt x="3242" y="13584"/>
                    <a:pt x="3242" y="13584"/>
                    <a:pt x="3242" y="13584"/>
                  </a:cubicBezTo>
                  <a:cubicBezTo>
                    <a:pt x="3375" y="13620"/>
                    <a:pt x="3375" y="13620"/>
                    <a:pt x="3375" y="13620"/>
                  </a:cubicBezTo>
                  <a:cubicBezTo>
                    <a:pt x="3550" y="13445"/>
                    <a:pt x="3550" y="13445"/>
                    <a:pt x="3550" y="13445"/>
                  </a:cubicBezTo>
                  <a:cubicBezTo>
                    <a:pt x="3558" y="13287"/>
                    <a:pt x="3558" y="13287"/>
                    <a:pt x="3558" y="13287"/>
                  </a:cubicBezTo>
                  <a:cubicBezTo>
                    <a:pt x="3539" y="13202"/>
                    <a:pt x="3539" y="13202"/>
                    <a:pt x="3539" y="13202"/>
                  </a:cubicBezTo>
                  <a:cubicBezTo>
                    <a:pt x="3615" y="13032"/>
                    <a:pt x="3615" y="13032"/>
                    <a:pt x="3615" y="13032"/>
                  </a:cubicBezTo>
                  <a:cubicBezTo>
                    <a:pt x="3671" y="12929"/>
                    <a:pt x="3671" y="12929"/>
                    <a:pt x="3671" y="12929"/>
                  </a:cubicBezTo>
                  <a:cubicBezTo>
                    <a:pt x="3746" y="12835"/>
                    <a:pt x="3746" y="12835"/>
                    <a:pt x="3746" y="12835"/>
                  </a:cubicBezTo>
                  <a:cubicBezTo>
                    <a:pt x="3820" y="12761"/>
                    <a:pt x="3820" y="12761"/>
                    <a:pt x="3820" y="12761"/>
                  </a:cubicBezTo>
                  <a:cubicBezTo>
                    <a:pt x="3672" y="12578"/>
                    <a:pt x="3672" y="12578"/>
                    <a:pt x="3672" y="12578"/>
                  </a:cubicBezTo>
                  <a:cubicBezTo>
                    <a:pt x="3672" y="12578"/>
                    <a:pt x="3672" y="12578"/>
                    <a:pt x="3671" y="12577"/>
                  </a:cubicBezTo>
                  <a:cubicBezTo>
                    <a:pt x="3670" y="12576"/>
                    <a:pt x="3669" y="12575"/>
                    <a:pt x="3666" y="12573"/>
                  </a:cubicBezTo>
                  <a:cubicBezTo>
                    <a:pt x="3662" y="12569"/>
                    <a:pt x="3656" y="12563"/>
                    <a:pt x="3649" y="12556"/>
                  </a:cubicBezTo>
                  <a:cubicBezTo>
                    <a:pt x="3635" y="12543"/>
                    <a:pt x="3617" y="12526"/>
                    <a:pt x="3598" y="12512"/>
                  </a:cubicBezTo>
                  <a:cubicBezTo>
                    <a:pt x="3586" y="12502"/>
                    <a:pt x="3574" y="12494"/>
                    <a:pt x="3565" y="12488"/>
                  </a:cubicBezTo>
                  <a:cubicBezTo>
                    <a:pt x="3559" y="12485"/>
                    <a:pt x="3555" y="12483"/>
                    <a:pt x="3552" y="12482"/>
                  </a:cubicBezTo>
                  <a:cubicBezTo>
                    <a:pt x="3550" y="12482"/>
                    <a:pt x="3549" y="12481"/>
                    <a:pt x="3549" y="12481"/>
                  </a:cubicBezTo>
                  <a:cubicBezTo>
                    <a:pt x="3546" y="12482"/>
                    <a:pt x="3546" y="12482"/>
                    <a:pt x="3546" y="12482"/>
                  </a:cubicBezTo>
                  <a:cubicBezTo>
                    <a:pt x="3546" y="12482"/>
                    <a:pt x="3546" y="12482"/>
                    <a:pt x="3546" y="12482"/>
                  </a:cubicBezTo>
                  <a:cubicBezTo>
                    <a:pt x="3546" y="12482"/>
                    <a:pt x="3546" y="12482"/>
                    <a:pt x="3546" y="12482"/>
                  </a:cubicBezTo>
                  <a:cubicBezTo>
                    <a:pt x="3542" y="12482"/>
                    <a:pt x="3542" y="12482"/>
                    <a:pt x="3542" y="12482"/>
                  </a:cubicBezTo>
                  <a:cubicBezTo>
                    <a:pt x="3541" y="12481"/>
                    <a:pt x="3536" y="12480"/>
                    <a:pt x="3528" y="12477"/>
                  </a:cubicBezTo>
                  <a:cubicBezTo>
                    <a:pt x="3520" y="12474"/>
                    <a:pt x="3510" y="12468"/>
                    <a:pt x="3500" y="12459"/>
                  </a:cubicBezTo>
                  <a:cubicBezTo>
                    <a:pt x="3493" y="12454"/>
                    <a:pt x="3487" y="12446"/>
                    <a:pt x="3482" y="12437"/>
                  </a:cubicBezTo>
                  <a:cubicBezTo>
                    <a:pt x="3475" y="12425"/>
                    <a:pt x="3470" y="12410"/>
                    <a:pt x="3470" y="12393"/>
                  </a:cubicBezTo>
                  <a:cubicBezTo>
                    <a:pt x="3470" y="12393"/>
                    <a:pt x="3470" y="12393"/>
                    <a:pt x="3470" y="12393"/>
                  </a:cubicBezTo>
                  <a:cubicBezTo>
                    <a:pt x="3470" y="12393"/>
                    <a:pt x="3470" y="12393"/>
                    <a:pt x="3470" y="12393"/>
                  </a:cubicBezTo>
                  <a:cubicBezTo>
                    <a:pt x="3470" y="12381"/>
                    <a:pt x="3472" y="12368"/>
                    <a:pt x="3476" y="12354"/>
                  </a:cubicBezTo>
                  <a:cubicBezTo>
                    <a:pt x="3477" y="12353"/>
                    <a:pt x="3477" y="12352"/>
                    <a:pt x="3477" y="12351"/>
                  </a:cubicBezTo>
                  <a:cubicBezTo>
                    <a:pt x="3488" y="12314"/>
                    <a:pt x="3491" y="12280"/>
                    <a:pt x="3491" y="12254"/>
                  </a:cubicBezTo>
                  <a:cubicBezTo>
                    <a:pt x="3491" y="12254"/>
                    <a:pt x="3491" y="12254"/>
                    <a:pt x="3491" y="12254"/>
                  </a:cubicBezTo>
                  <a:cubicBezTo>
                    <a:pt x="3491" y="12223"/>
                    <a:pt x="3487" y="12202"/>
                    <a:pt x="3486" y="12197"/>
                  </a:cubicBezTo>
                  <a:cubicBezTo>
                    <a:pt x="3408" y="12032"/>
                    <a:pt x="3408" y="12032"/>
                    <a:pt x="3408" y="12032"/>
                  </a:cubicBezTo>
                  <a:cubicBezTo>
                    <a:pt x="3591" y="11878"/>
                    <a:pt x="3591" y="11878"/>
                    <a:pt x="3591" y="11878"/>
                  </a:cubicBezTo>
                  <a:cubicBezTo>
                    <a:pt x="3591" y="11878"/>
                    <a:pt x="3591" y="11878"/>
                    <a:pt x="3591" y="11878"/>
                  </a:cubicBezTo>
                  <a:cubicBezTo>
                    <a:pt x="3674" y="11807"/>
                    <a:pt x="3674" y="11807"/>
                    <a:pt x="3674" y="11807"/>
                  </a:cubicBezTo>
                  <a:cubicBezTo>
                    <a:pt x="3713" y="12022"/>
                    <a:pt x="3713" y="12022"/>
                    <a:pt x="3713" y="12022"/>
                  </a:cubicBezTo>
                  <a:cubicBezTo>
                    <a:pt x="3894" y="12022"/>
                    <a:pt x="3894" y="12022"/>
                    <a:pt x="3894" y="12022"/>
                  </a:cubicBezTo>
                  <a:cubicBezTo>
                    <a:pt x="4188" y="12022"/>
                    <a:pt x="4188" y="12022"/>
                    <a:pt x="4188" y="12022"/>
                  </a:cubicBezTo>
                  <a:cubicBezTo>
                    <a:pt x="4480" y="12013"/>
                    <a:pt x="4480" y="12013"/>
                    <a:pt x="4480" y="12013"/>
                  </a:cubicBezTo>
                  <a:cubicBezTo>
                    <a:pt x="4671" y="11940"/>
                    <a:pt x="4671" y="11940"/>
                    <a:pt x="4671" y="11940"/>
                  </a:cubicBezTo>
                  <a:cubicBezTo>
                    <a:pt x="4880" y="11867"/>
                    <a:pt x="4880" y="11867"/>
                    <a:pt x="4880" y="11867"/>
                  </a:cubicBezTo>
                  <a:cubicBezTo>
                    <a:pt x="5060" y="11705"/>
                    <a:pt x="5060" y="11705"/>
                    <a:pt x="5060" y="11705"/>
                  </a:cubicBezTo>
                  <a:cubicBezTo>
                    <a:pt x="5185" y="11527"/>
                    <a:pt x="5185" y="11527"/>
                    <a:pt x="5185" y="11527"/>
                  </a:cubicBezTo>
                  <a:cubicBezTo>
                    <a:pt x="5157" y="11374"/>
                    <a:pt x="5157" y="11374"/>
                    <a:pt x="5157" y="11374"/>
                  </a:cubicBezTo>
                  <a:cubicBezTo>
                    <a:pt x="5254" y="11262"/>
                    <a:pt x="5254" y="11262"/>
                    <a:pt x="5254" y="11262"/>
                  </a:cubicBezTo>
                  <a:cubicBezTo>
                    <a:pt x="5417" y="11154"/>
                    <a:pt x="5417" y="11154"/>
                    <a:pt x="5417" y="11154"/>
                  </a:cubicBezTo>
                  <a:cubicBezTo>
                    <a:pt x="5452" y="10976"/>
                    <a:pt x="5452" y="10976"/>
                    <a:pt x="5452" y="10976"/>
                  </a:cubicBezTo>
                  <a:cubicBezTo>
                    <a:pt x="5489" y="10839"/>
                    <a:pt x="5489" y="10839"/>
                    <a:pt x="5489" y="10839"/>
                  </a:cubicBezTo>
                  <a:cubicBezTo>
                    <a:pt x="5489" y="10617"/>
                    <a:pt x="5489" y="10617"/>
                    <a:pt x="5489" y="10617"/>
                  </a:cubicBezTo>
                  <a:cubicBezTo>
                    <a:pt x="5571" y="10462"/>
                    <a:pt x="5571" y="10462"/>
                    <a:pt x="5571" y="10462"/>
                  </a:cubicBezTo>
                  <a:cubicBezTo>
                    <a:pt x="5569" y="10455"/>
                    <a:pt x="5567" y="10441"/>
                    <a:pt x="5567" y="10426"/>
                  </a:cubicBezTo>
                  <a:cubicBezTo>
                    <a:pt x="5567" y="10417"/>
                    <a:pt x="5568" y="10407"/>
                    <a:pt x="5570" y="10398"/>
                  </a:cubicBezTo>
                  <a:cubicBezTo>
                    <a:pt x="5572" y="10388"/>
                    <a:pt x="5576" y="10379"/>
                    <a:pt x="5582" y="10370"/>
                  </a:cubicBezTo>
                  <a:cubicBezTo>
                    <a:pt x="5587" y="10365"/>
                    <a:pt x="5592" y="10360"/>
                    <a:pt x="5599" y="10356"/>
                  </a:cubicBezTo>
                  <a:cubicBezTo>
                    <a:pt x="5608" y="10351"/>
                    <a:pt x="5619" y="10349"/>
                    <a:pt x="5631" y="10349"/>
                  </a:cubicBezTo>
                  <a:cubicBezTo>
                    <a:pt x="5631" y="10349"/>
                    <a:pt x="5631" y="10349"/>
                    <a:pt x="5631" y="10349"/>
                  </a:cubicBezTo>
                  <a:cubicBezTo>
                    <a:pt x="5635" y="10349"/>
                    <a:pt x="5638" y="10349"/>
                    <a:pt x="5642" y="10349"/>
                  </a:cubicBezTo>
                  <a:cubicBezTo>
                    <a:pt x="5660" y="10351"/>
                    <a:pt x="5688" y="10353"/>
                    <a:pt x="5722" y="10355"/>
                  </a:cubicBezTo>
                  <a:cubicBezTo>
                    <a:pt x="5755" y="10357"/>
                    <a:pt x="5794" y="10359"/>
                    <a:pt x="5833" y="10360"/>
                  </a:cubicBezTo>
                  <a:cubicBezTo>
                    <a:pt x="5909" y="10364"/>
                    <a:pt x="5984" y="10366"/>
                    <a:pt x="6014" y="10367"/>
                  </a:cubicBezTo>
                  <a:cubicBezTo>
                    <a:pt x="6020" y="10367"/>
                    <a:pt x="6024" y="10367"/>
                    <a:pt x="6026" y="10367"/>
                  </a:cubicBezTo>
                  <a:cubicBezTo>
                    <a:pt x="6243" y="10330"/>
                    <a:pt x="6243" y="10330"/>
                    <a:pt x="6243" y="10330"/>
                  </a:cubicBezTo>
                  <a:cubicBezTo>
                    <a:pt x="6335" y="10430"/>
                    <a:pt x="6335" y="10430"/>
                    <a:pt x="6335" y="10430"/>
                  </a:cubicBezTo>
                  <a:cubicBezTo>
                    <a:pt x="6652" y="10349"/>
                    <a:pt x="6652" y="10349"/>
                    <a:pt x="6652" y="10349"/>
                  </a:cubicBezTo>
                  <a:cubicBezTo>
                    <a:pt x="6811" y="10386"/>
                    <a:pt x="6811" y="10386"/>
                    <a:pt x="6811" y="10386"/>
                  </a:cubicBezTo>
                  <a:cubicBezTo>
                    <a:pt x="7152" y="10476"/>
                    <a:pt x="7152" y="10476"/>
                    <a:pt x="7152" y="10476"/>
                  </a:cubicBezTo>
                  <a:cubicBezTo>
                    <a:pt x="7167" y="10455"/>
                    <a:pt x="7212" y="10395"/>
                    <a:pt x="7251" y="10347"/>
                  </a:cubicBezTo>
                  <a:cubicBezTo>
                    <a:pt x="7267" y="10328"/>
                    <a:pt x="7282" y="10310"/>
                    <a:pt x="7294" y="10298"/>
                  </a:cubicBezTo>
                  <a:cubicBezTo>
                    <a:pt x="7307" y="10286"/>
                    <a:pt x="7322" y="10274"/>
                    <a:pt x="7337" y="10263"/>
                  </a:cubicBezTo>
                  <a:cubicBezTo>
                    <a:pt x="7353" y="10252"/>
                    <a:pt x="7369" y="10241"/>
                    <a:pt x="7383" y="10233"/>
                  </a:cubicBezTo>
                  <a:cubicBezTo>
                    <a:pt x="7412" y="10215"/>
                    <a:pt x="7436" y="10204"/>
                    <a:pt x="7436" y="10204"/>
                  </a:cubicBezTo>
                  <a:cubicBezTo>
                    <a:pt x="7443" y="10200"/>
                    <a:pt x="7443" y="10200"/>
                    <a:pt x="7443" y="10200"/>
                  </a:cubicBezTo>
                  <a:cubicBezTo>
                    <a:pt x="7576" y="10286"/>
                    <a:pt x="7576" y="10286"/>
                    <a:pt x="7576" y="10286"/>
                  </a:cubicBezTo>
                  <a:cubicBezTo>
                    <a:pt x="7762" y="10330"/>
                    <a:pt x="7762" y="10330"/>
                    <a:pt x="7762" y="10330"/>
                  </a:cubicBezTo>
                  <a:cubicBezTo>
                    <a:pt x="7762" y="10330"/>
                    <a:pt x="7762" y="10330"/>
                    <a:pt x="7762" y="10330"/>
                  </a:cubicBezTo>
                  <a:cubicBezTo>
                    <a:pt x="7765" y="10328"/>
                    <a:pt x="7770" y="10326"/>
                    <a:pt x="7775" y="10323"/>
                  </a:cubicBezTo>
                  <a:cubicBezTo>
                    <a:pt x="7786" y="10318"/>
                    <a:pt x="7802" y="10310"/>
                    <a:pt x="7821" y="10300"/>
                  </a:cubicBezTo>
                  <a:cubicBezTo>
                    <a:pt x="7858" y="10280"/>
                    <a:pt x="7906" y="10255"/>
                    <a:pt x="7950" y="10230"/>
                  </a:cubicBezTo>
                  <a:cubicBezTo>
                    <a:pt x="7980" y="10213"/>
                    <a:pt x="8007" y="10196"/>
                    <a:pt x="8029" y="10182"/>
                  </a:cubicBezTo>
                  <a:cubicBezTo>
                    <a:pt x="8041" y="10173"/>
                    <a:pt x="8051" y="10166"/>
                    <a:pt x="8058" y="10160"/>
                  </a:cubicBezTo>
                  <a:cubicBezTo>
                    <a:pt x="8061" y="10157"/>
                    <a:pt x="8064" y="10154"/>
                    <a:pt x="8065" y="10152"/>
                  </a:cubicBezTo>
                  <a:cubicBezTo>
                    <a:pt x="8069" y="10148"/>
                    <a:pt x="8073" y="10144"/>
                    <a:pt x="8077" y="10140"/>
                  </a:cubicBezTo>
                  <a:cubicBezTo>
                    <a:pt x="8082" y="10135"/>
                    <a:pt x="8088" y="10130"/>
                    <a:pt x="8094" y="10125"/>
                  </a:cubicBezTo>
                  <a:cubicBezTo>
                    <a:pt x="8106" y="10115"/>
                    <a:pt x="8120" y="10104"/>
                    <a:pt x="8136" y="10092"/>
                  </a:cubicBezTo>
                  <a:cubicBezTo>
                    <a:pt x="8167" y="10069"/>
                    <a:pt x="8203" y="10042"/>
                    <a:pt x="8233" y="10018"/>
                  </a:cubicBezTo>
                  <a:cubicBezTo>
                    <a:pt x="8253" y="10001"/>
                    <a:pt x="8271" y="9985"/>
                    <a:pt x="8282" y="9972"/>
                  </a:cubicBezTo>
                  <a:cubicBezTo>
                    <a:pt x="8289" y="9965"/>
                    <a:pt x="8293" y="9958"/>
                    <a:pt x="8295" y="9954"/>
                  </a:cubicBezTo>
                  <a:cubicBezTo>
                    <a:pt x="8296" y="9952"/>
                    <a:pt x="8296" y="9951"/>
                    <a:pt x="8296" y="9950"/>
                  </a:cubicBezTo>
                  <a:cubicBezTo>
                    <a:pt x="8293" y="9947"/>
                    <a:pt x="8288" y="9943"/>
                    <a:pt x="8281" y="9939"/>
                  </a:cubicBezTo>
                  <a:cubicBezTo>
                    <a:pt x="8275" y="9935"/>
                    <a:pt x="8268" y="9931"/>
                    <a:pt x="8260" y="9927"/>
                  </a:cubicBezTo>
                  <a:cubicBezTo>
                    <a:pt x="8244" y="9919"/>
                    <a:pt x="8226" y="9911"/>
                    <a:pt x="8208" y="9904"/>
                  </a:cubicBezTo>
                  <a:cubicBezTo>
                    <a:pt x="8173" y="9891"/>
                    <a:pt x="8141" y="9881"/>
                    <a:pt x="8137" y="9880"/>
                  </a:cubicBezTo>
                  <a:cubicBezTo>
                    <a:pt x="8137" y="9880"/>
                    <a:pt x="8137" y="9880"/>
                    <a:pt x="8137" y="9880"/>
                  </a:cubicBezTo>
                  <a:cubicBezTo>
                    <a:pt x="8136" y="9880"/>
                    <a:pt x="8136" y="9880"/>
                    <a:pt x="8136" y="9880"/>
                  </a:cubicBezTo>
                  <a:cubicBezTo>
                    <a:pt x="8135" y="9880"/>
                    <a:pt x="8135" y="9880"/>
                    <a:pt x="8135" y="9880"/>
                  </a:cubicBezTo>
                  <a:cubicBezTo>
                    <a:pt x="8135" y="9880"/>
                    <a:pt x="8070" y="9852"/>
                    <a:pt x="7978" y="9806"/>
                  </a:cubicBezTo>
                  <a:cubicBezTo>
                    <a:pt x="7886" y="9760"/>
                    <a:pt x="7794" y="9714"/>
                    <a:pt x="7794" y="9714"/>
                  </a:cubicBezTo>
                  <a:cubicBezTo>
                    <a:pt x="7787" y="9710"/>
                    <a:pt x="7787" y="9710"/>
                    <a:pt x="7787" y="9710"/>
                  </a:cubicBezTo>
                  <a:cubicBezTo>
                    <a:pt x="7787" y="9615"/>
                    <a:pt x="7787" y="9615"/>
                    <a:pt x="7787" y="9615"/>
                  </a:cubicBezTo>
                  <a:cubicBezTo>
                    <a:pt x="7853" y="9473"/>
                    <a:pt x="7853" y="9473"/>
                    <a:pt x="7853" y="9473"/>
                  </a:cubicBezTo>
                  <a:cubicBezTo>
                    <a:pt x="8000" y="9299"/>
                    <a:pt x="8000" y="9299"/>
                    <a:pt x="8000" y="9299"/>
                  </a:cubicBezTo>
                  <a:cubicBezTo>
                    <a:pt x="8064" y="9126"/>
                    <a:pt x="8064" y="9126"/>
                    <a:pt x="8064" y="9126"/>
                  </a:cubicBezTo>
                  <a:cubicBezTo>
                    <a:pt x="8155" y="8952"/>
                    <a:pt x="8155" y="8952"/>
                    <a:pt x="8155" y="8952"/>
                  </a:cubicBezTo>
                  <a:cubicBezTo>
                    <a:pt x="8181" y="8821"/>
                    <a:pt x="8181" y="8821"/>
                    <a:pt x="8181" y="8821"/>
                  </a:cubicBezTo>
                  <a:cubicBezTo>
                    <a:pt x="8129" y="8707"/>
                    <a:pt x="8129" y="8707"/>
                    <a:pt x="8129" y="8707"/>
                  </a:cubicBezTo>
                  <a:cubicBezTo>
                    <a:pt x="8032" y="8581"/>
                    <a:pt x="8032" y="8581"/>
                    <a:pt x="8032" y="8581"/>
                  </a:cubicBezTo>
                  <a:cubicBezTo>
                    <a:pt x="8102" y="8452"/>
                    <a:pt x="8102" y="8452"/>
                    <a:pt x="8102" y="8452"/>
                  </a:cubicBezTo>
                  <a:cubicBezTo>
                    <a:pt x="8296" y="8271"/>
                    <a:pt x="8296" y="8271"/>
                    <a:pt x="8296" y="8271"/>
                  </a:cubicBezTo>
                  <a:cubicBezTo>
                    <a:pt x="8296" y="8194"/>
                    <a:pt x="8296" y="8194"/>
                    <a:pt x="8296" y="8194"/>
                  </a:cubicBezTo>
                  <a:cubicBezTo>
                    <a:pt x="8296" y="8084"/>
                    <a:pt x="8296" y="8084"/>
                    <a:pt x="8296" y="8084"/>
                  </a:cubicBezTo>
                  <a:cubicBezTo>
                    <a:pt x="8296" y="7865"/>
                    <a:pt x="8296" y="7865"/>
                    <a:pt x="8296" y="7865"/>
                  </a:cubicBezTo>
                  <a:cubicBezTo>
                    <a:pt x="8256" y="7730"/>
                    <a:pt x="8256" y="7730"/>
                    <a:pt x="8256" y="7730"/>
                  </a:cubicBezTo>
                  <a:cubicBezTo>
                    <a:pt x="8256" y="7730"/>
                    <a:pt x="8256" y="7729"/>
                    <a:pt x="8256" y="7729"/>
                  </a:cubicBezTo>
                  <a:cubicBezTo>
                    <a:pt x="8255" y="7728"/>
                    <a:pt x="8254" y="7726"/>
                    <a:pt x="8253" y="7724"/>
                  </a:cubicBezTo>
                  <a:cubicBezTo>
                    <a:pt x="8251" y="7720"/>
                    <a:pt x="8248" y="7714"/>
                    <a:pt x="8243" y="7707"/>
                  </a:cubicBezTo>
                  <a:cubicBezTo>
                    <a:pt x="8233" y="7694"/>
                    <a:pt x="8218" y="7678"/>
                    <a:pt x="8197" y="7667"/>
                  </a:cubicBezTo>
                  <a:cubicBezTo>
                    <a:pt x="8183" y="7660"/>
                    <a:pt x="8166" y="7656"/>
                    <a:pt x="8145" y="7656"/>
                  </a:cubicBezTo>
                  <a:cubicBezTo>
                    <a:pt x="8141" y="7656"/>
                    <a:pt x="8137" y="7656"/>
                    <a:pt x="8133" y="7656"/>
                  </a:cubicBezTo>
                  <a:cubicBezTo>
                    <a:pt x="8099" y="7659"/>
                    <a:pt x="8070" y="7665"/>
                    <a:pt x="8045" y="7669"/>
                  </a:cubicBezTo>
                  <a:cubicBezTo>
                    <a:pt x="8020" y="7674"/>
                    <a:pt x="7999" y="7677"/>
                    <a:pt x="7980" y="7678"/>
                  </a:cubicBezTo>
                  <a:cubicBezTo>
                    <a:pt x="7971" y="7678"/>
                    <a:pt x="7962" y="7677"/>
                    <a:pt x="7954" y="7674"/>
                  </a:cubicBezTo>
                  <a:cubicBezTo>
                    <a:pt x="7945" y="7672"/>
                    <a:pt x="7937" y="7668"/>
                    <a:pt x="7930" y="7663"/>
                  </a:cubicBezTo>
                  <a:cubicBezTo>
                    <a:pt x="7914" y="7651"/>
                    <a:pt x="7891" y="7636"/>
                    <a:pt x="7871" y="7622"/>
                  </a:cubicBezTo>
                  <a:cubicBezTo>
                    <a:pt x="7850" y="7608"/>
                    <a:pt x="7831" y="7596"/>
                    <a:pt x="7824" y="7592"/>
                  </a:cubicBezTo>
                  <a:cubicBezTo>
                    <a:pt x="7823" y="7592"/>
                    <a:pt x="7823" y="7591"/>
                    <a:pt x="7823" y="7591"/>
                  </a:cubicBezTo>
                  <a:cubicBezTo>
                    <a:pt x="7690" y="7561"/>
                    <a:pt x="7690" y="7561"/>
                    <a:pt x="7690" y="7561"/>
                  </a:cubicBezTo>
                  <a:cubicBezTo>
                    <a:pt x="7804" y="7257"/>
                    <a:pt x="7804" y="7257"/>
                    <a:pt x="7804" y="7257"/>
                  </a:cubicBezTo>
                  <a:cubicBezTo>
                    <a:pt x="7680" y="6991"/>
                    <a:pt x="7680" y="6991"/>
                    <a:pt x="7680" y="6991"/>
                  </a:cubicBezTo>
                  <a:cubicBezTo>
                    <a:pt x="7695" y="6986"/>
                    <a:pt x="7695" y="6986"/>
                    <a:pt x="7695" y="6986"/>
                  </a:cubicBezTo>
                  <a:cubicBezTo>
                    <a:pt x="7695" y="6986"/>
                    <a:pt x="7695" y="6986"/>
                    <a:pt x="7695" y="6986"/>
                  </a:cubicBezTo>
                  <a:cubicBezTo>
                    <a:pt x="7695" y="6986"/>
                    <a:pt x="7695" y="6986"/>
                    <a:pt x="7695" y="6986"/>
                  </a:cubicBezTo>
                  <a:cubicBezTo>
                    <a:pt x="7695" y="6986"/>
                    <a:pt x="7695" y="6986"/>
                    <a:pt x="7695" y="6986"/>
                  </a:cubicBezTo>
                  <a:cubicBezTo>
                    <a:pt x="7695" y="6986"/>
                    <a:pt x="7695" y="6986"/>
                    <a:pt x="7695" y="6986"/>
                  </a:cubicBezTo>
                  <a:cubicBezTo>
                    <a:pt x="7695" y="6986"/>
                    <a:pt x="7695" y="6986"/>
                    <a:pt x="7695" y="6986"/>
                  </a:cubicBezTo>
                  <a:cubicBezTo>
                    <a:pt x="7695" y="6986"/>
                    <a:pt x="7696" y="6985"/>
                    <a:pt x="7697" y="6985"/>
                  </a:cubicBezTo>
                  <a:cubicBezTo>
                    <a:pt x="7698" y="6984"/>
                    <a:pt x="7700" y="6983"/>
                    <a:pt x="7701" y="6983"/>
                  </a:cubicBezTo>
                  <a:cubicBezTo>
                    <a:pt x="7700" y="6982"/>
                    <a:pt x="7700" y="6982"/>
                    <a:pt x="7699" y="6981"/>
                  </a:cubicBezTo>
                  <a:cubicBezTo>
                    <a:pt x="7693" y="6978"/>
                    <a:pt x="7682" y="6973"/>
                    <a:pt x="7663" y="6968"/>
                  </a:cubicBezTo>
                  <a:cubicBezTo>
                    <a:pt x="7650" y="6965"/>
                    <a:pt x="7634" y="6961"/>
                    <a:pt x="7614" y="6958"/>
                  </a:cubicBezTo>
                  <a:cubicBezTo>
                    <a:pt x="7554" y="6947"/>
                    <a:pt x="7515" y="6931"/>
                    <a:pt x="7488" y="6915"/>
                  </a:cubicBezTo>
                  <a:cubicBezTo>
                    <a:pt x="7462" y="6898"/>
                    <a:pt x="7449" y="6881"/>
                    <a:pt x="7443" y="6869"/>
                  </a:cubicBezTo>
                  <a:cubicBezTo>
                    <a:pt x="7439" y="6861"/>
                    <a:pt x="7438" y="6855"/>
                    <a:pt x="7437" y="6854"/>
                  </a:cubicBezTo>
                  <a:cubicBezTo>
                    <a:pt x="7437" y="6853"/>
                    <a:pt x="7437" y="6853"/>
                    <a:pt x="7437" y="6853"/>
                  </a:cubicBezTo>
                  <a:cubicBezTo>
                    <a:pt x="7428" y="6667"/>
                    <a:pt x="7428" y="6667"/>
                    <a:pt x="7428" y="6667"/>
                  </a:cubicBezTo>
                  <a:cubicBezTo>
                    <a:pt x="7438" y="6664"/>
                    <a:pt x="7438" y="6664"/>
                    <a:pt x="7438" y="6664"/>
                  </a:cubicBezTo>
                  <a:cubicBezTo>
                    <a:pt x="7438" y="6664"/>
                    <a:pt x="7438" y="6664"/>
                    <a:pt x="7438" y="6664"/>
                  </a:cubicBezTo>
                  <a:cubicBezTo>
                    <a:pt x="7438" y="6664"/>
                    <a:pt x="7438" y="6664"/>
                    <a:pt x="7438" y="6664"/>
                  </a:cubicBezTo>
                  <a:cubicBezTo>
                    <a:pt x="7438" y="6664"/>
                    <a:pt x="7439" y="6664"/>
                    <a:pt x="7440" y="6663"/>
                  </a:cubicBezTo>
                  <a:cubicBezTo>
                    <a:pt x="7441" y="6662"/>
                    <a:pt x="7443" y="6661"/>
                    <a:pt x="7446" y="6660"/>
                  </a:cubicBezTo>
                  <a:cubicBezTo>
                    <a:pt x="7451" y="6656"/>
                    <a:pt x="7457" y="6651"/>
                    <a:pt x="7460" y="6643"/>
                  </a:cubicBezTo>
                  <a:cubicBezTo>
                    <a:pt x="7463" y="6637"/>
                    <a:pt x="7465" y="6630"/>
                    <a:pt x="7465" y="6621"/>
                  </a:cubicBezTo>
                  <a:cubicBezTo>
                    <a:pt x="7465" y="6613"/>
                    <a:pt x="7463" y="6601"/>
                    <a:pt x="7458" y="6588"/>
                  </a:cubicBezTo>
                  <a:cubicBezTo>
                    <a:pt x="7453" y="6574"/>
                    <a:pt x="7444" y="6557"/>
                    <a:pt x="7431" y="6538"/>
                  </a:cubicBezTo>
                  <a:cubicBezTo>
                    <a:pt x="7347" y="6418"/>
                    <a:pt x="7337" y="6370"/>
                    <a:pt x="7336" y="6368"/>
                  </a:cubicBezTo>
                  <a:cubicBezTo>
                    <a:pt x="7335" y="6361"/>
                    <a:pt x="7335" y="6361"/>
                    <a:pt x="7335" y="6361"/>
                  </a:cubicBezTo>
                  <a:cubicBezTo>
                    <a:pt x="7432" y="6229"/>
                    <a:pt x="7432" y="6229"/>
                    <a:pt x="7432" y="6229"/>
                  </a:cubicBezTo>
                  <a:cubicBezTo>
                    <a:pt x="7285" y="6099"/>
                    <a:pt x="7285" y="6099"/>
                    <a:pt x="7285" y="6099"/>
                  </a:cubicBezTo>
                  <a:cubicBezTo>
                    <a:pt x="7146" y="5922"/>
                    <a:pt x="7146" y="5922"/>
                    <a:pt x="7146" y="5922"/>
                  </a:cubicBezTo>
                  <a:cubicBezTo>
                    <a:pt x="7031" y="5741"/>
                    <a:pt x="7031" y="5741"/>
                    <a:pt x="7031" y="5741"/>
                  </a:cubicBezTo>
                  <a:cubicBezTo>
                    <a:pt x="7034" y="5734"/>
                    <a:pt x="7034" y="5734"/>
                    <a:pt x="7034" y="5734"/>
                  </a:cubicBezTo>
                  <a:cubicBezTo>
                    <a:pt x="7034" y="5733"/>
                    <a:pt x="7034" y="5733"/>
                    <a:pt x="7034" y="5733"/>
                  </a:cubicBezTo>
                  <a:cubicBezTo>
                    <a:pt x="7034" y="5733"/>
                    <a:pt x="7034" y="5733"/>
                    <a:pt x="7034" y="5733"/>
                  </a:cubicBezTo>
                  <a:cubicBezTo>
                    <a:pt x="7035" y="5733"/>
                    <a:pt x="7035" y="5733"/>
                    <a:pt x="7035" y="5733"/>
                  </a:cubicBezTo>
                  <a:cubicBezTo>
                    <a:pt x="7035" y="5733"/>
                    <a:pt x="7035" y="5732"/>
                    <a:pt x="7036" y="5731"/>
                  </a:cubicBezTo>
                  <a:cubicBezTo>
                    <a:pt x="7036" y="5729"/>
                    <a:pt x="7037" y="5727"/>
                    <a:pt x="7039" y="5724"/>
                  </a:cubicBezTo>
                  <a:cubicBezTo>
                    <a:pt x="7042" y="5717"/>
                    <a:pt x="7045" y="5708"/>
                    <a:pt x="7049" y="5697"/>
                  </a:cubicBezTo>
                  <a:cubicBezTo>
                    <a:pt x="7057" y="5674"/>
                    <a:pt x="7064" y="5644"/>
                    <a:pt x="7064" y="5616"/>
                  </a:cubicBezTo>
                  <a:cubicBezTo>
                    <a:pt x="7064" y="5597"/>
                    <a:pt x="7061" y="5578"/>
                    <a:pt x="7053" y="5562"/>
                  </a:cubicBezTo>
                  <a:cubicBezTo>
                    <a:pt x="7036" y="5528"/>
                    <a:pt x="7013" y="5490"/>
                    <a:pt x="6993" y="5459"/>
                  </a:cubicBezTo>
                  <a:cubicBezTo>
                    <a:pt x="6974" y="5429"/>
                    <a:pt x="6958" y="5406"/>
                    <a:pt x="6954" y="5400"/>
                  </a:cubicBezTo>
                  <a:cubicBezTo>
                    <a:pt x="6951" y="5397"/>
                    <a:pt x="6943" y="5391"/>
                    <a:pt x="6934" y="5382"/>
                  </a:cubicBezTo>
                  <a:cubicBezTo>
                    <a:pt x="6923" y="5370"/>
                    <a:pt x="6908" y="5354"/>
                    <a:pt x="6899" y="5335"/>
                  </a:cubicBezTo>
                  <a:cubicBezTo>
                    <a:pt x="6892" y="5322"/>
                    <a:pt x="6887" y="5308"/>
                    <a:pt x="6887" y="5292"/>
                  </a:cubicBezTo>
                  <a:cubicBezTo>
                    <a:pt x="6887" y="5279"/>
                    <a:pt x="6891" y="5266"/>
                    <a:pt x="6900" y="5254"/>
                  </a:cubicBezTo>
                  <a:cubicBezTo>
                    <a:pt x="6908" y="5241"/>
                    <a:pt x="6922" y="5231"/>
                    <a:pt x="6940" y="5222"/>
                  </a:cubicBezTo>
                  <a:cubicBezTo>
                    <a:pt x="6996" y="5193"/>
                    <a:pt x="7066" y="5173"/>
                    <a:pt x="7122" y="5159"/>
                  </a:cubicBezTo>
                  <a:cubicBezTo>
                    <a:pt x="7164" y="5148"/>
                    <a:pt x="7198" y="5141"/>
                    <a:pt x="7212" y="5139"/>
                  </a:cubicBezTo>
                  <a:cubicBezTo>
                    <a:pt x="7315" y="4942"/>
                    <a:pt x="7315" y="4942"/>
                    <a:pt x="7315" y="4942"/>
                  </a:cubicBezTo>
                  <a:cubicBezTo>
                    <a:pt x="7310" y="4942"/>
                    <a:pt x="7306" y="4940"/>
                    <a:pt x="7301" y="4938"/>
                  </a:cubicBezTo>
                  <a:cubicBezTo>
                    <a:pt x="7295" y="4935"/>
                    <a:pt x="7289" y="4930"/>
                    <a:pt x="7284" y="4923"/>
                  </a:cubicBezTo>
                  <a:cubicBezTo>
                    <a:pt x="7281" y="4919"/>
                    <a:pt x="7278" y="4914"/>
                    <a:pt x="7275" y="4907"/>
                  </a:cubicBezTo>
                  <a:cubicBezTo>
                    <a:pt x="7272" y="4899"/>
                    <a:pt x="7269" y="4890"/>
                    <a:pt x="7267" y="4878"/>
                  </a:cubicBezTo>
                  <a:cubicBezTo>
                    <a:pt x="7264" y="4863"/>
                    <a:pt x="7263" y="4844"/>
                    <a:pt x="7263" y="4821"/>
                  </a:cubicBezTo>
                  <a:cubicBezTo>
                    <a:pt x="7263" y="4765"/>
                    <a:pt x="7265" y="4725"/>
                    <a:pt x="7269" y="4695"/>
                  </a:cubicBezTo>
                  <a:cubicBezTo>
                    <a:pt x="7273" y="4664"/>
                    <a:pt x="7278" y="4644"/>
                    <a:pt x="7283" y="4629"/>
                  </a:cubicBezTo>
                  <a:cubicBezTo>
                    <a:pt x="7286" y="4619"/>
                    <a:pt x="7289" y="4611"/>
                    <a:pt x="7291" y="4605"/>
                  </a:cubicBezTo>
                  <a:cubicBezTo>
                    <a:pt x="7292" y="4603"/>
                    <a:pt x="7293" y="4599"/>
                    <a:pt x="7293" y="4594"/>
                  </a:cubicBezTo>
                  <a:cubicBezTo>
                    <a:pt x="7294" y="4590"/>
                    <a:pt x="7295" y="4584"/>
                    <a:pt x="7295" y="4579"/>
                  </a:cubicBezTo>
                  <a:cubicBezTo>
                    <a:pt x="7297" y="4567"/>
                    <a:pt x="7297" y="4553"/>
                    <a:pt x="7298" y="4539"/>
                  </a:cubicBezTo>
                  <a:cubicBezTo>
                    <a:pt x="7299" y="4516"/>
                    <a:pt x="7299" y="4494"/>
                    <a:pt x="7299" y="4485"/>
                  </a:cubicBezTo>
                  <a:cubicBezTo>
                    <a:pt x="7063" y="4167"/>
                    <a:pt x="7063" y="4167"/>
                    <a:pt x="7063" y="4167"/>
                  </a:cubicBezTo>
                  <a:cubicBezTo>
                    <a:pt x="6958" y="3993"/>
                    <a:pt x="6958" y="3993"/>
                    <a:pt x="6958" y="3993"/>
                  </a:cubicBezTo>
                  <a:cubicBezTo>
                    <a:pt x="6725" y="4092"/>
                    <a:pt x="6725" y="4092"/>
                    <a:pt x="6725" y="4092"/>
                  </a:cubicBezTo>
                  <a:cubicBezTo>
                    <a:pt x="6387" y="3923"/>
                    <a:pt x="6387" y="3923"/>
                    <a:pt x="6387" y="3923"/>
                  </a:cubicBezTo>
                  <a:cubicBezTo>
                    <a:pt x="6216" y="3799"/>
                    <a:pt x="6216" y="3799"/>
                    <a:pt x="6216" y="3799"/>
                  </a:cubicBezTo>
                  <a:cubicBezTo>
                    <a:pt x="6179" y="3587"/>
                    <a:pt x="6179" y="3587"/>
                    <a:pt x="6179" y="3587"/>
                  </a:cubicBezTo>
                  <a:cubicBezTo>
                    <a:pt x="6177" y="3585"/>
                    <a:pt x="6174" y="3583"/>
                    <a:pt x="6171" y="3579"/>
                  </a:cubicBezTo>
                  <a:cubicBezTo>
                    <a:pt x="6164" y="3572"/>
                    <a:pt x="6156" y="3561"/>
                    <a:pt x="6150" y="3546"/>
                  </a:cubicBezTo>
                  <a:cubicBezTo>
                    <a:pt x="6147" y="3537"/>
                    <a:pt x="6144" y="3525"/>
                    <a:pt x="6144" y="3513"/>
                  </a:cubicBezTo>
                  <a:cubicBezTo>
                    <a:pt x="6144" y="3495"/>
                    <a:pt x="6150" y="3474"/>
                    <a:pt x="6163" y="3453"/>
                  </a:cubicBezTo>
                  <a:cubicBezTo>
                    <a:pt x="6176" y="3431"/>
                    <a:pt x="6198" y="3409"/>
                    <a:pt x="6230" y="3385"/>
                  </a:cubicBezTo>
                  <a:cubicBezTo>
                    <a:pt x="6358" y="3288"/>
                    <a:pt x="6473" y="3199"/>
                    <a:pt x="6499" y="3178"/>
                  </a:cubicBezTo>
                  <a:cubicBezTo>
                    <a:pt x="6503" y="3175"/>
                    <a:pt x="6505" y="3174"/>
                    <a:pt x="6505" y="3174"/>
                  </a:cubicBezTo>
                  <a:cubicBezTo>
                    <a:pt x="6635" y="3072"/>
                    <a:pt x="6635" y="3072"/>
                    <a:pt x="6635" y="3072"/>
                  </a:cubicBezTo>
                  <a:cubicBezTo>
                    <a:pt x="6636" y="3071"/>
                    <a:pt x="6636" y="3071"/>
                    <a:pt x="6636" y="3071"/>
                  </a:cubicBezTo>
                  <a:cubicBezTo>
                    <a:pt x="6636" y="3071"/>
                    <a:pt x="6636" y="3071"/>
                    <a:pt x="6636" y="3071"/>
                  </a:cubicBezTo>
                  <a:cubicBezTo>
                    <a:pt x="6637" y="3071"/>
                    <a:pt x="6638" y="3070"/>
                    <a:pt x="6639" y="3069"/>
                  </a:cubicBezTo>
                  <a:cubicBezTo>
                    <a:pt x="6641" y="3066"/>
                    <a:pt x="6645" y="3062"/>
                    <a:pt x="6650" y="3054"/>
                  </a:cubicBezTo>
                  <a:cubicBezTo>
                    <a:pt x="6659" y="3039"/>
                    <a:pt x="6670" y="3012"/>
                    <a:pt x="6674" y="2963"/>
                  </a:cubicBezTo>
                  <a:cubicBezTo>
                    <a:pt x="6683" y="2874"/>
                    <a:pt x="6691" y="2765"/>
                    <a:pt x="6692" y="2739"/>
                  </a:cubicBezTo>
                  <a:cubicBezTo>
                    <a:pt x="6693" y="2737"/>
                    <a:pt x="6693" y="2736"/>
                    <a:pt x="6693" y="2735"/>
                  </a:cubicBezTo>
                  <a:cubicBezTo>
                    <a:pt x="6640" y="2515"/>
                    <a:pt x="6640" y="2515"/>
                    <a:pt x="6640" y="2515"/>
                  </a:cubicBezTo>
                  <a:cubicBezTo>
                    <a:pt x="6442" y="2434"/>
                    <a:pt x="6442" y="2434"/>
                    <a:pt x="6442" y="2434"/>
                  </a:cubicBezTo>
                  <a:cubicBezTo>
                    <a:pt x="6244" y="2273"/>
                    <a:pt x="6244" y="2273"/>
                    <a:pt x="6244" y="2273"/>
                  </a:cubicBezTo>
                  <a:cubicBezTo>
                    <a:pt x="6205" y="2079"/>
                    <a:pt x="6205" y="2079"/>
                    <a:pt x="6205" y="2079"/>
                  </a:cubicBezTo>
                  <a:cubicBezTo>
                    <a:pt x="6293" y="1913"/>
                    <a:pt x="6293" y="1913"/>
                    <a:pt x="6293" y="1913"/>
                  </a:cubicBezTo>
                  <a:cubicBezTo>
                    <a:pt x="6429" y="1877"/>
                    <a:pt x="6429" y="1877"/>
                    <a:pt x="6429" y="1877"/>
                  </a:cubicBezTo>
                  <a:cubicBezTo>
                    <a:pt x="6482" y="1673"/>
                    <a:pt x="6482" y="1673"/>
                    <a:pt x="6482" y="1673"/>
                  </a:cubicBezTo>
                  <a:cubicBezTo>
                    <a:pt x="6482" y="1672"/>
                    <a:pt x="6482" y="1672"/>
                    <a:pt x="6482" y="1672"/>
                  </a:cubicBezTo>
                  <a:cubicBezTo>
                    <a:pt x="6482" y="1672"/>
                    <a:pt x="6482" y="1672"/>
                    <a:pt x="6482" y="1672"/>
                  </a:cubicBezTo>
                  <a:cubicBezTo>
                    <a:pt x="6482" y="1672"/>
                    <a:pt x="6482" y="1672"/>
                    <a:pt x="6482" y="1672"/>
                  </a:cubicBezTo>
                  <a:cubicBezTo>
                    <a:pt x="6483" y="1672"/>
                    <a:pt x="6483" y="1671"/>
                    <a:pt x="6483" y="1670"/>
                  </a:cubicBezTo>
                  <a:cubicBezTo>
                    <a:pt x="6483" y="1669"/>
                    <a:pt x="6484" y="1666"/>
                    <a:pt x="6485" y="1664"/>
                  </a:cubicBezTo>
                  <a:cubicBezTo>
                    <a:pt x="6486" y="1658"/>
                    <a:pt x="6487" y="1650"/>
                    <a:pt x="6487" y="1642"/>
                  </a:cubicBezTo>
                  <a:cubicBezTo>
                    <a:pt x="6487" y="1635"/>
                    <a:pt x="6486" y="1627"/>
                    <a:pt x="6484" y="1620"/>
                  </a:cubicBezTo>
                  <a:cubicBezTo>
                    <a:pt x="6481" y="1612"/>
                    <a:pt x="6477" y="1606"/>
                    <a:pt x="6471" y="1600"/>
                  </a:cubicBezTo>
                  <a:cubicBezTo>
                    <a:pt x="6466" y="1596"/>
                    <a:pt x="6460" y="1592"/>
                    <a:pt x="6453" y="1589"/>
                  </a:cubicBezTo>
                  <a:cubicBezTo>
                    <a:pt x="6446" y="1586"/>
                    <a:pt x="6438" y="1583"/>
                    <a:pt x="6427" y="1580"/>
                  </a:cubicBezTo>
                  <a:cubicBezTo>
                    <a:pt x="6417" y="1577"/>
                    <a:pt x="6406" y="1575"/>
                    <a:pt x="6393" y="1572"/>
                  </a:cubicBezTo>
                  <a:cubicBezTo>
                    <a:pt x="6369" y="1567"/>
                    <a:pt x="6341" y="1562"/>
                    <a:pt x="6314" y="1558"/>
                  </a:cubicBezTo>
                  <a:cubicBezTo>
                    <a:pt x="6261" y="1550"/>
                    <a:pt x="6213" y="1545"/>
                    <a:pt x="6202" y="1544"/>
                  </a:cubicBezTo>
                  <a:cubicBezTo>
                    <a:pt x="6201" y="1544"/>
                    <a:pt x="6200" y="1544"/>
                    <a:pt x="6200" y="1544"/>
                  </a:cubicBezTo>
                  <a:cubicBezTo>
                    <a:pt x="6199" y="1544"/>
                    <a:pt x="6199" y="1544"/>
                    <a:pt x="6199" y="1544"/>
                  </a:cubicBezTo>
                  <a:cubicBezTo>
                    <a:pt x="6199" y="1544"/>
                    <a:pt x="6199" y="1544"/>
                    <a:pt x="6199" y="1544"/>
                  </a:cubicBezTo>
                  <a:cubicBezTo>
                    <a:pt x="6199" y="1544"/>
                    <a:pt x="6180" y="1541"/>
                    <a:pt x="6155" y="1534"/>
                  </a:cubicBezTo>
                  <a:cubicBezTo>
                    <a:pt x="6130" y="1527"/>
                    <a:pt x="6098" y="1517"/>
                    <a:pt x="6069" y="1502"/>
                  </a:cubicBezTo>
                  <a:cubicBezTo>
                    <a:pt x="6050" y="1491"/>
                    <a:pt x="6033" y="1479"/>
                    <a:pt x="6020" y="1463"/>
                  </a:cubicBezTo>
                  <a:cubicBezTo>
                    <a:pt x="6012" y="1454"/>
                    <a:pt x="6007" y="1444"/>
                    <a:pt x="6004" y="1432"/>
                  </a:cubicBezTo>
                  <a:cubicBezTo>
                    <a:pt x="5994" y="1395"/>
                    <a:pt x="5990" y="1357"/>
                    <a:pt x="5987" y="1329"/>
                  </a:cubicBezTo>
                  <a:cubicBezTo>
                    <a:pt x="5986" y="1308"/>
                    <a:pt x="5985" y="1292"/>
                    <a:pt x="5985" y="1285"/>
                  </a:cubicBezTo>
                  <a:cubicBezTo>
                    <a:pt x="5919" y="1153"/>
                    <a:pt x="5919" y="1153"/>
                    <a:pt x="5919" y="1153"/>
                  </a:cubicBezTo>
                  <a:cubicBezTo>
                    <a:pt x="5922" y="1147"/>
                    <a:pt x="5922" y="1147"/>
                    <a:pt x="5922" y="1147"/>
                  </a:cubicBezTo>
                  <a:cubicBezTo>
                    <a:pt x="5922" y="1147"/>
                    <a:pt x="5922" y="1147"/>
                    <a:pt x="5922" y="1147"/>
                  </a:cubicBezTo>
                  <a:cubicBezTo>
                    <a:pt x="5922" y="1147"/>
                    <a:pt x="5922" y="1147"/>
                    <a:pt x="5922" y="1147"/>
                  </a:cubicBezTo>
                  <a:cubicBezTo>
                    <a:pt x="5923" y="1146"/>
                    <a:pt x="5923" y="1146"/>
                    <a:pt x="5923" y="1146"/>
                  </a:cubicBezTo>
                  <a:cubicBezTo>
                    <a:pt x="5923" y="1146"/>
                    <a:pt x="5923" y="1145"/>
                    <a:pt x="5924" y="1144"/>
                  </a:cubicBezTo>
                  <a:cubicBezTo>
                    <a:pt x="5925" y="1142"/>
                    <a:pt x="5926" y="1140"/>
                    <a:pt x="5927" y="1136"/>
                  </a:cubicBezTo>
                  <a:cubicBezTo>
                    <a:pt x="5930" y="1130"/>
                    <a:pt x="5935" y="1120"/>
                    <a:pt x="5939" y="1108"/>
                  </a:cubicBezTo>
                  <a:cubicBezTo>
                    <a:pt x="5947" y="1085"/>
                    <a:pt x="5955" y="1055"/>
                    <a:pt x="5955" y="1025"/>
                  </a:cubicBezTo>
                  <a:cubicBezTo>
                    <a:pt x="5955" y="1009"/>
                    <a:pt x="5952" y="994"/>
                    <a:pt x="5947" y="980"/>
                  </a:cubicBezTo>
                  <a:cubicBezTo>
                    <a:pt x="5941" y="966"/>
                    <a:pt x="5932" y="954"/>
                    <a:pt x="5918" y="944"/>
                  </a:cubicBezTo>
                  <a:cubicBezTo>
                    <a:pt x="5874" y="913"/>
                    <a:pt x="5827" y="893"/>
                    <a:pt x="5792" y="881"/>
                  </a:cubicBezTo>
                  <a:cubicBezTo>
                    <a:pt x="5762" y="871"/>
                    <a:pt x="5740" y="866"/>
                    <a:pt x="5733" y="864"/>
                  </a:cubicBezTo>
                  <a:cubicBezTo>
                    <a:pt x="5565" y="899"/>
                    <a:pt x="5565" y="899"/>
                    <a:pt x="5565" y="899"/>
                  </a:cubicBezTo>
                  <a:cubicBezTo>
                    <a:pt x="5362" y="1102"/>
                    <a:pt x="5362" y="1102"/>
                    <a:pt x="5362" y="1102"/>
                  </a:cubicBezTo>
                  <a:cubicBezTo>
                    <a:pt x="5425" y="1300"/>
                    <a:pt x="5425" y="1300"/>
                    <a:pt x="5425" y="1300"/>
                  </a:cubicBezTo>
                  <a:cubicBezTo>
                    <a:pt x="5376" y="1459"/>
                    <a:pt x="5376" y="1459"/>
                    <a:pt x="5376" y="1459"/>
                  </a:cubicBezTo>
                  <a:cubicBezTo>
                    <a:pt x="5136" y="1533"/>
                    <a:pt x="5136" y="1533"/>
                    <a:pt x="5136" y="1533"/>
                  </a:cubicBezTo>
                  <a:cubicBezTo>
                    <a:pt x="5136" y="1533"/>
                    <a:pt x="5135" y="1533"/>
                    <a:pt x="5135" y="1533"/>
                  </a:cubicBezTo>
                  <a:cubicBezTo>
                    <a:pt x="5134" y="1536"/>
                    <a:pt x="5131" y="1541"/>
                    <a:pt x="5129" y="1547"/>
                  </a:cubicBezTo>
                  <a:cubicBezTo>
                    <a:pt x="5123" y="1559"/>
                    <a:pt x="5117" y="1576"/>
                    <a:pt x="5113" y="1592"/>
                  </a:cubicBezTo>
                  <a:cubicBezTo>
                    <a:pt x="5110" y="1603"/>
                    <a:pt x="5108" y="1614"/>
                    <a:pt x="5108" y="1624"/>
                  </a:cubicBezTo>
                  <a:cubicBezTo>
                    <a:pt x="5108" y="1632"/>
                    <a:pt x="5109" y="1639"/>
                    <a:pt x="5111" y="1644"/>
                  </a:cubicBezTo>
                  <a:cubicBezTo>
                    <a:pt x="5114" y="1651"/>
                    <a:pt x="5119" y="1661"/>
                    <a:pt x="5126" y="1671"/>
                  </a:cubicBezTo>
                  <a:cubicBezTo>
                    <a:pt x="5133" y="1682"/>
                    <a:pt x="5142" y="1694"/>
                    <a:pt x="5151" y="1706"/>
                  </a:cubicBezTo>
                  <a:cubicBezTo>
                    <a:pt x="5169" y="1731"/>
                    <a:pt x="5190" y="1759"/>
                    <a:pt x="5206" y="1789"/>
                  </a:cubicBezTo>
                  <a:cubicBezTo>
                    <a:pt x="5217" y="1808"/>
                    <a:pt x="5226" y="1828"/>
                    <a:pt x="5231" y="1848"/>
                  </a:cubicBezTo>
                  <a:cubicBezTo>
                    <a:pt x="5237" y="1869"/>
                    <a:pt x="5241" y="1886"/>
                    <a:pt x="5246" y="1900"/>
                  </a:cubicBezTo>
                  <a:cubicBezTo>
                    <a:pt x="5251" y="1914"/>
                    <a:pt x="5257" y="1925"/>
                    <a:pt x="5266" y="1937"/>
                  </a:cubicBezTo>
                  <a:cubicBezTo>
                    <a:pt x="5272" y="1945"/>
                    <a:pt x="5279" y="1952"/>
                    <a:pt x="5288" y="1960"/>
                  </a:cubicBezTo>
                  <a:cubicBezTo>
                    <a:pt x="5300" y="1971"/>
                    <a:pt x="5316" y="1983"/>
                    <a:pt x="5336" y="1996"/>
                  </a:cubicBezTo>
                  <a:cubicBezTo>
                    <a:pt x="5344" y="2002"/>
                    <a:pt x="5352" y="2005"/>
                    <a:pt x="5360" y="2007"/>
                  </a:cubicBezTo>
                  <a:cubicBezTo>
                    <a:pt x="5368" y="2009"/>
                    <a:pt x="5376" y="2010"/>
                    <a:pt x="5385" y="2010"/>
                  </a:cubicBezTo>
                  <a:cubicBezTo>
                    <a:pt x="5396" y="2010"/>
                    <a:pt x="5407" y="2009"/>
                    <a:pt x="5418" y="2007"/>
                  </a:cubicBezTo>
                  <a:cubicBezTo>
                    <a:pt x="5430" y="2006"/>
                    <a:pt x="5441" y="2004"/>
                    <a:pt x="5453" y="2004"/>
                  </a:cubicBezTo>
                  <a:cubicBezTo>
                    <a:pt x="5461" y="2004"/>
                    <a:pt x="5469" y="2005"/>
                    <a:pt x="5477" y="2007"/>
                  </a:cubicBezTo>
                  <a:cubicBezTo>
                    <a:pt x="5485" y="2010"/>
                    <a:pt x="5493" y="2014"/>
                    <a:pt x="5500" y="2020"/>
                  </a:cubicBezTo>
                  <a:cubicBezTo>
                    <a:pt x="5504" y="2024"/>
                    <a:pt x="5509" y="2029"/>
                    <a:pt x="5512" y="2035"/>
                  </a:cubicBezTo>
                  <a:cubicBezTo>
                    <a:pt x="5517" y="2043"/>
                    <a:pt x="5521" y="2052"/>
                    <a:pt x="5525" y="2063"/>
                  </a:cubicBezTo>
                  <a:cubicBezTo>
                    <a:pt x="5529" y="2078"/>
                    <a:pt x="5533" y="2095"/>
                    <a:pt x="5535" y="2117"/>
                  </a:cubicBezTo>
                  <a:cubicBezTo>
                    <a:pt x="5541" y="2177"/>
                    <a:pt x="5552" y="2218"/>
                    <a:pt x="5563" y="2245"/>
                  </a:cubicBezTo>
                  <a:cubicBezTo>
                    <a:pt x="5574" y="2273"/>
                    <a:pt x="5585" y="2286"/>
                    <a:pt x="5592" y="2293"/>
                  </a:cubicBezTo>
                  <a:cubicBezTo>
                    <a:pt x="5596" y="2297"/>
                    <a:pt x="5599" y="2298"/>
                    <a:pt x="5600" y="2298"/>
                  </a:cubicBezTo>
                  <a:cubicBezTo>
                    <a:pt x="5631" y="2309"/>
                    <a:pt x="5631" y="2309"/>
                    <a:pt x="5631" y="2309"/>
                  </a:cubicBezTo>
                  <a:cubicBezTo>
                    <a:pt x="5601" y="2324"/>
                    <a:pt x="5601" y="2324"/>
                    <a:pt x="5601" y="2324"/>
                  </a:cubicBezTo>
                  <a:cubicBezTo>
                    <a:pt x="5601" y="2324"/>
                    <a:pt x="5586" y="2331"/>
                    <a:pt x="5563" y="2341"/>
                  </a:cubicBezTo>
                  <a:cubicBezTo>
                    <a:pt x="5541" y="2350"/>
                    <a:pt x="5511" y="2361"/>
                    <a:pt x="5480" y="2369"/>
                  </a:cubicBezTo>
                  <a:cubicBezTo>
                    <a:pt x="5459" y="2374"/>
                    <a:pt x="5439" y="2377"/>
                    <a:pt x="5419" y="2377"/>
                  </a:cubicBezTo>
                  <a:cubicBezTo>
                    <a:pt x="5404" y="2377"/>
                    <a:pt x="5390" y="2376"/>
                    <a:pt x="5378" y="2370"/>
                  </a:cubicBezTo>
                  <a:cubicBezTo>
                    <a:pt x="5364" y="2364"/>
                    <a:pt x="5343" y="2356"/>
                    <a:pt x="5318" y="2347"/>
                  </a:cubicBezTo>
                  <a:cubicBezTo>
                    <a:pt x="5293" y="2338"/>
                    <a:pt x="5264" y="2328"/>
                    <a:pt x="5236" y="2318"/>
                  </a:cubicBezTo>
                  <a:cubicBezTo>
                    <a:pt x="5180" y="2298"/>
                    <a:pt x="5125" y="2280"/>
                    <a:pt x="5103" y="2273"/>
                  </a:cubicBezTo>
                  <a:cubicBezTo>
                    <a:pt x="5097" y="2271"/>
                    <a:pt x="5094" y="2269"/>
                    <a:pt x="5094" y="2269"/>
                  </a:cubicBezTo>
                  <a:cubicBezTo>
                    <a:pt x="5092" y="2269"/>
                    <a:pt x="5092" y="2269"/>
                    <a:pt x="5092" y="2269"/>
                  </a:cubicBezTo>
                  <a:cubicBezTo>
                    <a:pt x="4969" y="2196"/>
                    <a:pt x="4969" y="2196"/>
                    <a:pt x="4969" y="2196"/>
                  </a:cubicBezTo>
                  <a:cubicBezTo>
                    <a:pt x="4979" y="2183"/>
                    <a:pt x="4979" y="2183"/>
                    <a:pt x="4979" y="2183"/>
                  </a:cubicBezTo>
                  <a:cubicBezTo>
                    <a:pt x="4979" y="2183"/>
                    <a:pt x="4979" y="2183"/>
                    <a:pt x="4979" y="2183"/>
                  </a:cubicBezTo>
                  <a:cubicBezTo>
                    <a:pt x="4979" y="2183"/>
                    <a:pt x="4979" y="2183"/>
                    <a:pt x="4979" y="2183"/>
                  </a:cubicBezTo>
                  <a:cubicBezTo>
                    <a:pt x="4979" y="2183"/>
                    <a:pt x="4979" y="2183"/>
                    <a:pt x="4979" y="2183"/>
                  </a:cubicBezTo>
                  <a:cubicBezTo>
                    <a:pt x="4979" y="2183"/>
                    <a:pt x="4979" y="2183"/>
                    <a:pt x="4980" y="2182"/>
                  </a:cubicBezTo>
                  <a:cubicBezTo>
                    <a:pt x="4981" y="2181"/>
                    <a:pt x="4982" y="2179"/>
                    <a:pt x="4983" y="2176"/>
                  </a:cubicBezTo>
                  <a:cubicBezTo>
                    <a:pt x="4986" y="2171"/>
                    <a:pt x="4991" y="2162"/>
                    <a:pt x="4995" y="2150"/>
                  </a:cubicBezTo>
                  <a:cubicBezTo>
                    <a:pt x="5005" y="2126"/>
                    <a:pt x="5016" y="2088"/>
                    <a:pt x="5020" y="2034"/>
                  </a:cubicBezTo>
                  <a:cubicBezTo>
                    <a:pt x="5021" y="2026"/>
                    <a:pt x="5021" y="2018"/>
                    <a:pt x="5021" y="2010"/>
                  </a:cubicBezTo>
                  <a:cubicBezTo>
                    <a:pt x="5021" y="1967"/>
                    <a:pt x="5012" y="1929"/>
                    <a:pt x="5002" y="1901"/>
                  </a:cubicBezTo>
                  <a:cubicBezTo>
                    <a:pt x="4992" y="1873"/>
                    <a:pt x="4981" y="1855"/>
                    <a:pt x="4979" y="1851"/>
                  </a:cubicBezTo>
                  <a:cubicBezTo>
                    <a:pt x="4978" y="1850"/>
                    <a:pt x="4978" y="1850"/>
                    <a:pt x="4978" y="1850"/>
                  </a:cubicBezTo>
                  <a:cubicBezTo>
                    <a:pt x="4978" y="1850"/>
                    <a:pt x="4978" y="1850"/>
                    <a:pt x="4978" y="1850"/>
                  </a:cubicBezTo>
                  <a:cubicBezTo>
                    <a:pt x="4978" y="1850"/>
                    <a:pt x="4978" y="1850"/>
                    <a:pt x="4978" y="1850"/>
                  </a:cubicBezTo>
                  <a:cubicBezTo>
                    <a:pt x="4977" y="1849"/>
                    <a:pt x="4977" y="1849"/>
                    <a:pt x="4977" y="1849"/>
                  </a:cubicBezTo>
                  <a:cubicBezTo>
                    <a:pt x="4977" y="1847"/>
                    <a:pt x="4977" y="1847"/>
                    <a:pt x="4977" y="1847"/>
                  </a:cubicBezTo>
                  <a:cubicBezTo>
                    <a:pt x="4976" y="1846"/>
                    <a:pt x="4969" y="1824"/>
                    <a:pt x="4969" y="1776"/>
                  </a:cubicBezTo>
                  <a:cubicBezTo>
                    <a:pt x="4969" y="1752"/>
                    <a:pt x="4971" y="1722"/>
                    <a:pt x="4976" y="1684"/>
                  </a:cubicBezTo>
                  <a:cubicBezTo>
                    <a:pt x="4985" y="1628"/>
                    <a:pt x="5003" y="1572"/>
                    <a:pt x="5019" y="1530"/>
                  </a:cubicBezTo>
                  <a:cubicBezTo>
                    <a:pt x="5035" y="1488"/>
                    <a:pt x="5049" y="1460"/>
                    <a:pt x="5049" y="1459"/>
                  </a:cubicBezTo>
                  <a:cubicBezTo>
                    <a:pt x="5049" y="1459"/>
                    <a:pt x="5049" y="1459"/>
                    <a:pt x="5049" y="1459"/>
                  </a:cubicBezTo>
                  <a:cubicBezTo>
                    <a:pt x="5112" y="1343"/>
                    <a:pt x="5112" y="1343"/>
                    <a:pt x="5112" y="1343"/>
                  </a:cubicBezTo>
                  <a:cubicBezTo>
                    <a:pt x="5103" y="1166"/>
                    <a:pt x="5103" y="1166"/>
                    <a:pt x="5103" y="1166"/>
                  </a:cubicBezTo>
                  <a:cubicBezTo>
                    <a:pt x="5039" y="1011"/>
                    <a:pt x="5039" y="1011"/>
                    <a:pt x="5039" y="1011"/>
                  </a:cubicBezTo>
                  <a:cubicBezTo>
                    <a:pt x="4977" y="782"/>
                    <a:pt x="4977" y="782"/>
                    <a:pt x="4977" y="782"/>
                  </a:cubicBezTo>
                  <a:cubicBezTo>
                    <a:pt x="4875" y="592"/>
                    <a:pt x="4875" y="592"/>
                    <a:pt x="4875" y="592"/>
                  </a:cubicBezTo>
                  <a:cubicBezTo>
                    <a:pt x="4690" y="397"/>
                    <a:pt x="4690" y="397"/>
                    <a:pt x="4690" y="397"/>
                  </a:cubicBezTo>
                  <a:cubicBezTo>
                    <a:pt x="4538" y="453"/>
                    <a:pt x="4538" y="453"/>
                    <a:pt x="4538" y="453"/>
                  </a:cubicBezTo>
                  <a:cubicBezTo>
                    <a:pt x="4679" y="771"/>
                    <a:pt x="4679" y="771"/>
                    <a:pt x="4679" y="771"/>
                  </a:cubicBezTo>
                  <a:cubicBezTo>
                    <a:pt x="4799" y="1076"/>
                    <a:pt x="4799" y="1076"/>
                    <a:pt x="4799" y="1076"/>
                  </a:cubicBezTo>
                  <a:cubicBezTo>
                    <a:pt x="4856" y="1369"/>
                    <a:pt x="4856" y="1369"/>
                    <a:pt x="4856" y="1369"/>
                  </a:cubicBezTo>
                  <a:cubicBezTo>
                    <a:pt x="4702" y="1551"/>
                    <a:pt x="4702" y="1551"/>
                    <a:pt x="4702" y="1551"/>
                  </a:cubicBezTo>
                  <a:cubicBezTo>
                    <a:pt x="4353" y="1662"/>
                    <a:pt x="4353" y="1662"/>
                    <a:pt x="4353" y="1662"/>
                  </a:cubicBezTo>
                  <a:cubicBezTo>
                    <a:pt x="4231" y="1819"/>
                    <a:pt x="4231" y="1819"/>
                    <a:pt x="4231" y="1819"/>
                  </a:cubicBezTo>
                  <a:cubicBezTo>
                    <a:pt x="4234" y="1835"/>
                    <a:pt x="4242" y="1881"/>
                    <a:pt x="4242" y="1941"/>
                  </a:cubicBezTo>
                  <a:cubicBezTo>
                    <a:pt x="4242" y="1959"/>
                    <a:pt x="4241" y="1979"/>
                    <a:pt x="4239" y="2000"/>
                  </a:cubicBezTo>
                  <a:cubicBezTo>
                    <a:pt x="4231" y="2086"/>
                    <a:pt x="4230" y="2180"/>
                    <a:pt x="4230" y="2204"/>
                  </a:cubicBezTo>
                  <a:cubicBezTo>
                    <a:pt x="4238" y="2212"/>
                    <a:pt x="4257" y="2230"/>
                    <a:pt x="4278" y="2255"/>
                  </a:cubicBezTo>
                  <a:cubicBezTo>
                    <a:pt x="4307" y="2289"/>
                    <a:pt x="4343" y="2336"/>
                    <a:pt x="4367" y="2388"/>
                  </a:cubicBezTo>
                  <a:cubicBezTo>
                    <a:pt x="4383" y="2425"/>
                    <a:pt x="4402" y="2456"/>
                    <a:pt x="4418" y="2485"/>
                  </a:cubicBezTo>
                  <a:cubicBezTo>
                    <a:pt x="4435" y="2513"/>
                    <a:pt x="4451" y="2539"/>
                    <a:pt x="4462" y="2566"/>
                  </a:cubicBezTo>
                  <a:cubicBezTo>
                    <a:pt x="4470" y="2584"/>
                    <a:pt x="4475" y="2602"/>
                    <a:pt x="4478" y="2622"/>
                  </a:cubicBezTo>
                  <a:cubicBezTo>
                    <a:pt x="4482" y="2656"/>
                    <a:pt x="4490" y="2696"/>
                    <a:pt x="4498" y="2729"/>
                  </a:cubicBezTo>
                  <a:cubicBezTo>
                    <a:pt x="4506" y="2762"/>
                    <a:pt x="4513" y="2788"/>
                    <a:pt x="4514" y="2794"/>
                  </a:cubicBezTo>
                  <a:cubicBezTo>
                    <a:pt x="4514" y="2794"/>
                    <a:pt x="4514" y="2795"/>
                    <a:pt x="4514" y="2795"/>
                  </a:cubicBezTo>
                  <a:cubicBezTo>
                    <a:pt x="4516" y="2799"/>
                    <a:pt x="4516" y="2799"/>
                    <a:pt x="4516" y="2799"/>
                  </a:cubicBezTo>
                  <a:cubicBezTo>
                    <a:pt x="4514" y="2803"/>
                    <a:pt x="4514" y="2803"/>
                    <a:pt x="4514" y="2803"/>
                  </a:cubicBezTo>
                  <a:cubicBezTo>
                    <a:pt x="4514" y="2803"/>
                    <a:pt x="4514" y="2803"/>
                    <a:pt x="4514" y="2804"/>
                  </a:cubicBezTo>
                  <a:cubicBezTo>
                    <a:pt x="4514" y="2804"/>
                    <a:pt x="4513" y="2805"/>
                    <a:pt x="4513" y="2806"/>
                  </a:cubicBezTo>
                  <a:cubicBezTo>
                    <a:pt x="4512" y="2808"/>
                    <a:pt x="4511" y="2811"/>
                    <a:pt x="4510" y="2814"/>
                  </a:cubicBezTo>
                  <a:cubicBezTo>
                    <a:pt x="4508" y="2822"/>
                    <a:pt x="4504" y="2832"/>
                    <a:pt x="4500" y="2844"/>
                  </a:cubicBezTo>
                  <a:cubicBezTo>
                    <a:pt x="4492" y="2869"/>
                    <a:pt x="4482" y="2901"/>
                    <a:pt x="4474" y="2931"/>
                  </a:cubicBezTo>
                  <a:cubicBezTo>
                    <a:pt x="4469" y="2952"/>
                    <a:pt x="4464" y="2971"/>
                    <a:pt x="4462" y="2987"/>
                  </a:cubicBezTo>
                  <a:cubicBezTo>
                    <a:pt x="4460" y="2996"/>
                    <a:pt x="4460" y="3004"/>
                    <a:pt x="4460" y="3010"/>
                  </a:cubicBezTo>
                  <a:cubicBezTo>
                    <a:pt x="4460" y="3025"/>
                    <a:pt x="4458" y="3046"/>
                    <a:pt x="4455" y="3069"/>
                  </a:cubicBezTo>
                  <a:cubicBezTo>
                    <a:pt x="4453" y="3093"/>
                    <a:pt x="4449" y="3119"/>
                    <a:pt x="4446" y="3143"/>
                  </a:cubicBezTo>
                  <a:cubicBezTo>
                    <a:pt x="4440" y="3186"/>
                    <a:pt x="4433" y="3224"/>
                    <a:pt x="4432" y="3231"/>
                  </a:cubicBezTo>
                  <a:cubicBezTo>
                    <a:pt x="4432" y="3232"/>
                    <a:pt x="4432" y="3232"/>
                    <a:pt x="4432" y="3232"/>
                  </a:cubicBezTo>
                  <a:cubicBezTo>
                    <a:pt x="4432" y="3234"/>
                    <a:pt x="4432" y="3236"/>
                    <a:pt x="4433" y="3239"/>
                  </a:cubicBezTo>
                  <a:cubicBezTo>
                    <a:pt x="4433" y="3246"/>
                    <a:pt x="4435" y="3256"/>
                    <a:pt x="4438" y="3269"/>
                  </a:cubicBezTo>
                  <a:cubicBezTo>
                    <a:pt x="4443" y="3296"/>
                    <a:pt x="4454" y="3336"/>
                    <a:pt x="4477" y="3391"/>
                  </a:cubicBezTo>
                  <a:cubicBezTo>
                    <a:pt x="4489" y="3419"/>
                    <a:pt x="4500" y="3453"/>
                    <a:pt x="4510" y="3489"/>
                  </a:cubicBezTo>
                  <a:cubicBezTo>
                    <a:pt x="4520" y="3525"/>
                    <a:pt x="4529" y="3562"/>
                    <a:pt x="4536" y="3595"/>
                  </a:cubicBezTo>
                  <a:cubicBezTo>
                    <a:pt x="4551" y="3662"/>
                    <a:pt x="4561" y="3715"/>
                    <a:pt x="4561" y="3715"/>
                  </a:cubicBezTo>
                  <a:cubicBezTo>
                    <a:pt x="4561" y="3717"/>
                    <a:pt x="4561" y="3717"/>
                    <a:pt x="4561" y="3717"/>
                  </a:cubicBezTo>
                  <a:cubicBezTo>
                    <a:pt x="4552" y="3929"/>
                    <a:pt x="4552" y="3929"/>
                    <a:pt x="4552" y="3929"/>
                  </a:cubicBezTo>
                  <a:cubicBezTo>
                    <a:pt x="4570" y="4126"/>
                    <a:pt x="4570" y="4126"/>
                    <a:pt x="4570" y="4126"/>
                  </a:cubicBezTo>
                  <a:cubicBezTo>
                    <a:pt x="4570" y="4127"/>
                    <a:pt x="4571" y="4128"/>
                    <a:pt x="4571" y="4130"/>
                  </a:cubicBezTo>
                  <a:cubicBezTo>
                    <a:pt x="4574" y="4134"/>
                    <a:pt x="4576" y="4141"/>
                    <a:pt x="4579" y="4151"/>
                  </a:cubicBezTo>
                  <a:cubicBezTo>
                    <a:pt x="4584" y="4171"/>
                    <a:pt x="4588" y="4204"/>
                    <a:pt x="4588" y="4260"/>
                  </a:cubicBezTo>
                  <a:cubicBezTo>
                    <a:pt x="4588" y="4316"/>
                    <a:pt x="4584" y="4356"/>
                    <a:pt x="4575" y="4390"/>
                  </a:cubicBezTo>
                  <a:cubicBezTo>
                    <a:pt x="4567" y="4423"/>
                    <a:pt x="4555" y="4450"/>
                    <a:pt x="4541" y="4478"/>
                  </a:cubicBezTo>
                  <a:cubicBezTo>
                    <a:pt x="4539" y="4482"/>
                    <a:pt x="4537" y="4485"/>
                    <a:pt x="4535" y="4488"/>
                  </a:cubicBezTo>
                  <a:cubicBezTo>
                    <a:pt x="4534" y="4491"/>
                    <a:pt x="4533" y="4493"/>
                    <a:pt x="4531" y="4495"/>
                  </a:cubicBezTo>
                  <a:cubicBezTo>
                    <a:pt x="4530" y="4496"/>
                    <a:pt x="4530" y="4497"/>
                    <a:pt x="4528" y="4499"/>
                  </a:cubicBezTo>
                  <a:cubicBezTo>
                    <a:pt x="4527" y="4499"/>
                    <a:pt x="4526" y="4500"/>
                    <a:pt x="4525" y="4501"/>
                  </a:cubicBezTo>
                  <a:cubicBezTo>
                    <a:pt x="4522" y="4508"/>
                    <a:pt x="4519" y="4518"/>
                    <a:pt x="4514" y="4531"/>
                  </a:cubicBezTo>
                  <a:cubicBezTo>
                    <a:pt x="4504" y="4558"/>
                    <a:pt x="4491" y="4580"/>
                    <a:pt x="4478" y="4597"/>
                  </a:cubicBezTo>
                  <a:cubicBezTo>
                    <a:pt x="4464" y="4614"/>
                    <a:pt x="4449" y="4626"/>
                    <a:pt x="4435" y="4636"/>
                  </a:cubicBezTo>
                  <a:cubicBezTo>
                    <a:pt x="4408" y="4654"/>
                    <a:pt x="4386" y="4659"/>
                    <a:pt x="4384" y="4660"/>
                  </a:cubicBezTo>
                  <a:cubicBezTo>
                    <a:pt x="4377" y="4661"/>
                    <a:pt x="4377" y="4661"/>
                    <a:pt x="4377" y="4661"/>
                  </a:cubicBezTo>
                  <a:cubicBezTo>
                    <a:pt x="4183" y="4458"/>
                    <a:pt x="4183" y="4458"/>
                    <a:pt x="4183" y="4458"/>
                  </a:cubicBezTo>
                  <a:cubicBezTo>
                    <a:pt x="4202" y="4270"/>
                    <a:pt x="4202" y="4270"/>
                    <a:pt x="4202" y="4270"/>
                  </a:cubicBezTo>
                  <a:cubicBezTo>
                    <a:pt x="4147" y="3932"/>
                    <a:pt x="4147" y="3932"/>
                    <a:pt x="4147" y="3932"/>
                  </a:cubicBezTo>
                  <a:cubicBezTo>
                    <a:pt x="4063" y="3653"/>
                    <a:pt x="4063" y="3653"/>
                    <a:pt x="4063" y="3653"/>
                  </a:cubicBezTo>
                  <a:cubicBezTo>
                    <a:pt x="4065" y="3650"/>
                    <a:pt x="4065" y="3650"/>
                    <a:pt x="4065" y="3650"/>
                  </a:cubicBezTo>
                  <a:cubicBezTo>
                    <a:pt x="4065" y="3650"/>
                    <a:pt x="4065" y="3649"/>
                    <a:pt x="4065" y="3648"/>
                  </a:cubicBezTo>
                  <a:cubicBezTo>
                    <a:pt x="4065" y="3648"/>
                    <a:pt x="4065" y="3646"/>
                    <a:pt x="4066" y="3645"/>
                  </a:cubicBezTo>
                  <a:cubicBezTo>
                    <a:pt x="4067" y="3641"/>
                    <a:pt x="4068" y="3637"/>
                    <a:pt x="4070" y="3631"/>
                  </a:cubicBezTo>
                  <a:cubicBezTo>
                    <a:pt x="4073" y="3619"/>
                    <a:pt x="4077" y="3602"/>
                    <a:pt x="4082" y="3582"/>
                  </a:cubicBezTo>
                  <a:cubicBezTo>
                    <a:pt x="4092" y="3542"/>
                    <a:pt x="4103" y="3491"/>
                    <a:pt x="4111" y="3445"/>
                  </a:cubicBezTo>
                  <a:cubicBezTo>
                    <a:pt x="4116" y="3415"/>
                    <a:pt x="4119" y="3388"/>
                    <a:pt x="4119" y="3368"/>
                  </a:cubicBezTo>
                  <a:cubicBezTo>
                    <a:pt x="4119" y="3347"/>
                    <a:pt x="4122" y="3322"/>
                    <a:pt x="4125" y="3297"/>
                  </a:cubicBezTo>
                  <a:cubicBezTo>
                    <a:pt x="4129" y="3272"/>
                    <a:pt x="4133" y="3247"/>
                    <a:pt x="4138" y="3224"/>
                  </a:cubicBezTo>
                  <a:cubicBezTo>
                    <a:pt x="4146" y="3185"/>
                    <a:pt x="4154" y="3154"/>
                    <a:pt x="4156" y="3146"/>
                  </a:cubicBezTo>
                  <a:cubicBezTo>
                    <a:pt x="4156" y="2908"/>
                    <a:pt x="4156" y="2908"/>
                    <a:pt x="4156" y="2908"/>
                  </a:cubicBezTo>
                  <a:cubicBezTo>
                    <a:pt x="4156" y="2906"/>
                    <a:pt x="4156" y="2906"/>
                    <a:pt x="4156" y="2906"/>
                  </a:cubicBezTo>
                  <a:cubicBezTo>
                    <a:pt x="4156" y="2906"/>
                    <a:pt x="4156" y="2906"/>
                    <a:pt x="4156" y="2906"/>
                  </a:cubicBezTo>
                  <a:cubicBezTo>
                    <a:pt x="4156" y="2906"/>
                    <a:pt x="4156" y="2906"/>
                    <a:pt x="4156" y="2906"/>
                  </a:cubicBezTo>
                  <a:cubicBezTo>
                    <a:pt x="4156" y="2905"/>
                    <a:pt x="4157" y="2904"/>
                    <a:pt x="4157" y="2903"/>
                  </a:cubicBezTo>
                  <a:cubicBezTo>
                    <a:pt x="4157" y="2901"/>
                    <a:pt x="4158" y="2897"/>
                    <a:pt x="4158" y="2893"/>
                  </a:cubicBezTo>
                  <a:cubicBezTo>
                    <a:pt x="4160" y="2884"/>
                    <a:pt x="4161" y="2872"/>
                    <a:pt x="4163" y="2857"/>
                  </a:cubicBezTo>
                  <a:cubicBezTo>
                    <a:pt x="4166" y="2827"/>
                    <a:pt x="4170" y="2787"/>
                    <a:pt x="4170" y="2748"/>
                  </a:cubicBezTo>
                  <a:cubicBezTo>
                    <a:pt x="4170" y="2723"/>
                    <a:pt x="4169" y="2698"/>
                    <a:pt x="4165" y="2676"/>
                  </a:cubicBezTo>
                  <a:cubicBezTo>
                    <a:pt x="4162" y="2654"/>
                    <a:pt x="4156" y="2635"/>
                    <a:pt x="4149" y="2621"/>
                  </a:cubicBezTo>
                  <a:cubicBezTo>
                    <a:pt x="4139" y="2605"/>
                    <a:pt x="4133" y="2586"/>
                    <a:pt x="4127" y="2565"/>
                  </a:cubicBezTo>
                  <a:cubicBezTo>
                    <a:pt x="4122" y="2544"/>
                    <a:pt x="4118" y="2522"/>
                    <a:pt x="4116" y="2499"/>
                  </a:cubicBezTo>
                  <a:cubicBezTo>
                    <a:pt x="4110" y="2455"/>
                    <a:pt x="4109" y="2410"/>
                    <a:pt x="4109" y="2379"/>
                  </a:cubicBezTo>
                  <a:cubicBezTo>
                    <a:pt x="4109" y="2362"/>
                    <a:pt x="4110" y="2349"/>
                    <a:pt x="4110" y="2342"/>
                  </a:cubicBezTo>
                  <a:cubicBezTo>
                    <a:pt x="4012" y="2173"/>
                    <a:pt x="4012" y="2173"/>
                    <a:pt x="4012" y="2173"/>
                  </a:cubicBezTo>
                  <a:cubicBezTo>
                    <a:pt x="4009" y="2170"/>
                    <a:pt x="4004" y="2164"/>
                    <a:pt x="3999" y="2154"/>
                  </a:cubicBezTo>
                  <a:cubicBezTo>
                    <a:pt x="3992" y="2140"/>
                    <a:pt x="3985" y="2119"/>
                    <a:pt x="3985" y="2088"/>
                  </a:cubicBezTo>
                  <a:cubicBezTo>
                    <a:pt x="3985" y="2072"/>
                    <a:pt x="3987" y="2054"/>
                    <a:pt x="3991" y="2033"/>
                  </a:cubicBezTo>
                  <a:cubicBezTo>
                    <a:pt x="4000" y="1980"/>
                    <a:pt x="4024" y="1929"/>
                    <a:pt x="4048" y="1878"/>
                  </a:cubicBezTo>
                  <a:cubicBezTo>
                    <a:pt x="4072" y="1827"/>
                    <a:pt x="4097" y="1777"/>
                    <a:pt x="4110" y="1729"/>
                  </a:cubicBezTo>
                  <a:cubicBezTo>
                    <a:pt x="4137" y="1632"/>
                    <a:pt x="4163" y="1543"/>
                    <a:pt x="4166" y="1536"/>
                  </a:cubicBezTo>
                  <a:cubicBezTo>
                    <a:pt x="4221" y="1288"/>
                    <a:pt x="4221" y="1288"/>
                    <a:pt x="4221" y="1288"/>
                  </a:cubicBezTo>
                  <a:cubicBezTo>
                    <a:pt x="4221" y="1288"/>
                    <a:pt x="4221" y="1288"/>
                    <a:pt x="4221" y="1287"/>
                  </a:cubicBezTo>
                  <a:cubicBezTo>
                    <a:pt x="4221" y="1286"/>
                    <a:pt x="4221" y="1284"/>
                    <a:pt x="4222" y="1282"/>
                  </a:cubicBezTo>
                  <a:cubicBezTo>
                    <a:pt x="4222" y="1277"/>
                    <a:pt x="4224" y="1271"/>
                    <a:pt x="4225" y="1263"/>
                  </a:cubicBezTo>
                  <a:cubicBezTo>
                    <a:pt x="4228" y="1246"/>
                    <a:pt x="4231" y="1223"/>
                    <a:pt x="4235" y="1196"/>
                  </a:cubicBezTo>
                  <a:cubicBezTo>
                    <a:pt x="4243" y="1142"/>
                    <a:pt x="4253" y="1073"/>
                    <a:pt x="4257" y="1014"/>
                  </a:cubicBezTo>
                  <a:cubicBezTo>
                    <a:pt x="4264" y="921"/>
                    <a:pt x="4272" y="861"/>
                    <a:pt x="4274" y="839"/>
                  </a:cubicBezTo>
                  <a:cubicBezTo>
                    <a:pt x="4272" y="837"/>
                    <a:pt x="4268" y="835"/>
                    <a:pt x="4264" y="833"/>
                  </a:cubicBezTo>
                  <a:cubicBezTo>
                    <a:pt x="4253" y="826"/>
                    <a:pt x="4237" y="817"/>
                    <a:pt x="4219" y="807"/>
                  </a:cubicBezTo>
                  <a:cubicBezTo>
                    <a:pt x="4184" y="786"/>
                    <a:pt x="4140" y="761"/>
                    <a:pt x="4108" y="743"/>
                  </a:cubicBezTo>
                  <a:cubicBezTo>
                    <a:pt x="4075" y="724"/>
                    <a:pt x="4027" y="694"/>
                    <a:pt x="3987" y="669"/>
                  </a:cubicBezTo>
                  <a:cubicBezTo>
                    <a:pt x="3946" y="643"/>
                    <a:pt x="3914" y="623"/>
                    <a:pt x="3914" y="623"/>
                  </a:cubicBezTo>
                  <a:cubicBezTo>
                    <a:pt x="3910" y="620"/>
                    <a:pt x="3910" y="620"/>
                    <a:pt x="3910" y="620"/>
                  </a:cubicBezTo>
                  <a:cubicBezTo>
                    <a:pt x="3870" y="461"/>
                    <a:pt x="3870" y="461"/>
                    <a:pt x="3870" y="461"/>
                  </a:cubicBezTo>
                  <a:cubicBezTo>
                    <a:pt x="3874" y="456"/>
                    <a:pt x="3874" y="456"/>
                    <a:pt x="3874" y="456"/>
                  </a:cubicBezTo>
                  <a:cubicBezTo>
                    <a:pt x="3874" y="456"/>
                    <a:pt x="3874" y="456"/>
                    <a:pt x="3874" y="456"/>
                  </a:cubicBezTo>
                  <a:cubicBezTo>
                    <a:pt x="3874" y="455"/>
                    <a:pt x="3874" y="455"/>
                    <a:pt x="3874" y="455"/>
                  </a:cubicBezTo>
                  <a:cubicBezTo>
                    <a:pt x="3874" y="455"/>
                    <a:pt x="3874" y="455"/>
                    <a:pt x="3875" y="454"/>
                  </a:cubicBezTo>
                  <a:cubicBezTo>
                    <a:pt x="3876" y="453"/>
                    <a:pt x="3877" y="451"/>
                    <a:pt x="3878" y="448"/>
                  </a:cubicBezTo>
                  <a:cubicBezTo>
                    <a:pt x="3881" y="443"/>
                    <a:pt x="3886" y="435"/>
                    <a:pt x="3890" y="426"/>
                  </a:cubicBezTo>
                  <a:cubicBezTo>
                    <a:pt x="3898" y="407"/>
                    <a:pt x="3906" y="382"/>
                    <a:pt x="3906" y="355"/>
                  </a:cubicBezTo>
                  <a:cubicBezTo>
                    <a:pt x="3906" y="335"/>
                    <a:pt x="3902" y="315"/>
                    <a:pt x="3891" y="296"/>
                  </a:cubicBezTo>
                  <a:cubicBezTo>
                    <a:pt x="3878" y="272"/>
                    <a:pt x="3870" y="254"/>
                    <a:pt x="3865" y="238"/>
                  </a:cubicBezTo>
                  <a:cubicBezTo>
                    <a:pt x="3860" y="222"/>
                    <a:pt x="3856" y="210"/>
                    <a:pt x="3851" y="197"/>
                  </a:cubicBezTo>
                  <a:cubicBezTo>
                    <a:pt x="3848" y="188"/>
                    <a:pt x="3844" y="179"/>
                    <a:pt x="3838" y="168"/>
                  </a:cubicBezTo>
                  <a:cubicBezTo>
                    <a:pt x="3830" y="154"/>
                    <a:pt x="3819" y="137"/>
                    <a:pt x="3801" y="114"/>
                  </a:cubicBezTo>
                  <a:cubicBezTo>
                    <a:pt x="3780" y="88"/>
                    <a:pt x="3763" y="68"/>
                    <a:pt x="3747" y="52"/>
                  </a:cubicBezTo>
                  <a:cubicBezTo>
                    <a:pt x="3731" y="36"/>
                    <a:pt x="3717" y="25"/>
                    <a:pt x="3704" y="17"/>
                  </a:cubicBezTo>
                  <a:cubicBezTo>
                    <a:pt x="3695" y="12"/>
                    <a:pt x="3686" y="8"/>
                    <a:pt x="3677" y="5"/>
                  </a:cubicBezTo>
                  <a:cubicBezTo>
                    <a:pt x="3665" y="1"/>
                    <a:pt x="3652" y="0"/>
                    <a:pt x="3637" y="0"/>
                  </a:cubicBezTo>
                </a:path>
              </a:pathLst>
            </a:custGeom>
            <a:solidFill>
              <a:srgbClr val="FFC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7" name="Freeform 62"/>
            <p:cNvSpPr>
              <a:spLocks noEditPoints="1"/>
            </p:cNvSpPr>
            <p:nvPr/>
          </p:nvSpPr>
          <p:spPr bwMode="auto">
            <a:xfrm>
              <a:off x="5296611" y="-4807300"/>
              <a:ext cx="277813" cy="492125"/>
            </a:xfrm>
            <a:custGeom>
              <a:avLst/>
              <a:gdLst>
                <a:gd name="T0" fmla="*/ 34 w 413"/>
                <a:gd name="T1" fmla="*/ 733 h 734"/>
                <a:gd name="T2" fmla="*/ 36 w 413"/>
                <a:gd name="T3" fmla="*/ 733 h 734"/>
                <a:gd name="T4" fmla="*/ 38 w 413"/>
                <a:gd name="T5" fmla="*/ 733 h 734"/>
                <a:gd name="T6" fmla="*/ 39 w 413"/>
                <a:gd name="T7" fmla="*/ 734 h 734"/>
                <a:gd name="T8" fmla="*/ 39 w 413"/>
                <a:gd name="T9" fmla="*/ 734 h 734"/>
                <a:gd name="T10" fmla="*/ 39 w 413"/>
                <a:gd name="T11" fmla="*/ 734 h 734"/>
                <a:gd name="T12" fmla="*/ 42 w 413"/>
                <a:gd name="T13" fmla="*/ 734 h 734"/>
                <a:gd name="T14" fmla="*/ 42 w 413"/>
                <a:gd name="T15" fmla="*/ 734 h 734"/>
                <a:gd name="T16" fmla="*/ 39 w 413"/>
                <a:gd name="T17" fmla="*/ 734 h 734"/>
                <a:gd name="T18" fmla="*/ 39 w 413"/>
                <a:gd name="T19" fmla="*/ 734 h 734"/>
                <a:gd name="T20" fmla="*/ 39 w 413"/>
                <a:gd name="T21" fmla="*/ 734 h 734"/>
                <a:gd name="T22" fmla="*/ 38 w 413"/>
                <a:gd name="T23" fmla="*/ 733 h 734"/>
                <a:gd name="T24" fmla="*/ 36 w 413"/>
                <a:gd name="T25" fmla="*/ 733 h 734"/>
                <a:gd name="T26" fmla="*/ 34 w 413"/>
                <a:gd name="T27" fmla="*/ 733 h 734"/>
                <a:gd name="T28" fmla="*/ 133 w 413"/>
                <a:gd name="T29" fmla="*/ 658 h 734"/>
                <a:gd name="T30" fmla="*/ 131 w 413"/>
                <a:gd name="T31" fmla="*/ 671 h 734"/>
                <a:gd name="T32" fmla="*/ 125 w 413"/>
                <a:gd name="T33" fmla="*/ 682 h 734"/>
                <a:gd name="T34" fmla="*/ 106 w 413"/>
                <a:gd name="T35" fmla="*/ 704 h 734"/>
                <a:gd name="T36" fmla="*/ 44 w 413"/>
                <a:gd name="T37" fmla="*/ 733 h 734"/>
                <a:gd name="T38" fmla="*/ 44 w 413"/>
                <a:gd name="T39" fmla="*/ 733 h 734"/>
                <a:gd name="T40" fmla="*/ 106 w 413"/>
                <a:gd name="T41" fmla="*/ 704 h 734"/>
                <a:gd name="T42" fmla="*/ 125 w 413"/>
                <a:gd name="T43" fmla="*/ 682 h 734"/>
                <a:gd name="T44" fmla="*/ 131 w 413"/>
                <a:gd name="T45" fmla="*/ 671 h 734"/>
                <a:gd name="T46" fmla="*/ 133 w 413"/>
                <a:gd name="T47" fmla="*/ 658 h 734"/>
                <a:gd name="T48" fmla="*/ 133 w 413"/>
                <a:gd name="T49" fmla="*/ 658 h 734"/>
                <a:gd name="T50" fmla="*/ 133 w 413"/>
                <a:gd name="T51" fmla="*/ 657 h 734"/>
                <a:gd name="T52" fmla="*/ 133 w 413"/>
                <a:gd name="T53" fmla="*/ 658 h 734"/>
                <a:gd name="T54" fmla="*/ 133 w 413"/>
                <a:gd name="T55" fmla="*/ 657 h 734"/>
                <a:gd name="T56" fmla="*/ 133 w 413"/>
                <a:gd name="T57" fmla="*/ 656 h 734"/>
                <a:gd name="T58" fmla="*/ 133 w 413"/>
                <a:gd name="T59" fmla="*/ 656 h 734"/>
                <a:gd name="T60" fmla="*/ 133 w 413"/>
                <a:gd name="T61" fmla="*/ 656 h 734"/>
                <a:gd name="T62" fmla="*/ 413 w 413"/>
                <a:gd name="T63" fmla="*/ 0 h 734"/>
                <a:gd name="T64" fmla="*/ 412 w 413"/>
                <a:gd name="T65" fmla="*/ 1 h 734"/>
                <a:gd name="T66" fmla="*/ 329 w 413"/>
                <a:gd name="T67" fmla="*/ 54 h 734"/>
                <a:gd name="T68" fmla="*/ 329 w 413"/>
                <a:gd name="T69" fmla="*/ 54 h 734"/>
                <a:gd name="T70" fmla="*/ 325 w 413"/>
                <a:gd name="T71" fmla="*/ 61 h 734"/>
                <a:gd name="T72" fmla="*/ 315 w 413"/>
                <a:gd name="T73" fmla="*/ 72 h 734"/>
                <a:gd name="T74" fmla="*/ 290 w 413"/>
                <a:gd name="T75" fmla="*/ 89 h 734"/>
                <a:gd name="T76" fmla="*/ 255 w 413"/>
                <a:gd name="T77" fmla="*/ 107 h 734"/>
                <a:gd name="T78" fmla="*/ 252 w 413"/>
                <a:gd name="T79" fmla="*/ 109 h 734"/>
                <a:gd name="T80" fmla="*/ 192 w 413"/>
                <a:gd name="T81" fmla="*/ 109 h 734"/>
                <a:gd name="T82" fmla="*/ 126 w 413"/>
                <a:gd name="T83" fmla="*/ 144 h 734"/>
                <a:gd name="T84" fmla="*/ 126 w 413"/>
                <a:gd name="T85" fmla="*/ 144 h 734"/>
                <a:gd name="T86" fmla="*/ 16 w 413"/>
                <a:gd name="T87" fmla="*/ 203 h 734"/>
                <a:gd name="T88" fmla="*/ 0 w 413"/>
                <a:gd name="T89" fmla="*/ 243 h 734"/>
                <a:gd name="T90" fmla="*/ 0 w 413"/>
                <a:gd name="T91" fmla="*/ 243 h 734"/>
                <a:gd name="T92" fmla="*/ 16 w 413"/>
                <a:gd name="T93" fmla="*/ 203 h 734"/>
                <a:gd name="T94" fmla="*/ 126 w 413"/>
                <a:gd name="T95" fmla="*/ 144 h 734"/>
                <a:gd name="T96" fmla="*/ 126 w 413"/>
                <a:gd name="T97" fmla="*/ 144 h 734"/>
                <a:gd name="T98" fmla="*/ 192 w 413"/>
                <a:gd name="T99" fmla="*/ 109 h 734"/>
                <a:gd name="T100" fmla="*/ 252 w 413"/>
                <a:gd name="T101" fmla="*/ 109 h 734"/>
                <a:gd name="T102" fmla="*/ 255 w 413"/>
                <a:gd name="T103" fmla="*/ 107 h 734"/>
                <a:gd name="T104" fmla="*/ 290 w 413"/>
                <a:gd name="T105" fmla="*/ 89 h 734"/>
                <a:gd name="T106" fmla="*/ 315 w 413"/>
                <a:gd name="T107" fmla="*/ 72 h 734"/>
                <a:gd name="T108" fmla="*/ 325 w 413"/>
                <a:gd name="T109" fmla="*/ 61 h 734"/>
                <a:gd name="T110" fmla="*/ 329 w 413"/>
                <a:gd name="T111" fmla="*/ 54 h 734"/>
                <a:gd name="T112" fmla="*/ 329 w 413"/>
                <a:gd name="T113" fmla="*/ 54 h 734"/>
                <a:gd name="T114" fmla="*/ 412 w 413"/>
                <a:gd name="T115" fmla="*/ 1 h 734"/>
                <a:gd name="T116" fmla="*/ 413 w 413"/>
                <a:gd name="T11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3" h="734">
                  <a:moveTo>
                    <a:pt x="34" y="733"/>
                  </a:moveTo>
                  <a:cubicBezTo>
                    <a:pt x="35" y="733"/>
                    <a:pt x="36" y="733"/>
                    <a:pt x="36" y="733"/>
                  </a:cubicBezTo>
                  <a:cubicBezTo>
                    <a:pt x="37" y="733"/>
                    <a:pt x="38" y="733"/>
                    <a:pt x="38" y="733"/>
                  </a:cubicBezTo>
                  <a:cubicBezTo>
                    <a:pt x="39" y="734"/>
                    <a:pt x="39" y="734"/>
                    <a:pt x="39" y="734"/>
                  </a:cubicBezTo>
                  <a:cubicBezTo>
                    <a:pt x="39" y="734"/>
                    <a:pt x="39" y="734"/>
                    <a:pt x="39" y="734"/>
                  </a:cubicBezTo>
                  <a:cubicBezTo>
                    <a:pt x="39" y="734"/>
                    <a:pt x="39" y="734"/>
                    <a:pt x="39" y="734"/>
                  </a:cubicBezTo>
                  <a:cubicBezTo>
                    <a:pt x="42" y="734"/>
                    <a:pt x="42" y="734"/>
                    <a:pt x="42" y="734"/>
                  </a:cubicBezTo>
                  <a:cubicBezTo>
                    <a:pt x="42" y="734"/>
                    <a:pt x="42" y="734"/>
                    <a:pt x="42" y="734"/>
                  </a:cubicBezTo>
                  <a:cubicBezTo>
                    <a:pt x="39" y="734"/>
                    <a:pt x="39" y="734"/>
                    <a:pt x="39" y="734"/>
                  </a:cubicBezTo>
                  <a:cubicBezTo>
                    <a:pt x="39" y="734"/>
                    <a:pt x="39" y="734"/>
                    <a:pt x="39" y="734"/>
                  </a:cubicBezTo>
                  <a:cubicBezTo>
                    <a:pt x="39" y="734"/>
                    <a:pt x="39" y="734"/>
                    <a:pt x="39" y="734"/>
                  </a:cubicBezTo>
                  <a:cubicBezTo>
                    <a:pt x="38" y="733"/>
                    <a:pt x="38" y="733"/>
                    <a:pt x="38" y="733"/>
                  </a:cubicBezTo>
                  <a:cubicBezTo>
                    <a:pt x="38" y="733"/>
                    <a:pt x="37" y="733"/>
                    <a:pt x="36" y="733"/>
                  </a:cubicBezTo>
                  <a:cubicBezTo>
                    <a:pt x="36" y="733"/>
                    <a:pt x="35" y="733"/>
                    <a:pt x="34" y="733"/>
                  </a:cubicBezTo>
                  <a:moveTo>
                    <a:pt x="133" y="658"/>
                  </a:moveTo>
                  <a:cubicBezTo>
                    <a:pt x="133" y="662"/>
                    <a:pt x="133" y="667"/>
                    <a:pt x="131" y="671"/>
                  </a:cubicBezTo>
                  <a:cubicBezTo>
                    <a:pt x="130" y="675"/>
                    <a:pt x="128" y="679"/>
                    <a:pt x="125" y="682"/>
                  </a:cubicBezTo>
                  <a:cubicBezTo>
                    <a:pt x="121" y="690"/>
                    <a:pt x="114" y="697"/>
                    <a:pt x="106" y="704"/>
                  </a:cubicBezTo>
                  <a:cubicBezTo>
                    <a:pt x="90" y="717"/>
                    <a:pt x="69" y="728"/>
                    <a:pt x="44" y="733"/>
                  </a:cubicBezTo>
                  <a:cubicBezTo>
                    <a:pt x="44" y="733"/>
                    <a:pt x="44" y="733"/>
                    <a:pt x="44" y="733"/>
                  </a:cubicBezTo>
                  <a:cubicBezTo>
                    <a:pt x="69" y="728"/>
                    <a:pt x="90" y="717"/>
                    <a:pt x="106" y="704"/>
                  </a:cubicBezTo>
                  <a:cubicBezTo>
                    <a:pt x="114" y="697"/>
                    <a:pt x="121" y="690"/>
                    <a:pt x="125" y="682"/>
                  </a:cubicBezTo>
                  <a:cubicBezTo>
                    <a:pt x="128" y="679"/>
                    <a:pt x="130" y="675"/>
                    <a:pt x="131" y="671"/>
                  </a:cubicBezTo>
                  <a:cubicBezTo>
                    <a:pt x="133" y="667"/>
                    <a:pt x="133" y="662"/>
                    <a:pt x="133" y="658"/>
                  </a:cubicBezTo>
                  <a:cubicBezTo>
                    <a:pt x="133" y="658"/>
                    <a:pt x="133" y="658"/>
                    <a:pt x="133" y="658"/>
                  </a:cubicBezTo>
                  <a:moveTo>
                    <a:pt x="133" y="657"/>
                  </a:moveTo>
                  <a:cubicBezTo>
                    <a:pt x="133" y="657"/>
                    <a:pt x="133" y="658"/>
                    <a:pt x="133" y="658"/>
                  </a:cubicBezTo>
                  <a:cubicBezTo>
                    <a:pt x="133" y="658"/>
                    <a:pt x="133" y="657"/>
                    <a:pt x="133" y="657"/>
                  </a:cubicBezTo>
                  <a:moveTo>
                    <a:pt x="133" y="656"/>
                  </a:moveTo>
                  <a:cubicBezTo>
                    <a:pt x="133" y="656"/>
                    <a:pt x="133" y="656"/>
                    <a:pt x="133" y="656"/>
                  </a:cubicBezTo>
                  <a:cubicBezTo>
                    <a:pt x="133" y="656"/>
                    <a:pt x="133" y="656"/>
                    <a:pt x="133" y="656"/>
                  </a:cubicBezTo>
                  <a:moveTo>
                    <a:pt x="413" y="0"/>
                  </a:moveTo>
                  <a:cubicBezTo>
                    <a:pt x="412" y="1"/>
                    <a:pt x="412" y="1"/>
                    <a:pt x="412" y="1"/>
                  </a:cubicBezTo>
                  <a:cubicBezTo>
                    <a:pt x="329" y="54"/>
                    <a:pt x="329" y="54"/>
                    <a:pt x="329" y="54"/>
                  </a:cubicBezTo>
                  <a:cubicBezTo>
                    <a:pt x="329" y="54"/>
                    <a:pt x="329" y="54"/>
                    <a:pt x="329" y="54"/>
                  </a:cubicBezTo>
                  <a:cubicBezTo>
                    <a:pt x="328" y="57"/>
                    <a:pt x="327" y="59"/>
                    <a:pt x="325" y="61"/>
                  </a:cubicBezTo>
                  <a:cubicBezTo>
                    <a:pt x="323" y="65"/>
                    <a:pt x="319" y="68"/>
                    <a:pt x="315" y="72"/>
                  </a:cubicBezTo>
                  <a:cubicBezTo>
                    <a:pt x="308" y="78"/>
                    <a:pt x="299" y="84"/>
                    <a:pt x="290" y="89"/>
                  </a:cubicBezTo>
                  <a:cubicBezTo>
                    <a:pt x="273" y="99"/>
                    <a:pt x="255" y="107"/>
                    <a:pt x="255" y="107"/>
                  </a:cubicBezTo>
                  <a:cubicBezTo>
                    <a:pt x="252" y="109"/>
                    <a:pt x="252" y="109"/>
                    <a:pt x="252" y="109"/>
                  </a:cubicBezTo>
                  <a:cubicBezTo>
                    <a:pt x="192" y="109"/>
                    <a:pt x="192" y="109"/>
                    <a:pt x="192" y="109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92" y="109"/>
                    <a:pt x="192" y="109"/>
                    <a:pt x="192" y="109"/>
                  </a:cubicBezTo>
                  <a:cubicBezTo>
                    <a:pt x="252" y="109"/>
                    <a:pt x="252" y="109"/>
                    <a:pt x="252" y="109"/>
                  </a:cubicBezTo>
                  <a:cubicBezTo>
                    <a:pt x="255" y="107"/>
                    <a:pt x="255" y="107"/>
                    <a:pt x="255" y="107"/>
                  </a:cubicBezTo>
                  <a:cubicBezTo>
                    <a:pt x="255" y="107"/>
                    <a:pt x="273" y="99"/>
                    <a:pt x="290" y="89"/>
                  </a:cubicBezTo>
                  <a:cubicBezTo>
                    <a:pt x="299" y="84"/>
                    <a:pt x="308" y="78"/>
                    <a:pt x="315" y="72"/>
                  </a:cubicBezTo>
                  <a:cubicBezTo>
                    <a:pt x="319" y="68"/>
                    <a:pt x="323" y="65"/>
                    <a:pt x="325" y="61"/>
                  </a:cubicBezTo>
                  <a:cubicBezTo>
                    <a:pt x="327" y="59"/>
                    <a:pt x="328" y="57"/>
                    <a:pt x="329" y="54"/>
                  </a:cubicBezTo>
                  <a:cubicBezTo>
                    <a:pt x="329" y="54"/>
                    <a:pt x="329" y="54"/>
                    <a:pt x="329" y="54"/>
                  </a:cubicBezTo>
                  <a:cubicBezTo>
                    <a:pt x="412" y="1"/>
                    <a:pt x="412" y="1"/>
                    <a:pt x="412" y="1"/>
                  </a:cubicBezTo>
                  <a:cubicBezTo>
                    <a:pt x="413" y="0"/>
                    <a:pt x="413" y="0"/>
                    <a:pt x="413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8" name="Freeform 63"/>
            <p:cNvSpPr>
              <a:spLocks noEditPoints="1"/>
            </p:cNvSpPr>
            <p:nvPr/>
          </p:nvSpPr>
          <p:spPr bwMode="auto">
            <a:xfrm>
              <a:off x="4112334" y="-12971818"/>
              <a:ext cx="5610238" cy="9193219"/>
            </a:xfrm>
            <a:custGeom>
              <a:avLst/>
              <a:gdLst>
                <a:gd name="T0" fmla="*/ 3578 w 8352"/>
                <a:gd name="T1" fmla="*/ 13473 h 13679"/>
                <a:gd name="T2" fmla="*/ 3577 w 8352"/>
                <a:gd name="T3" fmla="*/ 12509 h 13679"/>
                <a:gd name="T4" fmla="*/ 3505 w 8352"/>
                <a:gd name="T5" fmla="*/ 12379 h 13679"/>
                <a:gd name="T6" fmla="*/ 2934 w 8352"/>
                <a:gd name="T7" fmla="*/ 1052 h 13679"/>
                <a:gd name="T8" fmla="*/ 2236 w 8352"/>
                <a:gd name="T9" fmla="*/ 2719 h 13679"/>
                <a:gd name="T10" fmla="*/ 2980 w 8352"/>
                <a:gd name="T11" fmla="*/ 4253 h 13679"/>
                <a:gd name="T12" fmla="*/ 3132 w 8352"/>
                <a:gd name="T13" fmla="*/ 4765 h 13679"/>
                <a:gd name="T14" fmla="*/ 1929 w 8352"/>
                <a:gd name="T15" fmla="*/ 4596 h 13679"/>
                <a:gd name="T16" fmla="*/ 1858 w 8352"/>
                <a:gd name="T17" fmla="*/ 5135 h 13679"/>
                <a:gd name="T18" fmla="*/ 1573 w 8352"/>
                <a:gd name="T19" fmla="*/ 6238 h 13679"/>
                <a:gd name="T20" fmla="*/ 801 w 8352"/>
                <a:gd name="T21" fmla="*/ 7131 h 13679"/>
                <a:gd name="T22" fmla="*/ 118 w 8352"/>
                <a:gd name="T23" fmla="*/ 7779 h 13679"/>
                <a:gd name="T24" fmla="*/ 20 w 8352"/>
                <a:gd name="T25" fmla="*/ 8738 h 13679"/>
                <a:gd name="T26" fmla="*/ 354 w 8352"/>
                <a:gd name="T27" fmla="*/ 9703 h 13679"/>
                <a:gd name="T28" fmla="*/ 233 w 8352"/>
                <a:gd name="T29" fmla="*/ 9658 h 13679"/>
                <a:gd name="T30" fmla="*/ 59 w 8352"/>
                <a:gd name="T31" fmla="*/ 8664 h 13679"/>
                <a:gd name="T32" fmla="*/ 623 w 8352"/>
                <a:gd name="T33" fmla="*/ 7340 h 13679"/>
                <a:gd name="T34" fmla="*/ 1236 w 8352"/>
                <a:gd name="T35" fmla="*/ 6585 h 13679"/>
                <a:gd name="T36" fmla="*/ 2251 w 8352"/>
                <a:gd name="T37" fmla="*/ 5693 h 13679"/>
                <a:gd name="T38" fmla="*/ 2076 w 8352"/>
                <a:gd name="T39" fmla="*/ 4631 h 13679"/>
                <a:gd name="T40" fmla="*/ 3153 w 8352"/>
                <a:gd name="T41" fmla="*/ 4836 h 13679"/>
                <a:gd name="T42" fmla="*/ 3008 w 8352"/>
                <a:gd name="T43" fmla="*/ 4249 h 13679"/>
                <a:gd name="T44" fmla="*/ 2293 w 8352"/>
                <a:gd name="T45" fmla="*/ 2869 h 13679"/>
                <a:gd name="T46" fmla="*/ 2891 w 8352"/>
                <a:gd name="T47" fmla="*/ 1847 h 13679"/>
                <a:gd name="T48" fmla="*/ 3732 w 8352"/>
                <a:gd name="T49" fmla="*/ 45 h 13679"/>
                <a:gd name="T50" fmla="*/ 4302 w 8352"/>
                <a:gd name="T51" fmla="*/ 867 h 13679"/>
                <a:gd name="T52" fmla="*/ 4191 w 8352"/>
                <a:gd name="T53" fmla="*/ 2885 h 13679"/>
                <a:gd name="T54" fmla="*/ 4405 w 8352"/>
                <a:gd name="T55" fmla="*/ 4689 h 13679"/>
                <a:gd name="T56" fmla="*/ 4466 w 8352"/>
                <a:gd name="T57" fmla="*/ 3297 h 13679"/>
                <a:gd name="T58" fmla="*/ 4395 w 8352"/>
                <a:gd name="T59" fmla="*/ 2416 h 13679"/>
                <a:gd name="T60" fmla="*/ 5004 w 8352"/>
                <a:gd name="T61" fmla="*/ 1712 h 13679"/>
                <a:gd name="T62" fmla="*/ 5264 w 8352"/>
                <a:gd name="T63" fmla="*/ 2346 h 13679"/>
                <a:gd name="T64" fmla="*/ 5316 w 8352"/>
                <a:gd name="T65" fmla="*/ 1988 h 13679"/>
                <a:gd name="T66" fmla="*/ 5983 w 8352"/>
                <a:gd name="T67" fmla="*/ 1053 h 13679"/>
                <a:gd name="T68" fmla="*/ 6455 w 8352"/>
                <a:gd name="T69" fmla="*/ 1608 h 13679"/>
                <a:gd name="T70" fmla="*/ 6667 w 8352"/>
                <a:gd name="T71" fmla="*/ 3097 h 13679"/>
                <a:gd name="T72" fmla="*/ 7319 w 8352"/>
                <a:gd name="T73" fmla="*/ 4633 h 13679"/>
                <a:gd name="T74" fmla="*/ 7067 w 8352"/>
                <a:gd name="T75" fmla="*/ 5752 h 13679"/>
                <a:gd name="T76" fmla="*/ 7456 w 8352"/>
                <a:gd name="T77" fmla="*/ 6695 h 13679"/>
                <a:gd name="T78" fmla="*/ 7899 w 8352"/>
                <a:gd name="T79" fmla="*/ 7650 h 13679"/>
                <a:gd name="T80" fmla="*/ 8092 w 8352"/>
                <a:gd name="T81" fmla="*/ 9154 h 13679"/>
                <a:gd name="T82" fmla="*/ 8093 w 8352"/>
                <a:gd name="T83" fmla="*/ 10180 h 13679"/>
                <a:gd name="T84" fmla="*/ 6042 w 8352"/>
                <a:gd name="T85" fmla="*/ 10395 h 13679"/>
                <a:gd name="T86" fmla="*/ 5086 w 8352"/>
                <a:gd name="T87" fmla="*/ 11773 h 13679"/>
                <a:gd name="T88" fmla="*/ 6056 w 8352"/>
                <a:gd name="T89" fmla="*/ 10424 h 13679"/>
                <a:gd name="T90" fmla="*/ 8104 w 8352"/>
                <a:gd name="T91" fmla="*/ 10209 h 13679"/>
                <a:gd name="T92" fmla="*/ 7905 w 8352"/>
                <a:gd name="T93" fmla="*/ 9516 h 13679"/>
                <a:gd name="T94" fmla="*/ 8173 w 8352"/>
                <a:gd name="T95" fmla="*/ 7656 h 13679"/>
                <a:gd name="T96" fmla="*/ 7559 w 8352"/>
                <a:gd name="T97" fmla="*/ 6933 h 13679"/>
                <a:gd name="T98" fmla="*/ 7004 w 8352"/>
                <a:gd name="T99" fmla="*/ 5410 h 13679"/>
                <a:gd name="T100" fmla="*/ 7348 w 8352"/>
                <a:gd name="T101" fmla="*/ 4943 h 13679"/>
                <a:gd name="T102" fmla="*/ 6228 w 8352"/>
                <a:gd name="T103" fmla="*/ 3596 h 13679"/>
                <a:gd name="T104" fmla="*/ 6533 w 8352"/>
                <a:gd name="T105" fmla="*/ 1627 h 13679"/>
                <a:gd name="T106" fmla="*/ 5962 w 8352"/>
                <a:gd name="T107" fmla="*/ 949 h 13679"/>
                <a:gd name="T108" fmla="*/ 5348 w 8352"/>
                <a:gd name="T109" fmla="*/ 2048 h 13679"/>
                <a:gd name="T110" fmla="*/ 5037 w 8352"/>
                <a:gd name="T111" fmla="*/ 2215 h 13679"/>
                <a:gd name="T112" fmla="*/ 4800 w 8352"/>
                <a:gd name="T113" fmla="*/ 1112 h 13679"/>
                <a:gd name="T114" fmla="*/ 4469 w 8352"/>
                <a:gd name="T115" fmla="*/ 2978 h 13679"/>
                <a:gd name="T116" fmla="*/ 4576 w 8352"/>
                <a:gd name="T117" fmla="*/ 4411 h 13679"/>
                <a:gd name="T118" fmla="*/ 4200 w 8352"/>
                <a:gd name="T119" fmla="*/ 3227 h 13679"/>
                <a:gd name="T120" fmla="*/ 4050 w 8352"/>
                <a:gd name="T121" fmla="*/ 2167 h 13679"/>
                <a:gd name="T122" fmla="*/ 4150 w 8352"/>
                <a:gd name="T123" fmla="*/ 746 h 13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352" h="13679">
                  <a:moveTo>
                    <a:pt x="1760" y="12878"/>
                  </a:moveTo>
                  <a:cubicBezTo>
                    <a:pt x="1748" y="12878"/>
                    <a:pt x="1735" y="12879"/>
                    <a:pt x="1721" y="12881"/>
                  </a:cubicBezTo>
                  <a:cubicBezTo>
                    <a:pt x="1798" y="13058"/>
                    <a:pt x="1798" y="13058"/>
                    <a:pt x="1798" y="13058"/>
                  </a:cubicBezTo>
                  <a:cubicBezTo>
                    <a:pt x="1803" y="13060"/>
                    <a:pt x="1803" y="13060"/>
                    <a:pt x="1803" y="13060"/>
                  </a:cubicBezTo>
                  <a:cubicBezTo>
                    <a:pt x="1803" y="13060"/>
                    <a:pt x="1809" y="13063"/>
                    <a:pt x="1818" y="13067"/>
                  </a:cubicBezTo>
                  <a:cubicBezTo>
                    <a:pt x="1847" y="13079"/>
                    <a:pt x="1911" y="13105"/>
                    <a:pt x="1959" y="13125"/>
                  </a:cubicBezTo>
                  <a:cubicBezTo>
                    <a:pt x="1991" y="13139"/>
                    <a:pt x="2043" y="13161"/>
                    <a:pt x="2087" y="13181"/>
                  </a:cubicBezTo>
                  <a:cubicBezTo>
                    <a:pt x="2109" y="13190"/>
                    <a:pt x="2129" y="13199"/>
                    <a:pt x="2144" y="13206"/>
                  </a:cubicBezTo>
                  <a:cubicBezTo>
                    <a:pt x="2151" y="13209"/>
                    <a:pt x="2157" y="13211"/>
                    <a:pt x="2161" y="13213"/>
                  </a:cubicBezTo>
                  <a:cubicBezTo>
                    <a:pt x="2163" y="13214"/>
                    <a:pt x="2165" y="13215"/>
                    <a:pt x="2166" y="13215"/>
                  </a:cubicBezTo>
                  <a:cubicBezTo>
                    <a:pt x="2302" y="13320"/>
                    <a:pt x="2302" y="13320"/>
                    <a:pt x="2302" y="13320"/>
                  </a:cubicBezTo>
                  <a:cubicBezTo>
                    <a:pt x="2450" y="13274"/>
                    <a:pt x="2450" y="13274"/>
                    <a:pt x="2450" y="13274"/>
                  </a:cubicBezTo>
                  <a:cubicBezTo>
                    <a:pt x="2641" y="13369"/>
                    <a:pt x="2641" y="13369"/>
                    <a:pt x="2641" y="13369"/>
                  </a:cubicBezTo>
                  <a:cubicBezTo>
                    <a:pt x="2660" y="13464"/>
                    <a:pt x="2660" y="13464"/>
                    <a:pt x="2660" y="13464"/>
                  </a:cubicBezTo>
                  <a:cubicBezTo>
                    <a:pt x="2878" y="13511"/>
                    <a:pt x="2878" y="13511"/>
                    <a:pt x="2878" y="13511"/>
                  </a:cubicBezTo>
                  <a:cubicBezTo>
                    <a:pt x="3101" y="13678"/>
                    <a:pt x="3101" y="13678"/>
                    <a:pt x="3101" y="13678"/>
                  </a:cubicBezTo>
                  <a:cubicBezTo>
                    <a:pt x="3269" y="13641"/>
                    <a:pt x="3269" y="13641"/>
                    <a:pt x="3269" y="13641"/>
                  </a:cubicBezTo>
                  <a:cubicBezTo>
                    <a:pt x="3412" y="13679"/>
                    <a:pt x="3412" y="13679"/>
                    <a:pt x="3412" y="13679"/>
                  </a:cubicBezTo>
                  <a:cubicBezTo>
                    <a:pt x="3430" y="13660"/>
                    <a:pt x="3430" y="13660"/>
                    <a:pt x="3430" y="13660"/>
                  </a:cubicBezTo>
                  <a:cubicBezTo>
                    <a:pt x="3430" y="13621"/>
                    <a:pt x="3430" y="13621"/>
                    <a:pt x="3430" y="13621"/>
                  </a:cubicBezTo>
                  <a:cubicBezTo>
                    <a:pt x="3578" y="13473"/>
                    <a:pt x="3578" y="13473"/>
                    <a:pt x="3578" y="13473"/>
                  </a:cubicBezTo>
                  <a:cubicBezTo>
                    <a:pt x="3403" y="13648"/>
                    <a:pt x="3403" y="13648"/>
                    <a:pt x="3403" y="13648"/>
                  </a:cubicBezTo>
                  <a:cubicBezTo>
                    <a:pt x="3270" y="13612"/>
                    <a:pt x="3270" y="13612"/>
                    <a:pt x="3270" y="13612"/>
                  </a:cubicBezTo>
                  <a:cubicBezTo>
                    <a:pt x="3107" y="13648"/>
                    <a:pt x="3107" y="13648"/>
                    <a:pt x="3107" y="13648"/>
                  </a:cubicBezTo>
                  <a:cubicBezTo>
                    <a:pt x="2890" y="13485"/>
                    <a:pt x="2890" y="13485"/>
                    <a:pt x="2890" y="13485"/>
                  </a:cubicBezTo>
                  <a:cubicBezTo>
                    <a:pt x="2684" y="13440"/>
                    <a:pt x="2684" y="13440"/>
                    <a:pt x="2684" y="13440"/>
                  </a:cubicBezTo>
                  <a:cubicBezTo>
                    <a:pt x="2666" y="13350"/>
                    <a:pt x="2666" y="13350"/>
                    <a:pt x="2666" y="13350"/>
                  </a:cubicBezTo>
                  <a:cubicBezTo>
                    <a:pt x="2453" y="13244"/>
                    <a:pt x="2453" y="13244"/>
                    <a:pt x="2453" y="13244"/>
                  </a:cubicBezTo>
                  <a:cubicBezTo>
                    <a:pt x="2307" y="13289"/>
                    <a:pt x="2307" y="13289"/>
                    <a:pt x="2307" y="13289"/>
                  </a:cubicBezTo>
                  <a:cubicBezTo>
                    <a:pt x="2180" y="13191"/>
                    <a:pt x="2180" y="13191"/>
                    <a:pt x="2180" y="13191"/>
                  </a:cubicBezTo>
                  <a:cubicBezTo>
                    <a:pt x="2179" y="13190"/>
                    <a:pt x="2179" y="13190"/>
                    <a:pt x="2179" y="13190"/>
                  </a:cubicBezTo>
                  <a:cubicBezTo>
                    <a:pt x="2179" y="13190"/>
                    <a:pt x="2143" y="13174"/>
                    <a:pt x="2098" y="13155"/>
                  </a:cubicBezTo>
                  <a:cubicBezTo>
                    <a:pt x="2054" y="13136"/>
                    <a:pt x="2002" y="13113"/>
                    <a:pt x="1970" y="13100"/>
                  </a:cubicBezTo>
                  <a:cubicBezTo>
                    <a:pt x="1915" y="13077"/>
                    <a:pt x="1839" y="13045"/>
                    <a:pt x="1819" y="13037"/>
                  </a:cubicBezTo>
                  <a:cubicBezTo>
                    <a:pt x="1751" y="12878"/>
                    <a:pt x="1751" y="12878"/>
                    <a:pt x="1751" y="12878"/>
                  </a:cubicBezTo>
                  <a:cubicBezTo>
                    <a:pt x="1754" y="12878"/>
                    <a:pt x="1757" y="12878"/>
                    <a:pt x="1761" y="12878"/>
                  </a:cubicBezTo>
                  <a:cubicBezTo>
                    <a:pt x="1773" y="12878"/>
                    <a:pt x="1784" y="12879"/>
                    <a:pt x="1791" y="12879"/>
                  </a:cubicBezTo>
                  <a:cubicBezTo>
                    <a:pt x="1794" y="12879"/>
                    <a:pt x="1796" y="12880"/>
                    <a:pt x="1798" y="12880"/>
                  </a:cubicBezTo>
                  <a:cubicBezTo>
                    <a:pt x="1796" y="12880"/>
                    <a:pt x="1794" y="12879"/>
                    <a:pt x="1791" y="12879"/>
                  </a:cubicBezTo>
                  <a:cubicBezTo>
                    <a:pt x="1784" y="12879"/>
                    <a:pt x="1773" y="12878"/>
                    <a:pt x="1761" y="12878"/>
                  </a:cubicBezTo>
                  <a:cubicBezTo>
                    <a:pt x="1761" y="12878"/>
                    <a:pt x="1761" y="12878"/>
                    <a:pt x="1760" y="12878"/>
                  </a:cubicBezTo>
                  <a:moveTo>
                    <a:pt x="3577" y="12509"/>
                  </a:moveTo>
                  <a:cubicBezTo>
                    <a:pt x="3574" y="12510"/>
                    <a:pt x="3574" y="12510"/>
                    <a:pt x="3574" y="12510"/>
                  </a:cubicBezTo>
                  <a:cubicBezTo>
                    <a:pt x="3574" y="12510"/>
                    <a:pt x="3574" y="12510"/>
                    <a:pt x="3574" y="12510"/>
                  </a:cubicBezTo>
                  <a:cubicBezTo>
                    <a:pt x="3577" y="12509"/>
                    <a:pt x="3577" y="12509"/>
                    <a:pt x="3577" y="12509"/>
                  </a:cubicBezTo>
                  <a:cubicBezTo>
                    <a:pt x="3577" y="12509"/>
                    <a:pt x="3578" y="12510"/>
                    <a:pt x="3580" y="12510"/>
                  </a:cubicBezTo>
                  <a:cubicBezTo>
                    <a:pt x="3583" y="12511"/>
                    <a:pt x="3587" y="12513"/>
                    <a:pt x="3593" y="12516"/>
                  </a:cubicBezTo>
                  <a:cubicBezTo>
                    <a:pt x="3602" y="12522"/>
                    <a:pt x="3614" y="12530"/>
                    <a:pt x="3626" y="12540"/>
                  </a:cubicBezTo>
                  <a:cubicBezTo>
                    <a:pt x="3645" y="12554"/>
                    <a:pt x="3663" y="12571"/>
                    <a:pt x="3677" y="12584"/>
                  </a:cubicBezTo>
                  <a:cubicBezTo>
                    <a:pt x="3684" y="12591"/>
                    <a:pt x="3690" y="12597"/>
                    <a:pt x="3694" y="12601"/>
                  </a:cubicBezTo>
                  <a:cubicBezTo>
                    <a:pt x="3697" y="12603"/>
                    <a:pt x="3698" y="12604"/>
                    <a:pt x="3699" y="12605"/>
                  </a:cubicBezTo>
                  <a:cubicBezTo>
                    <a:pt x="3700" y="12606"/>
                    <a:pt x="3700" y="12606"/>
                    <a:pt x="3700" y="12606"/>
                  </a:cubicBezTo>
                  <a:cubicBezTo>
                    <a:pt x="3848" y="12789"/>
                    <a:pt x="3848" y="12789"/>
                    <a:pt x="3848" y="12789"/>
                  </a:cubicBezTo>
                  <a:cubicBezTo>
                    <a:pt x="3700" y="12606"/>
                    <a:pt x="3700" y="12606"/>
                    <a:pt x="3700" y="12606"/>
                  </a:cubicBezTo>
                  <a:cubicBezTo>
                    <a:pt x="3700" y="12606"/>
                    <a:pt x="3700" y="12606"/>
                    <a:pt x="3699" y="12605"/>
                  </a:cubicBezTo>
                  <a:cubicBezTo>
                    <a:pt x="3698" y="12604"/>
                    <a:pt x="3697" y="12603"/>
                    <a:pt x="3694" y="12601"/>
                  </a:cubicBezTo>
                  <a:cubicBezTo>
                    <a:pt x="3690" y="12597"/>
                    <a:pt x="3684" y="12591"/>
                    <a:pt x="3677" y="12584"/>
                  </a:cubicBezTo>
                  <a:cubicBezTo>
                    <a:pt x="3663" y="12571"/>
                    <a:pt x="3645" y="12554"/>
                    <a:pt x="3626" y="12540"/>
                  </a:cubicBezTo>
                  <a:cubicBezTo>
                    <a:pt x="3614" y="12530"/>
                    <a:pt x="3602" y="12522"/>
                    <a:pt x="3593" y="12516"/>
                  </a:cubicBezTo>
                  <a:cubicBezTo>
                    <a:pt x="3587" y="12513"/>
                    <a:pt x="3583" y="12511"/>
                    <a:pt x="3580" y="12510"/>
                  </a:cubicBezTo>
                  <a:cubicBezTo>
                    <a:pt x="3578" y="12510"/>
                    <a:pt x="3577" y="12509"/>
                    <a:pt x="3577" y="12509"/>
                  </a:cubicBezTo>
                  <a:moveTo>
                    <a:pt x="3519" y="12282"/>
                  </a:moveTo>
                  <a:cubicBezTo>
                    <a:pt x="3519" y="12308"/>
                    <a:pt x="3516" y="12342"/>
                    <a:pt x="3505" y="12379"/>
                  </a:cubicBezTo>
                  <a:cubicBezTo>
                    <a:pt x="3516" y="12342"/>
                    <a:pt x="3519" y="12308"/>
                    <a:pt x="3519" y="12282"/>
                  </a:cubicBezTo>
                  <a:moveTo>
                    <a:pt x="3665" y="0"/>
                  </a:moveTo>
                  <a:cubicBezTo>
                    <a:pt x="3665" y="0"/>
                    <a:pt x="3665" y="0"/>
                    <a:pt x="3665" y="0"/>
                  </a:cubicBezTo>
                  <a:cubicBezTo>
                    <a:pt x="3633" y="0"/>
                    <a:pt x="3575" y="0"/>
                    <a:pt x="3526" y="0"/>
                  </a:cubicBezTo>
                  <a:cubicBezTo>
                    <a:pt x="3501" y="0"/>
                    <a:pt x="3478" y="0"/>
                    <a:pt x="3462" y="0"/>
                  </a:cubicBezTo>
                  <a:cubicBezTo>
                    <a:pt x="3454" y="0"/>
                    <a:pt x="3447" y="0"/>
                    <a:pt x="3442" y="0"/>
                  </a:cubicBezTo>
                  <a:cubicBezTo>
                    <a:pt x="3438" y="0"/>
                    <a:pt x="3435" y="0"/>
                    <a:pt x="3435" y="0"/>
                  </a:cubicBezTo>
                  <a:cubicBezTo>
                    <a:pt x="3430" y="0"/>
                    <a:pt x="3430" y="0"/>
                    <a:pt x="3430" y="0"/>
                  </a:cubicBezTo>
                  <a:cubicBezTo>
                    <a:pt x="3265" y="136"/>
                    <a:pt x="3265" y="136"/>
                    <a:pt x="3265" y="136"/>
                  </a:cubicBezTo>
                  <a:cubicBezTo>
                    <a:pt x="3265" y="409"/>
                    <a:pt x="3265" y="409"/>
                    <a:pt x="3265" y="409"/>
                  </a:cubicBezTo>
                  <a:cubicBezTo>
                    <a:pt x="3248" y="642"/>
                    <a:pt x="3248" y="642"/>
                    <a:pt x="3248" y="642"/>
                  </a:cubicBezTo>
                  <a:cubicBezTo>
                    <a:pt x="3243" y="642"/>
                    <a:pt x="3239" y="642"/>
                    <a:pt x="3235" y="642"/>
                  </a:cubicBezTo>
                  <a:cubicBezTo>
                    <a:pt x="3219" y="642"/>
                    <a:pt x="3206" y="643"/>
                    <a:pt x="3193" y="647"/>
                  </a:cubicBezTo>
                  <a:cubicBezTo>
                    <a:pt x="3171" y="654"/>
                    <a:pt x="3153" y="665"/>
                    <a:pt x="3139" y="679"/>
                  </a:cubicBezTo>
                  <a:cubicBezTo>
                    <a:pt x="3118" y="701"/>
                    <a:pt x="3105" y="727"/>
                    <a:pt x="3094" y="752"/>
                  </a:cubicBezTo>
                  <a:cubicBezTo>
                    <a:pt x="3089" y="765"/>
                    <a:pt x="3084" y="777"/>
                    <a:pt x="3079" y="787"/>
                  </a:cubicBezTo>
                  <a:cubicBezTo>
                    <a:pt x="3075" y="798"/>
                    <a:pt x="3070" y="808"/>
                    <a:pt x="3065" y="815"/>
                  </a:cubicBezTo>
                  <a:cubicBezTo>
                    <a:pt x="3055" y="829"/>
                    <a:pt x="3043" y="851"/>
                    <a:pt x="3029" y="875"/>
                  </a:cubicBezTo>
                  <a:cubicBezTo>
                    <a:pt x="2987" y="948"/>
                    <a:pt x="2936" y="1046"/>
                    <a:pt x="2936" y="1046"/>
                  </a:cubicBezTo>
                  <a:cubicBezTo>
                    <a:pt x="2934" y="1049"/>
                    <a:pt x="2934" y="1049"/>
                    <a:pt x="2934" y="1049"/>
                  </a:cubicBezTo>
                  <a:cubicBezTo>
                    <a:pt x="2934" y="1052"/>
                    <a:pt x="2934" y="1052"/>
                    <a:pt x="2934" y="1052"/>
                  </a:cubicBezTo>
                  <a:cubicBezTo>
                    <a:pt x="2934" y="1052"/>
                    <a:pt x="2934" y="1055"/>
                    <a:pt x="2933" y="1060"/>
                  </a:cubicBezTo>
                  <a:cubicBezTo>
                    <a:pt x="2930" y="1103"/>
                    <a:pt x="2916" y="1294"/>
                    <a:pt x="2901" y="1478"/>
                  </a:cubicBezTo>
                  <a:cubicBezTo>
                    <a:pt x="2893" y="1570"/>
                    <a:pt x="2885" y="1660"/>
                    <a:pt x="2878" y="1728"/>
                  </a:cubicBezTo>
                  <a:cubicBezTo>
                    <a:pt x="2875" y="1762"/>
                    <a:pt x="2871" y="1791"/>
                    <a:pt x="2868" y="1812"/>
                  </a:cubicBezTo>
                  <a:cubicBezTo>
                    <a:pt x="2867" y="1823"/>
                    <a:pt x="2865" y="1831"/>
                    <a:pt x="2864" y="1837"/>
                  </a:cubicBezTo>
                  <a:cubicBezTo>
                    <a:pt x="2864" y="1840"/>
                    <a:pt x="2863" y="1842"/>
                    <a:pt x="2863" y="1844"/>
                  </a:cubicBezTo>
                  <a:cubicBezTo>
                    <a:pt x="2863" y="1844"/>
                    <a:pt x="2862" y="1845"/>
                    <a:pt x="2862" y="1845"/>
                  </a:cubicBezTo>
                  <a:cubicBezTo>
                    <a:pt x="2861" y="1846"/>
                    <a:pt x="2860" y="1849"/>
                    <a:pt x="2858" y="1851"/>
                  </a:cubicBezTo>
                  <a:cubicBezTo>
                    <a:pt x="2849" y="1862"/>
                    <a:pt x="2833" y="1883"/>
                    <a:pt x="2813" y="1908"/>
                  </a:cubicBezTo>
                  <a:cubicBezTo>
                    <a:pt x="2782" y="1945"/>
                    <a:pt x="2745" y="1991"/>
                    <a:pt x="2714" y="2028"/>
                  </a:cubicBezTo>
                  <a:cubicBezTo>
                    <a:pt x="2699" y="2046"/>
                    <a:pt x="2686" y="2062"/>
                    <a:pt x="2677" y="2073"/>
                  </a:cubicBezTo>
                  <a:cubicBezTo>
                    <a:pt x="2672" y="2079"/>
                    <a:pt x="2668" y="2083"/>
                    <a:pt x="2665" y="2087"/>
                  </a:cubicBezTo>
                  <a:cubicBezTo>
                    <a:pt x="2665" y="2088"/>
                    <a:pt x="2664" y="2088"/>
                    <a:pt x="2663" y="2089"/>
                  </a:cubicBezTo>
                  <a:cubicBezTo>
                    <a:pt x="2649" y="2096"/>
                    <a:pt x="2583" y="2128"/>
                    <a:pt x="2514" y="2167"/>
                  </a:cubicBezTo>
                  <a:cubicBezTo>
                    <a:pt x="2474" y="2190"/>
                    <a:pt x="2434" y="2215"/>
                    <a:pt x="2400" y="2240"/>
                  </a:cubicBezTo>
                  <a:cubicBezTo>
                    <a:pt x="2383" y="2253"/>
                    <a:pt x="2368" y="2265"/>
                    <a:pt x="2356" y="2278"/>
                  </a:cubicBezTo>
                  <a:cubicBezTo>
                    <a:pt x="2344" y="2290"/>
                    <a:pt x="2334" y="2302"/>
                    <a:pt x="2328" y="2315"/>
                  </a:cubicBezTo>
                  <a:cubicBezTo>
                    <a:pt x="2321" y="2331"/>
                    <a:pt x="2311" y="2348"/>
                    <a:pt x="2300" y="2367"/>
                  </a:cubicBezTo>
                  <a:cubicBezTo>
                    <a:pt x="2284" y="2395"/>
                    <a:pt x="2264" y="2427"/>
                    <a:pt x="2249" y="2467"/>
                  </a:cubicBezTo>
                  <a:cubicBezTo>
                    <a:pt x="2234" y="2506"/>
                    <a:pt x="2224" y="2553"/>
                    <a:pt x="2224" y="2609"/>
                  </a:cubicBezTo>
                  <a:cubicBezTo>
                    <a:pt x="2224" y="2642"/>
                    <a:pt x="2227" y="2679"/>
                    <a:pt x="2236" y="2719"/>
                  </a:cubicBezTo>
                  <a:cubicBezTo>
                    <a:pt x="2247" y="2774"/>
                    <a:pt x="2255" y="2820"/>
                    <a:pt x="2263" y="2860"/>
                  </a:cubicBezTo>
                  <a:cubicBezTo>
                    <a:pt x="2268" y="2889"/>
                    <a:pt x="2274" y="2916"/>
                    <a:pt x="2281" y="2940"/>
                  </a:cubicBezTo>
                  <a:cubicBezTo>
                    <a:pt x="2291" y="2977"/>
                    <a:pt x="2303" y="3009"/>
                    <a:pt x="2323" y="3040"/>
                  </a:cubicBezTo>
                  <a:cubicBezTo>
                    <a:pt x="2342" y="3070"/>
                    <a:pt x="2369" y="3100"/>
                    <a:pt x="2406" y="3131"/>
                  </a:cubicBezTo>
                  <a:cubicBezTo>
                    <a:pt x="2459" y="3177"/>
                    <a:pt x="2509" y="3199"/>
                    <a:pt x="2544" y="3217"/>
                  </a:cubicBezTo>
                  <a:cubicBezTo>
                    <a:pt x="2553" y="3221"/>
                    <a:pt x="2560" y="3225"/>
                    <a:pt x="2567" y="3229"/>
                  </a:cubicBezTo>
                  <a:cubicBezTo>
                    <a:pt x="2577" y="3235"/>
                    <a:pt x="2584" y="3240"/>
                    <a:pt x="2588" y="3245"/>
                  </a:cubicBezTo>
                  <a:cubicBezTo>
                    <a:pt x="2591" y="3248"/>
                    <a:pt x="2592" y="3250"/>
                    <a:pt x="2593" y="3253"/>
                  </a:cubicBezTo>
                  <a:cubicBezTo>
                    <a:pt x="2594" y="3255"/>
                    <a:pt x="2594" y="3258"/>
                    <a:pt x="2594" y="3261"/>
                  </a:cubicBezTo>
                  <a:cubicBezTo>
                    <a:pt x="2594" y="3266"/>
                    <a:pt x="2593" y="3272"/>
                    <a:pt x="2591" y="3279"/>
                  </a:cubicBezTo>
                  <a:cubicBezTo>
                    <a:pt x="2588" y="3287"/>
                    <a:pt x="2584" y="3296"/>
                    <a:pt x="2577" y="3307"/>
                  </a:cubicBezTo>
                  <a:cubicBezTo>
                    <a:pt x="2513" y="3417"/>
                    <a:pt x="2439" y="3555"/>
                    <a:pt x="2439" y="3555"/>
                  </a:cubicBezTo>
                  <a:cubicBezTo>
                    <a:pt x="2439" y="3556"/>
                    <a:pt x="2439" y="3556"/>
                    <a:pt x="2439" y="3556"/>
                  </a:cubicBezTo>
                  <a:cubicBezTo>
                    <a:pt x="2335" y="3802"/>
                    <a:pt x="2335" y="3802"/>
                    <a:pt x="2335" y="3802"/>
                  </a:cubicBezTo>
                  <a:cubicBezTo>
                    <a:pt x="2517" y="4071"/>
                    <a:pt x="2517" y="4071"/>
                    <a:pt x="2517" y="4071"/>
                  </a:cubicBezTo>
                  <a:cubicBezTo>
                    <a:pt x="2761" y="4118"/>
                    <a:pt x="2761" y="4118"/>
                    <a:pt x="2761" y="4118"/>
                  </a:cubicBezTo>
                  <a:cubicBezTo>
                    <a:pt x="2768" y="4120"/>
                    <a:pt x="2822" y="4139"/>
                    <a:pt x="2875" y="4165"/>
                  </a:cubicBezTo>
                  <a:cubicBezTo>
                    <a:pt x="2901" y="4179"/>
                    <a:pt x="2928" y="4194"/>
                    <a:pt x="2947" y="4210"/>
                  </a:cubicBezTo>
                  <a:cubicBezTo>
                    <a:pt x="2957" y="4218"/>
                    <a:pt x="2965" y="4226"/>
                    <a:pt x="2971" y="4233"/>
                  </a:cubicBezTo>
                  <a:cubicBezTo>
                    <a:pt x="2974" y="4237"/>
                    <a:pt x="2976" y="4240"/>
                    <a:pt x="2977" y="4244"/>
                  </a:cubicBezTo>
                  <a:cubicBezTo>
                    <a:pt x="2979" y="4247"/>
                    <a:pt x="2980" y="4250"/>
                    <a:pt x="2980" y="4253"/>
                  </a:cubicBezTo>
                  <a:cubicBezTo>
                    <a:pt x="2981" y="4260"/>
                    <a:pt x="2982" y="4266"/>
                    <a:pt x="2985" y="4272"/>
                  </a:cubicBezTo>
                  <a:cubicBezTo>
                    <a:pt x="2988" y="4281"/>
                    <a:pt x="2994" y="4289"/>
                    <a:pt x="3000" y="4294"/>
                  </a:cubicBezTo>
                  <a:cubicBezTo>
                    <a:pt x="3004" y="4298"/>
                    <a:pt x="3009" y="4301"/>
                    <a:pt x="3013" y="4304"/>
                  </a:cubicBezTo>
                  <a:cubicBezTo>
                    <a:pt x="3016" y="4305"/>
                    <a:pt x="3018" y="4307"/>
                    <a:pt x="3020" y="4308"/>
                  </a:cubicBezTo>
                  <a:cubicBezTo>
                    <a:pt x="3022" y="4309"/>
                    <a:pt x="3023" y="4310"/>
                    <a:pt x="3024" y="4311"/>
                  </a:cubicBezTo>
                  <a:cubicBezTo>
                    <a:pt x="3025" y="4312"/>
                    <a:pt x="3026" y="4313"/>
                    <a:pt x="3026" y="4314"/>
                  </a:cubicBezTo>
                  <a:cubicBezTo>
                    <a:pt x="3027" y="4315"/>
                    <a:pt x="3027" y="4316"/>
                    <a:pt x="3027" y="4318"/>
                  </a:cubicBezTo>
                  <a:cubicBezTo>
                    <a:pt x="3027" y="4321"/>
                    <a:pt x="3026" y="4324"/>
                    <a:pt x="3025" y="4329"/>
                  </a:cubicBezTo>
                  <a:cubicBezTo>
                    <a:pt x="3023" y="4336"/>
                    <a:pt x="3019" y="4346"/>
                    <a:pt x="3012" y="4359"/>
                  </a:cubicBezTo>
                  <a:cubicBezTo>
                    <a:pt x="3005" y="4372"/>
                    <a:pt x="2995" y="4389"/>
                    <a:pt x="2982" y="4409"/>
                  </a:cubicBezTo>
                  <a:cubicBezTo>
                    <a:pt x="2955" y="4451"/>
                    <a:pt x="2933" y="4482"/>
                    <a:pt x="2919" y="4505"/>
                  </a:cubicBezTo>
                  <a:cubicBezTo>
                    <a:pt x="2911" y="4517"/>
                    <a:pt x="2905" y="4528"/>
                    <a:pt x="2901" y="4537"/>
                  </a:cubicBezTo>
                  <a:cubicBezTo>
                    <a:pt x="2897" y="4547"/>
                    <a:pt x="2894" y="4557"/>
                    <a:pt x="2894" y="4566"/>
                  </a:cubicBezTo>
                  <a:cubicBezTo>
                    <a:pt x="2894" y="4574"/>
                    <a:pt x="2896" y="4582"/>
                    <a:pt x="2900" y="4590"/>
                  </a:cubicBezTo>
                  <a:cubicBezTo>
                    <a:pt x="2905" y="4601"/>
                    <a:pt x="2913" y="4610"/>
                    <a:pt x="2924" y="4621"/>
                  </a:cubicBezTo>
                  <a:cubicBezTo>
                    <a:pt x="2935" y="4632"/>
                    <a:pt x="2949" y="4643"/>
                    <a:pt x="2967" y="4657"/>
                  </a:cubicBezTo>
                  <a:cubicBezTo>
                    <a:pt x="2993" y="4679"/>
                    <a:pt x="3017" y="4694"/>
                    <a:pt x="3039" y="4706"/>
                  </a:cubicBezTo>
                  <a:cubicBezTo>
                    <a:pt x="3055" y="4715"/>
                    <a:pt x="3070" y="4722"/>
                    <a:pt x="3082" y="4729"/>
                  </a:cubicBezTo>
                  <a:cubicBezTo>
                    <a:pt x="3092" y="4733"/>
                    <a:pt x="3100" y="4738"/>
                    <a:pt x="3107" y="4742"/>
                  </a:cubicBezTo>
                  <a:cubicBezTo>
                    <a:pt x="3112" y="4745"/>
                    <a:pt x="3117" y="4748"/>
                    <a:pt x="3121" y="4751"/>
                  </a:cubicBezTo>
                  <a:cubicBezTo>
                    <a:pt x="3126" y="4755"/>
                    <a:pt x="3130" y="4760"/>
                    <a:pt x="3132" y="4765"/>
                  </a:cubicBezTo>
                  <a:cubicBezTo>
                    <a:pt x="3135" y="4770"/>
                    <a:pt x="3136" y="4776"/>
                    <a:pt x="3136" y="4784"/>
                  </a:cubicBezTo>
                  <a:cubicBezTo>
                    <a:pt x="3136" y="4798"/>
                    <a:pt x="3133" y="4812"/>
                    <a:pt x="3127" y="4825"/>
                  </a:cubicBezTo>
                  <a:cubicBezTo>
                    <a:pt x="3119" y="4844"/>
                    <a:pt x="3106" y="4861"/>
                    <a:pt x="3096" y="4874"/>
                  </a:cubicBezTo>
                  <a:cubicBezTo>
                    <a:pt x="3090" y="4880"/>
                    <a:pt x="3085" y="4885"/>
                    <a:pt x="3082" y="4888"/>
                  </a:cubicBezTo>
                  <a:cubicBezTo>
                    <a:pt x="3081" y="4889"/>
                    <a:pt x="3080" y="4890"/>
                    <a:pt x="3080" y="4891"/>
                  </a:cubicBezTo>
                  <a:cubicBezTo>
                    <a:pt x="2852" y="4926"/>
                    <a:pt x="2852" y="4926"/>
                    <a:pt x="2852" y="4926"/>
                  </a:cubicBezTo>
                  <a:cubicBezTo>
                    <a:pt x="2682" y="4756"/>
                    <a:pt x="2682" y="4756"/>
                    <a:pt x="2682" y="4756"/>
                  </a:cubicBezTo>
                  <a:cubicBezTo>
                    <a:pt x="2482" y="4565"/>
                    <a:pt x="2482" y="4565"/>
                    <a:pt x="2482" y="4565"/>
                  </a:cubicBezTo>
                  <a:cubicBezTo>
                    <a:pt x="2427" y="4446"/>
                    <a:pt x="2427" y="4446"/>
                    <a:pt x="2427" y="4446"/>
                  </a:cubicBezTo>
                  <a:cubicBezTo>
                    <a:pt x="2257" y="4229"/>
                    <a:pt x="2257" y="4229"/>
                    <a:pt x="2257" y="4229"/>
                  </a:cubicBezTo>
                  <a:cubicBezTo>
                    <a:pt x="1900" y="4173"/>
                    <a:pt x="1900" y="4173"/>
                    <a:pt x="1900" y="4173"/>
                  </a:cubicBezTo>
                  <a:cubicBezTo>
                    <a:pt x="1899" y="4173"/>
                    <a:pt x="1899" y="4173"/>
                    <a:pt x="1899" y="4173"/>
                  </a:cubicBezTo>
                  <a:cubicBezTo>
                    <a:pt x="1898" y="4173"/>
                    <a:pt x="1876" y="4175"/>
                    <a:pt x="1849" y="4187"/>
                  </a:cubicBezTo>
                  <a:cubicBezTo>
                    <a:pt x="1835" y="4192"/>
                    <a:pt x="1820" y="4200"/>
                    <a:pt x="1806" y="4211"/>
                  </a:cubicBezTo>
                  <a:cubicBezTo>
                    <a:pt x="1792" y="4221"/>
                    <a:pt x="1779" y="4235"/>
                    <a:pt x="1768" y="4253"/>
                  </a:cubicBezTo>
                  <a:cubicBezTo>
                    <a:pt x="1759" y="4271"/>
                    <a:pt x="1749" y="4293"/>
                    <a:pt x="1739" y="4317"/>
                  </a:cubicBezTo>
                  <a:cubicBezTo>
                    <a:pt x="1725" y="4353"/>
                    <a:pt x="1711" y="4393"/>
                    <a:pt x="1701" y="4424"/>
                  </a:cubicBezTo>
                  <a:cubicBezTo>
                    <a:pt x="1691" y="4455"/>
                    <a:pt x="1684" y="4477"/>
                    <a:pt x="1684" y="4477"/>
                  </a:cubicBezTo>
                  <a:cubicBezTo>
                    <a:pt x="1681" y="4489"/>
                    <a:pt x="1681" y="4489"/>
                    <a:pt x="1681" y="4489"/>
                  </a:cubicBezTo>
                  <a:cubicBezTo>
                    <a:pt x="1925" y="4596"/>
                    <a:pt x="1925" y="4596"/>
                    <a:pt x="1925" y="4596"/>
                  </a:cubicBezTo>
                  <a:cubicBezTo>
                    <a:pt x="1929" y="4596"/>
                    <a:pt x="1929" y="4596"/>
                    <a:pt x="1929" y="4596"/>
                  </a:cubicBezTo>
                  <a:cubicBezTo>
                    <a:pt x="1929" y="4596"/>
                    <a:pt x="1929" y="4596"/>
                    <a:pt x="1929" y="4596"/>
                  </a:cubicBezTo>
                  <a:cubicBezTo>
                    <a:pt x="1929" y="4596"/>
                    <a:pt x="1929" y="4596"/>
                    <a:pt x="1929" y="4596"/>
                  </a:cubicBezTo>
                  <a:cubicBezTo>
                    <a:pt x="1929" y="4596"/>
                    <a:pt x="1929" y="4596"/>
                    <a:pt x="1929" y="4596"/>
                  </a:cubicBezTo>
                  <a:cubicBezTo>
                    <a:pt x="1929" y="4596"/>
                    <a:pt x="1929" y="4596"/>
                    <a:pt x="1929" y="4596"/>
                  </a:cubicBezTo>
                  <a:cubicBezTo>
                    <a:pt x="1929" y="4596"/>
                    <a:pt x="1930" y="4596"/>
                    <a:pt x="1933" y="4596"/>
                  </a:cubicBezTo>
                  <a:cubicBezTo>
                    <a:pt x="1939" y="4596"/>
                    <a:pt x="1951" y="4596"/>
                    <a:pt x="1965" y="4599"/>
                  </a:cubicBezTo>
                  <a:cubicBezTo>
                    <a:pt x="1986" y="4602"/>
                    <a:pt x="2012" y="4610"/>
                    <a:pt x="2034" y="4628"/>
                  </a:cubicBezTo>
                  <a:cubicBezTo>
                    <a:pt x="2045" y="4636"/>
                    <a:pt x="2055" y="4647"/>
                    <a:pt x="2063" y="4661"/>
                  </a:cubicBezTo>
                  <a:cubicBezTo>
                    <a:pt x="2070" y="4674"/>
                    <a:pt x="2076" y="4691"/>
                    <a:pt x="2079" y="4713"/>
                  </a:cubicBezTo>
                  <a:cubicBezTo>
                    <a:pt x="2080" y="4718"/>
                    <a:pt x="2080" y="4724"/>
                    <a:pt x="2080" y="4729"/>
                  </a:cubicBezTo>
                  <a:cubicBezTo>
                    <a:pt x="2080" y="4742"/>
                    <a:pt x="2078" y="4754"/>
                    <a:pt x="2074" y="4764"/>
                  </a:cubicBezTo>
                  <a:cubicBezTo>
                    <a:pt x="2067" y="4783"/>
                    <a:pt x="2054" y="4797"/>
                    <a:pt x="2038" y="4809"/>
                  </a:cubicBezTo>
                  <a:cubicBezTo>
                    <a:pt x="2014" y="4827"/>
                    <a:pt x="1984" y="4839"/>
                    <a:pt x="1959" y="4845"/>
                  </a:cubicBezTo>
                  <a:cubicBezTo>
                    <a:pt x="1947" y="4848"/>
                    <a:pt x="1936" y="4850"/>
                    <a:pt x="1929" y="4851"/>
                  </a:cubicBezTo>
                  <a:cubicBezTo>
                    <a:pt x="1925" y="4852"/>
                    <a:pt x="1922" y="4852"/>
                    <a:pt x="1920" y="4853"/>
                  </a:cubicBezTo>
                  <a:cubicBezTo>
                    <a:pt x="1919" y="4853"/>
                    <a:pt x="1918" y="4853"/>
                    <a:pt x="1918" y="4853"/>
                  </a:cubicBezTo>
                  <a:cubicBezTo>
                    <a:pt x="1917" y="4853"/>
                    <a:pt x="1917" y="4853"/>
                    <a:pt x="1917" y="4853"/>
                  </a:cubicBezTo>
                  <a:cubicBezTo>
                    <a:pt x="1917" y="4853"/>
                    <a:pt x="1917" y="4853"/>
                    <a:pt x="1917" y="4853"/>
                  </a:cubicBezTo>
                  <a:cubicBezTo>
                    <a:pt x="1917" y="4853"/>
                    <a:pt x="1917" y="4853"/>
                    <a:pt x="1917" y="4853"/>
                  </a:cubicBezTo>
                  <a:cubicBezTo>
                    <a:pt x="1906" y="4854"/>
                    <a:pt x="1906" y="4854"/>
                    <a:pt x="1906" y="4854"/>
                  </a:cubicBezTo>
                  <a:cubicBezTo>
                    <a:pt x="1858" y="5135"/>
                    <a:pt x="1858" y="5135"/>
                    <a:pt x="1858" y="5135"/>
                  </a:cubicBezTo>
                  <a:cubicBezTo>
                    <a:pt x="1859" y="5138"/>
                    <a:pt x="1859" y="5138"/>
                    <a:pt x="1859" y="5138"/>
                  </a:cubicBezTo>
                  <a:cubicBezTo>
                    <a:pt x="1859" y="5139"/>
                    <a:pt x="1869" y="5167"/>
                    <a:pt x="1890" y="5198"/>
                  </a:cubicBezTo>
                  <a:cubicBezTo>
                    <a:pt x="1900" y="5213"/>
                    <a:pt x="1913" y="5229"/>
                    <a:pt x="1930" y="5242"/>
                  </a:cubicBezTo>
                  <a:cubicBezTo>
                    <a:pt x="1946" y="5254"/>
                    <a:pt x="1967" y="5264"/>
                    <a:pt x="1990" y="5267"/>
                  </a:cubicBezTo>
                  <a:cubicBezTo>
                    <a:pt x="2031" y="5272"/>
                    <a:pt x="2096" y="5281"/>
                    <a:pt x="2150" y="5289"/>
                  </a:cubicBezTo>
                  <a:cubicBezTo>
                    <a:pt x="2177" y="5293"/>
                    <a:pt x="2201" y="5296"/>
                    <a:pt x="2219" y="5299"/>
                  </a:cubicBezTo>
                  <a:cubicBezTo>
                    <a:pt x="2226" y="5300"/>
                    <a:pt x="2233" y="5301"/>
                    <a:pt x="2238" y="5302"/>
                  </a:cubicBezTo>
                  <a:cubicBezTo>
                    <a:pt x="2290" y="5547"/>
                    <a:pt x="2290" y="5547"/>
                    <a:pt x="2290" y="5547"/>
                  </a:cubicBezTo>
                  <a:cubicBezTo>
                    <a:pt x="2257" y="5663"/>
                    <a:pt x="2257" y="5663"/>
                    <a:pt x="2257" y="5663"/>
                  </a:cubicBezTo>
                  <a:cubicBezTo>
                    <a:pt x="2239" y="5666"/>
                    <a:pt x="2199" y="5672"/>
                    <a:pt x="2153" y="5683"/>
                  </a:cubicBezTo>
                  <a:cubicBezTo>
                    <a:pt x="2122" y="5690"/>
                    <a:pt x="2089" y="5699"/>
                    <a:pt x="2058" y="5709"/>
                  </a:cubicBezTo>
                  <a:cubicBezTo>
                    <a:pt x="2026" y="5720"/>
                    <a:pt x="1997" y="5732"/>
                    <a:pt x="1975" y="5747"/>
                  </a:cubicBezTo>
                  <a:cubicBezTo>
                    <a:pt x="1934" y="5774"/>
                    <a:pt x="1891" y="5799"/>
                    <a:pt x="1851" y="5826"/>
                  </a:cubicBezTo>
                  <a:cubicBezTo>
                    <a:pt x="1811" y="5853"/>
                    <a:pt x="1775" y="5881"/>
                    <a:pt x="1751" y="5916"/>
                  </a:cubicBezTo>
                  <a:cubicBezTo>
                    <a:pt x="1703" y="5982"/>
                    <a:pt x="1685" y="6048"/>
                    <a:pt x="1684" y="6049"/>
                  </a:cubicBezTo>
                  <a:cubicBezTo>
                    <a:pt x="1684" y="6049"/>
                    <a:pt x="1684" y="6049"/>
                    <a:pt x="1684" y="6049"/>
                  </a:cubicBezTo>
                  <a:cubicBezTo>
                    <a:pt x="1683" y="6053"/>
                    <a:pt x="1674" y="6085"/>
                    <a:pt x="1659" y="6120"/>
                  </a:cubicBezTo>
                  <a:cubicBezTo>
                    <a:pt x="1652" y="6137"/>
                    <a:pt x="1644" y="6156"/>
                    <a:pt x="1634" y="6171"/>
                  </a:cubicBezTo>
                  <a:cubicBezTo>
                    <a:pt x="1630" y="6179"/>
                    <a:pt x="1625" y="6186"/>
                    <a:pt x="1620" y="6193"/>
                  </a:cubicBezTo>
                  <a:cubicBezTo>
                    <a:pt x="1616" y="6199"/>
                    <a:pt x="1611" y="6204"/>
                    <a:pt x="1606" y="6207"/>
                  </a:cubicBezTo>
                  <a:cubicBezTo>
                    <a:pt x="1594" y="6217"/>
                    <a:pt x="1584" y="6227"/>
                    <a:pt x="1573" y="6238"/>
                  </a:cubicBezTo>
                  <a:cubicBezTo>
                    <a:pt x="1541" y="6270"/>
                    <a:pt x="1511" y="6307"/>
                    <a:pt x="1450" y="6354"/>
                  </a:cubicBezTo>
                  <a:cubicBezTo>
                    <a:pt x="1409" y="6386"/>
                    <a:pt x="1359" y="6423"/>
                    <a:pt x="1317" y="6455"/>
                  </a:cubicBezTo>
                  <a:cubicBezTo>
                    <a:pt x="1296" y="6471"/>
                    <a:pt x="1278" y="6487"/>
                    <a:pt x="1263" y="6500"/>
                  </a:cubicBezTo>
                  <a:cubicBezTo>
                    <a:pt x="1256" y="6506"/>
                    <a:pt x="1250" y="6512"/>
                    <a:pt x="1245" y="6518"/>
                  </a:cubicBezTo>
                  <a:cubicBezTo>
                    <a:pt x="1243" y="6521"/>
                    <a:pt x="1241" y="6524"/>
                    <a:pt x="1239" y="6526"/>
                  </a:cubicBezTo>
                  <a:cubicBezTo>
                    <a:pt x="1237" y="6529"/>
                    <a:pt x="1235" y="6532"/>
                    <a:pt x="1234" y="6535"/>
                  </a:cubicBezTo>
                  <a:cubicBezTo>
                    <a:pt x="1234" y="6537"/>
                    <a:pt x="1232" y="6541"/>
                    <a:pt x="1230" y="6545"/>
                  </a:cubicBezTo>
                  <a:cubicBezTo>
                    <a:pt x="1226" y="6552"/>
                    <a:pt x="1219" y="6561"/>
                    <a:pt x="1212" y="6570"/>
                  </a:cubicBezTo>
                  <a:cubicBezTo>
                    <a:pt x="1201" y="6585"/>
                    <a:pt x="1188" y="6601"/>
                    <a:pt x="1176" y="6618"/>
                  </a:cubicBezTo>
                  <a:cubicBezTo>
                    <a:pt x="1171" y="6626"/>
                    <a:pt x="1165" y="6634"/>
                    <a:pt x="1161" y="6642"/>
                  </a:cubicBezTo>
                  <a:cubicBezTo>
                    <a:pt x="1157" y="6650"/>
                    <a:pt x="1153" y="6657"/>
                    <a:pt x="1151" y="6665"/>
                  </a:cubicBezTo>
                  <a:cubicBezTo>
                    <a:pt x="1149" y="6674"/>
                    <a:pt x="1147" y="6679"/>
                    <a:pt x="1146" y="6683"/>
                  </a:cubicBezTo>
                  <a:cubicBezTo>
                    <a:pt x="1145" y="6687"/>
                    <a:pt x="1144" y="6689"/>
                    <a:pt x="1142" y="6693"/>
                  </a:cubicBezTo>
                  <a:cubicBezTo>
                    <a:pt x="1140" y="6698"/>
                    <a:pt x="1137" y="6704"/>
                    <a:pt x="1133" y="6715"/>
                  </a:cubicBezTo>
                  <a:cubicBezTo>
                    <a:pt x="1128" y="6726"/>
                    <a:pt x="1123" y="6742"/>
                    <a:pt x="1115" y="6765"/>
                  </a:cubicBezTo>
                  <a:cubicBezTo>
                    <a:pt x="1101" y="6805"/>
                    <a:pt x="1081" y="6843"/>
                    <a:pt x="1060" y="6877"/>
                  </a:cubicBezTo>
                  <a:cubicBezTo>
                    <a:pt x="1038" y="6911"/>
                    <a:pt x="1016" y="6940"/>
                    <a:pt x="998" y="6963"/>
                  </a:cubicBezTo>
                  <a:cubicBezTo>
                    <a:pt x="978" y="6987"/>
                    <a:pt x="969" y="7007"/>
                    <a:pt x="959" y="7022"/>
                  </a:cubicBezTo>
                  <a:cubicBezTo>
                    <a:pt x="954" y="7029"/>
                    <a:pt x="949" y="7036"/>
                    <a:pt x="943" y="7042"/>
                  </a:cubicBezTo>
                  <a:cubicBezTo>
                    <a:pt x="937" y="7048"/>
                    <a:pt x="929" y="7055"/>
                    <a:pt x="919" y="7061"/>
                  </a:cubicBezTo>
                  <a:cubicBezTo>
                    <a:pt x="896" y="7075"/>
                    <a:pt x="846" y="7105"/>
                    <a:pt x="801" y="7131"/>
                  </a:cubicBezTo>
                  <a:cubicBezTo>
                    <a:pt x="779" y="7144"/>
                    <a:pt x="758" y="7157"/>
                    <a:pt x="743" y="7166"/>
                  </a:cubicBezTo>
                  <a:cubicBezTo>
                    <a:pt x="735" y="7170"/>
                    <a:pt x="729" y="7174"/>
                    <a:pt x="725" y="7176"/>
                  </a:cubicBezTo>
                  <a:cubicBezTo>
                    <a:pt x="721" y="7179"/>
                    <a:pt x="718" y="7180"/>
                    <a:pt x="718" y="7180"/>
                  </a:cubicBezTo>
                  <a:cubicBezTo>
                    <a:pt x="716" y="7182"/>
                    <a:pt x="716" y="7182"/>
                    <a:pt x="716" y="7182"/>
                  </a:cubicBezTo>
                  <a:cubicBezTo>
                    <a:pt x="714" y="7184"/>
                    <a:pt x="714" y="7184"/>
                    <a:pt x="714" y="7184"/>
                  </a:cubicBezTo>
                  <a:cubicBezTo>
                    <a:pt x="714" y="7184"/>
                    <a:pt x="698" y="7204"/>
                    <a:pt x="679" y="7229"/>
                  </a:cubicBezTo>
                  <a:cubicBezTo>
                    <a:pt x="670" y="7241"/>
                    <a:pt x="659" y="7254"/>
                    <a:pt x="651" y="7265"/>
                  </a:cubicBezTo>
                  <a:cubicBezTo>
                    <a:pt x="642" y="7277"/>
                    <a:pt x="634" y="7288"/>
                    <a:pt x="629" y="7295"/>
                  </a:cubicBezTo>
                  <a:cubicBezTo>
                    <a:pt x="628" y="7297"/>
                    <a:pt x="625" y="7301"/>
                    <a:pt x="621" y="7305"/>
                  </a:cubicBezTo>
                  <a:cubicBezTo>
                    <a:pt x="613" y="7312"/>
                    <a:pt x="603" y="7320"/>
                    <a:pt x="592" y="7329"/>
                  </a:cubicBezTo>
                  <a:cubicBezTo>
                    <a:pt x="574" y="7342"/>
                    <a:pt x="555" y="7356"/>
                    <a:pt x="540" y="7366"/>
                  </a:cubicBezTo>
                  <a:cubicBezTo>
                    <a:pt x="532" y="7371"/>
                    <a:pt x="526" y="7375"/>
                    <a:pt x="521" y="7378"/>
                  </a:cubicBezTo>
                  <a:cubicBezTo>
                    <a:pt x="519" y="7380"/>
                    <a:pt x="517" y="7381"/>
                    <a:pt x="516" y="7382"/>
                  </a:cubicBezTo>
                  <a:cubicBezTo>
                    <a:pt x="515" y="7382"/>
                    <a:pt x="515" y="7382"/>
                    <a:pt x="514" y="7383"/>
                  </a:cubicBezTo>
                  <a:cubicBezTo>
                    <a:pt x="514" y="7383"/>
                    <a:pt x="514" y="7383"/>
                    <a:pt x="514" y="7383"/>
                  </a:cubicBezTo>
                  <a:cubicBezTo>
                    <a:pt x="508" y="7386"/>
                    <a:pt x="508" y="7386"/>
                    <a:pt x="508" y="7386"/>
                  </a:cubicBezTo>
                  <a:cubicBezTo>
                    <a:pt x="490" y="7520"/>
                    <a:pt x="490" y="7520"/>
                    <a:pt x="490" y="7520"/>
                  </a:cubicBezTo>
                  <a:cubicBezTo>
                    <a:pt x="322" y="7612"/>
                    <a:pt x="322" y="7612"/>
                    <a:pt x="322" y="7612"/>
                  </a:cubicBezTo>
                  <a:cubicBezTo>
                    <a:pt x="275" y="7635"/>
                    <a:pt x="224" y="7666"/>
                    <a:pt x="184" y="7699"/>
                  </a:cubicBezTo>
                  <a:cubicBezTo>
                    <a:pt x="164" y="7715"/>
                    <a:pt x="146" y="7733"/>
                    <a:pt x="133" y="7751"/>
                  </a:cubicBezTo>
                  <a:cubicBezTo>
                    <a:pt x="127" y="7760"/>
                    <a:pt x="122" y="7769"/>
                    <a:pt x="118" y="7779"/>
                  </a:cubicBezTo>
                  <a:cubicBezTo>
                    <a:pt x="114" y="7788"/>
                    <a:pt x="112" y="7798"/>
                    <a:pt x="112" y="7808"/>
                  </a:cubicBezTo>
                  <a:cubicBezTo>
                    <a:pt x="112" y="7840"/>
                    <a:pt x="110" y="7888"/>
                    <a:pt x="108" y="7928"/>
                  </a:cubicBezTo>
                  <a:cubicBezTo>
                    <a:pt x="106" y="7948"/>
                    <a:pt x="105" y="7966"/>
                    <a:pt x="104" y="7979"/>
                  </a:cubicBezTo>
                  <a:cubicBezTo>
                    <a:pt x="104" y="7986"/>
                    <a:pt x="104" y="7991"/>
                    <a:pt x="103" y="7995"/>
                  </a:cubicBezTo>
                  <a:cubicBezTo>
                    <a:pt x="103" y="7998"/>
                    <a:pt x="103" y="8000"/>
                    <a:pt x="103" y="8000"/>
                  </a:cubicBezTo>
                  <a:cubicBezTo>
                    <a:pt x="103" y="8003"/>
                    <a:pt x="103" y="8003"/>
                    <a:pt x="103" y="8003"/>
                  </a:cubicBezTo>
                  <a:cubicBezTo>
                    <a:pt x="179" y="8222"/>
                    <a:pt x="179" y="8222"/>
                    <a:pt x="179" y="8222"/>
                  </a:cubicBezTo>
                  <a:cubicBezTo>
                    <a:pt x="182" y="8224"/>
                    <a:pt x="182" y="8224"/>
                    <a:pt x="182" y="8224"/>
                  </a:cubicBezTo>
                  <a:cubicBezTo>
                    <a:pt x="183" y="8225"/>
                    <a:pt x="187" y="8228"/>
                    <a:pt x="191" y="8235"/>
                  </a:cubicBezTo>
                  <a:cubicBezTo>
                    <a:pt x="194" y="8242"/>
                    <a:pt x="198" y="8254"/>
                    <a:pt x="198" y="8273"/>
                  </a:cubicBezTo>
                  <a:cubicBezTo>
                    <a:pt x="198" y="8297"/>
                    <a:pt x="192" y="8332"/>
                    <a:pt x="169" y="8381"/>
                  </a:cubicBezTo>
                  <a:cubicBezTo>
                    <a:pt x="153" y="8416"/>
                    <a:pt x="140" y="8441"/>
                    <a:pt x="129" y="8460"/>
                  </a:cubicBezTo>
                  <a:cubicBezTo>
                    <a:pt x="112" y="8489"/>
                    <a:pt x="101" y="8505"/>
                    <a:pt x="91" y="8523"/>
                  </a:cubicBezTo>
                  <a:cubicBezTo>
                    <a:pt x="86" y="8531"/>
                    <a:pt x="82" y="8540"/>
                    <a:pt x="78" y="8550"/>
                  </a:cubicBezTo>
                  <a:cubicBezTo>
                    <a:pt x="74" y="8560"/>
                    <a:pt x="70" y="8572"/>
                    <a:pt x="67" y="8586"/>
                  </a:cubicBezTo>
                  <a:cubicBezTo>
                    <a:pt x="63" y="8601"/>
                    <a:pt x="58" y="8612"/>
                    <a:pt x="54" y="8621"/>
                  </a:cubicBezTo>
                  <a:cubicBezTo>
                    <a:pt x="50" y="8627"/>
                    <a:pt x="46" y="8632"/>
                    <a:pt x="43" y="8638"/>
                  </a:cubicBezTo>
                  <a:cubicBezTo>
                    <a:pt x="40" y="8642"/>
                    <a:pt x="37" y="8646"/>
                    <a:pt x="34" y="8650"/>
                  </a:cubicBezTo>
                  <a:cubicBezTo>
                    <a:pt x="30" y="8657"/>
                    <a:pt x="26" y="8665"/>
                    <a:pt x="23" y="8675"/>
                  </a:cubicBezTo>
                  <a:cubicBezTo>
                    <a:pt x="20" y="8685"/>
                    <a:pt x="19" y="8696"/>
                    <a:pt x="19" y="8710"/>
                  </a:cubicBezTo>
                  <a:cubicBezTo>
                    <a:pt x="19" y="8719"/>
                    <a:pt x="19" y="8728"/>
                    <a:pt x="20" y="8738"/>
                  </a:cubicBezTo>
                  <a:cubicBezTo>
                    <a:pt x="22" y="8755"/>
                    <a:pt x="23" y="8771"/>
                    <a:pt x="23" y="8787"/>
                  </a:cubicBezTo>
                  <a:cubicBezTo>
                    <a:pt x="23" y="8854"/>
                    <a:pt x="10" y="8910"/>
                    <a:pt x="2" y="8955"/>
                  </a:cubicBezTo>
                  <a:cubicBezTo>
                    <a:pt x="1" y="8964"/>
                    <a:pt x="0" y="8975"/>
                    <a:pt x="0" y="8988"/>
                  </a:cubicBezTo>
                  <a:cubicBezTo>
                    <a:pt x="0" y="9007"/>
                    <a:pt x="1" y="9029"/>
                    <a:pt x="3" y="9052"/>
                  </a:cubicBezTo>
                  <a:cubicBezTo>
                    <a:pt x="9" y="9122"/>
                    <a:pt x="20" y="9198"/>
                    <a:pt x="20" y="9198"/>
                  </a:cubicBezTo>
                  <a:cubicBezTo>
                    <a:pt x="21" y="9204"/>
                    <a:pt x="21" y="9204"/>
                    <a:pt x="21" y="9204"/>
                  </a:cubicBezTo>
                  <a:cubicBezTo>
                    <a:pt x="26" y="9208"/>
                    <a:pt x="26" y="9208"/>
                    <a:pt x="26" y="9208"/>
                  </a:cubicBezTo>
                  <a:cubicBezTo>
                    <a:pt x="26" y="9208"/>
                    <a:pt x="26" y="9208"/>
                    <a:pt x="26" y="9208"/>
                  </a:cubicBezTo>
                  <a:cubicBezTo>
                    <a:pt x="28" y="9209"/>
                    <a:pt x="55" y="9227"/>
                    <a:pt x="81" y="9251"/>
                  </a:cubicBezTo>
                  <a:cubicBezTo>
                    <a:pt x="94" y="9263"/>
                    <a:pt x="107" y="9277"/>
                    <a:pt x="116" y="9290"/>
                  </a:cubicBezTo>
                  <a:cubicBezTo>
                    <a:pt x="121" y="9297"/>
                    <a:pt x="125" y="9303"/>
                    <a:pt x="127" y="9309"/>
                  </a:cubicBezTo>
                  <a:cubicBezTo>
                    <a:pt x="129" y="9315"/>
                    <a:pt x="131" y="9320"/>
                    <a:pt x="131" y="9325"/>
                  </a:cubicBezTo>
                  <a:cubicBezTo>
                    <a:pt x="131" y="9338"/>
                    <a:pt x="130" y="9357"/>
                    <a:pt x="129" y="9376"/>
                  </a:cubicBezTo>
                  <a:cubicBezTo>
                    <a:pt x="128" y="9406"/>
                    <a:pt x="126" y="9439"/>
                    <a:pt x="124" y="9464"/>
                  </a:cubicBezTo>
                  <a:cubicBezTo>
                    <a:pt x="123" y="9477"/>
                    <a:pt x="123" y="9488"/>
                    <a:pt x="122" y="9496"/>
                  </a:cubicBezTo>
                  <a:cubicBezTo>
                    <a:pt x="122" y="9499"/>
                    <a:pt x="122" y="9502"/>
                    <a:pt x="122" y="9505"/>
                  </a:cubicBezTo>
                  <a:cubicBezTo>
                    <a:pt x="121" y="9507"/>
                    <a:pt x="121" y="9508"/>
                    <a:pt x="121" y="9508"/>
                  </a:cubicBezTo>
                  <a:cubicBezTo>
                    <a:pt x="121" y="9512"/>
                    <a:pt x="121" y="9512"/>
                    <a:pt x="121" y="9512"/>
                  </a:cubicBezTo>
                  <a:cubicBezTo>
                    <a:pt x="205" y="9660"/>
                    <a:pt x="205" y="9660"/>
                    <a:pt x="205" y="9660"/>
                  </a:cubicBezTo>
                  <a:cubicBezTo>
                    <a:pt x="206" y="9667"/>
                    <a:pt x="209" y="9683"/>
                    <a:pt x="213" y="9703"/>
                  </a:cubicBezTo>
                  <a:cubicBezTo>
                    <a:pt x="354" y="9703"/>
                    <a:pt x="354" y="9703"/>
                    <a:pt x="354" y="9703"/>
                  </a:cubicBezTo>
                  <a:cubicBezTo>
                    <a:pt x="566" y="9740"/>
                    <a:pt x="566" y="9740"/>
                    <a:pt x="566" y="9740"/>
                  </a:cubicBezTo>
                  <a:cubicBezTo>
                    <a:pt x="814" y="9880"/>
                    <a:pt x="814" y="9880"/>
                    <a:pt x="814" y="9880"/>
                  </a:cubicBezTo>
                  <a:cubicBezTo>
                    <a:pt x="814" y="9929"/>
                    <a:pt x="814" y="9929"/>
                    <a:pt x="814" y="9929"/>
                  </a:cubicBezTo>
                  <a:cubicBezTo>
                    <a:pt x="816" y="9930"/>
                    <a:pt x="818" y="9931"/>
                    <a:pt x="821" y="9933"/>
                  </a:cubicBezTo>
                  <a:cubicBezTo>
                    <a:pt x="836" y="9941"/>
                    <a:pt x="865" y="9956"/>
                    <a:pt x="923" y="9987"/>
                  </a:cubicBezTo>
                  <a:cubicBezTo>
                    <a:pt x="954" y="10003"/>
                    <a:pt x="981" y="10026"/>
                    <a:pt x="1005" y="10050"/>
                  </a:cubicBezTo>
                  <a:cubicBezTo>
                    <a:pt x="1029" y="10075"/>
                    <a:pt x="1050" y="10102"/>
                    <a:pt x="1067" y="10127"/>
                  </a:cubicBezTo>
                  <a:cubicBezTo>
                    <a:pt x="1100" y="10177"/>
                    <a:pt x="1119" y="10219"/>
                    <a:pt x="1119" y="10220"/>
                  </a:cubicBezTo>
                  <a:cubicBezTo>
                    <a:pt x="1121" y="10224"/>
                    <a:pt x="1121" y="10224"/>
                    <a:pt x="1121" y="10224"/>
                  </a:cubicBezTo>
                  <a:cubicBezTo>
                    <a:pt x="1119" y="10220"/>
                    <a:pt x="1119" y="10220"/>
                    <a:pt x="1119" y="10220"/>
                  </a:cubicBezTo>
                  <a:cubicBezTo>
                    <a:pt x="1119" y="10219"/>
                    <a:pt x="1100" y="10177"/>
                    <a:pt x="1067" y="10127"/>
                  </a:cubicBezTo>
                  <a:cubicBezTo>
                    <a:pt x="1050" y="10102"/>
                    <a:pt x="1029" y="10075"/>
                    <a:pt x="1005" y="10050"/>
                  </a:cubicBezTo>
                  <a:cubicBezTo>
                    <a:pt x="981" y="10026"/>
                    <a:pt x="954" y="10003"/>
                    <a:pt x="923" y="9987"/>
                  </a:cubicBezTo>
                  <a:cubicBezTo>
                    <a:pt x="865" y="9956"/>
                    <a:pt x="836" y="9941"/>
                    <a:pt x="821" y="9933"/>
                  </a:cubicBezTo>
                  <a:cubicBezTo>
                    <a:pt x="818" y="9931"/>
                    <a:pt x="816" y="9930"/>
                    <a:pt x="814" y="9929"/>
                  </a:cubicBezTo>
                  <a:cubicBezTo>
                    <a:pt x="814" y="9880"/>
                    <a:pt x="814" y="9880"/>
                    <a:pt x="814" y="9880"/>
                  </a:cubicBezTo>
                  <a:cubicBezTo>
                    <a:pt x="566" y="9740"/>
                    <a:pt x="566" y="9740"/>
                    <a:pt x="566" y="9740"/>
                  </a:cubicBezTo>
                  <a:cubicBezTo>
                    <a:pt x="354" y="9703"/>
                    <a:pt x="354" y="9703"/>
                    <a:pt x="354" y="9703"/>
                  </a:cubicBezTo>
                  <a:cubicBezTo>
                    <a:pt x="242" y="9703"/>
                    <a:pt x="242" y="9703"/>
                    <a:pt x="242" y="9703"/>
                  </a:cubicBezTo>
                  <a:cubicBezTo>
                    <a:pt x="239" y="9691"/>
                    <a:pt x="237" y="9680"/>
                    <a:pt x="235" y="9672"/>
                  </a:cubicBezTo>
                  <a:cubicBezTo>
                    <a:pt x="234" y="9666"/>
                    <a:pt x="233" y="9662"/>
                    <a:pt x="233" y="9658"/>
                  </a:cubicBezTo>
                  <a:cubicBezTo>
                    <a:pt x="232" y="9657"/>
                    <a:pt x="232" y="9656"/>
                    <a:pt x="232" y="9655"/>
                  </a:cubicBezTo>
                  <a:cubicBezTo>
                    <a:pt x="232" y="9654"/>
                    <a:pt x="232" y="9654"/>
                    <a:pt x="232" y="9654"/>
                  </a:cubicBezTo>
                  <a:cubicBezTo>
                    <a:pt x="232" y="9654"/>
                    <a:pt x="232" y="9654"/>
                    <a:pt x="232" y="9654"/>
                  </a:cubicBezTo>
                  <a:cubicBezTo>
                    <a:pt x="231" y="9651"/>
                    <a:pt x="231" y="9651"/>
                    <a:pt x="231" y="9651"/>
                  </a:cubicBezTo>
                  <a:cubicBezTo>
                    <a:pt x="150" y="9505"/>
                    <a:pt x="150" y="9505"/>
                    <a:pt x="150" y="9505"/>
                  </a:cubicBezTo>
                  <a:cubicBezTo>
                    <a:pt x="150" y="9496"/>
                    <a:pt x="152" y="9469"/>
                    <a:pt x="154" y="9438"/>
                  </a:cubicBezTo>
                  <a:cubicBezTo>
                    <a:pt x="155" y="9419"/>
                    <a:pt x="156" y="9397"/>
                    <a:pt x="157" y="9377"/>
                  </a:cubicBezTo>
                  <a:cubicBezTo>
                    <a:pt x="158" y="9358"/>
                    <a:pt x="159" y="9339"/>
                    <a:pt x="159" y="9325"/>
                  </a:cubicBezTo>
                  <a:cubicBezTo>
                    <a:pt x="159" y="9316"/>
                    <a:pt x="156" y="9307"/>
                    <a:pt x="153" y="9298"/>
                  </a:cubicBezTo>
                  <a:cubicBezTo>
                    <a:pt x="146" y="9283"/>
                    <a:pt x="136" y="9269"/>
                    <a:pt x="125" y="9256"/>
                  </a:cubicBezTo>
                  <a:cubicBezTo>
                    <a:pt x="108" y="9236"/>
                    <a:pt x="87" y="9219"/>
                    <a:pt x="71" y="9206"/>
                  </a:cubicBezTo>
                  <a:cubicBezTo>
                    <a:pt x="61" y="9198"/>
                    <a:pt x="52" y="9192"/>
                    <a:pt x="47" y="9188"/>
                  </a:cubicBezTo>
                  <a:cubicBezTo>
                    <a:pt x="45" y="9176"/>
                    <a:pt x="41" y="9145"/>
                    <a:pt x="37" y="9110"/>
                  </a:cubicBezTo>
                  <a:cubicBezTo>
                    <a:pt x="35" y="9089"/>
                    <a:pt x="32" y="9067"/>
                    <a:pt x="31" y="9046"/>
                  </a:cubicBezTo>
                  <a:cubicBezTo>
                    <a:pt x="29" y="9025"/>
                    <a:pt x="28" y="9004"/>
                    <a:pt x="28" y="8988"/>
                  </a:cubicBezTo>
                  <a:cubicBezTo>
                    <a:pt x="28" y="8976"/>
                    <a:pt x="29" y="8966"/>
                    <a:pt x="30" y="8960"/>
                  </a:cubicBezTo>
                  <a:cubicBezTo>
                    <a:pt x="37" y="8916"/>
                    <a:pt x="51" y="8858"/>
                    <a:pt x="51" y="8787"/>
                  </a:cubicBezTo>
                  <a:cubicBezTo>
                    <a:pt x="51" y="8771"/>
                    <a:pt x="50" y="8753"/>
                    <a:pt x="48" y="8735"/>
                  </a:cubicBezTo>
                  <a:cubicBezTo>
                    <a:pt x="47" y="8726"/>
                    <a:pt x="47" y="8717"/>
                    <a:pt x="47" y="8710"/>
                  </a:cubicBezTo>
                  <a:cubicBezTo>
                    <a:pt x="47" y="8696"/>
                    <a:pt x="49" y="8686"/>
                    <a:pt x="51" y="8679"/>
                  </a:cubicBezTo>
                  <a:cubicBezTo>
                    <a:pt x="53" y="8673"/>
                    <a:pt x="55" y="8669"/>
                    <a:pt x="59" y="8664"/>
                  </a:cubicBezTo>
                  <a:cubicBezTo>
                    <a:pt x="63" y="8657"/>
                    <a:pt x="69" y="8649"/>
                    <a:pt x="76" y="8638"/>
                  </a:cubicBezTo>
                  <a:cubicBezTo>
                    <a:pt x="82" y="8627"/>
                    <a:pt x="89" y="8613"/>
                    <a:pt x="94" y="8593"/>
                  </a:cubicBezTo>
                  <a:cubicBezTo>
                    <a:pt x="98" y="8575"/>
                    <a:pt x="103" y="8563"/>
                    <a:pt x="107" y="8552"/>
                  </a:cubicBezTo>
                  <a:cubicBezTo>
                    <a:pt x="111" y="8544"/>
                    <a:pt x="115" y="8537"/>
                    <a:pt x="120" y="8529"/>
                  </a:cubicBezTo>
                  <a:cubicBezTo>
                    <a:pt x="128" y="8516"/>
                    <a:pt x="137" y="8502"/>
                    <a:pt x="149" y="8481"/>
                  </a:cubicBezTo>
                  <a:cubicBezTo>
                    <a:pt x="161" y="8460"/>
                    <a:pt x="176" y="8432"/>
                    <a:pt x="194" y="8393"/>
                  </a:cubicBezTo>
                  <a:cubicBezTo>
                    <a:pt x="218" y="8341"/>
                    <a:pt x="226" y="8302"/>
                    <a:pt x="226" y="8273"/>
                  </a:cubicBezTo>
                  <a:cubicBezTo>
                    <a:pt x="226" y="8248"/>
                    <a:pt x="220" y="8230"/>
                    <a:pt x="214" y="8219"/>
                  </a:cubicBezTo>
                  <a:cubicBezTo>
                    <a:pt x="210" y="8212"/>
                    <a:pt x="205" y="8207"/>
                    <a:pt x="202" y="8204"/>
                  </a:cubicBezTo>
                  <a:cubicBezTo>
                    <a:pt x="131" y="7999"/>
                    <a:pt x="131" y="7999"/>
                    <a:pt x="131" y="7999"/>
                  </a:cubicBezTo>
                  <a:cubicBezTo>
                    <a:pt x="132" y="7991"/>
                    <a:pt x="134" y="7963"/>
                    <a:pt x="136" y="7930"/>
                  </a:cubicBezTo>
                  <a:cubicBezTo>
                    <a:pt x="138" y="7889"/>
                    <a:pt x="140" y="7841"/>
                    <a:pt x="140" y="7808"/>
                  </a:cubicBezTo>
                  <a:cubicBezTo>
                    <a:pt x="140" y="7802"/>
                    <a:pt x="141" y="7796"/>
                    <a:pt x="144" y="7789"/>
                  </a:cubicBezTo>
                  <a:cubicBezTo>
                    <a:pt x="149" y="7777"/>
                    <a:pt x="158" y="7763"/>
                    <a:pt x="170" y="7750"/>
                  </a:cubicBezTo>
                  <a:cubicBezTo>
                    <a:pt x="189" y="7729"/>
                    <a:pt x="215" y="7708"/>
                    <a:pt x="244" y="7689"/>
                  </a:cubicBezTo>
                  <a:cubicBezTo>
                    <a:pt x="273" y="7670"/>
                    <a:pt x="305" y="7652"/>
                    <a:pt x="335" y="7637"/>
                  </a:cubicBezTo>
                  <a:cubicBezTo>
                    <a:pt x="335" y="7637"/>
                    <a:pt x="335" y="7637"/>
                    <a:pt x="335" y="7637"/>
                  </a:cubicBezTo>
                  <a:cubicBezTo>
                    <a:pt x="516" y="7538"/>
                    <a:pt x="516" y="7538"/>
                    <a:pt x="516" y="7538"/>
                  </a:cubicBezTo>
                  <a:cubicBezTo>
                    <a:pt x="534" y="7403"/>
                    <a:pt x="534" y="7403"/>
                    <a:pt x="534" y="7403"/>
                  </a:cubicBezTo>
                  <a:cubicBezTo>
                    <a:pt x="543" y="7397"/>
                    <a:pt x="562" y="7385"/>
                    <a:pt x="582" y="7370"/>
                  </a:cubicBezTo>
                  <a:cubicBezTo>
                    <a:pt x="596" y="7361"/>
                    <a:pt x="611" y="7350"/>
                    <a:pt x="623" y="7340"/>
                  </a:cubicBezTo>
                  <a:cubicBezTo>
                    <a:pt x="630" y="7334"/>
                    <a:pt x="635" y="7329"/>
                    <a:pt x="640" y="7325"/>
                  </a:cubicBezTo>
                  <a:cubicBezTo>
                    <a:pt x="645" y="7320"/>
                    <a:pt x="649" y="7315"/>
                    <a:pt x="653" y="7311"/>
                  </a:cubicBezTo>
                  <a:cubicBezTo>
                    <a:pt x="657" y="7304"/>
                    <a:pt x="664" y="7294"/>
                    <a:pt x="673" y="7282"/>
                  </a:cubicBezTo>
                  <a:cubicBezTo>
                    <a:pt x="686" y="7265"/>
                    <a:pt x="702" y="7245"/>
                    <a:pt x="714" y="7229"/>
                  </a:cubicBezTo>
                  <a:cubicBezTo>
                    <a:pt x="721" y="7221"/>
                    <a:pt x="726" y="7214"/>
                    <a:pt x="730" y="7209"/>
                  </a:cubicBezTo>
                  <a:cubicBezTo>
                    <a:pt x="732" y="7207"/>
                    <a:pt x="734" y="7205"/>
                    <a:pt x="735" y="7203"/>
                  </a:cubicBezTo>
                  <a:cubicBezTo>
                    <a:pt x="735" y="7203"/>
                    <a:pt x="735" y="7203"/>
                    <a:pt x="735" y="7203"/>
                  </a:cubicBezTo>
                  <a:cubicBezTo>
                    <a:pt x="754" y="7192"/>
                    <a:pt x="890" y="7111"/>
                    <a:pt x="933" y="7085"/>
                  </a:cubicBezTo>
                  <a:cubicBezTo>
                    <a:pt x="945" y="7078"/>
                    <a:pt x="955" y="7070"/>
                    <a:pt x="963" y="7062"/>
                  </a:cubicBezTo>
                  <a:cubicBezTo>
                    <a:pt x="969" y="7056"/>
                    <a:pt x="974" y="7050"/>
                    <a:pt x="978" y="7043"/>
                  </a:cubicBezTo>
                  <a:cubicBezTo>
                    <a:pt x="985" y="7034"/>
                    <a:pt x="990" y="7024"/>
                    <a:pt x="996" y="7014"/>
                  </a:cubicBezTo>
                  <a:cubicBezTo>
                    <a:pt x="1003" y="7004"/>
                    <a:pt x="1010" y="6993"/>
                    <a:pt x="1019" y="6981"/>
                  </a:cubicBezTo>
                  <a:cubicBezTo>
                    <a:pt x="1038" y="6957"/>
                    <a:pt x="1061" y="6927"/>
                    <a:pt x="1084" y="6892"/>
                  </a:cubicBezTo>
                  <a:cubicBezTo>
                    <a:pt x="1106" y="6857"/>
                    <a:pt x="1127" y="6817"/>
                    <a:pt x="1141" y="6774"/>
                  </a:cubicBezTo>
                  <a:cubicBezTo>
                    <a:pt x="1148" y="6754"/>
                    <a:pt x="1153" y="6739"/>
                    <a:pt x="1157" y="6729"/>
                  </a:cubicBezTo>
                  <a:cubicBezTo>
                    <a:pt x="1163" y="6714"/>
                    <a:pt x="1166" y="6707"/>
                    <a:pt x="1169" y="6700"/>
                  </a:cubicBezTo>
                  <a:cubicBezTo>
                    <a:pt x="1171" y="6697"/>
                    <a:pt x="1172" y="6693"/>
                    <a:pt x="1174" y="6689"/>
                  </a:cubicBezTo>
                  <a:cubicBezTo>
                    <a:pt x="1175" y="6684"/>
                    <a:pt x="1177" y="6679"/>
                    <a:pt x="1178" y="6672"/>
                  </a:cubicBezTo>
                  <a:cubicBezTo>
                    <a:pt x="1179" y="6669"/>
                    <a:pt x="1181" y="6665"/>
                    <a:pt x="1183" y="6660"/>
                  </a:cubicBezTo>
                  <a:cubicBezTo>
                    <a:pt x="1187" y="6652"/>
                    <a:pt x="1194" y="6642"/>
                    <a:pt x="1201" y="6632"/>
                  </a:cubicBezTo>
                  <a:cubicBezTo>
                    <a:pt x="1212" y="6616"/>
                    <a:pt x="1225" y="6600"/>
                    <a:pt x="1236" y="6585"/>
                  </a:cubicBezTo>
                  <a:cubicBezTo>
                    <a:pt x="1241" y="6578"/>
                    <a:pt x="1246" y="6570"/>
                    <a:pt x="1251" y="6564"/>
                  </a:cubicBezTo>
                  <a:cubicBezTo>
                    <a:pt x="1255" y="6557"/>
                    <a:pt x="1259" y="6551"/>
                    <a:pt x="1261" y="6544"/>
                  </a:cubicBezTo>
                  <a:cubicBezTo>
                    <a:pt x="1261" y="6544"/>
                    <a:pt x="1261" y="6543"/>
                    <a:pt x="1262" y="6542"/>
                  </a:cubicBezTo>
                  <a:cubicBezTo>
                    <a:pt x="1264" y="6539"/>
                    <a:pt x="1267" y="6535"/>
                    <a:pt x="1272" y="6530"/>
                  </a:cubicBezTo>
                  <a:cubicBezTo>
                    <a:pt x="1281" y="6521"/>
                    <a:pt x="1293" y="6510"/>
                    <a:pt x="1308" y="6499"/>
                  </a:cubicBezTo>
                  <a:cubicBezTo>
                    <a:pt x="1330" y="6481"/>
                    <a:pt x="1357" y="6460"/>
                    <a:pt x="1385" y="6439"/>
                  </a:cubicBezTo>
                  <a:cubicBezTo>
                    <a:pt x="1413" y="6418"/>
                    <a:pt x="1442" y="6396"/>
                    <a:pt x="1467" y="6376"/>
                  </a:cubicBezTo>
                  <a:cubicBezTo>
                    <a:pt x="1510" y="6344"/>
                    <a:pt x="1538" y="6315"/>
                    <a:pt x="1561" y="6291"/>
                  </a:cubicBezTo>
                  <a:cubicBezTo>
                    <a:pt x="1573" y="6279"/>
                    <a:pt x="1583" y="6268"/>
                    <a:pt x="1593" y="6257"/>
                  </a:cubicBezTo>
                  <a:cubicBezTo>
                    <a:pt x="1603" y="6247"/>
                    <a:pt x="1613" y="6238"/>
                    <a:pt x="1624" y="6229"/>
                  </a:cubicBezTo>
                  <a:cubicBezTo>
                    <a:pt x="1631" y="6224"/>
                    <a:pt x="1637" y="6217"/>
                    <a:pt x="1643" y="6209"/>
                  </a:cubicBezTo>
                  <a:cubicBezTo>
                    <a:pt x="1653" y="6196"/>
                    <a:pt x="1662" y="6179"/>
                    <a:pt x="1671" y="6163"/>
                  </a:cubicBezTo>
                  <a:cubicBezTo>
                    <a:pt x="1683" y="6138"/>
                    <a:pt x="1693" y="6111"/>
                    <a:pt x="1700" y="6091"/>
                  </a:cubicBezTo>
                  <a:cubicBezTo>
                    <a:pt x="1707" y="6071"/>
                    <a:pt x="1711" y="6057"/>
                    <a:pt x="1711" y="6057"/>
                  </a:cubicBezTo>
                  <a:cubicBezTo>
                    <a:pt x="1711" y="6057"/>
                    <a:pt x="1711" y="6057"/>
                    <a:pt x="1711" y="6057"/>
                  </a:cubicBezTo>
                  <a:cubicBezTo>
                    <a:pt x="1712" y="6055"/>
                    <a:pt x="1730" y="5993"/>
                    <a:pt x="1774" y="5932"/>
                  </a:cubicBezTo>
                  <a:cubicBezTo>
                    <a:pt x="1795" y="5902"/>
                    <a:pt x="1828" y="5875"/>
                    <a:pt x="1867" y="5849"/>
                  </a:cubicBezTo>
                  <a:cubicBezTo>
                    <a:pt x="1905" y="5823"/>
                    <a:pt x="1949" y="5798"/>
                    <a:pt x="1991" y="5770"/>
                  </a:cubicBezTo>
                  <a:cubicBezTo>
                    <a:pt x="2010" y="5758"/>
                    <a:pt x="2037" y="5746"/>
                    <a:pt x="2067" y="5736"/>
                  </a:cubicBezTo>
                  <a:cubicBezTo>
                    <a:pt x="2112" y="5720"/>
                    <a:pt x="2163" y="5709"/>
                    <a:pt x="2202" y="5701"/>
                  </a:cubicBezTo>
                  <a:cubicBezTo>
                    <a:pt x="2222" y="5697"/>
                    <a:pt x="2239" y="5695"/>
                    <a:pt x="2251" y="5693"/>
                  </a:cubicBezTo>
                  <a:cubicBezTo>
                    <a:pt x="2257" y="5692"/>
                    <a:pt x="2261" y="5691"/>
                    <a:pt x="2265" y="5690"/>
                  </a:cubicBezTo>
                  <a:cubicBezTo>
                    <a:pt x="2266" y="5690"/>
                    <a:pt x="2268" y="5690"/>
                    <a:pt x="2268" y="5690"/>
                  </a:cubicBezTo>
                  <a:cubicBezTo>
                    <a:pt x="2269" y="5690"/>
                    <a:pt x="2269" y="5690"/>
                    <a:pt x="2269" y="5690"/>
                  </a:cubicBezTo>
                  <a:cubicBezTo>
                    <a:pt x="2270" y="5690"/>
                    <a:pt x="2270" y="5690"/>
                    <a:pt x="2270" y="5690"/>
                  </a:cubicBezTo>
                  <a:cubicBezTo>
                    <a:pt x="2279" y="5688"/>
                    <a:pt x="2279" y="5688"/>
                    <a:pt x="2279" y="5688"/>
                  </a:cubicBezTo>
                  <a:cubicBezTo>
                    <a:pt x="2319" y="5548"/>
                    <a:pt x="2319" y="5548"/>
                    <a:pt x="2319" y="5548"/>
                  </a:cubicBezTo>
                  <a:cubicBezTo>
                    <a:pt x="2261" y="5277"/>
                    <a:pt x="2261" y="5277"/>
                    <a:pt x="2261" y="5277"/>
                  </a:cubicBezTo>
                  <a:cubicBezTo>
                    <a:pt x="2252" y="5276"/>
                    <a:pt x="2252" y="5276"/>
                    <a:pt x="2252" y="5276"/>
                  </a:cubicBezTo>
                  <a:cubicBezTo>
                    <a:pt x="2252" y="5276"/>
                    <a:pt x="2208" y="5269"/>
                    <a:pt x="2154" y="5261"/>
                  </a:cubicBezTo>
                  <a:cubicBezTo>
                    <a:pt x="2100" y="5253"/>
                    <a:pt x="2035" y="5244"/>
                    <a:pt x="1994" y="5239"/>
                  </a:cubicBezTo>
                  <a:cubicBezTo>
                    <a:pt x="1976" y="5237"/>
                    <a:pt x="1961" y="5230"/>
                    <a:pt x="1947" y="5219"/>
                  </a:cubicBezTo>
                  <a:cubicBezTo>
                    <a:pt x="1927" y="5204"/>
                    <a:pt x="1911" y="5181"/>
                    <a:pt x="1901" y="5162"/>
                  </a:cubicBezTo>
                  <a:cubicBezTo>
                    <a:pt x="1896" y="5153"/>
                    <a:pt x="1892" y="5144"/>
                    <a:pt x="1889" y="5138"/>
                  </a:cubicBezTo>
                  <a:cubicBezTo>
                    <a:pt x="1888" y="5136"/>
                    <a:pt x="1888" y="5134"/>
                    <a:pt x="1887" y="5132"/>
                  </a:cubicBezTo>
                  <a:cubicBezTo>
                    <a:pt x="1931" y="4880"/>
                    <a:pt x="1931" y="4880"/>
                    <a:pt x="1931" y="4880"/>
                  </a:cubicBezTo>
                  <a:cubicBezTo>
                    <a:pt x="1935" y="4879"/>
                    <a:pt x="1942" y="4878"/>
                    <a:pt x="1949" y="4876"/>
                  </a:cubicBezTo>
                  <a:cubicBezTo>
                    <a:pt x="1975" y="4871"/>
                    <a:pt x="2013" y="4860"/>
                    <a:pt x="2046" y="4838"/>
                  </a:cubicBezTo>
                  <a:cubicBezTo>
                    <a:pt x="2063" y="4826"/>
                    <a:pt x="2079" y="4812"/>
                    <a:pt x="2090" y="4794"/>
                  </a:cubicBezTo>
                  <a:cubicBezTo>
                    <a:pt x="2101" y="4776"/>
                    <a:pt x="2108" y="4754"/>
                    <a:pt x="2108" y="4729"/>
                  </a:cubicBezTo>
                  <a:cubicBezTo>
                    <a:pt x="2108" y="4722"/>
                    <a:pt x="2108" y="4716"/>
                    <a:pt x="2107" y="4709"/>
                  </a:cubicBezTo>
                  <a:cubicBezTo>
                    <a:pt x="2103" y="4676"/>
                    <a:pt x="2091" y="4651"/>
                    <a:pt x="2076" y="4631"/>
                  </a:cubicBezTo>
                  <a:cubicBezTo>
                    <a:pt x="2065" y="4616"/>
                    <a:pt x="2051" y="4605"/>
                    <a:pt x="2038" y="4596"/>
                  </a:cubicBezTo>
                  <a:cubicBezTo>
                    <a:pt x="2017" y="4583"/>
                    <a:pt x="1995" y="4576"/>
                    <a:pt x="1976" y="4572"/>
                  </a:cubicBezTo>
                  <a:cubicBezTo>
                    <a:pt x="1957" y="4569"/>
                    <a:pt x="1942" y="4568"/>
                    <a:pt x="1933" y="4568"/>
                  </a:cubicBezTo>
                  <a:cubicBezTo>
                    <a:pt x="1932" y="4568"/>
                    <a:pt x="1931" y="4568"/>
                    <a:pt x="1930" y="4568"/>
                  </a:cubicBezTo>
                  <a:cubicBezTo>
                    <a:pt x="1715" y="4473"/>
                    <a:pt x="1715" y="4473"/>
                    <a:pt x="1715" y="4473"/>
                  </a:cubicBezTo>
                  <a:cubicBezTo>
                    <a:pt x="1720" y="4457"/>
                    <a:pt x="1730" y="4425"/>
                    <a:pt x="1742" y="4390"/>
                  </a:cubicBezTo>
                  <a:cubicBezTo>
                    <a:pt x="1749" y="4368"/>
                    <a:pt x="1758" y="4344"/>
                    <a:pt x="1767" y="4323"/>
                  </a:cubicBezTo>
                  <a:cubicBezTo>
                    <a:pt x="1776" y="4301"/>
                    <a:pt x="1785" y="4281"/>
                    <a:pt x="1793" y="4267"/>
                  </a:cubicBezTo>
                  <a:cubicBezTo>
                    <a:pt x="1801" y="4253"/>
                    <a:pt x="1812" y="4242"/>
                    <a:pt x="1823" y="4233"/>
                  </a:cubicBezTo>
                  <a:cubicBezTo>
                    <a:pt x="1841" y="4219"/>
                    <a:pt x="1861" y="4211"/>
                    <a:pt x="1876" y="4207"/>
                  </a:cubicBezTo>
                  <a:cubicBezTo>
                    <a:pt x="1884" y="4204"/>
                    <a:pt x="1890" y="4203"/>
                    <a:pt x="1895" y="4202"/>
                  </a:cubicBezTo>
                  <a:cubicBezTo>
                    <a:pt x="1897" y="4201"/>
                    <a:pt x="1899" y="4201"/>
                    <a:pt x="1900" y="4201"/>
                  </a:cubicBezTo>
                  <a:cubicBezTo>
                    <a:pt x="2242" y="4255"/>
                    <a:pt x="2242" y="4255"/>
                    <a:pt x="2242" y="4255"/>
                  </a:cubicBezTo>
                  <a:cubicBezTo>
                    <a:pt x="2403" y="4461"/>
                    <a:pt x="2403" y="4461"/>
                    <a:pt x="2403" y="4461"/>
                  </a:cubicBezTo>
                  <a:cubicBezTo>
                    <a:pt x="2458" y="4581"/>
                    <a:pt x="2458" y="4581"/>
                    <a:pt x="2458" y="4581"/>
                  </a:cubicBezTo>
                  <a:cubicBezTo>
                    <a:pt x="2662" y="4776"/>
                    <a:pt x="2662" y="4776"/>
                    <a:pt x="2662" y="4776"/>
                  </a:cubicBezTo>
                  <a:cubicBezTo>
                    <a:pt x="2842" y="4955"/>
                    <a:pt x="2842" y="4955"/>
                    <a:pt x="2842" y="4955"/>
                  </a:cubicBezTo>
                  <a:cubicBezTo>
                    <a:pt x="3092" y="4917"/>
                    <a:pt x="3092" y="4917"/>
                    <a:pt x="3092" y="4917"/>
                  </a:cubicBezTo>
                  <a:cubicBezTo>
                    <a:pt x="3095" y="4914"/>
                    <a:pt x="3095" y="4914"/>
                    <a:pt x="3095" y="4914"/>
                  </a:cubicBezTo>
                  <a:cubicBezTo>
                    <a:pt x="3095" y="4914"/>
                    <a:pt x="3112" y="4900"/>
                    <a:pt x="3129" y="4876"/>
                  </a:cubicBezTo>
                  <a:cubicBezTo>
                    <a:pt x="3138" y="4865"/>
                    <a:pt x="3146" y="4851"/>
                    <a:pt x="3153" y="4836"/>
                  </a:cubicBezTo>
                  <a:cubicBezTo>
                    <a:pt x="3160" y="4820"/>
                    <a:pt x="3164" y="4803"/>
                    <a:pt x="3164" y="4784"/>
                  </a:cubicBezTo>
                  <a:cubicBezTo>
                    <a:pt x="3164" y="4775"/>
                    <a:pt x="3163" y="4766"/>
                    <a:pt x="3160" y="4758"/>
                  </a:cubicBezTo>
                  <a:cubicBezTo>
                    <a:pt x="3157" y="4752"/>
                    <a:pt x="3154" y="4746"/>
                    <a:pt x="3149" y="4740"/>
                  </a:cubicBezTo>
                  <a:cubicBezTo>
                    <a:pt x="3142" y="4731"/>
                    <a:pt x="3132" y="4724"/>
                    <a:pt x="3121" y="4717"/>
                  </a:cubicBezTo>
                  <a:cubicBezTo>
                    <a:pt x="3104" y="4708"/>
                    <a:pt x="3084" y="4699"/>
                    <a:pt x="3061" y="4686"/>
                  </a:cubicBezTo>
                  <a:cubicBezTo>
                    <a:pt x="3038" y="4674"/>
                    <a:pt x="3013" y="4659"/>
                    <a:pt x="2984" y="4636"/>
                  </a:cubicBezTo>
                  <a:cubicBezTo>
                    <a:pt x="2961" y="4617"/>
                    <a:pt x="2945" y="4603"/>
                    <a:pt x="2935" y="4592"/>
                  </a:cubicBezTo>
                  <a:cubicBezTo>
                    <a:pt x="2930" y="4586"/>
                    <a:pt x="2927" y="4582"/>
                    <a:pt x="2925" y="4578"/>
                  </a:cubicBezTo>
                  <a:cubicBezTo>
                    <a:pt x="2923" y="4574"/>
                    <a:pt x="2922" y="4570"/>
                    <a:pt x="2922" y="4566"/>
                  </a:cubicBezTo>
                  <a:cubicBezTo>
                    <a:pt x="2922" y="4562"/>
                    <a:pt x="2923" y="4556"/>
                    <a:pt x="2927" y="4548"/>
                  </a:cubicBezTo>
                  <a:cubicBezTo>
                    <a:pt x="2932" y="4537"/>
                    <a:pt x="2941" y="4522"/>
                    <a:pt x="2954" y="4502"/>
                  </a:cubicBezTo>
                  <a:cubicBezTo>
                    <a:pt x="2968" y="4481"/>
                    <a:pt x="2985" y="4456"/>
                    <a:pt x="3006" y="4424"/>
                  </a:cubicBezTo>
                  <a:cubicBezTo>
                    <a:pt x="3023" y="4397"/>
                    <a:pt x="3036" y="4376"/>
                    <a:pt x="3043" y="4359"/>
                  </a:cubicBezTo>
                  <a:cubicBezTo>
                    <a:pt x="3047" y="4351"/>
                    <a:pt x="3050" y="4343"/>
                    <a:pt x="3052" y="4337"/>
                  </a:cubicBezTo>
                  <a:cubicBezTo>
                    <a:pt x="3054" y="4330"/>
                    <a:pt x="3055" y="4324"/>
                    <a:pt x="3055" y="4318"/>
                  </a:cubicBezTo>
                  <a:cubicBezTo>
                    <a:pt x="3055" y="4313"/>
                    <a:pt x="3054" y="4308"/>
                    <a:pt x="3052" y="4303"/>
                  </a:cubicBezTo>
                  <a:cubicBezTo>
                    <a:pt x="3050" y="4299"/>
                    <a:pt x="3048" y="4296"/>
                    <a:pt x="3045" y="4293"/>
                  </a:cubicBezTo>
                  <a:cubicBezTo>
                    <a:pt x="3041" y="4288"/>
                    <a:pt x="3036" y="4285"/>
                    <a:pt x="3032" y="4283"/>
                  </a:cubicBezTo>
                  <a:cubicBezTo>
                    <a:pt x="3026" y="4279"/>
                    <a:pt x="3020" y="4275"/>
                    <a:pt x="3016" y="4271"/>
                  </a:cubicBezTo>
                  <a:cubicBezTo>
                    <a:pt x="3014" y="4269"/>
                    <a:pt x="3013" y="4266"/>
                    <a:pt x="3011" y="4263"/>
                  </a:cubicBezTo>
                  <a:cubicBezTo>
                    <a:pt x="3010" y="4259"/>
                    <a:pt x="3008" y="4255"/>
                    <a:pt x="3008" y="4249"/>
                  </a:cubicBezTo>
                  <a:cubicBezTo>
                    <a:pt x="3007" y="4243"/>
                    <a:pt x="3005" y="4237"/>
                    <a:pt x="3002" y="4232"/>
                  </a:cubicBezTo>
                  <a:cubicBezTo>
                    <a:pt x="2998" y="4221"/>
                    <a:pt x="2990" y="4211"/>
                    <a:pt x="2981" y="4202"/>
                  </a:cubicBezTo>
                  <a:cubicBezTo>
                    <a:pt x="2965" y="4186"/>
                    <a:pt x="2944" y="4172"/>
                    <a:pt x="2921" y="4158"/>
                  </a:cubicBezTo>
                  <a:cubicBezTo>
                    <a:pt x="2887" y="4139"/>
                    <a:pt x="2849" y="4122"/>
                    <a:pt x="2819" y="4110"/>
                  </a:cubicBezTo>
                  <a:cubicBezTo>
                    <a:pt x="2790" y="4098"/>
                    <a:pt x="2769" y="4091"/>
                    <a:pt x="2769" y="4091"/>
                  </a:cubicBezTo>
                  <a:cubicBezTo>
                    <a:pt x="2768" y="4091"/>
                    <a:pt x="2768" y="4091"/>
                    <a:pt x="2768" y="4091"/>
                  </a:cubicBezTo>
                  <a:cubicBezTo>
                    <a:pt x="2533" y="4045"/>
                    <a:pt x="2533" y="4045"/>
                    <a:pt x="2533" y="4045"/>
                  </a:cubicBezTo>
                  <a:cubicBezTo>
                    <a:pt x="2366" y="3799"/>
                    <a:pt x="2366" y="3799"/>
                    <a:pt x="2366" y="3799"/>
                  </a:cubicBezTo>
                  <a:cubicBezTo>
                    <a:pt x="2464" y="3568"/>
                    <a:pt x="2464" y="3568"/>
                    <a:pt x="2464" y="3568"/>
                  </a:cubicBezTo>
                  <a:cubicBezTo>
                    <a:pt x="2465" y="3567"/>
                    <a:pt x="2466" y="3565"/>
                    <a:pt x="2467" y="3562"/>
                  </a:cubicBezTo>
                  <a:cubicBezTo>
                    <a:pt x="2482" y="3534"/>
                    <a:pt x="2545" y="3417"/>
                    <a:pt x="2602" y="3321"/>
                  </a:cubicBezTo>
                  <a:cubicBezTo>
                    <a:pt x="2608" y="3309"/>
                    <a:pt x="2613" y="3299"/>
                    <a:pt x="2617" y="3289"/>
                  </a:cubicBezTo>
                  <a:cubicBezTo>
                    <a:pt x="2620" y="3279"/>
                    <a:pt x="2622" y="3270"/>
                    <a:pt x="2622" y="3261"/>
                  </a:cubicBezTo>
                  <a:cubicBezTo>
                    <a:pt x="2622" y="3253"/>
                    <a:pt x="2620" y="3245"/>
                    <a:pt x="2617" y="3237"/>
                  </a:cubicBezTo>
                  <a:cubicBezTo>
                    <a:pt x="2613" y="3231"/>
                    <a:pt x="2609" y="3226"/>
                    <a:pt x="2604" y="3221"/>
                  </a:cubicBezTo>
                  <a:cubicBezTo>
                    <a:pt x="2595" y="3213"/>
                    <a:pt x="2584" y="3206"/>
                    <a:pt x="2572" y="3200"/>
                  </a:cubicBezTo>
                  <a:cubicBezTo>
                    <a:pt x="2553" y="3190"/>
                    <a:pt x="2530" y="3180"/>
                    <a:pt x="2505" y="3166"/>
                  </a:cubicBezTo>
                  <a:cubicBezTo>
                    <a:pt x="2480" y="3152"/>
                    <a:pt x="2452" y="3134"/>
                    <a:pt x="2424" y="3110"/>
                  </a:cubicBezTo>
                  <a:cubicBezTo>
                    <a:pt x="2392" y="3083"/>
                    <a:pt x="2370" y="3059"/>
                    <a:pt x="2353" y="3034"/>
                  </a:cubicBezTo>
                  <a:cubicBezTo>
                    <a:pt x="2340" y="3015"/>
                    <a:pt x="2330" y="2997"/>
                    <a:pt x="2322" y="2976"/>
                  </a:cubicBezTo>
                  <a:cubicBezTo>
                    <a:pt x="2310" y="2946"/>
                    <a:pt x="2302" y="2911"/>
                    <a:pt x="2293" y="2869"/>
                  </a:cubicBezTo>
                  <a:cubicBezTo>
                    <a:pt x="2285" y="2826"/>
                    <a:pt x="2276" y="2776"/>
                    <a:pt x="2263" y="2713"/>
                  </a:cubicBezTo>
                  <a:cubicBezTo>
                    <a:pt x="2255" y="2675"/>
                    <a:pt x="2252" y="2640"/>
                    <a:pt x="2252" y="2609"/>
                  </a:cubicBezTo>
                  <a:cubicBezTo>
                    <a:pt x="2252" y="2538"/>
                    <a:pt x="2269" y="2486"/>
                    <a:pt x="2291" y="2442"/>
                  </a:cubicBezTo>
                  <a:cubicBezTo>
                    <a:pt x="2301" y="2420"/>
                    <a:pt x="2313" y="2400"/>
                    <a:pt x="2324" y="2381"/>
                  </a:cubicBezTo>
                  <a:cubicBezTo>
                    <a:pt x="2336" y="2362"/>
                    <a:pt x="2346" y="2345"/>
                    <a:pt x="2354" y="2327"/>
                  </a:cubicBezTo>
                  <a:cubicBezTo>
                    <a:pt x="2358" y="2319"/>
                    <a:pt x="2365" y="2309"/>
                    <a:pt x="2376" y="2298"/>
                  </a:cubicBezTo>
                  <a:cubicBezTo>
                    <a:pt x="2395" y="2278"/>
                    <a:pt x="2424" y="2257"/>
                    <a:pt x="2456" y="2236"/>
                  </a:cubicBezTo>
                  <a:cubicBezTo>
                    <a:pt x="2504" y="2204"/>
                    <a:pt x="2560" y="2173"/>
                    <a:pt x="2603" y="2150"/>
                  </a:cubicBezTo>
                  <a:cubicBezTo>
                    <a:pt x="2625" y="2139"/>
                    <a:pt x="2644" y="2130"/>
                    <a:pt x="2657" y="2123"/>
                  </a:cubicBezTo>
                  <a:cubicBezTo>
                    <a:pt x="2664" y="2120"/>
                    <a:pt x="2669" y="2117"/>
                    <a:pt x="2673" y="2116"/>
                  </a:cubicBezTo>
                  <a:cubicBezTo>
                    <a:pt x="2674" y="2115"/>
                    <a:pt x="2676" y="2114"/>
                    <a:pt x="2677" y="2114"/>
                  </a:cubicBezTo>
                  <a:cubicBezTo>
                    <a:pt x="2678" y="2113"/>
                    <a:pt x="2678" y="2113"/>
                    <a:pt x="2678" y="2113"/>
                  </a:cubicBezTo>
                  <a:cubicBezTo>
                    <a:pt x="2681" y="2112"/>
                    <a:pt x="2681" y="2112"/>
                    <a:pt x="2681" y="2112"/>
                  </a:cubicBezTo>
                  <a:cubicBezTo>
                    <a:pt x="2683" y="2109"/>
                    <a:pt x="2683" y="2109"/>
                    <a:pt x="2683" y="2109"/>
                  </a:cubicBezTo>
                  <a:cubicBezTo>
                    <a:pt x="2683" y="2109"/>
                    <a:pt x="2729" y="2054"/>
                    <a:pt x="2777" y="1996"/>
                  </a:cubicBezTo>
                  <a:cubicBezTo>
                    <a:pt x="2801" y="1966"/>
                    <a:pt x="2826" y="1936"/>
                    <a:pt x="2846" y="1911"/>
                  </a:cubicBezTo>
                  <a:cubicBezTo>
                    <a:pt x="2856" y="1899"/>
                    <a:pt x="2865" y="1888"/>
                    <a:pt x="2871" y="1879"/>
                  </a:cubicBezTo>
                  <a:cubicBezTo>
                    <a:pt x="2875" y="1875"/>
                    <a:pt x="2878" y="1871"/>
                    <a:pt x="2880" y="1868"/>
                  </a:cubicBezTo>
                  <a:cubicBezTo>
                    <a:pt x="2883" y="1865"/>
                    <a:pt x="2885" y="1862"/>
                    <a:pt x="2886" y="1860"/>
                  </a:cubicBezTo>
                  <a:cubicBezTo>
                    <a:pt x="2887" y="1858"/>
                    <a:pt x="2888" y="1857"/>
                    <a:pt x="2888" y="1855"/>
                  </a:cubicBezTo>
                  <a:cubicBezTo>
                    <a:pt x="2889" y="1853"/>
                    <a:pt x="2890" y="1850"/>
                    <a:pt x="2891" y="1847"/>
                  </a:cubicBezTo>
                  <a:cubicBezTo>
                    <a:pt x="2892" y="1841"/>
                    <a:pt x="2894" y="1832"/>
                    <a:pt x="2895" y="1822"/>
                  </a:cubicBezTo>
                  <a:cubicBezTo>
                    <a:pt x="2901" y="1784"/>
                    <a:pt x="2908" y="1717"/>
                    <a:pt x="2915" y="1638"/>
                  </a:cubicBezTo>
                  <a:cubicBezTo>
                    <a:pt x="2936" y="1413"/>
                    <a:pt x="2959" y="1091"/>
                    <a:pt x="2962" y="1056"/>
                  </a:cubicBezTo>
                  <a:cubicBezTo>
                    <a:pt x="2962" y="1055"/>
                    <a:pt x="2963" y="1054"/>
                    <a:pt x="2964" y="1051"/>
                  </a:cubicBezTo>
                  <a:cubicBezTo>
                    <a:pt x="2973" y="1034"/>
                    <a:pt x="2996" y="991"/>
                    <a:pt x="3021" y="946"/>
                  </a:cubicBezTo>
                  <a:cubicBezTo>
                    <a:pt x="3034" y="923"/>
                    <a:pt x="3047" y="900"/>
                    <a:pt x="3058" y="880"/>
                  </a:cubicBezTo>
                  <a:cubicBezTo>
                    <a:pt x="3070" y="860"/>
                    <a:pt x="3081" y="842"/>
                    <a:pt x="3088" y="831"/>
                  </a:cubicBezTo>
                  <a:cubicBezTo>
                    <a:pt x="3098" y="816"/>
                    <a:pt x="3105" y="798"/>
                    <a:pt x="3113" y="780"/>
                  </a:cubicBezTo>
                  <a:cubicBezTo>
                    <a:pt x="3118" y="767"/>
                    <a:pt x="3124" y="753"/>
                    <a:pt x="3131" y="740"/>
                  </a:cubicBezTo>
                  <a:cubicBezTo>
                    <a:pt x="3141" y="720"/>
                    <a:pt x="3153" y="702"/>
                    <a:pt x="3169" y="690"/>
                  </a:cubicBezTo>
                  <a:cubicBezTo>
                    <a:pt x="3177" y="684"/>
                    <a:pt x="3186" y="679"/>
                    <a:pt x="3197" y="675"/>
                  </a:cubicBezTo>
                  <a:cubicBezTo>
                    <a:pt x="3208" y="672"/>
                    <a:pt x="3220" y="670"/>
                    <a:pt x="3235" y="670"/>
                  </a:cubicBezTo>
                  <a:cubicBezTo>
                    <a:pt x="3242" y="670"/>
                    <a:pt x="3250" y="670"/>
                    <a:pt x="3259" y="671"/>
                  </a:cubicBezTo>
                  <a:cubicBezTo>
                    <a:pt x="3273" y="673"/>
                    <a:pt x="3273" y="673"/>
                    <a:pt x="3273" y="673"/>
                  </a:cubicBezTo>
                  <a:cubicBezTo>
                    <a:pt x="3293" y="410"/>
                    <a:pt x="3293" y="410"/>
                    <a:pt x="3293" y="410"/>
                  </a:cubicBezTo>
                  <a:cubicBezTo>
                    <a:pt x="3293" y="149"/>
                    <a:pt x="3293" y="149"/>
                    <a:pt x="3293" y="149"/>
                  </a:cubicBezTo>
                  <a:cubicBezTo>
                    <a:pt x="3440" y="28"/>
                    <a:pt x="3440" y="28"/>
                    <a:pt x="3440" y="28"/>
                  </a:cubicBezTo>
                  <a:cubicBezTo>
                    <a:pt x="3441" y="28"/>
                    <a:pt x="3441" y="28"/>
                    <a:pt x="3442" y="28"/>
                  </a:cubicBezTo>
                  <a:cubicBezTo>
                    <a:pt x="3475" y="28"/>
                    <a:pt x="3609" y="28"/>
                    <a:pt x="3665" y="28"/>
                  </a:cubicBezTo>
                  <a:cubicBezTo>
                    <a:pt x="3680" y="28"/>
                    <a:pt x="3693" y="29"/>
                    <a:pt x="3705" y="33"/>
                  </a:cubicBezTo>
                  <a:cubicBezTo>
                    <a:pt x="3714" y="36"/>
                    <a:pt x="3723" y="40"/>
                    <a:pt x="3732" y="45"/>
                  </a:cubicBezTo>
                  <a:cubicBezTo>
                    <a:pt x="3745" y="53"/>
                    <a:pt x="3759" y="64"/>
                    <a:pt x="3775" y="80"/>
                  </a:cubicBezTo>
                  <a:cubicBezTo>
                    <a:pt x="3791" y="96"/>
                    <a:pt x="3808" y="116"/>
                    <a:pt x="3829" y="142"/>
                  </a:cubicBezTo>
                  <a:cubicBezTo>
                    <a:pt x="3847" y="165"/>
                    <a:pt x="3858" y="182"/>
                    <a:pt x="3866" y="196"/>
                  </a:cubicBezTo>
                  <a:cubicBezTo>
                    <a:pt x="3872" y="207"/>
                    <a:pt x="3876" y="216"/>
                    <a:pt x="3879" y="225"/>
                  </a:cubicBezTo>
                  <a:cubicBezTo>
                    <a:pt x="3884" y="238"/>
                    <a:pt x="3888" y="250"/>
                    <a:pt x="3893" y="266"/>
                  </a:cubicBezTo>
                  <a:cubicBezTo>
                    <a:pt x="3898" y="282"/>
                    <a:pt x="3906" y="300"/>
                    <a:pt x="3919" y="324"/>
                  </a:cubicBezTo>
                  <a:cubicBezTo>
                    <a:pt x="3930" y="343"/>
                    <a:pt x="3934" y="363"/>
                    <a:pt x="3934" y="383"/>
                  </a:cubicBezTo>
                  <a:cubicBezTo>
                    <a:pt x="3934" y="410"/>
                    <a:pt x="3926" y="435"/>
                    <a:pt x="3918" y="454"/>
                  </a:cubicBezTo>
                  <a:cubicBezTo>
                    <a:pt x="3914" y="463"/>
                    <a:pt x="3909" y="471"/>
                    <a:pt x="3906" y="476"/>
                  </a:cubicBezTo>
                  <a:cubicBezTo>
                    <a:pt x="3905" y="479"/>
                    <a:pt x="3904" y="481"/>
                    <a:pt x="3903" y="482"/>
                  </a:cubicBezTo>
                  <a:cubicBezTo>
                    <a:pt x="3902" y="483"/>
                    <a:pt x="3902" y="483"/>
                    <a:pt x="3902" y="483"/>
                  </a:cubicBezTo>
                  <a:cubicBezTo>
                    <a:pt x="3902" y="484"/>
                    <a:pt x="3902" y="484"/>
                    <a:pt x="3902" y="484"/>
                  </a:cubicBezTo>
                  <a:cubicBezTo>
                    <a:pt x="3902" y="484"/>
                    <a:pt x="3902" y="484"/>
                    <a:pt x="3902" y="484"/>
                  </a:cubicBezTo>
                  <a:cubicBezTo>
                    <a:pt x="3898" y="489"/>
                    <a:pt x="3898" y="489"/>
                    <a:pt x="3898" y="489"/>
                  </a:cubicBezTo>
                  <a:cubicBezTo>
                    <a:pt x="3938" y="648"/>
                    <a:pt x="3938" y="648"/>
                    <a:pt x="3938" y="648"/>
                  </a:cubicBezTo>
                  <a:cubicBezTo>
                    <a:pt x="3942" y="651"/>
                    <a:pt x="3942" y="651"/>
                    <a:pt x="3942" y="651"/>
                  </a:cubicBezTo>
                  <a:cubicBezTo>
                    <a:pt x="3942" y="651"/>
                    <a:pt x="3974" y="671"/>
                    <a:pt x="4015" y="697"/>
                  </a:cubicBezTo>
                  <a:cubicBezTo>
                    <a:pt x="4055" y="722"/>
                    <a:pt x="4103" y="752"/>
                    <a:pt x="4136" y="771"/>
                  </a:cubicBezTo>
                  <a:cubicBezTo>
                    <a:pt x="4168" y="789"/>
                    <a:pt x="4212" y="814"/>
                    <a:pt x="4247" y="835"/>
                  </a:cubicBezTo>
                  <a:cubicBezTo>
                    <a:pt x="4265" y="845"/>
                    <a:pt x="4281" y="854"/>
                    <a:pt x="4292" y="861"/>
                  </a:cubicBezTo>
                  <a:cubicBezTo>
                    <a:pt x="4296" y="863"/>
                    <a:pt x="4300" y="865"/>
                    <a:pt x="4302" y="867"/>
                  </a:cubicBezTo>
                  <a:cubicBezTo>
                    <a:pt x="4300" y="889"/>
                    <a:pt x="4292" y="949"/>
                    <a:pt x="4285" y="1042"/>
                  </a:cubicBezTo>
                  <a:cubicBezTo>
                    <a:pt x="4281" y="1101"/>
                    <a:pt x="4271" y="1170"/>
                    <a:pt x="4263" y="1224"/>
                  </a:cubicBezTo>
                  <a:cubicBezTo>
                    <a:pt x="4259" y="1251"/>
                    <a:pt x="4256" y="1274"/>
                    <a:pt x="4253" y="1291"/>
                  </a:cubicBezTo>
                  <a:cubicBezTo>
                    <a:pt x="4252" y="1299"/>
                    <a:pt x="4250" y="1305"/>
                    <a:pt x="4250" y="1310"/>
                  </a:cubicBezTo>
                  <a:cubicBezTo>
                    <a:pt x="4249" y="1312"/>
                    <a:pt x="4249" y="1314"/>
                    <a:pt x="4249" y="1315"/>
                  </a:cubicBezTo>
                  <a:cubicBezTo>
                    <a:pt x="4249" y="1316"/>
                    <a:pt x="4249" y="1316"/>
                    <a:pt x="4249" y="1316"/>
                  </a:cubicBezTo>
                  <a:cubicBezTo>
                    <a:pt x="4194" y="1564"/>
                    <a:pt x="4194" y="1564"/>
                    <a:pt x="4194" y="1564"/>
                  </a:cubicBezTo>
                  <a:cubicBezTo>
                    <a:pt x="4191" y="1571"/>
                    <a:pt x="4165" y="1660"/>
                    <a:pt x="4138" y="1757"/>
                  </a:cubicBezTo>
                  <a:cubicBezTo>
                    <a:pt x="4125" y="1805"/>
                    <a:pt x="4100" y="1855"/>
                    <a:pt x="4076" y="1906"/>
                  </a:cubicBezTo>
                  <a:cubicBezTo>
                    <a:pt x="4052" y="1957"/>
                    <a:pt x="4028" y="2008"/>
                    <a:pt x="4019" y="2061"/>
                  </a:cubicBezTo>
                  <a:cubicBezTo>
                    <a:pt x="4015" y="2082"/>
                    <a:pt x="4013" y="2100"/>
                    <a:pt x="4013" y="2116"/>
                  </a:cubicBezTo>
                  <a:cubicBezTo>
                    <a:pt x="4013" y="2147"/>
                    <a:pt x="4020" y="2168"/>
                    <a:pt x="4027" y="2182"/>
                  </a:cubicBezTo>
                  <a:cubicBezTo>
                    <a:pt x="4032" y="2192"/>
                    <a:pt x="4037" y="2198"/>
                    <a:pt x="4040" y="2201"/>
                  </a:cubicBezTo>
                  <a:cubicBezTo>
                    <a:pt x="4138" y="2370"/>
                    <a:pt x="4138" y="2370"/>
                    <a:pt x="4138" y="2370"/>
                  </a:cubicBezTo>
                  <a:cubicBezTo>
                    <a:pt x="4138" y="2377"/>
                    <a:pt x="4137" y="2390"/>
                    <a:pt x="4137" y="2407"/>
                  </a:cubicBezTo>
                  <a:cubicBezTo>
                    <a:pt x="4137" y="2438"/>
                    <a:pt x="4138" y="2483"/>
                    <a:pt x="4144" y="2527"/>
                  </a:cubicBezTo>
                  <a:cubicBezTo>
                    <a:pt x="4146" y="2550"/>
                    <a:pt x="4150" y="2572"/>
                    <a:pt x="4155" y="2593"/>
                  </a:cubicBezTo>
                  <a:cubicBezTo>
                    <a:pt x="4161" y="2614"/>
                    <a:pt x="4167" y="2633"/>
                    <a:pt x="4177" y="2649"/>
                  </a:cubicBezTo>
                  <a:cubicBezTo>
                    <a:pt x="4184" y="2663"/>
                    <a:pt x="4190" y="2682"/>
                    <a:pt x="4193" y="2704"/>
                  </a:cubicBezTo>
                  <a:cubicBezTo>
                    <a:pt x="4197" y="2726"/>
                    <a:pt x="4198" y="2751"/>
                    <a:pt x="4198" y="2776"/>
                  </a:cubicBezTo>
                  <a:cubicBezTo>
                    <a:pt x="4198" y="2815"/>
                    <a:pt x="4194" y="2855"/>
                    <a:pt x="4191" y="2885"/>
                  </a:cubicBezTo>
                  <a:cubicBezTo>
                    <a:pt x="4189" y="2900"/>
                    <a:pt x="4188" y="2912"/>
                    <a:pt x="4186" y="2921"/>
                  </a:cubicBezTo>
                  <a:cubicBezTo>
                    <a:pt x="4186" y="2925"/>
                    <a:pt x="4185" y="2929"/>
                    <a:pt x="4185" y="2931"/>
                  </a:cubicBezTo>
                  <a:cubicBezTo>
                    <a:pt x="4185" y="2932"/>
                    <a:pt x="4184" y="2933"/>
                    <a:pt x="4184" y="2934"/>
                  </a:cubicBezTo>
                  <a:cubicBezTo>
                    <a:pt x="4184" y="2934"/>
                    <a:pt x="4184" y="2934"/>
                    <a:pt x="4184" y="2934"/>
                  </a:cubicBezTo>
                  <a:cubicBezTo>
                    <a:pt x="4184" y="2934"/>
                    <a:pt x="4184" y="2934"/>
                    <a:pt x="4184" y="2934"/>
                  </a:cubicBezTo>
                  <a:cubicBezTo>
                    <a:pt x="4184" y="2936"/>
                    <a:pt x="4184" y="2936"/>
                    <a:pt x="4184" y="2936"/>
                  </a:cubicBezTo>
                  <a:cubicBezTo>
                    <a:pt x="4184" y="3174"/>
                    <a:pt x="4184" y="3174"/>
                    <a:pt x="4184" y="3174"/>
                  </a:cubicBezTo>
                  <a:cubicBezTo>
                    <a:pt x="4182" y="3182"/>
                    <a:pt x="4174" y="3213"/>
                    <a:pt x="4166" y="3252"/>
                  </a:cubicBezTo>
                  <a:cubicBezTo>
                    <a:pt x="4161" y="3275"/>
                    <a:pt x="4157" y="3300"/>
                    <a:pt x="4153" y="3325"/>
                  </a:cubicBezTo>
                  <a:cubicBezTo>
                    <a:pt x="4150" y="3350"/>
                    <a:pt x="4147" y="3375"/>
                    <a:pt x="4147" y="3396"/>
                  </a:cubicBezTo>
                  <a:cubicBezTo>
                    <a:pt x="4147" y="3416"/>
                    <a:pt x="4144" y="3443"/>
                    <a:pt x="4139" y="3473"/>
                  </a:cubicBezTo>
                  <a:cubicBezTo>
                    <a:pt x="4131" y="3519"/>
                    <a:pt x="4120" y="3570"/>
                    <a:pt x="4110" y="3610"/>
                  </a:cubicBezTo>
                  <a:cubicBezTo>
                    <a:pt x="4105" y="3630"/>
                    <a:pt x="4101" y="3647"/>
                    <a:pt x="4098" y="3659"/>
                  </a:cubicBezTo>
                  <a:cubicBezTo>
                    <a:pt x="4096" y="3665"/>
                    <a:pt x="4095" y="3669"/>
                    <a:pt x="4094" y="3673"/>
                  </a:cubicBezTo>
                  <a:cubicBezTo>
                    <a:pt x="4093" y="3674"/>
                    <a:pt x="4093" y="3676"/>
                    <a:pt x="4093" y="3676"/>
                  </a:cubicBezTo>
                  <a:cubicBezTo>
                    <a:pt x="4093" y="3677"/>
                    <a:pt x="4093" y="3678"/>
                    <a:pt x="4093" y="3678"/>
                  </a:cubicBezTo>
                  <a:cubicBezTo>
                    <a:pt x="4091" y="3681"/>
                    <a:pt x="4091" y="3681"/>
                    <a:pt x="4091" y="3681"/>
                  </a:cubicBezTo>
                  <a:cubicBezTo>
                    <a:pt x="4175" y="3960"/>
                    <a:pt x="4175" y="3960"/>
                    <a:pt x="4175" y="3960"/>
                  </a:cubicBezTo>
                  <a:cubicBezTo>
                    <a:pt x="4230" y="4298"/>
                    <a:pt x="4230" y="4298"/>
                    <a:pt x="4230" y="4298"/>
                  </a:cubicBezTo>
                  <a:cubicBezTo>
                    <a:pt x="4211" y="4486"/>
                    <a:pt x="4211" y="4486"/>
                    <a:pt x="4211" y="4486"/>
                  </a:cubicBezTo>
                  <a:cubicBezTo>
                    <a:pt x="4405" y="4689"/>
                    <a:pt x="4405" y="4689"/>
                    <a:pt x="4405" y="4689"/>
                  </a:cubicBezTo>
                  <a:cubicBezTo>
                    <a:pt x="4412" y="4688"/>
                    <a:pt x="4412" y="4688"/>
                    <a:pt x="4412" y="4688"/>
                  </a:cubicBezTo>
                  <a:cubicBezTo>
                    <a:pt x="4414" y="4687"/>
                    <a:pt x="4436" y="4682"/>
                    <a:pt x="4463" y="4664"/>
                  </a:cubicBezTo>
                  <a:cubicBezTo>
                    <a:pt x="4477" y="4654"/>
                    <a:pt x="4492" y="4642"/>
                    <a:pt x="4506" y="4625"/>
                  </a:cubicBezTo>
                  <a:cubicBezTo>
                    <a:pt x="4519" y="4608"/>
                    <a:pt x="4532" y="4586"/>
                    <a:pt x="4542" y="4559"/>
                  </a:cubicBezTo>
                  <a:cubicBezTo>
                    <a:pt x="4547" y="4546"/>
                    <a:pt x="4550" y="4536"/>
                    <a:pt x="4553" y="4529"/>
                  </a:cubicBezTo>
                  <a:cubicBezTo>
                    <a:pt x="4554" y="4528"/>
                    <a:pt x="4555" y="4527"/>
                    <a:pt x="4556" y="4527"/>
                  </a:cubicBezTo>
                  <a:cubicBezTo>
                    <a:pt x="4558" y="4525"/>
                    <a:pt x="4558" y="4524"/>
                    <a:pt x="4559" y="4523"/>
                  </a:cubicBezTo>
                  <a:cubicBezTo>
                    <a:pt x="4561" y="4521"/>
                    <a:pt x="4562" y="4519"/>
                    <a:pt x="4563" y="4516"/>
                  </a:cubicBezTo>
                  <a:cubicBezTo>
                    <a:pt x="4565" y="4513"/>
                    <a:pt x="4567" y="4510"/>
                    <a:pt x="4569" y="4506"/>
                  </a:cubicBezTo>
                  <a:cubicBezTo>
                    <a:pt x="4583" y="4478"/>
                    <a:pt x="4595" y="4451"/>
                    <a:pt x="4603" y="4418"/>
                  </a:cubicBezTo>
                  <a:cubicBezTo>
                    <a:pt x="4612" y="4384"/>
                    <a:pt x="4616" y="4344"/>
                    <a:pt x="4616" y="4288"/>
                  </a:cubicBezTo>
                  <a:cubicBezTo>
                    <a:pt x="4616" y="4232"/>
                    <a:pt x="4612" y="4199"/>
                    <a:pt x="4607" y="4179"/>
                  </a:cubicBezTo>
                  <a:cubicBezTo>
                    <a:pt x="4604" y="4169"/>
                    <a:pt x="4602" y="4162"/>
                    <a:pt x="4599" y="4158"/>
                  </a:cubicBezTo>
                  <a:cubicBezTo>
                    <a:pt x="4599" y="4156"/>
                    <a:pt x="4598" y="4155"/>
                    <a:pt x="4598" y="4154"/>
                  </a:cubicBezTo>
                  <a:cubicBezTo>
                    <a:pt x="4580" y="3957"/>
                    <a:pt x="4580" y="3957"/>
                    <a:pt x="4580" y="3957"/>
                  </a:cubicBezTo>
                  <a:cubicBezTo>
                    <a:pt x="4589" y="3745"/>
                    <a:pt x="4589" y="3745"/>
                    <a:pt x="4589" y="3745"/>
                  </a:cubicBezTo>
                  <a:cubicBezTo>
                    <a:pt x="4589" y="3743"/>
                    <a:pt x="4589" y="3743"/>
                    <a:pt x="4589" y="3743"/>
                  </a:cubicBezTo>
                  <a:cubicBezTo>
                    <a:pt x="4589" y="3743"/>
                    <a:pt x="4579" y="3690"/>
                    <a:pt x="4564" y="3623"/>
                  </a:cubicBezTo>
                  <a:cubicBezTo>
                    <a:pt x="4557" y="3590"/>
                    <a:pt x="4548" y="3553"/>
                    <a:pt x="4538" y="3517"/>
                  </a:cubicBezTo>
                  <a:cubicBezTo>
                    <a:pt x="4528" y="3481"/>
                    <a:pt x="4517" y="3447"/>
                    <a:pt x="4505" y="3419"/>
                  </a:cubicBezTo>
                  <a:cubicBezTo>
                    <a:pt x="4482" y="3364"/>
                    <a:pt x="4471" y="3324"/>
                    <a:pt x="4466" y="3297"/>
                  </a:cubicBezTo>
                  <a:cubicBezTo>
                    <a:pt x="4463" y="3284"/>
                    <a:pt x="4461" y="3274"/>
                    <a:pt x="4461" y="3267"/>
                  </a:cubicBezTo>
                  <a:cubicBezTo>
                    <a:pt x="4460" y="3264"/>
                    <a:pt x="4460" y="3262"/>
                    <a:pt x="4460" y="3260"/>
                  </a:cubicBezTo>
                  <a:cubicBezTo>
                    <a:pt x="4460" y="3260"/>
                    <a:pt x="4460" y="3260"/>
                    <a:pt x="4460" y="3259"/>
                  </a:cubicBezTo>
                  <a:cubicBezTo>
                    <a:pt x="4461" y="3252"/>
                    <a:pt x="4468" y="3214"/>
                    <a:pt x="4474" y="3171"/>
                  </a:cubicBezTo>
                  <a:cubicBezTo>
                    <a:pt x="4477" y="3147"/>
                    <a:pt x="4481" y="3121"/>
                    <a:pt x="4483" y="3097"/>
                  </a:cubicBezTo>
                  <a:cubicBezTo>
                    <a:pt x="4486" y="3074"/>
                    <a:pt x="4488" y="3053"/>
                    <a:pt x="4488" y="3038"/>
                  </a:cubicBezTo>
                  <a:cubicBezTo>
                    <a:pt x="4488" y="3032"/>
                    <a:pt x="4488" y="3024"/>
                    <a:pt x="4490" y="3015"/>
                  </a:cubicBezTo>
                  <a:cubicBezTo>
                    <a:pt x="4492" y="2999"/>
                    <a:pt x="4497" y="2980"/>
                    <a:pt x="4502" y="2959"/>
                  </a:cubicBezTo>
                  <a:cubicBezTo>
                    <a:pt x="4510" y="2929"/>
                    <a:pt x="4520" y="2897"/>
                    <a:pt x="4528" y="2872"/>
                  </a:cubicBezTo>
                  <a:cubicBezTo>
                    <a:pt x="4532" y="2860"/>
                    <a:pt x="4536" y="2850"/>
                    <a:pt x="4538" y="2842"/>
                  </a:cubicBezTo>
                  <a:cubicBezTo>
                    <a:pt x="4539" y="2839"/>
                    <a:pt x="4540" y="2836"/>
                    <a:pt x="4541" y="2834"/>
                  </a:cubicBezTo>
                  <a:cubicBezTo>
                    <a:pt x="4541" y="2833"/>
                    <a:pt x="4542" y="2832"/>
                    <a:pt x="4542" y="2832"/>
                  </a:cubicBezTo>
                  <a:cubicBezTo>
                    <a:pt x="4542" y="2831"/>
                    <a:pt x="4542" y="2831"/>
                    <a:pt x="4542" y="2831"/>
                  </a:cubicBezTo>
                  <a:cubicBezTo>
                    <a:pt x="4544" y="2827"/>
                    <a:pt x="4544" y="2827"/>
                    <a:pt x="4544" y="2827"/>
                  </a:cubicBezTo>
                  <a:cubicBezTo>
                    <a:pt x="4542" y="2823"/>
                    <a:pt x="4542" y="2823"/>
                    <a:pt x="4542" y="2823"/>
                  </a:cubicBezTo>
                  <a:cubicBezTo>
                    <a:pt x="4542" y="2823"/>
                    <a:pt x="4542" y="2822"/>
                    <a:pt x="4542" y="2822"/>
                  </a:cubicBezTo>
                  <a:cubicBezTo>
                    <a:pt x="4541" y="2816"/>
                    <a:pt x="4534" y="2790"/>
                    <a:pt x="4526" y="2757"/>
                  </a:cubicBezTo>
                  <a:cubicBezTo>
                    <a:pt x="4518" y="2724"/>
                    <a:pt x="4510" y="2684"/>
                    <a:pt x="4506" y="2650"/>
                  </a:cubicBezTo>
                  <a:cubicBezTo>
                    <a:pt x="4503" y="2630"/>
                    <a:pt x="4498" y="2612"/>
                    <a:pt x="4490" y="2594"/>
                  </a:cubicBezTo>
                  <a:cubicBezTo>
                    <a:pt x="4479" y="2567"/>
                    <a:pt x="4463" y="2541"/>
                    <a:pt x="4446" y="2513"/>
                  </a:cubicBezTo>
                  <a:cubicBezTo>
                    <a:pt x="4430" y="2484"/>
                    <a:pt x="4411" y="2453"/>
                    <a:pt x="4395" y="2416"/>
                  </a:cubicBezTo>
                  <a:cubicBezTo>
                    <a:pt x="4371" y="2364"/>
                    <a:pt x="4335" y="2317"/>
                    <a:pt x="4306" y="2283"/>
                  </a:cubicBezTo>
                  <a:cubicBezTo>
                    <a:pt x="4285" y="2258"/>
                    <a:pt x="4266" y="2240"/>
                    <a:pt x="4258" y="2232"/>
                  </a:cubicBezTo>
                  <a:cubicBezTo>
                    <a:pt x="4258" y="2208"/>
                    <a:pt x="4259" y="2114"/>
                    <a:pt x="4267" y="2028"/>
                  </a:cubicBezTo>
                  <a:cubicBezTo>
                    <a:pt x="4269" y="2007"/>
                    <a:pt x="4270" y="1987"/>
                    <a:pt x="4270" y="1969"/>
                  </a:cubicBezTo>
                  <a:cubicBezTo>
                    <a:pt x="4270" y="1909"/>
                    <a:pt x="4262" y="1863"/>
                    <a:pt x="4259" y="1847"/>
                  </a:cubicBezTo>
                  <a:cubicBezTo>
                    <a:pt x="4381" y="1690"/>
                    <a:pt x="4381" y="1690"/>
                    <a:pt x="4381" y="1690"/>
                  </a:cubicBezTo>
                  <a:cubicBezTo>
                    <a:pt x="4730" y="1579"/>
                    <a:pt x="4730" y="1579"/>
                    <a:pt x="4730" y="1579"/>
                  </a:cubicBezTo>
                  <a:cubicBezTo>
                    <a:pt x="4884" y="1397"/>
                    <a:pt x="4884" y="1397"/>
                    <a:pt x="4884" y="1397"/>
                  </a:cubicBezTo>
                  <a:cubicBezTo>
                    <a:pt x="4827" y="1104"/>
                    <a:pt x="4827" y="1104"/>
                    <a:pt x="4827" y="1104"/>
                  </a:cubicBezTo>
                  <a:cubicBezTo>
                    <a:pt x="4707" y="799"/>
                    <a:pt x="4707" y="799"/>
                    <a:pt x="4707" y="799"/>
                  </a:cubicBezTo>
                  <a:cubicBezTo>
                    <a:pt x="4566" y="481"/>
                    <a:pt x="4566" y="481"/>
                    <a:pt x="4566" y="481"/>
                  </a:cubicBezTo>
                  <a:cubicBezTo>
                    <a:pt x="4718" y="425"/>
                    <a:pt x="4718" y="425"/>
                    <a:pt x="4718" y="425"/>
                  </a:cubicBezTo>
                  <a:cubicBezTo>
                    <a:pt x="4903" y="620"/>
                    <a:pt x="4903" y="620"/>
                    <a:pt x="4903" y="620"/>
                  </a:cubicBezTo>
                  <a:cubicBezTo>
                    <a:pt x="5005" y="810"/>
                    <a:pt x="5005" y="810"/>
                    <a:pt x="5005" y="810"/>
                  </a:cubicBezTo>
                  <a:cubicBezTo>
                    <a:pt x="5067" y="1039"/>
                    <a:pt x="5067" y="1039"/>
                    <a:pt x="5067" y="1039"/>
                  </a:cubicBezTo>
                  <a:cubicBezTo>
                    <a:pt x="5131" y="1194"/>
                    <a:pt x="5131" y="1194"/>
                    <a:pt x="5131" y="1194"/>
                  </a:cubicBezTo>
                  <a:cubicBezTo>
                    <a:pt x="5140" y="1371"/>
                    <a:pt x="5140" y="1371"/>
                    <a:pt x="5140" y="1371"/>
                  </a:cubicBezTo>
                  <a:cubicBezTo>
                    <a:pt x="5077" y="1487"/>
                    <a:pt x="5077" y="1487"/>
                    <a:pt x="5077" y="1487"/>
                  </a:cubicBezTo>
                  <a:cubicBezTo>
                    <a:pt x="5077" y="1487"/>
                    <a:pt x="5077" y="1487"/>
                    <a:pt x="5077" y="1487"/>
                  </a:cubicBezTo>
                  <a:cubicBezTo>
                    <a:pt x="5077" y="1488"/>
                    <a:pt x="5063" y="1516"/>
                    <a:pt x="5047" y="1558"/>
                  </a:cubicBezTo>
                  <a:cubicBezTo>
                    <a:pt x="5031" y="1600"/>
                    <a:pt x="5013" y="1656"/>
                    <a:pt x="5004" y="1712"/>
                  </a:cubicBezTo>
                  <a:cubicBezTo>
                    <a:pt x="4999" y="1750"/>
                    <a:pt x="4997" y="1780"/>
                    <a:pt x="4997" y="1804"/>
                  </a:cubicBezTo>
                  <a:cubicBezTo>
                    <a:pt x="4997" y="1852"/>
                    <a:pt x="5004" y="1874"/>
                    <a:pt x="5005" y="1875"/>
                  </a:cubicBezTo>
                  <a:cubicBezTo>
                    <a:pt x="5005" y="1877"/>
                    <a:pt x="5005" y="1877"/>
                    <a:pt x="5005" y="1877"/>
                  </a:cubicBezTo>
                  <a:cubicBezTo>
                    <a:pt x="5006" y="1878"/>
                    <a:pt x="5006" y="1878"/>
                    <a:pt x="5006" y="1878"/>
                  </a:cubicBezTo>
                  <a:cubicBezTo>
                    <a:pt x="5006" y="1878"/>
                    <a:pt x="5006" y="1878"/>
                    <a:pt x="5006" y="1878"/>
                  </a:cubicBezTo>
                  <a:cubicBezTo>
                    <a:pt x="5006" y="1878"/>
                    <a:pt x="5006" y="1878"/>
                    <a:pt x="5007" y="1879"/>
                  </a:cubicBezTo>
                  <a:cubicBezTo>
                    <a:pt x="5009" y="1883"/>
                    <a:pt x="5020" y="1901"/>
                    <a:pt x="5030" y="1929"/>
                  </a:cubicBezTo>
                  <a:cubicBezTo>
                    <a:pt x="5040" y="1957"/>
                    <a:pt x="5049" y="1995"/>
                    <a:pt x="5049" y="2038"/>
                  </a:cubicBezTo>
                  <a:cubicBezTo>
                    <a:pt x="5049" y="2046"/>
                    <a:pt x="5049" y="2054"/>
                    <a:pt x="5048" y="2062"/>
                  </a:cubicBezTo>
                  <a:cubicBezTo>
                    <a:pt x="5044" y="2116"/>
                    <a:pt x="5033" y="2154"/>
                    <a:pt x="5023" y="2178"/>
                  </a:cubicBezTo>
                  <a:cubicBezTo>
                    <a:pt x="5019" y="2190"/>
                    <a:pt x="5014" y="2199"/>
                    <a:pt x="5011" y="2204"/>
                  </a:cubicBezTo>
                  <a:cubicBezTo>
                    <a:pt x="5010" y="2207"/>
                    <a:pt x="5009" y="2209"/>
                    <a:pt x="5008" y="2210"/>
                  </a:cubicBezTo>
                  <a:cubicBezTo>
                    <a:pt x="5007" y="2211"/>
                    <a:pt x="5007" y="2211"/>
                    <a:pt x="5007" y="2211"/>
                  </a:cubicBezTo>
                  <a:cubicBezTo>
                    <a:pt x="5007" y="2211"/>
                    <a:pt x="5007" y="2211"/>
                    <a:pt x="5007" y="2211"/>
                  </a:cubicBezTo>
                  <a:cubicBezTo>
                    <a:pt x="5007" y="2211"/>
                    <a:pt x="5007" y="2211"/>
                    <a:pt x="5007" y="2211"/>
                  </a:cubicBezTo>
                  <a:cubicBezTo>
                    <a:pt x="5007" y="2211"/>
                    <a:pt x="5007" y="2211"/>
                    <a:pt x="5007" y="2211"/>
                  </a:cubicBezTo>
                  <a:cubicBezTo>
                    <a:pt x="4997" y="2224"/>
                    <a:pt x="4997" y="2224"/>
                    <a:pt x="4997" y="2224"/>
                  </a:cubicBezTo>
                  <a:cubicBezTo>
                    <a:pt x="5120" y="2297"/>
                    <a:pt x="5120" y="2297"/>
                    <a:pt x="5120" y="2297"/>
                  </a:cubicBezTo>
                  <a:cubicBezTo>
                    <a:pt x="5122" y="2297"/>
                    <a:pt x="5122" y="2297"/>
                    <a:pt x="5122" y="2297"/>
                  </a:cubicBezTo>
                  <a:cubicBezTo>
                    <a:pt x="5122" y="2297"/>
                    <a:pt x="5125" y="2299"/>
                    <a:pt x="5131" y="2301"/>
                  </a:cubicBezTo>
                  <a:cubicBezTo>
                    <a:pt x="5153" y="2308"/>
                    <a:pt x="5208" y="2326"/>
                    <a:pt x="5264" y="2346"/>
                  </a:cubicBezTo>
                  <a:cubicBezTo>
                    <a:pt x="5292" y="2356"/>
                    <a:pt x="5321" y="2366"/>
                    <a:pt x="5346" y="2375"/>
                  </a:cubicBezTo>
                  <a:cubicBezTo>
                    <a:pt x="5371" y="2384"/>
                    <a:pt x="5392" y="2392"/>
                    <a:pt x="5406" y="2398"/>
                  </a:cubicBezTo>
                  <a:cubicBezTo>
                    <a:pt x="5418" y="2404"/>
                    <a:pt x="5432" y="2405"/>
                    <a:pt x="5447" y="2405"/>
                  </a:cubicBezTo>
                  <a:cubicBezTo>
                    <a:pt x="5467" y="2405"/>
                    <a:pt x="5487" y="2402"/>
                    <a:pt x="5508" y="2397"/>
                  </a:cubicBezTo>
                  <a:cubicBezTo>
                    <a:pt x="5539" y="2389"/>
                    <a:pt x="5569" y="2378"/>
                    <a:pt x="5591" y="2369"/>
                  </a:cubicBezTo>
                  <a:cubicBezTo>
                    <a:pt x="5614" y="2359"/>
                    <a:pt x="5629" y="2352"/>
                    <a:pt x="5629" y="2352"/>
                  </a:cubicBezTo>
                  <a:cubicBezTo>
                    <a:pt x="5659" y="2337"/>
                    <a:pt x="5659" y="2337"/>
                    <a:pt x="5659" y="2337"/>
                  </a:cubicBezTo>
                  <a:cubicBezTo>
                    <a:pt x="5628" y="2326"/>
                    <a:pt x="5628" y="2326"/>
                    <a:pt x="5628" y="2326"/>
                  </a:cubicBezTo>
                  <a:cubicBezTo>
                    <a:pt x="5627" y="2326"/>
                    <a:pt x="5624" y="2325"/>
                    <a:pt x="5620" y="2321"/>
                  </a:cubicBezTo>
                  <a:cubicBezTo>
                    <a:pt x="5613" y="2314"/>
                    <a:pt x="5602" y="2301"/>
                    <a:pt x="5591" y="2273"/>
                  </a:cubicBezTo>
                  <a:cubicBezTo>
                    <a:pt x="5580" y="2246"/>
                    <a:pt x="5569" y="2205"/>
                    <a:pt x="5563" y="2145"/>
                  </a:cubicBezTo>
                  <a:cubicBezTo>
                    <a:pt x="5561" y="2123"/>
                    <a:pt x="5557" y="2106"/>
                    <a:pt x="5553" y="2091"/>
                  </a:cubicBezTo>
                  <a:cubicBezTo>
                    <a:pt x="5549" y="2080"/>
                    <a:pt x="5545" y="2071"/>
                    <a:pt x="5540" y="2063"/>
                  </a:cubicBezTo>
                  <a:cubicBezTo>
                    <a:pt x="5537" y="2057"/>
                    <a:pt x="5532" y="2052"/>
                    <a:pt x="5528" y="2048"/>
                  </a:cubicBezTo>
                  <a:cubicBezTo>
                    <a:pt x="5521" y="2042"/>
                    <a:pt x="5513" y="2038"/>
                    <a:pt x="5505" y="2035"/>
                  </a:cubicBezTo>
                  <a:cubicBezTo>
                    <a:pt x="5497" y="2033"/>
                    <a:pt x="5489" y="2032"/>
                    <a:pt x="5481" y="2032"/>
                  </a:cubicBezTo>
                  <a:cubicBezTo>
                    <a:pt x="5469" y="2032"/>
                    <a:pt x="5458" y="2034"/>
                    <a:pt x="5446" y="2035"/>
                  </a:cubicBezTo>
                  <a:cubicBezTo>
                    <a:pt x="5435" y="2037"/>
                    <a:pt x="5424" y="2038"/>
                    <a:pt x="5413" y="2038"/>
                  </a:cubicBezTo>
                  <a:cubicBezTo>
                    <a:pt x="5404" y="2038"/>
                    <a:pt x="5396" y="2037"/>
                    <a:pt x="5388" y="2035"/>
                  </a:cubicBezTo>
                  <a:cubicBezTo>
                    <a:pt x="5380" y="2033"/>
                    <a:pt x="5372" y="2030"/>
                    <a:pt x="5364" y="2024"/>
                  </a:cubicBezTo>
                  <a:cubicBezTo>
                    <a:pt x="5344" y="2011"/>
                    <a:pt x="5328" y="1999"/>
                    <a:pt x="5316" y="1988"/>
                  </a:cubicBezTo>
                  <a:cubicBezTo>
                    <a:pt x="5307" y="1980"/>
                    <a:pt x="5300" y="1973"/>
                    <a:pt x="5294" y="1965"/>
                  </a:cubicBezTo>
                  <a:cubicBezTo>
                    <a:pt x="5285" y="1953"/>
                    <a:pt x="5279" y="1942"/>
                    <a:pt x="5274" y="1928"/>
                  </a:cubicBezTo>
                  <a:cubicBezTo>
                    <a:pt x="5269" y="1914"/>
                    <a:pt x="5265" y="1897"/>
                    <a:pt x="5259" y="1876"/>
                  </a:cubicBezTo>
                  <a:cubicBezTo>
                    <a:pt x="5254" y="1856"/>
                    <a:pt x="5245" y="1836"/>
                    <a:pt x="5234" y="1817"/>
                  </a:cubicBezTo>
                  <a:cubicBezTo>
                    <a:pt x="5218" y="1787"/>
                    <a:pt x="5197" y="1759"/>
                    <a:pt x="5179" y="1734"/>
                  </a:cubicBezTo>
                  <a:cubicBezTo>
                    <a:pt x="5170" y="1722"/>
                    <a:pt x="5161" y="1710"/>
                    <a:pt x="5154" y="1699"/>
                  </a:cubicBezTo>
                  <a:cubicBezTo>
                    <a:pt x="5147" y="1689"/>
                    <a:pt x="5142" y="1679"/>
                    <a:pt x="5139" y="1672"/>
                  </a:cubicBezTo>
                  <a:cubicBezTo>
                    <a:pt x="5137" y="1667"/>
                    <a:pt x="5136" y="1660"/>
                    <a:pt x="5136" y="1652"/>
                  </a:cubicBezTo>
                  <a:cubicBezTo>
                    <a:pt x="5136" y="1642"/>
                    <a:pt x="5138" y="1631"/>
                    <a:pt x="5141" y="1620"/>
                  </a:cubicBezTo>
                  <a:cubicBezTo>
                    <a:pt x="5145" y="1604"/>
                    <a:pt x="5151" y="1587"/>
                    <a:pt x="5157" y="1575"/>
                  </a:cubicBezTo>
                  <a:cubicBezTo>
                    <a:pt x="5159" y="1569"/>
                    <a:pt x="5162" y="1564"/>
                    <a:pt x="5163" y="1561"/>
                  </a:cubicBezTo>
                  <a:cubicBezTo>
                    <a:pt x="5163" y="1561"/>
                    <a:pt x="5164" y="1561"/>
                    <a:pt x="5164" y="1561"/>
                  </a:cubicBezTo>
                  <a:cubicBezTo>
                    <a:pt x="5404" y="1487"/>
                    <a:pt x="5404" y="1487"/>
                    <a:pt x="5404" y="1487"/>
                  </a:cubicBezTo>
                  <a:cubicBezTo>
                    <a:pt x="5453" y="1328"/>
                    <a:pt x="5453" y="1328"/>
                    <a:pt x="5453" y="1328"/>
                  </a:cubicBezTo>
                  <a:cubicBezTo>
                    <a:pt x="5390" y="1130"/>
                    <a:pt x="5390" y="1130"/>
                    <a:pt x="5390" y="1130"/>
                  </a:cubicBezTo>
                  <a:cubicBezTo>
                    <a:pt x="5593" y="927"/>
                    <a:pt x="5593" y="927"/>
                    <a:pt x="5593" y="927"/>
                  </a:cubicBezTo>
                  <a:cubicBezTo>
                    <a:pt x="5761" y="892"/>
                    <a:pt x="5761" y="892"/>
                    <a:pt x="5761" y="892"/>
                  </a:cubicBezTo>
                  <a:cubicBezTo>
                    <a:pt x="5768" y="894"/>
                    <a:pt x="5790" y="899"/>
                    <a:pt x="5820" y="909"/>
                  </a:cubicBezTo>
                  <a:cubicBezTo>
                    <a:pt x="5855" y="921"/>
                    <a:pt x="5902" y="941"/>
                    <a:pt x="5946" y="972"/>
                  </a:cubicBezTo>
                  <a:cubicBezTo>
                    <a:pt x="5960" y="982"/>
                    <a:pt x="5969" y="994"/>
                    <a:pt x="5975" y="1008"/>
                  </a:cubicBezTo>
                  <a:cubicBezTo>
                    <a:pt x="5980" y="1022"/>
                    <a:pt x="5983" y="1037"/>
                    <a:pt x="5983" y="1053"/>
                  </a:cubicBezTo>
                  <a:cubicBezTo>
                    <a:pt x="5983" y="1083"/>
                    <a:pt x="5975" y="1113"/>
                    <a:pt x="5967" y="1136"/>
                  </a:cubicBezTo>
                  <a:cubicBezTo>
                    <a:pt x="5963" y="1148"/>
                    <a:pt x="5958" y="1158"/>
                    <a:pt x="5955" y="1164"/>
                  </a:cubicBezTo>
                  <a:cubicBezTo>
                    <a:pt x="5954" y="1168"/>
                    <a:pt x="5953" y="1170"/>
                    <a:pt x="5952" y="1172"/>
                  </a:cubicBezTo>
                  <a:cubicBezTo>
                    <a:pt x="5951" y="1173"/>
                    <a:pt x="5951" y="1174"/>
                    <a:pt x="5951" y="1174"/>
                  </a:cubicBezTo>
                  <a:cubicBezTo>
                    <a:pt x="5950" y="1175"/>
                    <a:pt x="5950" y="1175"/>
                    <a:pt x="5950" y="1175"/>
                  </a:cubicBezTo>
                  <a:cubicBezTo>
                    <a:pt x="5950" y="1175"/>
                    <a:pt x="5950" y="1175"/>
                    <a:pt x="5950" y="1175"/>
                  </a:cubicBezTo>
                  <a:cubicBezTo>
                    <a:pt x="5950" y="1175"/>
                    <a:pt x="5950" y="1175"/>
                    <a:pt x="5950" y="1175"/>
                  </a:cubicBezTo>
                  <a:cubicBezTo>
                    <a:pt x="5947" y="1181"/>
                    <a:pt x="5947" y="1181"/>
                    <a:pt x="5947" y="1181"/>
                  </a:cubicBezTo>
                  <a:cubicBezTo>
                    <a:pt x="6013" y="1313"/>
                    <a:pt x="6013" y="1313"/>
                    <a:pt x="6013" y="1313"/>
                  </a:cubicBezTo>
                  <a:cubicBezTo>
                    <a:pt x="6013" y="1320"/>
                    <a:pt x="6014" y="1336"/>
                    <a:pt x="6015" y="1357"/>
                  </a:cubicBezTo>
                  <a:cubicBezTo>
                    <a:pt x="6018" y="1385"/>
                    <a:pt x="6022" y="1423"/>
                    <a:pt x="6032" y="1460"/>
                  </a:cubicBezTo>
                  <a:cubicBezTo>
                    <a:pt x="6035" y="1472"/>
                    <a:pt x="6040" y="1482"/>
                    <a:pt x="6048" y="1491"/>
                  </a:cubicBezTo>
                  <a:cubicBezTo>
                    <a:pt x="6061" y="1507"/>
                    <a:pt x="6078" y="1519"/>
                    <a:pt x="6097" y="1530"/>
                  </a:cubicBezTo>
                  <a:cubicBezTo>
                    <a:pt x="6126" y="1545"/>
                    <a:pt x="6158" y="1555"/>
                    <a:pt x="6183" y="1562"/>
                  </a:cubicBezTo>
                  <a:cubicBezTo>
                    <a:pt x="6208" y="1569"/>
                    <a:pt x="6227" y="1572"/>
                    <a:pt x="6227" y="1572"/>
                  </a:cubicBezTo>
                  <a:cubicBezTo>
                    <a:pt x="6227" y="1572"/>
                    <a:pt x="6227" y="1572"/>
                    <a:pt x="6227" y="1572"/>
                  </a:cubicBezTo>
                  <a:cubicBezTo>
                    <a:pt x="6228" y="1572"/>
                    <a:pt x="6228" y="1572"/>
                    <a:pt x="6228" y="1572"/>
                  </a:cubicBezTo>
                  <a:cubicBezTo>
                    <a:pt x="6228" y="1572"/>
                    <a:pt x="6229" y="1572"/>
                    <a:pt x="6230" y="1572"/>
                  </a:cubicBezTo>
                  <a:cubicBezTo>
                    <a:pt x="6241" y="1573"/>
                    <a:pt x="6289" y="1578"/>
                    <a:pt x="6342" y="1586"/>
                  </a:cubicBezTo>
                  <a:cubicBezTo>
                    <a:pt x="6369" y="1590"/>
                    <a:pt x="6397" y="1595"/>
                    <a:pt x="6421" y="1600"/>
                  </a:cubicBezTo>
                  <a:cubicBezTo>
                    <a:pt x="6434" y="1603"/>
                    <a:pt x="6445" y="1605"/>
                    <a:pt x="6455" y="1608"/>
                  </a:cubicBezTo>
                  <a:cubicBezTo>
                    <a:pt x="6466" y="1611"/>
                    <a:pt x="6474" y="1614"/>
                    <a:pt x="6481" y="1617"/>
                  </a:cubicBezTo>
                  <a:cubicBezTo>
                    <a:pt x="6488" y="1620"/>
                    <a:pt x="6494" y="1624"/>
                    <a:pt x="6499" y="1628"/>
                  </a:cubicBezTo>
                  <a:cubicBezTo>
                    <a:pt x="6505" y="1634"/>
                    <a:pt x="6509" y="1640"/>
                    <a:pt x="6512" y="1648"/>
                  </a:cubicBezTo>
                  <a:cubicBezTo>
                    <a:pt x="6514" y="1655"/>
                    <a:pt x="6515" y="1663"/>
                    <a:pt x="6515" y="1670"/>
                  </a:cubicBezTo>
                  <a:cubicBezTo>
                    <a:pt x="6515" y="1678"/>
                    <a:pt x="6514" y="1686"/>
                    <a:pt x="6513" y="1692"/>
                  </a:cubicBezTo>
                  <a:cubicBezTo>
                    <a:pt x="6512" y="1694"/>
                    <a:pt x="6511" y="1697"/>
                    <a:pt x="6511" y="1698"/>
                  </a:cubicBezTo>
                  <a:cubicBezTo>
                    <a:pt x="6511" y="1699"/>
                    <a:pt x="6511" y="1700"/>
                    <a:pt x="6510" y="1700"/>
                  </a:cubicBezTo>
                  <a:cubicBezTo>
                    <a:pt x="6510" y="1700"/>
                    <a:pt x="6510" y="1700"/>
                    <a:pt x="6510" y="1700"/>
                  </a:cubicBezTo>
                  <a:cubicBezTo>
                    <a:pt x="6510" y="1700"/>
                    <a:pt x="6510" y="1700"/>
                    <a:pt x="6510" y="1700"/>
                  </a:cubicBezTo>
                  <a:cubicBezTo>
                    <a:pt x="6510" y="1701"/>
                    <a:pt x="6510" y="1701"/>
                    <a:pt x="6510" y="1701"/>
                  </a:cubicBezTo>
                  <a:cubicBezTo>
                    <a:pt x="6457" y="1905"/>
                    <a:pt x="6457" y="1905"/>
                    <a:pt x="6457" y="1905"/>
                  </a:cubicBezTo>
                  <a:cubicBezTo>
                    <a:pt x="6321" y="1941"/>
                    <a:pt x="6321" y="1941"/>
                    <a:pt x="6321" y="1941"/>
                  </a:cubicBezTo>
                  <a:cubicBezTo>
                    <a:pt x="6233" y="2107"/>
                    <a:pt x="6233" y="2107"/>
                    <a:pt x="6233" y="2107"/>
                  </a:cubicBezTo>
                  <a:cubicBezTo>
                    <a:pt x="6272" y="2301"/>
                    <a:pt x="6272" y="2301"/>
                    <a:pt x="6272" y="2301"/>
                  </a:cubicBezTo>
                  <a:cubicBezTo>
                    <a:pt x="6470" y="2462"/>
                    <a:pt x="6470" y="2462"/>
                    <a:pt x="6470" y="2462"/>
                  </a:cubicBezTo>
                  <a:cubicBezTo>
                    <a:pt x="6668" y="2543"/>
                    <a:pt x="6668" y="2543"/>
                    <a:pt x="6668" y="2543"/>
                  </a:cubicBezTo>
                  <a:cubicBezTo>
                    <a:pt x="6721" y="2763"/>
                    <a:pt x="6721" y="2763"/>
                    <a:pt x="6721" y="2763"/>
                  </a:cubicBezTo>
                  <a:cubicBezTo>
                    <a:pt x="6721" y="2764"/>
                    <a:pt x="6721" y="2765"/>
                    <a:pt x="6720" y="2767"/>
                  </a:cubicBezTo>
                  <a:cubicBezTo>
                    <a:pt x="6719" y="2793"/>
                    <a:pt x="6711" y="2902"/>
                    <a:pt x="6702" y="2991"/>
                  </a:cubicBezTo>
                  <a:cubicBezTo>
                    <a:pt x="6698" y="3040"/>
                    <a:pt x="6687" y="3067"/>
                    <a:pt x="6678" y="3082"/>
                  </a:cubicBezTo>
                  <a:cubicBezTo>
                    <a:pt x="6673" y="3090"/>
                    <a:pt x="6669" y="3094"/>
                    <a:pt x="6667" y="3097"/>
                  </a:cubicBezTo>
                  <a:cubicBezTo>
                    <a:pt x="6666" y="3098"/>
                    <a:pt x="6665" y="3099"/>
                    <a:pt x="6664" y="3099"/>
                  </a:cubicBezTo>
                  <a:cubicBezTo>
                    <a:pt x="6664" y="3099"/>
                    <a:pt x="6664" y="3099"/>
                    <a:pt x="6664" y="3099"/>
                  </a:cubicBezTo>
                  <a:cubicBezTo>
                    <a:pt x="6663" y="3100"/>
                    <a:pt x="6663" y="3100"/>
                    <a:pt x="6663" y="3100"/>
                  </a:cubicBezTo>
                  <a:cubicBezTo>
                    <a:pt x="6533" y="3202"/>
                    <a:pt x="6533" y="3202"/>
                    <a:pt x="6533" y="3202"/>
                  </a:cubicBezTo>
                  <a:cubicBezTo>
                    <a:pt x="6533" y="3202"/>
                    <a:pt x="6531" y="3203"/>
                    <a:pt x="6527" y="3206"/>
                  </a:cubicBezTo>
                  <a:cubicBezTo>
                    <a:pt x="6501" y="3227"/>
                    <a:pt x="6386" y="3316"/>
                    <a:pt x="6258" y="3413"/>
                  </a:cubicBezTo>
                  <a:cubicBezTo>
                    <a:pt x="6226" y="3437"/>
                    <a:pt x="6204" y="3459"/>
                    <a:pt x="6191" y="3481"/>
                  </a:cubicBezTo>
                  <a:cubicBezTo>
                    <a:pt x="6178" y="3502"/>
                    <a:pt x="6172" y="3523"/>
                    <a:pt x="6172" y="3541"/>
                  </a:cubicBezTo>
                  <a:cubicBezTo>
                    <a:pt x="6172" y="3553"/>
                    <a:pt x="6175" y="3565"/>
                    <a:pt x="6178" y="3574"/>
                  </a:cubicBezTo>
                  <a:cubicBezTo>
                    <a:pt x="6184" y="3589"/>
                    <a:pt x="6192" y="3600"/>
                    <a:pt x="6199" y="3607"/>
                  </a:cubicBezTo>
                  <a:cubicBezTo>
                    <a:pt x="6202" y="3611"/>
                    <a:pt x="6205" y="3613"/>
                    <a:pt x="6207" y="3615"/>
                  </a:cubicBezTo>
                  <a:cubicBezTo>
                    <a:pt x="6244" y="3827"/>
                    <a:pt x="6244" y="3827"/>
                    <a:pt x="6244" y="3827"/>
                  </a:cubicBezTo>
                  <a:cubicBezTo>
                    <a:pt x="6415" y="3951"/>
                    <a:pt x="6415" y="3951"/>
                    <a:pt x="6415" y="3951"/>
                  </a:cubicBezTo>
                  <a:cubicBezTo>
                    <a:pt x="6753" y="4120"/>
                    <a:pt x="6753" y="4120"/>
                    <a:pt x="6753" y="4120"/>
                  </a:cubicBezTo>
                  <a:cubicBezTo>
                    <a:pt x="6986" y="4021"/>
                    <a:pt x="6986" y="4021"/>
                    <a:pt x="6986" y="4021"/>
                  </a:cubicBezTo>
                  <a:cubicBezTo>
                    <a:pt x="7091" y="4195"/>
                    <a:pt x="7091" y="4195"/>
                    <a:pt x="7091" y="4195"/>
                  </a:cubicBezTo>
                  <a:cubicBezTo>
                    <a:pt x="7327" y="4513"/>
                    <a:pt x="7327" y="4513"/>
                    <a:pt x="7327" y="4513"/>
                  </a:cubicBezTo>
                  <a:cubicBezTo>
                    <a:pt x="7327" y="4522"/>
                    <a:pt x="7327" y="4544"/>
                    <a:pt x="7326" y="4567"/>
                  </a:cubicBezTo>
                  <a:cubicBezTo>
                    <a:pt x="7325" y="4581"/>
                    <a:pt x="7325" y="4595"/>
                    <a:pt x="7323" y="4607"/>
                  </a:cubicBezTo>
                  <a:cubicBezTo>
                    <a:pt x="7323" y="4612"/>
                    <a:pt x="7322" y="4618"/>
                    <a:pt x="7321" y="4622"/>
                  </a:cubicBezTo>
                  <a:cubicBezTo>
                    <a:pt x="7321" y="4627"/>
                    <a:pt x="7320" y="4631"/>
                    <a:pt x="7319" y="4633"/>
                  </a:cubicBezTo>
                  <a:cubicBezTo>
                    <a:pt x="7317" y="4639"/>
                    <a:pt x="7314" y="4647"/>
                    <a:pt x="7311" y="4657"/>
                  </a:cubicBezTo>
                  <a:cubicBezTo>
                    <a:pt x="7306" y="4672"/>
                    <a:pt x="7301" y="4692"/>
                    <a:pt x="7297" y="4723"/>
                  </a:cubicBezTo>
                  <a:cubicBezTo>
                    <a:pt x="7293" y="4753"/>
                    <a:pt x="7291" y="4793"/>
                    <a:pt x="7291" y="4849"/>
                  </a:cubicBezTo>
                  <a:cubicBezTo>
                    <a:pt x="7291" y="4872"/>
                    <a:pt x="7292" y="4891"/>
                    <a:pt x="7295" y="4906"/>
                  </a:cubicBezTo>
                  <a:cubicBezTo>
                    <a:pt x="7297" y="4918"/>
                    <a:pt x="7300" y="4927"/>
                    <a:pt x="7303" y="4935"/>
                  </a:cubicBezTo>
                  <a:cubicBezTo>
                    <a:pt x="7306" y="4942"/>
                    <a:pt x="7309" y="4947"/>
                    <a:pt x="7312" y="4951"/>
                  </a:cubicBezTo>
                  <a:cubicBezTo>
                    <a:pt x="7317" y="4958"/>
                    <a:pt x="7323" y="4963"/>
                    <a:pt x="7329" y="4966"/>
                  </a:cubicBezTo>
                  <a:cubicBezTo>
                    <a:pt x="7334" y="4968"/>
                    <a:pt x="7338" y="4970"/>
                    <a:pt x="7343" y="4970"/>
                  </a:cubicBezTo>
                  <a:cubicBezTo>
                    <a:pt x="7240" y="5167"/>
                    <a:pt x="7240" y="5167"/>
                    <a:pt x="7240" y="5167"/>
                  </a:cubicBezTo>
                  <a:cubicBezTo>
                    <a:pt x="7226" y="5169"/>
                    <a:pt x="7192" y="5176"/>
                    <a:pt x="7150" y="5187"/>
                  </a:cubicBezTo>
                  <a:cubicBezTo>
                    <a:pt x="7094" y="5201"/>
                    <a:pt x="7024" y="5221"/>
                    <a:pt x="6968" y="5250"/>
                  </a:cubicBezTo>
                  <a:cubicBezTo>
                    <a:pt x="6950" y="5259"/>
                    <a:pt x="6936" y="5269"/>
                    <a:pt x="6928" y="5282"/>
                  </a:cubicBezTo>
                  <a:cubicBezTo>
                    <a:pt x="6919" y="5294"/>
                    <a:pt x="6915" y="5307"/>
                    <a:pt x="6915" y="5320"/>
                  </a:cubicBezTo>
                  <a:cubicBezTo>
                    <a:pt x="6915" y="5336"/>
                    <a:pt x="6920" y="5350"/>
                    <a:pt x="6927" y="5363"/>
                  </a:cubicBezTo>
                  <a:cubicBezTo>
                    <a:pt x="6936" y="5382"/>
                    <a:pt x="6951" y="5398"/>
                    <a:pt x="6962" y="5410"/>
                  </a:cubicBezTo>
                  <a:cubicBezTo>
                    <a:pt x="6971" y="5419"/>
                    <a:pt x="6979" y="5425"/>
                    <a:pt x="6982" y="5428"/>
                  </a:cubicBezTo>
                  <a:cubicBezTo>
                    <a:pt x="6986" y="5434"/>
                    <a:pt x="7002" y="5457"/>
                    <a:pt x="7021" y="5487"/>
                  </a:cubicBezTo>
                  <a:cubicBezTo>
                    <a:pt x="7041" y="5518"/>
                    <a:pt x="7064" y="5556"/>
                    <a:pt x="7081" y="5590"/>
                  </a:cubicBezTo>
                  <a:cubicBezTo>
                    <a:pt x="7089" y="5606"/>
                    <a:pt x="7092" y="5625"/>
                    <a:pt x="7092" y="5644"/>
                  </a:cubicBezTo>
                  <a:cubicBezTo>
                    <a:pt x="7092" y="5672"/>
                    <a:pt x="7085" y="5702"/>
                    <a:pt x="7077" y="5725"/>
                  </a:cubicBezTo>
                  <a:cubicBezTo>
                    <a:pt x="7073" y="5736"/>
                    <a:pt x="7070" y="5745"/>
                    <a:pt x="7067" y="5752"/>
                  </a:cubicBezTo>
                  <a:cubicBezTo>
                    <a:pt x="7065" y="5755"/>
                    <a:pt x="7064" y="5757"/>
                    <a:pt x="7064" y="5759"/>
                  </a:cubicBezTo>
                  <a:cubicBezTo>
                    <a:pt x="7063" y="5760"/>
                    <a:pt x="7063" y="5761"/>
                    <a:pt x="7063" y="5761"/>
                  </a:cubicBezTo>
                  <a:cubicBezTo>
                    <a:pt x="7062" y="5761"/>
                    <a:pt x="7062" y="5761"/>
                    <a:pt x="7062" y="5761"/>
                  </a:cubicBezTo>
                  <a:cubicBezTo>
                    <a:pt x="7062" y="5761"/>
                    <a:pt x="7062" y="5761"/>
                    <a:pt x="7062" y="5761"/>
                  </a:cubicBezTo>
                  <a:cubicBezTo>
                    <a:pt x="7062" y="5762"/>
                    <a:pt x="7062" y="5762"/>
                    <a:pt x="7062" y="5762"/>
                  </a:cubicBezTo>
                  <a:cubicBezTo>
                    <a:pt x="7059" y="5769"/>
                    <a:pt x="7059" y="5769"/>
                    <a:pt x="7059" y="5769"/>
                  </a:cubicBezTo>
                  <a:cubicBezTo>
                    <a:pt x="7174" y="5950"/>
                    <a:pt x="7174" y="5950"/>
                    <a:pt x="7174" y="5950"/>
                  </a:cubicBezTo>
                  <a:cubicBezTo>
                    <a:pt x="7313" y="6127"/>
                    <a:pt x="7313" y="6127"/>
                    <a:pt x="7313" y="6127"/>
                  </a:cubicBezTo>
                  <a:cubicBezTo>
                    <a:pt x="7460" y="6257"/>
                    <a:pt x="7460" y="6257"/>
                    <a:pt x="7460" y="6257"/>
                  </a:cubicBezTo>
                  <a:cubicBezTo>
                    <a:pt x="7363" y="6389"/>
                    <a:pt x="7363" y="6389"/>
                    <a:pt x="7363" y="6389"/>
                  </a:cubicBezTo>
                  <a:cubicBezTo>
                    <a:pt x="7364" y="6396"/>
                    <a:pt x="7364" y="6396"/>
                    <a:pt x="7364" y="6396"/>
                  </a:cubicBezTo>
                  <a:cubicBezTo>
                    <a:pt x="7365" y="6398"/>
                    <a:pt x="7375" y="6446"/>
                    <a:pt x="7459" y="6566"/>
                  </a:cubicBezTo>
                  <a:cubicBezTo>
                    <a:pt x="7472" y="6585"/>
                    <a:pt x="7481" y="6602"/>
                    <a:pt x="7486" y="6616"/>
                  </a:cubicBezTo>
                  <a:cubicBezTo>
                    <a:pt x="7491" y="6629"/>
                    <a:pt x="7493" y="6641"/>
                    <a:pt x="7493" y="6649"/>
                  </a:cubicBezTo>
                  <a:cubicBezTo>
                    <a:pt x="7493" y="6658"/>
                    <a:pt x="7491" y="6665"/>
                    <a:pt x="7488" y="6671"/>
                  </a:cubicBezTo>
                  <a:cubicBezTo>
                    <a:pt x="7485" y="6679"/>
                    <a:pt x="7479" y="6684"/>
                    <a:pt x="7474" y="6688"/>
                  </a:cubicBezTo>
                  <a:cubicBezTo>
                    <a:pt x="7471" y="6689"/>
                    <a:pt x="7469" y="6690"/>
                    <a:pt x="7468" y="6691"/>
                  </a:cubicBezTo>
                  <a:cubicBezTo>
                    <a:pt x="7467" y="6692"/>
                    <a:pt x="7466" y="6692"/>
                    <a:pt x="7466" y="6692"/>
                  </a:cubicBezTo>
                  <a:cubicBezTo>
                    <a:pt x="7466" y="6692"/>
                    <a:pt x="7466" y="6692"/>
                    <a:pt x="7466" y="6692"/>
                  </a:cubicBezTo>
                  <a:cubicBezTo>
                    <a:pt x="7466" y="6692"/>
                    <a:pt x="7466" y="6692"/>
                    <a:pt x="7466" y="6692"/>
                  </a:cubicBezTo>
                  <a:cubicBezTo>
                    <a:pt x="7456" y="6695"/>
                    <a:pt x="7456" y="6695"/>
                    <a:pt x="7456" y="6695"/>
                  </a:cubicBezTo>
                  <a:cubicBezTo>
                    <a:pt x="7465" y="6881"/>
                    <a:pt x="7465" y="6881"/>
                    <a:pt x="7465" y="6881"/>
                  </a:cubicBezTo>
                  <a:cubicBezTo>
                    <a:pt x="7465" y="6882"/>
                    <a:pt x="7465" y="6882"/>
                    <a:pt x="7465" y="6882"/>
                  </a:cubicBezTo>
                  <a:cubicBezTo>
                    <a:pt x="7466" y="6883"/>
                    <a:pt x="7467" y="6889"/>
                    <a:pt x="7471" y="6897"/>
                  </a:cubicBezTo>
                  <a:cubicBezTo>
                    <a:pt x="7477" y="6909"/>
                    <a:pt x="7490" y="6926"/>
                    <a:pt x="7516" y="6943"/>
                  </a:cubicBezTo>
                  <a:cubicBezTo>
                    <a:pt x="7543" y="6959"/>
                    <a:pt x="7582" y="6975"/>
                    <a:pt x="7642" y="6986"/>
                  </a:cubicBezTo>
                  <a:cubicBezTo>
                    <a:pt x="7662" y="6989"/>
                    <a:pt x="7678" y="6993"/>
                    <a:pt x="7691" y="6996"/>
                  </a:cubicBezTo>
                  <a:cubicBezTo>
                    <a:pt x="7710" y="7001"/>
                    <a:pt x="7721" y="7006"/>
                    <a:pt x="7727" y="7009"/>
                  </a:cubicBezTo>
                  <a:cubicBezTo>
                    <a:pt x="7728" y="7010"/>
                    <a:pt x="7728" y="7010"/>
                    <a:pt x="7729" y="7011"/>
                  </a:cubicBezTo>
                  <a:cubicBezTo>
                    <a:pt x="7728" y="7011"/>
                    <a:pt x="7726" y="7012"/>
                    <a:pt x="7725" y="7013"/>
                  </a:cubicBezTo>
                  <a:cubicBezTo>
                    <a:pt x="7724" y="7013"/>
                    <a:pt x="7723" y="7014"/>
                    <a:pt x="7723" y="7014"/>
                  </a:cubicBezTo>
                  <a:cubicBezTo>
                    <a:pt x="7723" y="7014"/>
                    <a:pt x="7723" y="7014"/>
                    <a:pt x="7723" y="7014"/>
                  </a:cubicBezTo>
                  <a:cubicBezTo>
                    <a:pt x="7723" y="7014"/>
                    <a:pt x="7723" y="7014"/>
                    <a:pt x="7723" y="7014"/>
                  </a:cubicBezTo>
                  <a:cubicBezTo>
                    <a:pt x="7723" y="7014"/>
                    <a:pt x="7723" y="7014"/>
                    <a:pt x="7723" y="7014"/>
                  </a:cubicBezTo>
                  <a:cubicBezTo>
                    <a:pt x="7723" y="7014"/>
                    <a:pt x="7723" y="7014"/>
                    <a:pt x="7723" y="7014"/>
                  </a:cubicBezTo>
                  <a:cubicBezTo>
                    <a:pt x="7723" y="7014"/>
                    <a:pt x="7723" y="7014"/>
                    <a:pt x="7723" y="7014"/>
                  </a:cubicBezTo>
                  <a:cubicBezTo>
                    <a:pt x="7708" y="7019"/>
                    <a:pt x="7708" y="7019"/>
                    <a:pt x="7708" y="7019"/>
                  </a:cubicBezTo>
                  <a:cubicBezTo>
                    <a:pt x="7832" y="7285"/>
                    <a:pt x="7832" y="7285"/>
                    <a:pt x="7832" y="7285"/>
                  </a:cubicBezTo>
                  <a:cubicBezTo>
                    <a:pt x="7718" y="7589"/>
                    <a:pt x="7718" y="7589"/>
                    <a:pt x="7718" y="7589"/>
                  </a:cubicBezTo>
                  <a:cubicBezTo>
                    <a:pt x="7851" y="7619"/>
                    <a:pt x="7851" y="7619"/>
                    <a:pt x="7851" y="7619"/>
                  </a:cubicBezTo>
                  <a:cubicBezTo>
                    <a:pt x="7851" y="7619"/>
                    <a:pt x="7851" y="7620"/>
                    <a:pt x="7852" y="7620"/>
                  </a:cubicBezTo>
                  <a:cubicBezTo>
                    <a:pt x="7859" y="7624"/>
                    <a:pt x="7878" y="7636"/>
                    <a:pt x="7899" y="7650"/>
                  </a:cubicBezTo>
                  <a:cubicBezTo>
                    <a:pt x="7919" y="7664"/>
                    <a:pt x="7942" y="7679"/>
                    <a:pt x="7958" y="7691"/>
                  </a:cubicBezTo>
                  <a:cubicBezTo>
                    <a:pt x="7965" y="7696"/>
                    <a:pt x="7973" y="7700"/>
                    <a:pt x="7982" y="7702"/>
                  </a:cubicBezTo>
                  <a:cubicBezTo>
                    <a:pt x="7990" y="7705"/>
                    <a:pt x="7999" y="7706"/>
                    <a:pt x="8008" y="7706"/>
                  </a:cubicBezTo>
                  <a:cubicBezTo>
                    <a:pt x="8027" y="7705"/>
                    <a:pt x="8048" y="7702"/>
                    <a:pt x="8073" y="7697"/>
                  </a:cubicBezTo>
                  <a:cubicBezTo>
                    <a:pt x="8098" y="7693"/>
                    <a:pt x="8127" y="7687"/>
                    <a:pt x="8161" y="7684"/>
                  </a:cubicBezTo>
                  <a:cubicBezTo>
                    <a:pt x="8165" y="7684"/>
                    <a:pt x="8169" y="7684"/>
                    <a:pt x="8173" y="7684"/>
                  </a:cubicBezTo>
                  <a:cubicBezTo>
                    <a:pt x="8194" y="7684"/>
                    <a:pt x="8211" y="7688"/>
                    <a:pt x="8225" y="7695"/>
                  </a:cubicBezTo>
                  <a:cubicBezTo>
                    <a:pt x="8246" y="7706"/>
                    <a:pt x="8261" y="7722"/>
                    <a:pt x="8271" y="7735"/>
                  </a:cubicBezTo>
                  <a:cubicBezTo>
                    <a:pt x="8276" y="7742"/>
                    <a:pt x="8279" y="7748"/>
                    <a:pt x="8281" y="7752"/>
                  </a:cubicBezTo>
                  <a:cubicBezTo>
                    <a:pt x="8282" y="7754"/>
                    <a:pt x="8283" y="7756"/>
                    <a:pt x="8284" y="7757"/>
                  </a:cubicBezTo>
                  <a:cubicBezTo>
                    <a:pt x="8284" y="7757"/>
                    <a:pt x="8284" y="7758"/>
                    <a:pt x="8284" y="7758"/>
                  </a:cubicBezTo>
                  <a:cubicBezTo>
                    <a:pt x="8324" y="7893"/>
                    <a:pt x="8324" y="7893"/>
                    <a:pt x="8324" y="7893"/>
                  </a:cubicBezTo>
                  <a:cubicBezTo>
                    <a:pt x="8324" y="8112"/>
                    <a:pt x="8324" y="8112"/>
                    <a:pt x="8324" y="8112"/>
                  </a:cubicBezTo>
                  <a:cubicBezTo>
                    <a:pt x="8324" y="8222"/>
                    <a:pt x="8324" y="8222"/>
                    <a:pt x="8324" y="8222"/>
                  </a:cubicBezTo>
                  <a:cubicBezTo>
                    <a:pt x="8324" y="8299"/>
                    <a:pt x="8324" y="8299"/>
                    <a:pt x="8324" y="8299"/>
                  </a:cubicBezTo>
                  <a:cubicBezTo>
                    <a:pt x="8130" y="8480"/>
                    <a:pt x="8130" y="8480"/>
                    <a:pt x="8130" y="8480"/>
                  </a:cubicBezTo>
                  <a:cubicBezTo>
                    <a:pt x="8060" y="8609"/>
                    <a:pt x="8060" y="8609"/>
                    <a:pt x="8060" y="8609"/>
                  </a:cubicBezTo>
                  <a:cubicBezTo>
                    <a:pt x="8157" y="8735"/>
                    <a:pt x="8157" y="8735"/>
                    <a:pt x="8157" y="8735"/>
                  </a:cubicBezTo>
                  <a:cubicBezTo>
                    <a:pt x="8209" y="8849"/>
                    <a:pt x="8209" y="8849"/>
                    <a:pt x="8209" y="8849"/>
                  </a:cubicBezTo>
                  <a:cubicBezTo>
                    <a:pt x="8183" y="8980"/>
                    <a:pt x="8183" y="8980"/>
                    <a:pt x="8183" y="8980"/>
                  </a:cubicBezTo>
                  <a:cubicBezTo>
                    <a:pt x="8092" y="9154"/>
                    <a:pt x="8092" y="9154"/>
                    <a:pt x="8092" y="9154"/>
                  </a:cubicBezTo>
                  <a:cubicBezTo>
                    <a:pt x="8028" y="9327"/>
                    <a:pt x="8028" y="9327"/>
                    <a:pt x="8028" y="9327"/>
                  </a:cubicBezTo>
                  <a:cubicBezTo>
                    <a:pt x="7881" y="9501"/>
                    <a:pt x="7881" y="9501"/>
                    <a:pt x="7881" y="9501"/>
                  </a:cubicBezTo>
                  <a:cubicBezTo>
                    <a:pt x="7815" y="9643"/>
                    <a:pt x="7815" y="9643"/>
                    <a:pt x="7815" y="9643"/>
                  </a:cubicBezTo>
                  <a:cubicBezTo>
                    <a:pt x="7815" y="9738"/>
                    <a:pt x="7815" y="9738"/>
                    <a:pt x="7815" y="9738"/>
                  </a:cubicBezTo>
                  <a:cubicBezTo>
                    <a:pt x="7822" y="9742"/>
                    <a:pt x="7822" y="9742"/>
                    <a:pt x="7822" y="9742"/>
                  </a:cubicBezTo>
                  <a:cubicBezTo>
                    <a:pt x="7822" y="9742"/>
                    <a:pt x="7914" y="9788"/>
                    <a:pt x="8006" y="9834"/>
                  </a:cubicBezTo>
                  <a:cubicBezTo>
                    <a:pt x="8098" y="9880"/>
                    <a:pt x="8163" y="9908"/>
                    <a:pt x="8163" y="9908"/>
                  </a:cubicBezTo>
                  <a:cubicBezTo>
                    <a:pt x="8164" y="9908"/>
                    <a:pt x="8164" y="9908"/>
                    <a:pt x="8164" y="9908"/>
                  </a:cubicBezTo>
                  <a:cubicBezTo>
                    <a:pt x="8165" y="9908"/>
                    <a:pt x="8165" y="9908"/>
                    <a:pt x="8165" y="9908"/>
                  </a:cubicBezTo>
                  <a:cubicBezTo>
                    <a:pt x="8165" y="9908"/>
                    <a:pt x="8165" y="9908"/>
                    <a:pt x="8165" y="9908"/>
                  </a:cubicBezTo>
                  <a:cubicBezTo>
                    <a:pt x="8169" y="9909"/>
                    <a:pt x="8201" y="9919"/>
                    <a:pt x="8236" y="9932"/>
                  </a:cubicBezTo>
                  <a:cubicBezTo>
                    <a:pt x="8254" y="9939"/>
                    <a:pt x="8272" y="9947"/>
                    <a:pt x="8288" y="9955"/>
                  </a:cubicBezTo>
                  <a:cubicBezTo>
                    <a:pt x="8296" y="9959"/>
                    <a:pt x="8303" y="9963"/>
                    <a:pt x="8309" y="9967"/>
                  </a:cubicBezTo>
                  <a:cubicBezTo>
                    <a:pt x="8316" y="9971"/>
                    <a:pt x="8321" y="9975"/>
                    <a:pt x="8324" y="9978"/>
                  </a:cubicBezTo>
                  <a:cubicBezTo>
                    <a:pt x="8324" y="9979"/>
                    <a:pt x="8324" y="9980"/>
                    <a:pt x="8323" y="9982"/>
                  </a:cubicBezTo>
                  <a:cubicBezTo>
                    <a:pt x="8321" y="9986"/>
                    <a:pt x="8317" y="9993"/>
                    <a:pt x="8310" y="10000"/>
                  </a:cubicBezTo>
                  <a:cubicBezTo>
                    <a:pt x="8299" y="10013"/>
                    <a:pt x="8281" y="10029"/>
                    <a:pt x="8261" y="10046"/>
                  </a:cubicBezTo>
                  <a:cubicBezTo>
                    <a:pt x="8231" y="10070"/>
                    <a:pt x="8195" y="10097"/>
                    <a:pt x="8164" y="10120"/>
                  </a:cubicBezTo>
                  <a:cubicBezTo>
                    <a:pt x="8148" y="10132"/>
                    <a:pt x="8134" y="10143"/>
                    <a:pt x="8122" y="10153"/>
                  </a:cubicBezTo>
                  <a:cubicBezTo>
                    <a:pt x="8116" y="10158"/>
                    <a:pt x="8110" y="10163"/>
                    <a:pt x="8105" y="10168"/>
                  </a:cubicBezTo>
                  <a:cubicBezTo>
                    <a:pt x="8101" y="10172"/>
                    <a:pt x="8097" y="10176"/>
                    <a:pt x="8093" y="10180"/>
                  </a:cubicBezTo>
                  <a:cubicBezTo>
                    <a:pt x="8092" y="10182"/>
                    <a:pt x="8089" y="10185"/>
                    <a:pt x="8086" y="10188"/>
                  </a:cubicBezTo>
                  <a:cubicBezTo>
                    <a:pt x="8079" y="10194"/>
                    <a:pt x="8069" y="10201"/>
                    <a:pt x="8057" y="10210"/>
                  </a:cubicBezTo>
                  <a:cubicBezTo>
                    <a:pt x="8035" y="10224"/>
                    <a:pt x="8008" y="10241"/>
                    <a:pt x="7978" y="10258"/>
                  </a:cubicBezTo>
                  <a:cubicBezTo>
                    <a:pt x="7934" y="10283"/>
                    <a:pt x="7886" y="10308"/>
                    <a:pt x="7849" y="10328"/>
                  </a:cubicBezTo>
                  <a:cubicBezTo>
                    <a:pt x="7830" y="10338"/>
                    <a:pt x="7814" y="10346"/>
                    <a:pt x="7803" y="10351"/>
                  </a:cubicBezTo>
                  <a:cubicBezTo>
                    <a:pt x="7798" y="10354"/>
                    <a:pt x="7793" y="10356"/>
                    <a:pt x="7790" y="10358"/>
                  </a:cubicBezTo>
                  <a:cubicBezTo>
                    <a:pt x="7790" y="10358"/>
                    <a:pt x="7790" y="10358"/>
                    <a:pt x="7790" y="10358"/>
                  </a:cubicBezTo>
                  <a:cubicBezTo>
                    <a:pt x="7604" y="10314"/>
                    <a:pt x="7604" y="10314"/>
                    <a:pt x="7604" y="10314"/>
                  </a:cubicBezTo>
                  <a:cubicBezTo>
                    <a:pt x="7471" y="10228"/>
                    <a:pt x="7471" y="10228"/>
                    <a:pt x="7471" y="10228"/>
                  </a:cubicBezTo>
                  <a:cubicBezTo>
                    <a:pt x="7464" y="10232"/>
                    <a:pt x="7464" y="10232"/>
                    <a:pt x="7464" y="10232"/>
                  </a:cubicBezTo>
                  <a:cubicBezTo>
                    <a:pt x="7464" y="10232"/>
                    <a:pt x="7440" y="10243"/>
                    <a:pt x="7411" y="10261"/>
                  </a:cubicBezTo>
                  <a:cubicBezTo>
                    <a:pt x="7397" y="10269"/>
                    <a:pt x="7381" y="10280"/>
                    <a:pt x="7365" y="10291"/>
                  </a:cubicBezTo>
                  <a:cubicBezTo>
                    <a:pt x="7350" y="10302"/>
                    <a:pt x="7335" y="10314"/>
                    <a:pt x="7322" y="10326"/>
                  </a:cubicBezTo>
                  <a:cubicBezTo>
                    <a:pt x="7310" y="10338"/>
                    <a:pt x="7295" y="10356"/>
                    <a:pt x="7279" y="10375"/>
                  </a:cubicBezTo>
                  <a:cubicBezTo>
                    <a:pt x="7240" y="10423"/>
                    <a:pt x="7195" y="10483"/>
                    <a:pt x="7180" y="10504"/>
                  </a:cubicBezTo>
                  <a:cubicBezTo>
                    <a:pt x="6839" y="10414"/>
                    <a:pt x="6839" y="10414"/>
                    <a:pt x="6839" y="10414"/>
                  </a:cubicBezTo>
                  <a:cubicBezTo>
                    <a:pt x="6680" y="10377"/>
                    <a:pt x="6680" y="10377"/>
                    <a:pt x="6680" y="10377"/>
                  </a:cubicBezTo>
                  <a:cubicBezTo>
                    <a:pt x="6363" y="10458"/>
                    <a:pt x="6363" y="10458"/>
                    <a:pt x="6363" y="10458"/>
                  </a:cubicBezTo>
                  <a:cubicBezTo>
                    <a:pt x="6271" y="10358"/>
                    <a:pt x="6271" y="10358"/>
                    <a:pt x="6271" y="10358"/>
                  </a:cubicBezTo>
                  <a:cubicBezTo>
                    <a:pt x="6054" y="10395"/>
                    <a:pt x="6054" y="10395"/>
                    <a:pt x="6054" y="10395"/>
                  </a:cubicBezTo>
                  <a:cubicBezTo>
                    <a:pt x="6052" y="10395"/>
                    <a:pt x="6048" y="10395"/>
                    <a:pt x="6042" y="10395"/>
                  </a:cubicBezTo>
                  <a:cubicBezTo>
                    <a:pt x="6012" y="10394"/>
                    <a:pt x="5937" y="10392"/>
                    <a:pt x="5861" y="10388"/>
                  </a:cubicBezTo>
                  <a:cubicBezTo>
                    <a:pt x="5822" y="10387"/>
                    <a:pt x="5783" y="10385"/>
                    <a:pt x="5750" y="10383"/>
                  </a:cubicBezTo>
                  <a:cubicBezTo>
                    <a:pt x="5716" y="10381"/>
                    <a:pt x="5688" y="10379"/>
                    <a:pt x="5670" y="10377"/>
                  </a:cubicBezTo>
                  <a:cubicBezTo>
                    <a:pt x="5666" y="10377"/>
                    <a:pt x="5663" y="10377"/>
                    <a:pt x="5659" y="10377"/>
                  </a:cubicBezTo>
                  <a:cubicBezTo>
                    <a:pt x="5659" y="10377"/>
                    <a:pt x="5659" y="10377"/>
                    <a:pt x="5659" y="10377"/>
                  </a:cubicBezTo>
                  <a:cubicBezTo>
                    <a:pt x="5647" y="10377"/>
                    <a:pt x="5636" y="10379"/>
                    <a:pt x="5627" y="10384"/>
                  </a:cubicBezTo>
                  <a:cubicBezTo>
                    <a:pt x="5620" y="10388"/>
                    <a:pt x="5615" y="10393"/>
                    <a:pt x="5610" y="10398"/>
                  </a:cubicBezTo>
                  <a:cubicBezTo>
                    <a:pt x="5604" y="10407"/>
                    <a:pt x="5600" y="10416"/>
                    <a:pt x="5598" y="10426"/>
                  </a:cubicBezTo>
                  <a:cubicBezTo>
                    <a:pt x="5596" y="10435"/>
                    <a:pt x="5595" y="10445"/>
                    <a:pt x="5595" y="10454"/>
                  </a:cubicBezTo>
                  <a:cubicBezTo>
                    <a:pt x="5595" y="10469"/>
                    <a:pt x="5597" y="10483"/>
                    <a:pt x="5599" y="10490"/>
                  </a:cubicBezTo>
                  <a:cubicBezTo>
                    <a:pt x="5517" y="10645"/>
                    <a:pt x="5517" y="10645"/>
                    <a:pt x="5517" y="10645"/>
                  </a:cubicBezTo>
                  <a:cubicBezTo>
                    <a:pt x="5517" y="10867"/>
                    <a:pt x="5517" y="10867"/>
                    <a:pt x="5517" y="10867"/>
                  </a:cubicBezTo>
                  <a:cubicBezTo>
                    <a:pt x="5480" y="11004"/>
                    <a:pt x="5480" y="11004"/>
                    <a:pt x="5480" y="11004"/>
                  </a:cubicBezTo>
                  <a:cubicBezTo>
                    <a:pt x="5445" y="11182"/>
                    <a:pt x="5445" y="11182"/>
                    <a:pt x="5445" y="11182"/>
                  </a:cubicBezTo>
                  <a:cubicBezTo>
                    <a:pt x="5282" y="11290"/>
                    <a:pt x="5282" y="11290"/>
                    <a:pt x="5282" y="11290"/>
                  </a:cubicBezTo>
                  <a:cubicBezTo>
                    <a:pt x="5185" y="11402"/>
                    <a:pt x="5185" y="11402"/>
                    <a:pt x="5185" y="11402"/>
                  </a:cubicBezTo>
                  <a:cubicBezTo>
                    <a:pt x="5213" y="11555"/>
                    <a:pt x="5213" y="11555"/>
                    <a:pt x="5213" y="11555"/>
                  </a:cubicBezTo>
                  <a:cubicBezTo>
                    <a:pt x="5088" y="11733"/>
                    <a:pt x="5088" y="11733"/>
                    <a:pt x="5088" y="11733"/>
                  </a:cubicBezTo>
                  <a:cubicBezTo>
                    <a:pt x="4908" y="11895"/>
                    <a:pt x="4908" y="11895"/>
                    <a:pt x="4908" y="11895"/>
                  </a:cubicBezTo>
                  <a:cubicBezTo>
                    <a:pt x="5073" y="11746"/>
                    <a:pt x="5073" y="11746"/>
                    <a:pt x="5073" y="11746"/>
                  </a:cubicBezTo>
                  <a:cubicBezTo>
                    <a:pt x="5086" y="11773"/>
                    <a:pt x="5086" y="11773"/>
                    <a:pt x="5086" y="11773"/>
                  </a:cubicBezTo>
                  <a:cubicBezTo>
                    <a:pt x="5109" y="11752"/>
                    <a:pt x="5109" y="11752"/>
                    <a:pt x="5109" y="11752"/>
                  </a:cubicBezTo>
                  <a:cubicBezTo>
                    <a:pt x="5242" y="11562"/>
                    <a:pt x="5242" y="11562"/>
                    <a:pt x="5242" y="11562"/>
                  </a:cubicBezTo>
                  <a:cubicBezTo>
                    <a:pt x="5215" y="11411"/>
                    <a:pt x="5215" y="11411"/>
                    <a:pt x="5215" y="11411"/>
                  </a:cubicBezTo>
                  <a:cubicBezTo>
                    <a:pt x="5301" y="11312"/>
                    <a:pt x="5301" y="11312"/>
                    <a:pt x="5301" y="11312"/>
                  </a:cubicBezTo>
                  <a:cubicBezTo>
                    <a:pt x="5470" y="11199"/>
                    <a:pt x="5470" y="11199"/>
                    <a:pt x="5470" y="11199"/>
                  </a:cubicBezTo>
                  <a:cubicBezTo>
                    <a:pt x="5508" y="11010"/>
                    <a:pt x="5508" y="11010"/>
                    <a:pt x="5508" y="11010"/>
                  </a:cubicBezTo>
                  <a:cubicBezTo>
                    <a:pt x="5545" y="10871"/>
                    <a:pt x="5545" y="10871"/>
                    <a:pt x="5545" y="10871"/>
                  </a:cubicBezTo>
                  <a:cubicBezTo>
                    <a:pt x="5545" y="10652"/>
                    <a:pt x="5545" y="10652"/>
                    <a:pt x="5545" y="10652"/>
                  </a:cubicBezTo>
                  <a:cubicBezTo>
                    <a:pt x="5628" y="10494"/>
                    <a:pt x="5628" y="10494"/>
                    <a:pt x="5628" y="10494"/>
                  </a:cubicBezTo>
                  <a:cubicBezTo>
                    <a:pt x="5627" y="10489"/>
                    <a:pt x="5627" y="10489"/>
                    <a:pt x="5627" y="10489"/>
                  </a:cubicBezTo>
                  <a:cubicBezTo>
                    <a:pt x="5627" y="10489"/>
                    <a:pt x="5627" y="10489"/>
                    <a:pt x="5627" y="10489"/>
                  </a:cubicBezTo>
                  <a:cubicBezTo>
                    <a:pt x="5627" y="10488"/>
                    <a:pt x="5623" y="10472"/>
                    <a:pt x="5623" y="10454"/>
                  </a:cubicBezTo>
                  <a:cubicBezTo>
                    <a:pt x="5623" y="10447"/>
                    <a:pt x="5624" y="10441"/>
                    <a:pt x="5625" y="10435"/>
                  </a:cubicBezTo>
                  <a:cubicBezTo>
                    <a:pt x="5626" y="10430"/>
                    <a:pt x="5627" y="10426"/>
                    <a:pt x="5629" y="10422"/>
                  </a:cubicBezTo>
                  <a:cubicBezTo>
                    <a:pt x="5631" y="10417"/>
                    <a:pt x="5635" y="10413"/>
                    <a:pt x="5639" y="10410"/>
                  </a:cubicBezTo>
                  <a:cubicBezTo>
                    <a:pt x="5641" y="10408"/>
                    <a:pt x="5644" y="10407"/>
                    <a:pt x="5647" y="10406"/>
                  </a:cubicBezTo>
                  <a:cubicBezTo>
                    <a:pt x="5651" y="10405"/>
                    <a:pt x="5654" y="10405"/>
                    <a:pt x="5659" y="10405"/>
                  </a:cubicBezTo>
                  <a:cubicBezTo>
                    <a:pt x="5662" y="10405"/>
                    <a:pt x="5664" y="10405"/>
                    <a:pt x="5667" y="10405"/>
                  </a:cubicBezTo>
                  <a:cubicBezTo>
                    <a:pt x="5688" y="10407"/>
                    <a:pt x="5723" y="10410"/>
                    <a:pt x="5763" y="10412"/>
                  </a:cubicBezTo>
                  <a:cubicBezTo>
                    <a:pt x="5884" y="10418"/>
                    <a:pt x="6054" y="10423"/>
                    <a:pt x="6054" y="10423"/>
                  </a:cubicBezTo>
                  <a:cubicBezTo>
                    <a:pt x="6056" y="10424"/>
                    <a:pt x="6056" y="10424"/>
                    <a:pt x="6056" y="10424"/>
                  </a:cubicBezTo>
                  <a:cubicBezTo>
                    <a:pt x="6261" y="10388"/>
                    <a:pt x="6261" y="10388"/>
                    <a:pt x="6261" y="10388"/>
                  </a:cubicBezTo>
                  <a:cubicBezTo>
                    <a:pt x="6353" y="10489"/>
                    <a:pt x="6353" y="10489"/>
                    <a:pt x="6353" y="10489"/>
                  </a:cubicBezTo>
                  <a:cubicBezTo>
                    <a:pt x="6680" y="10406"/>
                    <a:pt x="6680" y="10406"/>
                    <a:pt x="6680" y="10406"/>
                  </a:cubicBezTo>
                  <a:cubicBezTo>
                    <a:pt x="6833" y="10441"/>
                    <a:pt x="6833" y="10441"/>
                    <a:pt x="6833" y="10441"/>
                  </a:cubicBezTo>
                  <a:cubicBezTo>
                    <a:pt x="7191" y="10536"/>
                    <a:pt x="7191" y="10536"/>
                    <a:pt x="7191" y="10536"/>
                  </a:cubicBezTo>
                  <a:cubicBezTo>
                    <a:pt x="7196" y="10528"/>
                    <a:pt x="7196" y="10528"/>
                    <a:pt x="7196" y="10528"/>
                  </a:cubicBezTo>
                  <a:cubicBezTo>
                    <a:pt x="7196" y="10528"/>
                    <a:pt x="7197" y="10528"/>
                    <a:pt x="7198" y="10527"/>
                  </a:cubicBezTo>
                  <a:cubicBezTo>
                    <a:pt x="7203" y="10519"/>
                    <a:pt x="7229" y="10484"/>
                    <a:pt x="7258" y="10446"/>
                  </a:cubicBezTo>
                  <a:cubicBezTo>
                    <a:pt x="7273" y="10427"/>
                    <a:pt x="7289" y="10407"/>
                    <a:pt x="7304" y="10389"/>
                  </a:cubicBezTo>
                  <a:cubicBezTo>
                    <a:pt x="7318" y="10372"/>
                    <a:pt x="7332" y="10356"/>
                    <a:pt x="7342" y="10346"/>
                  </a:cubicBezTo>
                  <a:cubicBezTo>
                    <a:pt x="7353" y="10335"/>
                    <a:pt x="7367" y="10324"/>
                    <a:pt x="7381" y="10314"/>
                  </a:cubicBezTo>
                  <a:cubicBezTo>
                    <a:pt x="7403" y="10298"/>
                    <a:pt x="7427" y="10284"/>
                    <a:pt x="7446" y="10273"/>
                  </a:cubicBezTo>
                  <a:cubicBezTo>
                    <a:pt x="7455" y="10268"/>
                    <a:pt x="7462" y="10264"/>
                    <a:pt x="7468" y="10261"/>
                  </a:cubicBezTo>
                  <a:cubicBezTo>
                    <a:pt x="7468" y="10261"/>
                    <a:pt x="7469" y="10260"/>
                    <a:pt x="7469" y="10260"/>
                  </a:cubicBezTo>
                  <a:cubicBezTo>
                    <a:pt x="7593" y="10340"/>
                    <a:pt x="7593" y="10340"/>
                    <a:pt x="7593" y="10340"/>
                  </a:cubicBezTo>
                  <a:cubicBezTo>
                    <a:pt x="7794" y="10388"/>
                    <a:pt x="7794" y="10388"/>
                    <a:pt x="7794" y="10388"/>
                  </a:cubicBezTo>
                  <a:cubicBezTo>
                    <a:pt x="7798" y="10385"/>
                    <a:pt x="7798" y="10385"/>
                    <a:pt x="7798" y="10385"/>
                  </a:cubicBezTo>
                  <a:cubicBezTo>
                    <a:pt x="7798" y="10385"/>
                    <a:pt x="7867" y="10351"/>
                    <a:pt x="7941" y="10310"/>
                  </a:cubicBezTo>
                  <a:cubicBezTo>
                    <a:pt x="7978" y="10290"/>
                    <a:pt x="8016" y="10268"/>
                    <a:pt x="8047" y="10249"/>
                  </a:cubicBezTo>
                  <a:cubicBezTo>
                    <a:pt x="8063" y="10239"/>
                    <a:pt x="8077" y="10230"/>
                    <a:pt x="8089" y="10221"/>
                  </a:cubicBezTo>
                  <a:cubicBezTo>
                    <a:pt x="8094" y="10217"/>
                    <a:pt x="8100" y="10213"/>
                    <a:pt x="8104" y="10209"/>
                  </a:cubicBezTo>
                  <a:cubicBezTo>
                    <a:pt x="8108" y="10205"/>
                    <a:pt x="8112" y="10201"/>
                    <a:pt x="8115" y="10198"/>
                  </a:cubicBezTo>
                  <a:cubicBezTo>
                    <a:pt x="8118" y="10194"/>
                    <a:pt x="8125" y="10187"/>
                    <a:pt x="8133" y="10180"/>
                  </a:cubicBezTo>
                  <a:cubicBezTo>
                    <a:pt x="8148" y="10167"/>
                    <a:pt x="8169" y="10152"/>
                    <a:pt x="8192" y="10134"/>
                  </a:cubicBezTo>
                  <a:cubicBezTo>
                    <a:pt x="8226" y="10109"/>
                    <a:pt x="8265" y="10080"/>
                    <a:pt x="8296" y="10053"/>
                  </a:cubicBezTo>
                  <a:cubicBezTo>
                    <a:pt x="8311" y="10040"/>
                    <a:pt x="8324" y="10027"/>
                    <a:pt x="8334" y="10015"/>
                  </a:cubicBezTo>
                  <a:cubicBezTo>
                    <a:pt x="8339" y="10009"/>
                    <a:pt x="8344" y="10003"/>
                    <a:pt x="8347" y="9997"/>
                  </a:cubicBezTo>
                  <a:cubicBezTo>
                    <a:pt x="8348" y="9994"/>
                    <a:pt x="8350" y="9991"/>
                    <a:pt x="8351" y="9988"/>
                  </a:cubicBezTo>
                  <a:cubicBezTo>
                    <a:pt x="8351" y="9985"/>
                    <a:pt x="8352" y="9982"/>
                    <a:pt x="8352" y="9978"/>
                  </a:cubicBezTo>
                  <a:cubicBezTo>
                    <a:pt x="8352" y="9975"/>
                    <a:pt x="8351" y="9971"/>
                    <a:pt x="8350" y="9967"/>
                  </a:cubicBezTo>
                  <a:cubicBezTo>
                    <a:pt x="8349" y="9964"/>
                    <a:pt x="8347" y="9961"/>
                    <a:pt x="8344" y="9958"/>
                  </a:cubicBezTo>
                  <a:cubicBezTo>
                    <a:pt x="8344" y="9958"/>
                    <a:pt x="8344" y="9958"/>
                    <a:pt x="8344" y="9958"/>
                  </a:cubicBezTo>
                  <a:cubicBezTo>
                    <a:pt x="8338" y="9953"/>
                    <a:pt x="8332" y="9948"/>
                    <a:pt x="8324" y="9943"/>
                  </a:cubicBezTo>
                  <a:cubicBezTo>
                    <a:pt x="8311" y="9934"/>
                    <a:pt x="8295" y="9926"/>
                    <a:pt x="8278" y="9919"/>
                  </a:cubicBezTo>
                  <a:cubicBezTo>
                    <a:pt x="8253" y="9908"/>
                    <a:pt x="8227" y="9899"/>
                    <a:pt x="8207" y="9892"/>
                  </a:cubicBezTo>
                  <a:cubicBezTo>
                    <a:pt x="8190" y="9886"/>
                    <a:pt x="8177" y="9883"/>
                    <a:pt x="8173" y="9882"/>
                  </a:cubicBezTo>
                  <a:cubicBezTo>
                    <a:pt x="8166" y="9878"/>
                    <a:pt x="8104" y="9851"/>
                    <a:pt x="8019" y="9809"/>
                  </a:cubicBezTo>
                  <a:cubicBezTo>
                    <a:pt x="7973" y="9786"/>
                    <a:pt x="7927" y="9763"/>
                    <a:pt x="7892" y="9746"/>
                  </a:cubicBezTo>
                  <a:cubicBezTo>
                    <a:pt x="7875" y="9737"/>
                    <a:pt x="7861" y="9730"/>
                    <a:pt x="7851" y="9725"/>
                  </a:cubicBezTo>
                  <a:cubicBezTo>
                    <a:pt x="7848" y="9723"/>
                    <a:pt x="7845" y="9722"/>
                    <a:pt x="7843" y="9721"/>
                  </a:cubicBezTo>
                  <a:cubicBezTo>
                    <a:pt x="7843" y="9650"/>
                    <a:pt x="7843" y="9650"/>
                    <a:pt x="7843" y="9650"/>
                  </a:cubicBezTo>
                  <a:cubicBezTo>
                    <a:pt x="7905" y="9516"/>
                    <a:pt x="7905" y="9516"/>
                    <a:pt x="7905" y="9516"/>
                  </a:cubicBezTo>
                  <a:cubicBezTo>
                    <a:pt x="8052" y="9341"/>
                    <a:pt x="8052" y="9341"/>
                    <a:pt x="8052" y="9341"/>
                  </a:cubicBezTo>
                  <a:cubicBezTo>
                    <a:pt x="8117" y="9165"/>
                    <a:pt x="8117" y="9165"/>
                    <a:pt x="8117" y="9165"/>
                  </a:cubicBezTo>
                  <a:cubicBezTo>
                    <a:pt x="8210" y="8990"/>
                    <a:pt x="8210" y="8990"/>
                    <a:pt x="8210" y="8990"/>
                  </a:cubicBezTo>
                  <a:cubicBezTo>
                    <a:pt x="8238" y="8845"/>
                    <a:pt x="8238" y="8845"/>
                    <a:pt x="8238" y="8845"/>
                  </a:cubicBezTo>
                  <a:cubicBezTo>
                    <a:pt x="8181" y="8720"/>
                    <a:pt x="8181" y="8720"/>
                    <a:pt x="8181" y="8720"/>
                  </a:cubicBezTo>
                  <a:cubicBezTo>
                    <a:pt x="8093" y="8607"/>
                    <a:pt x="8093" y="8607"/>
                    <a:pt x="8093" y="8607"/>
                  </a:cubicBezTo>
                  <a:cubicBezTo>
                    <a:pt x="8152" y="8497"/>
                    <a:pt x="8152" y="8497"/>
                    <a:pt x="8152" y="8497"/>
                  </a:cubicBezTo>
                  <a:cubicBezTo>
                    <a:pt x="8352" y="8311"/>
                    <a:pt x="8352" y="8311"/>
                    <a:pt x="8352" y="8311"/>
                  </a:cubicBezTo>
                  <a:cubicBezTo>
                    <a:pt x="8352" y="8222"/>
                    <a:pt x="8352" y="8222"/>
                    <a:pt x="8352" y="8222"/>
                  </a:cubicBezTo>
                  <a:cubicBezTo>
                    <a:pt x="8352" y="8112"/>
                    <a:pt x="8352" y="8112"/>
                    <a:pt x="8352" y="8112"/>
                  </a:cubicBezTo>
                  <a:cubicBezTo>
                    <a:pt x="8352" y="7889"/>
                    <a:pt x="8352" y="7889"/>
                    <a:pt x="8352" y="7889"/>
                  </a:cubicBezTo>
                  <a:cubicBezTo>
                    <a:pt x="8311" y="7749"/>
                    <a:pt x="8311" y="7749"/>
                    <a:pt x="8311" y="7749"/>
                  </a:cubicBezTo>
                  <a:cubicBezTo>
                    <a:pt x="8310" y="7748"/>
                    <a:pt x="8310" y="7748"/>
                    <a:pt x="8310" y="7748"/>
                  </a:cubicBezTo>
                  <a:cubicBezTo>
                    <a:pt x="8297" y="7753"/>
                    <a:pt x="8297" y="7753"/>
                    <a:pt x="8297" y="7753"/>
                  </a:cubicBezTo>
                  <a:cubicBezTo>
                    <a:pt x="8284" y="7757"/>
                    <a:pt x="8284" y="7757"/>
                    <a:pt x="8284" y="7757"/>
                  </a:cubicBezTo>
                  <a:cubicBezTo>
                    <a:pt x="8297" y="7753"/>
                    <a:pt x="8297" y="7753"/>
                    <a:pt x="8297" y="7753"/>
                  </a:cubicBezTo>
                  <a:cubicBezTo>
                    <a:pt x="8310" y="7748"/>
                    <a:pt x="8310" y="7748"/>
                    <a:pt x="8310" y="7748"/>
                  </a:cubicBezTo>
                  <a:cubicBezTo>
                    <a:pt x="8310" y="7747"/>
                    <a:pt x="8301" y="7725"/>
                    <a:pt x="8280" y="7702"/>
                  </a:cubicBezTo>
                  <a:cubicBezTo>
                    <a:pt x="8269" y="7690"/>
                    <a:pt x="8255" y="7679"/>
                    <a:pt x="8237" y="7670"/>
                  </a:cubicBezTo>
                  <a:cubicBezTo>
                    <a:pt x="8220" y="7662"/>
                    <a:pt x="8198" y="7656"/>
                    <a:pt x="8174" y="7656"/>
                  </a:cubicBezTo>
                  <a:cubicBezTo>
                    <a:pt x="8174" y="7656"/>
                    <a:pt x="8174" y="7656"/>
                    <a:pt x="8173" y="7656"/>
                  </a:cubicBezTo>
                  <a:cubicBezTo>
                    <a:pt x="8169" y="7656"/>
                    <a:pt x="8163" y="7656"/>
                    <a:pt x="8158" y="7656"/>
                  </a:cubicBezTo>
                  <a:cubicBezTo>
                    <a:pt x="8123" y="7660"/>
                    <a:pt x="8093" y="7665"/>
                    <a:pt x="8068" y="7670"/>
                  </a:cubicBezTo>
                  <a:cubicBezTo>
                    <a:pt x="8044" y="7674"/>
                    <a:pt x="8024" y="7678"/>
                    <a:pt x="8008" y="7678"/>
                  </a:cubicBezTo>
                  <a:cubicBezTo>
                    <a:pt x="8008" y="7678"/>
                    <a:pt x="8008" y="7678"/>
                    <a:pt x="8008" y="7678"/>
                  </a:cubicBezTo>
                  <a:cubicBezTo>
                    <a:pt x="8001" y="7678"/>
                    <a:pt x="7994" y="7677"/>
                    <a:pt x="7989" y="7675"/>
                  </a:cubicBezTo>
                  <a:cubicBezTo>
                    <a:pt x="7984" y="7674"/>
                    <a:pt x="7979" y="7672"/>
                    <a:pt x="7975" y="7668"/>
                  </a:cubicBezTo>
                  <a:cubicBezTo>
                    <a:pt x="7956" y="7654"/>
                    <a:pt x="7928" y="7636"/>
                    <a:pt x="7905" y="7621"/>
                  </a:cubicBezTo>
                  <a:cubicBezTo>
                    <a:pt x="7882" y="7606"/>
                    <a:pt x="7864" y="7594"/>
                    <a:pt x="7864" y="7594"/>
                  </a:cubicBezTo>
                  <a:cubicBezTo>
                    <a:pt x="7862" y="7593"/>
                    <a:pt x="7862" y="7593"/>
                    <a:pt x="7862" y="7593"/>
                  </a:cubicBezTo>
                  <a:cubicBezTo>
                    <a:pt x="7755" y="7568"/>
                    <a:pt x="7755" y="7568"/>
                    <a:pt x="7755" y="7568"/>
                  </a:cubicBezTo>
                  <a:cubicBezTo>
                    <a:pt x="7862" y="7284"/>
                    <a:pt x="7862" y="7284"/>
                    <a:pt x="7862" y="7284"/>
                  </a:cubicBezTo>
                  <a:cubicBezTo>
                    <a:pt x="7746" y="7033"/>
                    <a:pt x="7746" y="7033"/>
                    <a:pt x="7746" y="7033"/>
                  </a:cubicBezTo>
                  <a:cubicBezTo>
                    <a:pt x="7748" y="7031"/>
                    <a:pt x="7751" y="7029"/>
                    <a:pt x="7753" y="7026"/>
                  </a:cubicBezTo>
                  <a:cubicBezTo>
                    <a:pt x="7754" y="7024"/>
                    <a:pt x="7756" y="7022"/>
                    <a:pt x="7757" y="7020"/>
                  </a:cubicBezTo>
                  <a:cubicBezTo>
                    <a:pt x="7758" y="7017"/>
                    <a:pt x="7759" y="7014"/>
                    <a:pt x="7759" y="7011"/>
                  </a:cubicBezTo>
                  <a:cubicBezTo>
                    <a:pt x="7759" y="7007"/>
                    <a:pt x="7758" y="7004"/>
                    <a:pt x="7756" y="7000"/>
                  </a:cubicBezTo>
                  <a:cubicBezTo>
                    <a:pt x="7755" y="6998"/>
                    <a:pt x="7753" y="6995"/>
                    <a:pt x="7751" y="6993"/>
                  </a:cubicBezTo>
                  <a:cubicBezTo>
                    <a:pt x="7748" y="6989"/>
                    <a:pt x="7743" y="6986"/>
                    <a:pt x="7738" y="6983"/>
                  </a:cubicBezTo>
                  <a:cubicBezTo>
                    <a:pt x="7729" y="6979"/>
                    <a:pt x="7718" y="6975"/>
                    <a:pt x="7704" y="6971"/>
                  </a:cubicBezTo>
                  <a:cubicBezTo>
                    <a:pt x="7689" y="6966"/>
                    <a:pt x="7671" y="6962"/>
                    <a:pt x="7647" y="6958"/>
                  </a:cubicBezTo>
                  <a:cubicBezTo>
                    <a:pt x="7609" y="6951"/>
                    <a:pt x="7580" y="6942"/>
                    <a:pt x="7559" y="6933"/>
                  </a:cubicBezTo>
                  <a:cubicBezTo>
                    <a:pt x="7526" y="6919"/>
                    <a:pt x="7510" y="6904"/>
                    <a:pt x="7502" y="6893"/>
                  </a:cubicBezTo>
                  <a:cubicBezTo>
                    <a:pt x="7497" y="6888"/>
                    <a:pt x="7495" y="6884"/>
                    <a:pt x="7494" y="6881"/>
                  </a:cubicBezTo>
                  <a:cubicBezTo>
                    <a:pt x="7494" y="6880"/>
                    <a:pt x="7493" y="6879"/>
                    <a:pt x="7493" y="6878"/>
                  </a:cubicBezTo>
                  <a:cubicBezTo>
                    <a:pt x="7485" y="6714"/>
                    <a:pt x="7485" y="6714"/>
                    <a:pt x="7485" y="6714"/>
                  </a:cubicBezTo>
                  <a:cubicBezTo>
                    <a:pt x="7489" y="6712"/>
                    <a:pt x="7493" y="6708"/>
                    <a:pt x="7498" y="6704"/>
                  </a:cubicBezTo>
                  <a:cubicBezTo>
                    <a:pt x="7504" y="6699"/>
                    <a:pt x="7509" y="6692"/>
                    <a:pt x="7514" y="6683"/>
                  </a:cubicBezTo>
                  <a:cubicBezTo>
                    <a:pt x="7518" y="6673"/>
                    <a:pt x="7521" y="6662"/>
                    <a:pt x="7521" y="6649"/>
                  </a:cubicBezTo>
                  <a:cubicBezTo>
                    <a:pt x="7521" y="6637"/>
                    <a:pt x="7518" y="6622"/>
                    <a:pt x="7512" y="6606"/>
                  </a:cubicBezTo>
                  <a:cubicBezTo>
                    <a:pt x="7506" y="6589"/>
                    <a:pt x="7496" y="6571"/>
                    <a:pt x="7482" y="6550"/>
                  </a:cubicBezTo>
                  <a:cubicBezTo>
                    <a:pt x="7441" y="6491"/>
                    <a:pt x="7418" y="6450"/>
                    <a:pt x="7406" y="6425"/>
                  </a:cubicBezTo>
                  <a:cubicBezTo>
                    <a:pt x="7400" y="6412"/>
                    <a:pt x="7396" y="6403"/>
                    <a:pt x="7394" y="6397"/>
                  </a:cubicBezTo>
                  <a:cubicBezTo>
                    <a:pt x="7394" y="6397"/>
                    <a:pt x="7394" y="6396"/>
                    <a:pt x="7394" y="6396"/>
                  </a:cubicBezTo>
                  <a:cubicBezTo>
                    <a:pt x="7498" y="6253"/>
                    <a:pt x="7498" y="6253"/>
                    <a:pt x="7498" y="6253"/>
                  </a:cubicBezTo>
                  <a:cubicBezTo>
                    <a:pt x="7333" y="6107"/>
                    <a:pt x="7333" y="6107"/>
                    <a:pt x="7333" y="6107"/>
                  </a:cubicBezTo>
                  <a:cubicBezTo>
                    <a:pt x="7197" y="5934"/>
                    <a:pt x="7197" y="5934"/>
                    <a:pt x="7197" y="5934"/>
                  </a:cubicBezTo>
                  <a:cubicBezTo>
                    <a:pt x="7091" y="5767"/>
                    <a:pt x="7091" y="5767"/>
                    <a:pt x="7091" y="5767"/>
                  </a:cubicBezTo>
                  <a:cubicBezTo>
                    <a:pt x="7094" y="5760"/>
                    <a:pt x="7099" y="5748"/>
                    <a:pt x="7104" y="5733"/>
                  </a:cubicBezTo>
                  <a:cubicBezTo>
                    <a:pt x="7112" y="5709"/>
                    <a:pt x="7120" y="5677"/>
                    <a:pt x="7120" y="5644"/>
                  </a:cubicBezTo>
                  <a:cubicBezTo>
                    <a:pt x="7120" y="5621"/>
                    <a:pt x="7116" y="5599"/>
                    <a:pt x="7106" y="5578"/>
                  </a:cubicBezTo>
                  <a:cubicBezTo>
                    <a:pt x="7087" y="5540"/>
                    <a:pt x="7062" y="5498"/>
                    <a:pt x="7041" y="5466"/>
                  </a:cubicBezTo>
                  <a:cubicBezTo>
                    <a:pt x="7020" y="5434"/>
                    <a:pt x="7004" y="5411"/>
                    <a:pt x="7004" y="5410"/>
                  </a:cubicBezTo>
                  <a:cubicBezTo>
                    <a:pt x="7002" y="5409"/>
                    <a:pt x="7002" y="5409"/>
                    <a:pt x="7002" y="5409"/>
                  </a:cubicBezTo>
                  <a:cubicBezTo>
                    <a:pt x="7001" y="5407"/>
                    <a:pt x="7001" y="5407"/>
                    <a:pt x="7001" y="5407"/>
                  </a:cubicBezTo>
                  <a:cubicBezTo>
                    <a:pt x="7001" y="5407"/>
                    <a:pt x="7001" y="5407"/>
                    <a:pt x="7001" y="5407"/>
                  </a:cubicBezTo>
                  <a:cubicBezTo>
                    <a:pt x="7000" y="5407"/>
                    <a:pt x="6985" y="5395"/>
                    <a:pt x="6971" y="5378"/>
                  </a:cubicBezTo>
                  <a:cubicBezTo>
                    <a:pt x="6963" y="5369"/>
                    <a:pt x="6956" y="5359"/>
                    <a:pt x="6951" y="5349"/>
                  </a:cubicBezTo>
                  <a:cubicBezTo>
                    <a:pt x="6946" y="5339"/>
                    <a:pt x="6943" y="5329"/>
                    <a:pt x="6943" y="5320"/>
                  </a:cubicBezTo>
                  <a:cubicBezTo>
                    <a:pt x="6943" y="5312"/>
                    <a:pt x="6945" y="5305"/>
                    <a:pt x="6950" y="5298"/>
                  </a:cubicBezTo>
                  <a:cubicBezTo>
                    <a:pt x="6956" y="5290"/>
                    <a:pt x="6965" y="5282"/>
                    <a:pt x="6980" y="5275"/>
                  </a:cubicBezTo>
                  <a:cubicBezTo>
                    <a:pt x="7034" y="5248"/>
                    <a:pt x="7102" y="5227"/>
                    <a:pt x="7156" y="5214"/>
                  </a:cubicBezTo>
                  <a:cubicBezTo>
                    <a:pt x="7184" y="5207"/>
                    <a:pt x="7208" y="5202"/>
                    <a:pt x="7225" y="5198"/>
                  </a:cubicBezTo>
                  <a:cubicBezTo>
                    <a:pt x="7233" y="5197"/>
                    <a:pt x="7240" y="5195"/>
                    <a:pt x="7245" y="5195"/>
                  </a:cubicBezTo>
                  <a:cubicBezTo>
                    <a:pt x="7247" y="5194"/>
                    <a:pt x="7249" y="5194"/>
                    <a:pt x="7250" y="5194"/>
                  </a:cubicBezTo>
                  <a:cubicBezTo>
                    <a:pt x="7251" y="5194"/>
                    <a:pt x="7251" y="5193"/>
                    <a:pt x="7251" y="5193"/>
                  </a:cubicBezTo>
                  <a:cubicBezTo>
                    <a:pt x="7252" y="5193"/>
                    <a:pt x="7252" y="5193"/>
                    <a:pt x="7252" y="5193"/>
                  </a:cubicBezTo>
                  <a:cubicBezTo>
                    <a:pt x="7259" y="5192"/>
                    <a:pt x="7259" y="5192"/>
                    <a:pt x="7259" y="5192"/>
                  </a:cubicBezTo>
                  <a:cubicBezTo>
                    <a:pt x="7408" y="4904"/>
                    <a:pt x="7408" y="4904"/>
                    <a:pt x="7408" y="4904"/>
                  </a:cubicBezTo>
                  <a:cubicBezTo>
                    <a:pt x="7361" y="4938"/>
                    <a:pt x="7361" y="4938"/>
                    <a:pt x="7361" y="4938"/>
                  </a:cubicBezTo>
                  <a:cubicBezTo>
                    <a:pt x="7361" y="4938"/>
                    <a:pt x="7360" y="4939"/>
                    <a:pt x="7360" y="4939"/>
                  </a:cubicBezTo>
                  <a:cubicBezTo>
                    <a:pt x="7359" y="4940"/>
                    <a:pt x="7357" y="4941"/>
                    <a:pt x="7355" y="4941"/>
                  </a:cubicBezTo>
                  <a:cubicBezTo>
                    <a:pt x="7352" y="4942"/>
                    <a:pt x="7350" y="4943"/>
                    <a:pt x="7348" y="4943"/>
                  </a:cubicBezTo>
                  <a:cubicBezTo>
                    <a:pt x="7348" y="4943"/>
                    <a:pt x="7348" y="4943"/>
                    <a:pt x="7348" y="4943"/>
                  </a:cubicBezTo>
                  <a:cubicBezTo>
                    <a:pt x="7345" y="4942"/>
                    <a:pt x="7343" y="4942"/>
                    <a:pt x="7341" y="4940"/>
                  </a:cubicBezTo>
                  <a:cubicBezTo>
                    <a:pt x="7339" y="4939"/>
                    <a:pt x="7336" y="4937"/>
                    <a:pt x="7334" y="4934"/>
                  </a:cubicBezTo>
                  <a:cubicBezTo>
                    <a:pt x="7330" y="4929"/>
                    <a:pt x="7326" y="4920"/>
                    <a:pt x="7323" y="4906"/>
                  </a:cubicBezTo>
                  <a:cubicBezTo>
                    <a:pt x="7321" y="4892"/>
                    <a:pt x="7319" y="4873"/>
                    <a:pt x="7319" y="4849"/>
                  </a:cubicBezTo>
                  <a:cubicBezTo>
                    <a:pt x="7319" y="4776"/>
                    <a:pt x="7323" y="4731"/>
                    <a:pt x="7329" y="4701"/>
                  </a:cubicBezTo>
                  <a:cubicBezTo>
                    <a:pt x="7332" y="4686"/>
                    <a:pt x="7335" y="4675"/>
                    <a:pt x="7337" y="4665"/>
                  </a:cubicBezTo>
                  <a:cubicBezTo>
                    <a:pt x="7340" y="4656"/>
                    <a:pt x="7343" y="4649"/>
                    <a:pt x="7346" y="4642"/>
                  </a:cubicBezTo>
                  <a:cubicBezTo>
                    <a:pt x="7347" y="4637"/>
                    <a:pt x="7348" y="4632"/>
                    <a:pt x="7349" y="4626"/>
                  </a:cubicBezTo>
                  <a:cubicBezTo>
                    <a:pt x="7351" y="4616"/>
                    <a:pt x="7352" y="4604"/>
                    <a:pt x="7353" y="4591"/>
                  </a:cubicBezTo>
                  <a:cubicBezTo>
                    <a:pt x="7355" y="4552"/>
                    <a:pt x="7355" y="4509"/>
                    <a:pt x="7355" y="4509"/>
                  </a:cubicBezTo>
                  <a:cubicBezTo>
                    <a:pt x="7355" y="4504"/>
                    <a:pt x="7355" y="4504"/>
                    <a:pt x="7355" y="4504"/>
                  </a:cubicBezTo>
                  <a:cubicBezTo>
                    <a:pt x="7114" y="4179"/>
                    <a:pt x="7114" y="4179"/>
                    <a:pt x="7114" y="4179"/>
                  </a:cubicBezTo>
                  <a:cubicBezTo>
                    <a:pt x="6998" y="3985"/>
                    <a:pt x="6998" y="3985"/>
                    <a:pt x="6998" y="3985"/>
                  </a:cubicBezTo>
                  <a:cubicBezTo>
                    <a:pt x="6754" y="4089"/>
                    <a:pt x="6754" y="4089"/>
                    <a:pt x="6754" y="4089"/>
                  </a:cubicBezTo>
                  <a:cubicBezTo>
                    <a:pt x="6430" y="3927"/>
                    <a:pt x="6430" y="3927"/>
                    <a:pt x="6430" y="3927"/>
                  </a:cubicBezTo>
                  <a:cubicBezTo>
                    <a:pt x="6270" y="3811"/>
                    <a:pt x="6270" y="3811"/>
                    <a:pt x="6270" y="3811"/>
                  </a:cubicBezTo>
                  <a:cubicBezTo>
                    <a:pt x="6233" y="3600"/>
                    <a:pt x="6233" y="3600"/>
                    <a:pt x="6233" y="3600"/>
                  </a:cubicBezTo>
                  <a:cubicBezTo>
                    <a:pt x="6228" y="3596"/>
                    <a:pt x="6228" y="3596"/>
                    <a:pt x="6228" y="3596"/>
                  </a:cubicBezTo>
                  <a:cubicBezTo>
                    <a:pt x="6228" y="3596"/>
                    <a:pt x="6228" y="3596"/>
                    <a:pt x="6228" y="3596"/>
                  </a:cubicBezTo>
                  <a:cubicBezTo>
                    <a:pt x="6228" y="3596"/>
                    <a:pt x="6228" y="3596"/>
                    <a:pt x="6228" y="3596"/>
                  </a:cubicBezTo>
                  <a:cubicBezTo>
                    <a:pt x="6228" y="3596"/>
                    <a:pt x="6228" y="3596"/>
                    <a:pt x="6228" y="3596"/>
                  </a:cubicBezTo>
                  <a:cubicBezTo>
                    <a:pt x="6228" y="3596"/>
                    <a:pt x="6221" y="3591"/>
                    <a:pt x="6214" y="3581"/>
                  </a:cubicBezTo>
                  <a:cubicBezTo>
                    <a:pt x="6210" y="3576"/>
                    <a:pt x="6207" y="3570"/>
                    <a:pt x="6204" y="3564"/>
                  </a:cubicBezTo>
                  <a:cubicBezTo>
                    <a:pt x="6202" y="3557"/>
                    <a:pt x="6200" y="3549"/>
                    <a:pt x="6200" y="3541"/>
                  </a:cubicBezTo>
                  <a:cubicBezTo>
                    <a:pt x="6200" y="3528"/>
                    <a:pt x="6204" y="3514"/>
                    <a:pt x="6215" y="3496"/>
                  </a:cubicBezTo>
                  <a:cubicBezTo>
                    <a:pt x="6226" y="3478"/>
                    <a:pt x="6244" y="3458"/>
                    <a:pt x="6274" y="3435"/>
                  </a:cubicBezTo>
                  <a:cubicBezTo>
                    <a:pt x="6422" y="3325"/>
                    <a:pt x="6550" y="3224"/>
                    <a:pt x="6550" y="3224"/>
                  </a:cubicBezTo>
                  <a:cubicBezTo>
                    <a:pt x="6678" y="3123"/>
                    <a:pt x="6678" y="3123"/>
                    <a:pt x="6678" y="3123"/>
                  </a:cubicBezTo>
                  <a:cubicBezTo>
                    <a:pt x="6682" y="3121"/>
                    <a:pt x="6692" y="3113"/>
                    <a:pt x="6702" y="3097"/>
                  </a:cubicBezTo>
                  <a:cubicBezTo>
                    <a:pt x="6714" y="3077"/>
                    <a:pt x="6726" y="3045"/>
                    <a:pt x="6730" y="2993"/>
                  </a:cubicBezTo>
                  <a:cubicBezTo>
                    <a:pt x="6740" y="2892"/>
                    <a:pt x="6749" y="2763"/>
                    <a:pt x="6749" y="2763"/>
                  </a:cubicBezTo>
                  <a:cubicBezTo>
                    <a:pt x="6749" y="2761"/>
                    <a:pt x="6749" y="2761"/>
                    <a:pt x="6749" y="2761"/>
                  </a:cubicBezTo>
                  <a:cubicBezTo>
                    <a:pt x="6692" y="2522"/>
                    <a:pt x="6692" y="2522"/>
                    <a:pt x="6692" y="2522"/>
                  </a:cubicBezTo>
                  <a:cubicBezTo>
                    <a:pt x="6485" y="2437"/>
                    <a:pt x="6485" y="2437"/>
                    <a:pt x="6485" y="2437"/>
                  </a:cubicBezTo>
                  <a:cubicBezTo>
                    <a:pt x="6297" y="2286"/>
                    <a:pt x="6297" y="2286"/>
                    <a:pt x="6297" y="2286"/>
                  </a:cubicBezTo>
                  <a:cubicBezTo>
                    <a:pt x="6262" y="2112"/>
                    <a:pt x="6262" y="2112"/>
                    <a:pt x="6262" y="2112"/>
                  </a:cubicBezTo>
                  <a:cubicBezTo>
                    <a:pt x="6340" y="1965"/>
                    <a:pt x="6340" y="1965"/>
                    <a:pt x="6340" y="1965"/>
                  </a:cubicBezTo>
                  <a:cubicBezTo>
                    <a:pt x="6480" y="1928"/>
                    <a:pt x="6480" y="1928"/>
                    <a:pt x="6480" y="1928"/>
                  </a:cubicBezTo>
                  <a:cubicBezTo>
                    <a:pt x="6537" y="1709"/>
                    <a:pt x="6537" y="1709"/>
                    <a:pt x="6537" y="1709"/>
                  </a:cubicBezTo>
                  <a:cubicBezTo>
                    <a:pt x="6537" y="1708"/>
                    <a:pt x="6539" y="1704"/>
                    <a:pt x="6540" y="1698"/>
                  </a:cubicBezTo>
                  <a:cubicBezTo>
                    <a:pt x="6542" y="1691"/>
                    <a:pt x="6543" y="1681"/>
                    <a:pt x="6543" y="1670"/>
                  </a:cubicBezTo>
                  <a:cubicBezTo>
                    <a:pt x="6543" y="1657"/>
                    <a:pt x="6541" y="1642"/>
                    <a:pt x="6533" y="1627"/>
                  </a:cubicBezTo>
                  <a:cubicBezTo>
                    <a:pt x="6529" y="1620"/>
                    <a:pt x="6524" y="1613"/>
                    <a:pt x="6517" y="1607"/>
                  </a:cubicBezTo>
                  <a:cubicBezTo>
                    <a:pt x="6510" y="1601"/>
                    <a:pt x="6502" y="1595"/>
                    <a:pt x="6492" y="1591"/>
                  </a:cubicBezTo>
                  <a:cubicBezTo>
                    <a:pt x="6483" y="1587"/>
                    <a:pt x="6473" y="1584"/>
                    <a:pt x="6461" y="1581"/>
                  </a:cubicBezTo>
                  <a:cubicBezTo>
                    <a:pt x="6440" y="1575"/>
                    <a:pt x="6416" y="1570"/>
                    <a:pt x="6390" y="1565"/>
                  </a:cubicBezTo>
                  <a:cubicBezTo>
                    <a:pt x="6318" y="1553"/>
                    <a:pt x="6239" y="1545"/>
                    <a:pt x="6231" y="1544"/>
                  </a:cubicBezTo>
                  <a:cubicBezTo>
                    <a:pt x="6227" y="1543"/>
                    <a:pt x="6187" y="1536"/>
                    <a:pt x="6147" y="1521"/>
                  </a:cubicBezTo>
                  <a:cubicBezTo>
                    <a:pt x="6126" y="1513"/>
                    <a:pt x="6105" y="1504"/>
                    <a:pt x="6089" y="1492"/>
                  </a:cubicBezTo>
                  <a:cubicBezTo>
                    <a:pt x="6081" y="1486"/>
                    <a:pt x="6074" y="1480"/>
                    <a:pt x="6069" y="1473"/>
                  </a:cubicBezTo>
                  <a:cubicBezTo>
                    <a:pt x="6064" y="1467"/>
                    <a:pt x="6061" y="1460"/>
                    <a:pt x="6059" y="1454"/>
                  </a:cubicBezTo>
                  <a:cubicBezTo>
                    <a:pt x="6050" y="1418"/>
                    <a:pt x="6046" y="1382"/>
                    <a:pt x="6043" y="1355"/>
                  </a:cubicBezTo>
                  <a:cubicBezTo>
                    <a:pt x="6042" y="1341"/>
                    <a:pt x="6042" y="1330"/>
                    <a:pt x="6041" y="1322"/>
                  </a:cubicBezTo>
                  <a:cubicBezTo>
                    <a:pt x="6041" y="1318"/>
                    <a:pt x="6041" y="1315"/>
                    <a:pt x="6041" y="1313"/>
                  </a:cubicBezTo>
                  <a:cubicBezTo>
                    <a:pt x="6041" y="1312"/>
                    <a:pt x="6041" y="1311"/>
                    <a:pt x="6041" y="1311"/>
                  </a:cubicBezTo>
                  <a:cubicBezTo>
                    <a:pt x="6041" y="1310"/>
                    <a:pt x="6041" y="1310"/>
                    <a:pt x="6041" y="1310"/>
                  </a:cubicBezTo>
                  <a:cubicBezTo>
                    <a:pt x="6041" y="1310"/>
                    <a:pt x="6041" y="1310"/>
                    <a:pt x="6041" y="1310"/>
                  </a:cubicBezTo>
                  <a:cubicBezTo>
                    <a:pt x="6041" y="1307"/>
                    <a:pt x="6041" y="1307"/>
                    <a:pt x="6041" y="1307"/>
                  </a:cubicBezTo>
                  <a:cubicBezTo>
                    <a:pt x="5978" y="1181"/>
                    <a:pt x="5978" y="1181"/>
                    <a:pt x="5978" y="1181"/>
                  </a:cubicBezTo>
                  <a:cubicBezTo>
                    <a:pt x="5982" y="1174"/>
                    <a:pt x="5987" y="1162"/>
                    <a:pt x="5993" y="1146"/>
                  </a:cubicBezTo>
                  <a:cubicBezTo>
                    <a:pt x="6002" y="1121"/>
                    <a:pt x="6011" y="1088"/>
                    <a:pt x="6011" y="1053"/>
                  </a:cubicBezTo>
                  <a:cubicBezTo>
                    <a:pt x="6011" y="1034"/>
                    <a:pt x="6008" y="1015"/>
                    <a:pt x="6000" y="997"/>
                  </a:cubicBezTo>
                  <a:cubicBezTo>
                    <a:pt x="5993" y="979"/>
                    <a:pt x="5980" y="962"/>
                    <a:pt x="5962" y="949"/>
                  </a:cubicBezTo>
                  <a:cubicBezTo>
                    <a:pt x="5914" y="916"/>
                    <a:pt x="5865" y="895"/>
                    <a:pt x="5827" y="882"/>
                  </a:cubicBezTo>
                  <a:cubicBezTo>
                    <a:pt x="5789" y="869"/>
                    <a:pt x="5764" y="864"/>
                    <a:pt x="5763" y="864"/>
                  </a:cubicBezTo>
                  <a:cubicBezTo>
                    <a:pt x="5760" y="864"/>
                    <a:pt x="5760" y="864"/>
                    <a:pt x="5760" y="864"/>
                  </a:cubicBezTo>
                  <a:cubicBezTo>
                    <a:pt x="5579" y="902"/>
                    <a:pt x="5579" y="902"/>
                    <a:pt x="5579" y="902"/>
                  </a:cubicBezTo>
                  <a:cubicBezTo>
                    <a:pt x="5359" y="1122"/>
                    <a:pt x="5359" y="1122"/>
                    <a:pt x="5359" y="1122"/>
                  </a:cubicBezTo>
                  <a:cubicBezTo>
                    <a:pt x="5424" y="1328"/>
                    <a:pt x="5424" y="1328"/>
                    <a:pt x="5424" y="1328"/>
                  </a:cubicBezTo>
                  <a:cubicBezTo>
                    <a:pt x="5382" y="1464"/>
                    <a:pt x="5382" y="1464"/>
                    <a:pt x="5382" y="1464"/>
                  </a:cubicBezTo>
                  <a:cubicBezTo>
                    <a:pt x="5144" y="1537"/>
                    <a:pt x="5144" y="1537"/>
                    <a:pt x="5144" y="1537"/>
                  </a:cubicBezTo>
                  <a:cubicBezTo>
                    <a:pt x="5142" y="1542"/>
                    <a:pt x="5142" y="1542"/>
                    <a:pt x="5142" y="1542"/>
                  </a:cubicBezTo>
                  <a:cubicBezTo>
                    <a:pt x="5141" y="1542"/>
                    <a:pt x="5133" y="1557"/>
                    <a:pt x="5125" y="1578"/>
                  </a:cubicBezTo>
                  <a:cubicBezTo>
                    <a:pt x="5121" y="1589"/>
                    <a:pt x="5117" y="1601"/>
                    <a:pt x="5113" y="1613"/>
                  </a:cubicBezTo>
                  <a:cubicBezTo>
                    <a:pt x="5110" y="1626"/>
                    <a:pt x="5108" y="1639"/>
                    <a:pt x="5108" y="1652"/>
                  </a:cubicBezTo>
                  <a:cubicBezTo>
                    <a:pt x="5108" y="1662"/>
                    <a:pt x="5109" y="1673"/>
                    <a:pt x="5113" y="1683"/>
                  </a:cubicBezTo>
                  <a:cubicBezTo>
                    <a:pt x="5116" y="1689"/>
                    <a:pt x="5120" y="1696"/>
                    <a:pt x="5124" y="1704"/>
                  </a:cubicBezTo>
                  <a:cubicBezTo>
                    <a:pt x="5131" y="1716"/>
                    <a:pt x="5141" y="1730"/>
                    <a:pt x="5151" y="1744"/>
                  </a:cubicBezTo>
                  <a:cubicBezTo>
                    <a:pt x="5167" y="1766"/>
                    <a:pt x="5185" y="1790"/>
                    <a:pt x="5200" y="1813"/>
                  </a:cubicBezTo>
                  <a:cubicBezTo>
                    <a:pt x="5215" y="1837"/>
                    <a:pt x="5227" y="1861"/>
                    <a:pt x="5232" y="1883"/>
                  </a:cubicBezTo>
                  <a:cubicBezTo>
                    <a:pt x="5237" y="1902"/>
                    <a:pt x="5241" y="1917"/>
                    <a:pt x="5246" y="1932"/>
                  </a:cubicBezTo>
                  <a:cubicBezTo>
                    <a:pt x="5250" y="1943"/>
                    <a:pt x="5254" y="1953"/>
                    <a:pt x="5259" y="1963"/>
                  </a:cubicBezTo>
                  <a:cubicBezTo>
                    <a:pt x="5267" y="1977"/>
                    <a:pt x="5278" y="1991"/>
                    <a:pt x="5292" y="2005"/>
                  </a:cubicBezTo>
                  <a:cubicBezTo>
                    <a:pt x="5307" y="2018"/>
                    <a:pt x="5325" y="2032"/>
                    <a:pt x="5348" y="2048"/>
                  </a:cubicBezTo>
                  <a:cubicBezTo>
                    <a:pt x="5359" y="2055"/>
                    <a:pt x="5370" y="2059"/>
                    <a:pt x="5381" y="2062"/>
                  </a:cubicBezTo>
                  <a:cubicBezTo>
                    <a:pt x="5392" y="2065"/>
                    <a:pt x="5403" y="2066"/>
                    <a:pt x="5413" y="2066"/>
                  </a:cubicBezTo>
                  <a:cubicBezTo>
                    <a:pt x="5426" y="2066"/>
                    <a:pt x="5438" y="2065"/>
                    <a:pt x="5450" y="2063"/>
                  </a:cubicBezTo>
                  <a:cubicBezTo>
                    <a:pt x="5461" y="2062"/>
                    <a:pt x="5472" y="2060"/>
                    <a:pt x="5480" y="2060"/>
                  </a:cubicBezTo>
                  <a:cubicBezTo>
                    <a:pt x="5480" y="2060"/>
                    <a:pt x="5480" y="2060"/>
                    <a:pt x="5481" y="2060"/>
                  </a:cubicBezTo>
                  <a:cubicBezTo>
                    <a:pt x="5481" y="2060"/>
                    <a:pt x="5481" y="2060"/>
                    <a:pt x="5481" y="2060"/>
                  </a:cubicBezTo>
                  <a:cubicBezTo>
                    <a:pt x="5488" y="2060"/>
                    <a:pt x="5494" y="2061"/>
                    <a:pt x="5499" y="2063"/>
                  </a:cubicBezTo>
                  <a:cubicBezTo>
                    <a:pt x="5503" y="2065"/>
                    <a:pt x="5507" y="2067"/>
                    <a:pt x="5510" y="2070"/>
                  </a:cubicBezTo>
                  <a:cubicBezTo>
                    <a:pt x="5515" y="2075"/>
                    <a:pt x="5520" y="2082"/>
                    <a:pt x="5525" y="2095"/>
                  </a:cubicBezTo>
                  <a:cubicBezTo>
                    <a:pt x="5529" y="2108"/>
                    <a:pt x="5533" y="2125"/>
                    <a:pt x="5535" y="2148"/>
                  </a:cubicBezTo>
                  <a:cubicBezTo>
                    <a:pt x="5545" y="2236"/>
                    <a:pt x="5563" y="2287"/>
                    <a:pt x="5581" y="2316"/>
                  </a:cubicBezTo>
                  <a:cubicBezTo>
                    <a:pt x="5586" y="2324"/>
                    <a:pt x="5591" y="2331"/>
                    <a:pt x="5596" y="2336"/>
                  </a:cubicBezTo>
                  <a:cubicBezTo>
                    <a:pt x="5585" y="2341"/>
                    <a:pt x="5571" y="2347"/>
                    <a:pt x="5555" y="2353"/>
                  </a:cubicBezTo>
                  <a:cubicBezTo>
                    <a:pt x="5538" y="2359"/>
                    <a:pt x="5519" y="2365"/>
                    <a:pt x="5500" y="2370"/>
                  </a:cubicBezTo>
                  <a:cubicBezTo>
                    <a:pt x="5482" y="2375"/>
                    <a:pt x="5463" y="2377"/>
                    <a:pt x="5447" y="2377"/>
                  </a:cubicBezTo>
                  <a:cubicBezTo>
                    <a:pt x="5447" y="2377"/>
                    <a:pt x="5447" y="2377"/>
                    <a:pt x="5447" y="2377"/>
                  </a:cubicBezTo>
                  <a:cubicBezTo>
                    <a:pt x="5447" y="2377"/>
                    <a:pt x="5447" y="2377"/>
                    <a:pt x="5447" y="2377"/>
                  </a:cubicBezTo>
                  <a:cubicBezTo>
                    <a:pt x="5435" y="2377"/>
                    <a:pt x="5424" y="2376"/>
                    <a:pt x="5417" y="2372"/>
                  </a:cubicBezTo>
                  <a:cubicBezTo>
                    <a:pt x="5400" y="2365"/>
                    <a:pt x="5374" y="2356"/>
                    <a:pt x="5344" y="2345"/>
                  </a:cubicBezTo>
                  <a:cubicBezTo>
                    <a:pt x="5260" y="2314"/>
                    <a:pt x="5146" y="2276"/>
                    <a:pt x="5132" y="2271"/>
                  </a:cubicBezTo>
                  <a:cubicBezTo>
                    <a:pt x="5037" y="2215"/>
                    <a:pt x="5037" y="2215"/>
                    <a:pt x="5037" y="2215"/>
                  </a:cubicBezTo>
                  <a:cubicBezTo>
                    <a:pt x="5049" y="2194"/>
                    <a:pt x="5069" y="2146"/>
                    <a:pt x="5076" y="2065"/>
                  </a:cubicBezTo>
                  <a:cubicBezTo>
                    <a:pt x="5077" y="2056"/>
                    <a:pt x="5077" y="2047"/>
                    <a:pt x="5077" y="2038"/>
                  </a:cubicBezTo>
                  <a:cubicBezTo>
                    <a:pt x="5077" y="1987"/>
                    <a:pt x="5065" y="1944"/>
                    <a:pt x="5054" y="1913"/>
                  </a:cubicBezTo>
                  <a:cubicBezTo>
                    <a:pt x="5044" y="1887"/>
                    <a:pt x="5034" y="1870"/>
                    <a:pt x="5031" y="1865"/>
                  </a:cubicBezTo>
                  <a:cubicBezTo>
                    <a:pt x="5029" y="1860"/>
                    <a:pt x="5025" y="1841"/>
                    <a:pt x="5025" y="1804"/>
                  </a:cubicBezTo>
                  <a:cubicBezTo>
                    <a:pt x="5025" y="1781"/>
                    <a:pt x="5026" y="1753"/>
                    <a:pt x="5032" y="1716"/>
                  </a:cubicBezTo>
                  <a:cubicBezTo>
                    <a:pt x="5040" y="1663"/>
                    <a:pt x="5057" y="1608"/>
                    <a:pt x="5073" y="1568"/>
                  </a:cubicBezTo>
                  <a:cubicBezTo>
                    <a:pt x="5081" y="1547"/>
                    <a:pt x="5088" y="1530"/>
                    <a:pt x="5093" y="1518"/>
                  </a:cubicBezTo>
                  <a:cubicBezTo>
                    <a:pt x="5096" y="1512"/>
                    <a:pt x="5098" y="1508"/>
                    <a:pt x="5100" y="1505"/>
                  </a:cubicBezTo>
                  <a:cubicBezTo>
                    <a:pt x="5101" y="1503"/>
                    <a:pt x="5101" y="1502"/>
                    <a:pt x="5101" y="1501"/>
                  </a:cubicBezTo>
                  <a:cubicBezTo>
                    <a:pt x="5102" y="1501"/>
                    <a:pt x="5102" y="1500"/>
                    <a:pt x="5102" y="1500"/>
                  </a:cubicBezTo>
                  <a:cubicBezTo>
                    <a:pt x="5102" y="1500"/>
                    <a:pt x="5102" y="1500"/>
                    <a:pt x="5102" y="1500"/>
                  </a:cubicBezTo>
                  <a:cubicBezTo>
                    <a:pt x="5168" y="1377"/>
                    <a:pt x="5168" y="1377"/>
                    <a:pt x="5168" y="1377"/>
                  </a:cubicBezTo>
                  <a:cubicBezTo>
                    <a:pt x="5159" y="1187"/>
                    <a:pt x="5159" y="1187"/>
                    <a:pt x="5159" y="1187"/>
                  </a:cubicBezTo>
                  <a:cubicBezTo>
                    <a:pt x="5094" y="1030"/>
                    <a:pt x="5094" y="1030"/>
                    <a:pt x="5094" y="1030"/>
                  </a:cubicBezTo>
                  <a:cubicBezTo>
                    <a:pt x="5031" y="799"/>
                    <a:pt x="5031" y="799"/>
                    <a:pt x="5031" y="799"/>
                  </a:cubicBezTo>
                  <a:cubicBezTo>
                    <a:pt x="4926" y="603"/>
                    <a:pt x="4926" y="603"/>
                    <a:pt x="4926" y="603"/>
                  </a:cubicBezTo>
                  <a:cubicBezTo>
                    <a:pt x="4726" y="393"/>
                    <a:pt x="4726" y="393"/>
                    <a:pt x="4726" y="393"/>
                  </a:cubicBezTo>
                  <a:cubicBezTo>
                    <a:pt x="4528" y="465"/>
                    <a:pt x="4528" y="465"/>
                    <a:pt x="4528" y="465"/>
                  </a:cubicBezTo>
                  <a:cubicBezTo>
                    <a:pt x="4681" y="810"/>
                    <a:pt x="4681" y="810"/>
                    <a:pt x="4681" y="810"/>
                  </a:cubicBezTo>
                  <a:cubicBezTo>
                    <a:pt x="4800" y="1112"/>
                    <a:pt x="4800" y="1112"/>
                    <a:pt x="4800" y="1112"/>
                  </a:cubicBezTo>
                  <a:cubicBezTo>
                    <a:pt x="4854" y="1389"/>
                    <a:pt x="4854" y="1389"/>
                    <a:pt x="4854" y="1389"/>
                  </a:cubicBezTo>
                  <a:cubicBezTo>
                    <a:pt x="4714" y="1555"/>
                    <a:pt x="4714" y="1555"/>
                    <a:pt x="4714" y="1555"/>
                  </a:cubicBezTo>
                  <a:cubicBezTo>
                    <a:pt x="4364" y="1666"/>
                    <a:pt x="4364" y="1666"/>
                    <a:pt x="4364" y="1666"/>
                  </a:cubicBezTo>
                  <a:cubicBezTo>
                    <a:pt x="4229" y="1840"/>
                    <a:pt x="4229" y="1840"/>
                    <a:pt x="4229" y="1840"/>
                  </a:cubicBezTo>
                  <a:cubicBezTo>
                    <a:pt x="4230" y="1846"/>
                    <a:pt x="4230" y="1846"/>
                    <a:pt x="4230" y="1846"/>
                  </a:cubicBezTo>
                  <a:cubicBezTo>
                    <a:pt x="4230" y="1846"/>
                    <a:pt x="4230" y="1846"/>
                    <a:pt x="4230" y="1846"/>
                  </a:cubicBezTo>
                  <a:cubicBezTo>
                    <a:pt x="4231" y="1849"/>
                    <a:pt x="4242" y="1900"/>
                    <a:pt x="4242" y="1969"/>
                  </a:cubicBezTo>
                  <a:cubicBezTo>
                    <a:pt x="4242" y="1987"/>
                    <a:pt x="4241" y="2006"/>
                    <a:pt x="4239" y="2026"/>
                  </a:cubicBezTo>
                  <a:cubicBezTo>
                    <a:pt x="4230" y="2128"/>
                    <a:pt x="4230" y="2238"/>
                    <a:pt x="4230" y="2238"/>
                  </a:cubicBezTo>
                  <a:cubicBezTo>
                    <a:pt x="4230" y="2244"/>
                    <a:pt x="4230" y="2244"/>
                    <a:pt x="4230" y="2244"/>
                  </a:cubicBezTo>
                  <a:cubicBezTo>
                    <a:pt x="4235" y="2249"/>
                    <a:pt x="4235" y="2249"/>
                    <a:pt x="4235" y="2249"/>
                  </a:cubicBezTo>
                  <a:cubicBezTo>
                    <a:pt x="4235" y="2249"/>
                    <a:pt x="4235" y="2249"/>
                    <a:pt x="4235" y="2249"/>
                  </a:cubicBezTo>
                  <a:cubicBezTo>
                    <a:pt x="4236" y="2250"/>
                    <a:pt x="4258" y="2270"/>
                    <a:pt x="4286" y="2303"/>
                  </a:cubicBezTo>
                  <a:cubicBezTo>
                    <a:pt x="4314" y="2335"/>
                    <a:pt x="4347" y="2380"/>
                    <a:pt x="4369" y="2428"/>
                  </a:cubicBezTo>
                  <a:cubicBezTo>
                    <a:pt x="4393" y="2479"/>
                    <a:pt x="4418" y="2519"/>
                    <a:pt x="4439" y="2554"/>
                  </a:cubicBezTo>
                  <a:cubicBezTo>
                    <a:pt x="4449" y="2572"/>
                    <a:pt x="4458" y="2588"/>
                    <a:pt x="4465" y="2605"/>
                  </a:cubicBezTo>
                  <a:cubicBezTo>
                    <a:pt x="4471" y="2621"/>
                    <a:pt x="4476" y="2637"/>
                    <a:pt x="4478" y="2654"/>
                  </a:cubicBezTo>
                  <a:cubicBezTo>
                    <a:pt x="4483" y="2691"/>
                    <a:pt x="4492" y="2735"/>
                    <a:pt x="4500" y="2770"/>
                  </a:cubicBezTo>
                  <a:cubicBezTo>
                    <a:pt x="4506" y="2796"/>
                    <a:pt x="4512" y="2817"/>
                    <a:pt x="4514" y="2826"/>
                  </a:cubicBezTo>
                  <a:cubicBezTo>
                    <a:pt x="4510" y="2837"/>
                    <a:pt x="4499" y="2870"/>
                    <a:pt x="4488" y="2907"/>
                  </a:cubicBezTo>
                  <a:cubicBezTo>
                    <a:pt x="4481" y="2931"/>
                    <a:pt x="4474" y="2956"/>
                    <a:pt x="4469" y="2978"/>
                  </a:cubicBezTo>
                  <a:cubicBezTo>
                    <a:pt x="4466" y="2990"/>
                    <a:pt x="4464" y="3001"/>
                    <a:pt x="4462" y="3011"/>
                  </a:cubicBezTo>
                  <a:cubicBezTo>
                    <a:pt x="4461" y="3021"/>
                    <a:pt x="4460" y="3030"/>
                    <a:pt x="4460" y="3038"/>
                  </a:cubicBezTo>
                  <a:cubicBezTo>
                    <a:pt x="4460" y="3051"/>
                    <a:pt x="4458" y="3071"/>
                    <a:pt x="4455" y="3094"/>
                  </a:cubicBezTo>
                  <a:cubicBezTo>
                    <a:pt x="4452" y="3129"/>
                    <a:pt x="4446" y="3169"/>
                    <a:pt x="4441" y="3201"/>
                  </a:cubicBezTo>
                  <a:cubicBezTo>
                    <a:pt x="4439" y="3217"/>
                    <a:pt x="4436" y="3231"/>
                    <a:pt x="4435" y="3241"/>
                  </a:cubicBezTo>
                  <a:cubicBezTo>
                    <a:pt x="4434" y="3246"/>
                    <a:pt x="4433" y="3249"/>
                    <a:pt x="4433" y="3252"/>
                  </a:cubicBezTo>
                  <a:cubicBezTo>
                    <a:pt x="4433" y="3255"/>
                    <a:pt x="4432" y="3256"/>
                    <a:pt x="4432" y="3256"/>
                  </a:cubicBezTo>
                  <a:cubicBezTo>
                    <a:pt x="4432" y="3257"/>
                    <a:pt x="4432" y="3257"/>
                    <a:pt x="4432" y="3257"/>
                  </a:cubicBezTo>
                  <a:cubicBezTo>
                    <a:pt x="4432" y="3258"/>
                    <a:pt x="4432" y="3258"/>
                    <a:pt x="4432" y="3258"/>
                  </a:cubicBezTo>
                  <a:cubicBezTo>
                    <a:pt x="4432" y="3260"/>
                    <a:pt x="4433" y="3318"/>
                    <a:pt x="4479" y="3429"/>
                  </a:cubicBezTo>
                  <a:cubicBezTo>
                    <a:pt x="4490" y="3456"/>
                    <a:pt x="4501" y="3490"/>
                    <a:pt x="4511" y="3525"/>
                  </a:cubicBezTo>
                  <a:cubicBezTo>
                    <a:pt x="4526" y="3577"/>
                    <a:pt x="4538" y="3633"/>
                    <a:pt x="4547" y="3676"/>
                  </a:cubicBezTo>
                  <a:cubicBezTo>
                    <a:pt x="4551" y="3697"/>
                    <a:pt x="4555" y="3715"/>
                    <a:pt x="4557" y="3728"/>
                  </a:cubicBezTo>
                  <a:cubicBezTo>
                    <a:pt x="4559" y="3734"/>
                    <a:pt x="4559" y="3739"/>
                    <a:pt x="4560" y="3743"/>
                  </a:cubicBezTo>
                  <a:cubicBezTo>
                    <a:pt x="4560" y="3744"/>
                    <a:pt x="4561" y="3746"/>
                    <a:pt x="4561" y="3747"/>
                  </a:cubicBezTo>
                  <a:cubicBezTo>
                    <a:pt x="4552" y="3957"/>
                    <a:pt x="4552" y="3957"/>
                    <a:pt x="4552" y="3957"/>
                  </a:cubicBezTo>
                  <a:cubicBezTo>
                    <a:pt x="4571" y="4166"/>
                    <a:pt x="4571" y="4166"/>
                    <a:pt x="4571" y="4166"/>
                  </a:cubicBezTo>
                  <a:cubicBezTo>
                    <a:pt x="4573" y="4169"/>
                    <a:pt x="4573" y="4169"/>
                    <a:pt x="4573" y="4169"/>
                  </a:cubicBezTo>
                  <a:cubicBezTo>
                    <a:pt x="4574" y="4170"/>
                    <a:pt x="4578" y="4177"/>
                    <a:pt x="4582" y="4195"/>
                  </a:cubicBezTo>
                  <a:cubicBezTo>
                    <a:pt x="4585" y="4213"/>
                    <a:pt x="4588" y="4242"/>
                    <a:pt x="4588" y="4288"/>
                  </a:cubicBezTo>
                  <a:cubicBezTo>
                    <a:pt x="4588" y="4342"/>
                    <a:pt x="4584" y="4380"/>
                    <a:pt x="4576" y="4411"/>
                  </a:cubicBezTo>
                  <a:cubicBezTo>
                    <a:pt x="4568" y="4442"/>
                    <a:pt x="4558" y="4466"/>
                    <a:pt x="4544" y="4493"/>
                  </a:cubicBezTo>
                  <a:cubicBezTo>
                    <a:pt x="4544" y="4493"/>
                    <a:pt x="4544" y="4493"/>
                    <a:pt x="4544" y="4493"/>
                  </a:cubicBezTo>
                  <a:cubicBezTo>
                    <a:pt x="4543" y="4494"/>
                    <a:pt x="4542" y="4494"/>
                    <a:pt x="4542" y="4494"/>
                  </a:cubicBezTo>
                  <a:cubicBezTo>
                    <a:pt x="4540" y="4495"/>
                    <a:pt x="4538" y="4496"/>
                    <a:pt x="4537" y="4496"/>
                  </a:cubicBezTo>
                  <a:cubicBezTo>
                    <a:pt x="4536" y="4498"/>
                    <a:pt x="4535" y="4499"/>
                    <a:pt x="4535" y="4499"/>
                  </a:cubicBezTo>
                  <a:cubicBezTo>
                    <a:pt x="4534" y="4500"/>
                    <a:pt x="4534" y="4501"/>
                    <a:pt x="4534" y="4501"/>
                  </a:cubicBezTo>
                  <a:cubicBezTo>
                    <a:pt x="4533" y="4502"/>
                    <a:pt x="4533" y="4503"/>
                    <a:pt x="4533" y="4503"/>
                  </a:cubicBezTo>
                  <a:cubicBezTo>
                    <a:pt x="4532" y="4506"/>
                    <a:pt x="4530" y="4510"/>
                    <a:pt x="4527" y="4517"/>
                  </a:cubicBezTo>
                  <a:cubicBezTo>
                    <a:pt x="4525" y="4525"/>
                    <a:pt x="4521" y="4535"/>
                    <a:pt x="4516" y="4550"/>
                  </a:cubicBezTo>
                  <a:cubicBezTo>
                    <a:pt x="4507" y="4574"/>
                    <a:pt x="4496" y="4592"/>
                    <a:pt x="4484" y="4607"/>
                  </a:cubicBezTo>
                  <a:cubicBezTo>
                    <a:pt x="4466" y="4629"/>
                    <a:pt x="4446" y="4643"/>
                    <a:pt x="4431" y="4650"/>
                  </a:cubicBezTo>
                  <a:cubicBezTo>
                    <a:pt x="4424" y="4654"/>
                    <a:pt x="4418" y="4657"/>
                    <a:pt x="4414" y="4658"/>
                  </a:cubicBezTo>
                  <a:cubicBezTo>
                    <a:pt x="4240" y="4476"/>
                    <a:pt x="4240" y="4476"/>
                    <a:pt x="4240" y="4476"/>
                  </a:cubicBezTo>
                  <a:cubicBezTo>
                    <a:pt x="4258" y="4297"/>
                    <a:pt x="4258" y="4297"/>
                    <a:pt x="4258" y="4297"/>
                  </a:cubicBezTo>
                  <a:cubicBezTo>
                    <a:pt x="4202" y="3954"/>
                    <a:pt x="4202" y="3954"/>
                    <a:pt x="4202" y="3954"/>
                  </a:cubicBezTo>
                  <a:cubicBezTo>
                    <a:pt x="4121" y="3681"/>
                    <a:pt x="4121" y="3681"/>
                    <a:pt x="4121" y="3681"/>
                  </a:cubicBezTo>
                  <a:cubicBezTo>
                    <a:pt x="4124" y="3668"/>
                    <a:pt x="4136" y="3624"/>
                    <a:pt x="4147" y="3573"/>
                  </a:cubicBezTo>
                  <a:cubicBezTo>
                    <a:pt x="4154" y="3542"/>
                    <a:pt x="4161" y="3509"/>
                    <a:pt x="4166" y="3478"/>
                  </a:cubicBezTo>
                  <a:cubicBezTo>
                    <a:pt x="4172" y="3447"/>
                    <a:pt x="4175" y="3419"/>
                    <a:pt x="4175" y="3396"/>
                  </a:cubicBezTo>
                  <a:cubicBezTo>
                    <a:pt x="4175" y="3377"/>
                    <a:pt x="4177" y="3353"/>
                    <a:pt x="4181" y="3329"/>
                  </a:cubicBezTo>
                  <a:cubicBezTo>
                    <a:pt x="4186" y="3293"/>
                    <a:pt x="4194" y="3255"/>
                    <a:pt x="4200" y="3227"/>
                  </a:cubicBezTo>
                  <a:cubicBezTo>
                    <a:pt x="4203" y="3213"/>
                    <a:pt x="4206" y="3201"/>
                    <a:pt x="4208" y="3192"/>
                  </a:cubicBezTo>
                  <a:cubicBezTo>
                    <a:pt x="4209" y="3188"/>
                    <a:pt x="4210" y="3185"/>
                    <a:pt x="4211" y="3183"/>
                  </a:cubicBezTo>
                  <a:cubicBezTo>
                    <a:pt x="4211" y="3182"/>
                    <a:pt x="4211" y="3181"/>
                    <a:pt x="4211" y="3180"/>
                  </a:cubicBezTo>
                  <a:cubicBezTo>
                    <a:pt x="4211" y="3180"/>
                    <a:pt x="4211" y="3179"/>
                    <a:pt x="4211" y="3179"/>
                  </a:cubicBezTo>
                  <a:cubicBezTo>
                    <a:pt x="4212" y="3178"/>
                    <a:pt x="4212" y="3178"/>
                    <a:pt x="4212" y="3178"/>
                  </a:cubicBezTo>
                  <a:cubicBezTo>
                    <a:pt x="4212" y="2938"/>
                    <a:pt x="4212" y="2938"/>
                    <a:pt x="4212" y="2938"/>
                  </a:cubicBezTo>
                  <a:cubicBezTo>
                    <a:pt x="4213" y="2933"/>
                    <a:pt x="4216" y="2914"/>
                    <a:pt x="4219" y="2888"/>
                  </a:cubicBezTo>
                  <a:cubicBezTo>
                    <a:pt x="4222" y="2858"/>
                    <a:pt x="4226" y="2817"/>
                    <a:pt x="4226" y="2776"/>
                  </a:cubicBezTo>
                  <a:cubicBezTo>
                    <a:pt x="4226" y="2750"/>
                    <a:pt x="4225" y="2724"/>
                    <a:pt x="4221" y="2700"/>
                  </a:cubicBezTo>
                  <a:cubicBezTo>
                    <a:pt x="4217" y="2676"/>
                    <a:pt x="4211" y="2654"/>
                    <a:pt x="4201" y="2636"/>
                  </a:cubicBezTo>
                  <a:cubicBezTo>
                    <a:pt x="4194" y="2623"/>
                    <a:pt x="4187" y="2605"/>
                    <a:pt x="4183" y="2586"/>
                  </a:cubicBezTo>
                  <a:cubicBezTo>
                    <a:pt x="4175" y="2557"/>
                    <a:pt x="4171" y="2524"/>
                    <a:pt x="4168" y="2492"/>
                  </a:cubicBezTo>
                  <a:cubicBezTo>
                    <a:pt x="4166" y="2460"/>
                    <a:pt x="4165" y="2430"/>
                    <a:pt x="4165" y="2407"/>
                  </a:cubicBezTo>
                  <a:cubicBezTo>
                    <a:pt x="4165" y="2395"/>
                    <a:pt x="4165" y="2385"/>
                    <a:pt x="4166" y="2378"/>
                  </a:cubicBezTo>
                  <a:cubicBezTo>
                    <a:pt x="4166" y="2375"/>
                    <a:pt x="4166" y="2372"/>
                    <a:pt x="4166" y="2370"/>
                  </a:cubicBezTo>
                  <a:cubicBezTo>
                    <a:pt x="4166" y="2369"/>
                    <a:pt x="4166" y="2369"/>
                    <a:pt x="4166" y="2368"/>
                  </a:cubicBezTo>
                  <a:cubicBezTo>
                    <a:pt x="4166" y="2368"/>
                    <a:pt x="4166" y="2368"/>
                    <a:pt x="4166" y="2368"/>
                  </a:cubicBezTo>
                  <a:cubicBezTo>
                    <a:pt x="4166" y="2363"/>
                    <a:pt x="4166" y="2363"/>
                    <a:pt x="4166" y="2363"/>
                  </a:cubicBezTo>
                  <a:cubicBezTo>
                    <a:pt x="4062" y="2183"/>
                    <a:pt x="4062" y="2183"/>
                    <a:pt x="4062" y="2183"/>
                  </a:cubicBezTo>
                  <a:cubicBezTo>
                    <a:pt x="4060" y="2181"/>
                    <a:pt x="4060" y="2181"/>
                    <a:pt x="4060" y="2181"/>
                  </a:cubicBezTo>
                  <a:cubicBezTo>
                    <a:pt x="4059" y="2181"/>
                    <a:pt x="4055" y="2177"/>
                    <a:pt x="4050" y="2167"/>
                  </a:cubicBezTo>
                  <a:cubicBezTo>
                    <a:pt x="4046" y="2157"/>
                    <a:pt x="4041" y="2141"/>
                    <a:pt x="4041" y="2116"/>
                  </a:cubicBezTo>
                  <a:cubicBezTo>
                    <a:pt x="4041" y="2102"/>
                    <a:pt x="4043" y="2086"/>
                    <a:pt x="4046" y="2066"/>
                  </a:cubicBezTo>
                  <a:cubicBezTo>
                    <a:pt x="4055" y="2018"/>
                    <a:pt x="4077" y="1968"/>
                    <a:pt x="4101" y="1918"/>
                  </a:cubicBezTo>
                  <a:cubicBezTo>
                    <a:pt x="4125" y="1868"/>
                    <a:pt x="4151" y="1816"/>
                    <a:pt x="4166" y="1764"/>
                  </a:cubicBezTo>
                  <a:cubicBezTo>
                    <a:pt x="4179" y="1714"/>
                    <a:pt x="4193" y="1665"/>
                    <a:pt x="4203" y="1630"/>
                  </a:cubicBezTo>
                  <a:cubicBezTo>
                    <a:pt x="4209" y="1612"/>
                    <a:pt x="4213" y="1597"/>
                    <a:pt x="4216" y="1587"/>
                  </a:cubicBezTo>
                  <a:cubicBezTo>
                    <a:pt x="4217" y="1582"/>
                    <a:pt x="4219" y="1578"/>
                    <a:pt x="4219" y="1575"/>
                  </a:cubicBezTo>
                  <a:cubicBezTo>
                    <a:pt x="4220" y="1573"/>
                    <a:pt x="4221" y="1571"/>
                    <a:pt x="4221" y="1571"/>
                  </a:cubicBezTo>
                  <a:cubicBezTo>
                    <a:pt x="4221" y="1571"/>
                    <a:pt x="4221" y="1571"/>
                    <a:pt x="4221" y="1571"/>
                  </a:cubicBezTo>
                  <a:cubicBezTo>
                    <a:pt x="4276" y="1322"/>
                    <a:pt x="4276" y="1322"/>
                    <a:pt x="4276" y="1322"/>
                  </a:cubicBezTo>
                  <a:cubicBezTo>
                    <a:pt x="4276" y="1322"/>
                    <a:pt x="4276" y="1322"/>
                    <a:pt x="4276" y="1322"/>
                  </a:cubicBezTo>
                  <a:cubicBezTo>
                    <a:pt x="4276" y="1321"/>
                    <a:pt x="4283" y="1282"/>
                    <a:pt x="4291" y="1228"/>
                  </a:cubicBezTo>
                  <a:cubicBezTo>
                    <a:pt x="4299" y="1174"/>
                    <a:pt x="4308" y="1105"/>
                    <a:pt x="4313" y="1044"/>
                  </a:cubicBezTo>
                  <a:cubicBezTo>
                    <a:pt x="4318" y="985"/>
                    <a:pt x="4322" y="939"/>
                    <a:pt x="4326" y="908"/>
                  </a:cubicBezTo>
                  <a:cubicBezTo>
                    <a:pt x="4327" y="893"/>
                    <a:pt x="4329" y="881"/>
                    <a:pt x="4330" y="873"/>
                  </a:cubicBezTo>
                  <a:cubicBezTo>
                    <a:pt x="4330" y="869"/>
                    <a:pt x="4331" y="866"/>
                    <a:pt x="4331" y="864"/>
                  </a:cubicBezTo>
                  <a:cubicBezTo>
                    <a:pt x="4331" y="863"/>
                    <a:pt x="4331" y="863"/>
                    <a:pt x="4331" y="862"/>
                  </a:cubicBezTo>
                  <a:cubicBezTo>
                    <a:pt x="4331" y="862"/>
                    <a:pt x="4331" y="861"/>
                    <a:pt x="4331" y="861"/>
                  </a:cubicBezTo>
                  <a:cubicBezTo>
                    <a:pt x="4333" y="852"/>
                    <a:pt x="4333" y="852"/>
                    <a:pt x="4333" y="852"/>
                  </a:cubicBezTo>
                  <a:cubicBezTo>
                    <a:pt x="4324" y="847"/>
                    <a:pt x="4324" y="847"/>
                    <a:pt x="4324" y="847"/>
                  </a:cubicBezTo>
                  <a:cubicBezTo>
                    <a:pt x="4324" y="847"/>
                    <a:pt x="4214" y="783"/>
                    <a:pt x="4150" y="746"/>
                  </a:cubicBezTo>
                  <a:cubicBezTo>
                    <a:pt x="4118" y="728"/>
                    <a:pt x="4070" y="698"/>
                    <a:pt x="4030" y="673"/>
                  </a:cubicBezTo>
                  <a:cubicBezTo>
                    <a:pt x="4010" y="660"/>
                    <a:pt x="3991" y="649"/>
                    <a:pt x="3978" y="641"/>
                  </a:cubicBezTo>
                  <a:cubicBezTo>
                    <a:pt x="3972" y="636"/>
                    <a:pt x="3967" y="633"/>
                    <a:pt x="3963" y="631"/>
                  </a:cubicBezTo>
                  <a:cubicBezTo>
                    <a:pt x="3963" y="631"/>
                    <a:pt x="3962" y="630"/>
                    <a:pt x="3962" y="630"/>
                  </a:cubicBezTo>
                  <a:cubicBezTo>
                    <a:pt x="3928" y="494"/>
                    <a:pt x="3928" y="494"/>
                    <a:pt x="3928" y="494"/>
                  </a:cubicBezTo>
                  <a:cubicBezTo>
                    <a:pt x="3932" y="489"/>
                    <a:pt x="3937" y="478"/>
                    <a:pt x="3943" y="465"/>
                  </a:cubicBezTo>
                  <a:cubicBezTo>
                    <a:pt x="3953" y="444"/>
                    <a:pt x="3962" y="415"/>
                    <a:pt x="3962" y="383"/>
                  </a:cubicBezTo>
                  <a:cubicBezTo>
                    <a:pt x="3962" y="359"/>
                    <a:pt x="3957" y="334"/>
                    <a:pt x="3944" y="310"/>
                  </a:cubicBezTo>
                  <a:cubicBezTo>
                    <a:pt x="3932" y="290"/>
                    <a:pt x="3926" y="275"/>
                    <a:pt x="3921" y="262"/>
                  </a:cubicBezTo>
                  <a:cubicBezTo>
                    <a:pt x="3918" y="252"/>
                    <a:pt x="3915" y="243"/>
                    <a:pt x="3912" y="234"/>
                  </a:cubicBezTo>
                  <a:cubicBezTo>
                    <a:pt x="3908" y="220"/>
                    <a:pt x="3903" y="205"/>
                    <a:pt x="3894" y="188"/>
                  </a:cubicBezTo>
                  <a:cubicBezTo>
                    <a:pt x="3885" y="171"/>
                    <a:pt x="3871" y="151"/>
                    <a:pt x="3850" y="125"/>
                  </a:cubicBezTo>
                  <a:cubicBezTo>
                    <a:pt x="3813" y="78"/>
                    <a:pt x="3785" y="48"/>
                    <a:pt x="3757" y="28"/>
                  </a:cubicBezTo>
                  <a:cubicBezTo>
                    <a:pt x="3742" y="18"/>
                    <a:pt x="3728" y="11"/>
                    <a:pt x="3713" y="6"/>
                  </a:cubicBezTo>
                  <a:cubicBezTo>
                    <a:pt x="3698" y="2"/>
                    <a:pt x="3682" y="0"/>
                    <a:pt x="366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9" name="Freeform 64"/>
            <p:cNvSpPr>
              <a:spLocks noEditPoints="1"/>
            </p:cNvSpPr>
            <p:nvPr/>
          </p:nvSpPr>
          <p:spPr bwMode="auto">
            <a:xfrm>
              <a:off x="5264861" y="-4829525"/>
              <a:ext cx="296863" cy="496888"/>
            </a:xfrm>
            <a:custGeom>
              <a:avLst/>
              <a:gdLst>
                <a:gd name="T0" fmla="*/ 11 w 443"/>
                <a:gd name="T1" fmla="*/ 738 h 739"/>
                <a:gd name="T2" fmla="*/ 0 w 443"/>
                <a:gd name="T3" fmla="*/ 739 h 739"/>
                <a:gd name="T4" fmla="*/ 2 w 443"/>
                <a:gd name="T5" fmla="*/ 739 h 739"/>
                <a:gd name="T6" fmla="*/ 11 w 443"/>
                <a:gd name="T7" fmla="*/ 738 h 739"/>
                <a:gd name="T8" fmla="*/ 153 w 443"/>
                <a:gd name="T9" fmla="*/ 691 h 739"/>
                <a:gd name="T10" fmla="*/ 153 w 443"/>
                <a:gd name="T11" fmla="*/ 695 h 739"/>
                <a:gd name="T12" fmla="*/ 146 w 443"/>
                <a:gd name="T13" fmla="*/ 706 h 739"/>
                <a:gd name="T14" fmla="*/ 122 w 443"/>
                <a:gd name="T15" fmla="*/ 725 h 739"/>
                <a:gd name="T16" fmla="*/ 88 w 443"/>
                <a:gd name="T17" fmla="*/ 738 h 739"/>
                <a:gd name="T18" fmla="*/ 78 w 443"/>
                <a:gd name="T19" fmla="*/ 737 h 739"/>
                <a:gd name="T20" fmla="*/ 88 w 443"/>
                <a:gd name="T21" fmla="*/ 738 h 739"/>
                <a:gd name="T22" fmla="*/ 122 w 443"/>
                <a:gd name="T23" fmla="*/ 725 h 739"/>
                <a:gd name="T24" fmla="*/ 146 w 443"/>
                <a:gd name="T25" fmla="*/ 706 h 739"/>
                <a:gd name="T26" fmla="*/ 153 w 443"/>
                <a:gd name="T27" fmla="*/ 695 h 739"/>
                <a:gd name="T28" fmla="*/ 153 w 443"/>
                <a:gd name="T29" fmla="*/ 691 h 739"/>
                <a:gd name="T30" fmla="*/ 153 w 443"/>
                <a:gd name="T31" fmla="*/ 691 h 739"/>
                <a:gd name="T32" fmla="*/ 153 w 443"/>
                <a:gd name="T33" fmla="*/ 690 h 739"/>
                <a:gd name="T34" fmla="*/ 153 w 443"/>
                <a:gd name="T35" fmla="*/ 691 h 739"/>
                <a:gd name="T36" fmla="*/ 153 w 443"/>
                <a:gd name="T37" fmla="*/ 690 h 739"/>
                <a:gd name="T38" fmla="*/ 153 w 443"/>
                <a:gd name="T39" fmla="*/ 689 h 739"/>
                <a:gd name="T40" fmla="*/ 153 w 443"/>
                <a:gd name="T41" fmla="*/ 690 h 739"/>
                <a:gd name="T42" fmla="*/ 153 w 443"/>
                <a:gd name="T43" fmla="*/ 689 h 739"/>
                <a:gd name="T44" fmla="*/ 51 w 443"/>
                <a:gd name="T45" fmla="*/ 373 h 739"/>
                <a:gd name="T46" fmla="*/ 45 w 443"/>
                <a:gd name="T47" fmla="*/ 406 h 739"/>
                <a:gd name="T48" fmla="*/ 41 w 443"/>
                <a:gd name="T49" fmla="*/ 418 h 739"/>
                <a:gd name="T50" fmla="*/ 40 w 443"/>
                <a:gd name="T51" fmla="*/ 421 h 739"/>
                <a:gd name="T52" fmla="*/ 40 w 443"/>
                <a:gd name="T53" fmla="*/ 422 h 739"/>
                <a:gd name="T54" fmla="*/ 40 w 443"/>
                <a:gd name="T55" fmla="*/ 422 h 739"/>
                <a:gd name="T56" fmla="*/ 40 w 443"/>
                <a:gd name="T57" fmla="*/ 422 h 739"/>
                <a:gd name="T58" fmla="*/ 40 w 443"/>
                <a:gd name="T59" fmla="*/ 422 h 739"/>
                <a:gd name="T60" fmla="*/ 40 w 443"/>
                <a:gd name="T61" fmla="*/ 422 h 739"/>
                <a:gd name="T62" fmla="*/ 40 w 443"/>
                <a:gd name="T63" fmla="*/ 421 h 739"/>
                <a:gd name="T64" fmla="*/ 41 w 443"/>
                <a:gd name="T65" fmla="*/ 418 h 739"/>
                <a:gd name="T66" fmla="*/ 45 w 443"/>
                <a:gd name="T67" fmla="*/ 406 h 739"/>
                <a:gd name="T68" fmla="*/ 51 w 443"/>
                <a:gd name="T69" fmla="*/ 373 h 739"/>
                <a:gd name="T70" fmla="*/ 51 w 443"/>
                <a:gd name="T71" fmla="*/ 373 h 739"/>
                <a:gd name="T72" fmla="*/ 443 w 443"/>
                <a:gd name="T73" fmla="*/ 0 h 739"/>
                <a:gd name="T74" fmla="*/ 442 w 443"/>
                <a:gd name="T75" fmla="*/ 10 h 739"/>
                <a:gd name="T76" fmla="*/ 441 w 443"/>
                <a:gd name="T77" fmla="*/ 13 h 739"/>
                <a:gd name="T78" fmla="*/ 351 w 443"/>
                <a:gd name="T79" fmla="*/ 71 h 739"/>
                <a:gd name="T80" fmla="*/ 441 w 443"/>
                <a:gd name="T81" fmla="*/ 13 h 739"/>
                <a:gd name="T82" fmla="*/ 442 w 443"/>
                <a:gd name="T83" fmla="*/ 10 h 739"/>
                <a:gd name="T84" fmla="*/ 443 w 443"/>
                <a:gd name="T85" fmla="*/ 0 h 739"/>
                <a:gd name="T86" fmla="*/ 443 w 443"/>
                <a:gd name="T87" fmla="*/ 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3" h="739">
                  <a:moveTo>
                    <a:pt x="11" y="738"/>
                  </a:moveTo>
                  <a:cubicBezTo>
                    <a:pt x="0" y="739"/>
                    <a:pt x="0" y="739"/>
                    <a:pt x="0" y="739"/>
                  </a:cubicBezTo>
                  <a:cubicBezTo>
                    <a:pt x="1" y="739"/>
                    <a:pt x="2" y="739"/>
                    <a:pt x="2" y="739"/>
                  </a:cubicBezTo>
                  <a:cubicBezTo>
                    <a:pt x="5" y="738"/>
                    <a:pt x="8" y="738"/>
                    <a:pt x="11" y="738"/>
                  </a:cubicBezTo>
                  <a:moveTo>
                    <a:pt x="153" y="691"/>
                  </a:moveTo>
                  <a:cubicBezTo>
                    <a:pt x="153" y="692"/>
                    <a:pt x="153" y="693"/>
                    <a:pt x="153" y="695"/>
                  </a:cubicBezTo>
                  <a:cubicBezTo>
                    <a:pt x="152" y="697"/>
                    <a:pt x="149" y="701"/>
                    <a:pt x="146" y="706"/>
                  </a:cubicBezTo>
                  <a:cubicBezTo>
                    <a:pt x="140" y="712"/>
                    <a:pt x="132" y="719"/>
                    <a:pt x="122" y="725"/>
                  </a:cubicBezTo>
                  <a:cubicBezTo>
                    <a:pt x="112" y="731"/>
                    <a:pt x="101" y="735"/>
                    <a:pt x="88" y="738"/>
                  </a:cubicBezTo>
                  <a:cubicBezTo>
                    <a:pt x="86" y="738"/>
                    <a:pt x="82" y="738"/>
                    <a:pt x="78" y="737"/>
                  </a:cubicBezTo>
                  <a:cubicBezTo>
                    <a:pt x="82" y="738"/>
                    <a:pt x="86" y="738"/>
                    <a:pt x="88" y="738"/>
                  </a:cubicBezTo>
                  <a:cubicBezTo>
                    <a:pt x="101" y="735"/>
                    <a:pt x="112" y="731"/>
                    <a:pt x="122" y="725"/>
                  </a:cubicBezTo>
                  <a:cubicBezTo>
                    <a:pt x="132" y="719"/>
                    <a:pt x="140" y="712"/>
                    <a:pt x="146" y="706"/>
                  </a:cubicBezTo>
                  <a:cubicBezTo>
                    <a:pt x="149" y="701"/>
                    <a:pt x="152" y="697"/>
                    <a:pt x="153" y="695"/>
                  </a:cubicBezTo>
                  <a:cubicBezTo>
                    <a:pt x="153" y="693"/>
                    <a:pt x="153" y="692"/>
                    <a:pt x="153" y="691"/>
                  </a:cubicBezTo>
                  <a:cubicBezTo>
                    <a:pt x="153" y="691"/>
                    <a:pt x="153" y="691"/>
                    <a:pt x="153" y="691"/>
                  </a:cubicBezTo>
                  <a:moveTo>
                    <a:pt x="153" y="690"/>
                  </a:moveTo>
                  <a:cubicBezTo>
                    <a:pt x="153" y="690"/>
                    <a:pt x="153" y="690"/>
                    <a:pt x="153" y="691"/>
                  </a:cubicBezTo>
                  <a:cubicBezTo>
                    <a:pt x="153" y="690"/>
                    <a:pt x="153" y="690"/>
                    <a:pt x="153" y="690"/>
                  </a:cubicBezTo>
                  <a:moveTo>
                    <a:pt x="153" y="689"/>
                  </a:moveTo>
                  <a:cubicBezTo>
                    <a:pt x="153" y="689"/>
                    <a:pt x="153" y="690"/>
                    <a:pt x="153" y="690"/>
                  </a:cubicBezTo>
                  <a:cubicBezTo>
                    <a:pt x="153" y="689"/>
                    <a:pt x="153" y="689"/>
                    <a:pt x="153" y="689"/>
                  </a:cubicBezTo>
                  <a:moveTo>
                    <a:pt x="51" y="373"/>
                  </a:moveTo>
                  <a:cubicBezTo>
                    <a:pt x="51" y="384"/>
                    <a:pt x="48" y="396"/>
                    <a:pt x="45" y="406"/>
                  </a:cubicBezTo>
                  <a:cubicBezTo>
                    <a:pt x="44" y="411"/>
                    <a:pt x="42" y="415"/>
                    <a:pt x="41" y="418"/>
                  </a:cubicBezTo>
                  <a:cubicBezTo>
                    <a:pt x="41" y="419"/>
                    <a:pt x="40" y="420"/>
                    <a:pt x="40" y="421"/>
                  </a:cubicBezTo>
                  <a:cubicBezTo>
                    <a:pt x="40" y="422"/>
                    <a:pt x="40" y="422"/>
                    <a:pt x="40" y="422"/>
                  </a:cubicBezTo>
                  <a:cubicBezTo>
                    <a:pt x="40" y="422"/>
                    <a:pt x="40" y="422"/>
                    <a:pt x="40" y="422"/>
                  </a:cubicBezTo>
                  <a:cubicBezTo>
                    <a:pt x="40" y="422"/>
                    <a:pt x="40" y="422"/>
                    <a:pt x="40" y="422"/>
                  </a:cubicBezTo>
                  <a:cubicBezTo>
                    <a:pt x="40" y="422"/>
                    <a:pt x="40" y="422"/>
                    <a:pt x="40" y="422"/>
                  </a:cubicBezTo>
                  <a:cubicBezTo>
                    <a:pt x="40" y="422"/>
                    <a:pt x="40" y="422"/>
                    <a:pt x="40" y="422"/>
                  </a:cubicBezTo>
                  <a:cubicBezTo>
                    <a:pt x="40" y="422"/>
                    <a:pt x="40" y="422"/>
                    <a:pt x="40" y="421"/>
                  </a:cubicBezTo>
                  <a:cubicBezTo>
                    <a:pt x="40" y="420"/>
                    <a:pt x="41" y="419"/>
                    <a:pt x="41" y="418"/>
                  </a:cubicBezTo>
                  <a:cubicBezTo>
                    <a:pt x="42" y="415"/>
                    <a:pt x="44" y="411"/>
                    <a:pt x="45" y="406"/>
                  </a:cubicBezTo>
                  <a:cubicBezTo>
                    <a:pt x="48" y="396"/>
                    <a:pt x="51" y="384"/>
                    <a:pt x="51" y="373"/>
                  </a:cubicBezTo>
                  <a:cubicBezTo>
                    <a:pt x="51" y="373"/>
                    <a:pt x="51" y="373"/>
                    <a:pt x="51" y="373"/>
                  </a:cubicBezTo>
                  <a:moveTo>
                    <a:pt x="443" y="0"/>
                  </a:moveTo>
                  <a:cubicBezTo>
                    <a:pt x="443" y="4"/>
                    <a:pt x="442" y="8"/>
                    <a:pt x="442" y="10"/>
                  </a:cubicBezTo>
                  <a:cubicBezTo>
                    <a:pt x="442" y="11"/>
                    <a:pt x="441" y="12"/>
                    <a:pt x="441" y="13"/>
                  </a:cubicBezTo>
                  <a:cubicBezTo>
                    <a:pt x="351" y="71"/>
                    <a:pt x="351" y="71"/>
                    <a:pt x="351" y="71"/>
                  </a:cubicBezTo>
                  <a:cubicBezTo>
                    <a:pt x="441" y="13"/>
                    <a:pt x="441" y="13"/>
                    <a:pt x="441" y="13"/>
                  </a:cubicBezTo>
                  <a:cubicBezTo>
                    <a:pt x="441" y="12"/>
                    <a:pt x="442" y="11"/>
                    <a:pt x="442" y="10"/>
                  </a:cubicBezTo>
                  <a:cubicBezTo>
                    <a:pt x="442" y="8"/>
                    <a:pt x="443" y="4"/>
                    <a:pt x="443" y="0"/>
                  </a:cubicBezTo>
                  <a:cubicBezTo>
                    <a:pt x="443" y="0"/>
                    <a:pt x="443" y="0"/>
                    <a:pt x="443" y="0"/>
                  </a:cubicBezTo>
                </a:path>
              </a:pathLst>
            </a:cu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0" name="Freeform 65"/>
            <p:cNvSpPr>
              <a:spLocks noEditPoints="1"/>
            </p:cNvSpPr>
            <p:nvPr/>
          </p:nvSpPr>
          <p:spPr bwMode="auto">
            <a:xfrm>
              <a:off x="4937836" y="-5767738"/>
              <a:ext cx="642939" cy="1452564"/>
            </a:xfrm>
            <a:custGeom>
              <a:avLst/>
              <a:gdLst>
                <a:gd name="T0" fmla="*/ 578 w 959"/>
                <a:gd name="T1" fmla="*/ 2161 h 2161"/>
                <a:gd name="T2" fmla="*/ 580 w 959"/>
                <a:gd name="T3" fmla="*/ 2160 h 2161"/>
                <a:gd name="T4" fmla="*/ 669 w 959"/>
                <a:gd name="T5" fmla="*/ 2084 h 2161"/>
                <a:gd name="T6" fmla="*/ 555 w 959"/>
                <a:gd name="T7" fmla="*/ 1824 h 2161"/>
                <a:gd name="T8" fmla="*/ 555 w 959"/>
                <a:gd name="T9" fmla="*/ 1824 h 2161"/>
                <a:gd name="T10" fmla="*/ 562 w 959"/>
                <a:gd name="T11" fmla="*/ 1863 h 2161"/>
                <a:gd name="T12" fmla="*/ 569 w 959"/>
                <a:gd name="T13" fmla="*/ 1894 h 2161"/>
                <a:gd name="T14" fmla="*/ 570 w 959"/>
                <a:gd name="T15" fmla="*/ 1918 h 2161"/>
                <a:gd name="T16" fmla="*/ 589 w 959"/>
                <a:gd name="T17" fmla="*/ 2009 h 2161"/>
                <a:gd name="T18" fmla="*/ 640 w 959"/>
                <a:gd name="T19" fmla="*/ 2046 h 2161"/>
                <a:gd name="T20" fmla="*/ 667 w 959"/>
                <a:gd name="T21" fmla="*/ 2073 h 2161"/>
                <a:gd name="T22" fmla="*/ 667 w 959"/>
                <a:gd name="T23" fmla="*/ 2073 h 2161"/>
                <a:gd name="T24" fmla="*/ 640 w 959"/>
                <a:gd name="T25" fmla="*/ 2046 h 2161"/>
                <a:gd name="T26" fmla="*/ 589 w 959"/>
                <a:gd name="T27" fmla="*/ 2009 h 2161"/>
                <a:gd name="T28" fmla="*/ 570 w 959"/>
                <a:gd name="T29" fmla="*/ 1918 h 2161"/>
                <a:gd name="T30" fmla="*/ 569 w 959"/>
                <a:gd name="T31" fmla="*/ 1894 h 2161"/>
                <a:gd name="T32" fmla="*/ 562 w 959"/>
                <a:gd name="T33" fmla="*/ 1863 h 2161"/>
                <a:gd name="T34" fmla="*/ 555 w 959"/>
                <a:gd name="T35" fmla="*/ 1824 h 2161"/>
                <a:gd name="T36" fmla="*/ 536 w 959"/>
                <a:gd name="T37" fmla="*/ 1670 h 2161"/>
                <a:gd name="T38" fmla="*/ 536 w 959"/>
                <a:gd name="T39" fmla="*/ 1671 h 2161"/>
                <a:gd name="T40" fmla="*/ 548 w 959"/>
                <a:gd name="T41" fmla="*/ 1715 h 2161"/>
                <a:gd name="T42" fmla="*/ 565 w 959"/>
                <a:gd name="T43" fmla="*/ 1750 h 2161"/>
                <a:gd name="T44" fmla="*/ 567 w 959"/>
                <a:gd name="T45" fmla="*/ 1767 h 2161"/>
                <a:gd name="T46" fmla="*/ 558 w 959"/>
                <a:gd name="T47" fmla="*/ 1734 h 2161"/>
                <a:gd name="T48" fmla="*/ 539 w 959"/>
                <a:gd name="T49" fmla="*/ 1683 h 2161"/>
                <a:gd name="T50" fmla="*/ 536 w 959"/>
                <a:gd name="T51" fmla="*/ 1670 h 2161"/>
                <a:gd name="T52" fmla="*/ 949 w 959"/>
                <a:gd name="T53" fmla="*/ 1426 h 2161"/>
                <a:gd name="T54" fmla="*/ 949 w 959"/>
                <a:gd name="T55" fmla="*/ 1426 h 2161"/>
                <a:gd name="T56" fmla="*/ 959 w 959"/>
                <a:gd name="T57" fmla="*/ 1395 h 2161"/>
                <a:gd name="T58" fmla="*/ 959 w 959"/>
                <a:gd name="T59" fmla="*/ 1395 h 2161"/>
                <a:gd name="T60" fmla="*/ 0 w 959"/>
                <a:gd name="T61" fmla="*/ 0 h 2161"/>
                <a:gd name="T62" fmla="*/ 140 w 959"/>
                <a:gd name="T63" fmla="*/ 65 h 2161"/>
                <a:gd name="T64" fmla="*/ 199 w 959"/>
                <a:gd name="T65" fmla="*/ 242 h 2161"/>
                <a:gd name="T66" fmla="*/ 205 w 959"/>
                <a:gd name="T67" fmla="*/ 272 h 2161"/>
                <a:gd name="T68" fmla="*/ 207 w 959"/>
                <a:gd name="T69" fmla="*/ 300 h 2161"/>
                <a:gd name="T70" fmla="*/ 217 w 959"/>
                <a:gd name="T71" fmla="*/ 424 h 2161"/>
                <a:gd name="T72" fmla="*/ 272 w 959"/>
                <a:gd name="T73" fmla="*/ 552 h 2161"/>
                <a:gd name="T74" fmla="*/ 606 w 959"/>
                <a:gd name="T75" fmla="*/ 599 h 2161"/>
                <a:gd name="T76" fmla="*/ 658 w 959"/>
                <a:gd name="T77" fmla="*/ 783 h 2161"/>
                <a:gd name="T78" fmla="*/ 872 w 959"/>
                <a:gd name="T79" fmla="*/ 998 h 2161"/>
                <a:gd name="T80" fmla="*/ 940 w 959"/>
                <a:gd name="T81" fmla="*/ 1313 h 2161"/>
                <a:gd name="T82" fmla="*/ 959 w 959"/>
                <a:gd name="T83" fmla="*/ 1394 h 2161"/>
                <a:gd name="T84" fmla="*/ 956 w 959"/>
                <a:gd name="T85" fmla="*/ 1367 h 2161"/>
                <a:gd name="T86" fmla="*/ 891 w 959"/>
                <a:gd name="T87" fmla="*/ 1205 h 2161"/>
                <a:gd name="T88" fmla="*/ 729 w 959"/>
                <a:gd name="T89" fmla="*/ 929 h 2161"/>
                <a:gd name="T90" fmla="*/ 652 w 959"/>
                <a:gd name="T91" fmla="*/ 645 h 2161"/>
                <a:gd name="T92" fmla="*/ 565 w 959"/>
                <a:gd name="T93" fmla="*/ 552 h 2161"/>
                <a:gd name="T94" fmla="*/ 217 w 959"/>
                <a:gd name="T95" fmla="*/ 427 h 2161"/>
                <a:gd name="T96" fmla="*/ 210 w 959"/>
                <a:gd name="T97" fmla="*/ 345 h 2161"/>
                <a:gd name="T98" fmla="*/ 205 w 959"/>
                <a:gd name="T99" fmla="*/ 283 h 2161"/>
                <a:gd name="T100" fmla="*/ 204 w 959"/>
                <a:gd name="T101" fmla="*/ 263 h 2161"/>
                <a:gd name="T102" fmla="*/ 183 w 959"/>
                <a:gd name="T103" fmla="*/ 190 h 2161"/>
                <a:gd name="T104" fmla="*/ 138 w 959"/>
                <a:gd name="T105" fmla="*/ 59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59" h="2161">
                  <a:moveTo>
                    <a:pt x="580" y="2160"/>
                  </a:moveTo>
                  <a:cubicBezTo>
                    <a:pt x="578" y="2161"/>
                    <a:pt x="578" y="2161"/>
                    <a:pt x="578" y="2161"/>
                  </a:cubicBezTo>
                  <a:cubicBezTo>
                    <a:pt x="578" y="2161"/>
                    <a:pt x="578" y="2161"/>
                    <a:pt x="578" y="2161"/>
                  </a:cubicBezTo>
                  <a:cubicBezTo>
                    <a:pt x="580" y="2160"/>
                    <a:pt x="580" y="2160"/>
                    <a:pt x="580" y="2160"/>
                  </a:cubicBezTo>
                  <a:moveTo>
                    <a:pt x="669" y="2083"/>
                  </a:moveTo>
                  <a:cubicBezTo>
                    <a:pt x="669" y="2083"/>
                    <a:pt x="669" y="2084"/>
                    <a:pt x="669" y="2084"/>
                  </a:cubicBezTo>
                  <a:cubicBezTo>
                    <a:pt x="669" y="2084"/>
                    <a:pt x="669" y="2083"/>
                    <a:pt x="669" y="2083"/>
                  </a:cubicBezTo>
                  <a:moveTo>
                    <a:pt x="555" y="1824"/>
                  </a:moveTo>
                  <a:cubicBezTo>
                    <a:pt x="555" y="1824"/>
                    <a:pt x="555" y="1824"/>
                    <a:pt x="555" y="1824"/>
                  </a:cubicBezTo>
                  <a:cubicBezTo>
                    <a:pt x="555" y="1824"/>
                    <a:pt x="555" y="1824"/>
                    <a:pt x="555" y="1824"/>
                  </a:cubicBezTo>
                  <a:cubicBezTo>
                    <a:pt x="555" y="1826"/>
                    <a:pt x="556" y="1830"/>
                    <a:pt x="556" y="1834"/>
                  </a:cubicBezTo>
                  <a:cubicBezTo>
                    <a:pt x="558" y="1843"/>
                    <a:pt x="560" y="1853"/>
                    <a:pt x="562" y="1863"/>
                  </a:cubicBezTo>
                  <a:cubicBezTo>
                    <a:pt x="563" y="1869"/>
                    <a:pt x="565" y="1875"/>
                    <a:pt x="566" y="1879"/>
                  </a:cubicBezTo>
                  <a:cubicBezTo>
                    <a:pt x="568" y="1884"/>
                    <a:pt x="569" y="1889"/>
                    <a:pt x="569" y="1894"/>
                  </a:cubicBezTo>
                  <a:cubicBezTo>
                    <a:pt x="570" y="1898"/>
                    <a:pt x="570" y="1902"/>
                    <a:pt x="570" y="1906"/>
                  </a:cubicBezTo>
                  <a:cubicBezTo>
                    <a:pt x="570" y="1910"/>
                    <a:pt x="570" y="1914"/>
                    <a:pt x="570" y="1918"/>
                  </a:cubicBezTo>
                  <a:cubicBezTo>
                    <a:pt x="570" y="1923"/>
                    <a:pt x="571" y="1928"/>
                    <a:pt x="572" y="1936"/>
                  </a:cubicBezTo>
                  <a:cubicBezTo>
                    <a:pt x="577" y="1960"/>
                    <a:pt x="586" y="1996"/>
                    <a:pt x="589" y="2009"/>
                  </a:cubicBezTo>
                  <a:cubicBezTo>
                    <a:pt x="593" y="2012"/>
                    <a:pt x="598" y="2015"/>
                    <a:pt x="604" y="2019"/>
                  </a:cubicBezTo>
                  <a:cubicBezTo>
                    <a:pt x="614" y="2027"/>
                    <a:pt x="628" y="2036"/>
                    <a:pt x="640" y="2046"/>
                  </a:cubicBezTo>
                  <a:cubicBezTo>
                    <a:pt x="648" y="2052"/>
                    <a:pt x="655" y="2058"/>
                    <a:pt x="661" y="2063"/>
                  </a:cubicBezTo>
                  <a:cubicBezTo>
                    <a:pt x="663" y="2066"/>
                    <a:pt x="666" y="2070"/>
                    <a:pt x="667" y="2073"/>
                  </a:cubicBezTo>
                  <a:cubicBezTo>
                    <a:pt x="669" y="2077"/>
                    <a:pt x="669" y="2080"/>
                    <a:pt x="669" y="2083"/>
                  </a:cubicBezTo>
                  <a:cubicBezTo>
                    <a:pt x="669" y="2080"/>
                    <a:pt x="669" y="2077"/>
                    <a:pt x="667" y="2073"/>
                  </a:cubicBezTo>
                  <a:cubicBezTo>
                    <a:pt x="666" y="2070"/>
                    <a:pt x="663" y="2066"/>
                    <a:pt x="661" y="2063"/>
                  </a:cubicBezTo>
                  <a:cubicBezTo>
                    <a:pt x="655" y="2058"/>
                    <a:pt x="648" y="2052"/>
                    <a:pt x="640" y="2046"/>
                  </a:cubicBezTo>
                  <a:cubicBezTo>
                    <a:pt x="628" y="2036"/>
                    <a:pt x="614" y="2027"/>
                    <a:pt x="604" y="2019"/>
                  </a:cubicBezTo>
                  <a:cubicBezTo>
                    <a:pt x="598" y="2015"/>
                    <a:pt x="593" y="2012"/>
                    <a:pt x="589" y="2009"/>
                  </a:cubicBezTo>
                  <a:cubicBezTo>
                    <a:pt x="586" y="1996"/>
                    <a:pt x="577" y="1960"/>
                    <a:pt x="572" y="1936"/>
                  </a:cubicBezTo>
                  <a:cubicBezTo>
                    <a:pt x="571" y="1928"/>
                    <a:pt x="570" y="1923"/>
                    <a:pt x="570" y="1918"/>
                  </a:cubicBezTo>
                  <a:cubicBezTo>
                    <a:pt x="570" y="1914"/>
                    <a:pt x="570" y="1910"/>
                    <a:pt x="570" y="1906"/>
                  </a:cubicBezTo>
                  <a:cubicBezTo>
                    <a:pt x="570" y="1902"/>
                    <a:pt x="570" y="1898"/>
                    <a:pt x="569" y="1894"/>
                  </a:cubicBezTo>
                  <a:cubicBezTo>
                    <a:pt x="569" y="1889"/>
                    <a:pt x="568" y="1884"/>
                    <a:pt x="566" y="1879"/>
                  </a:cubicBezTo>
                  <a:cubicBezTo>
                    <a:pt x="565" y="1875"/>
                    <a:pt x="563" y="1869"/>
                    <a:pt x="562" y="1863"/>
                  </a:cubicBezTo>
                  <a:cubicBezTo>
                    <a:pt x="560" y="1853"/>
                    <a:pt x="558" y="1843"/>
                    <a:pt x="556" y="1834"/>
                  </a:cubicBezTo>
                  <a:cubicBezTo>
                    <a:pt x="556" y="1830"/>
                    <a:pt x="555" y="1826"/>
                    <a:pt x="555" y="1824"/>
                  </a:cubicBezTo>
                  <a:cubicBezTo>
                    <a:pt x="555" y="1824"/>
                    <a:pt x="555" y="1824"/>
                    <a:pt x="555" y="1824"/>
                  </a:cubicBezTo>
                  <a:moveTo>
                    <a:pt x="536" y="1670"/>
                  </a:moveTo>
                  <a:cubicBezTo>
                    <a:pt x="536" y="1670"/>
                    <a:pt x="536" y="1670"/>
                    <a:pt x="536" y="1670"/>
                  </a:cubicBezTo>
                  <a:cubicBezTo>
                    <a:pt x="536" y="1671"/>
                    <a:pt x="536" y="1671"/>
                    <a:pt x="536" y="1671"/>
                  </a:cubicBezTo>
                  <a:cubicBezTo>
                    <a:pt x="537" y="1674"/>
                    <a:pt x="538" y="1678"/>
                    <a:pt x="539" y="1683"/>
                  </a:cubicBezTo>
                  <a:cubicBezTo>
                    <a:pt x="541" y="1692"/>
                    <a:pt x="544" y="1704"/>
                    <a:pt x="548" y="1715"/>
                  </a:cubicBezTo>
                  <a:cubicBezTo>
                    <a:pt x="551" y="1723"/>
                    <a:pt x="554" y="1729"/>
                    <a:pt x="558" y="1734"/>
                  </a:cubicBezTo>
                  <a:cubicBezTo>
                    <a:pt x="561" y="1739"/>
                    <a:pt x="564" y="1745"/>
                    <a:pt x="565" y="1750"/>
                  </a:cubicBezTo>
                  <a:cubicBezTo>
                    <a:pt x="567" y="1756"/>
                    <a:pt x="567" y="1762"/>
                    <a:pt x="567" y="1767"/>
                  </a:cubicBezTo>
                  <a:cubicBezTo>
                    <a:pt x="567" y="1767"/>
                    <a:pt x="567" y="1767"/>
                    <a:pt x="567" y="1767"/>
                  </a:cubicBezTo>
                  <a:cubicBezTo>
                    <a:pt x="567" y="1762"/>
                    <a:pt x="567" y="1756"/>
                    <a:pt x="565" y="1750"/>
                  </a:cubicBezTo>
                  <a:cubicBezTo>
                    <a:pt x="564" y="1745"/>
                    <a:pt x="561" y="1739"/>
                    <a:pt x="558" y="1734"/>
                  </a:cubicBezTo>
                  <a:cubicBezTo>
                    <a:pt x="554" y="1729"/>
                    <a:pt x="551" y="1723"/>
                    <a:pt x="548" y="1715"/>
                  </a:cubicBezTo>
                  <a:cubicBezTo>
                    <a:pt x="544" y="1704"/>
                    <a:pt x="541" y="1692"/>
                    <a:pt x="539" y="1683"/>
                  </a:cubicBezTo>
                  <a:cubicBezTo>
                    <a:pt x="538" y="1678"/>
                    <a:pt x="537" y="1674"/>
                    <a:pt x="536" y="1671"/>
                  </a:cubicBezTo>
                  <a:cubicBezTo>
                    <a:pt x="536" y="1671"/>
                    <a:pt x="536" y="1671"/>
                    <a:pt x="536" y="1670"/>
                  </a:cubicBezTo>
                  <a:moveTo>
                    <a:pt x="956" y="1413"/>
                  </a:moveTo>
                  <a:cubicBezTo>
                    <a:pt x="955" y="1418"/>
                    <a:pt x="953" y="1422"/>
                    <a:pt x="949" y="1426"/>
                  </a:cubicBezTo>
                  <a:cubicBezTo>
                    <a:pt x="949" y="1427"/>
                    <a:pt x="949" y="1427"/>
                    <a:pt x="949" y="1427"/>
                  </a:cubicBezTo>
                  <a:cubicBezTo>
                    <a:pt x="949" y="1426"/>
                    <a:pt x="949" y="1426"/>
                    <a:pt x="949" y="1426"/>
                  </a:cubicBezTo>
                  <a:cubicBezTo>
                    <a:pt x="953" y="1422"/>
                    <a:pt x="955" y="1418"/>
                    <a:pt x="956" y="1413"/>
                  </a:cubicBezTo>
                  <a:moveTo>
                    <a:pt x="959" y="1395"/>
                  </a:moveTo>
                  <a:cubicBezTo>
                    <a:pt x="959" y="1400"/>
                    <a:pt x="958" y="1406"/>
                    <a:pt x="957" y="1411"/>
                  </a:cubicBezTo>
                  <a:cubicBezTo>
                    <a:pt x="958" y="1406"/>
                    <a:pt x="959" y="1400"/>
                    <a:pt x="959" y="1395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140" y="65"/>
                    <a:pt x="164" y="132"/>
                    <a:pt x="183" y="190"/>
                  </a:cubicBezTo>
                  <a:cubicBezTo>
                    <a:pt x="189" y="209"/>
                    <a:pt x="195" y="227"/>
                    <a:pt x="199" y="242"/>
                  </a:cubicBezTo>
                  <a:cubicBezTo>
                    <a:pt x="201" y="250"/>
                    <a:pt x="203" y="257"/>
                    <a:pt x="204" y="263"/>
                  </a:cubicBezTo>
                  <a:cubicBezTo>
                    <a:pt x="205" y="266"/>
                    <a:pt x="205" y="269"/>
                    <a:pt x="205" y="272"/>
                  </a:cubicBezTo>
                  <a:cubicBezTo>
                    <a:pt x="205" y="274"/>
                    <a:pt x="205" y="278"/>
                    <a:pt x="205" y="283"/>
                  </a:cubicBezTo>
                  <a:cubicBezTo>
                    <a:pt x="206" y="287"/>
                    <a:pt x="206" y="293"/>
                    <a:pt x="207" y="300"/>
                  </a:cubicBezTo>
                  <a:cubicBezTo>
                    <a:pt x="207" y="313"/>
                    <a:pt x="209" y="329"/>
                    <a:pt x="210" y="345"/>
                  </a:cubicBezTo>
                  <a:cubicBezTo>
                    <a:pt x="213" y="378"/>
                    <a:pt x="216" y="411"/>
                    <a:pt x="217" y="424"/>
                  </a:cubicBezTo>
                  <a:cubicBezTo>
                    <a:pt x="217" y="425"/>
                    <a:pt x="217" y="426"/>
                    <a:pt x="217" y="427"/>
                  </a:cubicBezTo>
                  <a:cubicBezTo>
                    <a:pt x="272" y="552"/>
                    <a:pt x="272" y="552"/>
                    <a:pt x="272" y="552"/>
                  </a:cubicBezTo>
                  <a:cubicBezTo>
                    <a:pt x="565" y="552"/>
                    <a:pt x="565" y="552"/>
                    <a:pt x="565" y="552"/>
                  </a:cubicBezTo>
                  <a:cubicBezTo>
                    <a:pt x="606" y="599"/>
                    <a:pt x="606" y="599"/>
                    <a:pt x="606" y="599"/>
                  </a:cubicBezTo>
                  <a:cubicBezTo>
                    <a:pt x="652" y="645"/>
                    <a:pt x="652" y="645"/>
                    <a:pt x="652" y="645"/>
                  </a:cubicBezTo>
                  <a:cubicBezTo>
                    <a:pt x="658" y="783"/>
                    <a:pt x="658" y="783"/>
                    <a:pt x="658" y="783"/>
                  </a:cubicBezTo>
                  <a:cubicBezTo>
                    <a:pt x="729" y="929"/>
                    <a:pt x="729" y="929"/>
                    <a:pt x="729" y="929"/>
                  </a:cubicBezTo>
                  <a:cubicBezTo>
                    <a:pt x="872" y="998"/>
                    <a:pt x="872" y="998"/>
                    <a:pt x="872" y="998"/>
                  </a:cubicBezTo>
                  <a:cubicBezTo>
                    <a:pt x="891" y="1205"/>
                    <a:pt x="891" y="1205"/>
                    <a:pt x="891" y="1205"/>
                  </a:cubicBezTo>
                  <a:cubicBezTo>
                    <a:pt x="897" y="1216"/>
                    <a:pt x="922" y="1264"/>
                    <a:pt x="940" y="1313"/>
                  </a:cubicBezTo>
                  <a:cubicBezTo>
                    <a:pt x="946" y="1331"/>
                    <a:pt x="952" y="1350"/>
                    <a:pt x="956" y="1367"/>
                  </a:cubicBezTo>
                  <a:cubicBezTo>
                    <a:pt x="958" y="1376"/>
                    <a:pt x="959" y="1386"/>
                    <a:pt x="959" y="1394"/>
                  </a:cubicBezTo>
                  <a:cubicBezTo>
                    <a:pt x="959" y="1394"/>
                    <a:pt x="959" y="1394"/>
                    <a:pt x="959" y="1394"/>
                  </a:cubicBezTo>
                  <a:cubicBezTo>
                    <a:pt x="959" y="1386"/>
                    <a:pt x="958" y="1376"/>
                    <a:pt x="956" y="1367"/>
                  </a:cubicBezTo>
                  <a:cubicBezTo>
                    <a:pt x="952" y="1350"/>
                    <a:pt x="946" y="1331"/>
                    <a:pt x="940" y="1313"/>
                  </a:cubicBezTo>
                  <a:cubicBezTo>
                    <a:pt x="922" y="1264"/>
                    <a:pt x="897" y="1216"/>
                    <a:pt x="891" y="1205"/>
                  </a:cubicBezTo>
                  <a:cubicBezTo>
                    <a:pt x="872" y="998"/>
                    <a:pt x="872" y="998"/>
                    <a:pt x="872" y="998"/>
                  </a:cubicBezTo>
                  <a:cubicBezTo>
                    <a:pt x="729" y="929"/>
                    <a:pt x="729" y="929"/>
                    <a:pt x="729" y="929"/>
                  </a:cubicBezTo>
                  <a:cubicBezTo>
                    <a:pt x="658" y="783"/>
                    <a:pt x="658" y="783"/>
                    <a:pt x="658" y="783"/>
                  </a:cubicBezTo>
                  <a:cubicBezTo>
                    <a:pt x="652" y="645"/>
                    <a:pt x="652" y="645"/>
                    <a:pt x="652" y="645"/>
                  </a:cubicBezTo>
                  <a:cubicBezTo>
                    <a:pt x="606" y="599"/>
                    <a:pt x="606" y="599"/>
                    <a:pt x="606" y="599"/>
                  </a:cubicBezTo>
                  <a:cubicBezTo>
                    <a:pt x="565" y="552"/>
                    <a:pt x="565" y="552"/>
                    <a:pt x="565" y="552"/>
                  </a:cubicBezTo>
                  <a:cubicBezTo>
                    <a:pt x="272" y="552"/>
                    <a:pt x="272" y="552"/>
                    <a:pt x="272" y="552"/>
                  </a:cubicBezTo>
                  <a:cubicBezTo>
                    <a:pt x="217" y="427"/>
                    <a:pt x="217" y="427"/>
                    <a:pt x="217" y="427"/>
                  </a:cubicBezTo>
                  <a:cubicBezTo>
                    <a:pt x="217" y="426"/>
                    <a:pt x="217" y="425"/>
                    <a:pt x="217" y="424"/>
                  </a:cubicBezTo>
                  <a:cubicBezTo>
                    <a:pt x="216" y="411"/>
                    <a:pt x="213" y="378"/>
                    <a:pt x="210" y="345"/>
                  </a:cubicBezTo>
                  <a:cubicBezTo>
                    <a:pt x="209" y="329"/>
                    <a:pt x="207" y="313"/>
                    <a:pt x="207" y="300"/>
                  </a:cubicBezTo>
                  <a:cubicBezTo>
                    <a:pt x="206" y="293"/>
                    <a:pt x="206" y="287"/>
                    <a:pt x="205" y="283"/>
                  </a:cubicBezTo>
                  <a:cubicBezTo>
                    <a:pt x="205" y="278"/>
                    <a:pt x="205" y="274"/>
                    <a:pt x="205" y="272"/>
                  </a:cubicBezTo>
                  <a:cubicBezTo>
                    <a:pt x="205" y="269"/>
                    <a:pt x="205" y="266"/>
                    <a:pt x="204" y="263"/>
                  </a:cubicBezTo>
                  <a:cubicBezTo>
                    <a:pt x="203" y="257"/>
                    <a:pt x="201" y="250"/>
                    <a:pt x="199" y="242"/>
                  </a:cubicBezTo>
                  <a:cubicBezTo>
                    <a:pt x="195" y="227"/>
                    <a:pt x="189" y="209"/>
                    <a:pt x="183" y="190"/>
                  </a:cubicBezTo>
                  <a:cubicBezTo>
                    <a:pt x="164" y="132"/>
                    <a:pt x="140" y="65"/>
                    <a:pt x="140" y="65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1" name="Freeform 66"/>
            <p:cNvSpPr>
              <a:spLocks noEditPoints="1"/>
            </p:cNvSpPr>
            <p:nvPr/>
          </p:nvSpPr>
          <p:spPr bwMode="auto">
            <a:xfrm>
              <a:off x="4255209" y="-6450363"/>
              <a:ext cx="1325566" cy="2135189"/>
            </a:xfrm>
            <a:custGeom>
              <a:avLst/>
              <a:gdLst>
                <a:gd name="T0" fmla="*/ 1854 w 1974"/>
                <a:gd name="T1" fmla="*/ 2488 h 3178"/>
                <a:gd name="T2" fmla="*/ 0 w 1974"/>
                <a:gd name="T3" fmla="*/ 0 h 3178"/>
                <a:gd name="T4" fmla="*/ 343 w 1974"/>
                <a:gd name="T5" fmla="*/ 64 h 3178"/>
                <a:gd name="T6" fmla="*/ 697 w 1974"/>
                <a:gd name="T7" fmla="*/ 308 h 3178"/>
                <a:gd name="T8" fmla="*/ 879 w 1974"/>
                <a:gd name="T9" fmla="*/ 524 h 3178"/>
                <a:gd name="T10" fmla="*/ 1007 w 1974"/>
                <a:gd name="T11" fmla="*/ 958 h 3178"/>
                <a:gd name="T12" fmla="*/ 1167 w 1974"/>
                <a:gd name="T13" fmla="*/ 1201 h 3178"/>
                <a:gd name="T14" fmla="*/ 1192 w 1974"/>
                <a:gd name="T15" fmla="*/ 1289 h 3178"/>
                <a:gd name="T16" fmla="*/ 1204 w 1974"/>
                <a:gd name="T17" fmla="*/ 1449 h 3178"/>
                <a:gd name="T18" fmla="*/ 1600 w 1974"/>
                <a:gd name="T19" fmla="*/ 1635 h 3178"/>
                <a:gd name="T20" fmla="*/ 1861 w 1974"/>
                <a:gd name="T21" fmla="*/ 2033 h 3178"/>
                <a:gd name="T22" fmla="*/ 1880 w 1974"/>
                <a:gd name="T23" fmla="*/ 2233 h 3178"/>
                <a:gd name="T24" fmla="*/ 1943 w 1974"/>
                <a:gd name="T25" fmla="*/ 2390 h 3178"/>
                <a:gd name="T26" fmla="*/ 1945 w 1974"/>
                <a:gd name="T27" fmla="*/ 2421 h 3178"/>
                <a:gd name="T28" fmla="*/ 1854 w 1974"/>
                <a:gd name="T29" fmla="*/ 2488 h 3178"/>
                <a:gd name="T30" fmla="*/ 1799 w 1974"/>
                <a:gd name="T31" fmla="*/ 2524 h 3178"/>
                <a:gd name="T32" fmla="*/ 1544 w 1974"/>
                <a:gd name="T33" fmla="*/ 2627 h 3178"/>
                <a:gd name="T34" fmla="*/ 1537 w 1974"/>
                <a:gd name="T35" fmla="*/ 2743 h 3178"/>
                <a:gd name="T36" fmla="*/ 1554 w 1974"/>
                <a:gd name="T37" fmla="*/ 2784 h 3178"/>
                <a:gd name="T38" fmla="*/ 1543 w 1974"/>
                <a:gd name="T39" fmla="*/ 2832 h 3178"/>
                <a:gd name="T40" fmla="*/ 1543 w 1974"/>
                <a:gd name="T41" fmla="*/ 2833 h 3178"/>
                <a:gd name="T42" fmla="*/ 1549 w 1974"/>
                <a:gd name="T43" fmla="*/ 2886 h 3178"/>
                <a:gd name="T44" fmla="*/ 1557 w 1974"/>
                <a:gd name="T45" fmla="*/ 2923 h 3178"/>
                <a:gd name="T46" fmla="*/ 1572 w 1974"/>
                <a:gd name="T47" fmla="*/ 3010 h 3178"/>
                <a:gd name="T48" fmla="*/ 1585 w 1974"/>
                <a:gd name="T49" fmla="*/ 3047 h 3178"/>
                <a:gd name="T50" fmla="*/ 1656 w 1974"/>
                <a:gd name="T51" fmla="*/ 3100 h 3178"/>
                <a:gd name="T52" fmla="*/ 1656 w 1974"/>
                <a:gd name="T53" fmla="*/ 3102 h 3178"/>
                <a:gd name="T54" fmla="*/ 1656 w 1974"/>
                <a:gd name="T55" fmla="*/ 3106 h 3178"/>
                <a:gd name="T56" fmla="*/ 1581 w 1974"/>
                <a:gd name="T57" fmla="*/ 3148 h 3178"/>
                <a:gd name="T58" fmla="*/ 1505 w 1974"/>
                <a:gd name="T59" fmla="*/ 3150 h 3178"/>
                <a:gd name="T60" fmla="*/ 1547 w 1974"/>
                <a:gd name="T61" fmla="*/ 3175 h 3178"/>
                <a:gd name="T62" fmla="*/ 1587 w 1974"/>
                <a:gd name="T63" fmla="*/ 3177 h 3178"/>
                <a:gd name="T64" fmla="*/ 1590 w 1974"/>
                <a:gd name="T65" fmla="*/ 3178 h 3178"/>
                <a:gd name="T66" fmla="*/ 1676 w 1974"/>
                <a:gd name="T67" fmla="*/ 3126 h 3178"/>
                <a:gd name="T68" fmla="*/ 1684 w 1974"/>
                <a:gd name="T69" fmla="*/ 3101 h 3178"/>
                <a:gd name="T70" fmla="*/ 1676 w 1974"/>
                <a:gd name="T71" fmla="*/ 3080 h 3178"/>
                <a:gd name="T72" fmla="*/ 1587 w 1974"/>
                <a:gd name="T73" fmla="*/ 2953 h 3178"/>
                <a:gd name="T74" fmla="*/ 1581 w 1974"/>
                <a:gd name="T75" fmla="*/ 2896 h 3178"/>
                <a:gd name="T76" fmla="*/ 1570 w 1974"/>
                <a:gd name="T77" fmla="*/ 2841 h 3178"/>
                <a:gd name="T78" fmla="*/ 1582 w 1974"/>
                <a:gd name="T79" fmla="*/ 2784 h 3178"/>
                <a:gd name="T80" fmla="*/ 1554 w 1974"/>
                <a:gd name="T81" fmla="*/ 2700 h 3178"/>
                <a:gd name="T82" fmla="*/ 1551 w 1974"/>
                <a:gd name="T83" fmla="*/ 2687 h 3178"/>
                <a:gd name="T84" fmla="*/ 1743 w 1974"/>
                <a:gd name="T85" fmla="*/ 2553 h 3178"/>
                <a:gd name="T86" fmla="*/ 1866 w 1974"/>
                <a:gd name="T87" fmla="*/ 2516 h 3178"/>
                <a:gd name="T88" fmla="*/ 1963 w 1974"/>
                <a:gd name="T89" fmla="*/ 2445 h 3178"/>
                <a:gd name="T90" fmla="*/ 1972 w 1974"/>
                <a:gd name="T91" fmla="*/ 2428 h 3178"/>
                <a:gd name="T92" fmla="*/ 1971 w 1974"/>
                <a:gd name="T93" fmla="*/ 2384 h 3178"/>
                <a:gd name="T94" fmla="*/ 1744 w 1974"/>
                <a:gd name="T95" fmla="*/ 1946 h 3178"/>
                <a:gd name="T96" fmla="*/ 1580 w 1974"/>
                <a:gd name="T97" fmla="*/ 1569 h 3178"/>
                <a:gd name="T98" fmla="*/ 1225 w 1974"/>
                <a:gd name="T99" fmla="*/ 1362 h 3178"/>
                <a:gd name="T100" fmla="*/ 1219 w 1974"/>
                <a:gd name="T101" fmla="*/ 1280 h 3178"/>
                <a:gd name="T102" fmla="*/ 1153 w 1974"/>
                <a:gd name="T103" fmla="*/ 1076 h 3178"/>
                <a:gd name="T104" fmla="*/ 908 w 1974"/>
                <a:gd name="T105" fmla="*/ 521 h 3178"/>
                <a:gd name="T106" fmla="*/ 710 w 1974"/>
                <a:gd name="T107" fmla="*/ 284 h 3178"/>
                <a:gd name="T108" fmla="*/ 353 w 1974"/>
                <a:gd name="T109" fmla="*/ 37 h 3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74" h="3178">
                  <a:moveTo>
                    <a:pt x="1854" y="2488"/>
                  </a:moveTo>
                  <a:cubicBezTo>
                    <a:pt x="1854" y="2488"/>
                    <a:pt x="1854" y="2488"/>
                    <a:pt x="1854" y="2488"/>
                  </a:cubicBezTo>
                  <a:cubicBezTo>
                    <a:pt x="1854" y="2488"/>
                    <a:pt x="1854" y="2488"/>
                    <a:pt x="1854" y="2488"/>
                  </a:cubicBezTo>
                  <a:cubicBezTo>
                    <a:pt x="1854" y="2488"/>
                    <a:pt x="1854" y="2488"/>
                    <a:pt x="1854" y="2488"/>
                  </a:cubicBezTo>
                  <a:cubicBezTo>
                    <a:pt x="1854" y="2488"/>
                    <a:pt x="1854" y="2488"/>
                    <a:pt x="1854" y="2488"/>
                  </a:cubicBezTo>
                  <a:cubicBezTo>
                    <a:pt x="1854" y="2488"/>
                    <a:pt x="1854" y="2488"/>
                    <a:pt x="1854" y="2488"/>
                  </a:cubicBezTo>
                  <a:moveTo>
                    <a:pt x="14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6"/>
                    <a:pt x="3" y="12"/>
                    <a:pt x="5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39" y="28"/>
                    <a:pt x="139" y="28"/>
                    <a:pt x="139" y="28"/>
                  </a:cubicBezTo>
                  <a:cubicBezTo>
                    <a:pt x="343" y="64"/>
                    <a:pt x="343" y="64"/>
                    <a:pt x="343" y="64"/>
                  </a:cubicBezTo>
                  <a:cubicBezTo>
                    <a:pt x="573" y="194"/>
                    <a:pt x="573" y="194"/>
                    <a:pt x="573" y="194"/>
                  </a:cubicBezTo>
                  <a:cubicBezTo>
                    <a:pt x="573" y="243"/>
                    <a:pt x="573" y="243"/>
                    <a:pt x="573" y="243"/>
                  </a:cubicBezTo>
                  <a:cubicBezTo>
                    <a:pt x="581" y="247"/>
                    <a:pt x="581" y="247"/>
                    <a:pt x="581" y="247"/>
                  </a:cubicBezTo>
                  <a:cubicBezTo>
                    <a:pt x="581" y="247"/>
                    <a:pt x="581" y="247"/>
                    <a:pt x="697" y="308"/>
                  </a:cubicBezTo>
                  <a:cubicBezTo>
                    <a:pt x="724" y="323"/>
                    <a:pt x="750" y="344"/>
                    <a:pt x="772" y="367"/>
                  </a:cubicBezTo>
                  <a:cubicBezTo>
                    <a:pt x="806" y="402"/>
                    <a:pt x="833" y="442"/>
                    <a:pt x="852" y="474"/>
                  </a:cubicBezTo>
                  <a:cubicBezTo>
                    <a:pt x="861" y="490"/>
                    <a:pt x="869" y="504"/>
                    <a:pt x="874" y="513"/>
                  </a:cubicBezTo>
                  <a:cubicBezTo>
                    <a:pt x="876" y="518"/>
                    <a:pt x="878" y="522"/>
                    <a:pt x="879" y="524"/>
                  </a:cubicBezTo>
                  <a:cubicBezTo>
                    <a:pt x="879" y="524"/>
                    <a:pt x="879" y="524"/>
                    <a:pt x="879" y="524"/>
                  </a:cubicBezTo>
                  <a:cubicBezTo>
                    <a:pt x="879" y="524"/>
                    <a:pt x="879" y="524"/>
                    <a:pt x="879" y="524"/>
                  </a:cubicBezTo>
                  <a:cubicBezTo>
                    <a:pt x="861" y="610"/>
                    <a:pt x="861" y="610"/>
                    <a:pt x="861" y="610"/>
                  </a:cubicBezTo>
                  <a:cubicBezTo>
                    <a:pt x="1007" y="958"/>
                    <a:pt x="1007" y="958"/>
                    <a:pt x="1007" y="958"/>
                  </a:cubicBezTo>
                  <a:cubicBezTo>
                    <a:pt x="980" y="1033"/>
                    <a:pt x="980" y="1033"/>
                    <a:pt x="980" y="1033"/>
                  </a:cubicBezTo>
                  <a:cubicBezTo>
                    <a:pt x="1131" y="1097"/>
                    <a:pt x="1131" y="1097"/>
                    <a:pt x="1131" y="1097"/>
                  </a:cubicBezTo>
                  <a:cubicBezTo>
                    <a:pt x="1131" y="1097"/>
                    <a:pt x="1131" y="1098"/>
                    <a:pt x="1131" y="1099"/>
                  </a:cubicBezTo>
                  <a:cubicBezTo>
                    <a:pt x="1137" y="1116"/>
                    <a:pt x="1153" y="1159"/>
                    <a:pt x="1167" y="1201"/>
                  </a:cubicBezTo>
                  <a:cubicBezTo>
                    <a:pt x="1174" y="1221"/>
                    <a:pt x="1180" y="1242"/>
                    <a:pt x="1185" y="1258"/>
                  </a:cubicBezTo>
                  <a:cubicBezTo>
                    <a:pt x="1187" y="1266"/>
                    <a:pt x="1189" y="1273"/>
                    <a:pt x="1190" y="1279"/>
                  </a:cubicBezTo>
                  <a:cubicBezTo>
                    <a:pt x="1191" y="1281"/>
                    <a:pt x="1191" y="1284"/>
                    <a:pt x="1192" y="1286"/>
                  </a:cubicBezTo>
                  <a:cubicBezTo>
                    <a:pt x="1192" y="1287"/>
                    <a:pt x="1192" y="1288"/>
                    <a:pt x="1192" y="1289"/>
                  </a:cubicBezTo>
                  <a:cubicBezTo>
                    <a:pt x="1192" y="1289"/>
                    <a:pt x="1192" y="1289"/>
                    <a:pt x="1192" y="1289"/>
                  </a:cubicBezTo>
                  <a:cubicBezTo>
                    <a:pt x="1192" y="1292"/>
                    <a:pt x="1192" y="1297"/>
                    <a:pt x="1193" y="1303"/>
                  </a:cubicBezTo>
                  <a:cubicBezTo>
                    <a:pt x="1194" y="1325"/>
                    <a:pt x="1197" y="1361"/>
                    <a:pt x="1199" y="1392"/>
                  </a:cubicBezTo>
                  <a:cubicBezTo>
                    <a:pt x="1202" y="1423"/>
                    <a:pt x="1204" y="1449"/>
                    <a:pt x="1204" y="1449"/>
                  </a:cubicBezTo>
                  <a:cubicBezTo>
                    <a:pt x="1205" y="1451"/>
                    <a:pt x="1205" y="1451"/>
                    <a:pt x="1205" y="1451"/>
                  </a:cubicBezTo>
                  <a:cubicBezTo>
                    <a:pt x="1268" y="1597"/>
                    <a:pt x="1268" y="1597"/>
                    <a:pt x="1268" y="1597"/>
                  </a:cubicBezTo>
                  <a:cubicBezTo>
                    <a:pt x="1567" y="1597"/>
                    <a:pt x="1567" y="1597"/>
                    <a:pt x="1567" y="1597"/>
                  </a:cubicBezTo>
                  <a:cubicBezTo>
                    <a:pt x="1600" y="1635"/>
                    <a:pt x="1600" y="1635"/>
                    <a:pt x="1600" y="1635"/>
                  </a:cubicBezTo>
                  <a:cubicBezTo>
                    <a:pt x="1640" y="1675"/>
                    <a:pt x="1640" y="1675"/>
                    <a:pt x="1640" y="1675"/>
                  </a:cubicBezTo>
                  <a:cubicBezTo>
                    <a:pt x="1646" y="1807"/>
                    <a:pt x="1646" y="1807"/>
                    <a:pt x="1646" y="1807"/>
                  </a:cubicBezTo>
                  <a:cubicBezTo>
                    <a:pt x="1723" y="1967"/>
                    <a:pt x="1723" y="1967"/>
                    <a:pt x="1723" y="1967"/>
                  </a:cubicBezTo>
                  <a:cubicBezTo>
                    <a:pt x="1861" y="2033"/>
                    <a:pt x="1861" y="2033"/>
                    <a:pt x="1861" y="2033"/>
                  </a:cubicBezTo>
                  <a:cubicBezTo>
                    <a:pt x="1879" y="2230"/>
                    <a:pt x="1879" y="2230"/>
                    <a:pt x="1879" y="2230"/>
                  </a:cubicBezTo>
                  <a:cubicBezTo>
                    <a:pt x="1880" y="2233"/>
                    <a:pt x="1880" y="2233"/>
                    <a:pt x="1880" y="2233"/>
                  </a:cubicBezTo>
                  <a:cubicBezTo>
                    <a:pt x="1892" y="2226"/>
                    <a:pt x="1892" y="2226"/>
                    <a:pt x="1892" y="2226"/>
                  </a:cubicBezTo>
                  <a:cubicBezTo>
                    <a:pt x="1880" y="2233"/>
                    <a:pt x="1880" y="2233"/>
                    <a:pt x="1880" y="2233"/>
                  </a:cubicBezTo>
                  <a:cubicBezTo>
                    <a:pt x="1880" y="2233"/>
                    <a:pt x="1880" y="2233"/>
                    <a:pt x="1880" y="2233"/>
                  </a:cubicBezTo>
                  <a:cubicBezTo>
                    <a:pt x="1882" y="2237"/>
                    <a:pt x="1899" y="2268"/>
                    <a:pt x="1915" y="2306"/>
                  </a:cubicBezTo>
                  <a:cubicBezTo>
                    <a:pt x="1923" y="2324"/>
                    <a:pt x="1931" y="2345"/>
                    <a:pt x="1937" y="2363"/>
                  </a:cubicBezTo>
                  <a:cubicBezTo>
                    <a:pt x="1939" y="2373"/>
                    <a:pt x="1942" y="2382"/>
                    <a:pt x="1943" y="2390"/>
                  </a:cubicBezTo>
                  <a:cubicBezTo>
                    <a:pt x="1945" y="2398"/>
                    <a:pt x="1946" y="2405"/>
                    <a:pt x="1946" y="2411"/>
                  </a:cubicBezTo>
                  <a:cubicBezTo>
                    <a:pt x="1946" y="2411"/>
                    <a:pt x="1946" y="2411"/>
                    <a:pt x="1946" y="2411"/>
                  </a:cubicBezTo>
                  <a:cubicBezTo>
                    <a:pt x="1946" y="2411"/>
                    <a:pt x="1946" y="2411"/>
                    <a:pt x="1946" y="2411"/>
                  </a:cubicBezTo>
                  <a:cubicBezTo>
                    <a:pt x="1946" y="2415"/>
                    <a:pt x="1945" y="2419"/>
                    <a:pt x="1945" y="2421"/>
                  </a:cubicBezTo>
                  <a:cubicBezTo>
                    <a:pt x="1945" y="2422"/>
                    <a:pt x="1944" y="2423"/>
                    <a:pt x="1944" y="2424"/>
                  </a:cubicBezTo>
                  <a:cubicBezTo>
                    <a:pt x="1854" y="2482"/>
                    <a:pt x="1854" y="2482"/>
                    <a:pt x="1854" y="2482"/>
                  </a:cubicBezTo>
                  <a:cubicBezTo>
                    <a:pt x="1854" y="2488"/>
                    <a:pt x="1854" y="2488"/>
                    <a:pt x="1854" y="2488"/>
                  </a:cubicBezTo>
                  <a:cubicBezTo>
                    <a:pt x="1854" y="2488"/>
                    <a:pt x="1854" y="2488"/>
                    <a:pt x="1854" y="2488"/>
                  </a:cubicBezTo>
                  <a:cubicBezTo>
                    <a:pt x="1853" y="2489"/>
                    <a:pt x="1853" y="2490"/>
                    <a:pt x="1852" y="2491"/>
                  </a:cubicBezTo>
                  <a:cubicBezTo>
                    <a:pt x="1849" y="2494"/>
                    <a:pt x="1843" y="2498"/>
                    <a:pt x="1837" y="2503"/>
                  </a:cubicBezTo>
                  <a:cubicBezTo>
                    <a:pt x="1828" y="2509"/>
                    <a:pt x="1817" y="2515"/>
                    <a:pt x="1809" y="2519"/>
                  </a:cubicBezTo>
                  <a:cubicBezTo>
                    <a:pt x="1805" y="2521"/>
                    <a:pt x="1801" y="2523"/>
                    <a:pt x="1799" y="2524"/>
                  </a:cubicBezTo>
                  <a:cubicBezTo>
                    <a:pt x="1798" y="2524"/>
                    <a:pt x="1798" y="2524"/>
                    <a:pt x="1797" y="2525"/>
                  </a:cubicBezTo>
                  <a:cubicBezTo>
                    <a:pt x="1736" y="2525"/>
                    <a:pt x="1736" y="2525"/>
                    <a:pt x="1736" y="2525"/>
                  </a:cubicBezTo>
                  <a:cubicBezTo>
                    <a:pt x="1664" y="2563"/>
                    <a:pt x="1664" y="2563"/>
                    <a:pt x="1664" y="2563"/>
                  </a:cubicBezTo>
                  <a:cubicBezTo>
                    <a:pt x="1544" y="2627"/>
                    <a:pt x="1544" y="2627"/>
                    <a:pt x="1544" y="2627"/>
                  </a:cubicBezTo>
                  <a:cubicBezTo>
                    <a:pt x="1523" y="2684"/>
                    <a:pt x="1523" y="2684"/>
                    <a:pt x="1523" y="2684"/>
                  </a:cubicBezTo>
                  <a:cubicBezTo>
                    <a:pt x="1523" y="2687"/>
                    <a:pt x="1523" y="2687"/>
                    <a:pt x="1523" y="2687"/>
                  </a:cubicBezTo>
                  <a:cubicBezTo>
                    <a:pt x="1523" y="2688"/>
                    <a:pt x="1525" y="2701"/>
                    <a:pt x="1529" y="2717"/>
                  </a:cubicBezTo>
                  <a:cubicBezTo>
                    <a:pt x="1531" y="2725"/>
                    <a:pt x="1533" y="2734"/>
                    <a:pt x="1537" y="2743"/>
                  </a:cubicBezTo>
                  <a:cubicBezTo>
                    <a:pt x="1540" y="2751"/>
                    <a:pt x="1545" y="2760"/>
                    <a:pt x="1550" y="2768"/>
                  </a:cubicBezTo>
                  <a:cubicBezTo>
                    <a:pt x="1551" y="2769"/>
                    <a:pt x="1552" y="2771"/>
                    <a:pt x="1553" y="2774"/>
                  </a:cubicBezTo>
                  <a:cubicBezTo>
                    <a:pt x="1554" y="2777"/>
                    <a:pt x="1554" y="2781"/>
                    <a:pt x="1554" y="2784"/>
                  </a:cubicBezTo>
                  <a:cubicBezTo>
                    <a:pt x="1554" y="2784"/>
                    <a:pt x="1554" y="2784"/>
                    <a:pt x="1554" y="2784"/>
                  </a:cubicBezTo>
                  <a:cubicBezTo>
                    <a:pt x="1554" y="2784"/>
                    <a:pt x="1554" y="2784"/>
                    <a:pt x="1554" y="2784"/>
                  </a:cubicBezTo>
                  <a:cubicBezTo>
                    <a:pt x="1554" y="2795"/>
                    <a:pt x="1551" y="2807"/>
                    <a:pt x="1548" y="2817"/>
                  </a:cubicBezTo>
                  <a:cubicBezTo>
                    <a:pt x="1547" y="2822"/>
                    <a:pt x="1545" y="2826"/>
                    <a:pt x="1544" y="2829"/>
                  </a:cubicBezTo>
                  <a:cubicBezTo>
                    <a:pt x="1544" y="2830"/>
                    <a:pt x="1543" y="2831"/>
                    <a:pt x="1543" y="2832"/>
                  </a:cubicBezTo>
                  <a:cubicBezTo>
                    <a:pt x="1543" y="2833"/>
                    <a:pt x="1543" y="2833"/>
                    <a:pt x="1543" y="2833"/>
                  </a:cubicBezTo>
                  <a:cubicBezTo>
                    <a:pt x="1543" y="2833"/>
                    <a:pt x="1543" y="2833"/>
                    <a:pt x="1543" y="2833"/>
                  </a:cubicBezTo>
                  <a:cubicBezTo>
                    <a:pt x="1543" y="2833"/>
                    <a:pt x="1543" y="2833"/>
                    <a:pt x="1543" y="2833"/>
                  </a:cubicBezTo>
                  <a:cubicBezTo>
                    <a:pt x="1543" y="2833"/>
                    <a:pt x="1543" y="2833"/>
                    <a:pt x="1543" y="2833"/>
                  </a:cubicBezTo>
                  <a:cubicBezTo>
                    <a:pt x="1541" y="2837"/>
                    <a:pt x="1541" y="2837"/>
                    <a:pt x="1541" y="2837"/>
                  </a:cubicBezTo>
                  <a:cubicBezTo>
                    <a:pt x="1541" y="2841"/>
                    <a:pt x="1541" y="2841"/>
                    <a:pt x="1541" y="2841"/>
                  </a:cubicBezTo>
                  <a:cubicBezTo>
                    <a:pt x="1541" y="2841"/>
                    <a:pt x="1543" y="2852"/>
                    <a:pt x="1545" y="2865"/>
                  </a:cubicBezTo>
                  <a:cubicBezTo>
                    <a:pt x="1547" y="2872"/>
                    <a:pt x="1548" y="2879"/>
                    <a:pt x="1549" y="2886"/>
                  </a:cubicBezTo>
                  <a:cubicBezTo>
                    <a:pt x="1551" y="2893"/>
                    <a:pt x="1553" y="2899"/>
                    <a:pt x="1554" y="2905"/>
                  </a:cubicBezTo>
                  <a:cubicBezTo>
                    <a:pt x="1556" y="2908"/>
                    <a:pt x="1556" y="2911"/>
                    <a:pt x="1556" y="2914"/>
                  </a:cubicBezTo>
                  <a:cubicBezTo>
                    <a:pt x="1557" y="2916"/>
                    <a:pt x="1557" y="2919"/>
                    <a:pt x="1557" y="2922"/>
                  </a:cubicBezTo>
                  <a:cubicBezTo>
                    <a:pt x="1557" y="2923"/>
                    <a:pt x="1557" y="2923"/>
                    <a:pt x="1557" y="2923"/>
                  </a:cubicBezTo>
                  <a:cubicBezTo>
                    <a:pt x="1557" y="2923"/>
                    <a:pt x="1557" y="2923"/>
                    <a:pt x="1557" y="2923"/>
                  </a:cubicBezTo>
                  <a:cubicBezTo>
                    <a:pt x="1557" y="2927"/>
                    <a:pt x="1557" y="2932"/>
                    <a:pt x="1557" y="2937"/>
                  </a:cubicBezTo>
                  <a:cubicBezTo>
                    <a:pt x="1558" y="2943"/>
                    <a:pt x="1558" y="2950"/>
                    <a:pt x="1560" y="2958"/>
                  </a:cubicBezTo>
                  <a:cubicBezTo>
                    <a:pt x="1563" y="2974"/>
                    <a:pt x="1568" y="2994"/>
                    <a:pt x="1572" y="3010"/>
                  </a:cubicBezTo>
                  <a:cubicBezTo>
                    <a:pt x="1575" y="3026"/>
                    <a:pt x="1579" y="3038"/>
                    <a:pt x="1579" y="3038"/>
                  </a:cubicBezTo>
                  <a:cubicBezTo>
                    <a:pt x="1580" y="3044"/>
                    <a:pt x="1580" y="3044"/>
                    <a:pt x="1580" y="3044"/>
                  </a:cubicBezTo>
                  <a:cubicBezTo>
                    <a:pt x="1584" y="3047"/>
                    <a:pt x="1584" y="3047"/>
                    <a:pt x="1584" y="3047"/>
                  </a:cubicBezTo>
                  <a:cubicBezTo>
                    <a:pt x="1584" y="3047"/>
                    <a:pt x="1585" y="3047"/>
                    <a:pt x="1585" y="3047"/>
                  </a:cubicBezTo>
                  <a:cubicBezTo>
                    <a:pt x="1588" y="3049"/>
                    <a:pt x="1602" y="3058"/>
                    <a:pt x="1617" y="3069"/>
                  </a:cubicBezTo>
                  <a:cubicBezTo>
                    <a:pt x="1624" y="3075"/>
                    <a:pt x="1632" y="3080"/>
                    <a:pt x="1639" y="3086"/>
                  </a:cubicBezTo>
                  <a:cubicBezTo>
                    <a:pt x="1646" y="3091"/>
                    <a:pt x="1652" y="3096"/>
                    <a:pt x="1656" y="3100"/>
                  </a:cubicBezTo>
                  <a:cubicBezTo>
                    <a:pt x="1656" y="3100"/>
                    <a:pt x="1656" y="3100"/>
                    <a:pt x="1656" y="3100"/>
                  </a:cubicBezTo>
                  <a:cubicBezTo>
                    <a:pt x="1656" y="3100"/>
                    <a:pt x="1656" y="3100"/>
                    <a:pt x="1656" y="3101"/>
                  </a:cubicBezTo>
                  <a:cubicBezTo>
                    <a:pt x="1656" y="3101"/>
                    <a:pt x="1656" y="3101"/>
                    <a:pt x="1656" y="3101"/>
                  </a:cubicBezTo>
                  <a:cubicBezTo>
                    <a:pt x="1656" y="3101"/>
                    <a:pt x="1656" y="3101"/>
                    <a:pt x="1656" y="3101"/>
                  </a:cubicBezTo>
                  <a:cubicBezTo>
                    <a:pt x="1656" y="3101"/>
                    <a:pt x="1656" y="3101"/>
                    <a:pt x="1656" y="3102"/>
                  </a:cubicBezTo>
                  <a:cubicBezTo>
                    <a:pt x="1656" y="3102"/>
                    <a:pt x="1656" y="3102"/>
                    <a:pt x="1656" y="3102"/>
                  </a:cubicBezTo>
                  <a:cubicBezTo>
                    <a:pt x="1656" y="3102"/>
                    <a:pt x="1656" y="3102"/>
                    <a:pt x="1656" y="3102"/>
                  </a:cubicBezTo>
                  <a:cubicBezTo>
                    <a:pt x="1656" y="3102"/>
                    <a:pt x="1656" y="3102"/>
                    <a:pt x="1656" y="3102"/>
                  </a:cubicBezTo>
                  <a:cubicBezTo>
                    <a:pt x="1656" y="3103"/>
                    <a:pt x="1656" y="3104"/>
                    <a:pt x="1656" y="3106"/>
                  </a:cubicBezTo>
                  <a:cubicBezTo>
                    <a:pt x="1655" y="3108"/>
                    <a:pt x="1652" y="3112"/>
                    <a:pt x="1649" y="3117"/>
                  </a:cubicBezTo>
                  <a:cubicBezTo>
                    <a:pt x="1643" y="3123"/>
                    <a:pt x="1635" y="3130"/>
                    <a:pt x="1625" y="3136"/>
                  </a:cubicBezTo>
                  <a:cubicBezTo>
                    <a:pt x="1615" y="3142"/>
                    <a:pt x="1604" y="3146"/>
                    <a:pt x="1591" y="3149"/>
                  </a:cubicBezTo>
                  <a:cubicBezTo>
                    <a:pt x="1589" y="3149"/>
                    <a:pt x="1585" y="3149"/>
                    <a:pt x="1581" y="3148"/>
                  </a:cubicBezTo>
                  <a:cubicBezTo>
                    <a:pt x="1572" y="3148"/>
                    <a:pt x="1561" y="3147"/>
                    <a:pt x="1548" y="3147"/>
                  </a:cubicBezTo>
                  <a:cubicBezTo>
                    <a:pt x="1538" y="3147"/>
                    <a:pt x="1527" y="3147"/>
                    <a:pt x="1516" y="3148"/>
                  </a:cubicBezTo>
                  <a:cubicBezTo>
                    <a:pt x="1514" y="3149"/>
                    <a:pt x="1514" y="3149"/>
                    <a:pt x="1514" y="3149"/>
                  </a:cubicBezTo>
                  <a:cubicBezTo>
                    <a:pt x="1511" y="3149"/>
                    <a:pt x="1508" y="3149"/>
                    <a:pt x="1505" y="3150"/>
                  </a:cubicBezTo>
                  <a:cubicBezTo>
                    <a:pt x="1505" y="3150"/>
                    <a:pt x="1504" y="3150"/>
                    <a:pt x="1503" y="3150"/>
                  </a:cubicBezTo>
                  <a:cubicBezTo>
                    <a:pt x="1497" y="3150"/>
                    <a:pt x="1497" y="3150"/>
                    <a:pt x="1497" y="3150"/>
                  </a:cubicBezTo>
                  <a:cubicBezTo>
                    <a:pt x="1508" y="3178"/>
                    <a:pt x="1508" y="3178"/>
                    <a:pt x="1508" y="3178"/>
                  </a:cubicBezTo>
                  <a:cubicBezTo>
                    <a:pt x="1522" y="3176"/>
                    <a:pt x="1535" y="3175"/>
                    <a:pt x="1547" y="3175"/>
                  </a:cubicBezTo>
                  <a:cubicBezTo>
                    <a:pt x="1548" y="3175"/>
                    <a:pt x="1548" y="3175"/>
                    <a:pt x="1548" y="3175"/>
                  </a:cubicBezTo>
                  <a:cubicBezTo>
                    <a:pt x="1560" y="3175"/>
                    <a:pt x="1571" y="3176"/>
                    <a:pt x="1578" y="3176"/>
                  </a:cubicBezTo>
                  <a:cubicBezTo>
                    <a:pt x="1581" y="3176"/>
                    <a:pt x="1583" y="3177"/>
                    <a:pt x="1585" y="3177"/>
                  </a:cubicBezTo>
                  <a:cubicBezTo>
                    <a:pt x="1586" y="3177"/>
                    <a:pt x="1587" y="3177"/>
                    <a:pt x="1587" y="3177"/>
                  </a:cubicBezTo>
                  <a:cubicBezTo>
                    <a:pt x="1588" y="3177"/>
                    <a:pt x="1589" y="3177"/>
                    <a:pt x="1589" y="3177"/>
                  </a:cubicBezTo>
                  <a:cubicBezTo>
                    <a:pt x="1590" y="3178"/>
                    <a:pt x="1590" y="3178"/>
                    <a:pt x="1590" y="3178"/>
                  </a:cubicBezTo>
                  <a:cubicBezTo>
                    <a:pt x="1590" y="3178"/>
                    <a:pt x="1590" y="3178"/>
                    <a:pt x="1590" y="3178"/>
                  </a:cubicBezTo>
                  <a:cubicBezTo>
                    <a:pt x="1590" y="3178"/>
                    <a:pt x="1590" y="3178"/>
                    <a:pt x="1590" y="3178"/>
                  </a:cubicBezTo>
                  <a:cubicBezTo>
                    <a:pt x="1593" y="3178"/>
                    <a:pt x="1593" y="3178"/>
                    <a:pt x="1593" y="3178"/>
                  </a:cubicBezTo>
                  <a:cubicBezTo>
                    <a:pt x="1595" y="3177"/>
                    <a:pt x="1595" y="3177"/>
                    <a:pt x="1595" y="3177"/>
                  </a:cubicBezTo>
                  <a:cubicBezTo>
                    <a:pt x="1620" y="3172"/>
                    <a:pt x="1641" y="3161"/>
                    <a:pt x="1657" y="3148"/>
                  </a:cubicBezTo>
                  <a:cubicBezTo>
                    <a:pt x="1665" y="3141"/>
                    <a:pt x="1672" y="3134"/>
                    <a:pt x="1676" y="3126"/>
                  </a:cubicBezTo>
                  <a:cubicBezTo>
                    <a:pt x="1679" y="3123"/>
                    <a:pt x="1681" y="3119"/>
                    <a:pt x="1682" y="3115"/>
                  </a:cubicBezTo>
                  <a:cubicBezTo>
                    <a:pt x="1684" y="3111"/>
                    <a:pt x="1684" y="3106"/>
                    <a:pt x="1684" y="3102"/>
                  </a:cubicBezTo>
                  <a:cubicBezTo>
                    <a:pt x="1684" y="3102"/>
                    <a:pt x="1684" y="3102"/>
                    <a:pt x="1684" y="3102"/>
                  </a:cubicBezTo>
                  <a:cubicBezTo>
                    <a:pt x="1684" y="3102"/>
                    <a:pt x="1684" y="3101"/>
                    <a:pt x="1684" y="3101"/>
                  </a:cubicBezTo>
                  <a:cubicBezTo>
                    <a:pt x="1684" y="3101"/>
                    <a:pt x="1684" y="3100"/>
                    <a:pt x="1684" y="3100"/>
                  </a:cubicBezTo>
                  <a:cubicBezTo>
                    <a:pt x="1684" y="3100"/>
                    <a:pt x="1684" y="3100"/>
                    <a:pt x="1684" y="3100"/>
                  </a:cubicBezTo>
                  <a:cubicBezTo>
                    <a:pt x="1684" y="3097"/>
                    <a:pt x="1684" y="3094"/>
                    <a:pt x="1682" y="3090"/>
                  </a:cubicBezTo>
                  <a:cubicBezTo>
                    <a:pt x="1681" y="3087"/>
                    <a:pt x="1678" y="3083"/>
                    <a:pt x="1676" y="3080"/>
                  </a:cubicBezTo>
                  <a:cubicBezTo>
                    <a:pt x="1670" y="3075"/>
                    <a:pt x="1663" y="3069"/>
                    <a:pt x="1655" y="3063"/>
                  </a:cubicBezTo>
                  <a:cubicBezTo>
                    <a:pt x="1643" y="3053"/>
                    <a:pt x="1629" y="3044"/>
                    <a:pt x="1619" y="3036"/>
                  </a:cubicBezTo>
                  <a:cubicBezTo>
                    <a:pt x="1613" y="3032"/>
                    <a:pt x="1608" y="3029"/>
                    <a:pt x="1604" y="3026"/>
                  </a:cubicBezTo>
                  <a:cubicBezTo>
                    <a:pt x="1601" y="3013"/>
                    <a:pt x="1592" y="2977"/>
                    <a:pt x="1587" y="2953"/>
                  </a:cubicBezTo>
                  <a:cubicBezTo>
                    <a:pt x="1586" y="2945"/>
                    <a:pt x="1585" y="2940"/>
                    <a:pt x="1585" y="2935"/>
                  </a:cubicBezTo>
                  <a:cubicBezTo>
                    <a:pt x="1585" y="2931"/>
                    <a:pt x="1585" y="2927"/>
                    <a:pt x="1585" y="2923"/>
                  </a:cubicBezTo>
                  <a:cubicBezTo>
                    <a:pt x="1585" y="2919"/>
                    <a:pt x="1585" y="2915"/>
                    <a:pt x="1584" y="2911"/>
                  </a:cubicBezTo>
                  <a:cubicBezTo>
                    <a:pt x="1584" y="2906"/>
                    <a:pt x="1583" y="2901"/>
                    <a:pt x="1581" y="2896"/>
                  </a:cubicBezTo>
                  <a:cubicBezTo>
                    <a:pt x="1580" y="2892"/>
                    <a:pt x="1578" y="2886"/>
                    <a:pt x="1577" y="2880"/>
                  </a:cubicBezTo>
                  <a:cubicBezTo>
                    <a:pt x="1575" y="2870"/>
                    <a:pt x="1573" y="2860"/>
                    <a:pt x="1571" y="2851"/>
                  </a:cubicBezTo>
                  <a:cubicBezTo>
                    <a:pt x="1571" y="2847"/>
                    <a:pt x="1570" y="2843"/>
                    <a:pt x="1570" y="2841"/>
                  </a:cubicBezTo>
                  <a:cubicBezTo>
                    <a:pt x="1570" y="2841"/>
                    <a:pt x="1570" y="2841"/>
                    <a:pt x="1570" y="2841"/>
                  </a:cubicBezTo>
                  <a:cubicBezTo>
                    <a:pt x="1570" y="2841"/>
                    <a:pt x="1570" y="2841"/>
                    <a:pt x="1570" y="2841"/>
                  </a:cubicBezTo>
                  <a:cubicBezTo>
                    <a:pt x="1570" y="2841"/>
                    <a:pt x="1570" y="2841"/>
                    <a:pt x="1570" y="2841"/>
                  </a:cubicBezTo>
                  <a:cubicBezTo>
                    <a:pt x="1571" y="2837"/>
                    <a:pt x="1573" y="2832"/>
                    <a:pt x="1575" y="2825"/>
                  </a:cubicBezTo>
                  <a:cubicBezTo>
                    <a:pt x="1579" y="2814"/>
                    <a:pt x="1582" y="2799"/>
                    <a:pt x="1582" y="2784"/>
                  </a:cubicBezTo>
                  <a:cubicBezTo>
                    <a:pt x="1582" y="2779"/>
                    <a:pt x="1582" y="2773"/>
                    <a:pt x="1580" y="2767"/>
                  </a:cubicBezTo>
                  <a:cubicBezTo>
                    <a:pt x="1579" y="2762"/>
                    <a:pt x="1576" y="2756"/>
                    <a:pt x="1573" y="2751"/>
                  </a:cubicBezTo>
                  <a:cubicBezTo>
                    <a:pt x="1569" y="2746"/>
                    <a:pt x="1566" y="2740"/>
                    <a:pt x="1563" y="2732"/>
                  </a:cubicBezTo>
                  <a:cubicBezTo>
                    <a:pt x="1559" y="2721"/>
                    <a:pt x="1556" y="2709"/>
                    <a:pt x="1554" y="2700"/>
                  </a:cubicBezTo>
                  <a:cubicBezTo>
                    <a:pt x="1553" y="2695"/>
                    <a:pt x="1552" y="2691"/>
                    <a:pt x="1551" y="2688"/>
                  </a:cubicBezTo>
                  <a:cubicBezTo>
                    <a:pt x="1551" y="2688"/>
                    <a:pt x="1551" y="2688"/>
                    <a:pt x="1551" y="2687"/>
                  </a:cubicBezTo>
                  <a:cubicBezTo>
                    <a:pt x="1551" y="2687"/>
                    <a:pt x="1551" y="2687"/>
                    <a:pt x="1551" y="2687"/>
                  </a:cubicBezTo>
                  <a:cubicBezTo>
                    <a:pt x="1551" y="2687"/>
                    <a:pt x="1551" y="2687"/>
                    <a:pt x="1551" y="2687"/>
                  </a:cubicBezTo>
                  <a:cubicBezTo>
                    <a:pt x="1567" y="2647"/>
                    <a:pt x="1567" y="2647"/>
                    <a:pt x="1567" y="2647"/>
                  </a:cubicBezTo>
                  <a:cubicBezTo>
                    <a:pt x="1677" y="2588"/>
                    <a:pt x="1677" y="2588"/>
                    <a:pt x="1677" y="2588"/>
                  </a:cubicBezTo>
                  <a:cubicBezTo>
                    <a:pt x="1677" y="2588"/>
                    <a:pt x="1677" y="2588"/>
                    <a:pt x="1677" y="2588"/>
                  </a:cubicBezTo>
                  <a:cubicBezTo>
                    <a:pt x="1743" y="2553"/>
                    <a:pt x="1743" y="2553"/>
                    <a:pt x="1743" y="2553"/>
                  </a:cubicBezTo>
                  <a:cubicBezTo>
                    <a:pt x="1803" y="2553"/>
                    <a:pt x="1803" y="2553"/>
                    <a:pt x="1803" y="2553"/>
                  </a:cubicBezTo>
                  <a:cubicBezTo>
                    <a:pt x="1806" y="2551"/>
                    <a:pt x="1806" y="2551"/>
                    <a:pt x="1806" y="2551"/>
                  </a:cubicBezTo>
                  <a:cubicBezTo>
                    <a:pt x="1806" y="2551"/>
                    <a:pt x="1824" y="2543"/>
                    <a:pt x="1841" y="2533"/>
                  </a:cubicBezTo>
                  <a:cubicBezTo>
                    <a:pt x="1850" y="2528"/>
                    <a:pt x="1859" y="2522"/>
                    <a:pt x="1866" y="2516"/>
                  </a:cubicBezTo>
                  <a:cubicBezTo>
                    <a:pt x="1870" y="2512"/>
                    <a:pt x="1874" y="2509"/>
                    <a:pt x="1876" y="2505"/>
                  </a:cubicBezTo>
                  <a:cubicBezTo>
                    <a:pt x="1878" y="2503"/>
                    <a:pt x="1879" y="2501"/>
                    <a:pt x="1880" y="2498"/>
                  </a:cubicBezTo>
                  <a:cubicBezTo>
                    <a:pt x="1880" y="2498"/>
                    <a:pt x="1880" y="2498"/>
                    <a:pt x="1880" y="2498"/>
                  </a:cubicBezTo>
                  <a:cubicBezTo>
                    <a:pt x="1963" y="2445"/>
                    <a:pt x="1963" y="2445"/>
                    <a:pt x="1963" y="2445"/>
                  </a:cubicBezTo>
                  <a:cubicBezTo>
                    <a:pt x="1964" y="2444"/>
                    <a:pt x="1964" y="2444"/>
                    <a:pt x="1964" y="2444"/>
                  </a:cubicBezTo>
                  <a:cubicBezTo>
                    <a:pt x="1964" y="2443"/>
                    <a:pt x="1964" y="2443"/>
                    <a:pt x="1964" y="2443"/>
                  </a:cubicBezTo>
                  <a:cubicBezTo>
                    <a:pt x="1968" y="2439"/>
                    <a:pt x="1970" y="2435"/>
                    <a:pt x="1971" y="2430"/>
                  </a:cubicBezTo>
                  <a:cubicBezTo>
                    <a:pt x="1972" y="2430"/>
                    <a:pt x="1972" y="2429"/>
                    <a:pt x="1972" y="2428"/>
                  </a:cubicBezTo>
                  <a:cubicBezTo>
                    <a:pt x="1972" y="2428"/>
                    <a:pt x="1972" y="2428"/>
                    <a:pt x="1972" y="2428"/>
                  </a:cubicBezTo>
                  <a:cubicBezTo>
                    <a:pt x="1973" y="2423"/>
                    <a:pt x="1974" y="2417"/>
                    <a:pt x="1974" y="2412"/>
                  </a:cubicBezTo>
                  <a:cubicBezTo>
                    <a:pt x="1974" y="2412"/>
                    <a:pt x="1974" y="2411"/>
                    <a:pt x="1974" y="2411"/>
                  </a:cubicBezTo>
                  <a:cubicBezTo>
                    <a:pt x="1974" y="2403"/>
                    <a:pt x="1973" y="2393"/>
                    <a:pt x="1971" y="2384"/>
                  </a:cubicBezTo>
                  <a:cubicBezTo>
                    <a:pt x="1967" y="2367"/>
                    <a:pt x="1961" y="2348"/>
                    <a:pt x="1955" y="2330"/>
                  </a:cubicBezTo>
                  <a:cubicBezTo>
                    <a:pt x="1937" y="2281"/>
                    <a:pt x="1912" y="2233"/>
                    <a:pt x="1906" y="2222"/>
                  </a:cubicBezTo>
                  <a:cubicBezTo>
                    <a:pt x="1887" y="2015"/>
                    <a:pt x="1887" y="2015"/>
                    <a:pt x="1887" y="2015"/>
                  </a:cubicBezTo>
                  <a:cubicBezTo>
                    <a:pt x="1744" y="1946"/>
                    <a:pt x="1744" y="1946"/>
                    <a:pt x="1744" y="1946"/>
                  </a:cubicBezTo>
                  <a:cubicBezTo>
                    <a:pt x="1673" y="1800"/>
                    <a:pt x="1673" y="1800"/>
                    <a:pt x="1673" y="1800"/>
                  </a:cubicBezTo>
                  <a:cubicBezTo>
                    <a:pt x="1667" y="1662"/>
                    <a:pt x="1667" y="1662"/>
                    <a:pt x="1667" y="1662"/>
                  </a:cubicBezTo>
                  <a:cubicBezTo>
                    <a:pt x="1621" y="1616"/>
                    <a:pt x="1621" y="1616"/>
                    <a:pt x="1621" y="1616"/>
                  </a:cubicBezTo>
                  <a:cubicBezTo>
                    <a:pt x="1580" y="1569"/>
                    <a:pt x="1580" y="1569"/>
                    <a:pt x="1580" y="1569"/>
                  </a:cubicBezTo>
                  <a:cubicBezTo>
                    <a:pt x="1287" y="1569"/>
                    <a:pt x="1287" y="1569"/>
                    <a:pt x="1287" y="1569"/>
                  </a:cubicBezTo>
                  <a:cubicBezTo>
                    <a:pt x="1232" y="1444"/>
                    <a:pt x="1232" y="1444"/>
                    <a:pt x="1232" y="1444"/>
                  </a:cubicBezTo>
                  <a:cubicBezTo>
                    <a:pt x="1232" y="1443"/>
                    <a:pt x="1232" y="1442"/>
                    <a:pt x="1232" y="1441"/>
                  </a:cubicBezTo>
                  <a:cubicBezTo>
                    <a:pt x="1231" y="1428"/>
                    <a:pt x="1228" y="1395"/>
                    <a:pt x="1225" y="1362"/>
                  </a:cubicBezTo>
                  <a:cubicBezTo>
                    <a:pt x="1224" y="1346"/>
                    <a:pt x="1222" y="1330"/>
                    <a:pt x="1222" y="1317"/>
                  </a:cubicBezTo>
                  <a:cubicBezTo>
                    <a:pt x="1221" y="1310"/>
                    <a:pt x="1221" y="1304"/>
                    <a:pt x="1220" y="1300"/>
                  </a:cubicBezTo>
                  <a:cubicBezTo>
                    <a:pt x="1220" y="1295"/>
                    <a:pt x="1220" y="1291"/>
                    <a:pt x="1220" y="1289"/>
                  </a:cubicBezTo>
                  <a:cubicBezTo>
                    <a:pt x="1220" y="1286"/>
                    <a:pt x="1220" y="1283"/>
                    <a:pt x="1219" y="1280"/>
                  </a:cubicBezTo>
                  <a:cubicBezTo>
                    <a:pt x="1218" y="1274"/>
                    <a:pt x="1216" y="1267"/>
                    <a:pt x="1214" y="1259"/>
                  </a:cubicBezTo>
                  <a:cubicBezTo>
                    <a:pt x="1210" y="1244"/>
                    <a:pt x="1204" y="1226"/>
                    <a:pt x="1198" y="1207"/>
                  </a:cubicBezTo>
                  <a:cubicBezTo>
                    <a:pt x="1179" y="1149"/>
                    <a:pt x="1155" y="1082"/>
                    <a:pt x="1155" y="1082"/>
                  </a:cubicBezTo>
                  <a:cubicBezTo>
                    <a:pt x="1153" y="1076"/>
                    <a:pt x="1153" y="1076"/>
                    <a:pt x="1153" y="1076"/>
                  </a:cubicBezTo>
                  <a:cubicBezTo>
                    <a:pt x="1015" y="1017"/>
                    <a:pt x="1015" y="1017"/>
                    <a:pt x="1015" y="1017"/>
                  </a:cubicBezTo>
                  <a:cubicBezTo>
                    <a:pt x="1037" y="957"/>
                    <a:pt x="1037" y="957"/>
                    <a:pt x="1037" y="957"/>
                  </a:cubicBezTo>
                  <a:cubicBezTo>
                    <a:pt x="890" y="607"/>
                    <a:pt x="890" y="607"/>
                    <a:pt x="890" y="607"/>
                  </a:cubicBezTo>
                  <a:cubicBezTo>
                    <a:pt x="908" y="521"/>
                    <a:pt x="908" y="521"/>
                    <a:pt x="908" y="521"/>
                  </a:cubicBezTo>
                  <a:cubicBezTo>
                    <a:pt x="906" y="517"/>
                    <a:pt x="906" y="517"/>
                    <a:pt x="906" y="517"/>
                  </a:cubicBezTo>
                  <a:cubicBezTo>
                    <a:pt x="906" y="516"/>
                    <a:pt x="887" y="474"/>
                    <a:pt x="854" y="424"/>
                  </a:cubicBezTo>
                  <a:cubicBezTo>
                    <a:pt x="837" y="399"/>
                    <a:pt x="816" y="372"/>
                    <a:pt x="792" y="347"/>
                  </a:cubicBezTo>
                  <a:cubicBezTo>
                    <a:pt x="768" y="323"/>
                    <a:pt x="741" y="300"/>
                    <a:pt x="710" y="284"/>
                  </a:cubicBezTo>
                  <a:cubicBezTo>
                    <a:pt x="652" y="253"/>
                    <a:pt x="623" y="238"/>
                    <a:pt x="608" y="230"/>
                  </a:cubicBezTo>
                  <a:cubicBezTo>
                    <a:pt x="605" y="228"/>
                    <a:pt x="603" y="227"/>
                    <a:pt x="601" y="226"/>
                  </a:cubicBezTo>
                  <a:cubicBezTo>
                    <a:pt x="601" y="177"/>
                    <a:pt x="601" y="177"/>
                    <a:pt x="601" y="177"/>
                  </a:cubicBezTo>
                  <a:cubicBezTo>
                    <a:pt x="353" y="37"/>
                    <a:pt x="353" y="37"/>
                    <a:pt x="353" y="37"/>
                  </a:cubicBezTo>
                  <a:cubicBezTo>
                    <a:pt x="141" y="0"/>
                    <a:pt x="141" y="0"/>
                    <a:pt x="14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2" name="Freeform 67"/>
            <p:cNvSpPr>
              <a:spLocks/>
            </p:cNvSpPr>
            <p:nvPr/>
          </p:nvSpPr>
          <p:spPr bwMode="auto">
            <a:xfrm>
              <a:off x="6434852" y="-5047012"/>
              <a:ext cx="1328741" cy="2038351"/>
            </a:xfrm>
            <a:custGeom>
              <a:avLst/>
              <a:gdLst>
                <a:gd name="T0" fmla="*/ 1464 w 1977"/>
                <a:gd name="T1" fmla="*/ 128 h 3031"/>
                <a:gd name="T2" fmla="*/ 1055 w 1977"/>
                <a:gd name="T3" fmla="*/ 277 h 3031"/>
                <a:gd name="T4" fmla="*/ 464 w 1977"/>
                <a:gd name="T5" fmla="*/ 286 h 3031"/>
                <a:gd name="T6" fmla="*/ 225 w 1977"/>
                <a:gd name="T7" fmla="*/ 96 h 3031"/>
                <a:gd name="T8" fmla="*/ 13 w 1977"/>
                <a:gd name="T9" fmla="*/ 276 h 3031"/>
                <a:gd name="T10" fmla="*/ 83 w 1977"/>
                <a:gd name="T11" fmla="*/ 425 h 3031"/>
                <a:gd name="T12" fmla="*/ 89 w 1977"/>
                <a:gd name="T13" fmla="*/ 490 h 3031"/>
                <a:gd name="T14" fmla="*/ 80 w 1977"/>
                <a:gd name="T15" fmla="*/ 573 h 3031"/>
                <a:gd name="T16" fmla="*/ 68 w 1977"/>
                <a:gd name="T17" fmla="*/ 629 h 3031"/>
                <a:gd name="T18" fmla="*/ 72 w 1977"/>
                <a:gd name="T19" fmla="*/ 652 h 3031"/>
                <a:gd name="T20" fmla="*/ 108 w 1977"/>
                <a:gd name="T21" fmla="*/ 687 h 3031"/>
                <a:gd name="T22" fmla="*/ 119 w 1977"/>
                <a:gd name="T23" fmla="*/ 689 h 3031"/>
                <a:gd name="T24" fmla="*/ 129 w 1977"/>
                <a:gd name="T25" fmla="*/ 691 h 3031"/>
                <a:gd name="T26" fmla="*/ 161 w 1977"/>
                <a:gd name="T27" fmla="*/ 708 h 3031"/>
                <a:gd name="T28" fmla="*/ 263 w 1977"/>
                <a:gd name="T29" fmla="*/ 795 h 3031"/>
                <a:gd name="T30" fmla="*/ 428 w 1977"/>
                <a:gd name="T31" fmla="*/ 999 h 3031"/>
                <a:gd name="T32" fmla="*/ 265 w 1977"/>
                <a:gd name="T33" fmla="*/ 1180 h 3031"/>
                <a:gd name="T34" fmla="*/ 139 w 1977"/>
                <a:gd name="T35" fmla="*/ 1441 h 3031"/>
                <a:gd name="T36" fmla="*/ 147 w 1977"/>
                <a:gd name="T37" fmla="*/ 1694 h 3031"/>
                <a:gd name="T38" fmla="*/ 0 w 1977"/>
                <a:gd name="T39" fmla="*/ 1984 h 3031"/>
                <a:gd name="T40" fmla="*/ 221 w 1977"/>
                <a:gd name="T41" fmla="*/ 2273 h 3031"/>
                <a:gd name="T42" fmla="*/ 221 w 1977"/>
                <a:gd name="T43" fmla="*/ 2514 h 3031"/>
                <a:gd name="T44" fmla="*/ 492 w 1977"/>
                <a:gd name="T45" fmla="*/ 2616 h 3031"/>
                <a:gd name="T46" fmla="*/ 725 w 1977"/>
                <a:gd name="T47" fmla="*/ 2692 h 3031"/>
                <a:gd name="T48" fmla="*/ 1123 w 1977"/>
                <a:gd name="T49" fmla="*/ 2692 h 3031"/>
                <a:gd name="T50" fmla="*/ 1108 w 1977"/>
                <a:gd name="T51" fmla="*/ 2756 h 3031"/>
                <a:gd name="T52" fmla="*/ 959 w 1977"/>
                <a:gd name="T53" fmla="*/ 2955 h 3031"/>
                <a:gd name="T54" fmla="*/ 1255 w 1977"/>
                <a:gd name="T55" fmla="*/ 2941 h 3031"/>
                <a:gd name="T56" fmla="*/ 1558 w 1977"/>
                <a:gd name="T57" fmla="*/ 2816 h 3031"/>
                <a:gd name="T58" fmla="*/ 1785 w 1977"/>
                <a:gd name="T59" fmla="*/ 2696 h 3031"/>
                <a:gd name="T60" fmla="*/ 1838 w 1977"/>
                <a:gd name="T61" fmla="*/ 2409 h 3031"/>
                <a:gd name="T62" fmla="*/ 1747 w 1977"/>
                <a:gd name="T63" fmla="*/ 2309 h 3031"/>
                <a:gd name="T64" fmla="*/ 1646 w 1977"/>
                <a:gd name="T65" fmla="*/ 2115 h 3031"/>
                <a:gd name="T66" fmla="*/ 1618 w 1977"/>
                <a:gd name="T67" fmla="*/ 2014 h 3031"/>
                <a:gd name="T68" fmla="*/ 1618 w 1977"/>
                <a:gd name="T69" fmla="*/ 1757 h 3031"/>
                <a:gd name="T70" fmla="*/ 1705 w 1977"/>
                <a:gd name="T71" fmla="*/ 1631 h 3031"/>
                <a:gd name="T72" fmla="*/ 1927 w 1977"/>
                <a:gd name="T73" fmla="*/ 1455 h 3031"/>
                <a:gd name="T74" fmla="*/ 1964 w 1977"/>
                <a:gd name="T75" fmla="*/ 1401 h 3031"/>
                <a:gd name="T76" fmla="*/ 1889 w 1977"/>
                <a:gd name="T77" fmla="*/ 1303 h 3031"/>
                <a:gd name="T78" fmla="*/ 1898 w 1977"/>
                <a:gd name="T79" fmla="*/ 1274 h 3031"/>
                <a:gd name="T80" fmla="*/ 1884 w 1977"/>
                <a:gd name="T81" fmla="*/ 1274 h 3031"/>
                <a:gd name="T82" fmla="*/ 1921 w 1977"/>
                <a:gd name="T83" fmla="*/ 1167 h 3031"/>
                <a:gd name="T84" fmla="*/ 1921 w 1977"/>
                <a:gd name="T85" fmla="*/ 874 h 3031"/>
                <a:gd name="T86" fmla="*/ 1805 w 1977"/>
                <a:gd name="T87" fmla="*/ 740 h 3031"/>
                <a:gd name="T88" fmla="*/ 1756 w 1977"/>
                <a:gd name="T89" fmla="*/ 661 h 3031"/>
                <a:gd name="T90" fmla="*/ 1675 w 1977"/>
                <a:gd name="T91" fmla="*/ 417 h 3031"/>
                <a:gd name="T92" fmla="*/ 1655 w 1977"/>
                <a:gd name="T93" fmla="*/ 380 h 3031"/>
                <a:gd name="T94" fmla="*/ 1618 w 1977"/>
                <a:gd name="T95" fmla="*/ 304 h 3031"/>
                <a:gd name="T96" fmla="*/ 1608 w 1977"/>
                <a:gd name="T97" fmla="*/ 291 h 3031"/>
                <a:gd name="T98" fmla="*/ 1594 w 1977"/>
                <a:gd name="T99" fmla="*/ 268 h 3031"/>
                <a:gd name="T100" fmla="*/ 1600 w 1977"/>
                <a:gd name="T101" fmla="*/ 213 h 3031"/>
                <a:gd name="T102" fmla="*/ 1606 w 1977"/>
                <a:gd name="T103" fmla="*/ 0 h 3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77" h="3031">
                  <a:moveTo>
                    <a:pt x="1606" y="0"/>
                  </a:moveTo>
                  <a:cubicBezTo>
                    <a:pt x="1464" y="128"/>
                    <a:pt x="1464" y="128"/>
                    <a:pt x="1464" y="128"/>
                  </a:cubicBezTo>
                  <a:cubicBezTo>
                    <a:pt x="1250" y="202"/>
                    <a:pt x="1250" y="202"/>
                    <a:pt x="1250" y="202"/>
                  </a:cubicBezTo>
                  <a:cubicBezTo>
                    <a:pt x="1055" y="277"/>
                    <a:pt x="1055" y="277"/>
                    <a:pt x="1055" y="277"/>
                  </a:cubicBezTo>
                  <a:cubicBezTo>
                    <a:pt x="759" y="286"/>
                    <a:pt x="759" y="286"/>
                    <a:pt x="759" y="286"/>
                  </a:cubicBezTo>
                  <a:cubicBezTo>
                    <a:pt x="464" y="286"/>
                    <a:pt x="464" y="286"/>
                    <a:pt x="464" y="286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25" y="96"/>
                    <a:pt x="225" y="96"/>
                    <a:pt x="225" y="96"/>
                  </a:cubicBezTo>
                  <a:cubicBezTo>
                    <a:pt x="179" y="135"/>
                    <a:pt x="179" y="135"/>
                    <a:pt x="179" y="135"/>
                  </a:cubicBezTo>
                  <a:cubicBezTo>
                    <a:pt x="13" y="276"/>
                    <a:pt x="13" y="276"/>
                    <a:pt x="13" y="276"/>
                  </a:cubicBezTo>
                  <a:cubicBezTo>
                    <a:pt x="82" y="423"/>
                    <a:pt x="82" y="423"/>
                    <a:pt x="82" y="423"/>
                  </a:cubicBezTo>
                  <a:cubicBezTo>
                    <a:pt x="83" y="425"/>
                    <a:pt x="83" y="425"/>
                    <a:pt x="83" y="425"/>
                  </a:cubicBezTo>
                  <a:cubicBezTo>
                    <a:pt x="83" y="426"/>
                    <a:pt x="89" y="451"/>
                    <a:pt x="89" y="490"/>
                  </a:cubicBezTo>
                  <a:cubicBezTo>
                    <a:pt x="89" y="490"/>
                    <a:pt x="89" y="490"/>
                    <a:pt x="89" y="490"/>
                  </a:cubicBezTo>
                  <a:cubicBezTo>
                    <a:pt x="89" y="490"/>
                    <a:pt x="89" y="490"/>
                    <a:pt x="89" y="490"/>
                  </a:cubicBezTo>
                  <a:cubicBezTo>
                    <a:pt x="89" y="513"/>
                    <a:pt x="87" y="542"/>
                    <a:pt x="80" y="573"/>
                  </a:cubicBezTo>
                  <a:cubicBezTo>
                    <a:pt x="78" y="581"/>
                    <a:pt x="76" y="589"/>
                    <a:pt x="73" y="598"/>
                  </a:cubicBezTo>
                  <a:cubicBezTo>
                    <a:pt x="70" y="610"/>
                    <a:pt x="68" y="620"/>
                    <a:pt x="68" y="629"/>
                  </a:cubicBezTo>
                  <a:cubicBezTo>
                    <a:pt x="68" y="629"/>
                    <a:pt x="68" y="629"/>
                    <a:pt x="68" y="629"/>
                  </a:cubicBezTo>
                  <a:cubicBezTo>
                    <a:pt x="68" y="638"/>
                    <a:pt x="70" y="646"/>
                    <a:pt x="72" y="652"/>
                  </a:cubicBezTo>
                  <a:cubicBezTo>
                    <a:pt x="75" y="659"/>
                    <a:pt x="78" y="664"/>
                    <a:pt x="82" y="669"/>
                  </a:cubicBezTo>
                  <a:cubicBezTo>
                    <a:pt x="90" y="678"/>
                    <a:pt x="101" y="684"/>
                    <a:pt x="108" y="687"/>
                  </a:cubicBezTo>
                  <a:cubicBezTo>
                    <a:pt x="111" y="688"/>
                    <a:pt x="114" y="689"/>
                    <a:pt x="115" y="690"/>
                  </a:cubicBezTo>
                  <a:cubicBezTo>
                    <a:pt x="117" y="689"/>
                    <a:pt x="118" y="689"/>
                    <a:pt x="119" y="689"/>
                  </a:cubicBezTo>
                  <a:cubicBezTo>
                    <a:pt x="119" y="689"/>
                    <a:pt x="119" y="689"/>
                    <a:pt x="119" y="689"/>
                  </a:cubicBezTo>
                  <a:cubicBezTo>
                    <a:pt x="122" y="689"/>
                    <a:pt x="126" y="690"/>
                    <a:pt x="129" y="691"/>
                  </a:cubicBezTo>
                  <a:cubicBezTo>
                    <a:pt x="133" y="692"/>
                    <a:pt x="136" y="693"/>
                    <a:pt x="140" y="695"/>
                  </a:cubicBezTo>
                  <a:cubicBezTo>
                    <a:pt x="147" y="698"/>
                    <a:pt x="154" y="703"/>
                    <a:pt x="161" y="708"/>
                  </a:cubicBezTo>
                  <a:cubicBezTo>
                    <a:pt x="176" y="718"/>
                    <a:pt x="192" y="731"/>
                    <a:pt x="207" y="744"/>
                  </a:cubicBezTo>
                  <a:cubicBezTo>
                    <a:pt x="237" y="769"/>
                    <a:pt x="263" y="795"/>
                    <a:pt x="263" y="795"/>
                  </a:cubicBezTo>
                  <a:cubicBezTo>
                    <a:pt x="263" y="796"/>
                    <a:pt x="263" y="796"/>
                    <a:pt x="263" y="796"/>
                  </a:cubicBezTo>
                  <a:cubicBezTo>
                    <a:pt x="428" y="999"/>
                    <a:pt x="428" y="999"/>
                    <a:pt x="428" y="999"/>
                  </a:cubicBezTo>
                  <a:cubicBezTo>
                    <a:pt x="337" y="1090"/>
                    <a:pt x="337" y="1090"/>
                    <a:pt x="337" y="1090"/>
                  </a:cubicBezTo>
                  <a:cubicBezTo>
                    <a:pt x="265" y="1180"/>
                    <a:pt x="265" y="1180"/>
                    <a:pt x="265" y="1180"/>
                  </a:cubicBezTo>
                  <a:cubicBezTo>
                    <a:pt x="210" y="1280"/>
                    <a:pt x="210" y="1280"/>
                    <a:pt x="210" y="1280"/>
                  </a:cubicBezTo>
                  <a:cubicBezTo>
                    <a:pt x="139" y="1441"/>
                    <a:pt x="139" y="1441"/>
                    <a:pt x="139" y="1441"/>
                  </a:cubicBezTo>
                  <a:cubicBezTo>
                    <a:pt x="157" y="1521"/>
                    <a:pt x="157" y="1521"/>
                    <a:pt x="157" y="1521"/>
                  </a:cubicBezTo>
                  <a:cubicBezTo>
                    <a:pt x="147" y="1694"/>
                    <a:pt x="147" y="1694"/>
                    <a:pt x="147" y="1694"/>
                  </a:cubicBezTo>
                  <a:cubicBezTo>
                    <a:pt x="0" y="1840"/>
                    <a:pt x="0" y="1840"/>
                    <a:pt x="0" y="1840"/>
                  </a:cubicBezTo>
                  <a:cubicBezTo>
                    <a:pt x="0" y="1984"/>
                    <a:pt x="0" y="1984"/>
                    <a:pt x="0" y="1984"/>
                  </a:cubicBezTo>
                  <a:cubicBezTo>
                    <a:pt x="154" y="2111"/>
                    <a:pt x="154" y="2111"/>
                    <a:pt x="154" y="2111"/>
                  </a:cubicBezTo>
                  <a:cubicBezTo>
                    <a:pt x="221" y="2273"/>
                    <a:pt x="221" y="2273"/>
                    <a:pt x="221" y="2273"/>
                  </a:cubicBezTo>
                  <a:cubicBezTo>
                    <a:pt x="221" y="2404"/>
                    <a:pt x="221" y="2404"/>
                    <a:pt x="221" y="2404"/>
                  </a:cubicBezTo>
                  <a:cubicBezTo>
                    <a:pt x="221" y="2514"/>
                    <a:pt x="221" y="2514"/>
                    <a:pt x="221" y="2514"/>
                  </a:cubicBezTo>
                  <a:cubicBezTo>
                    <a:pt x="229" y="2616"/>
                    <a:pt x="229" y="2616"/>
                    <a:pt x="229" y="2616"/>
                  </a:cubicBezTo>
                  <a:cubicBezTo>
                    <a:pt x="492" y="2616"/>
                    <a:pt x="492" y="2616"/>
                    <a:pt x="492" y="2616"/>
                  </a:cubicBezTo>
                  <a:cubicBezTo>
                    <a:pt x="664" y="2616"/>
                    <a:pt x="664" y="2616"/>
                    <a:pt x="664" y="2616"/>
                  </a:cubicBezTo>
                  <a:cubicBezTo>
                    <a:pt x="725" y="2692"/>
                    <a:pt x="725" y="2692"/>
                    <a:pt x="725" y="2692"/>
                  </a:cubicBezTo>
                  <a:cubicBezTo>
                    <a:pt x="924" y="2692"/>
                    <a:pt x="924" y="2692"/>
                    <a:pt x="924" y="2692"/>
                  </a:cubicBezTo>
                  <a:cubicBezTo>
                    <a:pt x="1123" y="2692"/>
                    <a:pt x="1123" y="2692"/>
                    <a:pt x="1123" y="2692"/>
                  </a:cubicBezTo>
                  <a:cubicBezTo>
                    <a:pt x="1122" y="2707"/>
                    <a:pt x="1122" y="2707"/>
                    <a:pt x="1122" y="2707"/>
                  </a:cubicBezTo>
                  <a:cubicBezTo>
                    <a:pt x="1121" y="2708"/>
                    <a:pt x="1119" y="2728"/>
                    <a:pt x="1108" y="2756"/>
                  </a:cubicBezTo>
                  <a:cubicBezTo>
                    <a:pt x="1097" y="2785"/>
                    <a:pt x="1078" y="2822"/>
                    <a:pt x="1044" y="2855"/>
                  </a:cubicBezTo>
                  <a:cubicBezTo>
                    <a:pt x="997" y="2902"/>
                    <a:pt x="970" y="2939"/>
                    <a:pt x="959" y="2955"/>
                  </a:cubicBezTo>
                  <a:cubicBezTo>
                    <a:pt x="1020" y="3031"/>
                    <a:pt x="1020" y="3031"/>
                    <a:pt x="1020" y="3031"/>
                  </a:cubicBezTo>
                  <a:cubicBezTo>
                    <a:pt x="1255" y="2941"/>
                    <a:pt x="1255" y="2941"/>
                    <a:pt x="1255" y="2941"/>
                  </a:cubicBezTo>
                  <a:cubicBezTo>
                    <a:pt x="1389" y="3003"/>
                    <a:pt x="1389" y="3003"/>
                    <a:pt x="1389" y="3003"/>
                  </a:cubicBezTo>
                  <a:cubicBezTo>
                    <a:pt x="1558" y="2816"/>
                    <a:pt x="1558" y="2816"/>
                    <a:pt x="1558" y="2816"/>
                  </a:cubicBezTo>
                  <a:cubicBezTo>
                    <a:pt x="1680" y="2750"/>
                    <a:pt x="1680" y="2750"/>
                    <a:pt x="1680" y="2750"/>
                  </a:cubicBezTo>
                  <a:cubicBezTo>
                    <a:pt x="1785" y="2696"/>
                    <a:pt x="1785" y="2696"/>
                    <a:pt x="1785" y="2696"/>
                  </a:cubicBezTo>
                  <a:cubicBezTo>
                    <a:pt x="1829" y="2540"/>
                    <a:pt x="1829" y="2540"/>
                    <a:pt x="1829" y="2540"/>
                  </a:cubicBezTo>
                  <a:cubicBezTo>
                    <a:pt x="1838" y="2409"/>
                    <a:pt x="1838" y="2409"/>
                    <a:pt x="1838" y="2409"/>
                  </a:cubicBezTo>
                  <a:cubicBezTo>
                    <a:pt x="1787" y="2341"/>
                    <a:pt x="1787" y="2341"/>
                    <a:pt x="1787" y="2341"/>
                  </a:cubicBezTo>
                  <a:cubicBezTo>
                    <a:pt x="1781" y="2337"/>
                    <a:pt x="1766" y="2326"/>
                    <a:pt x="1747" y="2309"/>
                  </a:cubicBezTo>
                  <a:cubicBezTo>
                    <a:pt x="1724" y="2287"/>
                    <a:pt x="1698" y="2256"/>
                    <a:pt x="1683" y="2216"/>
                  </a:cubicBezTo>
                  <a:cubicBezTo>
                    <a:pt x="1655" y="2143"/>
                    <a:pt x="1646" y="2115"/>
                    <a:pt x="1646" y="2115"/>
                  </a:cubicBezTo>
                  <a:cubicBezTo>
                    <a:pt x="1646" y="2114"/>
                    <a:pt x="1646" y="2114"/>
                    <a:pt x="1646" y="2114"/>
                  </a:cubicBezTo>
                  <a:cubicBezTo>
                    <a:pt x="1618" y="2014"/>
                    <a:pt x="1618" y="2014"/>
                    <a:pt x="1618" y="2014"/>
                  </a:cubicBezTo>
                  <a:cubicBezTo>
                    <a:pt x="1571" y="1919"/>
                    <a:pt x="1571" y="1919"/>
                    <a:pt x="1571" y="1919"/>
                  </a:cubicBezTo>
                  <a:cubicBezTo>
                    <a:pt x="1618" y="1757"/>
                    <a:pt x="1618" y="1757"/>
                    <a:pt x="1618" y="1757"/>
                  </a:cubicBezTo>
                  <a:cubicBezTo>
                    <a:pt x="1633" y="1709"/>
                    <a:pt x="1654" y="1677"/>
                    <a:pt x="1673" y="1657"/>
                  </a:cubicBezTo>
                  <a:cubicBezTo>
                    <a:pt x="1687" y="1642"/>
                    <a:pt x="1700" y="1634"/>
                    <a:pt x="1705" y="1631"/>
                  </a:cubicBezTo>
                  <a:cubicBezTo>
                    <a:pt x="1797" y="1520"/>
                    <a:pt x="1797" y="1520"/>
                    <a:pt x="1797" y="1520"/>
                  </a:cubicBezTo>
                  <a:cubicBezTo>
                    <a:pt x="1927" y="1455"/>
                    <a:pt x="1927" y="1455"/>
                    <a:pt x="1927" y="1455"/>
                  </a:cubicBezTo>
                  <a:cubicBezTo>
                    <a:pt x="1977" y="1412"/>
                    <a:pt x="1977" y="1412"/>
                    <a:pt x="1977" y="1412"/>
                  </a:cubicBezTo>
                  <a:cubicBezTo>
                    <a:pt x="1973" y="1409"/>
                    <a:pt x="1969" y="1405"/>
                    <a:pt x="1964" y="1401"/>
                  </a:cubicBezTo>
                  <a:cubicBezTo>
                    <a:pt x="1949" y="1388"/>
                    <a:pt x="1930" y="1369"/>
                    <a:pt x="1915" y="1348"/>
                  </a:cubicBezTo>
                  <a:cubicBezTo>
                    <a:pt x="1904" y="1334"/>
                    <a:pt x="1895" y="1319"/>
                    <a:pt x="1889" y="1303"/>
                  </a:cubicBezTo>
                  <a:cubicBezTo>
                    <a:pt x="1886" y="1293"/>
                    <a:pt x="1884" y="1284"/>
                    <a:pt x="1884" y="1274"/>
                  </a:cubicBezTo>
                  <a:cubicBezTo>
                    <a:pt x="1898" y="1274"/>
                    <a:pt x="1898" y="1274"/>
                    <a:pt x="1898" y="1274"/>
                  </a:cubicBezTo>
                  <a:cubicBezTo>
                    <a:pt x="1898" y="1274"/>
                    <a:pt x="1898" y="1274"/>
                    <a:pt x="1898" y="1274"/>
                  </a:cubicBezTo>
                  <a:cubicBezTo>
                    <a:pt x="1884" y="1274"/>
                    <a:pt x="1884" y="1274"/>
                    <a:pt x="1884" y="1274"/>
                  </a:cubicBezTo>
                  <a:cubicBezTo>
                    <a:pt x="1884" y="1239"/>
                    <a:pt x="1894" y="1211"/>
                    <a:pt x="1904" y="1193"/>
                  </a:cubicBezTo>
                  <a:cubicBezTo>
                    <a:pt x="1910" y="1181"/>
                    <a:pt x="1917" y="1172"/>
                    <a:pt x="1921" y="1167"/>
                  </a:cubicBezTo>
                  <a:cubicBezTo>
                    <a:pt x="1921" y="1053"/>
                    <a:pt x="1921" y="1053"/>
                    <a:pt x="1921" y="1053"/>
                  </a:cubicBezTo>
                  <a:cubicBezTo>
                    <a:pt x="1921" y="874"/>
                    <a:pt x="1921" y="874"/>
                    <a:pt x="1921" y="874"/>
                  </a:cubicBezTo>
                  <a:cubicBezTo>
                    <a:pt x="1817" y="744"/>
                    <a:pt x="1817" y="744"/>
                    <a:pt x="1817" y="744"/>
                  </a:cubicBezTo>
                  <a:cubicBezTo>
                    <a:pt x="1814" y="744"/>
                    <a:pt x="1810" y="742"/>
                    <a:pt x="1805" y="740"/>
                  </a:cubicBezTo>
                  <a:cubicBezTo>
                    <a:pt x="1796" y="735"/>
                    <a:pt x="1784" y="725"/>
                    <a:pt x="1774" y="708"/>
                  </a:cubicBezTo>
                  <a:cubicBezTo>
                    <a:pt x="1767" y="696"/>
                    <a:pt x="1761" y="681"/>
                    <a:pt x="1756" y="661"/>
                  </a:cubicBezTo>
                  <a:cubicBezTo>
                    <a:pt x="1740" y="596"/>
                    <a:pt x="1737" y="539"/>
                    <a:pt x="1737" y="524"/>
                  </a:cubicBezTo>
                  <a:cubicBezTo>
                    <a:pt x="1675" y="417"/>
                    <a:pt x="1675" y="417"/>
                    <a:pt x="1675" y="417"/>
                  </a:cubicBezTo>
                  <a:cubicBezTo>
                    <a:pt x="1674" y="417"/>
                    <a:pt x="1674" y="417"/>
                    <a:pt x="1674" y="417"/>
                  </a:cubicBezTo>
                  <a:cubicBezTo>
                    <a:pt x="1674" y="417"/>
                    <a:pt x="1666" y="401"/>
                    <a:pt x="1655" y="380"/>
                  </a:cubicBezTo>
                  <a:cubicBezTo>
                    <a:pt x="1644" y="360"/>
                    <a:pt x="1632" y="336"/>
                    <a:pt x="1624" y="318"/>
                  </a:cubicBezTo>
                  <a:cubicBezTo>
                    <a:pt x="1621" y="313"/>
                    <a:pt x="1620" y="308"/>
                    <a:pt x="1618" y="304"/>
                  </a:cubicBezTo>
                  <a:cubicBezTo>
                    <a:pt x="1617" y="301"/>
                    <a:pt x="1616" y="299"/>
                    <a:pt x="1615" y="297"/>
                  </a:cubicBezTo>
                  <a:cubicBezTo>
                    <a:pt x="1613" y="296"/>
                    <a:pt x="1611" y="294"/>
                    <a:pt x="1608" y="291"/>
                  </a:cubicBezTo>
                  <a:cubicBezTo>
                    <a:pt x="1605" y="289"/>
                    <a:pt x="1603" y="287"/>
                    <a:pt x="1601" y="284"/>
                  </a:cubicBezTo>
                  <a:cubicBezTo>
                    <a:pt x="1598" y="279"/>
                    <a:pt x="1595" y="274"/>
                    <a:pt x="1594" y="268"/>
                  </a:cubicBezTo>
                  <a:cubicBezTo>
                    <a:pt x="1593" y="264"/>
                    <a:pt x="1593" y="260"/>
                    <a:pt x="1593" y="256"/>
                  </a:cubicBezTo>
                  <a:cubicBezTo>
                    <a:pt x="1593" y="245"/>
                    <a:pt x="1595" y="232"/>
                    <a:pt x="1600" y="213"/>
                  </a:cubicBezTo>
                  <a:cubicBezTo>
                    <a:pt x="1614" y="154"/>
                    <a:pt x="1641" y="112"/>
                    <a:pt x="1652" y="96"/>
                  </a:cubicBezTo>
                  <a:cubicBezTo>
                    <a:pt x="1606" y="0"/>
                    <a:pt x="1606" y="0"/>
                    <a:pt x="1606" y="0"/>
                  </a:cubicBezTo>
                </a:path>
              </a:pathLst>
            </a:custGeom>
            <a:solidFill>
              <a:srgbClr val="FFC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3" name="Freeform 68"/>
            <p:cNvSpPr>
              <a:spLocks noEditPoints="1"/>
            </p:cNvSpPr>
            <p:nvPr/>
          </p:nvSpPr>
          <p:spPr bwMode="auto">
            <a:xfrm>
              <a:off x="6488827" y="-4716812"/>
              <a:ext cx="25400" cy="133350"/>
            </a:xfrm>
            <a:custGeom>
              <a:avLst/>
              <a:gdLst>
                <a:gd name="T0" fmla="*/ 39 w 39"/>
                <a:gd name="T1" fmla="*/ 199 h 200"/>
                <a:gd name="T2" fmla="*/ 35 w 39"/>
                <a:gd name="T3" fmla="*/ 200 h 200"/>
                <a:gd name="T4" fmla="*/ 35 w 39"/>
                <a:gd name="T5" fmla="*/ 200 h 200"/>
                <a:gd name="T6" fmla="*/ 39 w 39"/>
                <a:gd name="T7" fmla="*/ 199 h 200"/>
                <a:gd name="T8" fmla="*/ 9 w 39"/>
                <a:gd name="T9" fmla="*/ 0 h 200"/>
                <a:gd name="T10" fmla="*/ 0 w 39"/>
                <a:gd name="T11" fmla="*/ 83 h 200"/>
                <a:gd name="T12" fmla="*/ 9 w 39"/>
                <a:gd name="T13" fmla="*/ 0 h 200"/>
                <a:gd name="T14" fmla="*/ 9 w 39"/>
                <a:gd name="T1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00">
                  <a:moveTo>
                    <a:pt x="39" y="199"/>
                  </a:moveTo>
                  <a:cubicBezTo>
                    <a:pt x="38" y="199"/>
                    <a:pt x="37" y="199"/>
                    <a:pt x="35" y="200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37" y="199"/>
                    <a:pt x="38" y="199"/>
                    <a:pt x="39" y="199"/>
                  </a:cubicBezTo>
                  <a:moveTo>
                    <a:pt x="9" y="0"/>
                  </a:moveTo>
                  <a:cubicBezTo>
                    <a:pt x="9" y="23"/>
                    <a:pt x="7" y="52"/>
                    <a:pt x="0" y="83"/>
                  </a:cubicBezTo>
                  <a:cubicBezTo>
                    <a:pt x="7" y="52"/>
                    <a:pt x="9" y="23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FEDA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4" name="Freeform 69"/>
            <p:cNvSpPr>
              <a:spLocks noEditPoints="1"/>
            </p:cNvSpPr>
            <p:nvPr/>
          </p:nvSpPr>
          <p:spPr bwMode="auto">
            <a:xfrm>
              <a:off x="6415802" y="-5059712"/>
              <a:ext cx="1377953" cy="2073276"/>
            </a:xfrm>
            <a:custGeom>
              <a:avLst/>
              <a:gdLst>
                <a:gd name="T0" fmla="*/ 1122 w 2050"/>
                <a:gd name="T1" fmla="*/ 2723 h 3084"/>
                <a:gd name="T2" fmla="*/ 1122 w 2050"/>
                <a:gd name="T3" fmla="*/ 2723 h 3084"/>
                <a:gd name="T4" fmla="*/ 1940 w 2050"/>
                <a:gd name="T5" fmla="*/ 1293 h 3084"/>
                <a:gd name="T6" fmla="*/ 1917 w 2050"/>
                <a:gd name="T7" fmla="*/ 1322 h 3084"/>
                <a:gd name="T8" fmla="*/ 2005 w 2050"/>
                <a:gd name="T9" fmla="*/ 1431 h 3084"/>
                <a:gd name="T10" fmla="*/ 1733 w 2050"/>
                <a:gd name="T11" fmla="*/ 1650 h 3084"/>
                <a:gd name="T12" fmla="*/ 1599 w 2050"/>
                <a:gd name="T13" fmla="*/ 1938 h 3084"/>
                <a:gd name="T14" fmla="*/ 1674 w 2050"/>
                <a:gd name="T15" fmla="*/ 2134 h 3084"/>
                <a:gd name="T16" fmla="*/ 1815 w 2050"/>
                <a:gd name="T17" fmla="*/ 2360 h 3084"/>
                <a:gd name="T18" fmla="*/ 1813 w 2050"/>
                <a:gd name="T19" fmla="*/ 2715 h 3084"/>
                <a:gd name="T20" fmla="*/ 1417 w 2050"/>
                <a:gd name="T21" fmla="*/ 3022 h 3084"/>
                <a:gd name="T22" fmla="*/ 987 w 2050"/>
                <a:gd name="T23" fmla="*/ 2974 h 3084"/>
                <a:gd name="T24" fmla="*/ 1150 w 2050"/>
                <a:gd name="T25" fmla="*/ 2726 h 3084"/>
                <a:gd name="T26" fmla="*/ 753 w 2050"/>
                <a:gd name="T27" fmla="*/ 2711 h 3084"/>
                <a:gd name="T28" fmla="*/ 257 w 2050"/>
                <a:gd name="T29" fmla="*/ 2635 h 3084"/>
                <a:gd name="T30" fmla="*/ 249 w 2050"/>
                <a:gd name="T31" fmla="*/ 2292 h 3084"/>
                <a:gd name="T32" fmla="*/ 28 w 2050"/>
                <a:gd name="T33" fmla="*/ 1859 h 3084"/>
                <a:gd name="T34" fmla="*/ 0 w 2050"/>
                <a:gd name="T35" fmla="*/ 2016 h 3084"/>
                <a:gd name="T36" fmla="*/ 221 w 2050"/>
                <a:gd name="T37" fmla="*/ 2423 h 3084"/>
                <a:gd name="T38" fmla="*/ 520 w 2050"/>
                <a:gd name="T39" fmla="*/ 2663 h 3084"/>
                <a:gd name="T40" fmla="*/ 952 w 2050"/>
                <a:gd name="T41" fmla="*/ 2739 h 3084"/>
                <a:gd name="T42" fmla="*/ 1052 w 2050"/>
                <a:gd name="T43" fmla="*/ 2855 h 3084"/>
                <a:gd name="T44" fmla="*/ 1039 w 2050"/>
                <a:gd name="T45" fmla="*/ 3084 h 3084"/>
                <a:gd name="T46" fmla="*/ 1604 w 2050"/>
                <a:gd name="T47" fmla="*/ 2857 h 3084"/>
                <a:gd name="T48" fmla="*/ 1885 w 2050"/>
                <a:gd name="T49" fmla="*/ 2564 h 3084"/>
                <a:gd name="T50" fmla="*/ 1832 w 2050"/>
                <a:gd name="T51" fmla="*/ 2338 h 3084"/>
                <a:gd name="T52" fmla="*/ 1737 w 2050"/>
                <a:gd name="T53" fmla="*/ 2225 h 3084"/>
                <a:gd name="T54" fmla="*/ 1701 w 2050"/>
                <a:gd name="T55" fmla="*/ 2126 h 3084"/>
                <a:gd name="T56" fmla="*/ 1629 w 2050"/>
                <a:gd name="T57" fmla="*/ 1935 h 3084"/>
                <a:gd name="T58" fmla="*/ 1721 w 2050"/>
                <a:gd name="T59" fmla="*/ 1695 h 3084"/>
                <a:gd name="T60" fmla="*/ 1748 w 2050"/>
                <a:gd name="T61" fmla="*/ 1673 h 3084"/>
                <a:gd name="T62" fmla="*/ 1843 w 2050"/>
                <a:gd name="T63" fmla="*/ 1561 h 3084"/>
                <a:gd name="T64" fmla="*/ 2035 w 2050"/>
                <a:gd name="T65" fmla="*/ 1419 h 3084"/>
                <a:gd name="T66" fmla="*/ 1954 w 2050"/>
                <a:gd name="T67" fmla="*/ 1334 h 3084"/>
                <a:gd name="T68" fmla="*/ 1704 w 2050"/>
                <a:gd name="T69" fmla="*/ 123 h 3084"/>
                <a:gd name="T70" fmla="*/ 1492 w 2050"/>
                <a:gd name="T71" fmla="*/ 147 h 3084"/>
                <a:gd name="T72" fmla="*/ 1628 w 2050"/>
                <a:gd name="T73" fmla="*/ 232 h 3084"/>
                <a:gd name="T74" fmla="*/ 1629 w 2050"/>
                <a:gd name="T75" fmla="*/ 303 h 3084"/>
                <a:gd name="T76" fmla="*/ 1646 w 2050"/>
                <a:gd name="T77" fmla="*/ 323 h 3084"/>
                <a:gd name="T78" fmla="*/ 1702 w 2050"/>
                <a:gd name="T79" fmla="*/ 436 h 3084"/>
                <a:gd name="T80" fmla="*/ 1784 w 2050"/>
                <a:gd name="T81" fmla="*/ 680 h 3084"/>
                <a:gd name="T82" fmla="*/ 1845 w 2050"/>
                <a:gd name="T83" fmla="*/ 763 h 3084"/>
                <a:gd name="T84" fmla="*/ 1949 w 2050"/>
                <a:gd name="T85" fmla="*/ 1186 h 3084"/>
                <a:gd name="T86" fmla="*/ 1926 w 2050"/>
                <a:gd name="T87" fmla="*/ 1293 h 3084"/>
                <a:gd name="T88" fmla="*/ 1968 w 2050"/>
                <a:gd name="T89" fmla="*/ 1207 h 3084"/>
                <a:gd name="T90" fmla="*/ 1973 w 2050"/>
                <a:gd name="T91" fmla="*/ 1202 h 3084"/>
                <a:gd name="T92" fmla="*/ 1977 w 2050"/>
                <a:gd name="T93" fmla="*/ 1072 h 3084"/>
                <a:gd name="T94" fmla="*/ 1853 w 2050"/>
                <a:gd name="T95" fmla="*/ 737 h 3084"/>
                <a:gd name="T96" fmla="*/ 1811 w 2050"/>
                <a:gd name="T97" fmla="*/ 674 h 3084"/>
                <a:gd name="T98" fmla="*/ 1793 w 2050"/>
                <a:gd name="T99" fmla="*/ 542 h 3084"/>
                <a:gd name="T100" fmla="*/ 1793 w 2050"/>
                <a:gd name="T101" fmla="*/ 539 h 3084"/>
                <a:gd name="T102" fmla="*/ 1726 w 2050"/>
                <a:gd name="T103" fmla="*/ 421 h 3084"/>
                <a:gd name="T104" fmla="*/ 1677 w 2050"/>
                <a:gd name="T105" fmla="*/ 325 h 3084"/>
                <a:gd name="T106" fmla="*/ 1656 w 2050"/>
                <a:gd name="T107" fmla="*/ 291 h 3084"/>
                <a:gd name="T108" fmla="*/ 1649 w 2050"/>
                <a:gd name="T109" fmla="*/ 275 h 3084"/>
                <a:gd name="T110" fmla="*/ 1702 w 2050"/>
                <a:gd name="T111" fmla="*/ 133 h 3084"/>
                <a:gd name="T112" fmla="*/ 1707 w 2050"/>
                <a:gd name="T113" fmla="*/ 125 h 3084"/>
                <a:gd name="T114" fmla="*/ 1713 w 2050"/>
                <a:gd name="T115" fmla="*/ 118 h 3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0" h="3084">
                  <a:moveTo>
                    <a:pt x="981" y="2981"/>
                  </a:moveTo>
                  <a:cubicBezTo>
                    <a:pt x="981" y="2981"/>
                    <a:pt x="981" y="2981"/>
                    <a:pt x="981" y="2981"/>
                  </a:cubicBezTo>
                  <a:moveTo>
                    <a:pt x="1122" y="2723"/>
                  </a:moveTo>
                  <a:cubicBezTo>
                    <a:pt x="1122" y="2723"/>
                    <a:pt x="1122" y="2723"/>
                    <a:pt x="1122" y="2723"/>
                  </a:cubicBezTo>
                  <a:cubicBezTo>
                    <a:pt x="1122" y="2723"/>
                    <a:pt x="1122" y="2723"/>
                    <a:pt x="1122" y="2723"/>
                  </a:cubicBezTo>
                  <a:cubicBezTo>
                    <a:pt x="1122" y="2723"/>
                    <a:pt x="1122" y="2723"/>
                    <a:pt x="1122" y="2723"/>
                  </a:cubicBezTo>
                  <a:moveTo>
                    <a:pt x="1745" y="1665"/>
                  </a:moveTo>
                  <a:cubicBezTo>
                    <a:pt x="1745" y="1665"/>
                    <a:pt x="1745" y="1665"/>
                    <a:pt x="1745" y="1665"/>
                  </a:cubicBezTo>
                  <a:moveTo>
                    <a:pt x="1940" y="1293"/>
                  </a:moveTo>
                  <a:cubicBezTo>
                    <a:pt x="1926" y="1293"/>
                    <a:pt x="1926" y="1293"/>
                    <a:pt x="1926" y="1293"/>
                  </a:cubicBezTo>
                  <a:cubicBezTo>
                    <a:pt x="1912" y="1293"/>
                    <a:pt x="1912" y="1293"/>
                    <a:pt x="1912" y="1293"/>
                  </a:cubicBezTo>
                  <a:cubicBezTo>
                    <a:pt x="1912" y="1303"/>
                    <a:pt x="1914" y="1312"/>
                    <a:pt x="1917" y="1322"/>
                  </a:cubicBezTo>
                  <a:cubicBezTo>
                    <a:pt x="1923" y="1338"/>
                    <a:pt x="1932" y="1353"/>
                    <a:pt x="1943" y="1367"/>
                  </a:cubicBezTo>
                  <a:cubicBezTo>
                    <a:pt x="1958" y="1388"/>
                    <a:pt x="1977" y="1407"/>
                    <a:pt x="1992" y="1420"/>
                  </a:cubicBezTo>
                  <a:cubicBezTo>
                    <a:pt x="1997" y="1424"/>
                    <a:pt x="2001" y="1428"/>
                    <a:pt x="2005" y="1431"/>
                  </a:cubicBezTo>
                  <a:cubicBezTo>
                    <a:pt x="1955" y="1474"/>
                    <a:pt x="1955" y="1474"/>
                    <a:pt x="1955" y="1474"/>
                  </a:cubicBezTo>
                  <a:cubicBezTo>
                    <a:pt x="1825" y="1539"/>
                    <a:pt x="1825" y="1539"/>
                    <a:pt x="1825" y="1539"/>
                  </a:cubicBezTo>
                  <a:cubicBezTo>
                    <a:pt x="1733" y="1650"/>
                    <a:pt x="1733" y="1650"/>
                    <a:pt x="1733" y="1650"/>
                  </a:cubicBezTo>
                  <a:cubicBezTo>
                    <a:pt x="1728" y="1653"/>
                    <a:pt x="1715" y="1661"/>
                    <a:pt x="1701" y="1676"/>
                  </a:cubicBezTo>
                  <a:cubicBezTo>
                    <a:pt x="1682" y="1696"/>
                    <a:pt x="1661" y="1728"/>
                    <a:pt x="1646" y="1776"/>
                  </a:cubicBezTo>
                  <a:cubicBezTo>
                    <a:pt x="1599" y="1938"/>
                    <a:pt x="1599" y="1938"/>
                    <a:pt x="1599" y="1938"/>
                  </a:cubicBezTo>
                  <a:cubicBezTo>
                    <a:pt x="1646" y="2033"/>
                    <a:pt x="1646" y="2033"/>
                    <a:pt x="1646" y="2033"/>
                  </a:cubicBezTo>
                  <a:cubicBezTo>
                    <a:pt x="1674" y="2133"/>
                    <a:pt x="1674" y="2133"/>
                    <a:pt x="1674" y="2133"/>
                  </a:cubicBezTo>
                  <a:cubicBezTo>
                    <a:pt x="1674" y="2134"/>
                    <a:pt x="1674" y="2134"/>
                    <a:pt x="1674" y="2134"/>
                  </a:cubicBezTo>
                  <a:cubicBezTo>
                    <a:pt x="1674" y="2134"/>
                    <a:pt x="1683" y="2162"/>
                    <a:pt x="1711" y="2235"/>
                  </a:cubicBezTo>
                  <a:cubicBezTo>
                    <a:pt x="1726" y="2275"/>
                    <a:pt x="1752" y="2306"/>
                    <a:pt x="1775" y="2328"/>
                  </a:cubicBezTo>
                  <a:cubicBezTo>
                    <a:pt x="1794" y="2345"/>
                    <a:pt x="1809" y="2356"/>
                    <a:pt x="1815" y="2360"/>
                  </a:cubicBezTo>
                  <a:cubicBezTo>
                    <a:pt x="1866" y="2428"/>
                    <a:pt x="1866" y="2428"/>
                    <a:pt x="1866" y="2428"/>
                  </a:cubicBezTo>
                  <a:cubicBezTo>
                    <a:pt x="1857" y="2559"/>
                    <a:pt x="1857" y="2559"/>
                    <a:pt x="1857" y="2559"/>
                  </a:cubicBezTo>
                  <a:cubicBezTo>
                    <a:pt x="1813" y="2715"/>
                    <a:pt x="1813" y="2715"/>
                    <a:pt x="1813" y="2715"/>
                  </a:cubicBezTo>
                  <a:cubicBezTo>
                    <a:pt x="1708" y="2769"/>
                    <a:pt x="1708" y="2769"/>
                    <a:pt x="1708" y="2769"/>
                  </a:cubicBezTo>
                  <a:cubicBezTo>
                    <a:pt x="1586" y="2835"/>
                    <a:pt x="1586" y="2835"/>
                    <a:pt x="1586" y="2835"/>
                  </a:cubicBezTo>
                  <a:cubicBezTo>
                    <a:pt x="1417" y="3022"/>
                    <a:pt x="1417" y="3022"/>
                    <a:pt x="1417" y="3022"/>
                  </a:cubicBezTo>
                  <a:cubicBezTo>
                    <a:pt x="1283" y="2960"/>
                    <a:pt x="1283" y="2960"/>
                    <a:pt x="1283" y="2960"/>
                  </a:cubicBezTo>
                  <a:cubicBezTo>
                    <a:pt x="1048" y="3050"/>
                    <a:pt x="1048" y="3050"/>
                    <a:pt x="1048" y="3050"/>
                  </a:cubicBezTo>
                  <a:cubicBezTo>
                    <a:pt x="987" y="2974"/>
                    <a:pt x="987" y="2974"/>
                    <a:pt x="987" y="2974"/>
                  </a:cubicBezTo>
                  <a:cubicBezTo>
                    <a:pt x="998" y="2958"/>
                    <a:pt x="1025" y="2921"/>
                    <a:pt x="1072" y="2874"/>
                  </a:cubicBezTo>
                  <a:cubicBezTo>
                    <a:pt x="1106" y="2841"/>
                    <a:pt x="1125" y="2804"/>
                    <a:pt x="1136" y="2775"/>
                  </a:cubicBezTo>
                  <a:cubicBezTo>
                    <a:pt x="1147" y="2747"/>
                    <a:pt x="1149" y="2727"/>
                    <a:pt x="1150" y="2726"/>
                  </a:cubicBezTo>
                  <a:cubicBezTo>
                    <a:pt x="1151" y="2711"/>
                    <a:pt x="1151" y="2711"/>
                    <a:pt x="1151" y="2711"/>
                  </a:cubicBezTo>
                  <a:cubicBezTo>
                    <a:pt x="952" y="2711"/>
                    <a:pt x="952" y="2711"/>
                    <a:pt x="952" y="2711"/>
                  </a:cubicBezTo>
                  <a:cubicBezTo>
                    <a:pt x="753" y="2711"/>
                    <a:pt x="753" y="2711"/>
                    <a:pt x="753" y="2711"/>
                  </a:cubicBezTo>
                  <a:cubicBezTo>
                    <a:pt x="692" y="2635"/>
                    <a:pt x="692" y="2635"/>
                    <a:pt x="692" y="2635"/>
                  </a:cubicBezTo>
                  <a:cubicBezTo>
                    <a:pt x="520" y="2635"/>
                    <a:pt x="520" y="2635"/>
                    <a:pt x="520" y="2635"/>
                  </a:cubicBezTo>
                  <a:cubicBezTo>
                    <a:pt x="257" y="2635"/>
                    <a:pt x="257" y="2635"/>
                    <a:pt x="257" y="2635"/>
                  </a:cubicBezTo>
                  <a:cubicBezTo>
                    <a:pt x="249" y="2533"/>
                    <a:pt x="249" y="2533"/>
                    <a:pt x="249" y="2533"/>
                  </a:cubicBezTo>
                  <a:cubicBezTo>
                    <a:pt x="249" y="2423"/>
                    <a:pt x="249" y="2423"/>
                    <a:pt x="249" y="2423"/>
                  </a:cubicBezTo>
                  <a:cubicBezTo>
                    <a:pt x="249" y="2292"/>
                    <a:pt x="249" y="2292"/>
                    <a:pt x="249" y="2292"/>
                  </a:cubicBezTo>
                  <a:cubicBezTo>
                    <a:pt x="182" y="2130"/>
                    <a:pt x="182" y="2130"/>
                    <a:pt x="182" y="2130"/>
                  </a:cubicBezTo>
                  <a:cubicBezTo>
                    <a:pt x="28" y="2003"/>
                    <a:pt x="28" y="2003"/>
                    <a:pt x="28" y="2003"/>
                  </a:cubicBezTo>
                  <a:cubicBezTo>
                    <a:pt x="28" y="1859"/>
                    <a:pt x="28" y="1859"/>
                    <a:pt x="28" y="1859"/>
                  </a:cubicBezTo>
                  <a:cubicBezTo>
                    <a:pt x="175" y="1713"/>
                    <a:pt x="175" y="1713"/>
                    <a:pt x="175" y="1713"/>
                  </a:cubicBezTo>
                  <a:cubicBezTo>
                    <a:pt x="0" y="1887"/>
                    <a:pt x="0" y="1887"/>
                    <a:pt x="0" y="1887"/>
                  </a:cubicBezTo>
                  <a:cubicBezTo>
                    <a:pt x="0" y="2016"/>
                    <a:pt x="0" y="2016"/>
                    <a:pt x="0" y="2016"/>
                  </a:cubicBezTo>
                  <a:cubicBezTo>
                    <a:pt x="159" y="2147"/>
                    <a:pt x="159" y="2147"/>
                    <a:pt x="159" y="2147"/>
                  </a:cubicBezTo>
                  <a:cubicBezTo>
                    <a:pt x="221" y="2297"/>
                    <a:pt x="221" y="2297"/>
                    <a:pt x="221" y="2297"/>
                  </a:cubicBezTo>
                  <a:cubicBezTo>
                    <a:pt x="221" y="2423"/>
                    <a:pt x="221" y="2423"/>
                    <a:pt x="221" y="2423"/>
                  </a:cubicBezTo>
                  <a:cubicBezTo>
                    <a:pt x="221" y="2534"/>
                    <a:pt x="221" y="2534"/>
                    <a:pt x="221" y="2534"/>
                  </a:cubicBezTo>
                  <a:cubicBezTo>
                    <a:pt x="231" y="2663"/>
                    <a:pt x="231" y="2663"/>
                    <a:pt x="231" y="2663"/>
                  </a:cubicBezTo>
                  <a:cubicBezTo>
                    <a:pt x="520" y="2663"/>
                    <a:pt x="520" y="2663"/>
                    <a:pt x="520" y="2663"/>
                  </a:cubicBezTo>
                  <a:cubicBezTo>
                    <a:pt x="679" y="2663"/>
                    <a:pt x="679" y="2663"/>
                    <a:pt x="679" y="2663"/>
                  </a:cubicBezTo>
                  <a:cubicBezTo>
                    <a:pt x="739" y="2739"/>
                    <a:pt x="739" y="2739"/>
                    <a:pt x="739" y="2739"/>
                  </a:cubicBezTo>
                  <a:cubicBezTo>
                    <a:pt x="952" y="2739"/>
                    <a:pt x="952" y="2739"/>
                    <a:pt x="952" y="2739"/>
                  </a:cubicBezTo>
                  <a:cubicBezTo>
                    <a:pt x="1118" y="2739"/>
                    <a:pt x="1118" y="2739"/>
                    <a:pt x="1118" y="2739"/>
                  </a:cubicBezTo>
                  <a:cubicBezTo>
                    <a:pt x="1117" y="2746"/>
                    <a:pt x="1114" y="2756"/>
                    <a:pt x="1109" y="2767"/>
                  </a:cubicBezTo>
                  <a:cubicBezTo>
                    <a:pt x="1100" y="2792"/>
                    <a:pt x="1082" y="2825"/>
                    <a:pt x="1052" y="2855"/>
                  </a:cubicBezTo>
                  <a:cubicBezTo>
                    <a:pt x="987" y="2920"/>
                    <a:pt x="959" y="2967"/>
                    <a:pt x="958" y="2968"/>
                  </a:cubicBezTo>
                  <a:cubicBezTo>
                    <a:pt x="953" y="2976"/>
                    <a:pt x="953" y="2976"/>
                    <a:pt x="953" y="2976"/>
                  </a:cubicBezTo>
                  <a:cubicBezTo>
                    <a:pt x="1039" y="3084"/>
                    <a:pt x="1039" y="3084"/>
                    <a:pt x="1039" y="3084"/>
                  </a:cubicBezTo>
                  <a:cubicBezTo>
                    <a:pt x="1282" y="2990"/>
                    <a:pt x="1282" y="2990"/>
                    <a:pt x="1282" y="2990"/>
                  </a:cubicBezTo>
                  <a:cubicBezTo>
                    <a:pt x="1424" y="3056"/>
                    <a:pt x="1424" y="3056"/>
                    <a:pt x="1424" y="3056"/>
                  </a:cubicBezTo>
                  <a:cubicBezTo>
                    <a:pt x="1604" y="2857"/>
                    <a:pt x="1604" y="2857"/>
                    <a:pt x="1604" y="2857"/>
                  </a:cubicBezTo>
                  <a:cubicBezTo>
                    <a:pt x="1721" y="2794"/>
                    <a:pt x="1721" y="2794"/>
                    <a:pt x="1721" y="2794"/>
                  </a:cubicBezTo>
                  <a:cubicBezTo>
                    <a:pt x="1837" y="2734"/>
                    <a:pt x="1837" y="2734"/>
                    <a:pt x="1837" y="2734"/>
                  </a:cubicBezTo>
                  <a:cubicBezTo>
                    <a:pt x="1885" y="2564"/>
                    <a:pt x="1885" y="2564"/>
                    <a:pt x="1885" y="2564"/>
                  </a:cubicBezTo>
                  <a:cubicBezTo>
                    <a:pt x="1894" y="2419"/>
                    <a:pt x="1894" y="2419"/>
                    <a:pt x="1894" y="2419"/>
                  </a:cubicBezTo>
                  <a:cubicBezTo>
                    <a:pt x="1835" y="2339"/>
                    <a:pt x="1835" y="2339"/>
                    <a:pt x="1835" y="2339"/>
                  </a:cubicBezTo>
                  <a:cubicBezTo>
                    <a:pt x="1832" y="2338"/>
                    <a:pt x="1832" y="2338"/>
                    <a:pt x="1832" y="2338"/>
                  </a:cubicBezTo>
                  <a:cubicBezTo>
                    <a:pt x="1832" y="2338"/>
                    <a:pt x="1832" y="2338"/>
                    <a:pt x="1832" y="2338"/>
                  </a:cubicBezTo>
                  <a:cubicBezTo>
                    <a:pt x="1832" y="2338"/>
                    <a:pt x="1814" y="2326"/>
                    <a:pt x="1793" y="2307"/>
                  </a:cubicBezTo>
                  <a:cubicBezTo>
                    <a:pt x="1773" y="2287"/>
                    <a:pt x="1749" y="2259"/>
                    <a:pt x="1737" y="2225"/>
                  </a:cubicBezTo>
                  <a:cubicBezTo>
                    <a:pt x="1723" y="2189"/>
                    <a:pt x="1714" y="2164"/>
                    <a:pt x="1708" y="2148"/>
                  </a:cubicBezTo>
                  <a:cubicBezTo>
                    <a:pt x="1705" y="2140"/>
                    <a:pt x="1703" y="2134"/>
                    <a:pt x="1702" y="2130"/>
                  </a:cubicBezTo>
                  <a:cubicBezTo>
                    <a:pt x="1702" y="2128"/>
                    <a:pt x="1701" y="2127"/>
                    <a:pt x="1701" y="2126"/>
                  </a:cubicBezTo>
                  <a:cubicBezTo>
                    <a:pt x="1701" y="2126"/>
                    <a:pt x="1701" y="2125"/>
                    <a:pt x="1701" y="2125"/>
                  </a:cubicBezTo>
                  <a:cubicBezTo>
                    <a:pt x="1673" y="2023"/>
                    <a:pt x="1673" y="2023"/>
                    <a:pt x="1673" y="2023"/>
                  </a:cubicBezTo>
                  <a:cubicBezTo>
                    <a:pt x="1629" y="1935"/>
                    <a:pt x="1629" y="1935"/>
                    <a:pt x="1629" y="1935"/>
                  </a:cubicBezTo>
                  <a:cubicBezTo>
                    <a:pt x="1673" y="1784"/>
                    <a:pt x="1673" y="1784"/>
                    <a:pt x="1673" y="1784"/>
                  </a:cubicBezTo>
                  <a:cubicBezTo>
                    <a:pt x="1673" y="1784"/>
                    <a:pt x="1673" y="1784"/>
                    <a:pt x="1673" y="1784"/>
                  </a:cubicBezTo>
                  <a:cubicBezTo>
                    <a:pt x="1686" y="1740"/>
                    <a:pt x="1706" y="1712"/>
                    <a:pt x="1721" y="1695"/>
                  </a:cubicBezTo>
                  <a:cubicBezTo>
                    <a:pt x="1729" y="1687"/>
                    <a:pt x="1736" y="1681"/>
                    <a:pt x="1741" y="1678"/>
                  </a:cubicBezTo>
                  <a:cubicBezTo>
                    <a:pt x="1744" y="1676"/>
                    <a:pt x="1746" y="1675"/>
                    <a:pt x="1747" y="1674"/>
                  </a:cubicBezTo>
                  <a:cubicBezTo>
                    <a:pt x="1748" y="1673"/>
                    <a:pt x="1748" y="1673"/>
                    <a:pt x="1748" y="1673"/>
                  </a:cubicBezTo>
                  <a:cubicBezTo>
                    <a:pt x="1749" y="1673"/>
                    <a:pt x="1749" y="1673"/>
                    <a:pt x="1749" y="1673"/>
                  </a:cubicBezTo>
                  <a:cubicBezTo>
                    <a:pt x="1751" y="1672"/>
                    <a:pt x="1751" y="1672"/>
                    <a:pt x="1751" y="1672"/>
                  </a:cubicBezTo>
                  <a:cubicBezTo>
                    <a:pt x="1843" y="1561"/>
                    <a:pt x="1843" y="1561"/>
                    <a:pt x="1843" y="1561"/>
                  </a:cubicBezTo>
                  <a:cubicBezTo>
                    <a:pt x="1971" y="1498"/>
                    <a:pt x="1971" y="1498"/>
                    <a:pt x="1971" y="1498"/>
                  </a:cubicBezTo>
                  <a:cubicBezTo>
                    <a:pt x="2050" y="1429"/>
                    <a:pt x="2050" y="1429"/>
                    <a:pt x="2050" y="1429"/>
                  </a:cubicBezTo>
                  <a:cubicBezTo>
                    <a:pt x="2035" y="1419"/>
                    <a:pt x="2035" y="1419"/>
                    <a:pt x="2035" y="1419"/>
                  </a:cubicBezTo>
                  <a:cubicBezTo>
                    <a:pt x="2035" y="1419"/>
                    <a:pt x="2035" y="1419"/>
                    <a:pt x="2035" y="1419"/>
                  </a:cubicBezTo>
                  <a:cubicBezTo>
                    <a:pt x="2034" y="1418"/>
                    <a:pt x="2009" y="1400"/>
                    <a:pt x="1986" y="1375"/>
                  </a:cubicBezTo>
                  <a:cubicBezTo>
                    <a:pt x="1974" y="1362"/>
                    <a:pt x="1962" y="1348"/>
                    <a:pt x="1954" y="1334"/>
                  </a:cubicBezTo>
                  <a:cubicBezTo>
                    <a:pt x="1949" y="1326"/>
                    <a:pt x="1946" y="1319"/>
                    <a:pt x="1944" y="1312"/>
                  </a:cubicBezTo>
                  <a:cubicBezTo>
                    <a:pt x="1941" y="1305"/>
                    <a:pt x="1940" y="1299"/>
                    <a:pt x="1940" y="1293"/>
                  </a:cubicBezTo>
                  <a:moveTo>
                    <a:pt x="1704" y="123"/>
                  </a:moveTo>
                  <a:cubicBezTo>
                    <a:pt x="1704" y="123"/>
                    <a:pt x="1704" y="123"/>
                    <a:pt x="1704" y="123"/>
                  </a:cubicBezTo>
                  <a:moveTo>
                    <a:pt x="1656" y="0"/>
                  </a:moveTo>
                  <a:cubicBezTo>
                    <a:pt x="1492" y="147"/>
                    <a:pt x="1492" y="147"/>
                    <a:pt x="1492" y="147"/>
                  </a:cubicBezTo>
                  <a:cubicBezTo>
                    <a:pt x="1634" y="19"/>
                    <a:pt x="1634" y="19"/>
                    <a:pt x="1634" y="19"/>
                  </a:cubicBezTo>
                  <a:cubicBezTo>
                    <a:pt x="1680" y="115"/>
                    <a:pt x="1680" y="115"/>
                    <a:pt x="1680" y="115"/>
                  </a:cubicBezTo>
                  <a:cubicBezTo>
                    <a:pt x="1669" y="131"/>
                    <a:pt x="1642" y="173"/>
                    <a:pt x="1628" y="232"/>
                  </a:cubicBezTo>
                  <a:cubicBezTo>
                    <a:pt x="1623" y="251"/>
                    <a:pt x="1621" y="264"/>
                    <a:pt x="1621" y="275"/>
                  </a:cubicBezTo>
                  <a:cubicBezTo>
                    <a:pt x="1621" y="279"/>
                    <a:pt x="1621" y="283"/>
                    <a:pt x="1622" y="287"/>
                  </a:cubicBezTo>
                  <a:cubicBezTo>
                    <a:pt x="1623" y="293"/>
                    <a:pt x="1626" y="298"/>
                    <a:pt x="1629" y="303"/>
                  </a:cubicBezTo>
                  <a:cubicBezTo>
                    <a:pt x="1631" y="306"/>
                    <a:pt x="1633" y="308"/>
                    <a:pt x="1636" y="310"/>
                  </a:cubicBezTo>
                  <a:cubicBezTo>
                    <a:pt x="1639" y="313"/>
                    <a:pt x="1641" y="315"/>
                    <a:pt x="1643" y="316"/>
                  </a:cubicBezTo>
                  <a:cubicBezTo>
                    <a:pt x="1644" y="318"/>
                    <a:pt x="1645" y="320"/>
                    <a:pt x="1646" y="323"/>
                  </a:cubicBezTo>
                  <a:cubicBezTo>
                    <a:pt x="1648" y="327"/>
                    <a:pt x="1649" y="332"/>
                    <a:pt x="1652" y="337"/>
                  </a:cubicBezTo>
                  <a:cubicBezTo>
                    <a:pt x="1660" y="355"/>
                    <a:pt x="1672" y="379"/>
                    <a:pt x="1683" y="399"/>
                  </a:cubicBezTo>
                  <a:cubicBezTo>
                    <a:pt x="1694" y="420"/>
                    <a:pt x="1702" y="436"/>
                    <a:pt x="1702" y="436"/>
                  </a:cubicBezTo>
                  <a:cubicBezTo>
                    <a:pt x="1703" y="436"/>
                    <a:pt x="1703" y="436"/>
                    <a:pt x="1703" y="436"/>
                  </a:cubicBezTo>
                  <a:cubicBezTo>
                    <a:pt x="1765" y="543"/>
                    <a:pt x="1765" y="543"/>
                    <a:pt x="1765" y="543"/>
                  </a:cubicBezTo>
                  <a:cubicBezTo>
                    <a:pt x="1765" y="558"/>
                    <a:pt x="1768" y="615"/>
                    <a:pt x="1784" y="680"/>
                  </a:cubicBezTo>
                  <a:cubicBezTo>
                    <a:pt x="1789" y="700"/>
                    <a:pt x="1795" y="715"/>
                    <a:pt x="1802" y="727"/>
                  </a:cubicBezTo>
                  <a:cubicBezTo>
                    <a:pt x="1812" y="744"/>
                    <a:pt x="1824" y="754"/>
                    <a:pt x="1833" y="759"/>
                  </a:cubicBezTo>
                  <a:cubicBezTo>
                    <a:pt x="1838" y="761"/>
                    <a:pt x="1842" y="763"/>
                    <a:pt x="1845" y="763"/>
                  </a:cubicBezTo>
                  <a:cubicBezTo>
                    <a:pt x="1949" y="893"/>
                    <a:pt x="1949" y="893"/>
                    <a:pt x="1949" y="893"/>
                  </a:cubicBezTo>
                  <a:cubicBezTo>
                    <a:pt x="1949" y="1072"/>
                    <a:pt x="1949" y="1072"/>
                    <a:pt x="1949" y="1072"/>
                  </a:cubicBezTo>
                  <a:cubicBezTo>
                    <a:pt x="1949" y="1186"/>
                    <a:pt x="1949" y="1186"/>
                    <a:pt x="1949" y="1186"/>
                  </a:cubicBezTo>
                  <a:cubicBezTo>
                    <a:pt x="1945" y="1191"/>
                    <a:pt x="1938" y="1200"/>
                    <a:pt x="1932" y="1212"/>
                  </a:cubicBezTo>
                  <a:cubicBezTo>
                    <a:pt x="1922" y="1230"/>
                    <a:pt x="1912" y="1258"/>
                    <a:pt x="1912" y="1293"/>
                  </a:cubicBezTo>
                  <a:cubicBezTo>
                    <a:pt x="1926" y="1293"/>
                    <a:pt x="1926" y="1293"/>
                    <a:pt x="1926" y="1293"/>
                  </a:cubicBezTo>
                  <a:cubicBezTo>
                    <a:pt x="1940" y="1293"/>
                    <a:pt x="1940" y="1293"/>
                    <a:pt x="1940" y="1293"/>
                  </a:cubicBezTo>
                  <a:cubicBezTo>
                    <a:pt x="1940" y="1263"/>
                    <a:pt x="1948" y="1240"/>
                    <a:pt x="1957" y="1225"/>
                  </a:cubicBezTo>
                  <a:cubicBezTo>
                    <a:pt x="1961" y="1217"/>
                    <a:pt x="1965" y="1211"/>
                    <a:pt x="1968" y="1207"/>
                  </a:cubicBezTo>
                  <a:cubicBezTo>
                    <a:pt x="1970" y="1205"/>
                    <a:pt x="1971" y="1204"/>
                    <a:pt x="1972" y="1203"/>
                  </a:cubicBezTo>
                  <a:cubicBezTo>
                    <a:pt x="1972" y="1202"/>
                    <a:pt x="1972" y="1202"/>
                    <a:pt x="1973" y="1202"/>
                  </a:cubicBezTo>
                  <a:cubicBezTo>
                    <a:pt x="1973" y="1202"/>
                    <a:pt x="1973" y="1202"/>
                    <a:pt x="1973" y="1202"/>
                  </a:cubicBezTo>
                  <a:cubicBezTo>
                    <a:pt x="1973" y="1202"/>
                    <a:pt x="1973" y="1202"/>
                    <a:pt x="1973" y="1202"/>
                  </a:cubicBezTo>
                  <a:cubicBezTo>
                    <a:pt x="1977" y="1198"/>
                    <a:pt x="1977" y="1198"/>
                    <a:pt x="1977" y="1198"/>
                  </a:cubicBezTo>
                  <a:cubicBezTo>
                    <a:pt x="1977" y="1072"/>
                    <a:pt x="1977" y="1072"/>
                    <a:pt x="1977" y="1072"/>
                  </a:cubicBezTo>
                  <a:cubicBezTo>
                    <a:pt x="1977" y="883"/>
                    <a:pt x="1977" y="883"/>
                    <a:pt x="1977" y="883"/>
                  </a:cubicBezTo>
                  <a:cubicBezTo>
                    <a:pt x="1859" y="737"/>
                    <a:pt x="1859" y="737"/>
                    <a:pt x="1859" y="737"/>
                  </a:cubicBezTo>
                  <a:cubicBezTo>
                    <a:pt x="1853" y="737"/>
                    <a:pt x="1853" y="737"/>
                    <a:pt x="1853" y="737"/>
                  </a:cubicBezTo>
                  <a:cubicBezTo>
                    <a:pt x="1853" y="736"/>
                    <a:pt x="1851" y="736"/>
                    <a:pt x="1849" y="735"/>
                  </a:cubicBezTo>
                  <a:cubicBezTo>
                    <a:pt x="1845" y="734"/>
                    <a:pt x="1839" y="730"/>
                    <a:pt x="1832" y="721"/>
                  </a:cubicBezTo>
                  <a:cubicBezTo>
                    <a:pt x="1825" y="712"/>
                    <a:pt x="1817" y="698"/>
                    <a:pt x="1811" y="674"/>
                  </a:cubicBezTo>
                  <a:cubicBezTo>
                    <a:pt x="1802" y="638"/>
                    <a:pt x="1798" y="604"/>
                    <a:pt x="1795" y="579"/>
                  </a:cubicBezTo>
                  <a:cubicBezTo>
                    <a:pt x="1794" y="567"/>
                    <a:pt x="1794" y="557"/>
                    <a:pt x="1793" y="550"/>
                  </a:cubicBezTo>
                  <a:cubicBezTo>
                    <a:pt x="1793" y="546"/>
                    <a:pt x="1793" y="544"/>
                    <a:pt x="1793" y="542"/>
                  </a:cubicBezTo>
                  <a:cubicBezTo>
                    <a:pt x="1793" y="541"/>
                    <a:pt x="1793" y="540"/>
                    <a:pt x="1793" y="540"/>
                  </a:cubicBezTo>
                  <a:cubicBezTo>
                    <a:pt x="1793" y="539"/>
                    <a:pt x="1793" y="539"/>
                    <a:pt x="1793" y="539"/>
                  </a:cubicBezTo>
                  <a:cubicBezTo>
                    <a:pt x="1793" y="539"/>
                    <a:pt x="1793" y="539"/>
                    <a:pt x="1793" y="539"/>
                  </a:cubicBezTo>
                  <a:cubicBezTo>
                    <a:pt x="1793" y="535"/>
                    <a:pt x="1793" y="535"/>
                    <a:pt x="1793" y="535"/>
                  </a:cubicBezTo>
                  <a:cubicBezTo>
                    <a:pt x="1727" y="422"/>
                    <a:pt x="1727" y="422"/>
                    <a:pt x="1727" y="422"/>
                  </a:cubicBezTo>
                  <a:cubicBezTo>
                    <a:pt x="1727" y="422"/>
                    <a:pt x="1727" y="422"/>
                    <a:pt x="1726" y="421"/>
                  </a:cubicBezTo>
                  <a:cubicBezTo>
                    <a:pt x="1724" y="417"/>
                    <a:pt x="1712" y="396"/>
                    <a:pt x="1701" y="373"/>
                  </a:cubicBezTo>
                  <a:cubicBezTo>
                    <a:pt x="1695" y="362"/>
                    <a:pt x="1689" y="350"/>
                    <a:pt x="1684" y="339"/>
                  </a:cubicBezTo>
                  <a:cubicBezTo>
                    <a:pt x="1681" y="334"/>
                    <a:pt x="1679" y="329"/>
                    <a:pt x="1677" y="325"/>
                  </a:cubicBezTo>
                  <a:cubicBezTo>
                    <a:pt x="1675" y="320"/>
                    <a:pt x="1674" y="317"/>
                    <a:pt x="1673" y="314"/>
                  </a:cubicBezTo>
                  <a:cubicBezTo>
                    <a:pt x="1670" y="307"/>
                    <a:pt x="1667" y="301"/>
                    <a:pt x="1663" y="297"/>
                  </a:cubicBezTo>
                  <a:cubicBezTo>
                    <a:pt x="1660" y="294"/>
                    <a:pt x="1658" y="292"/>
                    <a:pt x="1656" y="291"/>
                  </a:cubicBezTo>
                  <a:cubicBezTo>
                    <a:pt x="1654" y="289"/>
                    <a:pt x="1653" y="288"/>
                    <a:pt x="1652" y="288"/>
                  </a:cubicBezTo>
                  <a:cubicBezTo>
                    <a:pt x="1651" y="286"/>
                    <a:pt x="1651" y="286"/>
                    <a:pt x="1650" y="284"/>
                  </a:cubicBezTo>
                  <a:cubicBezTo>
                    <a:pt x="1650" y="282"/>
                    <a:pt x="1649" y="280"/>
                    <a:pt x="1649" y="275"/>
                  </a:cubicBezTo>
                  <a:cubicBezTo>
                    <a:pt x="1649" y="268"/>
                    <a:pt x="1650" y="256"/>
                    <a:pt x="1655" y="239"/>
                  </a:cubicBezTo>
                  <a:cubicBezTo>
                    <a:pt x="1664" y="204"/>
                    <a:pt x="1677" y="175"/>
                    <a:pt x="1688" y="155"/>
                  </a:cubicBezTo>
                  <a:cubicBezTo>
                    <a:pt x="1693" y="145"/>
                    <a:pt x="1698" y="138"/>
                    <a:pt x="1702" y="133"/>
                  </a:cubicBezTo>
                  <a:cubicBezTo>
                    <a:pt x="1704" y="130"/>
                    <a:pt x="1705" y="128"/>
                    <a:pt x="1706" y="127"/>
                  </a:cubicBezTo>
                  <a:cubicBezTo>
                    <a:pt x="1706" y="126"/>
                    <a:pt x="1707" y="126"/>
                    <a:pt x="1707" y="125"/>
                  </a:cubicBezTo>
                  <a:cubicBezTo>
                    <a:pt x="1707" y="125"/>
                    <a:pt x="1707" y="125"/>
                    <a:pt x="1707" y="125"/>
                  </a:cubicBezTo>
                  <a:cubicBezTo>
                    <a:pt x="1707" y="125"/>
                    <a:pt x="1707" y="125"/>
                    <a:pt x="1707" y="125"/>
                  </a:cubicBezTo>
                  <a:cubicBezTo>
                    <a:pt x="1707" y="125"/>
                    <a:pt x="1707" y="125"/>
                    <a:pt x="1707" y="125"/>
                  </a:cubicBezTo>
                  <a:cubicBezTo>
                    <a:pt x="1713" y="118"/>
                    <a:pt x="1713" y="118"/>
                    <a:pt x="1713" y="118"/>
                  </a:cubicBezTo>
                  <a:cubicBezTo>
                    <a:pt x="1656" y="0"/>
                    <a:pt x="1656" y="0"/>
                    <a:pt x="16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5" name="Rectangle 70"/>
            <p:cNvSpPr>
              <a:spLocks noChangeArrowheads="1"/>
            </p:cNvSpPr>
            <p:nvPr/>
          </p:nvSpPr>
          <p:spPr bwMode="auto">
            <a:xfrm>
              <a:off x="6511052" y="-4564412"/>
              <a:ext cx="1588" cy="1588"/>
            </a:xfrm>
            <a:prstGeom prst="rect">
              <a:avLst/>
            </a:prstGeom>
            <a:solidFill>
              <a:srgbClr val="FFE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6" name="Freeform 71"/>
            <p:cNvSpPr>
              <a:spLocks/>
            </p:cNvSpPr>
            <p:nvPr/>
          </p:nvSpPr>
          <p:spPr bwMode="auto">
            <a:xfrm>
              <a:off x="6511052" y="-4564412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7" name="Freeform 72"/>
            <p:cNvSpPr>
              <a:spLocks noEditPoints="1"/>
            </p:cNvSpPr>
            <p:nvPr/>
          </p:nvSpPr>
          <p:spPr bwMode="auto">
            <a:xfrm>
              <a:off x="6415802" y="-5077175"/>
              <a:ext cx="1112840" cy="1285876"/>
            </a:xfrm>
            <a:custGeom>
              <a:avLst/>
              <a:gdLst>
                <a:gd name="T0" fmla="*/ 146 w 1656"/>
                <a:gd name="T1" fmla="*/ 762 h 1914"/>
                <a:gd name="T2" fmla="*/ 146 w 1656"/>
                <a:gd name="T3" fmla="*/ 762 h 1914"/>
                <a:gd name="T4" fmla="*/ 146 w 1656"/>
                <a:gd name="T5" fmla="*/ 760 h 1914"/>
                <a:gd name="T6" fmla="*/ 146 w 1656"/>
                <a:gd name="T7" fmla="*/ 760 h 1914"/>
                <a:gd name="T8" fmla="*/ 1478 w 1656"/>
                <a:gd name="T9" fmla="*/ 149 h 1914"/>
                <a:gd name="T10" fmla="*/ 1078 w 1656"/>
                <a:gd name="T11" fmla="*/ 295 h 1914"/>
                <a:gd name="T12" fmla="*/ 492 w 1656"/>
                <a:gd name="T13" fmla="*/ 304 h 1914"/>
                <a:gd name="T14" fmla="*/ 272 w 1656"/>
                <a:gd name="T15" fmla="*/ 89 h 1914"/>
                <a:gd name="T16" fmla="*/ 189 w 1656"/>
                <a:gd name="T17" fmla="*/ 160 h 1914"/>
                <a:gd name="T18" fmla="*/ 84 w 1656"/>
                <a:gd name="T19" fmla="*/ 479 h 1914"/>
                <a:gd name="T20" fmla="*/ 89 w 1656"/>
                <a:gd name="T21" fmla="*/ 536 h 1914"/>
                <a:gd name="T22" fmla="*/ 89 w 1656"/>
                <a:gd name="T23" fmla="*/ 536 h 1914"/>
                <a:gd name="T24" fmla="*/ 74 w 1656"/>
                <a:gd name="T25" fmla="*/ 636 h 1914"/>
                <a:gd name="T26" fmla="*/ 80 w 1656"/>
                <a:gd name="T27" fmla="*/ 719 h 1914"/>
                <a:gd name="T28" fmla="*/ 126 w 1656"/>
                <a:gd name="T29" fmla="*/ 759 h 1914"/>
                <a:gd name="T30" fmla="*/ 140 w 1656"/>
                <a:gd name="T31" fmla="*/ 764 h 1914"/>
                <a:gd name="T32" fmla="*/ 147 w 1656"/>
                <a:gd name="T33" fmla="*/ 763 h 1914"/>
                <a:gd name="T34" fmla="*/ 163 w 1656"/>
                <a:gd name="T35" fmla="*/ 770 h 1914"/>
                <a:gd name="T36" fmla="*/ 247 w 1656"/>
                <a:gd name="T37" fmla="*/ 838 h 1914"/>
                <a:gd name="T38" fmla="*/ 269 w 1656"/>
                <a:gd name="T39" fmla="*/ 859 h 1914"/>
                <a:gd name="T40" fmla="*/ 418 w 1656"/>
                <a:gd name="T41" fmla="*/ 1043 h 1914"/>
                <a:gd name="T42" fmla="*/ 269 w 1656"/>
                <a:gd name="T43" fmla="*/ 1211 h 1914"/>
                <a:gd name="T44" fmla="*/ 137 w 1656"/>
                <a:gd name="T45" fmla="*/ 1484 h 1914"/>
                <a:gd name="T46" fmla="*/ 148 w 1656"/>
                <a:gd name="T47" fmla="*/ 1727 h 1914"/>
                <a:gd name="T48" fmla="*/ 0 w 1656"/>
                <a:gd name="T49" fmla="*/ 1914 h 1914"/>
                <a:gd name="T50" fmla="*/ 185 w 1656"/>
                <a:gd name="T51" fmla="*/ 1567 h 1914"/>
                <a:gd name="T52" fmla="*/ 238 w 1656"/>
                <a:gd name="T53" fmla="*/ 1326 h 1914"/>
                <a:gd name="T54" fmla="*/ 365 w 1656"/>
                <a:gd name="T55" fmla="*/ 1136 h 1914"/>
                <a:gd name="T56" fmla="*/ 291 w 1656"/>
                <a:gd name="T57" fmla="*/ 842 h 1914"/>
                <a:gd name="T58" fmla="*/ 235 w 1656"/>
                <a:gd name="T59" fmla="*/ 790 h 1914"/>
                <a:gd name="T60" fmla="*/ 168 w 1656"/>
                <a:gd name="T61" fmla="*/ 741 h 1914"/>
                <a:gd name="T62" fmla="*/ 147 w 1656"/>
                <a:gd name="T63" fmla="*/ 735 h 1914"/>
                <a:gd name="T64" fmla="*/ 143 w 1656"/>
                <a:gd name="T65" fmla="*/ 736 h 1914"/>
                <a:gd name="T66" fmla="*/ 143 w 1656"/>
                <a:gd name="T67" fmla="*/ 736 h 1914"/>
                <a:gd name="T68" fmla="*/ 110 w 1656"/>
                <a:gd name="T69" fmla="*/ 715 h 1914"/>
                <a:gd name="T70" fmla="*/ 96 w 1656"/>
                <a:gd name="T71" fmla="*/ 675 h 1914"/>
                <a:gd name="T72" fmla="*/ 96 w 1656"/>
                <a:gd name="T73" fmla="*/ 675 h 1914"/>
                <a:gd name="T74" fmla="*/ 101 w 1656"/>
                <a:gd name="T75" fmla="*/ 644 h 1914"/>
                <a:gd name="T76" fmla="*/ 117 w 1656"/>
                <a:gd name="T77" fmla="*/ 536 h 1914"/>
                <a:gd name="T78" fmla="*/ 110 w 1656"/>
                <a:gd name="T79" fmla="*/ 469 h 1914"/>
                <a:gd name="T80" fmla="*/ 207 w 1656"/>
                <a:gd name="T81" fmla="*/ 181 h 1914"/>
                <a:gd name="T82" fmla="*/ 288 w 1656"/>
                <a:gd name="T83" fmla="*/ 332 h 1914"/>
                <a:gd name="T84" fmla="*/ 787 w 1656"/>
                <a:gd name="T85" fmla="*/ 332 h 1914"/>
                <a:gd name="T86" fmla="*/ 1278 w 1656"/>
                <a:gd name="T87" fmla="*/ 248 h 1914"/>
                <a:gd name="T88" fmla="*/ 1656 w 1656"/>
                <a:gd name="T89" fmla="*/ 27 h 1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56" h="1914">
                  <a:moveTo>
                    <a:pt x="146" y="762"/>
                  </a:moveTo>
                  <a:cubicBezTo>
                    <a:pt x="146" y="762"/>
                    <a:pt x="146" y="762"/>
                    <a:pt x="146" y="762"/>
                  </a:cubicBezTo>
                  <a:moveTo>
                    <a:pt x="146" y="762"/>
                  </a:moveTo>
                  <a:cubicBezTo>
                    <a:pt x="146" y="762"/>
                    <a:pt x="146" y="762"/>
                    <a:pt x="146" y="762"/>
                  </a:cubicBezTo>
                  <a:moveTo>
                    <a:pt x="146" y="760"/>
                  </a:moveTo>
                  <a:cubicBezTo>
                    <a:pt x="146" y="760"/>
                    <a:pt x="146" y="760"/>
                    <a:pt x="146" y="760"/>
                  </a:cubicBezTo>
                  <a:moveTo>
                    <a:pt x="146" y="760"/>
                  </a:moveTo>
                  <a:cubicBezTo>
                    <a:pt x="146" y="760"/>
                    <a:pt x="146" y="760"/>
                    <a:pt x="146" y="760"/>
                  </a:cubicBezTo>
                  <a:moveTo>
                    <a:pt x="1643" y="0"/>
                  </a:moveTo>
                  <a:cubicBezTo>
                    <a:pt x="1478" y="149"/>
                    <a:pt x="1478" y="149"/>
                    <a:pt x="1478" y="149"/>
                  </a:cubicBezTo>
                  <a:cubicBezTo>
                    <a:pt x="1269" y="222"/>
                    <a:pt x="1269" y="222"/>
                    <a:pt x="1269" y="222"/>
                  </a:cubicBezTo>
                  <a:cubicBezTo>
                    <a:pt x="1078" y="295"/>
                    <a:pt x="1078" y="295"/>
                    <a:pt x="1078" y="295"/>
                  </a:cubicBezTo>
                  <a:cubicBezTo>
                    <a:pt x="786" y="304"/>
                    <a:pt x="786" y="304"/>
                    <a:pt x="786" y="304"/>
                  </a:cubicBezTo>
                  <a:cubicBezTo>
                    <a:pt x="492" y="304"/>
                    <a:pt x="492" y="304"/>
                    <a:pt x="492" y="304"/>
                  </a:cubicBezTo>
                  <a:cubicBezTo>
                    <a:pt x="311" y="304"/>
                    <a:pt x="311" y="304"/>
                    <a:pt x="311" y="304"/>
                  </a:cubicBezTo>
                  <a:cubicBezTo>
                    <a:pt x="272" y="89"/>
                    <a:pt x="272" y="89"/>
                    <a:pt x="272" y="89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6" y="314"/>
                    <a:pt x="6" y="314"/>
                    <a:pt x="6" y="314"/>
                  </a:cubicBezTo>
                  <a:cubicBezTo>
                    <a:pt x="84" y="479"/>
                    <a:pt x="84" y="479"/>
                    <a:pt x="84" y="479"/>
                  </a:cubicBezTo>
                  <a:cubicBezTo>
                    <a:pt x="85" y="484"/>
                    <a:pt x="89" y="505"/>
                    <a:pt x="89" y="536"/>
                  </a:cubicBezTo>
                  <a:cubicBezTo>
                    <a:pt x="89" y="536"/>
                    <a:pt x="89" y="536"/>
                    <a:pt x="89" y="536"/>
                  </a:cubicBezTo>
                  <a:cubicBezTo>
                    <a:pt x="89" y="536"/>
                    <a:pt x="89" y="536"/>
                    <a:pt x="89" y="536"/>
                  </a:cubicBezTo>
                  <a:cubicBezTo>
                    <a:pt x="89" y="536"/>
                    <a:pt x="89" y="536"/>
                    <a:pt x="89" y="536"/>
                  </a:cubicBezTo>
                  <a:cubicBezTo>
                    <a:pt x="89" y="562"/>
                    <a:pt x="86" y="596"/>
                    <a:pt x="75" y="633"/>
                  </a:cubicBezTo>
                  <a:cubicBezTo>
                    <a:pt x="75" y="634"/>
                    <a:pt x="75" y="635"/>
                    <a:pt x="74" y="636"/>
                  </a:cubicBezTo>
                  <a:cubicBezTo>
                    <a:pt x="70" y="650"/>
                    <a:pt x="68" y="663"/>
                    <a:pt x="68" y="675"/>
                  </a:cubicBezTo>
                  <a:cubicBezTo>
                    <a:pt x="68" y="692"/>
                    <a:pt x="73" y="707"/>
                    <a:pt x="80" y="719"/>
                  </a:cubicBezTo>
                  <a:cubicBezTo>
                    <a:pt x="85" y="728"/>
                    <a:pt x="91" y="736"/>
                    <a:pt x="98" y="741"/>
                  </a:cubicBezTo>
                  <a:cubicBezTo>
                    <a:pt x="108" y="750"/>
                    <a:pt x="118" y="756"/>
                    <a:pt x="126" y="759"/>
                  </a:cubicBezTo>
                  <a:cubicBezTo>
                    <a:pt x="134" y="762"/>
                    <a:pt x="139" y="763"/>
                    <a:pt x="140" y="764"/>
                  </a:cubicBezTo>
                  <a:cubicBezTo>
                    <a:pt x="140" y="764"/>
                    <a:pt x="140" y="764"/>
                    <a:pt x="140" y="764"/>
                  </a:cubicBezTo>
                  <a:cubicBezTo>
                    <a:pt x="144" y="764"/>
                    <a:pt x="144" y="764"/>
                    <a:pt x="144" y="764"/>
                  </a:cubicBezTo>
                  <a:cubicBezTo>
                    <a:pt x="147" y="763"/>
                    <a:pt x="147" y="763"/>
                    <a:pt x="147" y="763"/>
                  </a:cubicBezTo>
                  <a:cubicBezTo>
                    <a:pt x="147" y="763"/>
                    <a:pt x="148" y="764"/>
                    <a:pt x="150" y="764"/>
                  </a:cubicBezTo>
                  <a:cubicBezTo>
                    <a:pt x="153" y="765"/>
                    <a:pt x="157" y="767"/>
                    <a:pt x="163" y="770"/>
                  </a:cubicBezTo>
                  <a:cubicBezTo>
                    <a:pt x="172" y="776"/>
                    <a:pt x="184" y="784"/>
                    <a:pt x="196" y="794"/>
                  </a:cubicBezTo>
                  <a:cubicBezTo>
                    <a:pt x="215" y="808"/>
                    <a:pt x="233" y="825"/>
                    <a:pt x="247" y="838"/>
                  </a:cubicBezTo>
                  <a:cubicBezTo>
                    <a:pt x="254" y="845"/>
                    <a:pt x="260" y="851"/>
                    <a:pt x="264" y="855"/>
                  </a:cubicBezTo>
                  <a:cubicBezTo>
                    <a:pt x="267" y="857"/>
                    <a:pt x="268" y="858"/>
                    <a:pt x="269" y="859"/>
                  </a:cubicBezTo>
                  <a:cubicBezTo>
                    <a:pt x="270" y="860"/>
                    <a:pt x="270" y="860"/>
                    <a:pt x="270" y="860"/>
                  </a:cubicBezTo>
                  <a:cubicBezTo>
                    <a:pt x="418" y="1043"/>
                    <a:pt x="418" y="1043"/>
                    <a:pt x="418" y="1043"/>
                  </a:cubicBezTo>
                  <a:cubicBezTo>
                    <a:pt x="344" y="1117"/>
                    <a:pt x="344" y="1117"/>
                    <a:pt x="344" y="1117"/>
                  </a:cubicBezTo>
                  <a:cubicBezTo>
                    <a:pt x="269" y="1211"/>
                    <a:pt x="269" y="1211"/>
                    <a:pt x="269" y="1211"/>
                  </a:cubicBezTo>
                  <a:cubicBezTo>
                    <a:pt x="213" y="1314"/>
                    <a:pt x="213" y="1314"/>
                    <a:pt x="213" y="1314"/>
                  </a:cubicBezTo>
                  <a:cubicBezTo>
                    <a:pt x="137" y="1484"/>
                    <a:pt x="137" y="1484"/>
                    <a:pt x="137" y="1484"/>
                  </a:cubicBezTo>
                  <a:cubicBezTo>
                    <a:pt x="156" y="1569"/>
                    <a:pt x="156" y="1569"/>
                    <a:pt x="156" y="1569"/>
                  </a:cubicBezTo>
                  <a:cubicBezTo>
                    <a:pt x="148" y="1727"/>
                    <a:pt x="148" y="1727"/>
                    <a:pt x="148" y="1727"/>
                  </a:cubicBezTo>
                  <a:cubicBezTo>
                    <a:pt x="0" y="1875"/>
                    <a:pt x="0" y="1875"/>
                    <a:pt x="0" y="1875"/>
                  </a:cubicBezTo>
                  <a:cubicBezTo>
                    <a:pt x="0" y="1914"/>
                    <a:pt x="0" y="1914"/>
                    <a:pt x="0" y="1914"/>
                  </a:cubicBezTo>
                  <a:cubicBezTo>
                    <a:pt x="175" y="1740"/>
                    <a:pt x="175" y="1740"/>
                    <a:pt x="175" y="1740"/>
                  </a:cubicBezTo>
                  <a:cubicBezTo>
                    <a:pt x="185" y="1567"/>
                    <a:pt x="185" y="1567"/>
                    <a:pt x="185" y="1567"/>
                  </a:cubicBezTo>
                  <a:cubicBezTo>
                    <a:pt x="167" y="1487"/>
                    <a:pt x="167" y="1487"/>
                    <a:pt x="167" y="1487"/>
                  </a:cubicBezTo>
                  <a:cubicBezTo>
                    <a:pt x="238" y="1326"/>
                    <a:pt x="238" y="1326"/>
                    <a:pt x="238" y="1326"/>
                  </a:cubicBezTo>
                  <a:cubicBezTo>
                    <a:pt x="293" y="1226"/>
                    <a:pt x="293" y="1226"/>
                    <a:pt x="293" y="1226"/>
                  </a:cubicBezTo>
                  <a:cubicBezTo>
                    <a:pt x="365" y="1136"/>
                    <a:pt x="365" y="1136"/>
                    <a:pt x="365" y="1136"/>
                  </a:cubicBezTo>
                  <a:cubicBezTo>
                    <a:pt x="456" y="1045"/>
                    <a:pt x="456" y="1045"/>
                    <a:pt x="456" y="1045"/>
                  </a:cubicBezTo>
                  <a:cubicBezTo>
                    <a:pt x="291" y="842"/>
                    <a:pt x="291" y="842"/>
                    <a:pt x="291" y="842"/>
                  </a:cubicBezTo>
                  <a:cubicBezTo>
                    <a:pt x="291" y="841"/>
                    <a:pt x="291" y="841"/>
                    <a:pt x="291" y="841"/>
                  </a:cubicBezTo>
                  <a:cubicBezTo>
                    <a:pt x="291" y="841"/>
                    <a:pt x="265" y="815"/>
                    <a:pt x="235" y="790"/>
                  </a:cubicBezTo>
                  <a:cubicBezTo>
                    <a:pt x="220" y="777"/>
                    <a:pt x="204" y="764"/>
                    <a:pt x="189" y="754"/>
                  </a:cubicBezTo>
                  <a:cubicBezTo>
                    <a:pt x="182" y="749"/>
                    <a:pt x="175" y="744"/>
                    <a:pt x="168" y="741"/>
                  </a:cubicBezTo>
                  <a:cubicBezTo>
                    <a:pt x="164" y="739"/>
                    <a:pt x="161" y="738"/>
                    <a:pt x="157" y="737"/>
                  </a:cubicBezTo>
                  <a:cubicBezTo>
                    <a:pt x="154" y="736"/>
                    <a:pt x="150" y="735"/>
                    <a:pt x="147" y="735"/>
                  </a:cubicBezTo>
                  <a:cubicBezTo>
                    <a:pt x="147" y="735"/>
                    <a:pt x="147" y="735"/>
                    <a:pt x="147" y="735"/>
                  </a:cubicBezTo>
                  <a:cubicBezTo>
                    <a:pt x="146" y="735"/>
                    <a:pt x="145" y="735"/>
                    <a:pt x="143" y="736"/>
                  </a:cubicBezTo>
                  <a:cubicBezTo>
                    <a:pt x="143" y="736"/>
                    <a:pt x="143" y="736"/>
                    <a:pt x="143" y="736"/>
                  </a:cubicBezTo>
                  <a:cubicBezTo>
                    <a:pt x="143" y="736"/>
                    <a:pt x="143" y="736"/>
                    <a:pt x="143" y="736"/>
                  </a:cubicBezTo>
                  <a:cubicBezTo>
                    <a:pt x="142" y="735"/>
                    <a:pt x="139" y="734"/>
                    <a:pt x="136" y="733"/>
                  </a:cubicBezTo>
                  <a:cubicBezTo>
                    <a:pt x="129" y="730"/>
                    <a:pt x="118" y="724"/>
                    <a:pt x="110" y="715"/>
                  </a:cubicBezTo>
                  <a:cubicBezTo>
                    <a:pt x="106" y="710"/>
                    <a:pt x="103" y="705"/>
                    <a:pt x="100" y="698"/>
                  </a:cubicBezTo>
                  <a:cubicBezTo>
                    <a:pt x="98" y="692"/>
                    <a:pt x="96" y="684"/>
                    <a:pt x="96" y="675"/>
                  </a:cubicBezTo>
                  <a:cubicBezTo>
                    <a:pt x="96" y="675"/>
                    <a:pt x="96" y="675"/>
                    <a:pt x="96" y="675"/>
                  </a:cubicBezTo>
                  <a:cubicBezTo>
                    <a:pt x="96" y="675"/>
                    <a:pt x="96" y="675"/>
                    <a:pt x="96" y="675"/>
                  </a:cubicBezTo>
                  <a:cubicBezTo>
                    <a:pt x="96" y="675"/>
                    <a:pt x="96" y="675"/>
                    <a:pt x="96" y="675"/>
                  </a:cubicBezTo>
                  <a:cubicBezTo>
                    <a:pt x="96" y="666"/>
                    <a:pt x="98" y="656"/>
                    <a:pt x="101" y="644"/>
                  </a:cubicBezTo>
                  <a:cubicBezTo>
                    <a:pt x="104" y="635"/>
                    <a:pt x="106" y="627"/>
                    <a:pt x="108" y="619"/>
                  </a:cubicBezTo>
                  <a:cubicBezTo>
                    <a:pt x="115" y="588"/>
                    <a:pt x="117" y="559"/>
                    <a:pt x="117" y="536"/>
                  </a:cubicBezTo>
                  <a:cubicBezTo>
                    <a:pt x="117" y="497"/>
                    <a:pt x="111" y="472"/>
                    <a:pt x="111" y="471"/>
                  </a:cubicBezTo>
                  <a:cubicBezTo>
                    <a:pt x="110" y="469"/>
                    <a:pt x="110" y="469"/>
                    <a:pt x="110" y="469"/>
                  </a:cubicBezTo>
                  <a:cubicBezTo>
                    <a:pt x="41" y="322"/>
                    <a:pt x="41" y="322"/>
                    <a:pt x="41" y="322"/>
                  </a:cubicBezTo>
                  <a:cubicBezTo>
                    <a:pt x="207" y="181"/>
                    <a:pt x="207" y="181"/>
                    <a:pt x="207" y="181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88" y="332"/>
                    <a:pt x="288" y="332"/>
                    <a:pt x="288" y="332"/>
                  </a:cubicBezTo>
                  <a:cubicBezTo>
                    <a:pt x="492" y="332"/>
                    <a:pt x="492" y="332"/>
                    <a:pt x="492" y="332"/>
                  </a:cubicBezTo>
                  <a:cubicBezTo>
                    <a:pt x="787" y="332"/>
                    <a:pt x="787" y="332"/>
                    <a:pt x="787" y="332"/>
                  </a:cubicBezTo>
                  <a:cubicBezTo>
                    <a:pt x="1083" y="323"/>
                    <a:pt x="1083" y="323"/>
                    <a:pt x="1083" y="323"/>
                  </a:cubicBezTo>
                  <a:cubicBezTo>
                    <a:pt x="1278" y="248"/>
                    <a:pt x="1278" y="248"/>
                    <a:pt x="1278" y="248"/>
                  </a:cubicBezTo>
                  <a:cubicBezTo>
                    <a:pt x="1492" y="174"/>
                    <a:pt x="1492" y="174"/>
                    <a:pt x="1492" y="174"/>
                  </a:cubicBezTo>
                  <a:cubicBezTo>
                    <a:pt x="1656" y="27"/>
                    <a:pt x="1656" y="27"/>
                    <a:pt x="1656" y="27"/>
                  </a:cubicBezTo>
                  <a:cubicBezTo>
                    <a:pt x="1643" y="0"/>
                    <a:pt x="1643" y="0"/>
                    <a:pt x="164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8" name="Freeform 73"/>
            <p:cNvSpPr>
              <a:spLocks noEditPoints="1"/>
            </p:cNvSpPr>
            <p:nvPr/>
          </p:nvSpPr>
          <p:spPr bwMode="auto">
            <a:xfrm>
              <a:off x="6444377" y="-4861275"/>
              <a:ext cx="277813" cy="836613"/>
            </a:xfrm>
            <a:custGeom>
              <a:avLst/>
              <a:gdLst>
                <a:gd name="T0" fmla="*/ 126 w 415"/>
                <a:gd name="T1" fmla="*/ 1165 h 1245"/>
                <a:gd name="T2" fmla="*/ 126 w 415"/>
                <a:gd name="T3" fmla="*/ 1165 h 1245"/>
                <a:gd name="T4" fmla="*/ 144 w 415"/>
                <a:gd name="T5" fmla="*/ 1245 h 1245"/>
                <a:gd name="T6" fmla="*/ 126 w 415"/>
                <a:gd name="T7" fmla="*/ 1165 h 1245"/>
                <a:gd name="T8" fmla="*/ 106 w 415"/>
                <a:gd name="T9" fmla="*/ 413 h 1245"/>
                <a:gd name="T10" fmla="*/ 106 w 415"/>
                <a:gd name="T11" fmla="*/ 413 h 1245"/>
                <a:gd name="T12" fmla="*/ 106 w 415"/>
                <a:gd name="T13" fmla="*/ 413 h 1245"/>
                <a:gd name="T14" fmla="*/ 116 w 415"/>
                <a:gd name="T15" fmla="*/ 415 h 1245"/>
                <a:gd name="T16" fmla="*/ 127 w 415"/>
                <a:gd name="T17" fmla="*/ 419 h 1245"/>
                <a:gd name="T18" fmla="*/ 148 w 415"/>
                <a:gd name="T19" fmla="*/ 432 h 1245"/>
                <a:gd name="T20" fmla="*/ 194 w 415"/>
                <a:gd name="T21" fmla="*/ 468 h 1245"/>
                <a:gd name="T22" fmla="*/ 250 w 415"/>
                <a:gd name="T23" fmla="*/ 519 h 1245"/>
                <a:gd name="T24" fmla="*/ 250 w 415"/>
                <a:gd name="T25" fmla="*/ 520 h 1245"/>
                <a:gd name="T26" fmla="*/ 415 w 415"/>
                <a:gd name="T27" fmla="*/ 723 h 1245"/>
                <a:gd name="T28" fmla="*/ 250 w 415"/>
                <a:gd name="T29" fmla="*/ 520 h 1245"/>
                <a:gd name="T30" fmla="*/ 250 w 415"/>
                <a:gd name="T31" fmla="*/ 519 h 1245"/>
                <a:gd name="T32" fmla="*/ 194 w 415"/>
                <a:gd name="T33" fmla="*/ 468 h 1245"/>
                <a:gd name="T34" fmla="*/ 148 w 415"/>
                <a:gd name="T35" fmla="*/ 432 h 1245"/>
                <a:gd name="T36" fmla="*/ 127 w 415"/>
                <a:gd name="T37" fmla="*/ 419 h 1245"/>
                <a:gd name="T38" fmla="*/ 116 w 415"/>
                <a:gd name="T39" fmla="*/ 415 h 1245"/>
                <a:gd name="T40" fmla="*/ 106 w 415"/>
                <a:gd name="T41" fmla="*/ 413 h 1245"/>
                <a:gd name="T42" fmla="*/ 55 w 415"/>
                <a:gd name="T43" fmla="*/ 353 h 1245"/>
                <a:gd name="T44" fmla="*/ 55 w 415"/>
                <a:gd name="T45" fmla="*/ 353 h 1245"/>
                <a:gd name="T46" fmla="*/ 59 w 415"/>
                <a:gd name="T47" fmla="*/ 376 h 1245"/>
                <a:gd name="T48" fmla="*/ 69 w 415"/>
                <a:gd name="T49" fmla="*/ 393 h 1245"/>
                <a:gd name="T50" fmla="*/ 95 w 415"/>
                <a:gd name="T51" fmla="*/ 411 h 1245"/>
                <a:gd name="T52" fmla="*/ 102 w 415"/>
                <a:gd name="T53" fmla="*/ 414 h 1245"/>
                <a:gd name="T54" fmla="*/ 102 w 415"/>
                <a:gd name="T55" fmla="*/ 414 h 1245"/>
                <a:gd name="T56" fmla="*/ 95 w 415"/>
                <a:gd name="T57" fmla="*/ 411 h 1245"/>
                <a:gd name="T58" fmla="*/ 69 w 415"/>
                <a:gd name="T59" fmla="*/ 393 h 1245"/>
                <a:gd name="T60" fmla="*/ 59 w 415"/>
                <a:gd name="T61" fmla="*/ 376 h 1245"/>
                <a:gd name="T62" fmla="*/ 55 w 415"/>
                <a:gd name="T63" fmla="*/ 353 h 1245"/>
                <a:gd name="T64" fmla="*/ 67 w 415"/>
                <a:gd name="T65" fmla="*/ 297 h 1245"/>
                <a:gd name="T66" fmla="*/ 60 w 415"/>
                <a:gd name="T67" fmla="*/ 322 h 1245"/>
                <a:gd name="T68" fmla="*/ 55 w 415"/>
                <a:gd name="T69" fmla="*/ 353 h 1245"/>
                <a:gd name="T70" fmla="*/ 60 w 415"/>
                <a:gd name="T71" fmla="*/ 322 h 1245"/>
                <a:gd name="T72" fmla="*/ 67 w 415"/>
                <a:gd name="T73" fmla="*/ 297 h 1245"/>
                <a:gd name="T74" fmla="*/ 0 w 415"/>
                <a:gd name="T75" fmla="*/ 0 h 1245"/>
                <a:gd name="T76" fmla="*/ 0 w 415"/>
                <a:gd name="T77" fmla="*/ 0 h 1245"/>
                <a:gd name="T78" fmla="*/ 69 w 415"/>
                <a:gd name="T79" fmla="*/ 147 h 1245"/>
                <a:gd name="T80" fmla="*/ 70 w 415"/>
                <a:gd name="T81" fmla="*/ 149 h 1245"/>
                <a:gd name="T82" fmla="*/ 76 w 415"/>
                <a:gd name="T83" fmla="*/ 214 h 1245"/>
                <a:gd name="T84" fmla="*/ 76 w 415"/>
                <a:gd name="T85" fmla="*/ 214 h 1245"/>
                <a:gd name="T86" fmla="*/ 70 w 415"/>
                <a:gd name="T87" fmla="*/ 149 h 1245"/>
                <a:gd name="T88" fmla="*/ 69 w 415"/>
                <a:gd name="T89" fmla="*/ 147 h 1245"/>
                <a:gd name="T90" fmla="*/ 0 w 415"/>
                <a:gd name="T91" fmla="*/ 0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5" h="1245">
                  <a:moveTo>
                    <a:pt x="126" y="1165"/>
                  </a:moveTo>
                  <a:cubicBezTo>
                    <a:pt x="126" y="1165"/>
                    <a:pt x="126" y="1165"/>
                    <a:pt x="126" y="1165"/>
                  </a:cubicBezTo>
                  <a:cubicBezTo>
                    <a:pt x="144" y="1245"/>
                    <a:pt x="144" y="1245"/>
                    <a:pt x="144" y="1245"/>
                  </a:cubicBezTo>
                  <a:cubicBezTo>
                    <a:pt x="126" y="1165"/>
                    <a:pt x="126" y="1165"/>
                    <a:pt x="126" y="1165"/>
                  </a:cubicBezTo>
                  <a:moveTo>
                    <a:pt x="106" y="413"/>
                  </a:moveTo>
                  <a:cubicBezTo>
                    <a:pt x="106" y="413"/>
                    <a:pt x="106" y="413"/>
                    <a:pt x="106" y="413"/>
                  </a:cubicBezTo>
                  <a:cubicBezTo>
                    <a:pt x="106" y="413"/>
                    <a:pt x="106" y="413"/>
                    <a:pt x="106" y="413"/>
                  </a:cubicBezTo>
                  <a:cubicBezTo>
                    <a:pt x="109" y="413"/>
                    <a:pt x="113" y="414"/>
                    <a:pt x="116" y="415"/>
                  </a:cubicBezTo>
                  <a:cubicBezTo>
                    <a:pt x="120" y="416"/>
                    <a:pt x="123" y="417"/>
                    <a:pt x="127" y="419"/>
                  </a:cubicBezTo>
                  <a:cubicBezTo>
                    <a:pt x="134" y="422"/>
                    <a:pt x="141" y="427"/>
                    <a:pt x="148" y="432"/>
                  </a:cubicBezTo>
                  <a:cubicBezTo>
                    <a:pt x="163" y="442"/>
                    <a:pt x="179" y="455"/>
                    <a:pt x="194" y="468"/>
                  </a:cubicBezTo>
                  <a:cubicBezTo>
                    <a:pt x="224" y="493"/>
                    <a:pt x="250" y="519"/>
                    <a:pt x="250" y="519"/>
                  </a:cubicBezTo>
                  <a:cubicBezTo>
                    <a:pt x="250" y="520"/>
                    <a:pt x="250" y="520"/>
                    <a:pt x="250" y="520"/>
                  </a:cubicBezTo>
                  <a:cubicBezTo>
                    <a:pt x="415" y="723"/>
                    <a:pt x="415" y="723"/>
                    <a:pt x="415" y="723"/>
                  </a:cubicBezTo>
                  <a:cubicBezTo>
                    <a:pt x="250" y="520"/>
                    <a:pt x="250" y="520"/>
                    <a:pt x="250" y="520"/>
                  </a:cubicBezTo>
                  <a:cubicBezTo>
                    <a:pt x="250" y="519"/>
                    <a:pt x="250" y="519"/>
                    <a:pt x="250" y="519"/>
                  </a:cubicBezTo>
                  <a:cubicBezTo>
                    <a:pt x="250" y="519"/>
                    <a:pt x="224" y="493"/>
                    <a:pt x="194" y="468"/>
                  </a:cubicBezTo>
                  <a:cubicBezTo>
                    <a:pt x="179" y="455"/>
                    <a:pt x="163" y="442"/>
                    <a:pt x="148" y="432"/>
                  </a:cubicBezTo>
                  <a:cubicBezTo>
                    <a:pt x="141" y="427"/>
                    <a:pt x="134" y="422"/>
                    <a:pt x="127" y="419"/>
                  </a:cubicBezTo>
                  <a:cubicBezTo>
                    <a:pt x="123" y="417"/>
                    <a:pt x="120" y="416"/>
                    <a:pt x="116" y="415"/>
                  </a:cubicBezTo>
                  <a:cubicBezTo>
                    <a:pt x="113" y="414"/>
                    <a:pt x="109" y="413"/>
                    <a:pt x="106" y="413"/>
                  </a:cubicBezTo>
                  <a:moveTo>
                    <a:pt x="55" y="353"/>
                  </a:moveTo>
                  <a:cubicBezTo>
                    <a:pt x="55" y="353"/>
                    <a:pt x="55" y="353"/>
                    <a:pt x="55" y="353"/>
                  </a:cubicBezTo>
                  <a:cubicBezTo>
                    <a:pt x="55" y="362"/>
                    <a:pt x="57" y="370"/>
                    <a:pt x="59" y="376"/>
                  </a:cubicBezTo>
                  <a:cubicBezTo>
                    <a:pt x="62" y="383"/>
                    <a:pt x="65" y="388"/>
                    <a:pt x="69" y="393"/>
                  </a:cubicBezTo>
                  <a:cubicBezTo>
                    <a:pt x="77" y="402"/>
                    <a:pt x="88" y="408"/>
                    <a:pt x="95" y="411"/>
                  </a:cubicBezTo>
                  <a:cubicBezTo>
                    <a:pt x="98" y="412"/>
                    <a:pt x="101" y="413"/>
                    <a:pt x="102" y="414"/>
                  </a:cubicBezTo>
                  <a:cubicBezTo>
                    <a:pt x="102" y="414"/>
                    <a:pt x="102" y="414"/>
                    <a:pt x="102" y="414"/>
                  </a:cubicBezTo>
                  <a:cubicBezTo>
                    <a:pt x="101" y="413"/>
                    <a:pt x="98" y="412"/>
                    <a:pt x="95" y="411"/>
                  </a:cubicBezTo>
                  <a:cubicBezTo>
                    <a:pt x="88" y="408"/>
                    <a:pt x="77" y="402"/>
                    <a:pt x="69" y="393"/>
                  </a:cubicBezTo>
                  <a:cubicBezTo>
                    <a:pt x="65" y="388"/>
                    <a:pt x="62" y="383"/>
                    <a:pt x="59" y="376"/>
                  </a:cubicBezTo>
                  <a:cubicBezTo>
                    <a:pt x="57" y="370"/>
                    <a:pt x="55" y="362"/>
                    <a:pt x="55" y="353"/>
                  </a:cubicBezTo>
                  <a:moveTo>
                    <a:pt x="67" y="297"/>
                  </a:moveTo>
                  <a:cubicBezTo>
                    <a:pt x="65" y="305"/>
                    <a:pt x="63" y="313"/>
                    <a:pt x="60" y="322"/>
                  </a:cubicBezTo>
                  <a:cubicBezTo>
                    <a:pt x="57" y="334"/>
                    <a:pt x="55" y="344"/>
                    <a:pt x="55" y="353"/>
                  </a:cubicBezTo>
                  <a:cubicBezTo>
                    <a:pt x="55" y="344"/>
                    <a:pt x="57" y="334"/>
                    <a:pt x="60" y="322"/>
                  </a:cubicBezTo>
                  <a:cubicBezTo>
                    <a:pt x="63" y="313"/>
                    <a:pt x="65" y="305"/>
                    <a:pt x="67" y="2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70" y="150"/>
                    <a:pt x="76" y="175"/>
                    <a:pt x="76" y="214"/>
                  </a:cubicBezTo>
                  <a:cubicBezTo>
                    <a:pt x="76" y="214"/>
                    <a:pt x="76" y="214"/>
                    <a:pt x="76" y="214"/>
                  </a:cubicBezTo>
                  <a:cubicBezTo>
                    <a:pt x="76" y="175"/>
                    <a:pt x="70" y="150"/>
                    <a:pt x="70" y="149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9" name="Группа 188"/>
          <p:cNvGrpSpPr/>
          <p:nvPr/>
        </p:nvGrpSpPr>
        <p:grpSpPr>
          <a:xfrm>
            <a:off x="-213583" y="-884634"/>
            <a:ext cx="9417418" cy="5472608"/>
            <a:chOff x="-37652" y="-733535"/>
            <a:chExt cx="10846182" cy="6302887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22116" y="-733535"/>
              <a:ext cx="8749096" cy="6302887"/>
              <a:chOff x="22116" y="-733535"/>
              <a:chExt cx="8749096" cy="6302887"/>
            </a:xfrm>
            <a:solidFill>
              <a:schemeClr val="accent2">
                <a:lumMod val="20000"/>
                <a:lumOff val="80000"/>
                <a:alpha val="80000"/>
              </a:schemeClr>
            </a:solidFill>
          </p:grpSpPr>
          <p:grpSp>
            <p:nvGrpSpPr>
              <p:cNvPr id="459" name="Группа 458"/>
              <p:cNvGrpSpPr/>
              <p:nvPr/>
            </p:nvGrpSpPr>
            <p:grpSpPr>
              <a:xfrm>
                <a:off x="22116" y="-733535"/>
                <a:ext cx="7177344" cy="5674809"/>
                <a:chOff x="-5865619" y="-15772520"/>
                <a:chExt cx="16517021" cy="12294845"/>
              </a:xfrm>
              <a:grpFill/>
            </p:grpSpPr>
            <p:sp>
              <p:nvSpPr>
                <p:cNvPr id="461" name="Freeform 128"/>
                <p:cNvSpPr>
                  <a:spLocks/>
                </p:cNvSpPr>
                <p:nvPr/>
              </p:nvSpPr>
              <p:spPr bwMode="auto">
                <a:xfrm rot="19603916">
                  <a:off x="-4809731" y="-12996301"/>
                  <a:ext cx="3815797" cy="2600735"/>
                </a:xfrm>
                <a:custGeom>
                  <a:avLst/>
                  <a:gdLst>
                    <a:gd name="T0" fmla="*/ 590 w 671"/>
                    <a:gd name="T1" fmla="*/ 228 h 451"/>
                    <a:gd name="T2" fmla="*/ 565 w 671"/>
                    <a:gd name="T3" fmla="*/ 206 h 451"/>
                    <a:gd name="T4" fmla="*/ 549 w 671"/>
                    <a:gd name="T5" fmla="*/ 189 h 451"/>
                    <a:gd name="T6" fmla="*/ 556 w 671"/>
                    <a:gd name="T7" fmla="*/ 141 h 451"/>
                    <a:gd name="T8" fmla="*/ 515 w 671"/>
                    <a:gd name="T9" fmla="*/ 108 h 451"/>
                    <a:gd name="T10" fmla="*/ 467 w 671"/>
                    <a:gd name="T11" fmla="*/ 110 h 451"/>
                    <a:gd name="T12" fmla="*/ 441 w 671"/>
                    <a:gd name="T13" fmla="*/ 121 h 451"/>
                    <a:gd name="T14" fmla="*/ 430 w 671"/>
                    <a:gd name="T15" fmla="*/ 93 h 451"/>
                    <a:gd name="T16" fmla="*/ 441 w 671"/>
                    <a:gd name="T17" fmla="*/ 61 h 451"/>
                    <a:gd name="T18" fmla="*/ 428 w 671"/>
                    <a:gd name="T19" fmla="*/ 28 h 451"/>
                    <a:gd name="T20" fmla="*/ 395 w 671"/>
                    <a:gd name="T21" fmla="*/ 11 h 451"/>
                    <a:gd name="T22" fmla="*/ 369 w 671"/>
                    <a:gd name="T23" fmla="*/ 30 h 451"/>
                    <a:gd name="T24" fmla="*/ 332 w 671"/>
                    <a:gd name="T25" fmla="*/ 41 h 451"/>
                    <a:gd name="T26" fmla="*/ 306 w 671"/>
                    <a:gd name="T27" fmla="*/ 15 h 451"/>
                    <a:gd name="T28" fmla="*/ 263 w 671"/>
                    <a:gd name="T29" fmla="*/ 24 h 451"/>
                    <a:gd name="T30" fmla="*/ 236 w 671"/>
                    <a:gd name="T31" fmla="*/ 39 h 451"/>
                    <a:gd name="T32" fmla="*/ 212 w 671"/>
                    <a:gd name="T33" fmla="*/ 23 h 451"/>
                    <a:gd name="T34" fmla="*/ 191 w 671"/>
                    <a:gd name="T35" fmla="*/ 0 h 451"/>
                    <a:gd name="T36" fmla="*/ 169 w 671"/>
                    <a:gd name="T37" fmla="*/ 28 h 451"/>
                    <a:gd name="T38" fmla="*/ 143 w 671"/>
                    <a:gd name="T39" fmla="*/ 34 h 451"/>
                    <a:gd name="T40" fmla="*/ 130 w 671"/>
                    <a:gd name="T41" fmla="*/ 39 h 451"/>
                    <a:gd name="T42" fmla="*/ 91 w 671"/>
                    <a:gd name="T43" fmla="*/ 43 h 451"/>
                    <a:gd name="T44" fmla="*/ 71 w 671"/>
                    <a:gd name="T45" fmla="*/ 67 h 451"/>
                    <a:gd name="T46" fmla="*/ 87 w 671"/>
                    <a:gd name="T47" fmla="*/ 99 h 451"/>
                    <a:gd name="T48" fmla="*/ 84 w 671"/>
                    <a:gd name="T49" fmla="*/ 117 h 451"/>
                    <a:gd name="T50" fmla="*/ 99 w 671"/>
                    <a:gd name="T51" fmla="*/ 150 h 451"/>
                    <a:gd name="T52" fmla="*/ 87 w 671"/>
                    <a:gd name="T53" fmla="*/ 169 h 451"/>
                    <a:gd name="T54" fmla="*/ 80 w 671"/>
                    <a:gd name="T55" fmla="*/ 204 h 451"/>
                    <a:gd name="T56" fmla="*/ 45 w 671"/>
                    <a:gd name="T57" fmla="*/ 217 h 451"/>
                    <a:gd name="T58" fmla="*/ 39 w 671"/>
                    <a:gd name="T59" fmla="*/ 236 h 451"/>
                    <a:gd name="T60" fmla="*/ 45 w 671"/>
                    <a:gd name="T61" fmla="*/ 269 h 451"/>
                    <a:gd name="T62" fmla="*/ 0 w 671"/>
                    <a:gd name="T63" fmla="*/ 308 h 451"/>
                    <a:gd name="T64" fmla="*/ 34 w 671"/>
                    <a:gd name="T65" fmla="*/ 336 h 451"/>
                    <a:gd name="T66" fmla="*/ 60 w 671"/>
                    <a:gd name="T67" fmla="*/ 371 h 451"/>
                    <a:gd name="T68" fmla="*/ 91 w 671"/>
                    <a:gd name="T69" fmla="*/ 375 h 451"/>
                    <a:gd name="T70" fmla="*/ 117 w 671"/>
                    <a:gd name="T71" fmla="*/ 377 h 451"/>
                    <a:gd name="T72" fmla="*/ 137 w 671"/>
                    <a:gd name="T73" fmla="*/ 378 h 451"/>
                    <a:gd name="T74" fmla="*/ 169 w 671"/>
                    <a:gd name="T75" fmla="*/ 380 h 451"/>
                    <a:gd name="T76" fmla="*/ 202 w 671"/>
                    <a:gd name="T77" fmla="*/ 391 h 451"/>
                    <a:gd name="T78" fmla="*/ 250 w 671"/>
                    <a:gd name="T79" fmla="*/ 399 h 451"/>
                    <a:gd name="T80" fmla="*/ 271 w 671"/>
                    <a:gd name="T81" fmla="*/ 425 h 451"/>
                    <a:gd name="T82" fmla="*/ 299 w 671"/>
                    <a:gd name="T83" fmla="*/ 401 h 451"/>
                    <a:gd name="T84" fmla="*/ 334 w 671"/>
                    <a:gd name="T85" fmla="*/ 397 h 451"/>
                    <a:gd name="T86" fmla="*/ 375 w 671"/>
                    <a:gd name="T87" fmla="*/ 375 h 451"/>
                    <a:gd name="T88" fmla="*/ 382 w 671"/>
                    <a:gd name="T89" fmla="*/ 343 h 451"/>
                    <a:gd name="T90" fmla="*/ 410 w 671"/>
                    <a:gd name="T91" fmla="*/ 351 h 451"/>
                    <a:gd name="T92" fmla="*/ 449 w 671"/>
                    <a:gd name="T93" fmla="*/ 367 h 451"/>
                    <a:gd name="T94" fmla="*/ 462 w 671"/>
                    <a:gd name="T95" fmla="*/ 401 h 451"/>
                    <a:gd name="T96" fmla="*/ 493 w 671"/>
                    <a:gd name="T97" fmla="*/ 401 h 451"/>
                    <a:gd name="T98" fmla="*/ 523 w 671"/>
                    <a:gd name="T99" fmla="*/ 427 h 451"/>
                    <a:gd name="T100" fmla="*/ 571 w 671"/>
                    <a:gd name="T101" fmla="*/ 412 h 451"/>
                    <a:gd name="T102" fmla="*/ 612 w 671"/>
                    <a:gd name="T103" fmla="*/ 443 h 451"/>
                    <a:gd name="T104" fmla="*/ 658 w 671"/>
                    <a:gd name="T105" fmla="*/ 447 h 451"/>
                    <a:gd name="T106" fmla="*/ 669 w 671"/>
                    <a:gd name="T107" fmla="*/ 412 h 451"/>
                    <a:gd name="T108" fmla="*/ 660 w 671"/>
                    <a:gd name="T109" fmla="*/ 389 h 451"/>
                    <a:gd name="T110" fmla="*/ 652 w 671"/>
                    <a:gd name="T111" fmla="*/ 369 h 451"/>
                    <a:gd name="T112" fmla="*/ 610 w 671"/>
                    <a:gd name="T113" fmla="*/ 349 h 451"/>
                    <a:gd name="T114" fmla="*/ 623 w 671"/>
                    <a:gd name="T115" fmla="*/ 310 h 451"/>
                    <a:gd name="T116" fmla="*/ 604 w 671"/>
                    <a:gd name="T117" fmla="*/ 288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71" h="451">
                      <a:moveTo>
                        <a:pt x="612" y="263"/>
                      </a:moveTo>
                      <a:lnTo>
                        <a:pt x="612" y="262"/>
                      </a:lnTo>
                      <a:lnTo>
                        <a:pt x="608" y="258"/>
                      </a:lnTo>
                      <a:lnTo>
                        <a:pt x="606" y="256"/>
                      </a:lnTo>
                      <a:lnTo>
                        <a:pt x="604" y="252"/>
                      </a:lnTo>
                      <a:lnTo>
                        <a:pt x="602" y="250"/>
                      </a:lnTo>
                      <a:lnTo>
                        <a:pt x="601" y="250"/>
                      </a:lnTo>
                      <a:lnTo>
                        <a:pt x="597" y="249"/>
                      </a:lnTo>
                      <a:lnTo>
                        <a:pt x="595" y="245"/>
                      </a:lnTo>
                      <a:lnTo>
                        <a:pt x="595" y="241"/>
                      </a:lnTo>
                      <a:lnTo>
                        <a:pt x="595" y="239"/>
                      </a:lnTo>
                      <a:lnTo>
                        <a:pt x="593" y="236"/>
                      </a:lnTo>
                      <a:lnTo>
                        <a:pt x="590" y="232"/>
                      </a:lnTo>
                      <a:lnTo>
                        <a:pt x="590" y="228"/>
                      </a:lnTo>
                      <a:lnTo>
                        <a:pt x="591" y="226"/>
                      </a:lnTo>
                      <a:lnTo>
                        <a:pt x="590" y="223"/>
                      </a:lnTo>
                      <a:lnTo>
                        <a:pt x="590" y="223"/>
                      </a:lnTo>
                      <a:lnTo>
                        <a:pt x="590" y="219"/>
                      </a:lnTo>
                      <a:lnTo>
                        <a:pt x="588" y="219"/>
                      </a:lnTo>
                      <a:lnTo>
                        <a:pt x="584" y="221"/>
                      </a:lnTo>
                      <a:lnTo>
                        <a:pt x="582" y="217"/>
                      </a:lnTo>
                      <a:lnTo>
                        <a:pt x="584" y="213"/>
                      </a:lnTo>
                      <a:lnTo>
                        <a:pt x="580" y="212"/>
                      </a:lnTo>
                      <a:lnTo>
                        <a:pt x="578" y="215"/>
                      </a:lnTo>
                      <a:lnTo>
                        <a:pt x="575" y="213"/>
                      </a:lnTo>
                      <a:lnTo>
                        <a:pt x="571" y="208"/>
                      </a:lnTo>
                      <a:lnTo>
                        <a:pt x="569" y="206"/>
                      </a:lnTo>
                      <a:lnTo>
                        <a:pt x="565" y="206"/>
                      </a:lnTo>
                      <a:lnTo>
                        <a:pt x="565" y="208"/>
                      </a:lnTo>
                      <a:lnTo>
                        <a:pt x="567" y="210"/>
                      </a:lnTo>
                      <a:lnTo>
                        <a:pt x="567" y="212"/>
                      </a:lnTo>
                      <a:lnTo>
                        <a:pt x="565" y="212"/>
                      </a:lnTo>
                      <a:lnTo>
                        <a:pt x="562" y="212"/>
                      </a:lnTo>
                      <a:lnTo>
                        <a:pt x="564" y="210"/>
                      </a:lnTo>
                      <a:lnTo>
                        <a:pt x="560" y="206"/>
                      </a:lnTo>
                      <a:lnTo>
                        <a:pt x="558" y="206"/>
                      </a:lnTo>
                      <a:lnTo>
                        <a:pt x="556" y="200"/>
                      </a:lnTo>
                      <a:lnTo>
                        <a:pt x="556" y="197"/>
                      </a:lnTo>
                      <a:lnTo>
                        <a:pt x="558" y="189"/>
                      </a:lnTo>
                      <a:lnTo>
                        <a:pt x="558" y="186"/>
                      </a:lnTo>
                      <a:lnTo>
                        <a:pt x="552" y="189"/>
                      </a:lnTo>
                      <a:lnTo>
                        <a:pt x="549" y="189"/>
                      </a:lnTo>
                      <a:lnTo>
                        <a:pt x="547" y="184"/>
                      </a:lnTo>
                      <a:lnTo>
                        <a:pt x="549" y="180"/>
                      </a:lnTo>
                      <a:lnTo>
                        <a:pt x="552" y="178"/>
                      </a:lnTo>
                      <a:lnTo>
                        <a:pt x="552" y="175"/>
                      </a:lnTo>
                      <a:lnTo>
                        <a:pt x="552" y="165"/>
                      </a:lnTo>
                      <a:lnTo>
                        <a:pt x="552" y="162"/>
                      </a:lnTo>
                      <a:lnTo>
                        <a:pt x="549" y="158"/>
                      </a:lnTo>
                      <a:lnTo>
                        <a:pt x="547" y="154"/>
                      </a:lnTo>
                      <a:lnTo>
                        <a:pt x="552" y="152"/>
                      </a:lnTo>
                      <a:lnTo>
                        <a:pt x="551" y="150"/>
                      </a:lnTo>
                      <a:lnTo>
                        <a:pt x="552" y="150"/>
                      </a:lnTo>
                      <a:lnTo>
                        <a:pt x="558" y="147"/>
                      </a:lnTo>
                      <a:lnTo>
                        <a:pt x="558" y="145"/>
                      </a:lnTo>
                      <a:lnTo>
                        <a:pt x="556" y="141"/>
                      </a:lnTo>
                      <a:lnTo>
                        <a:pt x="552" y="139"/>
                      </a:lnTo>
                      <a:lnTo>
                        <a:pt x="551" y="136"/>
                      </a:lnTo>
                      <a:lnTo>
                        <a:pt x="547" y="136"/>
                      </a:lnTo>
                      <a:lnTo>
                        <a:pt x="545" y="136"/>
                      </a:lnTo>
                      <a:lnTo>
                        <a:pt x="541" y="132"/>
                      </a:lnTo>
                      <a:lnTo>
                        <a:pt x="538" y="128"/>
                      </a:lnTo>
                      <a:lnTo>
                        <a:pt x="534" y="126"/>
                      </a:lnTo>
                      <a:lnTo>
                        <a:pt x="525" y="134"/>
                      </a:lnTo>
                      <a:lnTo>
                        <a:pt x="519" y="126"/>
                      </a:lnTo>
                      <a:lnTo>
                        <a:pt x="521" y="121"/>
                      </a:lnTo>
                      <a:lnTo>
                        <a:pt x="521" y="119"/>
                      </a:lnTo>
                      <a:lnTo>
                        <a:pt x="521" y="115"/>
                      </a:lnTo>
                      <a:lnTo>
                        <a:pt x="517" y="111"/>
                      </a:lnTo>
                      <a:lnTo>
                        <a:pt x="515" y="108"/>
                      </a:lnTo>
                      <a:lnTo>
                        <a:pt x="512" y="106"/>
                      </a:lnTo>
                      <a:lnTo>
                        <a:pt x="514" y="95"/>
                      </a:lnTo>
                      <a:lnTo>
                        <a:pt x="504" y="99"/>
                      </a:lnTo>
                      <a:lnTo>
                        <a:pt x="502" y="99"/>
                      </a:lnTo>
                      <a:lnTo>
                        <a:pt x="497" y="99"/>
                      </a:lnTo>
                      <a:lnTo>
                        <a:pt x="493" y="99"/>
                      </a:lnTo>
                      <a:lnTo>
                        <a:pt x="491" y="97"/>
                      </a:lnTo>
                      <a:lnTo>
                        <a:pt x="488" y="97"/>
                      </a:lnTo>
                      <a:lnTo>
                        <a:pt x="482" y="99"/>
                      </a:lnTo>
                      <a:lnTo>
                        <a:pt x="476" y="100"/>
                      </a:lnTo>
                      <a:lnTo>
                        <a:pt x="473" y="102"/>
                      </a:lnTo>
                      <a:lnTo>
                        <a:pt x="469" y="104"/>
                      </a:lnTo>
                      <a:lnTo>
                        <a:pt x="465" y="106"/>
                      </a:lnTo>
                      <a:lnTo>
                        <a:pt x="467" y="110"/>
                      </a:lnTo>
                      <a:lnTo>
                        <a:pt x="465" y="111"/>
                      </a:lnTo>
                      <a:lnTo>
                        <a:pt x="464" y="110"/>
                      </a:lnTo>
                      <a:lnTo>
                        <a:pt x="460" y="110"/>
                      </a:lnTo>
                      <a:lnTo>
                        <a:pt x="460" y="111"/>
                      </a:lnTo>
                      <a:lnTo>
                        <a:pt x="460" y="115"/>
                      </a:lnTo>
                      <a:lnTo>
                        <a:pt x="460" y="117"/>
                      </a:lnTo>
                      <a:lnTo>
                        <a:pt x="458" y="119"/>
                      </a:lnTo>
                      <a:lnTo>
                        <a:pt x="454" y="117"/>
                      </a:lnTo>
                      <a:lnTo>
                        <a:pt x="454" y="121"/>
                      </a:lnTo>
                      <a:lnTo>
                        <a:pt x="449" y="119"/>
                      </a:lnTo>
                      <a:lnTo>
                        <a:pt x="449" y="119"/>
                      </a:lnTo>
                      <a:lnTo>
                        <a:pt x="447" y="121"/>
                      </a:lnTo>
                      <a:lnTo>
                        <a:pt x="445" y="121"/>
                      </a:lnTo>
                      <a:lnTo>
                        <a:pt x="441" y="121"/>
                      </a:lnTo>
                      <a:lnTo>
                        <a:pt x="438" y="117"/>
                      </a:lnTo>
                      <a:lnTo>
                        <a:pt x="434" y="115"/>
                      </a:lnTo>
                      <a:lnTo>
                        <a:pt x="438" y="111"/>
                      </a:lnTo>
                      <a:lnTo>
                        <a:pt x="436" y="110"/>
                      </a:lnTo>
                      <a:lnTo>
                        <a:pt x="432" y="110"/>
                      </a:lnTo>
                      <a:lnTo>
                        <a:pt x="428" y="110"/>
                      </a:lnTo>
                      <a:lnTo>
                        <a:pt x="428" y="108"/>
                      </a:lnTo>
                      <a:lnTo>
                        <a:pt x="428" y="104"/>
                      </a:lnTo>
                      <a:lnTo>
                        <a:pt x="428" y="100"/>
                      </a:lnTo>
                      <a:lnTo>
                        <a:pt x="430" y="99"/>
                      </a:lnTo>
                      <a:lnTo>
                        <a:pt x="434" y="104"/>
                      </a:lnTo>
                      <a:lnTo>
                        <a:pt x="434" y="102"/>
                      </a:lnTo>
                      <a:lnTo>
                        <a:pt x="434" y="99"/>
                      </a:lnTo>
                      <a:lnTo>
                        <a:pt x="430" y="93"/>
                      </a:lnTo>
                      <a:lnTo>
                        <a:pt x="428" y="91"/>
                      </a:lnTo>
                      <a:lnTo>
                        <a:pt x="428" y="86"/>
                      </a:lnTo>
                      <a:lnTo>
                        <a:pt x="428" y="82"/>
                      </a:lnTo>
                      <a:lnTo>
                        <a:pt x="428" y="78"/>
                      </a:lnTo>
                      <a:lnTo>
                        <a:pt x="430" y="76"/>
                      </a:lnTo>
                      <a:lnTo>
                        <a:pt x="432" y="76"/>
                      </a:lnTo>
                      <a:lnTo>
                        <a:pt x="434" y="76"/>
                      </a:lnTo>
                      <a:lnTo>
                        <a:pt x="438" y="71"/>
                      </a:lnTo>
                      <a:lnTo>
                        <a:pt x="438" y="69"/>
                      </a:lnTo>
                      <a:lnTo>
                        <a:pt x="438" y="65"/>
                      </a:lnTo>
                      <a:lnTo>
                        <a:pt x="436" y="61"/>
                      </a:lnTo>
                      <a:lnTo>
                        <a:pt x="438" y="61"/>
                      </a:lnTo>
                      <a:lnTo>
                        <a:pt x="439" y="61"/>
                      </a:lnTo>
                      <a:lnTo>
                        <a:pt x="441" y="61"/>
                      </a:lnTo>
                      <a:lnTo>
                        <a:pt x="443" y="61"/>
                      </a:lnTo>
                      <a:lnTo>
                        <a:pt x="439" y="58"/>
                      </a:lnTo>
                      <a:lnTo>
                        <a:pt x="434" y="56"/>
                      </a:lnTo>
                      <a:lnTo>
                        <a:pt x="436" y="56"/>
                      </a:lnTo>
                      <a:lnTo>
                        <a:pt x="439" y="54"/>
                      </a:lnTo>
                      <a:lnTo>
                        <a:pt x="436" y="50"/>
                      </a:lnTo>
                      <a:lnTo>
                        <a:pt x="436" y="48"/>
                      </a:lnTo>
                      <a:lnTo>
                        <a:pt x="434" y="47"/>
                      </a:lnTo>
                      <a:lnTo>
                        <a:pt x="434" y="43"/>
                      </a:lnTo>
                      <a:lnTo>
                        <a:pt x="432" y="39"/>
                      </a:lnTo>
                      <a:lnTo>
                        <a:pt x="434" y="36"/>
                      </a:lnTo>
                      <a:lnTo>
                        <a:pt x="432" y="32"/>
                      </a:lnTo>
                      <a:lnTo>
                        <a:pt x="428" y="32"/>
                      </a:lnTo>
                      <a:lnTo>
                        <a:pt x="428" y="28"/>
                      </a:lnTo>
                      <a:lnTo>
                        <a:pt x="432" y="26"/>
                      </a:lnTo>
                      <a:lnTo>
                        <a:pt x="430" y="24"/>
                      </a:lnTo>
                      <a:lnTo>
                        <a:pt x="421" y="24"/>
                      </a:lnTo>
                      <a:lnTo>
                        <a:pt x="417" y="26"/>
                      </a:lnTo>
                      <a:lnTo>
                        <a:pt x="415" y="26"/>
                      </a:lnTo>
                      <a:lnTo>
                        <a:pt x="410" y="28"/>
                      </a:lnTo>
                      <a:lnTo>
                        <a:pt x="406" y="30"/>
                      </a:lnTo>
                      <a:lnTo>
                        <a:pt x="401" y="30"/>
                      </a:lnTo>
                      <a:lnTo>
                        <a:pt x="401" y="26"/>
                      </a:lnTo>
                      <a:lnTo>
                        <a:pt x="402" y="23"/>
                      </a:lnTo>
                      <a:lnTo>
                        <a:pt x="402" y="21"/>
                      </a:lnTo>
                      <a:lnTo>
                        <a:pt x="401" y="19"/>
                      </a:lnTo>
                      <a:lnTo>
                        <a:pt x="399" y="11"/>
                      </a:lnTo>
                      <a:lnTo>
                        <a:pt x="395" y="11"/>
                      </a:lnTo>
                      <a:lnTo>
                        <a:pt x="393" y="6"/>
                      </a:lnTo>
                      <a:lnTo>
                        <a:pt x="393" y="4"/>
                      </a:lnTo>
                      <a:lnTo>
                        <a:pt x="391" y="2"/>
                      </a:lnTo>
                      <a:lnTo>
                        <a:pt x="389" y="4"/>
                      </a:lnTo>
                      <a:lnTo>
                        <a:pt x="388" y="6"/>
                      </a:lnTo>
                      <a:lnTo>
                        <a:pt x="386" y="10"/>
                      </a:lnTo>
                      <a:lnTo>
                        <a:pt x="386" y="11"/>
                      </a:lnTo>
                      <a:lnTo>
                        <a:pt x="380" y="15"/>
                      </a:lnTo>
                      <a:lnTo>
                        <a:pt x="376" y="17"/>
                      </a:lnTo>
                      <a:lnTo>
                        <a:pt x="375" y="23"/>
                      </a:lnTo>
                      <a:lnTo>
                        <a:pt x="376" y="26"/>
                      </a:lnTo>
                      <a:lnTo>
                        <a:pt x="375" y="28"/>
                      </a:lnTo>
                      <a:lnTo>
                        <a:pt x="373" y="32"/>
                      </a:lnTo>
                      <a:lnTo>
                        <a:pt x="369" y="30"/>
                      </a:lnTo>
                      <a:lnTo>
                        <a:pt x="365" y="30"/>
                      </a:lnTo>
                      <a:lnTo>
                        <a:pt x="362" y="30"/>
                      </a:lnTo>
                      <a:lnTo>
                        <a:pt x="358" y="34"/>
                      </a:lnTo>
                      <a:lnTo>
                        <a:pt x="356" y="36"/>
                      </a:lnTo>
                      <a:lnTo>
                        <a:pt x="354" y="36"/>
                      </a:lnTo>
                      <a:lnTo>
                        <a:pt x="352" y="37"/>
                      </a:lnTo>
                      <a:lnTo>
                        <a:pt x="351" y="39"/>
                      </a:lnTo>
                      <a:lnTo>
                        <a:pt x="347" y="41"/>
                      </a:lnTo>
                      <a:lnTo>
                        <a:pt x="341" y="41"/>
                      </a:lnTo>
                      <a:lnTo>
                        <a:pt x="339" y="41"/>
                      </a:lnTo>
                      <a:lnTo>
                        <a:pt x="338" y="39"/>
                      </a:lnTo>
                      <a:lnTo>
                        <a:pt x="336" y="39"/>
                      </a:lnTo>
                      <a:lnTo>
                        <a:pt x="332" y="39"/>
                      </a:lnTo>
                      <a:lnTo>
                        <a:pt x="332" y="41"/>
                      </a:lnTo>
                      <a:lnTo>
                        <a:pt x="330" y="43"/>
                      </a:lnTo>
                      <a:lnTo>
                        <a:pt x="328" y="41"/>
                      </a:lnTo>
                      <a:lnTo>
                        <a:pt x="326" y="41"/>
                      </a:lnTo>
                      <a:lnTo>
                        <a:pt x="326" y="39"/>
                      </a:lnTo>
                      <a:lnTo>
                        <a:pt x="325" y="41"/>
                      </a:lnTo>
                      <a:lnTo>
                        <a:pt x="325" y="43"/>
                      </a:lnTo>
                      <a:lnTo>
                        <a:pt x="321" y="41"/>
                      </a:lnTo>
                      <a:lnTo>
                        <a:pt x="319" y="39"/>
                      </a:lnTo>
                      <a:lnTo>
                        <a:pt x="317" y="36"/>
                      </a:lnTo>
                      <a:lnTo>
                        <a:pt x="317" y="30"/>
                      </a:lnTo>
                      <a:lnTo>
                        <a:pt x="319" y="28"/>
                      </a:lnTo>
                      <a:lnTo>
                        <a:pt x="319" y="23"/>
                      </a:lnTo>
                      <a:lnTo>
                        <a:pt x="310" y="11"/>
                      </a:lnTo>
                      <a:lnTo>
                        <a:pt x="306" y="15"/>
                      </a:lnTo>
                      <a:lnTo>
                        <a:pt x="300" y="17"/>
                      </a:lnTo>
                      <a:lnTo>
                        <a:pt x="299" y="15"/>
                      </a:lnTo>
                      <a:lnTo>
                        <a:pt x="297" y="17"/>
                      </a:lnTo>
                      <a:lnTo>
                        <a:pt x="300" y="21"/>
                      </a:lnTo>
                      <a:lnTo>
                        <a:pt x="299" y="23"/>
                      </a:lnTo>
                      <a:lnTo>
                        <a:pt x="299" y="23"/>
                      </a:lnTo>
                      <a:lnTo>
                        <a:pt x="293" y="26"/>
                      </a:lnTo>
                      <a:lnTo>
                        <a:pt x="288" y="28"/>
                      </a:lnTo>
                      <a:lnTo>
                        <a:pt x="282" y="28"/>
                      </a:lnTo>
                      <a:lnTo>
                        <a:pt x="276" y="28"/>
                      </a:lnTo>
                      <a:lnTo>
                        <a:pt x="271" y="28"/>
                      </a:lnTo>
                      <a:lnTo>
                        <a:pt x="265" y="28"/>
                      </a:lnTo>
                      <a:lnTo>
                        <a:pt x="265" y="24"/>
                      </a:lnTo>
                      <a:lnTo>
                        <a:pt x="263" y="24"/>
                      </a:lnTo>
                      <a:lnTo>
                        <a:pt x="260" y="28"/>
                      </a:lnTo>
                      <a:lnTo>
                        <a:pt x="258" y="28"/>
                      </a:lnTo>
                      <a:lnTo>
                        <a:pt x="256" y="28"/>
                      </a:lnTo>
                      <a:lnTo>
                        <a:pt x="252" y="30"/>
                      </a:lnTo>
                      <a:lnTo>
                        <a:pt x="254" y="34"/>
                      </a:lnTo>
                      <a:lnTo>
                        <a:pt x="252" y="36"/>
                      </a:lnTo>
                      <a:lnTo>
                        <a:pt x="250" y="37"/>
                      </a:lnTo>
                      <a:lnTo>
                        <a:pt x="249" y="39"/>
                      </a:lnTo>
                      <a:lnTo>
                        <a:pt x="245" y="39"/>
                      </a:lnTo>
                      <a:lnTo>
                        <a:pt x="243" y="41"/>
                      </a:lnTo>
                      <a:lnTo>
                        <a:pt x="239" y="43"/>
                      </a:lnTo>
                      <a:lnTo>
                        <a:pt x="236" y="45"/>
                      </a:lnTo>
                      <a:lnTo>
                        <a:pt x="234" y="43"/>
                      </a:lnTo>
                      <a:lnTo>
                        <a:pt x="236" y="39"/>
                      </a:lnTo>
                      <a:lnTo>
                        <a:pt x="234" y="39"/>
                      </a:lnTo>
                      <a:lnTo>
                        <a:pt x="228" y="39"/>
                      </a:lnTo>
                      <a:lnTo>
                        <a:pt x="226" y="39"/>
                      </a:lnTo>
                      <a:lnTo>
                        <a:pt x="226" y="37"/>
                      </a:lnTo>
                      <a:lnTo>
                        <a:pt x="226" y="36"/>
                      </a:lnTo>
                      <a:lnTo>
                        <a:pt x="226" y="34"/>
                      </a:lnTo>
                      <a:lnTo>
                        <a:pt x="228" y="34"/>
                      </a:lnTo>
                      <a:lnTo>
                        <a:pt x="228" y="30"/>
                      </a:lnTo>
                      <a:lnTo>
                        <a:pt x="226" y="28"/>
                      </a:lnTo>
                      <a:lnTo>
                        <a:pt x="221" y="26"/>
                      </a:lnTo>
                      <a:lnTo>
                        <a:pt x="217" y="28"/>
                      </a:lnTo>
                      <a:lnTo>
                        <a:pt x="213" y="26"/>
                      </a:lnTo>
                      <a:lnTo>
                        <a:pt x="210" y="24"/>
                      </a:lnTo>
                      <a:lnTo>
                        <a:pt x="212" y="23"/>
                      </a:lnTo>
                      <a:lnTo>
                        <a:pt x="212" y="21"/>
                      </a:lnTo>
                      <a:lnTo>
                        <a:pt x="213" y="19"/>
                      </a:lnTo>
                      <a:lnTo>
                        <a:pt x="212" y="15"/>
                      </a:lnTo>
                      <a:lnTo>
                        <a:pt x="210" y="15"/>
                      </a:lnTo>
                      <a:lnTo>
                        <a:pt x="206" y="13"/>
                      </a:lnTo>
                      <a:lnTo>
                        <a:pt x="204" y="11"/>
                      </a:lnTo>
                      <a:lnTo>
                        <a:pt x="202" y="10"/>
                      </a:lnTo>
                      <a:lnTo>
                        <a:pt x="202" y="4"/>
                      </a:lnTo>
                      <a:lnTo>
                        <a:pt x="200" y="2"/>
                      </a:lnTo>
                      <a:lnTo>
                        <a:pt x="199" y="2"/>
                      </a:lnTo>
                      <a:lnTo>
                        <a:pt x="195" y="2"/>
                      </a:lnTo>
                      <a:lnTo>
                        <a:pt x="193" y="2"/>
                      </a:lnTo>
                      <a:lnTo>
                        <a:pt x="193" y="2"/>
                      </a:lnTo>
                      <a:lnTo>
                        <a:pt x="191" y="0"/>
                      </a:lnTo>
                      <a:lnTo>
                        <a:pt x="191" y="2"/>
                      </a:lnTo>
                      <a:lnTo>
                        <a:pt x="191" y="6"/>
                      </a:lnTo>
                      <a:lnTo>
                        <a:pt x="189" y="8"/>
                      </a:lnTo>
                      <a:lnTo>
                        <a:pt x="189" y="6"/>
                      </a:lnTo>
                      <a:lnTo>
                        <a:pt x="184" y="10"/>
                      </a:lnTo>
                      <a:lnTo>
                        <a:pt x="182" y="11"/>
                      </a:lnTo>
                      <a:lnTo>
                        <a:pt x="180" y="11"/>
                      </a:lnTo>
                      <a:lnTo>
                        <a:pt x="178" y="11"/>
                      </a:lnTo>
                      <a:lnTo>
                        <a:pt x="174" y="11"/>
                      </a:lnTo>
                      <a:lnTo>
                        <a:pt x="174" y="13"/>
                      </a:lnTo>
                      <a:lnTo>
                        <a:pt x="174" y="17"/>
                      </a:lnTo>
                      <a:lnTo>
                        <a:pt x="173" y="23"/>
                      </a:lnTo>
                      <a:lnTo>
                        <a:pt x="171" y="26"/>
                      </a:lnTo>
                      <a:lnTo>
                        <a:pt x="169" y="28"/>
                      </a:lnTo>
                      <a:lnTo>
                        <a:pt x="169" y="34"/>
                      </a:lnTo>
                      <a:lnTo>
                        <a:pt x="169" y="36"/>
                      </a:lnTo>
                      <a:lnTo>
                        <a:pt x="167" y="34"/>
                      </a:lnTo>
                      <a:lnTo>
                        <a:pt x="165" y="36"/>
                      </a:lnTo>
                      <a:lnTo>
                        <a:pt x="165" y="37"/>
                      </a:lnTo>
                      <a:lnTo>
                        <a:pt x="163" y="41"/>
                      </a:lnTo>
                      <a:lnTo>
                        <a:pt x="162" y="43"/>
                      </a:lnTo>
                      <a:lnTo>
                        <a:pt x="158" y="43"/>
                      </a:lnTo>
                      <a:lnTo>
                        <a:pt x="158" y="41"/>
                      </a:lnTo>
                      <a:lnTo>
                        <a:pt x="154" y="39"/>
                      </a:lnTo>
                      <a:lnTo>
                        <a:pt x="149" y="39"/>
                      </a:lnTo>
                      <a:lnTo>
                        <a:pt x="147" y="39"/>
                      </a:lnTo>
                      <a:lnTo>
                        <a:pt x="147" y="37"/>
                      </a:lnTo>
                      <a:lnTo>
                        <a:pt x="143" y="34"/>
                      </a:lnTo>
                      <a:lnTo>
                        <a:pt x="141" y="34"/>
                      </a:lnTo>
                      <a:lnTo>
                        <a:pt x="141" y="34"/>
                      </a:lnTo>
                      <a:lnTo>
                        <a:pt x="141" y="32"/>
                      </a:lnTo>
                      <a:lnTo>
                        <a:pt x="141" y="30"/>
                      </a:lnTo>
                      <a:lnTo>
                        <a:pt x="141" y="28"/>
                      </a:lnTo>
                      <a:lnTo>
                        <a:pt x="141" y="24"/>
                      </a:lnTo>
                      <a:lnTo>
                        <a:pt x="139" y="26"/>
                      </a:lnTo>
                      <a:lnTo>
                        <a:pt x="136" y="28"/>
                      </a:lnTo>
                      <a:lnTo>
                        <a:pt x="136" y="30"/>
                      </a:lnTo>
                      <a:lnTo>
                        <a:pt x="136" y="34"/>
                      </a:lnTo>
                      <a:lnTo>
                        <a:pt x="134" y="34"/>
                      </a:lnTo>
                      <a:lnTo>
                        <a:pt x="132" y="36"/>
                      </a:lnTo>
                      <a:lnTo>
                        <a:pt x="130" y="37"/>
                      </a:lnTo>
                      <a:lnTo>
                        <a:pt x="130" y="39"/>
                      </a:lnTo>
                      <a:lnTo>
                        <a:pt x="126" y="43"/>
                      </a:lnTo>
                      <a:lnTo>
                        <a:pt x="124" y="45"/>
                      </a:lnTo>
                      <a:lnTo>
                        <a:pt x="121" y="47"/>
                      </a:lnTo>
                      <a:lnTo>
                        <a:pt x="119" y="48"/>
                      </a:lnTo>
                      <a:lnTo>
                        <a:pt x="117" y="47"/>
                      </a:lnTo>
                      <a:lnTo>
                        <a:pt x="115" y="48"/>
                      </a:lnTo>
                      <a:lnTo>
                        <a:pt x="112" y="50"/>
                      </a:lnTo>
                      <a:lnTo>
                        <a:pt x="110" y="50"/>
                      </a:lnTo>
                      <a:lnTo>
                        <a:pt x="106" y="50"/>
                      </a:lnTo>
                      <a:lnTo>
                        <a:pt x="104" y="45"/>
                      </a:lnTo>
                      <a:lnTo>
                        <a:pt x="100" y="45"/>
                      </a:lnTo>
                      <a:lnTo>
                        <a:pt x="99" y="43"/>
                      </a:lnTo>
                      <a:lnTo>
                        <a:pt x="95" y="43"/>
                      </a:lnTo>
                      <a:lnTo>
                        <a:pt x="91" y="43"/>
                      </a:lnTo>
                      <a:lnTo>
                        <a:pt x="87" y="45"/>
                      </a:lnTo>
                      <a:lnTo>
                        <a:pt x="86" y="45"/>
                      </a:lnTo>
                      <a:lnTo>
                        <a:pt x="86" y="47"/>
                      </a:lnTo>
                      <a:lnTo>
                        <a:pt x="87" y="48"/>
                      </a:lnTo>
                      <a:lnTo>
                        <a:pt x="87" y="50"/>
                      </a:lnTo>
                      <a:lnTo>
                        <a:pt x="84" y="52"/>
                      </a:lnTo>
                      <a:lnTo>
                        <a:pt x="82" y="52"/>
                      </a:lnTo>
                      <a:lnTo>
                        <a:pt x="82" y="56"/>
                      </a:lnTo>
                      <a:lnTo>
                        <a:pt x="80" y="58"/>
                      </a:lnTo>
                      <a:lnTo>
                        <a:pt x="78" y="61"/>
                      </a:lnTo>
                      <a:lnTo>
                        <a:pt x="76" y="60"/>
                      </a:lnTo>
                      <a:lnTo>
                        <a:pt x="76" y="61"/>
                      </a:lnTo>
                      <a:lnTo>
                        <a:pt x="71" y="63"/>
                      </a:lnTo>
                      <a:lnTo>
                        <a:pt x="71" y="67"/>
                      </a:lnTo>
                      <a:lnTo>
                        <a:pt x="71" y="71"/>
                      </a:lnTo>
                      <a:lnTo>
                        <a:pt x="76" y="71"/>
                      </a:lnTo>
                      <a:lnTo>
                        <a:pt x="76" y="71"/>
                      </a:lnTo>
                      <a:lnTo>
                        <a:pt x="80" y="73"/>
                      </a:lnTo>
                      <a:lnTo>
                        <a:pt x="82" y="76"/>
                      </a:lnTo>
                      <a:lnTo>
                        <a:pt x="82" y="80"/>
                      </a:lnTo>
                      <a:lnTo>
                        <a:pt x="82" y="82"/>
                      </a:lnTo>
                      <a:lnTo>
                        <a:pt x="82" y="86"/>
                      </a:lnTo>
                      <a:lnTo>
                        <a:pt x="82" y="89"/>
                      </a:lnTo>
                      <a:lnTo>
                        <a:pt x="82" y="93"/>
                      </a:lnTo>
                      <a:lnTo>
                        <a:pt x="82" y="93"/>
                      </a:lnTo>
                      <a:lnTo>
                        <a:pt x="86" y="95"/>
                      </a:lnTo>
                      <a:lnTo>
                        <a:pt x="87" y="97"/>
                      </a:lnTo>
                      <a:lnTo>
                        <a:pt x="87" y="99"/>
                      </a:lnTo>
                      <a:lnTo>
                        <a:pt x="82" y="99"/>
                      </a:lnTo>
                      <a:lnTo>
                        <a:pt x="80" y="99"/>
                      </a:lnTo>
                      <a:lnTo>
                        <a:pt x="76" y="99"/>
                      </a:lnTo>
                      <a:lnTo>
                        <a:pt x="73" y="100"/>
                      </a:lnTo>
                      <a:lnTo>
                        <a:pt x="73" y="102"/>
                      </a:lnTo>
                      <a:lnTo>
                        <a:pt x="71" y="100"/>
                      </a:lnTo>
                      <a:lnTo>
                        <a:pt x="67" y="102"/>
                      </a:lnTo>
                      <a:lnTo>
                        <a:pt x="71" y="104"/>
                      </a:lnTo>
                      <a:lnTo>
                        <a:pt x="71" y="106"/>
                      </a:lnTo>
                      <a:lnTo>
                        <a:pt x="71" y="110"/>
                      </a:lnTo>
                      <a:lnTo>
                        <a:pt x="76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4" y="117"/>
                      </a:lnTo>
                      <a:lnTo>
                        <a:pt x="82" y="119"/>
                      </a:lnTo>
                      <a:lnTo>
                        <a:pt x="86" y="123"/>
                      </a:lnTo>
                      <a:lnTo>
                        <a:pt x="87" y="126"/>
                      </a:lnTo>
                      <a:lnTo>
                        <a:pt x="86" y="128"/>
                      </a:lnTo>
                      <a:lnTo>
                        <a:pt x="87" y="132"/>
                      </a:lnTo>
                      <a:lnTo>
                        <a:pt x="87" y="136"/>
                      </a:lnTo>
                      <a:lnTo>
                        <a:pt x="87" y="136"/>
                      </a:lnTo>
                      <a:lnTo>
                        <a:pt x="93" y="137"/>
                      </a:lnTo>
                      <a:lnTo>
                        <a:pt x="93" y="141"/>
                      </a:lnTo>
                      <a:lnTo>
                        <a:pt x="97" y="141"/>
                      </a:lnTo>
                      <a:lnTo>
                        <a:pt x="100" y="143"/>
                      </a:lnTo>
                      <a:lnTo>
                        <a:pt x="102" y="145"/>
                      </a:lnTo>
                      <a:lnTo>
                        <a:pt x="100" y="150"/>
                      </a:lnTo>
                      <a:lnTo>
                        <a:pt x="99" y="150"/>
                      </a:lnTo>
                      <a:lnTo>
                        <a:pt x="99" y="152"/>
                      </a:lnTo>
                      <a:lnTo>
                        <a:pt x="102" y="152"/>
                      </a:lnTo>
                      <a:lnTo>
                        <a:pt x="104" y="154"/>
                      </a:lnTo>
                      <a:lnTo>
                        <a:pt x="104" y="154"/>
                      </a:lnTo>
                      <a:lnTo>
                        <a:pt x="108" y="156"/>
                      </a:lnTo>
                      <a:lnTo>
                        <a:pt x="110" y="160"/>
                      </a:lnTo>
                      <a:lnTo>
                        <a:pt x="110" y="163"/>
                      </a:lnTo>
                      <a:lnTo>
                        <a:pt x="106" y="165"/>
                      </a:lnTo>
                      <a:lnTo>
                        <a:pt x="104" y="167"/>
                      </a:lnTo>
                      <a:lnTo>
                        <a:pt x="100" y="169"/>
                      </a:lnTo>
                      <a:lnTo>
                        <a:pt x="97" y="169"/>
                      </a:lnTo>
                      <a:lnTo>
                        <a:pt x="93" y="167"/>
                      </a:lnTo>
                      <a:lnTo>
                        <a:pt x="89" y="165"/>
                      </a:lnTo>
                      <a:lnTo>
                        <a:pt x="87" y="169"/>
                      </a:lnTo>
                      <a:lnTo>
                        <a:pt x="87" y="171"/>
                      </a:lnTo>
                      <a:lnTo>
                        <a:pt x="89" y="173"/>
                      </a:lnTo>
                      <a:lnTo>
                        <a:pt x="91" y="175"/>
                      </a:lnTo>
                      <a:lnTo>
                        <a:pt x="91" y="180"/>
                      </a:lnTo>
                      <a:lnTo>
                        <a:pt x="87" y="182"/>
                      </a:lnTo>
                      <a:lnTo>
                        <a:pt x="84" y="184"/>
                      </a:lnTo>
                      <a:lnTo>
                        <a:pt x="80" y="186"/>
                      </a:lnTo>
                      <a:lnTo>
                        <a:pt x="76" y="186"/>
                      </a:lnTo>
                      <a:lnTo>
                        <a:pt x="74" y="186"/>
                      </a:lnTo>
                      <a:lnTo>
                        <a:pt x="74" y="191"/>
                      </a:lnTo>
                      <a:lnTo>
                        <a:pt x="73" y="197"/>
                      </a:lnTo>
                      <a:lnTo>
                        <a:pt x="74" y="197"/>
                      </a:lnTo>
                      <a:lnTo>
                        <a:pt x="76" y="200"/>
                      </a:lnTo>
                      <a:lnTo>
                        <a:pt x="80" y="204"/>
                      </a:lnTo>
                      <a:lnTo>
                        <a:pt x="82" y="206"/>
                      </a:lnTo>
                      <a:lnTo>
                        <a:pt x="86" y="212"/>
                      </a:lnTo>
                      <a:lnTo>
                        <a:pt x="82" y="212"/>
                      </a:lnTo>
                      <a:lnTo>
                        <a:pt x="76" y="212"/>
                      </a:lnTo>
                      <a:lnTo>
                        <a:pt x="69" y="212"/>
                      </a:lnTo>
                      <a:lnTo>
                        <a:pt x="63" y="213"/>
                      </a:lnTo>
                      <a:lnTo>
                        <a:pt x="60" y="213"/>
                      </a:lnTo>
                      <a:lnTo>
                        <a:pt x="56" y="212"/>
                      </a:lnTo>
                      <a:lnTo>
                        <a:pt x="52" y="212"/>
                      </a:lnTo>
                      <a:lnTo>
                        <a:pt x="50" y="212"/>
                      </a:lnTo>
                      <a:lnTo>
                        <a:pt x="50" y="215"/>
                      </a:lnTo>
                      <a:lnTo>
                        <a:pt x="56" y="217"/>
                      </a:lnTo>
                      <a:lnTo>
                        <a:pt x="50" y="221"/>
                      </a:lnTo>
                      <a:lnTo>
                        <a:pt x="45" y="217"/>
                      </a:lnTo>
                      <a:lnTo>
                        <a:pt x="43" y="219"/>
                      </a:lnTo>
                      <a:lnTo>
                        <a:pt x="41" y="223"/>
                      </a:lnTo>
                      <a:lnTo>
                        <a:pt x="39" y="223"/>
                      </a:lnTo>
                      <a:lnTo>
                        <a:pt x="37" y="225"/>
                      </a:lnTo>
                      <a:lnTo>
                        <a:pt x="34" y="223"/>
                      </a:lnTo>
                      <a:lnTo>
                        <a:pt x="34" y="228"/>
                      </a:lnTo>
                      <a:lnTo>
                        <a:pt x="32" y="230"/>
                      </a:lnTo>
                      <a:lnTo>
                        <a:pt x="34" y="230"/>
                      </a:lnTo>
                      <a:lnTo>
                        <a:pt x="37" y="228"/>
                      </a:lnTo>
                      <a:lnTo>
                        <a:pt x="39" y="228"/>
                      </a:lnTo>
                      <a:lnTo>
                        <a:pt x="41" y="230"/>
                      </a:lnTo>
                      <a:lnTo>
                        <a:pt x="41" y="232"/>
                      </a:lnTo>
                      <a:lnTo>
                        <a:pt x="43" y="234"/>
                      </a:lnTo>
                      <a:lnTo>
                        <a:pt x="39" y="236"/>
                      </a:lnTo>
                      <a:lnTo>
                        <a:pt x="37" y="236"/>
                      </a:lnTo>
                      <a:lnTo>
                        <a:pt x="34" y="234"/>
                      </a:lnTo>
                      <a:lnTo>
                        <a:pt x="32" y="238"/>
                      </a:lnTo>
                      <a:lnTo>
                        <a:pt x="32" y="239"/>
                      </a:lnTo>
                      <a:lnTo>
                        <a:pt x="34" y="243"/>
                      </a:lnTo>
                      <a:lnTo>
                        <a:pt x="34" y="245"/>
                      </a:lnTo>
                      <a:lnTo>
                        <a:pt x="34" y="247"/>
                      </a:lnTo>
                      <a:lnTo>
                        <a:pt x="34" y="250"/>
                      </a:lnTo>
                      <a:lnTo>
                        <a:pt x="36" y="256"/>
                      </a:lnTo>
                      <a:lnTo>
                        <a:pt x="37" y="258"/>
                      </a:lnTo>
                      <a:lnTo>
                        <a:pt x="39" y="262"/>
                      </a:lnTo>
                      <a:lnTo>
                        <a:pt x="43" y="265"/>
                      </a:lnTo>
                      <a:lnTo>
                        <a:pt x="45" y="267"/>
                      </a:lnTo>
                      <a:lnTo>
                        <a:pt x="45" y="269"/>
                      </a:lnTo>
                      <a:lnTo>
                        <a:pt x="45" y="271"/>
                      </a:lnTo>
                      <a:lnTo>
                        <a:pt x="41" y="273"/>
                      </a:lnTo>
                      <a:lnTo>
                        <a:pt x="36" y="275"/>
                      </a:lnTo>
                      <a:lnTo>
                        <a:pt x="30" y="275"/>
                      </a:lnTo>
                      <a:lnTo>
                        <a:pt x="24" y="275"/>
                      </a:lnTo>
                      <a:lnTo>
                        <a:pt x="23" y="275"/>
                      </a:lnTo>
                      <a:lnTo>
                        <a:pt x="21" y="280"/>
                      </a:lnTo>
                      <a:lnTo>
                        <a:pt x="21" y="282"/>
                      </a:lnTo>
                      <a:lnTo>
                        <a:pt x="17" y="288"/>
                      </a:lnTo>
                      <a:lnTo>
                        <a:pt x="11" y="291"/>
                      </a:lnTo>
                      <a:lnTo>
                        <a:pt x="4" y="297"/>
                      </a:lnTo>
                      <a:lnTo>
                        <a:pt x="0" y="301"/>
                      </a:lnTo>
                      <a:lnTo>
                        <a:pt x="0" y="302"/>
                      </a:lnTo>
                      <a:lnTo>
                        <a:pt x="0" y="308"/>
                      </a:lnTo>
                      <a:lnTo>
                        <a:pt x="0" y="313"/>
                      </a:lnTo>
                      <a:lnTo>
                        <a:pt x="0" y="315"/>
                      </a:lnTo>
                      <a:lnTo>
                        <a:pt x="0" y="321"/>
                      </a:lnTo>
                      <a:lnTo>
                        <a:pt x="6" y="321"/>
                      </a:lnTo>
                      <a:lnTo>
                        <a:pt x="8" y="321"/>
                      </a:lnTo>
                      <a:lnTo>
                        <a:pt x="8" y="325"/>
                      </a:lnTo>
                      <a:lnTo>
                        <a:pt x="6" y="326"/>
                      </a:lnTo>
                      <a:lnTo>
                        <a:pt x="8" y="326"/>
                      </a:lnTo>
                      <a:lnTo>
                        <a:pt x="10" y="326"/>
                      </a:lnTo>
                      <a:lnTo>
                        <a:pt x="11" y="326"/>
                      </a:lnTo>
                      <a:lnTo>
                        <a:pt x="17" y="326"/>
                      </a:lnTo>
                      <a:lnTo>
                        <a:pt x="21" y="328"/>
                      </a:lnTo>
                      <a:lnTo>
                        <a:pt x="23" y="328"/>
                      </a:lnTo>
                      <a:lnTo>
                        <a:pt x="34" y="336"/>
                      </a:lnTo>
                      <a:lnTo>
                        <a:pt x="28" y="343"/>
                      </a:lnTo>
                      <a:lnTo>
                        <a:pt x="32" y="349"/>
                      </a:lnTo>
                      <a:lnTo>
                        <a:pt x="36" y="351"/>
                      </a:lnTo>
                      <a:lnTo>
                        <a:pt x="41" y="351"/>
                      </a:lnTo>
                      <a:lnTo>
                        <a:pt x="45" y="352"/>
                      </a:lnTo>
                      <a:lnTo>
                        <a:pt x="45" y="352"/>
                      </a:lnTo>
                      <a:lnTo>
                        <a:pt x="47" y="354"/>
                      </a:lnTo>
                      <a:lnTo>
                        <a:pt x="50" y="358"/>
                      </a:lnTo>
                      <a:lnTo>
                        <a:pt x="50" y="362"/>
                      </a:lnTo>
                      <a:lnTo>
                        <a:pt x="50" y="364"/>
                      </a:lnTo>
                      <a:lnTo>
                        <a:pt x="52" y="369"/>
                      </a:lnTo>
                      <a:lnTo>
                        <a:pt x="52" y="369"/>
                      </a:lnTo>
                      <a:lnTo>
                        <a:pt x="58" y="371"/>
                      </a:lnTo>
                      <a:lnTo>
                        <a:pt x="60" y="371"/>
                      </a:lnTo>
                      <a:lnTo>
                        <a:pt x="61" y="371"/>
                      </a:lnTo>
                      <a:lnTo>
                        <a:pt x="65" y="375"/>
                      </a:lnTo>
                      <a:lnTo>
                        <a:pt x="65" y="377"/>
                      </a:lnTo>
                      <a:lnTo>
                        <a:pt x="65" y="378"/>
                      </a:lnTo>
                      <a:lnTo>
                        <a:pt x="71" y="377"/>
                      </a:lnTo>
                      <a:lnTo>
                        <a:pt x="73" y="375"/>
                      </a:lnTo>
                      <a:lnTo>
                        <a:pt x="76" y="375"/>
                      </a:lnTo>
                      <a:lnTo>
                        <a:pt x="82" y="375"/>
                      </a:lnTo>
                      <a:lnTo>
                        <a:pt x="84" y="375"/>
                      </a:lnTo>
                      <a:lnTo>
                        <a:pt x="86" y="377"/>
                      </a:lnTo>
                      <a:lnTo>
                        <a:pt x="87" y="380"/>
                      </a:lnTo>
                      <a:lnTo>
                        <a:pt x="89" y="380"/>
                      </a:lnTo>
                      <a:lnTo>
                        <a:pt x="89" y="377"/>
                      </a:lnTo>
                      <a:lnTo>
                        <a:pt x="91" y="375"/>
                      </a:lnTo>
                      <a:lnTo>
                        <a:pt x="93" y="371"/>
                      </a:lnTo>
                      <a:lnTo>
                        <a:pt x="99" y="369"/>
                      </a:lnTo>
                      <a:lnTo>
                        <a:pt x="100" y="369"/>
                      </a:lnTo>
                      <a:lnTo>
                        <a:pt x="102" y="369"/>
                      </a:lnTo>
                      <a:lnTo>
                        <a:pt x="104" y="367"/>
                      </a:lnTo>
                      <a:lnTo>
                        <a:pt x="106" y="367"/>
                      </a:lnTo>
                      <a:lnTo>
                        <a:pt x="106" y="369"/>
                      </a:lnTo>
                      <a:lnTo>
                        <a:pt x="106" y="373"/>
                      </a:lnTo>
                      <a:lnTo>
                        <a:pt x="110" y="375"/>
                      </a:lnTo>
                      <a:lnTo>
                        <a:pt x="110" y="373"/>
                      </a:lnTo>
                      <a:lnTo>
                        <a:pt x="112" y="373"/>
                      </a:lnTo>
                      <a:lnTo>
                        <a:pt x="115" y="371"/>
                      </a:lnTo>
                      <a:lnTo>
                        <a:pt x="117" y="373"/>
                      </a:lnTo>
                      <a:lnTo>
                        <a:pt x="117" y="377"/>
                      </a:lnTo>
                      <a:lnTo>
                        <a:pt x="115" y="378"/>
                      </a:lnTo>
                      <a:lnTo>
                        <a:pt x="115" y="380"/>
                      </a:lnTo>
                      <a:lnTo>
                        <a:pt x="115" y="384"/>
                      </a:lnTo>
                      <a:lnTo>
                        <a:pt x="115" y="386"/>
                      </a:lnTo>
                      <a:lnTo>
                        <a:pt x="119" y="384"/>
                      </a:lnTo>
                      <a:lnTo>
                        <a:pt x="121" y="382"/>
                      </a:lnTo>
                      <a:lnTo>
                        <a:pt x="121" y="380"/>
                      </a:lnTo>
                      <a:lnTo>
                        <a:pt x="123" y="378"/>
                      </a:lnTo>
                      <a:lnTo>
                        <a:pt x="126" y="380"/>
                      </a:lnTo>
                      <a:lnTo>
                        <a:pt x="128" y="380"/>
                      </a:lnTo>
                      <a:lnTo>
                        <a:pt x="130" y="380"/>
                      </a:lnTo>
                      <a:lnTo>
                        <a:pt x="132" y="377"/>
                      </a:lnTo>
                      <a:lnTo>
                        <a:pt x="136" y="377"/>
                      </a:lnTo>
                      <a:lnTo>
                        <a:pt x="137" y="378"/>
                      </a:lnTo>
                      <a:lnTo>
                        <a:pt x="141" y="380"/>
                      </a:lnTo>
                      <a:lnTo>
                        <a:pt x="143" y="382"/>
                      </a:lnTo>
                      <a:lnTo>
                        <a:pt x="147" y="380"/>
                      </a:lnTo>
                      <a:lnTo>
                        <a:pt x="147" y="380"/>
                      </a:lnTo>
                      <a:lnTo>
                        <a:pt x="152" y="382"/>
                      </a:lnTo>
                      <a:lnTo>
                        <a:pt x="156" y="386"/>
                      </a:lnTo>
                      <a:lnTo>
                        <a:pt x="158" y="388"/>
                      </a:lnTo>
                      <a:lnTo>
                        <a:pt x="160" y="386"/>
                      </a:lnTo>
                      <a:lnTo>
                        <a:pt x="162" y="386"/>
                      </a:lnTo>
                      <a:lnTo>
                        <a:pt x="160" y="382"/>
                      </a:lnTo>
                      <a:lnTo>
                        <a:pt x="163" y="380"/>
                      </a:lnTo>
                      <a:lnTo>
                        <a:pt x="163" y="378"/>
                      </a:lnTo>
                      <a:lnTo>
                        <a:pt x="167" y="378"/>
                      </a:lnTo>
                      <a:lnTo>
                        <a:pt x="169" y="380"/>
                      </a:lnTo>
                      <a:lnTo>
                        <a:pt x="169" y="386"/>
                      </a:lnTo>
                      <a:lnTo>
                        <a:pt x="173" y="388"/>
                      </a:lnTo>
                      <a:lnTo>
                        <a:pt x="174" y="391"/>
                      </a:lnTo>
                      <a:lnTo>
                        <a:pt x="176" y="389"/>
                      </a:lnTo>
                      <a:lnTo>
                        <a:pt x="178" y="386"/>
                      </a:lnTo>
                      <a:lnTo>
                        <a:pt x="180" y="388"/>
                      </a:lnTo>
                      <a:lnTo>
                        <a:pt x="184" y="388"/>
                      </a:lnTo>
                      <a:lnTo>
                        <a:pt x="186" y="391"/>
                      </a:lnTo>
                      <a:lnTo>
                        <a:pt x="191" y="391"/>
                      </a:lnTo>
                      <a:lnTo>
                        <a:pt x="193" y="391"/>
                      </a:lnTo>
                      <a:lnTo>
                        <a:pt x="195" y="389"/>
                      </a:lnTo>
                      <a:lnTo>
                        <a:pt x="200" y="386"/>
                      </a:lnTo>
                      <a:lnTo>
                        <a:pt x="200" y="388"/>
                      </a:lnTo>
                      <a:lnTo>
                        <a:pt x="202" y="391"/>
                      </a:lnTo>
                      <a:lnTo>
                        <a:pt x="204" y="395"/>
                      </a:lnTo>
                      <a:lnTo>
                        <a:pt x="208" y="395"/>
                      </a:lnTo>
                      <a:lnTo>
                        <a:pt x="213" y="395"/>
                      </a:lnTo>
                      <a:lnTo>
                        <a:pt x="213" y="393"/>
                      </a:lnTo>
                      <a:lnTo>
                        <a:pt x="217" y="389"/>
                      </a:lnTo>
                      <a:lnTo>
                        <a:pt x="223" y="388"/>
                      </a:lnTo>
                      <a:lnTo>
                        <a:pt x="228" y="388"/>
                      </a:lnTo>
                      <a:lnTo>
                        <a:pt x="230" y="386"/>
                      </a:lnTo>
                      <a:lnTo>
                        <a:pt x="239" y="386"/>
                      </a:lnTo>
                      <a:lnTo>
                        <a:pt x="241" y="389"/>
                      </a:lnTo>
                      <a:lnTo>
                        <a:pt x="243" y="393"/>
                      </a:lnTo>
                      <a:lnTo>
                        <a:pt x="249" y="393"/>
                      </a:lnTo>
                      <a:lnTo>
                        <a:pt x="250" y="395"/>
                      </a:lnTo>
                      <a:lnTo>
                        <a:pt x="250" y="399"/>
                      </a:lnTo>
                      <a:lnTo>
                        <a:pt x="250" y="401"/>
                      </a:lnTo>
                      <a:lnTo>
                        <a:pt x="252" y="406"/>
                      </a:lnTo>
                      <a:lnTo>
                        <a:pt x="254" y="410"/>
                      </a:lnTo>
                      <a:lnTo>
                        <a:pt x="260" y="406"/>
                      </a:lnTo>
                      <a:lnTo>
                        <a:pt x="265" y="406"/>
                      </a:lnTo>
                      <a:lnTo>
                        <a:pt x="267" y="410"/>
                      </a:lnTo>
                      <a:lnTo>
                        <a:pt x="269" y="414"/>
                      </a:lnTo>
                      <a:lnTo>
                        <a:pt x="271" y="417"/>
                      </a:lnTo>
                      <a:lnTo>
                        <a:pt x="269" y="417"/>
                      </a:lnTo>
                      <a:lnTo>
                        <a:pt x="265" y="421"/>
                      </a:lnTo>
                      <a:lnTo>
                        <a:pt x="267" y="423"/>
                      </a:lnTo>
                      <a:lnTo>
                        <a:pt x="267" y="425"/>
                      </a:lnTo>
                      <a:lnTo>
                        <a:pt x="271" y="427"/>
                      </a:lnTo>
                      <a:lnTo>
                        <a:pt x="271" y="425"/>
                      </a:lnTo>
                      <a:lnTo>
                        <a:pt x="273" y="423"/>
                      </a:lnTo>
                      <a:lnTo>
                        <a:pt x="276" y="419"/>
                      </a:lnTo>
                      <a:lnTo>
                        <a:pt x="276" y="417"/>
                      </a:lnTo>
                      <a:lnTo>
                        <a:pt x="276" y="414"/>
                      </a:lnTo>
                      <a:lnTo>
                        <a:pt x="276" y="412"/>
                      </a:lnTo>
                      <a:lnTo>
                        <a:pt x="276" y="412"/>
                      </a:lnTo>
                      <a:lnTo>
                        <a:pt x="278" y="408"/>
                      </a:lnTo>
                      <a:lnTo>
                        <a:pt x="282" y="406"/>
                      </a:lnTo>
                      <a:lnTo>
                        <a:pt x="284" y="401"/>
                      </a:lnTo>
                      <a:lnTo>
                        <a:pt x="288" y="401"/>
                      </a:lnTo>
                      <a:lnTo>
                        <a:pt x="289" y="404"/>
                      </a:lnTo>
                      <a:lnTo>
                        <a:pt x="295" y="404"/>
                      </a:lnTo>
                      <a:lnTo>
                        <a:pt x="299" y="404"/>
                      </a:lnTo>
                      <a:lnTo>
                        <a:pt x="299" y="401"/>
                      </a:lnTo>
                      <a:lnTo>
                        <a:pt x="302" y="395"/>
                      </a:lnTo>
                      <a:lnTo>
                        <a:pt x="302" y="393"/>
                      </a:lnTo>
                      <a:lnTo>
                        <a:pt x="308" y="393"/>
                      </a:lnTo>
                      <a:lnTo>
                        <a:pt x="310" y="393"/>
                      </a:lnTo>
                      <a:lnTo>
                        <a:pt x="315" y="393"/>
                      </a:lnTo>
                      <a:lnTo>
                        <a:pt x="319" y="395"/>
                      </a:lnTo>
                      <a:lnTo>
                        <a:pt x="323" y="395"/>
                      </a:lnTo>
                      <a:lnTo>
                        <a:pt x="325" y="395"/>
                      </a:lnTo>
                      <a:lnTo>
                        <a:pt x="325" y="397"/>
                      </a:lnTo>
                      <a:lnTo>
                        <a:pt x="325" y="397"/>
                      </a:lnTo>
                      <a:lnTo>
                        <a:pt x="328" y="397"/>
                      </a:lnTo>
                      <a:lnTo>
                        <a:pt x="330" y="395"/>
                      </a:lnTo>
                      <a:lnTo>
                        <a:pt x="330" y="395"/>
                      </a:lnTo>
                      <a:lnTo>
                        <a:pt x="334" y="397"/>
                      </a:lnTo>
                      <a:lnTo>
                        <a:pt x="336" y="397"/>
                      </a:lnTo>
                      <a:lnTo>
                        <a:pt x="338" y="395"/>
                      </a:lnTo>
                      <a:lnTo>
                        <a:pt x="338" y="391"/>
                      </a:lnTo>
                      <a:lnTo>
                        <a:pt x="341" y="389"/>
                      </a:lnTo>
                      <a:lnTo>
                        <a:pt x="345" y="388"/>
                      </a:lnTo>
                      <a:lnTo>
                        <a:pt x="349" y="382"/>
                      </a:lnTo>
                      <a:lnTo>
                        <a:pt x="352" y="380"/>
                      </a:lnTo>
                      <a:lnTo>
                        <a:pt x="356" y="380"/>
                      </a:lnTo>
                      <a:lnTo>
                        <a:pt x="362" y="382"/>
                      </a:lnTo>
                      <a:lnTo>
                        <a:pt x="363" y="382"/>
                      </a:lnTo>
                      <a:lnTo>
                        <a:pt x="367" y="380"/>
                      </a:lnTo>
                      <a:lnTo>
                        <a:pt x="373" y="380"/>
                      </a:lnTo>
                      <a:lnTo>
                        <a:pt x="373" y="378"/>
                      </a:lnTo>
                      <a:lnTo>
                        <a:pt x="375" y="375"/>
                      </a:lnTo>
                      <a:lnTo>
                        <a:pt x="375" y="369"/>
                      </a:lnTo>
                      <a:lnTo>
                        <a:pt x="376" y="369"/>
                      </a:lnTo>
                      <a:lnTo>
                        <a:pt x="378" y="369"/>
                      </a:lnTo>
                      <a:lnTo>
                        <a:pt x="380" y="364"/>
                      </a:lnTo>
                      <a:lnTo>
                        <a:pt x="380" y="362"/>
                      </a:lnTo>
                      <a:lnTo>
                        <a:pt x="378" y="360"/>
                      </a:lnTo>
                      <a:lnTo>
                        <a:pt x="380" y="358"/>
                      </a:lnTo>
                      <a:lnTo>
                        <a:pt x="380" y="354"/>
                      </a:lnTo>
                      <a:lnTo>
                        <a:pt x="378" y="352"/>
                      </a:lnTo>
                      <a:lnTo>
                        <a:pt x="376" y="354"/>
                      </a:lnTo>
                      <a:lnTo>
                        <a:pt x="375" y="351"/>
                      </a:lnTo>
                      <a:lnTo>
                        <a:pt x="375" y="347"/>
                      </a:lnTo>
                      <a:lnTo>
                        <a:pt x="376" y="343"/>
                      </a:lnTo>
                      <a:lnTo>
                        <a:pt x="382" y="343"/>
                      </a:lnTo>
                      <a:lnTo>
                        <a:pt x="386" y="341"/>
                      </a:lnTo>
                      <a:lnTo>
                        <a:pt x="388" y="339"/>
                      </a:lnTo>
                      <a:lnTo>
                        <a:pt x="389" y="339"/>
                      </a:lnTo>
                      <a:lnTo>
                        <a:pt x="389" y="341"/>
                      </a:lnTo>
                      <a:lnTo>
                        <a:pt x="389" y="343"/>
                      </a:lnTo>
                      <a:lnTo>
                        <a:pt x="395" y="343"/>
                      </a:lnTo>
                      <a:lnTo>
                        <a:pt x="397" y="343"/>
                      </a:lnTo>
                      <a:lnTo>
                        <a:pt x="399" y="339"/>
                      </a:lnTo>
                      <a:lnTo>
                        <a:pt x="401" y="339"/>
                      </a:lnTo>
                      <a:lnTo>
                        <a:pt x="404" y="341"/>
                      </a:lnTo>
                      <a:lnTo>
                        <a:pt x="406" y="345"/>
                      </a:lnTo>
                      <a:lnTo>
                        <a:pt x="408" y="347"/>
                      </a:lnTo>
                      <a:lnTo>
                        <a:pt x="410" y="349"/>
                      </a:lnTo>
                      <a:lnTo>
                        <a:pt x="410" y="351"/>
                      </a:lnTo>
                      <a:lnTo>
                        <a:pt x="425" y="354"/>
                      </a:lnTo>
                      <a:lnTo>
                        <a:pt x="426" y="354"/>
                      </a:lnTo>
                      <a:lnTo>
                        <a:pt x="432" y="352"/>
                      </a:lnTo>
                      <a:lnTo>
                        <a:pt x="438" y="352"/>
                      </a:lnTo>
                      <a:lnTo>
                        <a:pt x="439" y="354"/>
                      </a:lnTo>
                      <a:lnTo>
                        <a:pt x="436" y="356"/>
                      </a:lnTo>
                      <a:lnTo>
                        <a:pt x="438" y="358"/>
                      </a:lnTo>
                      <a:lnTo>
                        <a:pt x="439" y="360"/>
                      </a:lnTo>
                      <a:lnTo>
                        <a:pt x="443" y="360"/>
                      </a:lnTo>
                      <a:lnTo>
                        <a:pt x="445" y="362"/>
                      </a:lnTo>
                      <a:lnTo>
                        <a:pt x="445" y="364"/>
                      </a:lnTo>
                      <a:lnTo>
                        <a:pt x="447" y="364"/>
                      </a:lnTo>
                      <a:lnTo>
                        <a:pt x="449" y="364"/>
                      </a:lnTo>
                      <a:lnTo>
                        <a:pt x="449" y="367"/>
                      </a:lnTo>
                      <a:lnTo>
                        <a:pt x="447" y="369"/>
                      </a:lnTo>
                      <a:lnTo>
                        <a:pt x="449" y="371"/>
                      </a:lnTo>
                      <a:lnTo>
                        <a:pt x="451" y="377"/>
                      </a:lnTo>
                      <a:lnTo>
                        <a:pt x="452" y="380"/>
                      </a:lnTo>
                      <a:lnTo>
                        <a:pt x="454" y="380"/>
                      </a:lnTo>
                      <a:lnTo>
                        <a:pt x="456" y="382"/>
                      </a:lnTo>
                      <a:lnTo>
                        <a:pt x="454" y="386"/>
                      </a:lnTo>
                      <a:lnTo>
                        <a:pt x="454" y="386"/>
                      </a:lnTo>
                      <a:lnTo>
                        <a:pt x="456" y="389"/>
                      </a:lnTo>
                      <a:lnTo>
                        <a:pt x="460" y="391"/>
                      </a:lnTo>
                      <a:lnTo>
                        <a:pt x="462" y="393"/>
                      </a:lnTo>
                      <a:lnTo>
                        <a:pt x="464" y="395"/>
                      </a:lnTo>
                      <a:lnTo>
                        <a:pt x="462" y="395"/>
                      </a:lnTo>
                      <a:lnTo>
                        <a:pt x="462" y="401"/>
                      </a:lnTo>
                      <a:lnTo>
                        <a:pt x="465" y="402"/>
                      </a:lnTo>
                      <a:lnTo>
                        <a:pt x="467" y="406"/>
                      </a:lnTo>
                      <a:lnTo>
                        <a:pt x="469" y="410"/>
                      </a:lnTo>
                      <a:lnTo>
                        <a:pt x="471" y="415"/>
                      </a:lnTo>
                      <a:lnTo>
                        <a:pt x="473" y="421"/>
                      </a:lnTo>
                      <a:lnTo>
                        <a:pt x="475" y="423"/>
                      </a:lnTo>
                      <a:lnTo>
                        <a:pt x="478" y="421"/>
                      </a:lnTo>
                      <a:lnTo>
                        <a:pt x="482" y="415"/>
                      </a:lnTo>
                      <a:lnTo>
                        <a:pt x="482" y="412"/>
                      </a:lnTo>
                      <a:lnTo>
                        <a:pt x="486" y="410"/>
                      </a:lnTo>
                      <a:lnTo>
                        <a:pt x="488" y="406"/>
                      </a:lnTo>
                      <a:lnTo>
                        <a:pt x="488" y="404"/>
                      </a:lnTo>
                      <a:lnTo>
                        <a:pt x="488" y="401"/>
                      </a:lnTo>
                      <a:lnTo>
                        <a:pt x="493" y="401"/>
                      </a:lnTo>
                      <a:lnTo>
                        <a:pt x="499" y="401"/>
                      </a:lnTo>
                      <a:lnTo>
                        <a:pt x="504" y="402"/>
                      </a:lnTo>
                      <a:lnTo>
                        <a:pt x="504" y="406"/>
                      </a:lnTo>
                      <a:lnTo>
                        <a:pt x="506" y="410"/>
                      </a:lnTo>
                      <a:lnTo>
                        <a:pt x="510" y="412"/>
                      </a:lnTo>
                      <a:lnTo>
                        <a:pt x="514" y="412"/>
                      </a:lnTo>
                      <a:lnTo>
                        <a:pt x="512" y="417"/>
                      </a:lnTo>
                      <a:lnTo>
                        <a:pt x="514" y="417"/>
                      </a:lnTo>
                      <a:lnTo>
                        <a:pt x="515" y="419"/>
                      </a:lnTo>
                      <a:lnTo>
                        <a:pt x="515" y="421"/>
                      </a:lnTo>
                      <a:lnTo>
                        <a:pt x="515" y="423"/>
                      </a:lnTo>
                      <a:lnTo>
                        <a:pt x="514" y="427"/>
                      </a:lnTo>
                      <a:lnTo>
                        <a:pt x="517" y="428"/>
                      </a:lnTo>
                      <a:lnTo>
                        <a:pt x="523" y="427"/>
                      </a:lnTo>
                      <a:lnTo>
                        <a:pt x="527" y="427"/>
                      </a:lnTo>
                      <a:lnTo>
                        <a:pt x="532" y="428"/>
                      </a:lnTo>
                      <a:lnTo>
                        <a:pt x="538" y="428"/>
                      </a:lnTo>
                      <a:lnTo>
                        <a:pt x="545" y="428"/>
                      </a:lnTo>
                      <a:lnTo>
                        <a:pt x="547" y="427"/>
                      </a:lnTo>
                      <a:lnTo>
                        <a:pt x="552" y="421"/>
                      </a:lnTo>
                      <a:lnTo>
                        <a:pt x="554" y="417"/>
                      </a:lnTo>
                      <a:lnTo>
                        <a:pt x="558" y="415"/>
                      </a:lnTo>
                      <a:lnTo>
                        <a:pt x="558" y="412"/>
                      </a:lnTo>
                      <a:lnTo>
                        <a:pt x="558" y="410"/>
                      </a:lnTo>
                      <a:lnTo>
                        <a:pt x="562" y="410"/>
                      </a:lnTo>
                      <a:lnTo>
                        <a:pt x="564" y="412"/>
                      </a:lnTo>
                      <a:lnTo>
                        <a:pt x="565" y="414"/>
                      </a:lnTo>
                      <a:lnTo>
                        <a:pt x="571" y="412"/>
                      </a:lnTo>
                      <a:lnTo>
                        <a:pt x="575" y="412"/>
                      </a:lnTo>
                      <a:lnTo>
                        <a:pt x="577" y="414"/>
                      </a:lnTo>
                      <a:lnTo>
                        <a:pt x="578" y="417"/>
                      </a:lnTo>
                      <a:lnTo>
                        <a:pt x="582" y="417"/>
                      </a:lnTo>
                      <a:lnTo>
                        <a:pt x="590" y="417"/>
                      </a:lnTo>
                      <a:lnTo>
                        <a:pt x="595" y="419"/>
                      </a:lnTo>
                      <a:lnTo>
                        <a:pt x="597" y="421"/>
                      </a:lnTo>
                      <a:lnTo>
                        <a:pt x="602" y="428"/>
                      </a:lnTo>
                      <a:lnTo>
                        <a:pt x="606" y="434"/>
                      </a:lnTo>
                      <a:lnTo>
                        <a:pt x="608" y="434"/>
                      </a:lnTo>
                      <a:lnTo>
                        <a:pt x="610" y="436"/>
                      </a:lnTo>
                      <a:lnTo>
                        <a:pt x="608" y="440"/>
                      </a:lnTo>
                      <a:lnTo>
                        <a:pt x="608" y="440"/>
                      </a:lnTo>
                      <a:lnTo>
                        <a:pt x="612" y="443"/>
                      </a:lnTo>
                      <a:lnTo>
                        <a:pt x="615" y="447"/>
                      </a:lnTo>
                      <a:lnTo>
                        <a:pt x="619" y="447"/>
                      </a:lnTo>
                      <a:lnTo>
                        <a:pt x="625" y="445"/>
                      </a:lnTo>
                      <a:lnTo>
                        <a:pt x="627" y="441"/>
                      </a:lnTo>
                      <a:lnTo>
                        <a:pt x="628" y="443"/>
                      </a:lnTo>
                      <a:lnTo>
                        <a:pt x="634" y="445"/>
                      </a:lnTo>
                      <a:lnTo>
                        <a:pt x="638" y="447"/>
                      </a:lnTo>
                      <a:lnTo>
                        <a:pt x="640" y="445"/>
                      </a:lnTo>
                      <a:lnTo>
                        <a:pt x="645" y="447"/>
                      </a:lnTo>
                      <a:lnTo>
                        <a:pt x="649" y="451"/>
                      </a:lnTo>
                      <a:lnTo>
                        <a:pt x="651" y="451"/>
                      </a:lnTo>
                      <a:lnTo>
                        <a:pt x="654" y="451"/>
                      </a:lnTo>
                      <a:lnTo>
                        <a:pt x="658" y="445"/>
                      </a:lnTo>
                      <a:lnTo>
                        <a:pt x="658" y="447"/>
                      </a:lnTo>
                      <a:lnTo>
                        <a:pt x="660" y="445"/>
                      </a:lnTo>
                      <a:lnTo>
                        <a:pt x="665" y="445"/>
                      </a:lnTo>
                      <a:lnTo>
                        <a:pt x="669" y="441"/>
                      </a:lnTo>
                      <a:lnTo>
                        <a:pt x="669" y="440"/>
                      </a:lnTo>
                      <a:lnTo>
                        <a:pt x="665" y="436"/>
                      </a:lnTo>
                      <a:lnTo>
                        <a:pt x="664" y="434"/>
                      </a:lnTo>
                      <a:lnTo>
                        <a:pt x="664" y="430"/>
                      </a:lnTo>
                      <a:lnTo>
                        <a:pt x="667" y="428"/>
                      </a:lnTo>
                      <a:lnTo>
                        <a:pt x="667" y="425"/>
                      </a:lnTo>
                      <a:lnTo>
                        <a:pt x="669" y="423"/>
                      </a:lnTo>
                      <a:lnTo>
                        <a:pt x="671" y="417"/>
                      </a:lnTo>
                      <a:lnTo>
                        <a:pt x="671" y="412"/>
                      </a:lnTo>
                      <a:lnTo>
                        <a:pt x="671" y="412"/>
                      </a:lnTo>
                      <a:lnTo>
                        <a:pt x="669" y="412"/>
                      </a:lnTo>
                      <a:lnTo>
                        <a:pt x="667" y="412"/>
                      </a:lnTo>
                      <a:lnTo>
                        <a:pt x="667" y="408"/>
                      </a:lnTo>
                      <a:lnTo>
                        <a:pt x="665" y="404"/>
                      </a:lnTo>
                      <a:lnTo>
                        <a:pt x="662" y="406"/>
                      </a:lnTo>
                      <a:lnTo>
                        <a:pt x="660" y="402"/>
                      </a:lnTo>
                      <a:lnTo>
                        <a:pt x="658" y="401"/>
                      </a:lnTo>
                      <a:lnTo>
                        <a:pt x="660" y="397"/>
                      </a:lnTo>
                      <a:lnTo>
                        <a:pt x="662" y="401"/>
                      </a:lnTo>
                      <a:lnTo>
                        <a:pt x="664" y="401"/>
                      </a:lnTo>
                      <a:lnTo>
                        <a:pt x="665" y="401"/>
                      </a:lnTo>
                      <a:lnTo>
                        <a:pt x="665" y="399"/>
                      </a:lnTo>
                      <a:lnTo>
                        <a:pt x="665" y="397"/>
                      </a:lnTo>
                      <a:lnTo>
                        <a:pt x="665" y="391"/>
                      </a:lnTo>
                      <a:lnTo>
                        <a:pt x="660" y="389"/>
                      </a:lnTo>
                      <a:lnTo>
                        <a:pt x="654" y="388"/>
                      </a:lnTo>
                      <a:lnTo>
                        <a:pt x="651" y="386"/>
                      </a:lnTo>
                      <a:lnTo>
                        <a:pt x="651" y="380"/>
                      </a:lnTo>
                      <a:lnTo>
                        <a:pt x="649" y="380"/>
                      </a:lnTo>
                      <a:lnTo>
                        <a:pt x="651" y="378"/>
                      </a:lnTo>
                      <a:lnTo>
                        <a:pt x="654" y="377"/>
                      </a:lnTo>
                      <a:lnTo>
                        <a:pt x="654" y="378"/>
                      </a:lnTo>
                      <a:lnTo>
                        <a:pt x="654" y="380"/>
                      </a:lnTo>
                      <a:lnTo>
                        <a:pt x="656" y="380"/>
                      </a:lnTo>
                      <a:lnTo>
                        <a:pt x="658" y="378"/>
                      </a:lnTo>
                      <a:lnTo>
                        <a:pt x="658" y="377"/>
                      </a:lnTo>
                      <a:lnTo>
                        <a:pt x="656" y="373"/>
                      </a:lnTo>
                      <a:lnTo>
                        <a:pt x="654" y="369"/>
                      </a:lnTo>
                      <a:lnTo>
                        <a:pt x="652" y="369"/>
                      </a:lnTo>
                      <a:lnTo>
                        <a:pt x="652" y="369"/>
                      </a:lnTo>
                      <a:lnTo>
                        <a:pt x="651" y="371"/>
                      </a:lnTo>
                      <a:lnTo>
                        <a:pt x="649" y="369"/>
                      </a:lnTo>
                      <a:lnTo>
                        <a:pt x="647" y="367"/>
                      </a:lnTo>
                      <a:lnTo>
                        <a:pt x="643" y="364"/>
                      </a:lnTo>
                      <a:lnTo>
                        <a:pt x="643" y="360"/>
                      </a:lnTo>
                      <a:lnTo>
                        <a:pt x="640" y="356"/>
                      </a:lnTo>
                      <a:lnTo>
                        <a:pt x="640" y="356"/>
                      </a:lnTo>
                      <a:lnTo>
                        <a:pt x="638" y="352"/>
                      </a:lnTo>
                      <a:lnTo>
                        <a:pt x="632" y="347"/>
                      </a:lnTo>
                      <a:lnTo>
                        <a:pt x="628" y="345"/>
                      </a:lnTo>
                      <a:lnTo>
                        <a:pt x="617" y="349"/>
                      </a:lnTo>
                      <a:lnTo>
                        <a:pt x="612" y="351"/>
                      </a:lnTo>
                      <a:lnTo>
                        <a:pt x="610" y="349"/>
                      </a:lnTo>
                      <a:lnTo>
                        <a:pt x="610" y="345"/>
                      </a:lnTo>
                      <a:lnTo>
                        <a:pt x="608" y="343"/>
                      </a:lnTo>
                      <a:lnTo>
                        <a:pt x="608" y="341"/>
                      </a:lnTo>
                      <a:lnTo>
                        <a:pt x="615" y="339"/>
                      </a:lnTo>
                      <a:lnTo>
                        <a:pt x="615" y="336"/>
                      </a:lnTo>
                      <a:lnTo>
                        <a:pt x="612" y="336"/>
                      </a:lnTo>
                      <a:lnTo>
                        <a:pt x="610" y="336"/>
                      </a:lnTo>
                      <a:lnTo>
                        <a:pt x="606" y="336"/>
                      </a:lnTo>
                      <a:lnTo>
                        <a:pt x="604" y="334"/>
                      </a:lnTo>
                      <a:lnTo>
                        <a:pt x="619" y="321"/>
                      </a:lnTo>
                      <a:lnTo>
                        <a:pt x="623" y="321"/>
                      </a:lnTo>
                      <a:lnTo>
                        <a:pt x="625" y="317"/>
                      </a:lnTo>
                      <a:lnTo>
                        <a:pt x="623" y="315"/>
                      </a:lnTo>
                      <a:lnTo>
                        <a:pt x="623" y="310"/>
                      </a:lnTo>
                      <a:lnTo>
                        <a:pt x="621" y="310"/>
                      </a:lnTo>
                      <a:lnTo>
                        <a:pt x="617" y="310"/>
                      </a:lnTo>
                      <a:lnTo>
                        <a:pt x="617" y="310"/>
                      </a:lnTo>
                      <a:lnTo>
                        <a:pt x="615" y="310"/>
                      </a:lnTo>
                      <a:lnTo>
                        <a:pt x="610" y="312"/>
                      </a:lnTo>
                      <a:lnTo>
                        <a:pt x="610" y="310"/>
                      </a:lnTo>
                      <a:lnTo>
                        <a:pt x="608" y="308"/>
                      </a:lnTo>
                      <a:lnTo>
                        <a:pt x="612" y="306"/>
                      </a:lnTo>
                      <a:lnTo>
                        <a:pt x="612" y="304"/>
                      </a:lnTo>
                      <a:lnTo>
                        <a:pt x="608" y="302"/>
                      </a:lnTo>
                      <a:lnTo>
                        <a:pt x="612" y="299"/>
                      </a:lnTo>
                      <a:lnTo>
                        <a:pt x="608" y="295"/>
                      </a:lnTo>
                      <a:lnTo>
                        <a:pt x="606" y="291"/>
                      </a:lnTo>
                      <a:lnTo>
                        <a:pt x="604" y="288"/>
                      </a:lnTo>
                      <a:lnTo>
                        <a:pt x="604" y="286"/>
                      </a:lnTo>
                      <a:lnTo>
                        <a:pt x="606" y="284"/>
                      </a:lnTo>
                      <a:lnTo>
                        <a:pt x="612" y="282"/>
                      </a:lnTo>
                      <a:lnTo>
                        <a:pt x="614" y="280"/>
                      </a:lnTo>
                      <a:lnTo>
                        <a:pt x="612" y="276"/>
                      </a:lnTo>
                      <a:lnTo>
                        <a:pt x="610" y="275"/>
                      </a:lnTo>
                      <a:lnTo>
                        <a:pt x="606" y="271"/>
                      </a:lnTo>
                      <a:lnTo>
                        <a:pt x="606" y="269"/>
                      </a:lnTo>
                      <a:lnTo>
                        <a:pt x="606" y="265"/>
                      </a:lnTo>
                      <a:lnTo>
                        <a:pt x="612" y="26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2" name="Freeform 94"/>
                <p:cNvSpPr>
                  <a:spLocks/>
                </p:cNvSpPr>
                <p:nvPr/>
              </p:nvSpPr>
              <p:spPr bwMode="auto">
                <a:xfrm rot="19603916">
                  <a:off x="5260516" y="-8748775"/>
                  <a:ext cx="1792638" cy="1844415"/>
                </a:xfrm>
                <a:custGeom>
                  <a:avLst/>
                  <a:gdLst>
                    <a:gd name="T0" fmla="*/ 145 w 304"/>
                    <a:gd name="T1" fmla="*/ 2 h 313"/>
                    <a:gd name="T2" fmla="*/ 163 w 304"/>
                    <a:gd name="T3" fmla="*/ 11 h 313"/>
                    <a:gd name="T4" fmla="*/ 183 w 304"/>
                    <a:gd name="T5" fmla="*/ 17 h 313"/>
                    <a:gd name="T6" fmla="*/ 222 w 304"/>
                    <a:gd name="T7" fmla="*/ 15 h 313"/>
                    <a:gd name="T8" fmla="*/ 256 w 304"/>
                    <a:gd name="T9" fmla="*/ 33 h 313"/>
                    <a:gd name="T10" fmla="*/ 259 w 304"/>
                    <a:gd name="T11" fmla="*/ 56 h 313"/>
                    <a:gd name="T12" fmla="*/ 291 w 304"/>
                    <a:gd name="T13" fmla="*/ 93 h 313"/>
                    <a:gd name="T14" fmla="*/ 282 w 304"/>
                    <a:gd name="T15" fmla="*/ 124 h 313"/>
                    <a:gd name="T16" fmla="*/ 293 w 304"/>
                    <a:gd name="T17" fmla="*/ 143 h 313"/>
                    <a:gd name="T18" fmla="*/ 302 w 304"/>
                    <a:gd name="T19" fmla="*/ 176 h 313"/>
                    <a:gd name="T20" fmla="*/ 265 w 304"/>
                    <a:gd name="T21" fmla="*/ 182 h 313"/>
                    <a:gd name="T22" fmla="*/ 248 w 304"/>
                    <a:gd name="T23" fmla="*/ 185 h 313"/>
                    <a:gd name="T24" fmla="*/ 254 w 304"/>
                    <a:gd name="T25" fmla="*/ 200 h 313"/>
                    <a:gd name="T26" fmla="*/ 237 w 304"/>
                    <a:gd name="T27" fmla="*/ 200 h 313"/>
                    <a:gd name="T28" fmla="*/ 222 w 304"/>
                    <a:gd name="T29" fmla="*/ 206 h 313"/>
                    <a:gd name="T30" fmla="*/ 213 w 304"/>
                    <a:gd name="T31" fmla="*/ 215 h 313"/>
                    <a:gd name="T32" fmla="*/ 185 w 304"/>
                    <a:gd name="T33" fmla="*/ 211 h 313"/>
                    <a:gd name="T34" fmla="*/ 178 w 304"/>
                    <a:gd name="T35" fmla="*/ 234 h 313"/>
                    <a:gd name="T36" fmla="*/ 198 w 304"/>
                    <a:gd name="T37" fmla="*/ 228 h 313"/>
                    <a:gd name="T38" fmla="*/ 202 w 304"/>
                    <a:gd name="T39" fmla="*/ 232 h 313"/>
                    <a:gd name="T40" fmla="*/ 215 w 304"/>
                    <a:gd name="T41" fmla="*/ 239 h 313"/>
                    <a:gd name="T42" fmla="*/ 206 w 304"/>
                    <a:gd name="T43" fmla="*/ 271 h 313"/>
                    <a:gd name="T44" fmla="*/ 183 w 304"/>
                    <a:gd name="T45" fmla="*/ 271 h 313"/>
                    <a:gd name="T46" fmla="*/ 189 w 304"/>
                    <a:gd name="T47" fmla="*/ 284 h 313"/>
                    <a:gd name="T48" fmla="*/ 170 w 304"/>
                    <a:gd name="T49" fmla="*/ 291 h 313"/>
                    <a:gd name="T50" fmla="*/ 154 w 304"/>
                    <a:gd name="T51" fmla="*/ 293 h 313"/>
                    <a:gd name="T52" fmla="*/ 146 w 304"/>
                    <a:gd name="T53" fmla="*/ 308 h 313"/>
                    <a:gd name="T54" fmla="*/ 145 w 304"/>
                    <a:gd name="T55" fmla="*/ 295 h 313"/>
                    <a:gd name="T56" fmla="*/ 137 w 304"/>
                    <a:gd name="T57" fmla="*/ 293 h 313"/>
                    <a:gd name="T58" fmla="*/ 119 w 304"/>
                    <a:gd name="T59" fmla="*/ 280 h 313"/>
                    <a:gd name="T60" fmla="*/ 113 w 304"/>
                    <a:gd name="T61" fmla="*/ 282 h 313"/>
                    <a:gd name="T62" fmla="*/ 104 w 304"/>
                    <a:gd name="T63" fmla="*/ 295 h 313"/>
                    <a:gd name="T64" fmla="*/ 83 w 304"/>
                    <a:gd name="T65" fmla="*/ 298 h 313"/>
                    <a:gd name="T66" fmla="*/ 69 w 304"/>
                    <a:gd name="T67" fmla="*/ 302 h 313"/>
                    <a:gd name="T68" fmla="*/ 59 w 304"/>
                    <a:gd name="T69" fmla="*/ 285 h 313"/>
                    <a:gd name="T70" fmla="*/ 37 w 304"/>
                    <a:gd name="T71" fmla="*/ 282 h 313"/>
                    <a:gd name="T72" fmla="*/ 24 w 304"/>
                    <a:gd name="T73" fmla="*/ 267 h 313"/>
                    <a:gd name="T74" fmla="*/ 9 w 304"/>
                    <a:gd name="T75" fmla="*/ 228 h 313"/>
                    <a:gd name="T76" fmla="*/ 11 w 304"/>
                    <a:gd name="T77" fmla="*/ 187 h 313"/>
                    <a:gd name="T78" fmla="*/ 9 w 304"/>
                    <a:gd name="T79" fmla="*/ 180 h 313"/>
                    <a:gd name="T80" fmla="*/ 4 w 304"/>
                    <a:gd name="T81" fmla="*/ 169 h 313"/>
                    <a:gd name="T82" fmla="*/ 9 w 304"/>
                    <a:gd name="T83" fmla="*/ 152 h 313"/>
                    <a:gd name="T84" fmla="*/ 22 w 304"/>
                    <a:gd name="T85" fmla="*/ 141 h 313"/>
                    <a:gd name="T86" fmla="*/ 41 w 304"/>
                    <a:gd name="T87" fmla="*/ 137 h 313"/>
                    <a:gd name="T88" fmla="*/ 48 w 304"/>
                    <a:gd name="T89" fmla="*/ 126 h 313"/>
                    <a:gd name="T90" fmla="*/ 63 w 304"/>
                    <a:gd name="T91" fmla="*/ 119 h 313"/>
                    <a:gd name="T92" fmla="*/ 78 w 304"/>
                    <a:gd name="T93" fmla="*/ 115 h 313"/>
                    <a:gd name="T94" fmla="*/ 74 w 304"/>
                    <a:gd name="T95" fmla="*/ 106 h 313"/>
                    <a:gd name="T96" fmla="*/ 67 w 304"/>
                    <a:gd name="T97" fmla="*/ 95 h 313"/>
                    <a:gd name="T98" fmla="*/ 59 w 304"/>
                    <a:gd name="T99" fmla="*/ 87 h 313"/>
                    <a:gd name="T100" fmla="*/ 59 w 304"/>
                    <a:gd name="T101" fmla="*/ 76 h 313"/>
                    <a:gd name="T102" fmla="*/ 54 w 304"/>
                    <a:gd name="T103" fmla="*/ 61 h 313"/>
                    <a:gd name="T104" fmla="*/ 57 w 304"/>
                    <a:gd name="T105" fmla="*/ 46 h 313"/>
                    <a:gd name="T106" fmla="*/ 74 w 304"/>
                    <a:gd name="T107" fmla="*/ 41 h 313"/>
                    <a:gd name="T108" fmla="*/ 89 w 304"/>
                    <a:gd name="T109" fmla="*/ 33 h 313"/>
                    <a:gd name="T110" fmla="*/ 100 w 304"/>
                    <a:gd name="T111" fmla="*/ 22 h 313"/>
                    <a:gd name="T112" fmla="*/ 104 w 304"/>
                    <a:gd name="T113" fmla="*/ 13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04" h="313">
                      <a:moveTo>
                        <a:pt x="120" y="2"/>
                      </a:moveTo>
                      <a:lnTo>
                        <a:pt x="126" y="2"/>
                      </a:lnTo>
                      <a:lnTo>
                        <a:pt x="130" y="0"/>
                      </a:lnTo>
                      <a:lnTo>
                        <a:pt x="132" y="2"/>
                      </a:lnTo>
                      <a:lnTo>
                        <a:pt x="135" y="2"/>
                      </a:lnTo>
                      <a:lnTo>
                        <a:pt x="141" y="4"/>
                      </a:lnTo>
                      <a:lnTo>
                        <a:pt x="145" y="2"/>
                      </a:lnTo>
                      <a:lnTo>
                        <a:pt x="146" y="4"/>
                      </a:lnTo>
                      <a:lnTo>
                        <a:pt x="150" y="6"/>
                      </a:lnTo>
                      <a:lnTo>
                        <a:pt x="156" y="6"/>
                      </a:lnTo>
                      <a:lnTo>
                        <a:pt x="161" y="6"/>
                      </a:lnTo>
                      <a:lnTo>
                        <a:pt x="165" y="7"/>
                      </a:lnTo>
                      <a:lnTo>
                        <a:pt x="161" y="7"/>
                      </a:lnTo>
                      <a:lnTo>
                        <a:pt x="163" y="11"/>
                      </a:lnTo>
                      <a:lnTo>
                        <a:pt x="165" y="11"/>
                      </a:lnTo>
                      <a:lnTo>
                        <a:pt x="169" y="11"/>
                      </a:lnTo>
                      <a:lnTo>
                        <a:pt x="172" y="13"/>
                      </a:lnTo>
                      <a:lnTo>
                        <a:pt x="172" y="17"/>
                      </a:lnTo>
                      <a:lnTo>
                        <a:pt x="176" y="19"/>
                      </a:lnTo>
                      <a:lnTo>
                        <a:pt x="178" y="19"/>
                      </a:lnTo>
                      <a:lnTo>
                        <a:pt x="183" y="17"/>
                      </a:lnTo>
                      <a:lnTo>
                        <a:pt x="185" y="17"/>
                      </a:lnTo>
                      <a:lnTo>
                        <a:pt x="189" y="15"/>
                      </a:lnTo>
                      <a:lnTo>
                        <a:pt x="193" y="11"/>
                      </a:lnTo>
                      <a:lnTo>
                        <a:pt x="198" y="13"/>
                      </a:lnTo>
                      <a:lnTo>
                        <a:pt x="206" y="15"/>
                      </a:lnTo>
                      <a:lnTo>
                        <a:pt x="213" y="15"/>
                      </a:lnTo>
                      <a:lnTo>
                        <a:pt x="222" y="15"/>
                      </a:lnTo>
                      <a:lnTo>
                        <a:pt x="232" y="15"/>
                      </a:lnTo>
                      <a:lnTo>
                        <a:pt x="237" y="15"/>
                      </a:lnTo>
                      <a:lnTo>
                        <a:pt x="241" y="11"/>
                      </a:lnTo>
                      <a:lnTo>
                        <a:pt x="248" y="17"/>
                      </a:lnTo>
                      <a:lnTo>
                        <a:pt x="254" y="15"/>
                      </a:lnTo>
                      <a:lnTo>
                        <a:pt x="265" y="22"/>
                      </a:lnTo>
                      <a:lnTo>
                        <a:pt x="256" y="33"/>
                      </a:lnTo>
                      <a:lnTo>
                        <a:pt x="256" y="39"/>
                      </a:lnTo>
                      <a:lnTo>
                        <a:pt x="259" y="43"/>
                      </a:lnTo>
                      <a:lnTo>
                        <a:pt x="254" y="50"/>
                      </a:lnTo>
                      <a:lnTo>
                        <a:pt x="254" y="52"/>
                      </a:lnTo>
                      <a:lnTo>
                        <a:pt x="256" y="56"/>
                      </a:lnTo>
                      <a:lnTo>
                        <a:pt x="258" y="56"/>
                      </a:lnTo>
                      <a:lnTo>
                        <a:pt x="259" y="56"/>
                      </a:lnTo>
                      <a:lnTo>
                        <a:pt x="259" y="63"/>
                      </a:lnTo>
                      <a:lnTo>
                        <a:pt x="261" y="67"/>
                      </a:lnTo>
                      <a:lnTo>
                        <a:pt x="271" y="69"/>
                      </a:lnTo>
                      <a:lnTo>
                        <a:pt x="287" y="83"/>
                      </a:lnTo>
                      <a:lnTo>
                        <a:pt x="291" y="87"/>
                      </a:lnTo>
                      <a:lnTo>
                        <a:pt x="291" y="91"/>
                      </a:lnTo>
                      <a:lnTo>
                        <a:pt x="291" y="93"/>
                      </a:lnTo>
                      <a:lnTo>
                        <a:pt x="289" y="98"/>
                      </a:lnTo>
                      <a:lnTo>
                        <a:pt x="284" y="108"/>
                      </a:lnTo>
                      <a:lnTo>
                        <a:pt x="282" y="109"/>
                      </a:lnTo>
                      <a:lnTo>
                        <a:pt x="282" y="111"/>
                      </a:lnTo>
                      <a:lnTo>
                        <a:pt x="282" y="115"/>
                      </a:lnTo>
                      <a:lnTo>
                        <a:pt x="282" y="120"/>
                      </a:lnTo>
                      <a:lnTo>
                        <a:pt x="282" y="124"/>
                      </a:lnTo>
                      <a:lnTo>
                        <a:pt x="284" y="126"/>
                      </a:lnTo>
                      <a:lnTo>
                        <a:pt x="285" y="130"/>
                      </a:lnTo>
                      <a:lnTo>
                        <a:pt x="285" y="133"/>
                      </a:lnTo>
                      <a:lnTo>
                        <a:pt x="289" y="137"/>
                      </a:lnTo>
                      <a:lnTo>
                        <a:pt x="291" y="139"/>
                      </a:lnTo>
                      <a:lnTo>
                        <a:pt x="293" y="141"/>
                      </a:lnTo>
                      <a:lnTo>
                        <a:pt x="293" y="143"/>
                      </a:lnTo>
                      <a:lnTo>
                        <a:pt x="293" y="148"/>
                      </a:lnTo>
                      <a:lnTo>
                        <a:pt x="295" y="154"/>
                      </a:lnTo>
                      <a:lnTo>
                        <a:pt x="296" y="156"/>
                      </a:lnTo>
                      <a:lnTo>
                        <a:pt x="296" y="158"/>
                      </a:lnTo>
                      <a:lnTo>
                        <a:pt x="302" y="163"/>
                      </a:lnTo>
                      <a:lnTo>
                        <a:pt x="304" y="169"/>
                      </a:lnTo>
                      <a:lnTo>
                        <a:pt x="302" y="176"/>
                      </a:lnTo>
                      <a:lnTo>
                        <a:pt x="296" y="174"/>
                      </a:lnTo>
                      <a:lnTo>
                        <a:pt x="285" y="169"/>
                      </a:lnTo>
                      <a:lnTo>
                        <a:pt x="282" y="176"/>
                      </a:lnTo>
                      <a:lnTo>
                        <a:pt x="278" y="180"/>
                      </a:lnTo>
                      <a:lnTo>
                        <a:pt x="276" y="182"/>
                      </a:lnTo>
                      <a:lnTo>
                        <a:pt x="269" y="176"/>
                      </a:lnTo>
                      <a:lnTo>
                        <a:pt x="265" y="182"/>
                      </a:lnTo>
                      <a:lnTo>
                        <a:pt x="261" y="180"/>
                      </a:lnTo>
                      <a:lnTo>
                        <a:pt x="265" y="172"/>
                      </a:lnTo>
                      <a:lnTo>
                        <a:pt x="261" y="172"/>
                      </a:lnTo>
                      <a:lnTo>
                        <a:pt x="256" y="180"/>
                      </a:lnTo>
                      <a:lnTo>
                        <a:pt x="252" y="180"/>
                      </a:lnTo>
                      <a:lnTo>
                        <a:pt x="246" y="185"/>
                      </a:lnTo>
                      <a:lnTo>
                        <a:pt x="248" y="185"/>
                      </a:lnTo>
                      <a:lnTo>
                        <a:pt x="250" y="185"/>
                      </a:lnTo>
                      <a:lnTo>
                        <a:pt x="254" y="187"/>
                      </a:lnTo>
                      <a:lnTo>
                        <a:pt x="254" y="191"/>
                      </a:lnTo>
                      <a:lnTo>
                        <a:pt x="254" y="195"/>
                      </a:lnTo>
                      <a:lnTo>
                        <a:pt x="258" y="196"/>
                      </a:lnTo>
                      <a:lnTo>
                        <a:pt x="258" y="198"/>
                      </a:lnTo>
                      <a:lnTo>
                        <a:pt x="254" y="200"/>
                      </a:lnTo>
                      <a:lnTo>
                        <a:pt x="252" y="204"/>
                      </a:lnTo>
                      <a:lnTo>
                        <a:pt x="248" y="204"/>
                      </a:lnTo>
                      <a:lnTo>
                        <a:pt x="246" y="202"/>
                      </a:lnTo>
                      <a:lnTo>
                        <a:pt x="245" y="202"/>
                      </a:lnTo>
                      <a:lnTo>
                        <a:pt x="243" y="202"/>
                      </a:lnTo>
                      <a:lnTo>
                        <a:pt x="241" y="200"/>
                      </a:lnTo>
                      <a:lnTo>
                        <a:pt x="237" y="200"/>
                      </a:lnTo>
                      <a:lnTo>
                        <a:pt x="237" y="202"/>
                      </a:lnTo>
                      <a:lnTo>
                        <a:pt x="232" y="202"/>
                      </a:lnTo>
                      <a:lnTo>
                        <a:pt x="232" y="200"/>
                      </a:lnTo>
                      <a:lnTo>
                        <a:pt x="228" y="202"/>
                      </a:lnTo>
                      <a:lnTo>
                        <a:pt x="226" y="202"/>
                      </a:lnTo>
                      <a:lnTo>
                        <a:pt x="224" y="206"/>
                      </a:lnTo>
                      <a:lnTo>
                        <a:pt x="222" y="206"/>
                      </a:lnTo>
                      <a:lnTo>
                        <a:pt x="221" y="206"/>
                      </a:lnTo>
                      <a:lnTo>
                        <a:pt x="221" y="208"/>
                      </a:lnTo>
                      <a:lnTo>
                        <a:pt x="221" y="209"/>
                      </a:lnTo>
                      <a:lnTo>
                        <a:pt x="219" y="211"/>
                      </a:lnTo>
                      <a:lnTo>
                        <a:pt x="215" y="211"/>
                      </a:lnTo>
                      <a:lnTo>
                        <a:pt x="213" y="213"/>
                      </a:lnTo>
                      <a:lnTo>
                        <a:pt x="213" y="215"/>
                      </a:lnTo>
                      <a:lnTo>
                        <a:pt x="204" y="215"/>
                      </a:lnTo>
                      <a:lnTo>
                        <a:pt x="200" y="217"/>
                      </a:lnTo>
                      <a:lnTo>
                        <a:pt x="198" y="219"/>
                      </a:lnTo>
                      <a:lnTo>
                        <a:pt x="196" y="217"/>
                      </a:lnTo>
                      <a:lnTo>
                        <a:pt x="195" y="213"/>
                      </a:lnTo>
                      <a:lnTo>
                        <a:pt x="193" y="211"/>
                      </a:lnTo>
                      <a:lnTo>
                        <a:pt x="185" y="211"/>
                      </a:lnTo>
                      <a:lnTo>
                        <a:pt x="185" y="219"/>
                      </a:lnTo>
                      <a:lnTo>
                        <a:pt x="185" y="222"/>
                      </a:lnTo>
                      <a:lnTo>
                        <a:pt x="183" y="226"/>
                      </a:lnTo>
                      <a:lnTo>
                        <a:pt x="178" y="228"/>
                      </a:lnTo>
                      <a:lnTo>
                        <a:pt x="176" y="230"/>
                      </a:lnTo>
                      <a:lnTo>
                        <a:pt x="176" y="234"/>
                      </a:lnTo>
                      <a:lnTo>
                        <a:pt x="178" y="234"/>
                      </a:lnTo>
                      <a:lnTo>
                        <a:pt x="180" y="234"/>
                      </a:lnTo>
                      <a:lnTo>
                        <a:pt x="183" y="234"/>
                      </a:lnTo>
                      <a:lnTo>
                        <a:pt x="189" y="234"/>
                      </a:lnTo>
                      <a:lnTo>
                        <a:pt x="193" y="232"/>
                      </a:lnTo>
                      <a:lnTo>
                        <a:pt x="195" y="228"/>
                      </a:lnTo>
                      <a:lnTo>
                        <a:pt x="195" y="226"/>
                      </a:lnTo>
                      <a:lnTo>
                        <a:pt x="198" y="228"/>
                      </a:lnTo>
                      <a:lnTo>
                        <a:pt x="196" y="230"/>
                      </a:lnTo>
                      <a:lnTo>
                        <a:pt x="196" y="234"/>
                      </a:lnTo>
                      <a:lnTo>
                        <a:pt x="196" y="235"/>
                      </a:lnTo>
                      <a:lnTo>
                        <a:pt x="200" y="237"/>
                      </a:lnTo>
                      <a:lnTo>
                        <a:pt x="202" y="237"/>
                      </a:lnTo>
                      <a:lnTo>
                        <a:pt x="202" y="234"/>
                      </a:lnTo>
                      <a:lnTo>
                        <a:pt x="202" y="232"/>
                      </a:lnTo>
                      <a:lnTo>
                        <a:pt x="204" y="228"/>
                      </a:lnTo>
                      <a:lnTo>
                        <a:pt x="206" y="228"/>
                      </a:lnTo>
                      <a:lnTo>
                        <a:pt x="209" y="228"/>
                      </a:lnTo>
                      <a:lnTo>
                        <a:pt x="211" y="230"/>
                      </a:lnTo>
                      <a:lnTo>
                        <a:pt x="211" y="232"/>
                      </a:lnTo>
                      <a:lnTo>
                        <a:pt x="211" y="235"/>
                      </a:lnTo>
                      <a:lnTo>
                        <a:pt x="215" y="239"/>
                      </a:lnTo>
                      <a:lnTo>
                        <a:pt x="215" y="241"/>
                      </a:lnTo>
                      <a:lnTo>
                        <a:pt x="211" y="243"/>
                      </a:lnTo>
                      <a:lnTo>
                        <a:pt x="209" y="246"/>
                      </a:lnTo>
                      <a:lnTo>
                        <a:pt x="211" y="256"/>
                      </a:lnTo>
                      <a:lnTo>
                        <a:pt x="211" y="261"/>
                      </a:lnTo>
                      <a:lnTo>
                        <a:pt x="211" y="267"/>
                      </a:lnTo>
                      <a:lnTo>
                        <a:pt x="206" y="271"/>
                      </a:lnTo>
                      <a:lnTo>
                        <a:pt x="204" y="276"/>
                      </a:lnTo>
                      <a:lnTo>
                        <a:pt x="198" y="276"/>
                      </a:lnTo>
                      <a:lnTo>
                        <a:pt x="198" y="269"/>
                      </a:lnTo>
                      <a:lnTo>
                        <a:pt x="193" y="269"/>
                      </a:lnTo>
                      <a:lnTo>
                        <a:pt x="189" y="271"/>
                      </a:lnTo>
                      <a:lnTo>
                        <a:pt x="185" y="269"/>
                      </a:lnTo>
                      <a:lnTo>
                        <a:pt x="183" y="271"/>
                      </a:lnTo>
                      <a:lnTo>
                        <a:pt x="182" y="276"/>
                      </a:lnTo>
                      <a:lnTo>
                        <a:pt x="183" y="280"/>
                      </a:lnTo>
                      <a:lnTo>
                        <a:pt x="187" y="276"/>
                      </a:lnTo>
                      <a:lnTo>
                        <a:pt x="189" y="278"/>
                      </a:lnTo>
                      <a:lnTo>
                        <a:pt x="187" y="282"/>
                      </a:lnTo>
                      <a:lnTo>
                        <a:pt x="185" y="284"/>
                      </a:lnTo>
                      <a:lnTo>
                        <a:pt x="189" y="284"/>
                      </a:lnTo>
                      <a:lnTo>
                        <a:pt x="189" y="285"/>
                      </a:lnTo>
                      <a:lnTo>
                        <a:pt x="187" y="287"/>
                      </a:lnTo>
                      <a:lnTo>
                        <a:pt x="182" y="293"/>
                      </a:lnTo>
                      <a:lnTo>
                        <a:pt x="178" y="293"/>
                      </a:lnTo>
                      <a:lnTo>
                        <a:pt x="174" y="291"/>
                      </a:lnTo>
                      <a:lnTo>
                        <a:pt x="172" y="291"/>
                      </a:lnTo>
                      <a:lnTo>
                        <a:pt x="170" y="291"/>
                      </a:lnTo>
                      <a:lnTo>
                        <a:pt x="169" y="291"/>
                      </a:lnTo>
                      <a:lnTo>
                        <a:pt x="167" y="287"/>
                      </a:lnTo>
                      <a:lnTo>
                        <a:pt x="163" y="285"/>
                      </a:lnTo>
                      <a:lnTo>
                        <a:pt x="159" y="284"/>
                      </a:lnTo>
                      <a:lnTo>
                        <a:pt x="156" y="287"/>
                      </a:lnTo>
                      <a:lnTo>
                        <a:pt x="156" y="289"/>
                      </a:lnTo>
                      <a:lnTo>
                        <a:pt x="154" y="293"/>
                      </a:lnTo>
                      <a:lnTo>
                        <a:pt x="150" y="298"/>
                      </a:lnTo>
                      <a:lnTo>
                        <a:pt x="150" y="302"/>
                      </a:lnTo>
                      <a:lnTo>
                        <a:pt x="150" y="308"/>
                      </a:lnTo>
                      <a:lnTo>
                        <a:pt x="150" y="311"/>
                      </a:lnTo>
                      <a:lnTo>
                        <a:pt x="146" y="313"/>
                      </a:lnTo>
                      <a:lnTo>
                        <a:pt x="145" y="310"/>
                      </a:lnTo>
                      <a:lnTo>
                        <a:pt x="146" y="308"/>
                      </a:lnTo>
                      <a:lnTo>
                        <a:pt x="146" y="304"/>
                      </a:lnTo>
                      <a:lnTo>
                        <a:pt x="146" y="302"/>
                      </a:lnTo>
                      <a:lnTo>
                        <a:pt x="146" y="298"/>
                      </a:lnTo>
                      <a:lnTo>
                        <a:pt x="148" y="295"/>
                      </a:lnTo>
                      <a:lnTo>
                        <a:pt x="150" y="289"/>
                      </a:lnTo>
                      <a:lnTo>
                        <a:pt x="146" y="291"/>
                      </a:lnTo>
                      <a:lnTo>
                        <a:pt x="145" y="295"/>
                      </a:lnTo>
                      <a:lnTo>
                        <a:pt x="141" y="298"/>
                      </a:lnTo>
                      <a:lnTo>
                        <a:pt x="143" y="304"/>
                      </a:lnTo>
                      <a:lnTo>
                        <a:pt x="141" y="304"/>
                      </a:lnTo>
                      <a:lnTo>
                        <a:pt x="141" y="302"/>
                      </a:lnTo>
                      <a:lnTo>
                        <a:pt x="139" y="298"/>
                      </a:lnTo>
                      <a:lnTo>
                        <a:pt x="137" y="295"/>
                      </a:lnTo>
                      <a:lnTo>
                        <a:pt x="137" y="293"/>
                      </a:lnTo>
                      <a:lnTo>
                        <a:pt x="135" y="293"/>
                      </a:lnTo>
                      <a:lnTo>
                        <a:pt x="132" y="293"/>
                      </a:lnTo>
                      <a:lnTo>
                        <a:pt x="130" y="293"/>
                      </a:lnTo>
                      <a:lnTo>
                        <a:pt x="126" y="293"/>
                      </a:lnTo>
                      <a:lnTo>
                        <a:pt x="124" y="289"/>
                      </a:lnTo>
                      <a:lnTo>
                        <a:pt x="122" y="284"/>
                      </a:lnTo>
                      <a:lnTo>
                        <a:pt x="119" y="280"/>
                      </a:lnTo>
                      <a:lnTo>
                        <a:pt x="119" y="276"/>
                      </a:lnTo>
                      <a:lnTo>
                        <a:pt x="117" y="272"/>
                      </a:lnTo>
                      <a:lnTo>
                        <a:pt x="115" y="272"/>
                      </a:lnTo>
                      <a:lnTo>
                        <a:pt x="115" y="274"/>
                      </a:lnTo>
                      <a:lnTo>
                        <a:pt x="113" y="276"/>
                      </a:lnTo>
                      <a:lnTo>
                        <a:pt x="113" y="282"/>
                      </a:lnTo>
                      <a:lnTo>
                        <a:pt x="113" y="282"/>
                      </a:lnTo>
                      <a:lnTo>
                        <a:pt x="109" y="282"/>
                      </a:lnTo>
                      <a:lnTo>
                        <a:pt x="108" y="282"/>
                      </a:lnTo>
                      <a:lnTo>
                        <a:pt x="106" y="282"/>
                      </a:lnTo>
                      <a:lnTo>
                        <a:pt x="102" y="284"/>
                      </a:lnTo>
                      <a:lnTo>
                        <a:pt x="100" y="289"/>
                      </a:lnTo>
                      <a:lnTo>
                        <a:pt x="102" y="293"/>
                      </a:lnTo>
                      <a:lnTo>
                        <a:pt x="104" y="295"/>
                      </a:lnTo>
                      <a:lnTo>
                        <a:pt x="102" y="297"/>
                      </a:lnTo>
                      <a:lnTo>
                        <a:pt x="102" y="297"/>
                      </a:lnTo>
                      <a:lnTo>
                        <a:pt x="96" y="297"/>
                      </a:lnTo>
                      <a:lnTo>
                        <a:pt x="93" y="295"/>
                      </a:lnTo>
                      <a:lnTo>
                        <a:pt x="87" y="295"/>
                      </a:lnTo>
                      <a:lnTo>
                        <a:pt x="85" y="297"/>
                      </a:lnTo>
                      <a:lnTo>
                        <a:pt x="83" y="298"/>
                      </a:lnTo>
                      <a:lnTo>
                        <a:pt x="82" y="298"/>
                      </a:lnTo>
                      <a:lnTo>
                        <a:pt x="80" y="298"/>
                      </a:lnTo>
                      <a:lnTo>
                        <a:pt x="78" y="300"/>
                      </a:lnTo>
                      <a:lnTo>
                        <a:pt x="76" y="300"/>
                      </a:lnTo>
                      <a:lnTo>
                        <a:pt x="72" y="298"/>
                      </a:lnTo>
                      <a:lnTo>
                        <a:pt x="70" y="300"/>
                      </a:lnTo>
                      <a:lnTo>
                        <a:pt x="69" y="302"/>
                      </a:lnTo>
                      <a:lnTo>
                        <a:pt x="69" y="300"/>
                      </a:lnTo>
                      <a:lnTo>
                        <a:pt x="67" y="298"/>
                      </a:lnTo>
                      <a:lnTo>
                        <a:pt x="69" y="295"/>
                      </a:lnTo>
                      <a:lnTo>
                        <a:pt x="65" y="293"/>
                      </a:lnTo>
                      <a:lnTo>
                        <a:pt x="63" y="293"/>
                      </a:lnTo>
                      <a:lnTo>
                        <a:pt x="63" y="289"/>
                      </a:lnTo>
                      <a:lnTo>
                        <a:pt x="59" y="285"/>
                      </a:lnTo>
                      <a:lnTo>
                        <a:pt x="57" y="284"/>
                      </a:lnTo>
                      <a:lnTo>
                        <a:pt x="54" y="284"/>
                      </a:lnTo>
                      <a:lnTo>
                        <a:pt x="50" y="282"/>
                      </a:lnTo>
                      <a:lnTo>
                        <a:pt x="48" y="282"/>
                      </a:lnTo>
                      <a:lnTo>
                        <a:pt x="45" y="282"/>
                      </a:lnTo>
                      <a:lnTo>
                        <a:pt x="41" y="282"/>
                      </a:lnTo>
                      <a:lnTo>
                        <a:pt x="37" y="282"/>
                      </a:lnTo>
                      <a:lnTo>
                        <a:pt x="33" y="282"/>
                      </a:lnTo>
                      <a:lnTo>
                        <a:pt x="32" y="280"/>
                      </a:lnTo>
                      <a:lnTo>
                        <a:pt x="32" y="276"/>
                      </a:lnTo>
                      <a:lnTo>
                        <a:pt x="32" y="272"/>
                      </a:lnTo>
                      <a:lnTo>
                        <a:pt x="32" y="269"/>
                      </a:lnTo>
                      <a:lnTo>
                        <a:pt x="28" y="267"/>
                      </a:lnTo>
                      <a:lnTo>
                        <a:pt x="24" y="267"/>
                      </a:lnTo>
                      <a:lnTo>
                        <a:pt x="19" y="265"/>
                      </a:lnTo>
                      <a:lnTo>
                        <a:pt x="9" y="237"/>
                      </a:lnTo>
                      <a:lnTo>
                        <a:pt x="7" y="237"/>
                      </a:lnTo>
                      <a:lnTo>
                        <a:pt x="9" y="234"/>
                      </a:lnTo>
                      <a:lnTo>
                        <a:pt x="11" y="234"/>
                      </a:lnTo>
                      <a:lnTo>
                        <a:pt x="11" y="232"/>
                      </a:lnTo>
                      <a:lnTo>
                        <a:pt x="9" y="228"/>
                      </a:lnTo>
                      <a:lnTo>
                        <a:pt x="9" y="226"/>
                      </a:lnTo>
                      <a:lnTo>
                        <a:pt x="11" y="222"/>
                      </a:lnTo>
                      <a:lnTo>
                        <a:pt x="13" y="217"/>
                      </a:lnTo>
                      <a:lnTo>
                        <a:pt x="17" y="211"/>
                      </a:lnTo>
                      <a:lnTo>
                        <a:pt x="17" y="208"/>
                      </a:lnTo>
                      <a:lnTo>
                        <a:pt x="17" y="206"/>
                      </a:lnTo>
                      <a:lnTo>
                        <a:pt x="11" y="187"/>
                      </a:lnTo>
                      <a:lnTo>
                        <a:pt x="15" y="189"/>
                      </a:lnTo>
                      <a:lnTo>
                        <a:pt x="24" y="185"/>
                      </a:lnTo>
                      <a:lnTo>
                        <a:pt x="20" y="169"/>
                      </a:lnTo>
                      <a:lnTo>
                        <a:pt x="17" y="169"/>
                      </a:lnTo>
                      <a:lnTo>
                        <a:pt x="13" y="178"/>
                      </a:lnTo>
                      <a:lnTo>
                        <a:pt x="11" y="178"/>
                      </a:lnTo>
                      <a:lnTo>
                        <a:pt x="9" y="180"/>
                      </a:lnTo>
                      <a:lnTo>
                        <a:pt x="6" y="183"/>
                      </a:lnTo>
                      <a:lnTo>
                        <a:pt x="2" y="183"/>
                      </a:lnTo>
                      <a:lnTo>
                        <a:pt x="0" y="182"/>
                      </a:lnTo>
                      <a:lnTo>
                        <a:pt x="0" y="178"/>
                      </a:lnTo>
                      <a:lnTo>
                        <a:pt x="2" y="174"/>
                      </a:lnTo>
                      <a:lnTo>
                        <a:pt x="4" y="172"/>
                      </a:lnTo>
                      <a:lnTo>
                        <a:pt x="4" y="169"/>
                      </a:lnTo>
                      <a:lnTo>
                        <a:pt x="0" y="167"/>
                      </a:lnTo>
                      <a:lnTo>
                        <a:pt x="0" y="163"/>
                      </a:lnTo>
                      <a:lnTo>
                        <a:pt x="2" y="163"/>
                      </a:lnTo>
                      <a:lnTo>
                        <a:pt x="6" y="163"/>
                      </a:lnTo>
                      <a:lnTo>
                        <a:pt x="7" y="161"/>
                      </a:lnTo>
                      <a:lnTo>
                        <a:pt x="4" y="156"/>
                      </a:lnTo>
                      <a:lnTo>
                        <a:pt x="9" y="152"/>
                      </a:lnTo>
                      <a:lnTo>
                        <a:pt x="7" y="148"/>
                      </a:lnTo>
                      <a:lnTo>
                        <a:pt x="7" y="146"/>
                      </a:lnTo>
                      <a:lnTo>
                        <a:pt x="9" y="146"/>
                      </a:lnTo>
                      <a:lnTo>
                        <a:pt x="11" y="146"/>
                      </a:lnTo>
                      <a:lnTo>
                        <a:pt x="15" y="146"/>
                      </a:lnTo>
                      <a:lnTo>
                        <a:pt x="19" y="141"/>
                      </a:lnTo>
                      <a:lnTo>
                        <a:pt x="22" y="141"/>
                      </a:lnTo>
                      <a:lnTo>
                        <a:pt x="24" y="139"/>
                      </a:lnTo>
                      <a:lnTo>
                        <a:pt x="28" y="141"/>
                      </a:lnTo>
                      <a:lnTo>
                        <a:pt x="32" y="141"/>
                      </a:lnTo>
                      <a:lnTo>
                        <a:pt x="33" y="141"/>
                      </a:lnTo>
                      <a:lnTo>
                        <a:pt x="37" y="137"/>
                      </a:lnTo>
                      <a:lnTo>
                        <a:pt x="37" y="135"/>
                      </a:lnTo>
                      <a:lnTo>
                        <a:pt x="41" y="137"/>
                      </a:lnTo>
                      <a:lnTo>
                        <a:pt x="43" y="132"/>
                      </a:lnTo>
                      <a:lnTo>
                        <a:pt x="43" y="132"/>
                      </a:lnTo>
                      <a:lnTo>
                        <a:pt x="45" y="128"/>
                      </a:lnTo>
                      <a:lnTo>
                        <a:pt x="45" y="126"/>
                      </a:lnTo>
                      <a:lnTo>
                        <a:pt x="46" y="126"/>
                      </a:lnTo>
                      <a:lnTo>
                        <a:pt x="46" y="124"/>
                      </a:lnTo>
                      <a:lnTo>
                        <a:pt x="48" y="126"/>
                      </a:lnTo>
                      <a:lnTo>
                        <a:pt x="50" y="124"/>
                      </a:lnTo>
                      <a:lnTo>
                        <a:pt x="52" y="122"/>
                      </a:lnTo>
                      <a:lnTo>
                        <a:pt x="52" y="120"/>
                      </a:lnTo>
                      <a:lnTo>
                        <a:pt x="54" y="120"/>
                      </a:lnTo>
                      <a:lnTo>
                        <a:pt x="57" y="120"/>
                      </a:lnTo>
                      <a:lnTo>
                        <a:pt x="59" y="120"/>
                      </a:lnTo>
                      <a:lnTo>
                        <a:pt x="63" y="119"/>
                      </a:lnTo>
                      <a:lnTo>
                        <a:pt x="63" y="120"/>
                      </a:lnTo>
                      <a:lnTo>
                        <a:pt x="65" y="120"/>
                      </a:lnTo>
                      <a:lnTo>
                        <a:pt x="67" y="120"/>
                      </a:lnTo>
                      <a:lnTo>
                        <a:pt x="69" y="120"/>
                      </a:lnTo>
                      <a:lnTo>
                        <a:pt x="74" y="122"/>
                      </a:lnTo>
                      <a:lnTo>
                        <a:pt x="76" y="119"/>
                      </a:lnTo>
                      <a:lnTo>
                        <a:pt x="78" y="115"/>
                      </a:lnTo>
                      <a:lnTo>
                        <a:pt x="78" y="111"/>
                      </a:lnTo>
                      <a:lnTo>
                        <a:pt x="76" y="111"/>
                      </a:lnTo>
                      <a:lnTo>
                        <a:pt x="74" y="109"/>
                      </a:lnTo>
                      <a:lnTo>
                        <a:pt x="72" y="109"/>
                      </a:lnTo>
                      <a:lnTo>
                        <a:pt x="76" y="109"/>
                      </a:lnTo>
                      <a:lnTo>
                        <a:pt x="76" y="108"/>
                      </a:lnTo>
                      <a:lnTo>
                        <a:pt x="74" y="106"/>
                      </a:lnTo>
                      <a:lnTo>
                        <a:pt x="72" y="104"/>
                      </a:lnTo>
                      <a:lnTo>
                        <a:pt x="70" y="104"/>
                      </a:lnTo>
                      <a:lnTo>
                        <a:pt x="70" y="100"/>
                      </a:lnTo>
                      <a:lnTo>
                        <a:pt x="70" y="98"/>
                      </a:lnTo>
                      <a:lnTo>
                        <a:pt x="70" y="96"/>
                      </a:lnTo>
                      <a:lnTo>
                        <a:pt x="69" y="93"/>
                      </a:lnTo>
                      <a:lnTo>
                        <a:pt x="67" y="95"/>
                      </a:lnTo>
                      <a:lnTo>
                        <a:pt x="65" y="96"/>
                      </a:lnTo>
                      <a:lnTo>
                        <a:pt x="63" y="96"/>
                      </a:lnTo>
                      <a:lnTo>
                        <a:pt x="63" y="95"/>
                      </a:lnTo>
                      <a:lnTo>
                        <a:pt x="63" y="93"/>
                      </a:lnTo>
                      <a:lnTo>
                        <a:pt x="59" y="91"/>
                      </a:lnTo>
                      <a:lnTo>
                        <a:pt x="59" y="89"/>
                      </a:lnTo>
                      <a:lnTo>
                        <a:pt x="59" y="87"/>
                      </a:lnTo>
                      <a:lnTo>
                        <a:pt x="57" y="87"/>
                      </a:lnTo>
                      <a:lnTo>
                        <a:pt x="59" y="85"/>
                      </a:lnTo>
                      <a:lnTo>
                        <a:pt x="59" y="82"/>
                      </a:lnTo>
                      <a:lnTo>
                        <a:pt x="59" y="82"/>
                      </a:lnTo>
                      <a:lnTo>
                        <a:pt x="59" y="80"/>
                      </a:lnTo>
                      <a:lnTo>
                        <a:pt x="59" y="76"/>
                      </a:lnTo>
                      <a:lnTo>
                        <a:pt x="59" y="76"/>
                      </a:lnTo>
                      <a:lnTo>
                        <a:pt x="59" y="72"/>
                      </a:lnTo>
                      <a:lnTo>
                        <a:pt x="59" y="72"/>
                      </a:lnTo>
                      <a:lnTo>
                        <a:pt x="61" y="69"/>
                      </a:lnTo>
                      <a:lnTo>
                        <a:pt x="61" y="67"/>
                      </a:lnTo>
                      <a:lnTo>
                        <a:pt x="61" y="67"/>
                      </a:lnTo>
                      <a:lnTo>
                        <a:pt x="57" y="65"/>
                      </a:lnTo>
                      <a:lnTo>
                        <a:pt x="54" y="61"/>
                      </a:lnTo>
                      <a:lnTo>
                        <a:pt x="54" y="59"/>
                      </a:lnTo>
                      <a:lnTo>
                        <a:pt x="54" y="56"/>
                      </a:lnTo>
                      <a:lnTo>
                        <a:pt x="56" y="56"/>
                      </a:lnTo>
                      <a:lnTo>
                        <a:pt x="56" y="52"/>
                      </a:lnTo>
                      <a:lnTo>
                        <a:pt x="56" y="48"/>
                      </a:lnTo>
                      <a:lnTo>
                        <a:pt x="56" y="46"/>
                      </a:lnTo>
                      <a:lnTo>
                        <a:pt x="57" y="46"/>
                      </a:lnTo>
                      <a:lnTo>
                        <a:pt x="59" y="44"/>
                      </a:lnTo>
                      <a:lnTo>
                        <a:pt x="63" y="41"/>
                      </a:lnTo>
                      <a:lnTo>
                        <a:pt x="65" y="41"/>
                      </a:lnTo>
                      <a:lnTo>
                        <a:pt x="67" y="41"/>
                      </a:lnTo>
                      <a:lnTo>
                        <a:pt x="70" y="43"/>
                      </a:lnTo>
                      <a:lnTo>
                        <a:pt x="70" y="41"/>
                      </a:lnTo>
                      <a:lnTo>
                        <a:pt x="74" y="41"/>
                      </a:lnTo>
                      <a:lnTo>
                        <a:pt x="76" y="39"/>
                      </a:lnTo>
                      <a:lnTo>
                        <a:pt x="78" y="39"/>
                      </a:lnTo>
                      <a:lnTo>
                        <a:pt x="82" y="39"/>
                      </a:lnTo>
                      <a:lnTo>
                        <a:pt x="82" y="39"/>
                      </a:lnTo>
                      <a:lnTo>
                        <a:pt x="85" y="39"/>
                      </a:lnTo>
                      <a:lnTo>
                        <a:pt x="87" y="39"/>
                      </a:lnTo>
                      <a:lnTo>
                        <a:pt x="89" y="33"/>
                      </a:lnTo>
                      <a:lnTo>
                        <a:pt x="89" y="32"/>
                      </a:lnTo>
                      <a:lnTo>
                        <a:pt x="91" y="28"/>
                      </a:lnTo>
                      <a:lnTo>
                        <a:pt x="93" y="26"/>
                      </a:lnTo>
                      <a:lnTo>
                        <a:pt x="95" y="24"/>
                      </a:lnTo>
                      <a:lnTo>
                        <a:pt x="98" y="24"/>
                      </a:lnTo>
                      <a:lnTo>
                        <a:pt x="100" y="24"/>
                      </a:lnTo>
                      <a:lnTo>
                        <a:pt x="100" y="22"/>
                      </a:lnTo>
                      <a:lnTo>
                        <a:pt x="102" y="22"/>
                      </a:lnTo>
                      <a:lnTo>
                        <a:pt x="102" y="19"/>
                      </a:lnTo>
                      <a:lnTo>
                        <a:pt x="100" y="19"/>
                      </a:lnTo>
                      <a:lnTo>
                        <a:pt x="98" y="19"/>
                      </a:lnTo>
                      <a:lnTo>
                        <a:pt x="98" y="15"/>
                      </a:lnTo>
                      <a:lnTo>
                        <a:pt x="102" y="13"/>
                      </a:lnTo>
                      <a:lnTo>
                        <a:pt x="104" y="13"/>
                      </a:lnTo>
                      <a:lnTo>
                        <a:pt x="120" y="2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3" name="Freeform 116"/>
                <p:cNvSpPr>
                  <a:spLocks/>
                </p:cNvSpPr>
                <p:nvPr/>
              </p:nvSpPr>
              <p:spPr bwMode="auto">
                <a:xfrm rot="19603916">
                  <a:off x="796020" y="-10094199"/>
                  <a:ext cx="2391992" cy="2774115"/>
                </a:xfrm>
                <a:custGeom>
                  <a:avLst/>
                  <a:gdLst>
                    <a:gd name="T0" fmla="*/ 70 w 420"/>
                    <a:gd name="T1" fmla="*/ 19 h 480"/>
                    <a:gd name="T2" fmla="*/ 68 w 420"/>
                    <a:gd name="T3" fmla="*/ 33 h 480"/>
                    <a:gd name="T4" fmla="*/ 85 w 420"/>
                    <a:gd name="T5" fmla="*/ 43 h 480"/>
                    <a:gd name="T6" fmla="*/ 96 w 420"/>
                    <a:gd name="T7" fmla="*/ 50 h 480"/>
                    <a:gd name="T8" fmla="*/ 111 w 420"/>
                    <a:gd name="T9" fmla="*/ 67 h 480"/>
                    <a:gd name="T10" fmla="*/ 128 w 420"/>
                    <a:gd name="T11" fmla="*/ 82 h 480"/>
                    <a:gd name="T12" fmla="*/ 148 w 420"/>
                    <a:gd name="T13" fmla="*/ 72 h 480"/>
                    <a:gd name="T14" fmla="*/ 165 w 420"/>
                    <a:gd name="T15" fmla="*/ 54 h 480"/>
                    <a:gd name="T16" fmla="*/ 187 w 420"/>
                    <a:gd name="T17" fmla="*/ 65 h 480"/>
                    <a:gd name="T18" fmla="*/ 200 w 420"/>
                    <a:gd name="T19" fmla="*/ 72 h 480"/>
                    <a:gd name="T20" fmla="*/ 194 w 420"/>
                    <a:gd name="T21" fmla="*/ 100 h 480"/>
                    <a:gd name="T22" fmla="*/ 187 w 420"/>
                    <a:gd name="T23" fmla="*/ 126 h 480"/>
                    <a:gd name="T24" fmla="*/ 192 w 420"/>
                    <a:gd name="T25" fmla="*/ 148 h 480"/>
                    <a:gd name="T26" fmla="*/ 213 w 420"/>
                    <a:gd name="T27" fmla="*/ 158 h 480"/>
                    <a:gd name="T28" fmla="*/ 237 w 420"/>
                    <a:gd name="T29" fmla="*/ 161 h 480"/>
                    <a:gd name="T30" fmla="*/ 259 w 420"/>
                    <a:gd name="T31" fmla="*/ 165 h 480"/>
                    <a:gd name="T32" fmla="*/ 276 w 420"/>
                    <a:gd name="T33" fmla="*/ 198 h 480"/>
                    <a:gd name="T34" fmla="*/ 298 w 420"/>
                    <a:gd name="T35" fmla="*/ 219 h 480"/>
                    <a:gd name="T36" fmla="*/ 328 w 420"/>
                    <a:gd name="T37" fmla="*/ 237 h 480"/>
                    <a:gd name="T38" fmla="*/ 359 w 420"/>
                    <a:gd name="T39" fmla="*/ 252 h 480"/>
                    <a:gd name="T40" fmla="*/ 357 w 420"/>
                    <a:gd name="T41" fmla="*/ 273 h 480"/>
                    <a:gd name="T42" fmla="*/ 357 w 420"/>
                    <a:gd name="T43" fmla="*/ 293 h 480"/>
                    <a:gd name="T44" fmla="*/ 378 w 420"/>
                    <a:gd name="T45" fmla="*/ 287 h 480"/>
                    <a:gd name="T46" fmla="*/ 398 w 420"/>
                    <a:gd name="T47" fmla="*/ 304 h 480"/>
                    <a:gd name="T48" fmla="*/ 415 w 420"/>
                    <a:gd name="T49" fmla="*/ 317 h 480"/>
                    <a:gd name="T50" fmla="*/ 417 w 420"/>
                    <a:gd name="T51" fmla="*/ 345 h 480"/>
                    <a:gd name="T52" fmla="*/ 405 w 420"/>
                    <a:gd name="T53" fmla="*/ 360 h 480"/>
                    <a:gd name="T54" fmla="*/ 411 w 420"/>
                    <a:gd name="T55" fmla="*/ 369 h 480"/>
                    <a:gd name="T56" fmla="*/ 404 w 420"/>
                    <a:gd name="T57" fmla="*/ 378 h 480"/>
                    <a:gd name="T58" fmla="*/ 381 w 420"/>
                    <a:gd name="T59" fmla="*/ 376 h 480"/>
                    <a:gd name="T60" fmla="*/ 370 w 420"/>
                    <a:gd name="T61" fmla="*/ 397 h 480"/>
                    <a:gd name="T62" fmla="*/ 344 w 420"/>
                    <a:gd name="T63" fmla="*/ 395 h 480"/>
                    <a:gd name="T64" fmla="*/ 326 w 420"/>
                    <a:gd name="T65" fmla="*/ 408 h 480"/>
                    <a:gd name="T66" fmla="*/ 296 w 420"/>
                    <a:gd name="T67" fmla="*/ 408 h 480"/>
                    <a:gd name="T68" fmla="*/ 272 w 420"/>
                    <a:gd name="T69" fmla="*/ 417 h 480"/>
                    <a:gd name="T70" fmla="*/ 261 w 420"/>
                    <a:gd name="T71" fmla="*/ 437 h 480"/>
                    <a:gd name="T72" fmla="*/ 241 w 420"/>
                    <a:gd name="T73" fmla="*/ 452 h 480"/>
                    <a:gd name="T74" fmla="*/ 220 w 420"/>
                    <a:gd name="T75" fmla="*/ 467 h 480"/>
                    <a:gd name="T76" fmla="*/ 198 w 420"/>
                    <a:gd name="T77" fmla="*/ 478 h 480"/>
                    <a:gd name="T78" fmla="*/ 170 w 420"/>
                    <a:gd name="T79" fmla="*/ 456 h 480"/>
                    <a:gd name="T80" fmla="*/ 155 w 420"/>
                    <a:gd name="T81" fmla="*/ 443 h 480"/>
                    <a:gd name="T82" fmla="*/ 135 w 420"/>
                    <a:gd name="T83" fmla="*/ 425 h 480"/>
                    <a:gd name="T84" fmla="*/ 131 w 420"/>
                    <a:gd name="T85" fmla="*/ 417 h 480"/>
                    <a:gd name="T86" fmla="*/ 109 w 420"/>
                    <a:gd name="T87" fmla="*/ 397 h 480"/>
                    <a:gd name="T88" fmla="*/ 91 w 420"/>
                    <a:gd name="T89" fmla="*/ 387 h 480"/>
                    <a:gd name="T90" fmla="*/ 89 w 420"/>
                    <a:gd name="T91" fmla="*/ 365 h 480"/>
                    <a:gd name="T92" fmla="*/ 83 w 420"/>
                    <a:gd name="T93" fmla="*/ 352 h 480"/>
                    <a:gd name="T94" fmla="*/ 79 w 420"/>
                    <a:gd name="T95" fmla="*/ 323 h 480"/>
                    <a:gd name="T96" fmla="*/ 79 w 420"/>
                    <a:gd name="T97" fmla="*/ 304 h 480"/>
                    <a:gd name="T98" fmla="*/ 91 w 420"/>
                    <a:gd name="T99" fmla="*/ 282 h 480"/>
                    <a:gd name="T100" fmla="*/ 94 w 420"/>
                    <a:gd name="T101" fmla="*/ 254 h 480"/>
                    <a:gd name="T102" fmla="*/ 61 w 420"/>
                    <a:gd name="T103" fmla="*/ 223 h 480"/>
                    <a:gd name="T104" fmla="*/ 50 w 420"/>
                    <a:gd name="T105" fmla="*/ 204 h 480"/>
                    <a:gd name="T106" fmla="*/ 29 w 420"/>
                    <a:gd name="T107" fmla="*/ 185 h 480"/>
                    <a:gd name="T108" fmla="*/ 24 w 420"/>
                    <a:gd name="T109" fmla="*/ 156 h 480"/>
                    <a:gd name="T110" fmla="*/ 0 w 420"/>
                    <a:gd name="T111" fmla="*/ 130 h 480"/>
                    <a:gd name="T112" fmla="*/ 15 w 420"/>
                    <a:gd name="T113" fmla="*/ 93 h 480"/>
                    <a:gd name="T114" fmla="*/ 24 w 420"/>
                    <a:gd name="T115" fmla="*/ 65 h 480"/>
                    <a:gd name="T116" fmla="*/ 35 w 420"/>
                    <a:gd name="T117" fmla="*/ 43 h 480"/>
                    <a:gd name="T118" fmla="*/ 50 w 420"/>
                    <a:gd name="T119" fmla="*/ 19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20" h="480">
                      <a:moveTo>
                        <a:pt x="59" y="0"/>
                      </a:moveTo>
                      <a:lnTo>
                        <a:pt x="63" y="2"/>
                      </a:lnTo>
                      <a:lnTo>
                        <a:pt x="63" y="4"/>
                      </a:lnTo>
                      <a:lnTo>
                        <a:pt x="63" y="6"/>
                      </a:lnTo>
                      <a:lnTo>
                        <a:pt x="68" y="6"/>
                      </a:lnTo>
                      <a:lnTo>
                        <a:pt x="68" y="9"/>
                      </a:lnTo>
                      <a:lnTo>
                        <a:pt x="68" y="11"/>
                      </a:lnTo>
                      <a:lnTo>
                        <a:pt x="70" y="17"/>
                      </a:lnTo>
                      <a:lnTo>
                        <a:pt x="70" y="19"/>
                      </a:lnTo>
                      <a:lnTo>
                        <a:pt x="70" y="21"/>
                      </a:lnTo>
                      <a:lnTo>
                        <a:pt x="70" y="22"/>
                      </a:lnTo>
                      <a:lnTo>
                        <a:pt x="72" y="22"/>
                      </a:lnTo>
                      <a:lnTo>
                        <a:pt x="72" y="26"/>
                      </a:lnTo>
                      <a:lnTo>
                        <a:pt x="72" y="28"/>
                      </a:lnTo>
                      <a:lnTo>
                        <a:pt x="70" y="28"/>
                      </a:lnTo>
                      <a:lnTo>
                        <a:pt x="70" y="30"/>
                      </a:lnTo>
                      <a:lnTo>
                        <a:pt x="70" y="32"/>
                      </a:lnTo>
                      <a:lnTo>
                        <a:pt x="68" y="33"/>
                      </a:lnTo>
                      <a:lnTo>
                        <a:pt x="66" y="33"/>
                      </a:lnTo>
                      <a:lnTo>
                        <a:pt x="65" y="33"/>
                      </a:lnTo>
                      <a:lnTo>
                        <a:pt x="65" y="39"/>
                      </a:lnTo>
                      <a:lnTo>
                        <a:pt x="70" y="39"/>
                      </a:lnTo>
                      <a:lnTo>
                        <a:pt x="74" y="37"/>
                      </a:lnTo>
                      <a:lnTo>
                        <a:pt x="78" y="37"/>
                      </a:lnTo>
                      <a:lnTo>
                        <a:pt x="79" y="39"/>
                      </a:lnTo>
                      <a:lnTo>
                        <a:pt x="81" y="39"/>
                      </a:lnTo>
                      <a:lnTo>
                        <a:pt x="85" y="43"/>
                      </a:lnTo>
                      <a:lnTo>
                        <a:pt x="87" y="41"/>
                      </a:lnTo>
                      <a:lnTo>
                        <a:pt x="91" y="39"/>
                      </a:lnTo>
                      <a:lnTo>
                        <a:pt x="91" y="39"/>
                      </a:lnTo>
                      <a:lnTo>
                        <a:pt x="91" y="43"/>
                      </a:lnTo>
                      <a:lnTo>
                        <a:pt x="94" y="45"/>
                      </a:lnTo>
                      <a:lnTo>
                        <a:pt x="94" y="45"/>
                      </a:lnTo>
                      <a:lnTo>
                        <a:pt x="96" y="48"/>
                      </a:lnTo>
                      <a:lnTo>
                        <a:pt x="98" y="50"/>
                      </a:lnTo>
                      <a:lnTo>
                        <a:pt x="96" y="50"/>
                      </a:lnTo>
                      <a:lnTo>
                        <a:pt x="96" y="52"/>
                      </a:lnTo>
                      <a:lnTo>
                        <a:pt x="98" y="56"/>
                      </a:lnTo>
                      <a:lnTo>
                        <a:pt x="98" y="59"/>
                      </a:lnTo>
                      <a:lnTo>
                        <a:pt x="100" y="61"/>
                      </a:lnTo>
                      <a:lnTo>
                        <a:pt x="102" y="63"/>
                      </a:lnTo>
                      <a:lnTo>
                        <a:pt x="103" y="67"/>
                      </a:lnTo>
                      <a:lnTo>
                        <a:pt x="105" y="67"/>
                      </a:lnTo>
                      <a:lnTo>
                        <a:pt x="109" y="67"/>
                      </a:lnTo>
                      <a:lnTo>
                        <a:pt x="111" y="67"/>
                      </a:lnTo>
                      <a:lnTo>
                        <a:pt x="115" y="67"/>
                      </a:lnTo>
                      <a:lnTo>
                        <a:pt x="116" y="67"/>
                      </a:lnTo>
                      <a:lnTo>
                        <a:pt x="118" y="67"/>
                      </a:lnTo>
                      <a:lnTo>
                        <a:pt x="120" y="67"/>
                      </a:lnTo>
                      <a:lnTo>
                        <a:pt x="122" y="69"/>
                      </a:lnTo>
                      <a:lnTo>
                        <a:pt x="124" y="72"/>
                      </a:lnTo>
                      <a:lnTo>
                        <a:pt x="126" y="74"/>
                      </a:lnTo>
                      <a:lnTo>
                        <a:pt x="124" y="78"/>
                      </a:lnTo>
                      <a:lnTo>
                        <a:pt x="128" y="82"/>
                      </a:lnTo>
                      <a:lnTo>
                        <a:pt x="128" y="84"/>
                      </a:lnTo>
                      <a:lnTo>
                        <a:pt x="128" y="85"/>
                      </a:lnTo>
                      <a:lnTo>
                        <a:pt x="131" y="85"/>
                      </a:lnTo>
                      <a:lnTo>
                        <a:pt x="133" y="84"/>
                      </a:lnTo>
                      <a:lnTo>
                        <a:pt x="135" y="84"/>
                      </a:lnTo>
                      <a:lnTo>
                        <a:pt x="139" y="82"/>
                      </a:lnTo>
                      <a:lnTo>
                        <a:pt x="142" y="80"/>
                      </a:lnTo>
                      <a:lnTo>
                        <a:pt x="146" y="76"/>
                      </a:lnTo>
                      <a:lnTo>
                        <a:pt x="148" y="72"/>
                      </a:lnTo>
                      <a:lnTo>
                        <a:pt x="146" y="71"/>
                      </a:lnTo>
                      <a:lnTo>
                        <a:pt x="146" y="67"/>
                      </a:lnTo>
                      <a:lnTo>
                        <a:pt x="150" y="65"/>
                      </a:lnTo>
                      <a:lnTo>
                        <a:pt x="152" y="63"/>
                      </a:lnTo>
                      <a:lnTo>
                        <a:pt x="155" y="61"/>
                      </a:lnTo>
                      <a:lnTo>
                        <a:pt x="159" y="56"/>
                      </a:lnTo>
                      <a:lnTo>
                        <a:pt x="161" y="56"/>
                      </a:lnTo>
                      <a:lnTo>
                        <a:pt x="165" y="52"/>
                      </a:lnTo>
                      <a:lnTo>
                        <a:pt x="165" y="54"/>
                      </a:lnTo>
                      <a:lnTo>
                        <a:pt x="166" y="54"/>
                      </a:lnTo>
                      <a:lnTo>
                        <a:pt x="168" y="58"/>
                      </a:lnTo>
                      <a:lnTo>
                        <a:pt x="168" y="61"/>
                      </a:lnTo>
                      <a:lnTo>
                        <a:pt x="170" y="65"/>
                      </a:lnTo>
                      <a:lnTo>
                        <a:pt x="176" y="65"/>
                      </a:lnTo>
                      <a:lnTo>
                        <a:pt x="179" y="65"/>
                      </a:lnTo>
                      <a:lnTo>
                        <a:pt x="187" y="61"/>
                      </a:lnTo>
                      <a:lnTo>
                        <a:pt x="187" y="61"/>
                      </a:lnTo>
                      <a:lnTo>
                        <a:pt x="187" y="65"/>
                      </a:lnTo>
                      <a:lnTo>
                        <a:pt x="189" y="67"/>
                      </a:lnTo>
                      <a:lnTo>
                        <a:pt x="191" y="65"/>
                      </a:lnTo>
                      <a:lnTo>
                        <a:pt x="192" y="65"/>
                      </a:lnTo>
                      <a:lnTo>
                        <a:pt x="192" y="67"/>
                      </a:lnTo>
                      <a:lnTo>
                        <a:pt x="192" y="69"/>
                      </a:lnTo>
                      <a:lnTo>
                        <a:pt x="196" y="69"/>
                      </a:lnTo>
                      <a:lnTo>
                        <a:pt x="198" y="69"/>
                      </a:lnTo>
                      <a:lnTo>
                        <a:pt x="198" y="72"/>
                      </a:lnTo>
                      <a:lnTo>
                        <a:pt x="200" y="72"/>
                      </a:lnTo>
                      <a:lnTo>
                        <a:pt x="202" y="76"/>
                      </a:lnTo>
                      <a:lnTo>
                        <a:pt x="204" y="80"/>
                      </a:lnTo>
                      <a:lnTo>
                        <a:pt x="204" y="84"/>
                      </a:lnTo>
                      <a:lnTo>
                        <a:pt x="205" y="84"/>
                      </a:lnTo>
                      <a:lnTo>
                        <a:pt x="207" y="85"/>
                      </a:lnTo>
                      <a:lnTo>
                        <a:pt x="204" y="93"/>
                      </a:lnTo>
                      <a:lnTo>
                        <a:pt x="200" y="95"/>
                      </a:lnTo>
                      <a:lnTo>
                        <a:pt x="196" y="97"/>
                      </a:lnTo>
                      <a:lnTo>
                        <a:pt x="194" y="100"/>
                      </a:lnTo>
                      <a:lnTo>
                        <a:pt x="192" y="104"/>
                      </a:lnTo>
                      <a:lnTo>
                        <a:pt x="189" y="106"/>
                      </a:lnTo>
                      <a:lnTo>
                        <a:pt x="187" y="108"/>
                      </a:lnTo>
                      <a:lnTo>
                        <a:pt x="187" y="109"/>
                      </a:lnTo>
                      <a:lnTo>
                        <a:pt x="191" y="111"/>
                      </a:lnTo>
                      <a:lnTo>
                        <a:pt x="191" y="115"/>
                      </a:lnTo>
                      <a:lnTo>
                        <a:pt x="189" y="119"/>
                      </a:lnTo>
                      <a:lnTo>
                        <a:pt x="187" y="122"/>
                      </a:lnTo>
                      <a:lnTo>
                        <a:pt x="187" y="126"/>
                      </a:lnTo>
                      <a:lnTo>
                        <a:pt x="187" y="128"/>
                      </a:lnTo>
                      <a:lnTo>
                        <a:pt x="185" y="132"/>
                      </a:lnTo>
                      <a:lnTo>
                        <a:pt x="183" y="132"/>
                      </a:lnTo>
                      <a:lnTo>
                        <a:pt x="181" y="134"/>
                      </a:lnTo>
                      <a:lnTo>
                        <a:pt x="179" y="137"/>
                      </a:lnTo>
                      <a:lnTo>
                        <a:pt x="179" y="141"/>
                      </a:lnTo>
                      <a:lnTo>
                        <a:pt x="181" y="143"/>
                      </a:lnTo>
                      <a:lnTo>
                        <a:pt x="187" y="145"/>
                      </a:lnTo>
                      <a:lnTo>
                        <a:pt x="192" y="148"/>
                      </a:lnTo>
                      <a:lnTo>
                        <a:pt x="192" y="152"/>
                      </a:lnTo>
                      <a:lnTo>
                        <a:pt x="194" y="158"/>
                      </a:lnTo>
                      <a:lnTo>
                        <a:pt x="196" y="161"/>
                      </a:lnTo>
                      <a:lnTo>
                        <a:pt x="198" y="161"/>
                      </a:lnTo>
                      <a:lnTo>
                        <a:pt x="202" y="160"/>
                      </a:lnTo>
                      <a:lnTo>
                        <a:pt x="204" y="160"/>
                      </a:lnTo>
                      <a:lnTo>
                        <a:pt x="207" y="160"/>
                      </a:lnTo>
                      <a:lnTo>
                        <a:pt x="209" y="158"/>
                      </a:lnTo>
                      <a:lnTo>
                        <a:pt x="213" y="158"/>
                      </a:lnTo>
                      <a:lnTo>
                        <a:pt x="217" y="156"/>
                      </a:lnTo>
                      <a:lnTo>
                        <a:pt x="220" y="158"/>
                      </a:lnTo>
                      <a:lnTo>
                        <a:pt x="224" y="156"/>
                      </a:lnTo>
                      <a:lnTo>
                        <a:pt x="229" y="158"/>
                      </a:lnTo>
                      <a:lnTo>
                        <a:pt x="231" y="160"/>
                      </a:lnTo>
                      <a:lnTo>
                        <a:pt x="233" y="160"/>
                      </a:lnTo>
                      <a:lnTo>
                        <a:pt x="233" y="161"/>
                      </a:lnTo>
                      <a:lnTo>
                        <a:pt x="235" y="163"/>
                      </a:lnTo>
                      <a:lnTo>
                        <a:pt x="237" y="161"/>
                      </a:lnTo>
                      <a:lnTo>
                        <a:pt x="241" y="158"/>
                      </a:lnTo>
                      <a:lnTo>
                        <a:pt x="242" y="158"/>
                      </a:lnTo>
                      <a:lnTo>
                        <a:pt x="246" y="158"/>
                      </a:lnTo>
                      <a:lnTo>
                        <a:pt x="248" y="158"/>
                      </a:lnTo>
                      <a:lnTo>
                        <a:pt x="250" y="158"/>
                      </a:lnTo>
                      <a:lnTo>
                        <a:pt x="250" y="163"/>
                      </a:lnTo>
                      <a:lnTo>
                        <a:pt x="252" y="165"/>
                      </a:lnTo>
                      <a:lnTo>
                        <a:pt x="254" y="163"/>
                      </a:lnTo>
                      <a:lnTo>
                        <a:pt x="259" y="165"/>
                      </a:lnTo>
                      <a:lnTo>
                        <a:pt x="265" y="167"/>
                      </a:lnTo>
                      <a:lnTo>
                        <a:pt x="267" y="169"/>
                      </a:lnTo>
                      <a:lnTo>
                        <a:pt x="274" y="180"/>
                      </a:lnTo>
                      <a:lnTo>
                        <a:pt x="270" y="185"/>
                      </a:lnTo>
                      <a:lnTo>
                        <a:pt x="268" y="191"/>
                      </a:lnTo>
                      <a:lnTo>
                        <a:pt x="267" y="195"/>
                      </a:lnTo>
                      <a:lnTo>
                        <a:pt x="268" y="197"/>
                      </a:lnTo>
                      <a:lnTo>
                        <a:pt x="270" y="197"/>
                      </a:lnTo>
                      <a:lnTo>
                        <a:pt x="276" y="198"/>
                      </a:lnTo>
                      <a:lnTo>
                        <a:pt x="281" y="202"/>
                      </a:lnTo>
                      <a:lnTo>
                        <a:pt x="279" y="204"/>
                      </a:lnTo>
                      <a:lnTo>
                        <a:pt x="279" y="208"/>
                      </a:lnTo>
                      <a:lnTo>
                        <a:pt x="279" y="211"/>
                      </a:lnTo>
                      <a:lnTo>
                        <a:pt x="281" y="213"/>
                      </a:lnTo>
                      <a:lnTo>
                        <a:pt x="285" y="213"/>
                      </a:lnTo>
                      <a:lnTo>
                        <a:pt x="289" y="215"/>
                      </a:lnTo>
                      <a:lnTo>
                        <a:pt x="294" y="217"/>
                      </a:lnTo>
                      <a:lnTo>
                        <a:pt x="298" y="219"/>
                      </a:lnTo>
                      <a:lnTo>
                        <a:pt x="298" y="223"/>
                      </a:lnTo>
                      <a:lnTo>
                        <a:pt x="302" y="224"/>
                      </a:lnTo>
                      <a:lnTo>
                        <a:pt x="305" y="226"/>
                      </a:lnTo>
                      <a:lnTo>
                        <a:pt x="311" y="228"/>
                      </a:lnTo>
                      <a:lnTo>
                        <a:pt x="313" y="232"/>
                      </a:lnTo>
                      <a:lnTo>
                        <a:pt x="317" y="234"/>
                      </a:lnTo>
                      <a:lnTo>
                        <a:pt x="322" y="234"/>
                      </a:lnTo>
                      <a:lnTo>
                        <a:pt x="324" y="235"/>
                      </a:lnTo>
                      <a:lnTo>
                        <a:pt x="328" y="237"/>
                      </a:lnTo>
                      <a:lnTo>
                        <a:pt x="326" y="241"/>
                      </a:lnTo>
                      <a:lnTo>
                        <a:pt x="328" y="243"/>
                      </a:lnTo>
                      <a:lnTo>
                        <a:pt x="333" y="243"/>
                      </a:lnTo>
                      <a:lnTo>
                        <a:pt x="342" y="245"/>
                      </a:lnTo>
                      <a:lnTo>
                        <a:pt x="344" y="250"/>
                      </a:lnTo>
                      <a:lnTo>
                        <a:pt x="348" y="250"/>
                      </a:lnTo>
                      <a:lnTo>
                        <a:pt x="354" y="252"/>
                      </a:lnTo>
                      <a:lnTo>
                        <a:pt x="355" y="254"/>
                      </a:lnTo>
                      <a:lnTo>
                        <a:pt x="359" y="252"/>
                      </a:lnTo>
                      <a:lnTo>
                        <a:pt x="365" y="254"/>
                      </a:lnTo>
                      <a:lnTo>
                        <a:pt x="365" y="256"/>
                      </a:lnTo>
                      <a:lnTo>
                        <a:pt x="365" y="258"/>
                      </a:lnTo>
                      <a:lnTo>
                        <a:pt x="363" y="261"/>
                      </a:lnTo>
                      <a:lnTo>
                        <a:pt x="363" y="261"/>
                      </a:lnTo>
                      <a:lnTo>
                        <a:pt x="363" y="263"/>
                      </a:lnTo>
                      <a:lnTo>
                        <a:pt x="361" y="267"/>
                      </a:lnTo>
                      <a:lnTo>
                        <a:pt x="359" y="269"/>
                      </a:lnTo>
                      <a:lnTo>
                        <a:pt x="357" y="273"/>
                      </a:lnTo>
                      <a:lnTo>
                        <a:pt x="355" y="273"/>
                      </a:lnTo>
                      <a:lnTo>
                        <a:pt x="355" y="278"/>
                      </a:lnTo>
                      <a:lnTo>
                        <a:pt x="354" y="280"/>
                      </a:lnTo>
                      <a:lnTo>
                        <a:pt x="355" y="284"/>
                      </a:lnTo>
                      <a:lnTo>
                        <a:pt x="355" y="286"/>
                      </a:lnTo>
                      <a:lnTo>
                        <a:pt x="357" y="286"/>
                      </a:lnTo>
                      <a:lnTo>
                        <a:pt x="357" y="287"/>
                      </a:lnTo>
                      <a:lnTo>
                        <a:pt x="357" y="291"/>
                      </a:lnTo>
                      <a:lnTo>
                        <a:pt x="357" y="293"/>
                      </a:lnTo>
                      <a:lnTo>
                        <a:pt x="359" y="293"/>
                      </a:lnTo>
                      <a:lnTo>
                        <a:pt x="359" y="293"/>
                      </a:lnTo>
                      <a:lnTo>
                        <a:pt x="363" y="293"/>
                      </a:lnTo>
                      <a:lnTo>
                        <a:pt x="365" y="293"/>
                      </a:lnTo>
                      <a:lnTo>
                        <a:pt x="368" y="293"/>
                      </a:lnTo>
                      <a:lnTo>
                        <a:pt x="370" y="289"/>
                      </a:lnTo>
                      <a:lnTo>
                        <a:pt x="372" y="291"/>
                      </a:lnTo>
                      <a:lnTo>
                        <a:pt x="376" y="291"/>
                      </a:lnTo>
                      <a:lnTo>
                        <a:pt x="378" y="287"/>
                      </a:lnTo>
                      <a:lnTo>
                        <a:pt x="381" y="287"/>
                      </a:lnTo>
                      <a:lnTo>
                        <a:pt x="385" y="289"/>
                      </a:lnTo>
                      <a:lnTo>
                        <a:pt x="389" y="291"/>
                      </a:lnTo>
                      <a:lnTo>
                        <a:pt x="393" y="293"/>
                      </a:lnTo>
                      <a:lnTo>
                        <a:pt x="393" y="295"/>
                      </a:lnTo>
                      <a:lnTo>
                        <a:pt x="396" y="297"/>
                      </a:lnTo>
                      <a:lnTo>
                        <a:pt x="398" y="299"/>
                      </a:lnTo>
                      <a:lnTo>
                        <a:pt x="398" y="304"/>
                      </a:lnTo>
                      <a:lnTo>
                        <a:pt x="398" y="304"/>
                      </a:lnTo>
                      <a:lnTo>
                        <a:pt x="404" y="310"/>
                      </a:lnTo>
                      <a:lnTo>
                        <a:pt x="405" y="310"/>
                      </a:lnTo>
                      <a:lnTo>
                        <a:pt x="407" y="311"/>
                      </a:lnTo>
                      <a:lnTo>
                        <a:pt x="409" y="315"/>
                      </a:lnTo>
                      <a:lnTo>
                        <a:pt x="409" y="313"/>
                      </a:lnTo>
                      <a:lnTo>
                        <a:pt x="409" y="315"/>
                      </a:lnTo>
                      <a:lnTo>
                        <a:pt x="411" y="315"/>
                      </a:lnTo>
                      <a:lnTo>
                        <a:pt x="415" y="315"/>
                      </a:lnTo>
                      <a:lnTo>
                        <a:pt x="415" y="317"/>
                      </a:lnTo>
                      <a:lnTo>
                        <a:pt x="415" y="319"/>
                      </a:lnTo>
                      <a:lnTo>
                        <a:pt x="415" y="323"/>
                      </a:lnTo>
                      <a:lnTo>
                        <a:pt x="415" y="326"/>
                      </a:lnTo>
                      <a:lnTo>
                        <a:pt x="417" y="328"/>
                      </a:lnTo>
                      <a:lnTo>
                        <a:pt x="418" y="334"/>
                      </a:lnTo>
                      <a:lnTo>
                        <a:pt x="418" y="337"/>
                      </a:lnTo>
                      <a:lnTo>
                        <a:pt x="418" y="341"/>
                      </a:lnTo>
                      <a:lnTo>
                        <a:pt x="418" y="343"/>
                      </a:lnTo>
                      <a:lnTo>
                        <a:pt x="417" y="345"/>
                      </a:lnTo>
                      <a:lnTo>
                        <a:pt x="415" y="345"/>
                      </a:lnTo>
                      <a:lnTo>
                        <a:pt x="415" y="349"/>
                      </a:lnTo>
                      <a:lnTo>
                        <a:pt x="415" y="350"/>
                      </a:lnTo>
                      <a:lnTo>
                        <a:pt x="413" y="352"/>
                      </a:lnTo>
                      <a:lnTo>
                        <a:pt x="409" y="352"/>
                      </a:lnTo>
                      <a:lnTo>
                        <a:pt x="409" y="354"/>
                      </a:lnTo>
                      <a:lnTo>
                        <a:pt x="409" y="358"/>
                      </a:lnTo>
                      <a:lnTo>
                        <a:pt x="407" y="358"/>
                      </a:lnTo>
                      <a:lnTo>
                        <a:pt x="405" y="360"/>
                      </a:lnTo>
                      <a:lnTo>
                        <a:pt x="404" y="362"/>
                      </a:lnTo>
                      <a:lnTo>
                        <a:pt x="404" y="363"/>
                      </a:lnTo>
                      <a:lnTo>
                        <a:pt x="409" y="363"/>
                      </a:lnTo>
                      <a:lnTo>
                        <a:pt x="411" y="363"/>
                      </a:lnTo>
                      <a:lnTo>
                        <a:pt x="411" y="363"/>
                      </a:lnTo>
                      <a:lnTo>
                        <a:pt x="409" y="363"/>
                      </a:lnTo>
                      <a:lnTo>
                        <a:pt x="409" y="365"/>
                      </a:lnTo>
                      <a:lnTo>
                        <a:pt x="409" y="369"/>
                      </a:lnTo>
                      <a:lnTo>
                        <a:pt x="411" y="369"/>
                      </a:lnTo>
                      <a:lnTo>
                        <a:pt x="417" y="369"/>
                      </a:lnTo>
                      <a:lnTo>
                        <a:pt x="418" y="371"/>
                      </a:lnTo>
                      <a:lnTo>
                        <a:pt x="420" y="373"/>
                      </a:lnTo>
                      <a:lnTo>
                        <a:pt x="418" y="374"/>
                      </a:lnTo>
                      <a:lnTo>
                        <a:pt x="418" y="382"/>
                      </a:lnTo>
                      <a:lnTo>
                        <a:pt x="418" y="382"/>
                      </a:lnTo>
                      <a:lnTo>
                        <a:pt x="417" y="384"/>
                      </a:lnTo>
                      <a:lnTo>
                        <a:pt x="407" y="378"/>
                      </a:lnTo>
                      <a:lnTo>
                        <a:pt x="404" y="378"/>
                      </a:lnTo>
                      <a:lnTo>
                        <a:pt x="400" y="378"/>
                      </a:lnTo>
                      <a:lnTo>
                        <a:pt x="398" y="374"/>
                      </a:lnTo>
                      <a:lnTo>
                        <a:pt x="398" y="374"/>
                      </a:lnTo>
                      <a:lnTo>
                        <a:pt x="394" y="374"/>
                      </a:lnTo>
                      <a:lnTo>
                        <a:pt x="393" y="374"/>
                      </a:lnTo>
                      <a:lnTo>
                        <a:pt x="389" y="374"/>
                      </a:lnTo>
                      <a:lnTo>
                        <a:pt x="387" y="374"/>
                      </a:lnTo>
                      <a:lnTo>
                        <a:pt x="385" y="374"/>
                      </a:lnTo>
                      <a:lnTo>
                        <a:pt x="381" y="376"/>
                      </a:lnTo>
                      <a:lnTo>
                        <a:pt x="380" y="380"/>
                      </a:lnTo>
                      <a:lnTo>
                        <a:pt x="378" y="380"/>
                      </a:lnTo>
                      <a:lnTo>
                        <a:pt x="378" y="386"/>
                      </a:lnTo>
                      <a:lnTo>
                        <a:pt x="381" y="386"/>
                      </a:lnTo>
                      <a:lnTo>
                        <a:pt x="380" y="387"/>
                      </a:lnTo>
                      <a:lnTo>
                        <a:pt x="376" y="391"/>
                      </a:lnTo>
                      <a:lnTo>
                        <a:pt x="376" y="393"/>
                      </a:lnTo>
                      <a:lnTo>
                        <a:pt x="372" y="397"/>
                      </a:lnTo>
                      <a:lnTo>
                        <a:pt x="370" y="397"/>
                      </a:lnTo>
                      <a:lnTo>
                        <a:pt x="368" y="393"/>
                      </a:lnTo>
                      <a:lnTo>
                        <a:pt x="359" y="399"/>
                      </a:lnTo>
                      <a:lnTo>
                        <a:pt x="354" y="397"/>
                      </a:lnTo>
                      <a:lnTo>
                        <a:pt x="354" y="393"/>
                      </a:lnTo>
                      <a:lnTo>
                        <a:pt x="352" y="391"/>
                      </a:lnTo>
                      <a:lnTo>
                        <a:pt x="350" y="391"/>
                      </a:lnTo>
                      <a:lnTo>
                        <a:pt x="348" y="391"/>
                      </a:lnTo>
                      <a:lnTo>
                        <a:pt x="346" y="391"/>
                      </a:lnTo>
                      <a:lnTo>
                        <a:pt x="344" y="395"/>
                      </a:lnTo>
                      <a:lnTo>
                        <a:pt x="344" y="397"/>
                      </a:lnTo>
                      <a:lnTo>
                        <a:pt x="342" y="399"/>
                      </a:lnTo>
                      <a:lnTo>
                        <a:pt x="339" y="400"/>
                      </a:lnTo>
                      <a:lnTo>
                        <a:pt x="341" y="402"/>
                      </a:lnTo>
                      <a:lnTo>
                        <a:pt x="339" y="404"/>
                      </a:lnTo>
                      <a:lnTo>
                        <a:pt x="337" y="406"/>
                      </a:lnTo>
                      <a:lnTo>
                        <a:pt x="333" y="406"/>
                      </a:lnTo>
                      <a:lnTo>
                        <a:pt x="330" y="408"/>
                      </a:lnTo>
                      <a:lnTo>
                        <a:pt x="326" y="408"/>
                      </a:lnTo>
                      <a:lnTo>
                        <a:pt x="322" y="408"/>
                      </a:lnTo>
                      <a:lnTo>
                        <a:pt x="320" y="412"/>
                      </a:lnTo>
                      <a:lnTo>
                        <a:pt x="317" y="412"/>
                      </a:lnTo>
                      <a:lnTo>
                        <a:pt x="317" y="410"/>
                      </a:lnTo>
                      <a:lnTo>
                        <a:pt x="311" y="408"/>
                      </a:lnTo>
                      <a:lnTo>
                        <a:pt x="307" y="408"/>
                      </a:lnTo>
                      <a:lnTo>
                        <a:pt x="305" y="406"/>
                      </a:lnTo>
                      <a:lnTo>
                        <a:pt x="300" y="408"/>
                      </a:lnTo>
                      <a:lnTo>
                        <a:pt x="296" y="408"/>
                      </a:lnTo>
                      <a:lnTo>
                        <a:pt x="292" y="408"/>
                      </a:lnTo>
                      <a:lnTo>
                        <a:pt x="291" y="412"/>
                      </a:lnTo>
                      <a:lnTo>
                        <a:pt x="289" y="412"/>
                      </a:lnTo>
                      <a:lnTo>
                        <a:pt x="285" y="412"/>
                      </a:lnTo>
                      <a:lnTo>
                        <a:pt x="281" y="412"/>
                      </a:lnTo>
                      <a:lnTo>
                        <a:pt x="279" y="413"/>
                      </a:lnTo>
                      <a:lnTo>
                        <a:pt x="279" y="417"/>
                      </a:lnTo>
                      <a:lnTo>
                        <a:pt x="278" y="421"/>
                      </a:lnTo>
                      <a:lnTo>
                        <a:pt x="272" y="417"/>
                      </a:lnTo>
                      <a:lnTo>
                        <a:pt x="270" y="417"/>
                      </a:lnTo>
                      <a:lnTo>
                        <a:pt x="268" y="417"/>
                      </a:lnTo>
                      <a:lnTo>
                        <a:pt x="268" y="423"/>
                      </a:lnTo>
                      <a:lnTo>
                        <a:pt x="267" y="425"/>
                      </a:lnTo>
                      <a:lnTo>
                        <a:pt x="267" y="428"/>
                      </a:lnTo>
                      <a:lnTo>
                        <a:pt x="267" y="428"/>
                      </a:lnTo>
                      <a:lnTo>
                        <a:pt x="265" y="432"/>
                      </a:lnTo>
                      <a:lnTo>
                        <a:pt x="263" y="434"/>
                      </a:lnTo>
                      <a:lnTo>
                        <a:pt x="261" y="437"/>
                      </a:lnTo>
                      <a:lnTo>
                        <a:pt x="259" y="441"/>
                      </a:lnTo>
                      <a:lnTo>
                        <a:pt x="259" y="447"/>
                      </a:lnTo>
                      <a:lnTo>
                        <a:pt x="259" y="450"/>
                      </a:lnTo>
                      <a:lnTo>
                        <a:pt x="257" y="452"/>
                      </a:lnTo>
                      <a:lnTo>
                        <a:pt x="252" y="454"/>
                      </a:lnTo>
                      <a:lnTo>
                        <a:pt x="252" y="456"/>
                      </a:lnTo>
                      <a:lnTo>
                        <a:pt x="248" y="454"/>
                      </a:lnTo>
                      <a:lnTo>
                        <a:pt x="246" y="452"/>
                      </a:lnTo>
                      <a:lnTo>
                        <a:pt x="241" y="452"/>
                      </a:lnTo>
                      <a:lnTo>
                        <a:pt x="233" y="462"/>
                      </a:lnTo>
                      <a:lnTo>
                        <a:pt x="229" y="458"/>
                      </a:lnTo>
                      <a:lnTo>
                        <a:pt x="229" y="456"/>
                      </a:lnTo>
                      <a:lnTo>
                        <a:pt x="228" y="456"/>
                      </a:lnTo>
                      <a:lnTo>
                        <a:pt x="228" y="460"/>
                      </a:lnTo>
                      <a:lnTo>
                        <a:pt x="226" y="462"/>
                      </a:lnTo>
                      <a:lnTo>
                        <a:pt x="224" y="465"/>
                      </a:lnTo>
                      <a:lnTo>
                        <a:pt x="224" y="467"/>
                      </a:lnTo>
                      <a:lnTo>
                        <a:pt x="220" y="467"/>
                      </a:lnTo>
                      <a:lnTo>
                        <a:pt x="217" y="469"/>
                      </a:lnTo>
                      <a:lnTo>
                        <a:pt x="211" y="471"/>
                      </a:lnTo>
                      <a:lnTo>
                        <a:pt x="211" y="476"/>
                      </a:lnTo>
                      <a:lnTo>
                        <a:pt x="209" y="476"/>
                      </a:lnTo>
                      <a:lnTo>
                        <a:pt x="205" y="475"/>
                      </a:lnTo>
                      <a:lnTo>
                        <a:pt x="202" y="476"/>
                      </a:lnTo>
                      <a:lnTo>
                        <a:pt x="204" y="480"/>
                      </a:lnTo>
                      <a:lnTo>
                        <a:pt x="198" y="480"/>
                      </a:lnTo>
                      <a:lnTo>
                        <a:pt x="198" y="478"/>
                      </a:lnTo>
                      <a:lnTo>
                        <a:pt x="189" y="480"/>
                      </a:lnTo>
                      <a:lnTo>
                        <a:pt x="185" y="475"/>
                      </a:lnTo>
                      <a:lnTo>
                        <a:pt x="181" y="475"/>
                      </a:lnTo>
                      <a:lnTo>
                        <a:pt x="178" y="473"/>
                      </a:lnTo>
                      <a:lnTo>
                        <a:pt x="176" y="469"/>
                      </a:lnTo>
                      <a:lnTo>
                        <a:pt x="176" y="465"/>
                      </a:lnTo>
                      <a:lnTo>
                        <a:pt x="172" y="462"/>
                      </a:lnTo>
                      <a:lnTo>
                        <a:pt x="170" y="460"/>
                      </a:lnTo>
                      <a:lnTo>
                        <a:pt x="170" y="456"/>
                      </a:lnTo>
                      <a:lnTo>
                        <a:pt x="165" y="456"/>
                      </a:lnTo>
                      <a:lnTo>
                        <a:pt x="165" y="458"/>
                      </a:lnTo>
                      <a:lnTo>
                        <a:pt x="159" y="460"/>
                      </a:lnTo>
                      <a:lnTo>
                        <a:pt x="159" y="458"/>
                      </a:lnTo>
                      <a:lnTo>
                        <a:pt x="159" y="454"/>
                      </a:lnTo>
                      <a:lnTo>
                        <a:pt x="157" y="452"/>
                      </a:lnTo>
                      <a:lnTo>
                        <a:pt x="155" y="450"/>
                      </a:lnTo>
                      <a:lnTo>
                        <a:pt x="157" y="447"/>
                      </a:lnTo>
                      <a:lnTo>
                        <a:pt x="155" y="443"/>
                      </a:lnTo>
                      <a:lnTo>
                        <a:pt x="155" y="437"/>
                      </a:lnTo>
                      <a:lnTo>
                        <a:pt x="155" y="436"/>
                      </a:lnTo>
                      <a:lnTo>
                        <a:pt x="155" y="432"/>
                      </a:lnTo>
                      <a:lnTo>
                        <a:pt x="154" y="428"/>
                      </a:lnTo>
                      <a:lnTo>
                        <a:pt x="148" y="425"/>
                      </a:lnTo>
                      <a:lnTo>
                        <a:pt x="144" y="423"/>
                      </a:lnTo>
                      <a:lnTo>
                        <a:pt x="141" y="423"/>
                      </a:lnTo>
                      <a:lnTo>
                        <a:pt x="137" y="423"/>
                      </a:lnTo>
                      <a:lnTo>
                        <a:pt x="135" y="425"/>
                      </a:lnTo>
                      <a:lnTo>
                        <a:pt x="133" y="428"/>
                      </a:lnTo>
                      <a:lnTo>
                        <a:pt x="131" y="430"/>
                      </a:lnTo>
                      <a:lnTo>
                        <a:pt x="129" y="432"/>
                      </a:lnTo>
                      <a:lnTo>
                        <a:pt x="128" y="430"/>
                      </a:lnTo>
                      <a:lnTo>
                        <a:pt x="128" y="428"/>
                      </a:lnTo>
                      <a:lnTo>
                        <a:pt x="128" y="425"/>
                      </a:lnTo>
                      <a:lnTo>
                        <a:pt x="129" y="423"/>
                      </a:lnTo>
                      <a:lnTo>
                        <a:pt x="131" y="419"/>
                      </a:lnTo>
                      <a:lnTo>
                        <a:pt x="131" y="417"/>
                      </a:lnTo>
                      <a:lnTo>
                        <a:pt x="133" y="408"/>
                      </a:lnTo>
                      <a:lnTo>
                        <a:pt x="133" y="404"/>
                      </a:lnTo>
                      <a:lnTo>
                        <a:pt x="124" y="399"/>
                      </a:lnTo>
                      <a:lnTo>
                        <a:pt x="118" y="402"/>
                      </a:lnTo>
                      <a:lnTo>
                        <a:pt x="116" y="402"/>
                      </a:lnTo>
                      <a:lnTo>
                        <a:pt x="113" y="402"/>
                      </a:lnTo>
                      <a:lnTo>
                        <a:pt x="111" y="402"/>
                      </a:lnTo>
                      <a:lnTo>
                        <a:pt x="111" y="399"/>
                      </a:lnTo>
                      <a:lnTo>
                        <a:pt x="109" y="397"/>
                      </a:lnTo>
                      <a:lnTo>
                        <a:pt x="105" y="397"/>
                      </a:lnTo>
                      <a:lnTo>
                        <a:pt x="102" y="399"/>
                      </a:lnTo>
                      <a:lnTo>
                        <a:pt x="100" y="397"/>
                      </a:lnTo>
                      <a:lnTo>
                        <a:pt x="100" y="395"/>
                      </a:lnTo>
                      <a:lnTo>
                        <a:pt x="98" y="393"/>
                      </a:lnTo>
                      <a:lnTo>
                        <a:pt x="94" y="395"/>
                      </a:lnTo>
                      <a:lnTo>
                        <a:pt x="92" y="391"/>
                      </a:lnTo>
                      <a:lnTo>
                        <a:pt x="89" y="391"/>
                      </a:lnTo>
                      <a:lnTo>
                        <a:pt x="91" y="387"/>
                      </a:lnTo>
                      <a:lnTo>
                        <a:pt x="92" y="384"/>
                      </a:lnTo>
                      <a:lnTo>
                        <a:pt x="92" y="378"/>
                      </a:lnTo>
                      <a:lnTo>
                        <a:pt x="94" y="374"/>
                      </a:lnTo>
                      <a:lnTo>
                        <a:pt x="94" y="373"/>
                      </a:lnTo>
                      <a:lnTo>
                        <a:pt x="96" y="369"/>
                      </a:lnTo>
                      <a:lnTo>
                        <a:pt x="100" y="369"/>
                      </a:lnTo>
                      <a:lnTo>
                        <a:pt x="100" y="365"/>
                      </a:lnTo>
                      <a:lnTo>
                        <a:pt x="94" y="363"/>
                      </a:lnTo>
                      <a:lnTo>
                        <a:pt x="89" y="365"/>
                      </a:lnTo>
                      <a:lnTo>
                        <a:pt x="85" y="363"/>
                      </a:lnTo>
                      <a:lnTo>
                        <a:pt x="85" y="362"/>
                      </a:lnTo>
                      <a:lnTo>
                        <a:pt x="81" y="362"/>
                      </a:lnTo>
                      <a:lnTo>
                        <a:pt x="79" y="362"/>
                      </a:lnTo>
                      <a:lnTo>
                        <a:pt x="79" y="362"/>
                      </a:lnTo>
                      <a:lnTo>
                        <a:pt x="78" y="358"/>
                      </a:lnTo>
                      <a:lnTo>
                        <a:pt x="76" y="354"/>
                      </a:lnTo>
                      <a:lnTo>
                        <a:pt x="76" y="352"/>
                      </a:lnTo>
                      <a:lnTo>
                        <a:pt x="83" y="352"/>
                      </a:lnTo>
                      <a:lnTo>
                        <a:pt x="83" y="350"/>
                      </a:lnTo>
                      <a:lnTo>
                        <a:pt x="74" y="345"/>
                      </a:lnTo>
                      <a:lnTo>
                        <a:pt x="70" y="343"/>
                      </a:lnTo>
                      <a:lnTo>
                        <a:pt x="72" y="332"/>
                      </a:lnTo>
                      <a:lnTo>
                        <a:pt x="72" y="330"/>
                      </a:lnTo>
                      <a:lnTo>
                        <a:pt x="72" y="324"/>
                      </a:lnTo>
                      <a:lnTo>
                        <a:pt x="74" y="321"/>
                      </a:lnTo>
                      <a:lnTo>
                        <a:pt x="76" y="321"/>
                      </a:lnTo>
                      <a:lnTo>
                        <a:pt x="79" y="323"/>
                      </a:lnTo>
                      <a:lnTo>
                        <a:pt x="81" y="321"/>
                      </a:lnTo>
                      <a:lnTo>
                        <a:pt x="83" y="317"/>
                      </a:lnTo>
                      <a:lnTo>
                        <a:pt x="85" y="315"/>
                      </a:lnTo>
                      <a:lnTo>
                        <a:pt x="85" y="313"/>
                      </a:lnTo>
                      <a:lnTo>
                        <a:pt x="87" y="313"/>
                      </a:lnTo>
                      <a:lnTo>
                        <a:pt x="89" y="310"/>
                      </a:lnTo>
                      <a:lnTo>
                        <a:pt x="85" y="308"/>
                      </a:lnTo>
                      <a:lnTo>
                        <a:pt x="81" y="306"/>
                      </a:lnTo>
                      <a:lnTo>
                        <a:pt x="79" y="304"/>
                      </a:lnTo>
                      <a:lnTo>
                        <a:pt x="78" y="302"/>
                      </a:lnTo>
                      <a:lnTo>
                        <a:pt x="79" y="300"/>
                      </a:lnTo>
                      <a:lnTo>
                        <a:pt x="79" y="297"/>
                      </a:lnTo>
                      <a:lnTo>
                        <a:pt x="81" y="291"/>
                      </a:lnTo>
                      <a:lnTo>
                        <a:pt x="81" y="287"/>
                      </a:lnTo>
                      <a:lnTo>
                        <a:pt x="85" y="287"/>
                      </a:lnTo>
                      <a:lnTo>
                        <a:pt x="87" y="291"/>
                      </a:lnTo>
                      <a:lnTo>
                        <a:pt x="91" y="287"/>
                      </a:lnTo>
                      <a:lnTo>
                        <a:pt x="91" y="282"/>
                      </a:lnTo>
                      <a:lnTo>
                        <a:pt x="94" y="282"/>
                      </a:lnTo>
                      <a:lnTo>
                        <a:pt x="94" y="278"/>
                      </a:lnTo>
                      <a:lnTo>
                        <a:pt x="94" y="274"/>
                      </a:lnTo>
                      <a:lnTo>
                        <a:pt x="91" y="273"/>
                      </a:lnTo>
                      <a:lnTo>
                        <a:pt x="91" y="267"/>
                      </a:lnTo>
                      <a:lnTo>
                        <a:pt x="91" y="263"/>
                      </a:lnTo>
                      <a:lnTo>
                        <a:pt x="89" y="260"/>
                      </a:lnTo>
                      <a:lnTo>
                        <a:pt x="91" y="256"/>
                      </a:lnTo>
                      <a:lnTo>
                        <a:pt x="94" y="254"/>
                      </a:lnTo>
                      <a:lnTo>
                        <a:pt x="94" y="248"/>
                      </a:lnTo>
                      <a:lnTo>
                        <a:pt x="100" y="247"/>
                      </a:lnTo>
                      <a:lnTo>
                        <a:pt x="96" y="237"/>
                      </a:lnTo>
                      <a:lnTo>
                        <a:pt x="89" y="228"/>
                      </a:lnTo>
                      <a:lnTo>
                        <a:pt x="81" y="234"/>
                      </a:lnTo>
                      <a:lnTo>
                        <a:pt x="79" y="234"/>
                      </a:lnTo>
                      <a:lnTo>
                        <a:pt x="74" y="230"/>
                      </a:lnTo>
                      <a:lnTo>
                        <a:pt x="66" y="224"/>
                      </a:lnTo>
                      <a:lnTo>
                        <a:pt x="61" y="223"/>
                      </a:lnTo>
                      <a:lnTo>
                        <a:pt x="53" y="228"/>
                      </a:lnTo>
                      <a:lnTo>
                        <a:pt x="52" y="226"/>
                      </a:lnTo>
                      <a:lnTo>
                        <a:pt x="53" y="223"/>
                      </a:lnTo>
                      <a:lnTo>
                        <a:pt x="52" y="219"/>
                      </a:lnTo>
                      <a:lnTo>
                        <a:pt x="52" y="217"/>
                      </a:lnTo>
                      <a:lnTo>
                        <a:pt x="46" y="213"/>
                      </a:lnTo>
                      <a:lnTo>
                        <a:pt x="44" y="217"/>
                      </a:lnTo>
                      <a:lnTo>
                        <a:pt x="44" y="204"/>
                      </a:lnTo>
                      <a:lnTo>
                        <a:pt x="50" y="204"/>
                      </a:lnTo>
                      <a:lnTo>
                        <a:pt x="50" y="200"/>
                      </a:lnTo>
                      <a:lnTo>
                        <a:pt x="46" y="197"/>
                      </a:lnTo>
                      <a:lnTo>
                        <a:pt x="44" y="193"/>
                      </a:lnTo>
                      <a:lnTo>
                        <a:pt x="41" y="193"/>
                      </a:lnTo>
                      <a:lnTo>
                        <a:pt x="37" y="191"/>
                      </a:lnTo>
                      <a:lnTo>
                        <a:pt x="35" y="191"/>
                      </a:lnTo>
                      <a:lnTo>
                        <a:pt x="35" y="189"/>
                      </a:lnTo>
                      <a:lnTo>
                        <a:pt x="31" y="187"/>
                      </a:lnTo>
                      <a:lnTo>
                        <a:pt x="29" y="185"/>
                      </a:lnTo>
                      <a:lnTo>
                        <a:pt x="29" y="180"/>
                      </a:lnTo>
                      <a:lnTo>
                        <a:pt x="31" y="178"/>
                      </a:lnTo>
                      <a:lnTo>
                        <a:pt x="33" y="171"/>
                      </a:lnTo>
                      <a:lnTo>
                        <a:pt x="33" y="169"/>
                      </a:lnTo>
                      <a:lnTo>
                        <a:pt x="35" y="165"/>
                      </a:lnTo>
                      <a:lnTo>
                        <a:pt x="29" y="163"/>
                      </a:lnTo>
                      <a:lnTo>
                        <a:pt x="28" y="161"/>
                      </a:lnTo>
                      <a:lnTo>
                        <a:pt x="26" y="160"/>
                      </a:lnTo>
                      <a:lnTo>
                        <a:pt x="24" y="156"/>
                      </a:lnTo>
                      <a:lnTo>
                        <a:pt x="20" y="156"/>
                      </a:lnTo>
                      <a:lnTo>
                        <a:pt x="18" y="156"/>
                      </a:lnTo>
                      <a:lnTo>
                        <a:pt x="15" y="156"/>
                      </a:lnTo>
                      <a:lnTo>
                        <a:pt x="13" y="150"/>
                      </a:lnTo>
                      <a:lnTo>
                        <a:pt x="11" y="147"/>
                      </a:lnTo>
                      <a:lnTo>
                        <a:pt x="9" y="143"/>
                      </a:lnTo>
                      <a:lnTo>
                        <a:pt x="7" y="137"/>
                      </a:lnTo>
                      <a:lnTo>
                        <a:pt x="7" y="135"/>
                      </a:lnTo>
                      <a:lnTo>
                        <a:pt x="0" y="130"/>
                      </a:lnTo>
                      <a:lnTo>
                        <a:pt x="0" y="126"/>
                      </a:lnTo>
                      <a:lnTo>
                        <a:pt x="5" y="124"/>
                      </a:lnTo>
                      <a:lnTo>
                        <a:pt x="9" y="124"/>
                      </a:lnTo>
                      <a:lnTo>
                        <a:pt x="9" y="121"/>
                      </a:lnTo>
                      <a:lnTo>
                        <a:pt x="9" y="117"/>
                      </a:lnTo>
                      <a:lnTo>
                        <a:pt x="9" y="111"/>
                      </a:lnTo>
                      <a:lnTo>
                        <a:pt x="9" y="104"/>
                      </a:lnTo>
                      <a:lnTo>
                        <a:pt x="11" y="98"/>
                      </a:lnTo>
                      <a:lnTo>
                        <a:pt x="15" y="93"/>
                      </a:lnTo>
                      <a:lnTo>
                        <a:pt x="16" y="89"/>
                      </a:lnTo>
                      <a:lnTo>
                        <a:pt x="20" y="87"/>
                      </a:lnTo>
                      <a:lnTo>
                        <a:pt x="22" y="85"/>
                      </a:lnTo>
                      <a:lnTo>
                        <a:pt x="20" y="84"/>
                      </a:lnTo>
                      <a:lnTo>
                        <a:pt x="18" y="84"/>
                      </a:lnTo>
                      <a:lnTo>
                        <a:pt x="15" y="82"/>
                      </a:lnTo>
                      <a:lnTo>
                        <a:pt x="16" y="78"/>
                      </a:lnTo>
                      <a:lnTo>
                        <a:pt x="20" y="72"/>
                      </a:lnTo>
                      <a:lnTo>
                        <a:pt x="24" y="65"/>
                      </a:lnTo>
                      <a:lnTo>
                        <a:pt x="26" y="61"/>
                      </a:lnTo>
                      <a:lnTo>
                        <a:pt x="29" y="56"/>
                      </a:lnTo>
                      <a:lnTo>
                        <a:pt x="29" y="56"/>
                      </a:lnTo>
                      <a:lnTo>
                        <a:pt x="29" y="54"/>
                      </a:lnTo>
                      <a:lnTo>
                        <a:pt x="31" y="54"/>
                      </a:lnTo>
                      <a:lnTo>
                        <a:pt x="35" y="52"/>
                      </a:lnTo>
                      <a:lnTo>
                        <a:pt x="35" y="50"/>
                      </a:lnTo>
                      <a:lnTo>
                        <a:pt x="33" y="46"/>
                      </a:lnTo>
                      <a:lnTo>
                        <a:pt x="35" y="43"/>
                      </a:lnTo>
                      <a:lnTo>
                        <a:pt x="37" y="37"/>
                      </a:lnTo>
                      <a:lnTo>
                        <a:pt x="41" y="37"/>
                      </a:lnTo>
                      <a:lnTo>
                        <a:pt x="41" y="33"/>
                      </a:lnTo>
                      <a:lnTo>
                        <a:pt x="35" y="28"/>
                      </a:lnTo>
                      <a:lnTo>
                        <a:pt x="42" y="24"/>
                      </a:lnTo>
                      <a:lnTo>
                        <a:pt x="39" y="22"/>
                      </a:lnTo>
                      <a:lnTo>
                        <a:pt x="44" y="22"/>
                      </a:lnTo>
                      <a:lnTo>
                        <a:pt x="46" y="21"/>
                      </a:lnTo>
                      <a:lnTo>
                        <a:pt x="50" y="19"/>
                      </a:lnTo>
                      <a:lnTo>
                        <a:pt x="52" y="15"/>
                      </a:lnTo>
                      <a:lnTo>
                        <a:pt x="52" y="13"/>
                      </a:lnTo>
                      <a:lnTo>
                        <a:pt x="55" y="9"/>
                      </a:lnTo>
                      <a:lnTo>
                        <a:pt x="57" y="8"/>
                      </a:lnTo>
                      <a:lnTo>
                        <a:pt x="59" y="6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4" name="Freeform 106"/>
                <p:cNvSpPr>
                  <a:spLocks/>
                </p:cNvSpPr>
                <p:nvPr/>
              </p:nvSpPr>
              <p:spPr bwMode="auto">
                <a:xfrm rot="19603916">
                  <a:off x="2252640" y="-10597427"/>
                  <a:ext cx="4920662" cy="3617913"/>
                </a:xfrm>
                <a:custGeom>
                  <a:avLst/>
                  <a:gdLst>
                    <a:gd name="T0" fmla="*/ 517 w 865"/>
                    <a:gd name="T1" fmla="*/ 406 h 627"/>
                    <a:gd name="T2" fmla="*/ 521 w 865"/>
                    <a:gd name="T3" fmla="*/ 362 h 627"/>
                    <a:gd name="T4" fmla="*/ 534 w 865"/>
                    <a:gd name="T5" fmla="*/ 340 h 627"/>
                    <a:gd name="T6" fmla="*/ 521 w 865"/>
                    <a:gd name="T7" fmla="*/ 310 h 627"/>
                    <a:gd name="T8" fmla="*/ 558 w 865"/>
                    <a:gd name="T9" fmla="*/ 306 h 627"/>
                    <a:gd name="T10" fmla="*/ 585 w 865"/>
                    <a:gd name="T11" fmla="*/ 271 h 627"/>
                    <a:gd name="T12" fmla="*/ 630 w 865"/>
                    <a:gd name="T13" fmla="*/ 277 h 627"/>
                    <a:gd name="T14" fmla="*/ 669 w 865"/>
                    <a:gd name="T15" fmla="*/ 295 h 627"/>
                    <a:gd name="T16" fmla="*/ 695 w 865"/>
                    <a:gd name="T17" fmla="*/ 265 h 627"/>
                    <a:gd name="T18" fmla="*/ 713 w 865"/>
                    <a:gd name="T19" fmla="*/ 221 h 627"/>
                    <a:gd name="T20" fmla="*/ 747 w 865"/>
                    <a:gd name="T21" fmla="*/ 215 h 627"/>
                    <a:gd name="T22" fmla="*/ 810 w 865"/>
                    <a:gd name="T23" fmla="*/ 236 h 627"/>
                    <a:gd name="T24" fmla="*/ 847 w 865"/>
                    <a:gd name="T25" fmla="*/ 197 h 627"/>
                    <a:gd name="T26" fmla="*/ 839 w 865"/>
                    <a:gd name="T27" fmla="*/ 162 h 627"/>
                    <a:gd name="T28" fmla="*/ 704 w 865"/>
                    <a:gd name="T29" fmla="*/ 62 h 627"/>
                    <a:gd name="T30" fmla="*/ 667 w 865"/>
                    <a:gd name="T31" fmla="*/ 51 h 627"/>
                    <a:gd name="T32" fmla="*/ 617 w 865"/>
                    <a:gd name="T33" fmla="*/ 0 h 627"/>
                    <a:gd name="T34" fmla="*/ 585 w 865"/>
                    <a:gd name="T35" fmla="*/ 47 h 627"/>
                    <a:gd name="T36" fmla="*/ 532 w 865"/>
                    <a:gd name="T37" fmla="*/ 56 h 627"/>
                    <a:gd name="T38" fmla="*/ 487 w 865"/>
                    <a:gd name="T39" fmla="*/ 60 h 627"/>
                    <a:gd name="T40" fmla="*/ 441 w 865"/>
                    <a:gd name="T41" fmla="*/ 43 h 627"/>
                    <a:gd name="T42" fmla="*/ 435 w 865"/>
                    <a:gd name="T43" fmla="*/ 67 h 627"/>
                    <a:gd name="T44" fmla="*/ 408 w 865"/>
                    <a:gd name="T45" fmla="*/ 67 h 627"/>
                    <a:gd name="T46" fmla="*/ 396 w 865"/>
                    <a:gd name="T47" fmla="*/ 95 h 627"/>
                    <a:gd name="T48" fmla="*/ 359 w 865"/>
                    <a:gd name="T49" fmla="*/ 115 h 627"/>
                    <a:gd name="T50" fmla="*/ 311 w 865"/>
                    <a:gd name="T51" fmla="*/ 99 h 627"/>
                    <a:gd name="T52" fmla="*/ 283 w 865"/>
                    <a:gd name="T53" fmla="*/ 128 h 627"/>
                    <a:gd name="T54" fmla="*/ 232 w 865"/>
                    <a:gd name="T55" fmla="*/ 143 h 627"/>
                    <a:gd name="T56" fmla="*/ 228 w 865"/>
                    <a:gd name="T57" fmla="*/ 180 h 627"/>
                    <a:gd name="T58" fmla="*/ 226 w 865"/>
                    <a:gd name="T59" fmla="*/ 197 h 627"/>
                    <a:gd name="T60" fmla="*/ 208 w 865"/>
                    <a:gd name="T61" fmla="*/ 202 h 627"/>
                    <a:gd name="T62" fmla="*/ 183 w 865"/>
                    <a:gd name="T63" fmla="*/ 221 h 627"/>
                    <a:gd name="T64" fmla="*/ 152 w 865"/>
                    <a:gd name="T65" fmla="*/ 234 h 627"/>
                    <a:gd name="T66" fmla="*/ 106 w 865"/>
                    <a:gd name="T67" fmla="*/ 240 h 627"/>
                    <a:gd name="T68" fmla="*/ 80 w 865"/>
                    <a:gd name="T69" fmla="*/ 260 h 627"/>
                    <a:gd name="T70" fmla="*/ 44 w 865"/>
                    <a:gd name="T71" fmla="*/ 284 h 627"/>
                    <a:gd name="T72" fmla="*/ 13 w 865"/>
                    <a:gd name="T73" fmla="*/ 308 h 627"/>
                    <a:gd name="T74" fmla="*/ 9 w 865"/>
                    <a:gd name="T75" fmla="*/ 338 h 627"/>
                    <a:gd name="T76" fmla="*/ 46 w 865"/>
                    <a:gd name="T77" fmla="*/ 384 h 627"/>
                    <a:gd name="T78" fmla="*/ 50 w 865"/>
                    <a:gd name="T79" fmla="*/ 419 h 627"/>
                    <a:gd name="T80" fmla="*/ 78 w 865"/>
                    <a:gd name="T81" fmla="*/ 443 h 627"/>
                    <a:gd name="T82" fmla="*/ 113 w 865"/>
                    <a:gd name="T83" fmla="*/ 436 h 627"/>
                    <a:gd name="T84" fmla="*/ 146 w 865"/>
                    <a:gd name="T85" fmla="*/ 456 h 627"/>
                    <a:gd name="T86" fmla="*/ 176 w 865"/>
                    <a:gd name="T87" fmla="*/ 499 h 627"/>
                    <a:gd name="T88" fmla="*/ 174 w 865"/>
                    <a:gd name="T89" fmla="*/ 551 h 627"/>
                    <a:gd name="T90" fmla="*/ 209 w 865"/>
                    <a:gd name="T91" fmla="*/ 597 h 627"/>
                    <a:gd name="T92" fmla="*/ 256 w 865"/>
                    <a:gd name="T93" fmla="*/ 619 h 627"/>
                    <a:gd name="T94" fmla="*/ 258 w 865"/>
                    <a:gd name="T95" fmla="*/ 603 h 627"/>
                    <a:gd name="T96" fmla="*/ 295 w 865"/>
                    <a:gd name="T97" fmla="*/ 584 h 627"/>
                    <a:gd name="T98" fmla="*/ 354 w 865"/>
                    <a:gd name="T99" fmla="*/ 543 h 627"/>
                    <a:gd name="T100" fmla="*/ 384 w 865"/>
                    <a:gd name="T101" fmla="*/ 562 h 627"/>
                    <a:gd name="T102" fmla="*/ 402 w 865"/>
                    <a:gd name="T103" fmla="*/ 586 h 627"/>
                    <a:gd name="T104" fmla="*/ 430 w 865"/>
                    <a:gd name="T105" fmla="*/ 564 h 627"/>
                    <a:gd name="T106" fmla="*/ 454 w 865"/>
                    <a:gd name="T107" fmla="*/ 545 h 627"/>
                    <a:gd name="T108" fmla="*/ 478 w 865"/>
                    <a:gd name="T109" fmla="*/ 534 h 627"/>
                    <a:gd name="T110" fmla="*/ 465 w 865"/>
                    <a:gd name="T111" fmla="*/ 519 h 627"/>
                    <a:gd name="T112" fmla="*/ 461 w 865"/>
                    <a:gd name="T113" fmla="*/ 495 h 627"/>
                    <a:gd name="T114" fmla="*/ 465 w 865"/>
                    <a:gd name="T115" fmla="*/ 464 h 627"/>
                    <a:gd name="T116" fmla="*/ 493 w 865"/>
                    <a:gd name="T117" fmla="*/ 451 h 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65" h="627">
                      <a:moveTo>
                        <a:pt x="522" y="425"/>
                      </a:moveTo>
                      <a:lnTo>
                        <a:pt x="521" y="425"/>
                      </a:lnTo>
                      <a:lnTo>
                        <a:pt x="519" y="425"/>
                      </a:lnTo>
                      <a:lnTo>
                        <a:pt x="517" y="423"/>
                      </a:lnTo>
                      <a:lnTo>
                        <a:pt x="519" y="421"/>
                      </a:lnTo>
                      <a:lnTo>
                        <a:pt x="521" y="419"/>
                      </a:lnTo>
                      <a:lnTo>
                        <a:pt x="515" y="419"/>
                      </a:lnTo>
                      <a:lnTo>
                        <a:pt x="515" y="419"/>
                      </a:lnTo>
                      <a:lnTo>
                        <a:pt x="515" y="417"/>
                      </a:lnTo>
                      <a:lnTo>
                        <a:pt x="519" y="416"/>
                      </a:lnTo>
                      <a:lnTo>
                        <a:pt x="517" y="414"/>
                      </a:lnTo>
                      <a:lnTo>
                        <a:pt x="515" y="412"/>
                      </a:lnTo>
                      <a:lnTo>
                        <a:pt x="515" y="408"/>
                      </a:lnTo>
                      <a:lnTo>
                        <a:pt x="517" y="406"/>
                      </a:lnTo>
                      <a:lnTo>
                        <a:pt x="521" y="403"/>
                      </a:lnTo>
                      <a:lnTo>
                        <a:pt x="522" y="403"/>
                      </a:lnTo>
                      <a:lnTo>
                        <a:pt x="524" y="397"/>
                      </a:lnTo>
                      <a:lnTo>
                        <a:pt x="524" y="395"/>
                      </a:lnTo>
                      <a:lnTo>
                        <a:pt x="526" y="392"/>
                      </a:lnTo>
                      <a:lnTo>
                        <a:pt x="521" y="392"/>
                      </a:lnTo>
                      <a:lnTo>
                        <a:pt x="517" y="390"/>
                      </a:lnTo>
                      <a:lnTo>
                        <a:pt x="515" y="386"/>
                      </a:lnTo>
                      <a:lnTo>
                        <a:pt x="515" y="384"/>
                      </a:lnTo>
                      <a:lnTo>
                        <a:pt x="515" y="379"/>
                      </a:lnTo>
                      <a:lnTo>
                        <a:pt x="513" y="375"/>
                      </a:lnTo>
                      <a:lnTo>
                        <a:pt x="515" y="369"/>
                      </a:lnTo>
                      <a:lnTo>
                        <a:pt x="519" y="366"/>
                      </a:lnTo>
                      <a:lnTo>
                        <a:pt x="521" y="362"/>
                      </a:lnTo>
                      <a:lnTo>
                        <a:pt x="521" y="360"/>
                      </a:lnTo>
                      <a:lnTo>
                        <a:pt x="526" y="362"/>
                      </a:lnTo>
                      <a:lnTo>
                        <a:pt x="532" y="364"/>
                      </a:lnTo>
                      <a:lnTo>
                        <a:pt x="532" y="360"/>
                      </a:lnTo>
                      <a:lnTo>
                        <a:pt x="532" y="354"/>
                      </a:lnTo>
                      <a:lnTo>
                        <a:pt x="534" y="353"/>
                      </a:lnTo>
                      <a:lnTo>
                        <a:pt x="537" y="351"/>
                      </a:lnTo>
                      <a:lnTo>
                        <a:pt x="541" y="349"/>
                      </a:lnTo>
                      <a:lnTo>
                        <a:pt x="543" y="347"/>
                      </a:lnTo>
                      <a:lnTo>
                        <a:pt x="543" y="343"/>
                      </a:lnTo>
                      <a:lnTo>
                        <a:pt x="541" y="343"/>
                      </a:lnTo>
                      <a:lnTo>
                        <a:pt x="537" y="343"/>
                      </a:lnTo>
                      <a:lnTo>
                        <a:pt x="537" y="341"/>
                      </a:lnTo>
                      <a:lnTo>
                        <a:pt x="534" y="340"/>
                      </a:lnTo>
                      <a:lnTo>
                        <a:pt x="528" y="338"/>
                      </a:lnTo>
                      <a:lnTo>
                        <a:pt x="526" y="338"/>
                      </a:lnTo>
                      <a:lnTo>
                        <a:pt x="524" y="336"/>
                      </a:lnTo>
                      <a:lnTo>
                        <a:pt x="522" y="334"/>
                      </a:lnTo>
                      <a:lnTo>
                        <a:pt x="526" y="332"/>
                      </a:lnTo>
                      <a:lnTo>
                        <a:pt x="526" y="329"/>
                      </a:lnTo>
                      <a:lnTo>
                        <a:pt x="521" y="327"/>
                      </a:lnTo>
                      <a:lnTo>
                        <a:pt x="517" y="327"/>
                      </a:lnTo>
                      <a:lnTo>
                        <a:pt x="515" y="323"/>
                      </a:lnTo>
                      <a:lnTo>
                        <a:pt x="517" y="319"/>
                      </a:lnTo>
                      <a:lnTo>
                        <a:pt x="519" y="316"/>
                      </a:lnTo>
                      <a:lnTo>
                        <a:pt x="519" y="314"/>
                      </a:lnTo>
                      <a:lnTo>
                        <a:pt x="519" y="310"/>
                      </a:lnTo>
                      <a:lnTo>
                        <a:pt x="521" y="310"/>
                      </a:lnTo>
                      <a:lnTo>
                        <a:pt x="522" y="310"/>
                      </a:lnTo>
                      <a:lnTo>
                        <a:pt x="524" y="308"/>
                      </a:lnTo>
                      <a:lnTo>
                        <a:pt x="524" y="304"/>
                      </a:lnTo>
                      <a:lnTo>
                        <a:pt x="528" y="301"/>
                      </a:lnTo>
                      <a:lnTo>
                        <a:pt x="534" y="301"/>
                      </a:lnTo>
                      <a:lnTo>
                        <a:pt x="537" y="301"/>
                      </a:lnTo>
                      <a:lnTo>
                        <a:pt x="539" y="299"/>
                      </a:lnTo>
                      <a:lnTo>
                        <a:pt x="541" y="299"/>
                      </a:lnTo>
                      <a:lnTo>
                        <a:pt x="541" y="303"/>
                      </a:lnTo>
                      <a:lnTo>
                        <a:pt x="543" y="304"/>
                      </a:lnTo>
                      <a:lnTo>
                        <a:pt x="548" y="303"/>
                      </a:lnTo>
                      <a:lnTo>
                        <a:pt x="552" y="304"/>
                      </a:lnTo>
                      <a:lnTo>
                        <a:pt x="556" y="306"/>
                      </a:lnTo>
                      <a:lnTo>
                        <a:pt x="558" y="306"/>
                      </a:lnTo>
                      <a:lnTo>
                        <a:pt x="558" y="304"/>
                      </a:lnTo>
                      <a:lnTo>
                        <a:pt x="563" y="304"/>
                      </a:lnTo>
                      <a:lnTo>
                        <a:pt x="563" y="301"/>
                      </a:lnTo>
                      <a:lnTo>
                        <a:pt x="561" y="295"/>
                      </a:lnTo>
                      <a:lnTo>
                        <a:pt x="563" y="293"/>
                      </a:lnTo>
                      <a:lnTo>
                        <a:pt x="565" y="293"/>
                      </a:lnTo>
                      <a:lnTo>
                        <a:pt x="565" y="290"/>
                      </a:lnTo>
                      <a:lnTo>
                        <a:pt x="565" y="288"/>
                      </a:lnTo>
                      <a:lnTo>
                        <a:pt x="569" y="286"/>
                      </a:lnTo>
                      <a:lnTo>
                        <a:pt x="571" y="290"/>
                      </a:lnTo>
                      <a:lnTo>
                        <a:pt x="578" y="284"/>
                      </a:lnTo>
                      <a:lnTo>
                        <a:pt x="582" y="278"/>
                      </a:lnTo>
                      <a:lnTo>
                        <a:pt x="585" y="273"/>
                      </a:lnTo>
                      <a:lnTo>
                        <a:pt x="585" y="271"/>
                      </a:lnTo>
                      <a:lnTo>
                        <a:pt x="589" y="271"/>
                      </a:lnTo>
                      <a:lnTo>
                        <a:pt x="591" y="271"/>
                      </a:lnTo>
                      <a:lnTo>
                        <a:pt x="595" y="275"/>
                      </a:lnTo>
                      <a:lnTo>
                        <a:pt x="598" y="277"/>
                      </a:lnTo>
                      <a:lnTo>
                        <a:pt x="602" y="277"/>
                      </a:lnTo>
                      <a:lnTo>
                        <a:pt x="606" y="278"/>
                      </a:lnTo>
                      <a:lnTo>
                        <a:pt x="610" y="278"/>
                      </a:lnTo>
                      <a:lnTo>
                        <a:pt x="613" y="278"/>
                      </a:lnTo>
                      <a:lnTo>
                        <a:pt x="617" y="280"/>
                      </a:lnTo>
                      <a:lnTo>
                        <a:pt x="619" y="280"/>
                      </a:lnTo>
                      <a:lnTo>
                        <a:pt x="623" y="286"/>
                      </a:lnTo>
                      <a:lnTo>
                        <a:pt x="624" y="284"/>
                      </a:lnTo>
                      <a:lnTo>
                        <a:pt x="628" y="278"/>
                      </a:lnTo>
                      <a:lnTo>
                        <a:pt x="630" y="277"/>
                      </a:lnTo>
                      <a:lnTo>
                        <a:pt x="639" y="284"/>
                      </a:lnTo>
                      <a:lnTo>
                        <a:pt x="641" y="286"/>
                      </a:lnTo>
                      <a:lnTo>
                        <a:pt x="648" y="290"/>
                      </a:lnTo>
                      <a:lnTo>
                        <a:pt x="645" y="295"/>
                      </a:lnTo>
                      <a:lnTo>
                        <a:pt x="648" y="295"/>
                      </a:lnTo>
                      <a:lnTo>
                        <a:pt x="650" y="293"/>
                      </a:lnTo>
                      <a:lnTo>
                        <a:pt x="652" y="295"/>
                      </a:lnTo>
                      <a:lnTo>
                        <a:pt x="650" y="297"/>
                      </a:lnTo>
                      <a:lnTo>
                        <a:pt x="656" y="297"/>
                      </a:lnTo>
                      <a:lnTo>
                        <a:pt x="661" y="299"/>
                      </a:lnTo>
                      <a:lnTo>
                        <a:pt x="663" y="297"/>
                      </a:lnTo>
                      <a:lnTo>
                        <a:pt x="665" y="295"/>
                      </a:lnTo>
                      <a:lnTo>
                        <a:pt x="667" y="293"/>
                      </a:lnTo>
                      <a:lnTo>
                        <a:pt x="669" y="295"/>
                      </a:lnTo>
                      <a:lnTo>
                        <a:pt x="678" y="299"/>
                      </a:lnTo>
                      <a:lnTo>
                        <a:pt x="678" y="295"/>
                      </a:lnTo>
                      <a:lnTo>
                        <a:pt x="674" y="293"/>
                      </a:lnTo>
                      <a:lnTo>
                        <a:pt x="678" y="286"/>
                      </a:lnTo>
                      <a:lnTo>
                        <a:pt x="684" y="288"/>
                      </a:lnTo>
                      <a:lnTo>
                        <a:pt x="687" y="280"/>
                      </a:lnTo>
                      <a:lnTo>
                        <a:pt x="687" y="278"/>
                      </a:lnTo>
                      <a:lnTo>
                        <a:pt x="687" y="278"/>
                      </a:lnTo>
                      <a:lnTo>
                        <a:pt x="693" y="277"/>
                      </a:lnTo>
                      <a:lnTo>
                        <a:pt x="693" y="273"/>
                      </a:lnTo>
                      <a:lnTo>
                        <a:pt x="691" y="273"/>
                      </a:lnTo>
                      <a:lnTo>
                        <a:pt x="689" y="262"/>
                      </a:lnTo>
                      <a:lnTo>
                        <a:pt x="695" y="262"/>
                      </a:lnTo>
                      <a:lnTo>
                        <a:pt x="695" y="265"/>
                      </a:lnTo>
                      <a:lnTo>
                        <a:pt x="698" y="265"/>
                      </a:lnTo>
                      <a:lnTo>
                        <a:pt x="702" y="267"/>
                      </a:lnTo>
                      <a:lnTo>
                        <a:pt x="708" y="262"/>
                      </a:lnTo>
                      <a:lnTo>
                        <a:pt x="704" y="256"/>
                      </a:lnTo>
                      <a:lnTo>
                        <a:pt x="710" y="251"/>
                      </a:lnTo>
                      <a:lnTo>
                        <a:pt x="708" y="247"/>
                      </a:lnTo>
                      <a:lnTo>
                        <a:pt x="706" y="245"/>
                      </a:lnTo>
                      <a:lnTo>
                        <a:pt x="702" y="241"/>
                      </a:lnTo>
                      <a:lnTo>
                        <a:pt x="704" y="230"/>
                      </a:lnTo>
                      <a:lnTo>
                        <a:pt x="717" y="230"/>
                      </a:lnTo>
                      <a:lnTo>
                        <a:pt x="721" y="225"/>
                      </a:lnTo>
                      <a:lnTo>
                        <a:pt x="717" y="223"/>
                      </a:lnTo>
                      <a:lnTo>
                        <a:pt x="715" y="225"/>
                      </a:lnTo>
                      <a:lnTo>
                        <a:pt x="713" y="221"/>
                      </a:lnTo>
                      <a:lnTo>
                        <a:pt x="715" y="217"/>
                      </a:lnTo>
                      <a:lnTo>
                        <a:pt x="721" y="219"/>
                      </a:lnTo>
                      <a:lnTo>
                        <a:pt x="724" y="217"/>
                      </a:lnTo>
                      <a:lnTo>
                        <a:pt x="730" y="219"/>
                      </a:lnTo>
                      <a:lnTo>
                        <a:pt x="732" y="217"/>
                      </a:lnTo>
                      <a:lnTo>
                        <a:pt x="728" y="214"/>
                      </a:lnTo>
                      <a:lnTo>
                        <a:pt x="732" y="210"/>
                      </a:lnTo>
                      <a:lnTo>
                        <a:pt x="730" y="208"/>
                      </a:lnTo>
                      <a:lnTo>
                        <a:pt x="730" y="204"/>
                      </a:lnTo>
                      <a:lnTo>
                        <a:pt x="734" y="204"/>
                      </a:lnTo>
                      <a:lnTo>
                        <a:pt x="736" y="208"/>
                      </a:lnTo>
                      <a:lnTo>
                        <a:pt x="737" y="212"/>
                      </a:lnTo>
                      <a:lnTo>
                        <a:pt x="739" y="214"/>
                      </a:lnTo>
                      <a:lnTo>
                        <a:pt x="747" y="215"/>
                      </a:lnTo>
                      <a:lnTo>
                        <a:pt x="752" y="225"/>
                      </a:lnTo>
                      <a:lnTo>
                        <a:pt x="763" y="221"/>
                      </a:lnTo>
                      <a:lnTo>
                        <a:pt x="763" y="225"/>
                      </a:lnTo>
                      <a:lnTo>
                        <a:pt x="774" y="223"/>
                      </a:lnTo>
                      <a:lnTo>
                        <a:pt x="774" y="225"/>
                      </a:lnTo>
                      <a:lnTo>
                        <a:pt x="780" y="223"/>
                      </a:lnTo>
                      <a:lnTo>
                        <a:pt x="786" y="225"/>
                      </a:lnTo>
                      <a:lnTo>
                        <a:pt x="784" y="227"/>
                      </a:lnTo>
                      <a:lnTo>
                        <a:pt x="791" y="232"/>
                      </a:lnTo>
                      <a:lnTo>
                        <a:pt x="789" y="238"/>
                      </a:lnTo>
                      <a:lnTo>
                        <a:pt x="797" y="243"/>
                      </a:lnTo>
                      <a:lnTo>
                        <a:pt x="806" y="234"/>
                      </a:lnTo>
                      <a:lnTo>
                        <a:pt x="808" y="236"/>
                      </a:lnTo>
                      <a:lnTo>
                        <a:pt x="810" y="236"/>
                      </a:lnTo>
                      <a:lnTo>
                        <a:pt x="811" y="234"/>
                      </a:lnTo>
                      <a:lnTo>
                        <a:pt x="813" y="230"/>
                      </a:lnTo>
                      <a:lnTo>
                        <a:pt x="815" y="227"/>
                      </a:lnTo>
                      <a:lnTo>
                        <a:pt x="819" y="225"/>
                      </a:lnTo>
                      <a:lnTo>
                        <a:pt x="821" y="217"/>
                      </a:lnTo>
                      <a:lnTo>
                        <a:pt x="823" y="214"/>
                      </a:lnTo>
                      <a:lnTo>
                        <a:pt x="824" y="214"/>
                      </a:lnTo>
                      <a:lnTo>
                        <a:pt x="828" y="214"/>
                      </a:lnTo>
                      <a:lnTo>
                        <a:pt x="832" y="214"/>
                      </a:lnTo>
                      <a:lnTo>
                        <a:pt x="830" y="202"/>
                      </a:lnTo>
                      <a:lnTo>
                        <a:pt x="834" y="199"/>
                      </a:lnTo>
                      <a:lnTo>
                        <a:pt x="839" y="197"/>
                      </a:lnTo>
                      <a:lnTo>
                        <a:pt x="843" y="195"/>
                      </a:lnTo>
                      <a:lnTo>
                        <a:pt x="847" y="197"/>
                      </a:lnTo>
                      <a:lnTo>
                        <a:pt x="850" y="195"/>
                      </a:lnTo>
                      <a:lnTo>
                        <a:pt x="854" y="195"/>
                      </a:lnTo>
                      <a:lnTo>
                        <a:pt x="856" y="197"/>
                      </a:lnTo>
                      <a:lnTo>
                        <a:pt x="860" y="197"/>
                      </a:lnTo>
                      <a:lnTo>
                        <a:pt x="862" y="197"/>
                      </a:lnTo>
                      <a:lnTo>
                        <a:pt x="863" y="195"/>
                      </a:lnTo>
                      <a:lnTo>
                        <a:pt x="865" y="186"/>
                      </a:lnTo>
                      <a:lnTo>
                        <a:pt x="862" y="180"/>
                      </a:lnTo>
                      <a:lnTo>
                        <a:pt x="856" y="177"/>
                      </a:lnTo>
                      <a:lnTo>
                        <a:pt x="854" y="171"/>
                      </a:lnTo>
                      <a:lnTo>
                        <a:pt x="847" y="169"/>
                      </a:lnTo>
                      <a:lnTo>
                        <a:pt x="845" y="165"/>
                      </a:lnTo>
                      <a:lnTo>
                        <a:pt x="843" y="162"/>
                      </a:lnTo>
                      <a:lnTo>
                        <a:pt x="839" y="162"/>
                      </a:lnTo>
                      <a:lnTo>
                        <a:pt x="843" y="152"/>
                      </a:lnTo>
                      <a:lnTo>
                        <a:pt x="797" y="123"/>
                      </a:lnTo>
                      <a:lnTo>
                        <a:pt x="767" y="104"/>
                      </a:lnTo>
                      <a:lnTo>
                        <a:pt x="763" y="102"/>
                      </a:lnTo>
                      <a:lnTo>
                        <a:pt x="761" y="101"/>
                      </a:lnTo>
                      <a:lnTo>
                        <a:pt x="758" y="101"/>
                      </a:lnTo>
                      <a:lnTo>
                        <a:pt x="754" y="101"/>
                      </a:lnTo>
                      <a:lnTo>
                        <a:pt x="752" y="101"/>
                      </a:lnTo>
                      <a:lnTo>
                        <a:pt x="752" y="95"/>
                      </a:lnTo>
                      <a:lnTo>
                        <a:pt x="752" y="93"/>
                      </a:lnTo>
                      <a:lnTo>
                        <a:pt x="750" y="89"/>
                      </a:lnTo>
                      <a:lnTo>
                        <a:pt x="750" y="88"/>
                      </a:lnTo>
                      <a:lnTo>
                        <a:pt x="715" y="67"/>
                      </a:lnTo>
                      <a:lnTo>
                        <a:pt x="704" y="62"/>
                      </a:lnTo>
                      <a:lnTo>
                        <a:pt x="700" y="60"/>
                      </a:lnTo>
                      <a:lnTo>
                        <a:pt x="695" y="62"/>
                      </a:lnTo>
                      <a:lnTo>
                        <a:pt x="693" y="60"/>
                      </a:lnTo>
                      <a:lnTo>
                        <a:pt x="682" y="71"/>
                      </a:lnTo>
                      <a:lnTo>
                        <a:pt x="678" y="73"/>
                      </a:lnTo>
                      <a:lnTo>
                        <a:pt x="673" y="73"/>
                      </a:lnTo>
                      <a:lnTo>
                        <a:pt x="669" y="71"/>
                      </a:lnTo>
                      <a:lnTo>
                        <a:pt x="669" y="69"/>
                      </a:lnTo>
                      <a:lnTo>
                        <a:pt x="667" y="62"/>
                      </a:lnTo>
                      <a:lnTo>
                        <a:pt x="667" y="60"/>
                      </a:lnTo>
                      <a:lnTo>
                        <a:pt x="665" y="56"/>
                      </a:lnTo>
                      <a:lnTo>
                        <a:pt x="665" y="56"/>
                      </a:lnTo>
                      <a:lnTo>
                        <a:pt x="667" y="52"/>
                      </a:lnTo>
                      <a:lnTo>
                        <a:pt x="667" y="51"/>
                      </a:lnTo>
                      <a:lnTo>
                        <a:pt x="669" y="47"/>
                      </a:lnTo>
                      <a:lnTo>
                        <a:pt x="667" y="43"/>
                      </a:lnTo>
                      <a:lnTo>
                        <a:pt x="665" y="41"/>
                      </a:lnTo>
                      <a:lnTo>
                        <a:pt x="658" y="36"/>
                      </a:lnTo>
                      <a:lnTo>
                        <a:pt x="654" y="34"/>
                      </a:lnTo>
                      <a:lnTo>
                        <a:pt x="652" y="30"/>
                      </a:lnTo>
                      <a:lnTo>
                        <a:pt x="652" y="26"/>
                      </a:lnTo>
                      <a:lnTo>
                        <a:pt x="648" y="25"/>
                      </a:lnTo>
                      <a:lnTo>
                        <a:pt x="650" y="21"/>
                      </a:lnTo>
                      <a:lnTo>
                        <a:pt x="650" y="19"/>
                      </a:lnTo>
                      <a:lnTo>
                        <a:pt x="634" y="8"/>
                      </a:lnTo>
                      <a:lnTo>
                        <a:pt x="628" y="10"/>
                      </a:lnTo>
                      <a:lnTo>
                        <a:pt x="623" y="2"/>
                      </a:lnTo>
                      <a:lnTo>
                        <a:pt x="617" y="0"/>
                      </a:lnTo>
                      <a:lnTo>
                        <a:pt x="613" y="4"/>
                      </a:lnTo>
                      <a:lnTo>
                        <a:pt x="610" y="8"/>
                      </a:lnTo>
                      <a:lnTo>
                        <a:pt x="606" y="8"/>
                      </a:lnTo>
                      <a:lnTo>
                        <a:pt x="602" y="17"/>
                      </a:lnTo>
                      <a:lnTo>
                        <a:pt x="598" y="17"/>
                      </a:lnTo>
                      <a:lnTo>
                        <a:pt x="595" y="30"/>
                      </a:lnTo>
                      <a:lnTo>
                        <a:pt x="597" y="34"/>
                      </a:lnTo>
                      <a:lnTo>
                        <a:pt x="595" y="38"/>
                      </a:lnTo>
                      <a:lnTo>
                        <a:pt x="591" y="38"/>
                      </a:lnTo>
                      <a:lnTo>
                        <a:pt x="591" y="39"/>
                      </a:lnTo>
                      <a:lnTo>
                        <a:pt x="591" y="41"/>
                      </a:lnTo>
                      <a:lnTo>
                        <a:pt x="587" y="41"/>
                      </a:lnTo>
                      <a:lnTo>
                        <a:pt x="585" y="45"/>
                      </a:lnTo>
                      <a:lnTo>
                        <a:pt x="585" y="47"/>
                      </a:lnTo>
                      <a:lnTo>
                        <a:pt x="582" y="47"/>
                      </a:lnTo>
                      <a:lnTo>
                        <a:pt x="580" y="49"/>
                      </a:lnTo>
                      <a:lnTo>
                        <a:pt x="574" y="51"/>
                      </a:lnTo>
                      <a:lnTo>
                        <a:pt x="574" y="51"/>
                      </a:lnTo>
                      <a:lnTo>
                        <a:pt x="569" y="54"/>
                      </a:lnTo>
                      <a:lnTo>
                        <a:pt x="567" y="56"/>
                      </a:lnTo>
                      <a:lnTo>
                        <a:pt x="563" y="56"/>
                      </a:lnTo>
                      <a:lnTo>
                        <a:pt x="560" y="54"/>
                      </a:lnTo>
                      <a:lnTo>
                        <a:pt x="558" y="52"/>
                      </a:lnTo>
                      <a:lnTo>
                        <a:pt x="554" y="49"/>
                      </a:lnTo>
                      <a:lnTo>
                        <a:pt x="552" y="47"/>
                      </a:lnTo>
                      <a:lnTo>
                        <a:pt x="535" y="52"/>
                      </a:lnTo>
                      <a:lnTo>
                        <a:pt x="534" y="54"/>
                      </a:lnTo>
                      <a:lnTo>
                        <a:pt x="532" y="56"/>
                      </a:lnTo>
                      <a:lnTo>
                        <a:pt x="532" y="58"/>
                      </a:lnTo>
                      <a:lnTo>
                        <a:pt x="528" y="58"/>
                      </a:lnTo>
                      <a:lnTo>
                        <a:pt x="526" y="58"/>
                      </a:lnTo>
                      <a:lnTo>
                        <a:pt x="526" y="58"/>
                      </a:lnTo>
                      <a:lnTo>
                        <a:pt x="526" y="62"/>
                      </a:lnTo>
                      <a:lnTo>
                        <a:pt x="524" y="62"/>
                      </a:lnTo>
                      <a:lnTo>
                        <a:pt x="519" y="62"/>
                      </a:lnTo>
                      <a:lnTo>
                        <a:pt x="506" y="62"/>
                      </a:lnTo>
                      <a:lnTo>
                        <a:pt x="500" y="58"/>
                      </a:lnTo>
                      <a:lnTo>
                        <a:pt x="498" y="56"/>
                      </a:lnTo>
                      <a:lnTo>
                        <a:pt x="495" y="58"/>
                      </a:lnTo>
                      <a:lnTo>
                        <a:pt x="493" y="62"/>
                      </a:lnTo>
                      <a:lnTo>
                        <a:pt x="489" y="62"/>
                      </a:lnTo>
                      <a:lnTo>
                        <a:pt x="487" y="60"/>
                      </a:lnTo>
                      <a:lnTo>
                        <a:pt x="484" y="60"/>
                      </a:lnTo>
                      <a:lnTo>
                        <a:pt x="480" y="60"/>
                      </a:lnTo>
                      <a:lnTo>
                        <a:pt x="476" y="60"/>
                      </a:lnTo>
                      <a:lnTo>
                        <a:pt x="472" y="56"/>
                      </a:lnTo>
                      <a:lnTo>
                        <a:pt x="469" y="58"/>
                      </a:lnTo>
                      <a:lnTo>
                        <a:pt x="467" y="56"/>
                      </a:lnTo>
                      <a:lnTo>
                        <a:pt x="467" y="54"/>
                      </a:lnTo>
                      <a:lnTo>
                        <a:pt x="461" y="56"/>
                      </a:lnTo>
                      <a:lnTo>
                        <a:pt x="458" y="51"/>
                      </a:lnTo>
                      <a:lnTo>
                        <a:pt x="454" y="51"/>
                      </a:lnTo>
                      <a:lnTo>
                        <a:pt x="448" y="38"/>
                      </a:lnTo>
                      <a:lnTo>
                        <a:pt x="445" y="41"/>
                      </a:lnTo>
                      <a:lnTo>
                        <a:pt x="445" y="43"/>
                      </a:lnTo>
                      <a:lnTo>
                        <a:pt x="441" y="43"/>
                      </a:lnTo>
                      <a:lnTo>
                        <a:pt x="439" y="45"/>
                      </a:lnTo>
                      <a:lnTo>
                        <a:pt x="441" y="49"/>
                      </a:lnTo>
                      <a:lnTo>
                        <a:pt x="445" y="52"/>
                      </a:lnTo>
                      <a:lnTo>
                        <a:pt x="445" y="56"/>
                      </a:lnTo>
                      <a:lnTo>
                        <a:pt x="447" y="56"/>
                      </a:lnTo>
                      <a:lnTo>
                        <a:pt x="450" y="62"/>
                      </a:lnTo>
                      <a:lnTo>
                        <a:pt x="450" y="65"/>
                      </a:lnTo>
                      <a:lnTo>
                        <a:pt x="447" y="65"/>
                      </a:lnTo>
                      <a:lnTo>
                        <a:pt x="447" y="62"/>
                      </a:lnTo>
                      <a:lnTo>
                        <a:pt x="445" y="60"/>
                      </a:lnTo>
                      <a:lnTo>
                        <a:pt x="443" y="60"/>
                      </a:lnTo>
                      <a:lnTo>
                        <a:pt x="439" y="62"/>
                      </a:lnTo>
                      <a:lnTo>
                        <a:pt x="439" y="65"/>
                      </a:lnTo>
                      <a:lnTo>
                        <a:pt x="435" y="67"/>
                      </a:lnTo>
                      <a:lnTo>
                        <a:pt x="434" y="63"/>
                      </a:lnTo>
                      <a:lnTo>
                        <a:pt x="434" y="60"/>
                      </a:lnTo>
                      <a:lnTo>
                        <a:pt x="434" y="58"/>
                      </a:lnTo>
                      <a:lnTo>
                        <a:pt x="428" y="58"/>
                      </a:lnTo>
                      <a:lnTo>
                        <a:pt x="424" y="60"/>
                      </a:lnTo>
                      <a:lnTo>
                        <a:pt x="424" y="63"/>
                      </a:lnTo>
                      <a:lnTo>
                        <a:pt x="424" y="67"/>
                      </a:lnTo>
                      <a:lnTo>
                        <a:pt x="421" y="67"/>
                      </a:lnTo>
                      <a:lnTo>
                        <a:pt x="417" y="67"/>
                      </a:lnTo>
                      <a:lnTo>
                        <a:pt x="413" y="62"/>
                      </a:lnTo>
                      <a:lnTo>
                        <a:pt x="413" y="60"/>
                      </a:lnTo>
                      <a:lnTo>
                        <a:pt x="411" y="62"/>
                      </a:lnTo>
                      <a:lnTo>
                        <a:pt x="408" y="63"/>
                      </a:lnTo>
                      <a:lnTo>
                        <a:pt x="408" y="67"/>
                      </a:lnTo>
                      <a:lnTo>
                        <a:pt x="406" y="67"/>
                      </a:lnTo>
                      <a:lnTo>
                        <a:pt x="402" y="67"/>
                      </a:lnTo>
                      <a:lnTo>
                        <a:pt x="396" y="67"/>
                      </a:lnTo>
                      <a:lnTo>
                        <a:pt x="396" y="73"/>
                      </a:lnTo>
                      <a:lnTo>
                        <a:pt x="396" y="75"/>
                      </a:lnTo>
                      <a:lnTo>
                        <a:pt x="391" y="78"/>
                      </a:lnTo>
                      <a:lnTo>
                        <a:pt x="389" y="82"/>
                      </a:lnTo>
                      <a:lnTo>
                        <a:pt x="389" y="84"/>
                      </a:lnTo>
                      <a:lnTo>
                        <a:pt x="395" y="84"/>
                      </a:lnTo>
                      <a:lnTo>
                        <a:pt x="396" y="86"/>
                      </a:lnTo>
                      <a:lnTo>
                        <a:pt x="396" y="88"/>
                      </a:lnTo>
                      <a:lnTo>
                        <a:pt x="400" y="88"/>
                      </a:lnTo>
                      <a:lnTo>
                        <a:pt x="398" y="91"/>
                      </a:lnTo>
                      <a:lnTo>
                        <a:pt x="396" y="95"/>
                      </a:lnTo>
                      <a:lnTo>
                        <a:pt x="396" y="97"/>
                      </a:lnTo>
                      <a:lnTo>
                        <a:pt x="400" y="99"/>
                      </a:lnTo>
                      <a:lnTo>
                        <a:pt x="402" y="101"/>
                      </a:lnTo>
                      <a:lnTo>
                        <a:pt x="400" y="106"/>
                      </a:lnTo>
                      <a:lnTo>
                        <a:pt x="398" y="104"/>
                      </a:lnTo>
                      <a:lnTo>
                        <a:pt x="395" y="106"/>
                      </a:lnTo>
                      <a:lnTo>
                        <a:pt x="391" y="106"/>
                      </a:lnTo>
                      <a:lnTo>
                        <a:pt x="387" y="110"/>
                      </a:lnTo>
                      <a:lnTo>
                        <a:pt x="385" y="110"/>
                      </a:lnTo>
                      <a:lnTo>
                        <a:pt x="382" y="110"/>
                      </a:lnTo>
                      <a:lnTo>
                        <a:pt x="380" y="115"/>
                      </a:lnTo>
                      <a:lnTo>
                        <a:pt x="369" y="117"/>
                      </a:lnTo>
                      <a:lnTo>
                        <a:pt x="363" y="119"/>
                      </a:lnTo>
                      <a:lnTo>
                        <a:pt x="359" y="115"/>
                      </a:lnTo>
                      <a:lnTo>
                        <a:pt x="354" y="115"/>
                      </a:lnTo>
                      <a:lnTo>
                        <a:pt x="348" y="115"/>
                      </a:lnTo>
                      <a:lnTo>
                        <a:pt x="346" y="115"/>
                      </a:lnTo>
                      <a:lnTo>
                        <a:pt x="335" y="106"/>
                      </a:lnTo>
                      <a:lnTo>
                        <a:pt x="332" y="106"/>
                      </a:lnTo>
                      <a:lnTo>
                        <a:pt x="330" y="102"/>
                      </a:lnTo>
                      <a:lnTo>
                        <a:pt x="328" y="101"/>
                      </a:lnTo>
                      <a:lnTo>
                        <a:pt x="326" y="102"/>
                      </a:lnTo>
                      <a:lnTo>
                        <a:pt x="326" y="104"/>
                      </a:lnTo>
                      <a:lnTo>
                        <a:pt x="324" y="106"/>
                      </a:lnTo>
                      <a:lnTo>
                        <a:pt x="321" y="106"/>
                      </a:lnTo>
                      <a:lnTo>
                        <a:pt x="315" y="104"/>
                      </a:lnTo>
                      <a:lnTo>
                        <a:pt x="311" y="101"/>
                      </a:lnTo>
                      <a:lnTo>
                        <a:pt x="311" y="99"/>
                      </a:lnTo>
                      <a:lnTo>
                        <a:pt x="309" y="97"/>
                      </a:lnTo>
                      <a:lnTo>
                        <a:pt x="300" y="97"/>
                      </a:lnTo>
                      <a:lnTo>
                        <a:pt x="298" y="95"/>
                      </a:lnTo>
                      <a:lnTo>
                        <a:pt x="285" y="99"/>
                      </a:lnTo>
                      <a:lnTo>
                        <a:pt x="285" y="102"/>
                      </a:lnTo>
                      <a:lnTo>
                        <a:pt x="285" y="106"/>
                      </a:lnTo>
                      <a:lnTo>
                        <a:pt x="283" y="106"/>
                      </a:lnTo>
                      <a:lnTo>
                        <a:pt x="280" y="108"/>
                      </a:lnTo>
                      <a:lnTo>
                        <a:pt x="278" y="112"/>
                      </a:lnTo>
                      <a:lnTo>
                        <a:pt x="274" y="115"/>
                      </a:lnTo>
                      <a:lnTo>
                        <a:pt x="272" y="121"/>
                      </a:lnTo>
                      <a:lnTo>
                        <a:pt x="276" y="125"/>
                      </a:lnTo>
                      <a:lnTo>
                        <a:pt x="282" y="127"/>
                      </a:lnTo>
                      <a:lnTo>
                        <a:pt x="283" y="128"/>
                      </a:lnTo>
                      <a:lnTo>
                        <a:pt x="280" y="132"/>
                      </a:lnTo>
                      <a:lnTo>
                        <a:pt x="278" y="136"/>
                      </a:lnTo>
                      <a:lnTo>
                        <a:pt x="272" y="139"/>
                      </a:lnTo>
                      <a:lnTo>
                        <a:pt x="271" y="139"/>
                      </a:lnTo>
                      <a:lnTo>
                        <a:pt x="267" y="143"/>
                      </a:lnTo>
                      <a:lnTo>
                        <a:pt x="269" y="147"/>
                      </a:lnTo>
                      <a:lnTo>
                        <a:pt x="267" y="147"/>
                      </a:lnTo>
                      <a:lnTo>
                        <a:pt x="261" y="151"/>
                      </a:lnTo>
                      <a:lnTo>
                        <a:pt x="259" y="154"/>
                      </a:lnTo>
                      <a:lnTo>
                        <a:pt x="245" y="141"/>
                      </a:lnTo>
                      <a:lnTo>
                        <a:pt x="239" y="139"/>
                      </a:lnTo>
                      <a:lnTo>
                        <a:pt x="235" y="143"/>
                      </a:lnTo>
                      <a:lnTo>
                        <a:pt x="237" y="145"/>
                      </a:lnTo>
                      <a:lnTo>
                        <a:pt x="232" y="143"/>
                      </a:lnTo>
                      <a:lnTo>
                        <a:pt x="230" y="145"/>
                      </a:lnTo>
                      <a:lnTo>
                        <a:pt x="230" y="147"/>
                      </a:lnTo>
                      <a:lnTo>
                        <a:pt x="230" y="151"/>
                      </a:lnTo>
                      <a:lnTo>
                        <a:pt x="230" y="154"/>
                      </a:lnTo>
                      <a:lnTo>
                        <a:pt x="232" y="156"/>
                      </a:lnTo>
                      <a:lnTo>
                        <a:pt x="233" y="162"/>
                      </a:lnTo>
                      <a:lnTo>
                        <a:pt x="233" y="165"/>
                      </a:lnTo>
                      <a:lnTo>
                        <a:pt x="233" y="169"/>
                      </a:lnTo>
                      <a:lnTo>
                        <a:pt x="233" y="171"/>
                      </a:lnTo>
                      <a:lnTo>
                        <a:pt x="232" y="173"/>
                      </a:lnTo>
                      <a:lnTo>
                        <a:pt x="230" y="173"/>
                      </a:lnTo>
                      <a:lnTo>
                        <a:pt x="230" y="177"/>
                      </a:lnTo>
                      <a:lnTo>
                        <a:pt x="230" y="178"/>
                      </a:lnTo>
                      <a:lnTo>
                        <a:pt x="228" y="180"/>
                      </a:lnTo>
                      <a:lnTo>
                        <a:pt x="224" y="180"/>
                      </a:lnTo>
                      <a:lnTo>
                        <a:pt x="224" y="182"/>
                      </a:lnTo>
                      <a:lnTo>
                        <a:pt x="224" y="186"/>
                      </a:lnTo>
                      <a:lnTo>
                        <a:pt x="222" y="186"/>
                      </a:lnTo>
                      <a:lnTo>
                        <a:pt x="220" y="188"/>
                      </a:lnTo>
                      <a:lnTo>
                        <a:pt x="219" y="190"/>
                      </a:lnTo>
                      <a:lnTo>
                        <a:pt x="219" y="191"/>
                      </a:lnTo>
                      <a:lnTo>
                        <a:pt x="224" y="191"/>
                      </a:lnTo>
                      <a:lnTo>
                        <a:pt x="226" y="191"/>
                      </a:lnTo>
                      <a:lnTo>
                        <a:pt x="226" y="191"/>
                      </a:lnTo>
                      <a:lnTo>
                        <a:pt x="224" y="191"/>
                      </a:lnTo>
                      <a:lnTo>
                        <a:pt x="224" y="193"/>
                      </a:lnTo>
                      <a:lnTo>
                        <a:pt x="224" y="197"/>
                      </a:lnTo>
                      <a:lnTo>
                        <a:pt x="226" y="197"/>
                      </a:lnTo>
                      <a:lnTo>
                        <a:pt x="232" y="197"/>
                      </a:lnTo>
                      <a:lnTo>
                        <a:pt x="233" y="199"/>
                      </a:lnTo>
                      <a:lnTo>
                        <a:pt x="235" y="201"/>
                      </a:lnTo>
                      <a:lnTo>
                        <a:pt x="233" y="202"/>
                      </a:lnTo>
                      <a:lnTo>
                        <a:pt x="233" y="210"/>
                      </a:lnTo>
                      <a:lnTo>
                        <a:pt x="233" y="210"/>
                      </a:lnTo>
                      <a:lnTo>
                        <a:pt x="232" y="212"/>
                      </a:lnTo>
                      <a:lnTo>
                        <a:pt x="222" y="206"/>
                      </a:lnTo>
                      <a:lnTo>
                        <a:pt x="219" y="206"/>
                      </a:lnTo>
                      <a:lnTo>
                        <a:pt x="215" y="206"/>
                      </a:lnTo>
                      <a:lnTo>
                        <a:pt x="213" y="202"/>
                      </a:lnTo>
                      <a:lnTo>
                        <a:pt x="213" y="202"/>
                      </a:lnTo>
                      <a:lnTo>
                        <a:pt x="209" y="202"/>
                      </a:lnTo>
                      <a:lnTo>
                        <a:pt x="208" y="202"/>
                      </a:lnTo>
                      <a:lnTo>
                        <a:pt x="204" y="202"/>
                      </a:lnTo>
                      <a:lnTo>
                        <a:pt x="202" y="202"/>
                      </a:lnTo>
                      <a:lnTo>
                        <a:pt x="200" y="202"/>
                      </a:lnTo>
                      <a:lnTo>
                        <a:pt x="196" y="204"/>
                      </a:lnTo>
                      <a:lnTo>
                        <a:pt x="195" y="208"/>
                      </a:lnTo>
                      <a:lnTo>
                        <a:pt x="193" y="208"/>
                      </a:lnTo>
                      <a:lnTo>
                        <a:pt x="193" y="214"/>
                      </a:lnTo>
                      <a:lnTo>
                        <a:pt x="196" y="214"/>
                      </a:lnTo>
                      <a:lnTo>
                        <a:pt x="195" y="215"/>
                      </a:lnTo>
                      <a:lnTo>
                        <a:pt x="191" y="219"/>
                      </a:lnTo>
                      <a:lnTo>
                        <a:pt x="191" y="221"/>
                      </a:lnTo>
                      <a:lnTo>
                        <a:pt x="187" y="225"/>
                      </a:lnTo>
                      <a:lnTo>
                        <a:pt x="185" y="225"/>
                      </a:lnTo>
                      <a:lnTo>
                        <a:pt x="183" y="221"/>
                      </a:lnTo>
                      <a:lnTo>
                        <a:pt x="174" y="227"/>
                      </a:lnTo>
                      <a:lnTo>
                        <a:pt x="169" y="225"/>
                      </a:lnTo>
                      <a:lnTo>
                        <a:pt x="169" y="221"/>
                      </a:lnTo>
                      <a:lnTo>
                        <a:pt x="167" y="219"/>
                      </a:lnTo>
                      <a:lnTo>
                        <a:pt x="165" y="219"/>
                      </a:lnTo>
                      <a:lnTo>
                        <a:pt x="163" y="219"/>
                      </a:lnTo>
                      <a:lnTo>
                        <a:pt x="161" y="219"/>
                      </a:lnTo>
                      <a:lnTo>
                        <a:pt x="159" y="223"/>
                      </a:lnTo>
                      <a:lnTo>
                        <a:pt x="159" y="225"/>
                      </a:lnTo>
                      <a:lnTo>
                        <a:pt x="157" y="227"/>
                      </a:lnTo>
                      <a:lnTo>
                        <a:pt x="154" y="228"/>
                      </a:lnTo>
                      <a:lnTo>
                        <a:pt x="156" y="230"/>
                      </a:lnTo>
                      <a:lnTo>
                        <a:pt x="154" y="232"/>
                      </a:lnTo>
                      <a:lnTo>
                        <a:pt x="152" y="234"/>
                      </a:lnTo>
                      <a:lnTo>
                        <a:pt x="148" y="234"/>
                      </a:lnTo>
                      <a:lnTo>
                        <a:pt x="145" y="236"/>
                      </a:lnTo>
                      <a:lnTo>
                        <a:pt x="141" y="236"/>
                      </a:lnTo>
                      <a:lnTo>
                        <a:pt x="137" y="236"/>
                      </a:lnTo>
                      <a:lnTo>
                        <a:pt x="135" y="240"/>
                      </a:lnTo>
                      <a:lnTo>
                        <a:pt x="132" y="240"/>
                      </a:lnTo>
                      <a:lnTo>
                        <a:pt x="132" y="238"/>
                      </a:lnTo>
                      <a:lnTo>
                        <a:pt x="126" y="236"/>
                      </a:lnTo>
                      <a:lnTo>
                        <a:pt x="122" y="236"/>
                      </a:lnTo>
                      <a:lnTo>
                        <a:pt x="120" y="234"/>
                      </a:lnTo>
                      <a:lnTo>
                        <a:pt x="115" y="236"/>
                      </a:lnTo>
                      <a:lnTo>
                        <a:pt x="111" y="236"/>
                      </a:lnTo>
                      <a:lnTo>
                        <a:pt x="107" y="236"/>
                      </a:lnTo>
                      <a:lnTo>
                        <a:pt x="106" y="240"/>
                      </a:lnTo>
                      <a:lnTo>
                        <a:pt x="104" y="240"/>
                      </a:lnTo>
                      <a:lnTo>
                        <a:pt x="100" y="240"/>
                      </a:lnTo>
                      <a:lnTo>
                        <a:pt x="96" y="240"/>
                      </a:lnTo>
                      <a:lnTo>
                        <a:pt x="94" y="241"/>
                      </a:lnTo>
                      <a:lnTo>
                        <a:pt x="94" y="245"/>
                      </a:lnTo>
                      <a:lnTo>
                        <a:pt x="93" y="249"/>
                      </a:lnTo>
                      <a:lnTo>
                        <a:pt x="87" y="245"/>
                      </a:lnTo>
                      <a:lnTo>
                        <a:pt x="85" y="245"/>
                      </a:lnTo>
                      <a:lnTo>
                        <a:pt x="83" y="245"/>
                      </a:lnTo>
                      <a:lnTo>
                        <a:pt x="83" y="251"/>
                      </a:lnTo>
                      <a:lnTo>
                        <a:pt x="82" y="253"/>
                      </a:lnTo>
                      <a:lnTo>
                        <a:pt x="82" y="256"/>
                      </a:lnTo>
                      <a:lnTo>
                        <a:pt x="82" y="256"/>
                      </a:lnTo>
                      <a:lnTo>
                        <a:pt x="80" y="260"/>
                      </a:lnTo>
                      <a:lnTo>
                        <a:pt x="78" y="262"/>
                      </a:lnTo>
                      <a:lnTo>
                        <a:pt x="76" y="265"/>
                      </a:lnTo>
                      <a:lnTo>
                        <a:pt x="74" y="269"/>
                      </a:lnTo>
                      <a:lnTo>
                        <a:pt x="74" y="275"/>
                      </a:lnTo>
                      <a:lnTo>
                        <a:pt x="74" y="278"/>
                      </a:lnTo>
                      <a:lnTo>
                        <a:pt x="72" y="280"/>
                      </a:lnTo>
                      <a:lnTo>
                        <a:pt x="67" y="282"/>
                      </a:lnTo>
                      <a:lnTo>
                        <a:pt x="67" y="284"/>
                      </a:lnTo>
                      <a:lnTo>
                        <a:pt x="63" y="282"/>
                      </a:lnTo>
                      <a:lnTo>
                        <a:pt x="61" y="280"/>
                      </a:lnTo>
                      <a:lnTo>
                        <a:pt x="56" y="280"/>
                      </a:lnTo>
                      <a:lnTo>
                        <a:pt x="48" y="290"/>
                      </a:lnTo>
                      <a:lnTo>
                        <a:pt x="44" y="286"/>
                      </a:lnTo>
                      <a:lnTo>
                        <a:pt x="44" y="284"/>
                      </a:lnTo>
                      <a:lnTo>
                        <a:pt x="43" y="284"/>
                      </a:lnTo>
                      <a:lnTo>
                        <a:pt x="43" y="288"/>
                      </a:lnTo>
                      <a:lnTo>
                        <a:pt x="41" y="290"/>
                      </a:lnTo>
                      <a:lnTo>
                        <a:pt x="39" y="293"/>
                      </a:lnTo>
                      <a:lnTo>
                        <a:pt x="39" y="295"/>
                      </a:lnTo>
                      <a:lnTo>
                        <a:pt x="35" y="295"/>
                      </a:lnTo>
                      <a:lnTo>
                        <a:pt x="32" y="297"/>
                      </a:lnTo>
                      <a:lnTo>
                        <a:pt x="26" y="299"/>
                      </a:lnTo>
                      <a:lnTo>
                        <a:pt x="26" y="304"/>
                      </a:lnTo>
                      <a:lnTo>
                        <a:pt x="24" y="304"/>
                      </a:lnTo>
                      <a:lnTo>
                        <a:pt x="20" y="303"/>
                      </a:lnTo>
                      <a:lnTo>
                        <a:pt x="17" y="304"/>
                      </a:lnTo>
                      <a:lnTo>
                        <a:pt x="19" y="308"/>
                      </a:lnTo>
                      <a:lnTo>
                        <a:pt x="13" y="308"/>
                      </a:lnTo>
                      <a:lnTo>
                        <a:pt x="13" y="306"/>
                      </a:lnTo>
                      <a:lnTo>
                        <a:pt x="4" y="308"/>
                      </a:lnTo>
                      <a:lnTo>
                        <a:pt x="2" y="312"/>
                      </a:lnTo>
                      <a:lnTo>
                        <a:pt x="0" y="316"/>
                      </a:lnTo>
                      <a:lnTo>
                        <a:pt x="0" y="317"/>
                      </a:lnTo>
                      <a:lnTo>
                        <a:pt x="2" y="321"/>
                      </a:lnTo>
                      <a:lnTo>
                        <a:pt x="4" y="327"/>
                      </a:lnTo>
                      <a:lnTo>
                        <a:pt x="7" y="327"/>
                      </a:lnTo>
                      <a:lnTo>
                        <a:pt x="13" y="327"/>
                      </a:lnTo>
                      <a:lnTo>
                        <a:pt x="20" y="327"/>
                      </a:lnTo>
                      <a:lnTo>
                        <a:pt x="20" y="329"/>
                      </a:lnTo>
                      <a:lnTo>
                        <a:pt x="13" y="332"/>
                      </a:lnTo>
                      <a:lnTo>
                        <a:pt x="15" y="338"/>
                      </a:lnTo>
                      <a:lnTo>
                        <a:pt x="9" y="338"/>
                      </a:lnTo>
                      <a:lnTo>
                        <a:pt x="9" y="340"/>
                      </a:lnTo>
                      <a:lnTo>
                        <a:pt x="9" y="343"/>
                      </a:lnTo>
                      <a:lnTo>
                        <a:pt x="15" y="351"/>
                      </a:lnTo>
                      <a:lnTo>
                        <a:pt x="20" y="360"/>
                      </a:lnTo>
                      <a:lnTo>
                        <a:pt x="26" y="364"/>
                      </a:lnTo>
                      <a:lnTo>
                        <a:pt x="30" y="364"/>
                      </a:lnTo>
                      <a:lnTo>
                        <a:pt x="35" y="362"/>
                      </a:lnTo>
                      <a:lnTo>
                        <a:pt x="39" y="366"/>
                      </a:lnTo>
                      <a:lnTo>
                        <a:pt x="44" y="366"/>
                      </a:lnTo>
                      <a:lnTo>
                        <a:pt x="46" y="369"/>
                      </a:lnTo>
                      <a:lnTo>
                        <a:pt x="56" y="369"/>
                      </a:lnTo>
                      <a:lnTo>
                        <a:pt x="56" y="377"/>
                      </a:lnTo>
                      <a:lnTo>
                        <a:pt x="46" y="377"/>
                      </a:lnTo>
                      <a:lnTo>
                        <a:pt x="46" y="384"/>
                      </a:lnTo>
                      <a:lnTo>
                        <a:pt x="41" y="390"/>
                      </a:lnTo>
                      <a:lnTo>
                        <a:pt x="30" y="399"/>
                      </a:lnTo>
                      <a:lnTo>
                        <a:pt x="30" y="403"/>
                      </a:lnTo>
                      <a:lnTo>
                        <a:pt x="30" y="404"/>
                      </a:lnTo>
                      <a:lnTo>
                        <a:pt x="32" y="404"/>
                      </a:lnTo>
                      <a:lnTo>
                        <a:pt x="35" y="403"/>
                      </a:lnTo>
                      <a:lnTo>
                        <a:pt x="37" y="403"/>
                      </a:lnTo>
                      <a:lnTo>
                        <a:pt x="39" y="404"/>
                      </a:lnTo>
                      <a:lnTo>
                        <a:pt x="37" y="408"/>
                      </a:lnTo>
                      <a:lnTo>
                        <a:pt x="39" y="412"/>
                      </a:lnTo>
                      <a:lnTo>
                        <a:pt x="39" y="416"/>
                      </a:lnTo>
                      <a:lnTo>
                        <a:pt x="43" y="419"/>
                      </a:lnTo>
                      <a:lnTo>
                        <a:pt x="44" y="419"/>
                      </a:lnTo>
                      <a:lnTo>
                        <a:pt x="50" y="419"/>
                      </a:lnTo>
                      <a:lnTo>
                        <a:pt x="52" y="417"/>
                      </a:lnTo>
                      <a:lnTo>
                        <a:pt x="56" y="419"/>
                      </a:lnTo>
                      <a:lnTo>
                        <a:pt x="59" y="423"/>
                      </a:lnTo>
                      <a:lnTo>
                        <a:pt x="57" y="425"/>
                      </a:lnTo>
                      <a:lnTo>
                        <a:pt x="59" y="425"/>
                      </a:lnTo>
                      <a:lnTo>
                        <a:pt x="61" y="427"/>
                      </a:lnTo>
                      <a:lnTo>
                        <a:pt x="61" y="430"/>
                      </a:lnTo>
                      <a:lnTo>
                        <a:pt x="57" y="434"/>
                      </a:lnTo>
                      <a:lnTo>
                        <a:pt x="65" y="434"/>
                      </a:lnTo>
                      <a:lnTo>
                        <a:pt x="72" y="438"/>
                      </a:lnTo>
                      <a:lnTo>
                        <a:pt x="74" y="438"/>
                      </a:lnTo>
                      <a:lnTo>
                        <a:pt x="78" y="440"/>
                      </a:lnTo>
                      <a:lnTo>
                        <a:pt x="80" y="440"/>
                      </a:lnTo>
                      <a:lnTo>
                        <a:pt x="78" y="443"/>
                      </a:lnTo>
                      <a:lnTo>
                        <a:pt x="80" y="445"/>
                      </a:lnTo>
                      <a:lnTo>
                        <a:pt x="82" y="445"/>
                      </a:lnTo>
                      <a:lnTo>
                        <a:pt x="85" y="449"/>
                      </a:lnTo>
                      <a:lnTo>
                        <a:pt x="89" y="449"/>
                      </a:lnTo>
                      <a:lnTo>
                        <a:pt x="91" y="449"/>
                      </a:lnTo>
                      <a:lnTo>
                        <a:pt x="94" y="447"/>
                      </a:lnTo>
                      <a:lnTo>
                        <a:pt x="94" y="445"/>
                      </a:lnTo>
                      <a:lnTo>
                        <a:pt x="98" y="443"/>
                      </a:lnTo>
                      <a:lnTo>
                        <a:pt x="100" y="440"/>
                      </a:lnTo>
                      <a:lnTo>
                        <a:pt x="104" y="438"/>
                      </a:lnTo>
                      <a:lnTo>
                        <a:pt x="104" y="436"/>
                      </a:lnTo>
                      <a:lnTo>
                        <a:pt x="107" y="434"/>
                      </a:lnTo>
                      <a:lnTo>
                        <a:pt x="109" y="434"/>
                      </a:lnTo>
                      <a:lnTo>
                        <a:pt x="113" y="436"/>
                      </a:lnTo>
                      <a:lnTo>
                        <a:pt x="117" y="436"/>
                      </a:lnTo>
                      <a:lnTo>
                        <a:pt x="117" y="438"/>
                      </a:lnTo>
                      <a:lnTo>
                        <a:pt x="119" y="440"/>
                      </a:lnTo>
                      <a:lnTo>
                        <a:pt x="120" y="440"/>
                      </a:lnTo>
                      <a:lnTo>
                        <a:pt x="122" y="438"/>
                      </a:lnTo>
                      <a:lnTo>
                        <a:pt x="126" y="434"/>
                      </a:lnTo>
                      <a:lnTo>
                        <a:pt x="133" y="440"/>
                      </a:lnTo>
                      <a:lnTo>
                        <a:pt x="132" y="443"/>
                      </a:lnTo>
                      <a:lnTo>
                        <a:pt x="137" y="445"/>
                      </a:lnTo>
                      <a:lnTo>
                        <a:pt x="139" y="449"/>
                      </a:lnTo>
                      <a:lnTo>
                        <a:pt x="139" y="451"/>
                      </a:lnTo>
                      <a:lnTo>
                        <a:pt x="141" y="455"/>
                      </a:lnTo>
                      <a:lnTo>
                        <a:pt x="145" y="456"/>
                      </a:lnTo>
                      <a:lnTo>
                        <a:pt x="146" y="456"/>
                      </a:lnTo>
                      <a:lnTo>
                        <a:pt x="148" y="456"/>
                      </a:lnTo>
                      <a:lnTo>
                        <a:pt x="150" y="458"/>
                      </a:lnTo>
                      <a:lnTo>
                        <a:pt x="148" y="460"/>
                      </a:lnTo>
                      <a:lnTo>
                        <a:pt x="148" y="462"/>
                      </a:lnTo>
                      <a:lnTo>
                        <a:pt x="145" y="462"/>
                      </a:lnTo>
                      <a:lnTo>
                        <a:pt x="143" y="467"/>
                      </a:lnTo>
                      <a:lnTo>
                        <a:pt x="145" y="471"/>
                      </a:lnTo>
                      <a:lnTo>
                        <a:pt x="146" y="473"/>
                      </a:lnTo>
                      <a:lnTo>
                        <a:pt x="150" y="473"/>
                      </a:lnTo>
                      <a:lnTo>
                        <a:pt x="154" y="484"/>
                      </a:lnTo>
                      <a:lnTo>
                        <a:pt x="159" y="486"/>
                      </a:lnTo>
                      <a:lnTo>
                        <a:pt x="163" y="493"/>
                      </a:lnTo>
                      <a:lnTo>
                        <a:pt x="165" y="495"/>
                      </a:lnTo>
                      <a:lnTo>
                        <a:pt x="176" y="499"/>
                      </a:lnTo>
                      <a:lnTo>
                        <a:pt x="174" y="501"/>
                      </a:lnTo>
                      <a:lnTo>
                        <a:pt x="170" y="503"/>
                      </a:lnTo>
                      <a:lnTo>
                        <a:pt x="169" y="503"/>
                      </a:lnTo>
                      <a:lnTo>
                        <a:pt x="165" y="505"/>
                      </a:lnTo>
                      <a:lnTo>
                        <a:pt x="165" y="508"/>
                      </a:lnTo>
                      <a:lnTo>
                        <a:pt x="169" y="516"/>
                      </a:lnTo>
                      <a:lnTo>
                        <a:pt x="178" y="516"/>
                      </a:lnTo>
                      <a:lnTo>
                        <a:pt x="180" y="519"/>
                      </a:lnTo>
                      <a:lnTo>
                        <a:pt x="180" y="521"/>
                      </a:lnTo>
                      <a:lnTo>
                        <a:pt x="180" y="523"/>
                      </a:lnTo>
                      <a:lnTo>
                        <a:pt x="176" y="525"/>
                      </a:lnTo>
                      <a:lnTo>
                        <a:pt x="169" y="534"/>
                      </a:lnTo>
                      <a:lnTo>
                        <a:pt x="176" y="545"/>
                      </a:lnTo>
                      <a:lnTo>
                        <a:pt x="174" y="551"/>
                      </a:lnTo>
                      <a:lnTo>
                        <a:pt x="180" y="555"/>
                      </a:lnTo>
                      <a:lnTo>
                        <a:pt x="191" y="564"/>
                      </a:lnTo>
                      <a:lnTo>
                        <a:pt x="189" y="575"/>
                      </a:lnTo>
                      <a:lnTo>
                        <a:pt x="202" y="584"/>
                      </a:lnTo>
                      <a:lnTo>
                        <a:pt x="204" y="582"/>
                      </a:lnTo>
                      <a:lnTo>
                        <a:pt x="211" y="575"/>
                      </a:lnTo>
                      <a:lnTo>
                        <a:pt x="211" y="592"/>
                      </a:lnTo>
                      <a:lnTo>
                        <a:pt x="208" y="592"/>
                      </a:lnTo>
                      <a:lnTo>
                        <a:pt x="206" y="592"/>
                      </a:lnTo>
                      <a:lnTo>
                        <a:pt x="204" y="592"/>
                      </a:lnTo>
                      <a:lnTo>
                        <a:pt x="202" y="594"/>
                      </a:lnTo>
                      <a:lnTo>
                        <a:pt x="202" y="595"/>
                      </a:lnTo>
                      <a:lnTo>
                        <a:pt x="206" y="597"/>
                      </a:lnTo>
                      <a:lnTo>
                        <a:pt x="209" y="597"/>
                      </a:lnTo>
                      <a:lnTo>
                        <a:pt x="217" y="597"/>
                      </a:lnTo>
                      <a:lnTo>
                        <a:pt x="220" y="599"/>
                      </a:lnTo>
                      <a:lnTo>
                        <a:pt x="224" y="601"/>
                      </a:lnTo>
                      <a:lnTo>
                        <a:pt x="224" y="608"/>
                      </a:lnTo>
                      <a:lnTo>
                        <a:pt x="230" y="614"/>
                      </a:lnTo>
                      <a:lnTo>
                        <a:pt x="230" y="618"/>
                      </a:lnTo>
                      <a:lnTo>
                        <a:pt x="235" y="618"/>
                      </a:lnTo>
                      <a:lnTo>
                        <a:pt x="239" y="618"/>
                      </a:lnTo>
                      <a:lnTo>
                        <a:pt x="245" y="619"/>
                      </a:lnTo>
                      <a:lnTo>
                        <a:pt x="245" y="627"/>
                      </a:lnTo>
                      <a:lnTo>
                        <a:pt x="256" y="627"/>
                      </a:lnTo>
                      <a:lnTo>
                        <a:pt x="256" y="625"/>
                      </a:lnTo>
                      <a:lnTo>
                        <a:pt x="256" y="621"/>
                      </a:lnTo>
                      <a:lnTo>
                        <a:pt x="256" y="619"/>
                      </a:lnTo>
                      <a:lnTo>
                        <a:pt x="258" y="618"/>
                      </a:lnTo>
                      <a:lnTo>
                        <a:pt x="258" y="614"/>
                      </a:lnTo>
                      <a:lnTo>
                        <a:pt x="256" y="614"/>
                      </a:lnTo>
                      <a:lnTo>
                        <a:pt x="254" y="614"/>
                      </a:lnTo>
                      <a:lnTo>
                        <a:pt x="252" y="614"/>
                      </a:lnTo>
                      <a:lnTo>
                        <a:pt x="250" y="614"/>
                      </a:lnTo>
                      <a:lnTo>
                        <a:pt x="254" y="612"/>
                      </a:lnTo>
                      <a:lnTo>
                        <a:pt x="256" y="608"/>
                      </a:lnTo>
                      <a:lnTo>
                        <a:pt x="254" y="606"/>
                      </a:lnTo>
                      <a:lnTo>
                        <a:pt x="252" y="606"/>
                      </a:lnTo>
                      <a:lnTo>
                        <a:pt x="248" y="605"/>
                      </a:lnTo>
                      <a:lnTo>
                        <a:pt x="252" y="601"/>
                      </a:lnTo>
                      <a:lnTo>
                        <a:pt x="256" y="603"/>
                      </a:lnTo>
                      <a:lnTo>
                        <a:pt x="258" y="603"/>
                      </a:lnTo>
                      <a:lnTo>
                        <a:pt x="261" y="603"/>
                      </a:lnTo>
                      <a:lnTo>
                        <a:pt x="259" y="599"/>
                      </a:lnTo>
                      <a:lnTo>
                        <a:pt x="261" y="597"/>
                      </a:lnTo>
                      <a:lnTo>
                        <a:pt x="267" y="597"/>
                      </a:lnTo>
                      <a:lnTo>
                        <a:pt x="267" y="586"/>
                      </a:lnTo>
                      <a:lnTo>
                        <a:pt x="272" y="581"/>
                      </a:lnTo>
                      <a:lnTo>
                        <a:pt x="274" y="579"/>
                      </a:lnTo>
                      <a:lnTo>
                        <a:pt x="278" y="577"/>
                      </a:lnTo>
                      <a:lnTo>
                        <a:pt x="282" y="575"/>
                      </a:lnTo>
                      <a:lnTo>
                        <a:pt x="285" y="573"/>
                      </a:lnTo>
                      <a:lnTo>
                        <a:pt x="289" y="579"/>
                      </a:lnTo>
                      <a:lnTo>
                        <a:pt x="285" y="584"/>
                      </a:lnTo>
                      <a:lnTo>
                        <a:pt x="287" y="586"/>
                      </a:lnTo>
                      <a:lnTo>
                        <a:pt x="295" y="584"/>
                      </a:lnTo>
                      <a:lnTo>
                        <a:pt x="304" y="569"/>
                      </a:lnTo>
                      <a:lnTo>
                        <a:pt x="311" y="575"/>
                      </a:lnTo>
                      <a:lnTo>
                        <a:pt x="317" y="575"/>
                      </a:lnTo>
                      <a:lnTo>
                        <a:pt x="322" y="579"/>
                      </a:lnTo>
                      <a:lnTo>
                        <a:pt x="330" y="575"/>
                      </a:lnTo>
                      <a:lnTo>
                        <a:pt x="332" y="569"/>
                      </a:lnTo>
                      <a:lnTo>
                        <a:pt x="333" y="568"/>
                      </a:lnTo>
                      <a:lnTo>
                        <a:pt x="337" y="564"/>
                      </a:lnTo>
                      <a:lnTo>
                        <a:pt x="337" y="560"/>
                      </a:lnTo>
                      <a:lnTo>
                        <a:pt x="337" y="558"/>
                      </a:lnTo>
                      <a:lnTo>
                        <a:pt x="343" y="555"/>
                      </a:lnTo>
                      <a:lnTo>
                        <a:pt x="346" y="551"/>
                      </a:lnTo>
                      <a:lnTo>
                        <a:pt x="348" y="547"/>
                      </a:lnTo>
                      <a:lnTo>
                        <a:pt x="354" y="543"/>
                      </a:lnTo>
                      <a:lnTo>
                        <a:pt x="356" y="545"/>
                      </a:lnTo>
                      <a:lnTo>
                        <a:pt x="359" y="549"/>
                      </a:lnTo>
                      <a:lnTo>
                        <a:pt x="359" y="549"/>
                      </a:lnTo>
                      <a:lnTo>
                        <a:pt x="361" y="545"/>
                      </a:lnTo>
                      <a:lnTo>
                        <a:pt x="363" y="545"/>
                      </a:lnTo>
                      <a:lnTo>
                        <a:pt x="367" y="547"/>
                      </a:lnTo>
                      <a:lnTo>
                        <a:pt x="369" y="543"/>
                      </a:lnTo>
                      <a:lnTo>
                        <a:pt x="372" y="542"/>
                      </a:lnTo>
                      <a:lnTo>
                        <a:pt x="385" y="547"/>
                      </a:lnTo>
                      <a:lnTo>
                        <a:pt x="385" y="551"/>
                      </a:lnTo>
                      <a:lnTo>
                        <a:pt x="382" y="551"/>
                      </a:lnTo>
                      <a:lnTo>
                        <a:pt x="382" y="555"/>
                      </a:lnTo>
                      <a:lnTo>
                        <a:pt x="385" y="556"/>
                      </a:lnTo>
                      <a:lnTo>
                        <a:pt x="384" y="562"/>
                      </a:lnTo>
                      <a:lnTo>
                        <a:pt x="380" y="560"/>
                      </a:lnTo>
                      <a:lnTo>
                        <a:pt x="376" y="564"/>
                      </a:lnTo>
                      <a:lnTo>
                        <a:pt x="374" y="569"/>
                      </a:lnTo>
                      <a:lnTo>
                        <a:pt x="363" y="575"/>
                      </a:lnTo>
                      <a:lnTo>
                        <a:pt x="363" y="581"/>
                      </a:lnTo>
                      <a:lnTo>
                        <a:pt x="372" y="581"/>
                      </a:lnTo>
                      <a:lnTo>
                        <a:pt x="374" y="582"/>
                      </a:lnTo>
                      <a:lnTo>
                        <a:pt x="380" y="584"/>
                      </a:lnTo>
                      <a:lnTo>
                        <a:pt x="382" y="586"/>
                      </a:lnTo>
                      <a:lnTo>
                        <a:pt x="382" y="588"/>
                      </a:lnTo>
                      <a:lnTo>
                        <a:pt x="382" y="590"/>
                      </a:lnTo>
                      <a:lnTo>
                        <a:pt x="391" y="592"/>
                      </a:lnTo>
                      <a:lnTo>
                        <a:pt x="396" y="592"/>
                      </a:lnTo>
                      <a:lnTo>
                        <a:pt x="402" y="586"/>
                      </a:lnTo>
                      <a:lnTo>
                        <a:pt x="404" y="586"/>
                      </a:lnTo>
                      <a:lnTo>
                        <a:pt x="408" y="586"/>
                      </a:lnTo>
                      <a:lnTo>
                        <a:pt x="409" y="584"/>
                      </a:lnTo>
                      <a:lnTo>
                        <a:pt x="406" y="579"/>
                      </a:lnTo>
                      <a:lnTo>
                        <a:pt x="411" y="575"/>
                      </a:lnTo>
                      <a:lnTo>
                        <a:pt x="409" y="571"/>
                      </a:lnTo>
                      <a:lnTo>
                        <a:pt x="409" y="569"/>
                      </a:lnTo>
                      <a:lnTo>
                        <a:pt x="411" y="569"/>
                      </a:lnTo>
                      <a:lnTo>
                        <a:pt x="413" y="569"/>
                      </a:lnTo>
                      <a:lnTo>
                        <a:pt x="417" y="569"/>
                      </a:lnTo>
                      <a:lnTo>
                        <a:pt x="421" y="564"/>
                      </a:lnTo>
                      <a:lnTo>
                        <a:pt x="424" y="564"/>
                      </a:lnTo>
                      <a:lnTo>
                        <a:pt x="426" y="562"/>
                      </a:lnTo>
                      <a:lnTo>
                        <a:pt x="430" y="564"/>
                      </a:lnTo>
                      <a:lnTo>
                        <a:pt x="434" y="564"/>
                      </a:lnTo>
                      <a:lnTo>
                        <a:pt x="435" y="564"/>
                      </a:lnTo>
                      <a:lnTo>
                        <a:pt x="439" y="560"/>
                      </a:lnTo>
                      <a:lnTo>
                        <a:pt x="439" y="558"/>
                      </a:lnTo>
                      <a:lnTo>
                        <a:pt x="443" y="560"/>
                      </a:lnTo>
                      <a:lnTo>
                        <a:pt x="445" y="555"/>
                      </a:lnTo>
                      <a:lnTo>
                        <a:pt x="445" y="555"/>
                      </a:lnTo>
                      <a:lnTo>
                        <a:pt x="447" y="551"/>
                      </a:lnTo>
                      <a:lnTo>
                        <a:pt x="447" y="549"/>
                      </a:lnTo>
                      <a:lnTo>
                        <a:pt x="448" y="549"/>
                      </a:lnTo>
                      <a:lnTo>
                        <a:pt x="448" y="547"/>
                      </a:lnTo>
                      <a:lnTo>
                        <a:pt x="450" y="549"/>
                      </a:lnTo>
                      <a:lnTo>
                        <a:pt x="452" y="547"/>
                      </a:lnTo>
                      <a:lnTo>
                        <a:pt x="454" y="545"/>
                      </a:lnTo>
                      <a:lnTo>
                        <a:pt x="454" y="543"/>
                      </a:lnTo>
                      <a:lnTo>
                        <a:pt x="456" y="543"/>
                      </a:lnTo>
                      <a:lnTo>
                        <a:pt x="459" y="543"/>
                      </a:lnTo>
                      <a:lnTo>
                        <a:pt x="461" y="543"/>
                      </a:lnTo>
                      <a:lnTo>
                        <a:pt x="465" y="542"/>
                      </a:lnTo>
                      <a:lnTo>
                        <a:pt x="465" y="543"/>
                      </a:lnTo>
                      <a:lnTo>
                        <a:pt x="467" y="543"/>
                      </a:lnTo>
                      <a:lnTo>
                        <a:pt x="469" y="543"/>
                      </a:lnTo>
                      <a:lnTo>
                        <a:pt x="471" y="543"/>
                      </a:lnTo>
                      <a:lnTo>
                        <a:pt x="476" y="545"/>
                      </a:lnTo>
                      <a:lnTo>
                        <a:pt x="478" y="542"/>
                      </a:lnTo>
                      <a:lnTo>
                        <a:pt x="480" y="538"/>
                      </a:lnTo>
                      <a:lnTo>
                        <a:pt x="480" y="534"/>
                      </a:lnTo>
                      <a:lnTo>
                        <a:pt x="478" y="534"/>
                      </a:lnTo>
                      <a:lnTo>
                        <a:pt x="476" y="532"/>
                      </a:lnTo>
                      <a:lnTo>
                        <a:pt x="474" y="532"/>
                      </a:lnTo>
                      <a:lnTo>
                        <a:pt x="478" y="532"/>
                      </a:lnTo>
                      <a:lnTo>
                        <a:pt x="478" y="531"/>
                      </a:lnTo>
                      <a:lnTo>
                        <a:pt x="476" y="529"/>
                      </a:lnTo>
                      <a:lnTo>
                        <a:pt x="474" y="527"/>
                      </a:lnTo>
                      <a:lnTo>
                        <a:pt x="472" y="527"/>
                      </a:lnTo>
                      <a:lnTo>
                        <a:pt x="472" y="523"/>
                      </a:lnTo>
                      <a:lnTo>
                        <a:pt x="472" y="521"/>
                      </a:lnTo>
                      <a:lnTo>
                        <a:pt x="472" y="519"/>
                      </a:lnTo>
                      <a:lnTo>
                        <a:pt x="471" y="516"/>
                      </a:lnTo>
                      <a:lnTo>
                        <a:pt x="469" y="518"/>
                      </a:lnTo>
                      <a:lnTo>
                        <a:pt x="467" y="519"/>
                      </a:lnTo>
                      <a:lnTo>
                        <a:pt x="465" y="519"/>
                      </a:lnTo>
                      <a:lnTo>
                        <a:pt x="465" y="518"/>
                      </a:lnTo>
                      <a:lnTo>
                        <a:pt x="465" y="516"/>
                      </a:lnTo>
                      <a:lnTo>
                        <a:pt x="461" y="514"/>
                      </a:lnTo>
                      <a:lnTo>
                        <a:pt x="461" y="512"/>
                      </a:lnTo>
                      <a:lnTo>
                        <a:pt x="461" y="510"/>
                      </a:lnTo>
                      <a:lnTo>
                        <a:pt x="459" y="510"/>
                      </a:lnTo>
                      <a:lnTo>
                        <a:pt x="461" y="508"/>
                      </a:lnTo>
                      <a:lnTo>
                        <a:pt x="461" y="505"/>
                      </a:lnTo>
                      <a:lnTo>
                        <a:pt x="461" y="505"/>
                      </a:lnTo>
                      <a:lnTo>
                        <a:pt x="461" y="503"/>
                      </a:lnTo>
                      <a:lnTo>
                        <a:pt x="461" y="499"/>
                      </a:lnTo>
                      <a:lnTo>
                        <a:pt x="461" y="499"/>
                      </a:lnTo>
                      <a:lnTo>
                        <a:pt x="461" y="495"/>
                      </a:lnTo>
                      <a:lnTo>
                        <a:pt x="461" y="495"/>
                      </a:lnTo>
                      <a:lnTo>
                        <a:pt x="463" y="492"/>
                      </a:lnTo>
                      <a:lnTo>
                        <a:pt x="463" y="490"/>
                      </a:lnTo>
                      <a:lnTo>
                        <a:pt x="463" y="490"/>
                      </a:lnTo>
                      <a:lnTo>
                        <a:pt x="459" y="488"/>
                      </a:lnTo>
                      <a:lnTo>
                        <a:pt x="456" y="484"/>
                      </a:lnTo>
                      <a:lnTo>
                        <a:pt x="456" y="482"/>
                      </a:lnTo>
                      <a:lnTo>
                        <a:pt x="456" y="479"/>
                      </a:lnTo>
                      <a:lnTo>
                        <a:pt x="458" y="479"/>
                      </a:lnTo>
                      <a:lnTo>
                        <a:pt x="458" y="475"/>
                      </a:lnTo>
                      <a:lnTo>
                        <a:pt x="458" y="471"/>
                      </a:lnTo>
                      <a:lnTo>
                        <a:pt x="458" y="469"/>
                      </a:lnTo>
                      <a:lnTo>
                        <a:pt x="459" y="469"/>
                      </a:lnTo>
                      <a:lnTo>
                        <a:pt x="461" y="467"/>
                      </a:lnTo>
                      <a:lnTo>
                        <a:pt x="465" y="464"/>
                      </a:lnTo>
                      <a:lnTo>
                        <a:pt x="467" y="464"/>
                      </a:lnTo>
                      <a:lnTo>
                        <a:pt x="469" y="464"/>
                      </a:lnTo>
                      <a:lnTo>
                        <a:pt x="472" y="466"/>
                      </a:lnTo>
                      <a:lnTo>
                        <a:pt x="472" y="464"/>
                      </a:lnTo>
                      <a:lnTo>
                        <a:pt x="476" y="464"/>
                      </a:lnTo>
                      <a:lnTo>
                        <a:pt x="478" y="462"/>
                      </a:lnTo>
                      <a:lnTo>
                        <a:pt x="480" y="462"/>
                      </a:lnTo>
                      <a:lnTo>
                        <a:pt x="484" y="462"/>
                      </a:lnTo>
                      <a:lnTo>
                        <a:pt x="484" y="462"/>
                      </a:lnTo>
                      <a:lnTo>
                        <a:pt x="487" y="462"/>
                      </a:lnTo>
                      <a:lnTo>
                        <a:pt x="489" y="462"/>
                      </a:lnTo>
                      <a:lnTo>
                        <a:pt x="491" y="456"/>
                      </a:lnTo>
                      <a:lnTo>
                        <a:pt x="491" y="455"/>
                      </a:lnTo>
                      <a:lnTo>
                        <a:pt x="493" y="451"/>
                      </a:lnTo>
                      <a:lnTo>
                        <a:pt x="495" y="449"/>
                      </a:lnTo>
                      <a:lnTo>
                        <a:pt x="497" y="447"/>
                      </a:lnTo>
                      <a:lnTo>
                        <a:pt x="500" y="447"/>
                      </a:lnTo>
                      <a:lnTo>
                        <a:pt x="502" y="447"/>
                      </a:lnTo>
                      <a:lnTo>
                        <a:pt x="502" y="445"/>
                      </a:lnTo>
                      <a:lnTo>
                        <a:pt x="504" y="445"/>
                      </a:lnTo>
                      <a:lnTo>
                        <a:pt x="504" y="442"/>
                      </a:lnTo>
                      <a:lnTo>
                        <a:pt x="502" y="442"/>
                      </a:lnTo>
                      <a:lnTo>
                        <a:pt x="500" y="442"/>
                      </a:lnTo>
                      <a:lnTo>
                        <a:pt x="500" y="438"/>
                      </a:lnTo>
                      <a:lnTo>
                        <a:pt x="504" y="436"/>
                      </a:lnTo>
                      <a:lnTo>
                        <a:pt x="506" y="436"/>
                      </a:lnTo>
                      <a:lnTo>
                        <a:pt x="522" y="425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5" name="Freeform 126"/>
                <p:cNvSpPr>
                  <a:spLocks/>
                </p:cNvSpPr>
                <p:nvPr/>
              </p:nvSpPr>
              <p:spPr bwMode="auto">
                <a:xfrm rot="19603916">
                  <a:off x="-1402893" y="-9829036"/>
                  <a:ext cx="2733699" cy="3328941"/>
                </a:xfrm>
                <a:custGeom>
                  <a:avLst/>
                  <a:gdLst>
                    <a:gd name="T0" fmla="*/ 465 w 480"/>
                    <a:gd name="T1" fmla="*/ 476 h 574"/>
                    <a:gd name="T2" fmla="*/ 461 w 480"/>
                    <a:gd name="T3" fmla="*/ 452 h 574"/>
                    <a:gd name="T4" fmla="*/ 471 w 480"/>
                    <a:gd name="T5" fmla="*/ 428 h 574"/>
                    <a:gd name="T6" fmla="*/ 459 w 480"/>
                    <a:gd name="T7" fmla="*/ 395 h 574"/>
                    <a:gd name="T8" fmla="*/ 424 w 480"/>
                    <a:gd name="T9" fmla="*/ 378 h 574"/>
                    <a:gd name="T10" fmla="*/ 411 w 480"/>
                    <a:gd name="T11" fmla="*/ 348 h 574"/>
                    <a:gd name="T12" fmla="*/ 404 w 480"/>
                    <a:gd name="T13" fmla="*/ 317 h 574"/>
                    <a:gd name="T14" fmla="*/ 380 w 480"/>
                    <a:gd name="T15" fmla="*/ 287 h 574"/>
                    <a:gd name="T16" fmla="*/ 400 w 480"/>
                    <a:gd name="T17" fmla="*/ 248 h 574"/>
                    <a:gd name="T18" fmla="*/ 409 w 480"/>
                    <a:gd name="T19" fmla="*/ 217 h 574"/>
                    <a:gd name="T20" fmla="*/ 415 w 480"/>
                    <a:gd name="T21" fmla="*/ 189 h 574"/>
                    <a:gd name="T22" fmla="*/ 439 w 480"/>
                    <a:gd name="T23" fmla="*/ 167 h 574"/>
                    <a:gd name="T24" fmla="*/ 428 w 480"/>
                    <a:gd name="T25" fmla="*/ 115 h 574"/>
                    <a:gd name="T26" fmla="*/ 419 w 480"/>
                    <a:gd name="T27" fmla="*/ 81 h 574"/>
                    <a:gd name="T28" fmla="*/ 398 w 480"/>
                    <a:gd name="T29" fmla="*/ 74 h 574"/>
                    <a:gd name="T30" fmla="*/ 367 w 480"/>
                    <a:gd name="T31" fmla="*/ 78 h 574"/>
                    <a:gd name="T32" fmla="*/ 341 w 480"/>
                    <a:gd name="T33" fmla="*/ 68 h 574"/>
                    <a:gd name="T34" fmla="*/ 326 w 480"/>
                    <a:gd name="T35" fmla="*/ 93 h 574"/>
                    <a:gd name="T36" fmla="*/ 313 w 480"/>
                    <a:gd name="T37" fmla="*/ 98 h 574"/>
                    <a:gd name="T38" fmla="*/ 300 w 480"/>
                    <a:gd name="T39" fmla="*/ 76 h 574"/>
                    <a:gd name="T40" fmla="*/ 250 w 480"/>
                    <a:gd name="T41" fmla="*/ 67 h 574"/>
                    <a:gd name="T42" fmla="*/ 211 w 480"/>
                    <a:gd name="T43" fmla="*/ 57 h 574"/>
                    <a:gd name="T44" fmla="*/ 194 w 480"/>
                    <a:gd name="T45" fmla="*/ 46 h 574"/>
                    <a:gd name="T46" fmla="*/ 182 w 480"/>
                    <a:gd name="T47" fmla="*/ 22 h 574"/>
                    <a:gd name="T48" fmla="*/ 167 w 480"/>
                    <a:gd name="T49" fmla="*/ 11 h 574"/>
                    <a:gd name="T50" fmla="*/ 157 w 480"/>
                    <a:gd name="T51" fmla="*/ 17 h 574"/>
                    <a:gd name="T52" fmla="*/ 111 w 480"/>
                    <a:gd name="T53" fmla="*/ 39 h 574"/>
                    <a:gd name="T54" fmla="*/ 81 w 480"/>
                    <a:gd name="T55" fmla="*/ 50 h 574"/>
                    <a:gd name="T56" fmla="*/ 56 w 480"/>
                    <a:gd name="T57" fmla="*/ 107 h 574"/>
                    <a:gd name="T58" fmla="*/ 43 w 480"/>
                    <a:gd name="T59" fmla="*/ 135 h 574"/>
                    <a:gd name="T60" fmla="*/ 20 w 480"/>
                    <a:gd name="T61" fmla="*/ 152 h 574"/>
                    <a:gd name="T62" fmla="*/ 17 w 480"/>
                    <a:gd name="T63" fmla="*/ 194 h 574"/>
                    <a:gd name="T64" fmla="*/ 43 w 480"/>
                    <a:gd name="T65" fmla="*/ 213 h 574"/>
                    <a:gd name="T66" fmla="*/ 59 w 480"/>
                    <a:gd name="T67" fmla="*/ 245 h 574"/>
                    <a:gd name="T68" fmla="*/ 96 w 480"/>
                    <a:gd name="T69" fmla="*/ 250 h 574"/>
                    <a:gd name="T70" fmla="*/ 120 w 480"/>
                    <a:gd name="T71" fmla="*/ 259 h 574"/>
                    <a:gd name="T72" fmla="*/ 130 w 480"/>
                    <a:gd name="T73" fmla="*/ 282 h 574"/>
                    <a:gd name="T74" fmla="*/ 141 w 480"/>
                    <a:gd name="T75" fmla="*/ 313 h 574"/>
                    <a:gd name="T76" fmla="*/ 130 w 480"/>
                    <a:gd name="T77" fmla="*/ 348 h 574"/>
                    <a:gd name="T78" fmla="*/ 124 w 480"/>
                    <a:gd name="T79" fmla="*/ 382 h 574"/>
                    <a:gd name="T80" fmla="*/ 141 w 480"/>
                    <a:gd name="T81" fmla="*/ 400 h 574"/>
                    <a:gd name="T82" fmla="*/ 141 w 480"/>
                    <a:gd name="T83" fmla="*/ 422 h 574"/>
                    <a:gd name="T84" fmla="*/ 167 w 480"/>
                    <a:gd name="T85" fmla="*/ 422 h 574"/>
                    <a:gd name="T86" fmla="*/ 183 w 480"/>
                    <a:gd name="T87" fmla="*/ 450 h 574"/>
                    <a:gd name="T88" fmla="*/ 189 w 480"/>
                    <a:gd name="T89" fmla="*/ 472 h 574"/>
                    <a:gd name="T90" fmla="*/ 211 w 480"/>
                    <a:gd name="T91" fmla="*/ 502 h 574"/>
                    <a:gd name="T92" fmla="*/ 194 w 480"/>
                    <a:gd name="T93" fmla="*/ 513 h 574"/>
                    <a:gd name="T94" fmla="*/ 180 w 480"/>
                    <a:gd name="T95" fmla="*/ 534 h 574"/>
                    <a:gd name="T96" fmla="*/ 172 w 480"/>
                    <a:gd name="T97" fmla="*/ 561 h 574"/>
                    <a:gd name="T98" fmla="*/ 202 w 480"/>
                    <a:gd name="T99" fmla="*/ 569 h 574"/>
                    <a:gd name="T100" fmla="*/ 215 w 480"/>
                    <a:gd name="T101" fmla="*/ 552 h 574"/>
                    <a:gd name="T102" fmla="*/ 232 w 480"/>
                    <a:gd name="T103" fmla="*/ 534 h 574"/>
                    <a:gd name="T104" fmla="*/ 259 w 480"/>
                    <a:gd name="T105" fmla="*/ 537 h 574"/>
                    <a:gd name="T106" fmla="*/ 287 w 480"/>
                    <a:gd name="T107" fmla="*/ 537 h 574"/>
                    <a:gd name="T108" fmla="*/ 307 w 480"/>
                    <a:gd name="T109" fmla="*/ 532 h 574"/>
                    <a:gd name="T110" fmla="*/ 343 w 480"/>
                    <a:gd name="T111" fmla="*/ 515 h 574"/>
                    <a:gd name="T112" fmla="*/ 367 w 480"/>
                    <a:gd name="T113" fmla="*/ 524 h 574"/>
                    <a:gd name="T114" fmla="*/ 380 w 480"/>
                    <a:gd name="T115" fmla="*/ 504 h 574"/>
                    <a:gd name="T116" fmla="*/ 445 w 480"/>
                    <a:gd name="T117" fmla="*/ 508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80" h="574">
                      <a:moveTo>
                        <a:pt x="450" y="504"/>
                      </a:moveTo>
                      <a:lnTo>
                        <a:pt x="452" y="493"/>
                      </a:lnTo>
                      <a:lnTo>
                        <a:pt x="452" y="491"/>
                      </a:lnTo>
                      <a:lnTo>
                        <a:pt x="452" y="485"/>
                      </a:lnTo>
                      <a:lnTo>
                        <a:pt x="454" y="482"/>
                      </a:lnTo>
                      <a:lnTo>
                        <a:pt x="456" y="482"/>
                      </a:lnTo>
                      <a:lnTo>
                        <a:pt x="459" y="484"/>
                      </a:lnTo>
                      <a:lnTo>
                        <a:pt x="461" y="482"/>
                      </a:lnTo>
                      <a:lnTo>
                        <a:pt x="463" y="478"/>
                      </a:lnTo>
                      <a:lnTo>
                        <a:pt x="465" y="476"/>
                      </a:lnTo>
                      <a:lnTo>
                        <a:pt x="465" y="474"/>
                      </a:lnTo>
                      <a:lnTo>
                        <a:pt x="467" y="474"/>
                      </a:lnTo>
                      <a:lnTo>
                        <a:pt x="469" y="471"/>
                      </a:lnTo>
                      <a:lnTo>
                        <a:pt x="465" y="469"/>
                      </a:lnTo>
                      <a:lnTo>
                        <a:pt x="461" y="467"/>
                      </a:lnTo>
                      <a:lnTo>
                        <a:pt x="459" y="465"/>
                      </a:lnTo>
                      <a:lnTo>
                        <a:pt x="458" y="463"/>
                      </a:lnTo>
                      <a:lnTo>
                        <a:pt x="459" y="461"/>
                      </a:lnTo>
                      <a:lnTo>
                        <a:pt x="459" y="458"/>
                      </a:lnTo>
                      <a:lnTo>
                        <a:pt x="461" y="452"/>
                      </a:lnTo>
                      <a:lnTo>
                        <a:pt x="461" y="448"/>
                      </a:lnTo>
                      <a:lnTo>
                        <a:pt x="465" y="448"/>
                      </a:lnTo>
                      <a:lnTo>
                        <a:pt x="467" y="452"/>
                      </a:lnTo>
                      <a:lnTo>
                        <a:pt x="471" y="448"/>
                      </a:lnTo>
                      <a:lnTo>
                        <a:pt x="471" y="443"/>
                      </a:lnTo>
                      <a:lnTo>
                        <a:pt x="474" y="443"/>
                      </a:lnTo>
                      <a:lnTo>
                        <a:pt x="474" y="439"/>
                      </a:lnTo>
                      <a:lnTo>
                        <a:pt x="474" y="435"/>
                      </a:lnTo>
                      <a:lnTo>
                        <a:pt x="471" y="434"/>
                      </a:lnTo>
                      <a:lnTo>
                        <a:pt x="471" y="428"/>
                      </a:lnTo>
                      <a:lnTo>
                        <a:pt x="471" y="424"/>
                      </a:lnTo>
                      <a:lnTo>
                        <a:pt x="469" y="421"/>
                      </a:lnTo>
                      <a:lnTo>
                        <a:pt x="471" y="417"/>
                      </a:lnTo>
                      <a:lnTo>
                        <a:pt x="474" y="415"/>
                      </a:lnTo>
                      <a:lnTo>
                        <a:pt x="474" y="409"/>
                      </a:lnTo>
                      <a:lnTo>
                        <a:pt x="480" y="408"/>
                      </a:lnTo>
                      <a:lnTo>
                        <a:pt x="476" y="398"/>
                      </a:lnTo>
                      <a:lnTo>
                        <a:pt x="469" y="389"/>
                      </a:lnTo>
                      <a:lnTo>
                        <a:pt x="461" y="395"/>
                      </a:lnTo>
                      <a:lnTo>
                        <a:pt x="459" y="395"/>
                      </a:lnTo>
                      <a:lnTo>
                        <a:pt x="454" y="391"/>
                      </a:lnTo>
                      <a:lnTo>
                        <a:pt x="446" y="385"/>
                      </a:lnTo>
                      <a:lnTo>
                        <a:pt x="441" y="384"/>
                      </a:lnTo>
                      <a:lnTo>
                        <a:pt x="433" y="389"/>
                      </a:lnTo>
                      <a:lnTo>
                        <a:pt x="432" y="387"/>
                      </a:lnTo>
                      <a:lnTo>
                        <a:pt x="433" y="384"/>
                      </a:lnTo>
                      <a:lnTo>
                        <a:pt x="432" y="380"/>
                      </a:lnTo>
                      <a:lnTo>
                        <a:pt x="432" y="378"/>
                      </a:lnTo>
                      <a:lnTo>
                        <a:pt x="426" y="374"/>
                      </a:lnTo>
                      <a:lnTo>
                        <a:pt x="424" y="378"/>
                      </a:lnTo>
                      <a:lnTo>
                        <a:pt x="424" y="365"/>
                      </a:lnTo>
                      <a:lnTo>
                        <a:pt x="430" y="365"/>
                      </a:lnTo>
                      <a:lnTo>
                        <a:pt x="430" y="361"/>
                      </a:lnTo>
                      <a:lnTo>
                        <a:pt x="426" y="358"/>
                      </a:lnTo>
                      <a:lnTo>
                        <a:pt x="424" y="354"/>
                      </a:lnTo>
                      <a:lnTo>
                        <a:pt x="421" y="354"/>
                      </a:lnTo>
                      <a:lnTo>
                        <a:pt x="417" y="352"/>
                      </a:lnTo>
                      <a:lnTo>
                        <a:pt x="415" y="352"/>
                      </a:lnTo>
                      <a:lnTo>
                        <a:pt x="415" y="350"/>
                      </a:lnTo>
                      <a:lnTo>
                        <a:pt x="411" y="348"/>
                      </a:lnTo>
                      <a:lnTo>
                        <a:pt x="409" y="346"/>
                      </a:lnTo>
                      <a:lnTo>
                        <a:pt x="409" y="341"/>
                      </a:lnTo>
                      <a:lnTo>
                        <a:pt x="411" y="339"/>
                      </a:lnTo>
                      <a:lnTo>
                        <a:pt x="413" y="332"/>
                      </a:lnTo>
                      <a:lnTo>
                        <a:pt x="413" y="330"/>
                      </a:lnTo>
                      <a:lnTo>
                        <a:pt x="415" y="326"/>
                      </a:lnTo>
                      <a:lnTo>
                        <a:pt x="409" y="324"/>
                      </a:lnTo>
                      <a:lnTo>
                        <a:pt x="408" y="322"/>
                      </a:lnTo>
                      <a:lnTo>
                        <a:pt x="406" y="321"/>
                      </a:lnTo>
                      <a:lnTo>
                        <a:pt x="404" y="317"/>
                      </a:lnTo>
                      <a:lnTo>
                        <a:pt x="400" y="317"/>
                      </a:lnTo>
                      <a:lnTo>
                        <a:pt x="398" y="317"/>
                      </a:lnTo>
                      <a:lnTo>
                        <a:pt x="395" y="317"/>
                      </a:lnTo>
                      <a:lnTo>
                        <a:pt x="393" y="311"/>
                      </a:lnTo>
                      <a:lnTo>
                        <a:pt x="391" y="308"/>
                      </a:lnTo>
                      <a:lnTo>
                        <a:pt x="389" y="304"/>
                      </a:lnTo>
                      <a:lnTo>
                        <a:pt x="387" y="298"/>
                      </a:lnTo>
                      <a:lnTo>
                        <a:pt x="387" y="296"/>
                      </a:lnTo>
                      <a:lnTo>
                        <a:pt x="380" y="291"/>
                      </a:lnTo>
                      <a:lnTo>
                        <a:pt x="380" y="287"/>
                      </a:lnTo>
                      <a:lnTo>
                        <a:pt x="385" y="285"/>
                      </a:lnTo>
                      <a:lnTo>
                        <a:pt x="389" y="285"/>
                      </a:lnTo>
                      <a:lnTo>
                        <a:pt x="389" y="282"/>
                      </a:lnTo>
                      <a:lnTo>
                        <a:pt x="389" y="278"/>
                      </a:lnTo>
                      <a:lnTo>
                        <a:pt x="389" y="272"/>
                      </a:lnTo>
                      <a:lnTo>
                        <a:pt x="389" y="265"/>
                      </a:lnTo>
                      <a:lnTo>
                        <a:pt x="391" y="259"/>
                      </a:lnTo>
                      <a:lnTo>
                        <a:pt x="395" y="254"/>
                      </a:lnTo>
                      <a:lnTo>
                        <a:pt x="396" y="250"/>
                      </a:lnTo>
                      <a:lnTo>
                        <a:pt x="400" y="248"/>
                      </a:lnTo>
                      <a:lnTo>
                        <a:pt x="402" y="246"/>
                      </a:lnTo>
                      <a:lnTo>
                        <a:pt x="400" y="245"/>
                      </a:lnTo>
                      <a:lnTo>
                        <a:pt x="398" y="245"/>
                      </a:lnTo>
                      <a:lnTo>
                        <a:pt x="395" y="243"/>
                      </a:lnTo>
                      <a:lnTo>
                        <a:pt x="396" y="239"/>
                      </a:lnTo>
                      <a:lnTo>
                        <a:pt x="400" y="233"/>
                      </a:lnTo>
                      <a:lnTo>
                        <a:pt x="404" y="226"/>
                      </a:lnTo>
                      <a:lnTo>
                        <a:pt x="406" y="222"/>
                      </a:lnTo>
                      <a:lnTo>
                        <a:pt x="409" y="217"/>
                      </a:lnTo>
                      <a:lnTo>
                        <a:pt x="409" y="217"/>
                      </a:lnTo>
                      <a:lnTo>
                        <a:pt x="409" y="215"/>
                      </a:lnTo>
                      <a:lnTo>
                        <a:pt x="411" y="215"/>
                      </a:lnTo>
                      <a:lnTo>
                        <a:pt x="415" y="213"/>
                      </a:lnTo>
                      <a:lnTo>
                        <a:pt x="415" y="211"/>
                      </a:lnTo>
                      <a:lnTo>
                        <a:pt x="413" y="207"/>
                      </a:lnTo>
                      <a:lnTo>
                        <a:pt x="415" y="204"/>
                      </a:lnTo>
                      <a:lnTo>
                        <a:pt x="417" y="198"/>
                      </a:lnTo>
                      <a:lnTo>
                        <a:pt x="421" y="198"/>
                      </a:lnTo>
                      <a:lnTo>
                        <a:pt x="421" y="194"/>
                      </a:lnTo>
                      <a:lnTo>
                        <a:pt x="415" y="189"/>
                      </a:lnTo>
                      <a:lnTo>
                        <a:pt x="422" y="185"/>
                      </a:lnTo>
                      <a:lnTo>
                        <a:pt x="419" y="183"/>
                      </a:lnTo>
                      <a:lnTo>
                        <a:pt x="424" y="183"/>
                      </a:lnTo>
                      <a:lnTo>
                        <a:pt x="426" y="182"/>
                      </a:lnTo>
                      <a:lnTo>
                        <a:pt x="430" y="180"/>
                      </a:lnTo>
                      <a:lnTo>
                        <a:pt x="432" y="176"/>
                      </a:lnTo>
                      <a:lnTo>
                        <a:pt x="432" y="174"/>
                      </a:lnTo>
                      <a:lnTo>
                        <a:pt x="435" y="170"/>
                      </a:lnTo>
                      <a:lnTo>
                        <a:pt x="437" y="169"/>
                      </a:lnTo>
                      <a:lnTo>
                        <a:pt x="439" y="167"/>
                      </a:lnTo>
                      <a:lnTo>
                        <a:pt x="439" y="161"/>
                      </a:lnTo>
                      <a:lnTo>
                        <a:pt x="441" y="157"/>
                      </a:lnTo>
                      <a:lnTo>
                        <a:pt x="445" y="156"/>
                      </a:lnTo>
                      <a:lnTo>
                        <a:pt x="448" y="144"/>
                      </a:lnTo>
                      <a:lnTo>
                        <a:pt x="424" y="126"/>
                      </a:lnTo>
                      <a:lnTo>
                        <a:pt x="424" y="124"/>
                      </a:lnTo>
                      <a:lnTo>
                        <a:pt x="426" y="120"/>
                      </a:lnTo>
                      <a:lnTo>
                        <a:pt x="428" y="119"/>
                      </a:lnTo>
                      <a:lnTo>
                        <a:pt x="428" y="117"/>
                      </a:lnTo>
                      <a:lnTo>
                        <a:pt x="428" y="115"/>
                      </a:lnTo>
                      <a:lnTo>
                        <a:pt x="430" y="111"/>
                      </a:lnTo>
                      <a:lnTo>
                        <a:pt x="430" y="109"/>
                      </a:lnTo>
                      <a:lnTo>
                        <a:pt x="430" y="104"/>
                      </a:lnTo>
                      <a:lnTo>
                        <a:pt x="430" y="102"/>
                      </a:lnTo>
                      <a:lnTo>
                        <a:pt x="426" y="102"/>
                      </a:lnTo>
                      <a:lnTo>
                        <a:pt x="424" y="98"/>
                      </a:lnTo>
                      <a:lnTo>
                        <a:pt x="426" y="96"/>
                      </a:lnTo>
                      <a:lnTo>
                        <a:pt x="426" y="93"/>
                      </a:lnTo>
                      <a:lnTo>
                        <a:pt x="421" y="87"/>
                      </a:lnTo>
                      <a:lnTo>
                        <a:pt x="419" y="81"/>
                      </a:lnTo>
                      <a:lnTo>
                        <a:pt x="421" y="78"/>
                      </a:lnTo>
                      <a:lnTo>
                        <a:pt x="421" y="76"/>
                      </a:lnTo>
                      <a:lnTo>
                        <a:pt x="417" y="76"/>
                      </a:lnTo>
                      <a:lnTo>
                        <a:pt x="413" y="76"/>
                      </a:lnTo>
                      <a:lnTo>
                        <a:pt x="411" y="70"/>
                      </a:lnTo>
                      <a:lnTo>
                        <a:pt x="409" y="74"/>
                      </a:lnTo>
                      <a:lnTo>
                        <a:pt x="408" y="76"/>
                      </a:lnTo>
                      <a:lnTo>
                        <a:pt x="402" y="74"/>
                      </a:lnTo>
                      <a:lnTo>
                        <a:pt x="400" y="72"/>
                      </a:lnTo>
                      <a:lnTo>
                        <a:pt x="398" y="74"/>
                      </a:lnTo>
                      <a:lnTo>
                        <a:pt x="396" y="80"/>
                      </a:lnTo>
                      <a:lnTo>
                        <a:pt x="395" y="80"/>
                      </a:lnTo>
                      <a:lnTo>
                        <a:pt x="393" y="83"/>
                      </a:lnTo>
                      <a:lnTo>
                        <a:pt x="389" y="83"/>
                      </a:lnTo>
                      <a:lnTo>
                        <a:pt x="383" y="87"/>
                      </a:lnTo>
                      <a:lnTo>
                        <a:pt x="380" y="87"/>
                      </a:lnTo>
                      <a:lnTo>
                        <a:pt x="378" y="87"/>
                      </a:lnTo>
                      <a:lnTo>
                        <a:pt x="374" y="81"/>
                      </a:lnTo>
                      <a:lnTo>
                        <a:pt x="372" y="80"/>
                      </a:lnTo>
                      <a:lnTo>
                        <a:pt x="367" y="78"/>
                      </a:lnTo>
                      <a:lnTo>
                        <a:pt x="365" y="81"/>
                      </a:lnTo>
                      <a:lnTo>
                        <a:pt x="361" y="80"/>
                      </a:lnTo>
                      <a:lnTo>
                        <a:pt x="359" y="76"/>
                      </a:lnTo>
                      <a:lnTo>
                        <a:pt x="356" y="76"/>
                      </a:lnTo>
                      <a:lnTo>
                        <a:pt x="356" y="76"/>
                      </a:lnTo>
                      <a:lnTo>
                        <a:pt x="356" y="72"/>
                      </a:lnTo>
                      <a:lnTo>
                        <a:pt x="352" y="70"/>
                      </a:lnTo>
                      <a:lnTo>
                        <a:pt x="348" y="65"/>
                      </a:lnTo>
                      <a:lnTo>
                        <a:pt x="345" y="67"/>
                      </a:lnTo>
                      <a:lnTo>
                        <a:pt x="341" y="68"/>
                      </a:lnTo>
                      <a:lnTo>
                        <a:pt x="341" y="74"/>
                      </a:lnTo>
                      <a:lnTo>
                        <a:pt x="341" y="78"/>
                      </a:lnTo>
                      <a:lnTo>
                        <a:pt x="339" y="81"/>
                      </a:lnTo>
                      <a:lnTo>
                        <a:pt x="337" y="81"/>
                      </a:lnTo>
                      <a:lnTo>
                        <a:pt x="335" y="83"/>
                      </a:lnTo>
                      <a:lnTo>
                        <a:pt x="335" y="87"/>
                      </a:lnTo>
                      <a:lnTo>
                        <a:pt x="332" y="87"/>
                      </a:lnTo>
                      <a:lnTo>
                        <a:pt x="330" y="87"/>
                      </a:lnTo>
                      <a:lnTo>
                        <a:pt x="328" y="89"/>
                      </a:lnTo>
                      <a:lnTo>
                        <a:pt x="326" y="93"/>
                      </a:lnTo>
                      <a:lnTo>
                        <a:pt x="326" y="96"/>
                      </a:lnTo>
                      <a:lnTo>
                        <a:pt x="326" y="98"/>
                      </a:lnTo>
                      <a:lnTo>
                        <a:pt x="324" y="98"/>
                      </a:lnTo>
                      <a:lnTo>
                        <a:pt x="324" y="98"/>
                      </a:lnTo>
                      <a:lnTo>
                        <a:pt x="322" y="100"/>
                      </a:lnTo>
                      <a:lnTo>
                        <a:pt x="320" y="100"/>
                      </a:lnTo>
                      <a:lnTo>
                        <a:pt x="319" y="104"/>
                      </a:lnTo>
                      <a:lnTo>
                        <a:pt x="317" y="100"/>
                      </a:lnTo>
                      <a:lnTo>
                        <a:pt x="313" y="100"/>
                      </a:lnTo>
                      <a:lnTo>
                        <a:pt x="313" y="98"/>
                      </a:lnTo>
                      <a:lnTo>
                        <a:pt x="309" y="102"/>
                      </a:lnTo>
                      <a:lnTo>
                        <a:pt x="307" y="100"/>
                      </a:lnTo>
                      <a:lnTo>
                        <a:pt x="307" y="98"/>
                      </a:lnTo>
                      <a:lnTo>
                        <a:pt x="307" y="94"/>
                      </a:lnTo>
                      <a:lnTo>
                        <a:pt x="306" y="93"/>
                      </a:lnTo>
                      <a:lnTo>
                        <a:pt x="306" y="93"/>
                      </a:lnTo>
                      <a:lnTo>
                        <a:pt x="307" y="91"/>
                      </a:lnTo>
                      <a:lnTo>
                        <a:pt x="307" y="87"/>
                      </a:lnTo>
                      <a:lnTo>
                        <a:pt x="302" y="81"/>
                      </a:lnTo>
                      <a:lnTo>
                        <a:pt x="300" y="76"/>
                      </a:lnTo>
                      <a:lnTo>
                        <a:pt x="296" y="76"/>
                      </a:lnTo>
                      <a:lnTo>
                        <a:pt x="274" y="74"/>
                      </a:lnTo>
                      <a:lnTo>
                        <a:pt x="272" y="76"/>
                      </a:lnTo>
                      <a:lnTo>
                        <a:pt x="270" y="76"/>
                      </a:lnTo>
                      <a:lnTo>
                        <a:pt x="269" y="74"/>
                      </a:lnTo>
                      <a:lnTo>
                        <a:pt x="269" y="70"/>
                      </a:lnTo>
                      <a:lnTo>
                        <a:pt x="263" y="68"/>
                      </a:lnTo>
                      <a:lnTo>
                        <a:pt x="259" y="70"/>
                      </a:lnTo>
                      <a:lnTo>
                        <a:pt x="257" y="70"/>
                      </a:lnTo>
                      <a:lnTo>
                        <a:pt x="250" y="67"/>
                      </a:lnTo>
                      <a:lnTo>
                        <a:pt x="250" y="65"/>
                      </a:lnTo>
                      <a:lnTo>
                        <a:pt x="246" y="65"/>
                      </a:lnTo>
                      <a:lnTo>
                        <a:pt x="241" y="65"/>
                      </a:lnTo>
                      <a:lnTo>
                        <a:pt x="235" y="65"/>
                      </a:lnTo>
                      <a:lnTo>
                        <a:pt x="228" y="65"/>
                      </a:lnTo>
                      <a:lnTo>
                        <a:pt x="224" y="63"/>
                      </a:lnTo>
                      <a:lnTo>
                        <a:pt x="220" y="65"/>
                      </a:lnTo>
                      <a:lnTo>
                        <a:pt x="220" y="63"/>
                      </a:lnTo>
                      <a:lnTo>
                        <a:pt x="215" y="57"/>
                      </a:lnTo>
                      <a:lnTo>
                        <a:pt x="211" y="57"/>
                      </a:lnTo>
                      <a:lnTo>
                        <a:pt x="207" y="61"/>
                      </a:lnTo>
                      <a:lnTo>
                        <a:pt x="206" y="61"/>
                      </a:lnTo>
                      <a:lnTo>
                        <a:pt x="202" y="65"/>
                      </a:lnTo>
                      <a:lnTo>
                        <a:pt x="200" y="65"/>
                      </a:lnTo>
                      <a:lnTo>
                        <a:pt x="200" y="61"/>
                      </a:lnTo>
                      <a:lnTo>
                        <a:pt x="202" y="57"/>
                      </a:lnTo>
                      <a:lnTo>
                        <a:pt x="200" y="56"/>
                      </a:lnTo>
                      <a:lnTo>
                        <a:pt x="200" y="50"/>
                      </a:lnTo>
                      <a:lnTo>
                        <a:pt x="196" y="50"/>
                      </a:lnTo>
                      <a:lnTo>
                        <a:pt x="194" y="46"/>
                      </a:lnTo>
                      <a:lnTo>
                        <a:pt x="191" y="44"/>
                      </a:lnTo>
                      <a:lnTo>
                        <a:pt x="189" y="39"/>
                      </a:lnTo>
                      <a:lnTo>
                        <a:pt x="189" y="37"/>
                      </a:lnTo>
                      <a:lnTo>
                        <a:pt x="187" y="33"/>
                      </a:lnTo>
                      <a:lnTo>
                        <a:pt x="183" y="33"/>
                      </a:lnTo>
                      <a:lnTo>
                        <a:pt x="182" y="33"/>
                      </a:lnTo>
                      <a:lnTo>
                        <a:pt x="178" y="28"/>
                      </a:lnTo>
                      <a:lnTo>
                        <a:pt x="180" y="28"/>
                      </a:lnTo>
                      <a:lnTo>
                        <a:pt x="182" y="26"/>
                      </a:lnTo>
                      <a:lnTo>
                        <a:pt x="182" y="22"/>
                      </a:lnTo>
                      <a:lnTo>
                        <a:pt x="183" y="22"/>
                      </a:lnTo>
                      <a:lnTo>
                        <a:pt x="183" y="18"/>
                      </a:lnTo>
                      <a:lnTo>
                        <a:pt x="183" y="17"/>
                      </a:lnTo>
                      <a:lnTo>
                        <a:pt x="182" y="13"/>
                      </a:lnTo>
                      <a:lnTo>
                        <a:pt x="183" y="11"/>
                      </a:lnTo>
                      <a:lnTo>
                        <a:pt x="183" y="7"/>
                      </a:lnTo>
                      <a:lnTo>
                        <a:pt x="182" y="9"/>
                      </a:lnTo>
                      <a:lnTo>
                        <a:pt x="178" y="9"/>
                      </a:lnTo>
                      <a:lnTo>
                        <a:pt x="172" y="11"/>
                      </a:lnTo>
                      <a:lnTo>
                        <a:pt x="167" y="11"/>
                      </a:lnTo>
                      <a:lnTo>
                        <a:pt x="167" y="9"/>
                      </a:lnTo>
                      <a:lnTo>
                        <a:pt x="167" y="7"/>
                      </a:lnTo>
                      <a:lnTo>
                        <a:pt x="169" y="5"/>
                      </a:lnTo>
                      <a:lnTo>
                        <a:pt x="169" y="4"/>
                      </a:lnTo>
                      <a:lnTo>
                        <a:pt x="169" y="0"/>
                      </a:lnTo>
                      <a:lnTo>
                        <a:pt x="165" y="2"/>
                      </a:lnTo>
                      <a:lnTo>
                        <a:pt x="163" y="7"/>
                      </a:lnTo>
                      <a:lnTo>
                        <a:pt x="161" y="9"/>
                      </a:lnTo>
                      <a:lnTo>
                        <a:pt x="156" y="13"/>
                      </a:lnTo>
                      <a:lnTo>
                        <a:pt x="157" y="17"/>
                      </a:lnTo>
                      <a:lnTo>
                        <a:pt x="156" y="20"/>
                      </a:lnTo>
                      <a:lnTo>
                        <a:pt x="154" y="20"/>
                      </a:lnTo>
                      <a:lnTo>
                        <a:pt x="141" y="37"/>
                      </a:lnTo>
                      <a:lnTo>
                        <a:pt x="137" y="35"/>
                      </a:lnTo>
                      <a:lnTo>
                        <a:pt x="131" y="30"/>
                      </a:lnTo>
                      <a:lnTo>
                        <a:pt x="122" y="28"/>
                      </a:lnTo>
                      <a:lnTo>
                        <a:pt x="122" y="35"/>
                      </a:lnTo>
                      <a:lnTo>
                        <a:pt x="119" y="39"/>
                      </a:lnTo>
                      <a:lnTo>
                        <a:pt x="115" y="39"/>
                      </a:lnTo>
                      <a:lnTo>
                        <a:pt x="111" y="39"/>
                      </a:lnTo>
                      <a:lnTo>
                        <a:pt x="109" y="43"/>
                      </a:lnTo>
                      <a:lnTo>
                        <a:pt x="107" y="44"/>
                      </a:lnTo>
                      <a:lnTo>
                        <a:pt x="107" y="52"/>
                      </a:lnTo>
                      <a:lnTo>
                        <a:pt x="100" y="54"/>
                      </a:lnTo>
                      <a:lnTo>
                        <a:pt x="96" y="52"/>
                      </a:lnTo>
                      <a:lnTo>
                        <a:pt x="94" y="52"/>
                      </a:lnTo>
                      <a:lnTo>
                        <a:pt x="91" y="54"/>
                      </a:lnTo>
                      <a:lnTo>
                        <a:pt x="91" y="52"/>
                      </a:lnTo>
                      <a:lnTo>
                        <a:pt x="85" y="50"/>
                      </a:lnTo>
                      <a:lnTo>
                        <a:pt x="81" y="50"/>
                      </a:lnTo>
                      <a:lnTo>
                        <a:pt x="80" y="52"/>
                      </a:lnTo>
                      <a:lnTo>
                        <a:pt x="78" y="54"/>
                      </a:lnTo>
                      <a:lnTo>
                        <a:pt x="72" y="59"/>
                      </a:lnTo>
                      <a:lnTo>
                        <a:pt x="70" y="76"/>
                      </a:lnTo>
                      <a:lnTo>
                        <a:pt x="70" y="87"/>
                      </a:lnTo>
                      <a:lnTo>
                        <a:pt x="67" y="93"/>
                      </a:lnTo>
                      <a:lnTo>
                        <a:pt x="68" y="100"/>
                      </a:lnTo>
                      <a:lnTo>
                        <a:pt x="61" y="104"/>
                      </a:lnTo>
                      <a:lnTo>
                        <a:pt x="59" y="107"/>
                      </a:lnTo>
                      <a:lnTo>
                        <a:pt x="56" y="107"/>
                      </a:lnTo>
                      <a:lnTo>
                        <a:pt x="54" y="109"/>
                      </a:lnTo>
                      <a:lnTo>
                        <a:pt x="54" y="113"/>
                      </a:lnTo>
                      <a:lnTo>
                        <a:pt x="54" y="117"/>
                      </a:lnTo>
                      <a:lnTo>
                        <a:pt x="52" y="119"/>
                      </a:lnTo>
                      <a:lnTo>
                        <a:pt x="52" y="124"/>
                      </a:lnTo>
                      <a:lnTo>
                        <a:pt x="52" y="128"/>
                      </a:lnTo>
                      <a:lnTo>
                        <a:pt x="48" y="130"/>
                      </a:lnTo>
                      <a:lnTo>
                        <a:pt x="48" y="130"/>
                      </a:lnTo>
                      <a:lnTo>
                        <a:pt x="44" y="135"/>
                      </a:lnTo>
                      <a:lnTo>
                        <a:pt x="43" y="135"/>
                      </a:lnTo>
                      <a:lnTo>
                        <a:pt x="39" y="133"/>
                      </a:lnTo>
                      <a:lnTo>
                        <a:pt x="37" y="130"/>
                      </a:lnTo>
                      <a:lnTo>
                        <a:pt x="35" y="130"/>
                      </a:lnTo>
                      <a:lnTo>
                        <a:pt x="31" y="131"/>
                      </a:lnTo>
                      <a:lnTo>
                        <a:pt x="31" y="135"/>
                      </a:lnTo>
                      <a:lnTo>
                        <a:pt x="31" y="139"/>
                      </a:lnTo>
                      <a:lnTo>
                        <a:pt x="26" y="141"/>
                      </a:lnTo>
                      <a:lnTo>
                        <a:pt x="24" y="144"/>
                      </a:lnTo>
                      <a:lnTo>
                        <a:pt x="22" y="148"/>
                      </a:lnTo>
                      <a:lnTo>
                        <a:pt x="20" y="152"/>
                      </a:lnTo>
                      <a:lnTo>
                        <a:pt x="17" y="157"/>
                      </a:lnTo>
                      <a:lnTo>
                        <a:pt x="11" y="163"/>
                      </a:lnTo>
                      <a:lnTo>
                        <a:pt x="7" y="167"/>
                      </a:lnTo>
                      <a:lnTo>
                        <a:pt x="4" y="169"/>
                      </a:lnTo>
                      <a:lnTo>
                        <a:pt x="0" y="180"/>
                      </a:lnTo>
                      <a:lnTo>
                        <a:pt x="2" y="185"/>
                      </a:lnTo>
                      <a:lnTo>
                        <a:pt x="5" y="193"/>
                      </a:lnTo>
                      <a:lnTo>
                        <a:pt x="9" y="198"/>
                      </a:lnTo>
                      <a:lnTo>
                        <a:pt x="13" y="198"/>
                      </a:lnTo>
                      <a:lnTo>
                        <a:pt x="17" y="194"/>
                      </a:lnTo>
                      <a:lnTo>
                        <a:pt x="18" y="196"/>
                      </a:lnTo>
                      <a:lnTo>
                        <a:pt x="20" y="200"/>
                      </a:lnTo>
                      <a:lnTo>
                        <a:pt x="24" y="198"/>
                      </a:lnTo>
                      <a:lnTo>
                        <a:pt x="24" y="194"/>
                      </a:lnTo>
                      <a:lnTo>
                        <a:pt x="26" y="194"/>
                      </a:lnTo>
                      <a:lnTo>
                        <a:pt x="31" y="200"/>
                      </a:lnTo>
                      <a:lnTo>
                        <a:pt x="35" y="200"/>
                      </a:lnTo>
                      <a:lnTo>
                        <a:pt x="39" y="204"/>
                      </a:lnTo>
                      <a:lnTo>
                        <a:pt x="43" y="206"/>
                      </a:lnTo>
                      <a:lnTo>
                        <a:pt x="43" y="213"/>
                      </a:lnTo>
                      <a:lnTo>
                        <a:pt x="43" y="219"/>
                      </a:lnTo>
                      <a:lnTo>
                        <a:pt x="43" y="222"/>
                      </a:lnTo>
                      <a:lnTo>
                        <a:pt x="48" y="224"/>
                      </a:lnTo>
                      <a:lnTo>
                        <a:pt x="50" y="226"/>
                      </a:lnTo>
                      <a:lnTo>
                        <a:pt x="52" y="230"/>
                      </a:lnTo>
                      <a:lnTo>
                        <a:pt x="52" y="235"/>
                      </a:lnTo>
                      <a:lnTo>
                        <a:pt x="54" y="237"/>
                      </a:lnTo>
                      <a:lnTo>
                        <a:pt x="54" y="239"/>
                      </a:lnTo>
                      <a:lnTo>
                        <a:pt x="59" y="243"/>
                      </a:lnTo>
                      <a:lnTo>
                        <a:pt x="59" y="245"/>
                      </a:lnTo>
                      <a:lnTo>
                        <a:pt x="61" y="248"/>
                      </a:lnTo>
                      <a:lnTo>
                        <a:pt x="63" y="250"/>
                      </a:lnTo>
                      <a:lnTo>
                        <a:pt x="67" y="252"/>
                      </a:lnTo>
                      <a:lnTo>
                        <a:pt x="70" y="254"/>
                      </a:lnTo>
                      <a:lnTo>
                        <a:pt x="76" y="256"/>
                      </a:lnTo>
                      <a:lnTo>
                        <a:pt x="80" y="254"/>
                      </a:lnTo>
                      <a:lnTo>
                        <a:pt x="81" y="254"/>
                      </a:lnTo>
                      <a:lnTo>
                        <a:pt x="85" y="252"/>
                      </a:lnTo>
                      <a:lnTo>
                        <a:pt x="91" y="252"/>
                      </a:lnTo>
                      <a:lnTo>
                        <a:pt x="96" y="250"/>
                      </a:lnTo>
                      <a:lnTo>
                        <a:pt x="100" y="248"/>
                      </a:lnTo>
                      <a:lnTo>
                        <a:pt x="104" y="248"/>
                      </a:lnTo>
                      <a:lnTo>
                        <a:pt x="107" y="252"/>
                      </a:lnTo>
                      <a:lnTo>
                        <a:pt x="109" y="254"/>
                      </a:lnTo>
                      <a:lnTo>
                        <a:pt x="113" y="256"/>
                      </a:lnTo>
                      <a:lnTo>
                        <a:pt x="117" y="254"/>
                      </a:lnTo>
                      <a:lnTo>
                        <a:pt x="117" y="248"/>
                      </a:lnTo>
                      <a:lnTo>
                        <a:pt x="119" y="250"/>
                      </a:lnTo>
                      <a:lnTo>
                        <a:pt x="119" y="254"/>
                      </a:lnTo>
                      <a:lnTo>
                        <a:pt x="120" y="259"/>
                      </a:lnTo>
                      <a:lnTo>
                        <a:pt x="120" y="263"/>
                      </a:lnTo>
                      <a:lnTo>
                        <a:pt x="119" y="265"/>
                      </a:lnTo>
                      <a:lnTo>
                        <a:pt x="115" y="267"/>
                      </a:lnTo>
                      <a:lnTo>
                        <a:pt x="117" y="270"/>
                      </a:lnTo>
                      <a:lnTo>
                        <a:pt x="119" y="270"/>
                      </a:lnTo>
                      <a:lnTo>
                        <a:pt x="124" y="272"/>
                      </a:lnTo>
                      <a:lnTo>
                        <a:pt x="124" y="274"/>
                      </a:lnTo>
                      <a:lnTo>
                        <a:pt x="126" y="280"/>
                      </a:lnTo>
                      <a:lnTo>
                        <a:pt x="128" y="282"/>
                      </a:lnTo>
                      <a:lnTo>
                        <a:pt x="130" y="282"/>
                      </a:lnTo>
                      <a:lnTo>
                        <a:pt x="124" y="293"/>
                      </a:lnTo>
                      <a:lnTo>
                        <a:pt x="126" y="295"/>
                      </a:lnTo>
                      <a:lnTo>
                        <a:pt x="130" y="296"/>
                      </a:lnTo>
                      <a:lnTo>
                        <a:pt x="133" y="295"/>
                      </a:lnTo>
                      <a:lnTo>
                        <a:pt x="135" y="295"/>
                      </a:lnTo>
                      <a:lnTo>
                        <a:pt x="141" y="298"/>
                      </a:lnTo>
                      <a:lnTo>
                        <a:pt x="141" y="300"/>
                      </a:lnTo>
                      <a:lnTo>
                        <a:pt x="141" y="306"/>
                      </a:lnTo>
                      <a:lnTo>
                        <a:pt x="141" y="309"/>
                      </a:lnTo>
                      <a:lnTo>
                        <a:pt x="141" y="313"/>
                      </a:lnTo>
                      <a:lnTo>
                        <a:pt x="139" y="319"/>
                      </a:lnTo>
                      <a:lnTo>
                        <a:pt x="139" y="324"/>
                      </a:lnTo>
                      <a:lnTo>
                        <a:pt x="139" y="330"/>
                      </a:lnTo>
                      <a:lnTo>
                        <a:pt x="141" y="332"/>
                      </a:lnTo>
                      <a:lnTo>
                        <a:pt x="137" y="335"/>
                      </a:lnTo>
                      <a:lnTo>
                        <a:pt x="135" y="335"/>
                      </a:lnTo>
                      <a:lnTo>
                        <a:pt x="133" y="333"/>
                      </a:lnTo>
                      <a:lnTo>
                        <a:pt x="130" y="339"/>
                      </a:lnTo>
                      <a:lnTo>
                        <a:pt x="130" y="343"/>
                      </a:lnTo>
                      <a:lnTo>
                        <a:pt x="130" y="348"/>
                      </a:lnTo>
                      <a:lnTo>
                        <a:pt x="130" y="354"/>
                      </a:lnTo>
                      <a:lnTo>
                        <a:pt x="128" y="358"/>
                      </a:lnTo>
                      <a:lnTo>
                        <a:pt x="124" y="361"/>
                      </a:lnTo>
                      <a:lnTo>
                        <a:pt x="124" y="369"/>
                      </a:lnTo>
                      <a:lnTo>
                        <a:pt x="120" y="371"/>
                      </a:lnTo>
                      <a:lnTo>
                        <a:pt x="119" y="372"/>
                      </a:lnTo>
                      <a:lnTo>
                        <a:pt x="117" y="374"/>
                      </a:lnTo>
                      <a:lnTo>
                        <a:pt x="119" y="376"/>
                      </a:lnTo>
                      <a:lnTo>
                        <a:pt x="122" y="378"/>
                      </a:lnTo>
                      <a:lnTo>
                        <a:pt x="124" y="382"/>
                      </a:lnTo>
                      <a:lnTo>
                        <a:pt x="120" y="384"/>
                      </a:lnTo>
                      <a:lnTo>
                        <a:pt x="120" y="385"/>
                      </a:lnTo>
                      <a:lnTo>
                        <a:pt x="124" y="387"/>
                      </a:lnTo>
                      <a:lnTo>
                        <a:pt x="126" y="387"/>
                      </a:lnTo>
                      <a:lnTo>
                        <a:pt x="130" y="389"/>
                      </a:lnTo>
                      <a:lnTo>
                        <a:pt x="133" y="391"/>
                      </a:lnTo>
                      <a:lnTo>
                        <a:pt x="135" y="393"/>
                      </a:lnTo>
                      <a:lnTo>
                        <a:pt x="139" y="395"/>
                      </a:lnTo>
                      <a:lnTo>
                        <a:pt x="141" y="396"/>
                      </a:lnTo>
                      <a:lnTo>
                        <a:pt x="141" y="400"/>
                      </a:lnTo>
                      <a:lnTo>
                        <a:pt x="139" y="404"/>
                      </a:lnTo>
                      <a:lnTo>
                        <a:pt x="137" y="406"/>
                      </a:lnTo>
                      <a:lnTo>
                        <a:pt x="137" y="411"/>
                      </a:lnTo>
                      <a:lnTo>
                        <a:pt x="141" y="411"/>
                      </a:lnTo>
                      <a:lnTo>
                        <a:pt x="141" y="413"/>
                      </a:lnTo>
                      <a:lnTo>
                        <a:pt x="141" y="417"/>
                      </a:lnTo>
                      <a:lnTo>
                        <a:pt x="139" y="419"/>
                      </a:lnTo>
                      <a:lnTo>
                        <a:pt x="135" y="421"/>
                      </a:lnTo>
                      <a:lnTo>
                        <a:pt x="135" y="422"/>
                      </a:lnTo>
                      <a:lnTo>
                        <a:pt x="141" y="422"/>
                      </a:lnTo>
                      <a:lnTo>
                        <a:pt x="141" y="424"/>
                      </a:lnTo>
                      <a:lnTo>
                        <a:pt x="143" y="428"/>
                      </a:lnTo>
                      <a:lnTo>
                        <a:pt x="144" y="432"/>
                      </a:lnTo>
                      <a:lnTo>
                        <a:pt x="146" y="434"/>
                      </a:lnTo>
                      <a:lnTo>
                        <a:pt x="150" y="434"/>
                      </a:lnTo>
                      <a:lnTo>
                        <a:pt x="156" y="434"/>
                      </a:lnTo>
                      <a:lnTo>
                        <a:pt x="157" y="432"/>
                      </a:lnTo>
                      <a:lnTo>
                        <a:pt x="161" y="430"/>
                      </a:lnTo>
                      <a:lnTo>
                        <a:pt x="163" y="428"/>
                      </a:lnTo>
                      <a:lnTo>
                        <a:pt x="167" y="422"/>
                      </a:lnTo>
                      <a:lnTo>
                        <a:pt x="170" y="422"/>
                      </a:lnTo>
                      <a:lnTo>
                        <a:pt x="172" y="422"/>
                      </a:lnTo>
                      <a:lnTo>
                        <a:pt x="178" y="422"/>
                      </a:lnTo>
                      <a:lnTo>
                        <a:pt x="183" y="426"/>
                      </a:lnTo>
                      <a:lnTo>
                        <a:pt x="185" y="428"/>
                      </a:lnTo>
                      <a:lnTo>
                        <a:pt x="189" y="434"/>
                      </a:lnTo>
                      <a:lnTo>
                        <a:pt x="183" y="439"/>
                      </a:lnTo>
                      <a:lnTo>
                        <a:pt x="183" y="443"/>
                      </a:lnTo>
                      <a:lnTo>
                        <a:pt x="183" y="448"/>
                      </a:lnTo>
                      <a:lnTo>
                        <a:pt x="183" y="450"/>
                      </a:lnTo>
                      <a:lnTo>
                        <a:pt x="183" y="454"/>
                      </a:lnTo>
                      <a:lnTo>
                        <a:pt x="180" y="456"/>
                      </a:lnTo>
                      <a:lnTo>
                        <a:pt x="180" y="460"/>
                      </a:lnTo>
                      <a:lnTo>
                        <a:pt x="182" y="463"/>
                      </a:lnTo>
                      <a:lnTo>
                        <a:pt x="183" y="465"/>
                      </a:lnTo>
                      <a:lnTo>
                        <a:pt x="187" y="465"/>
                      </a:lnTo>
                      <a:lnTo>
                        <a:pt x="185" y="471"/>
                      </a:lnTo>
                      <a:lnTo>
                        <a:pt x="185" y="471"/>
                      </a:lnTo>
                      <a:lnTo>
                        <a:pt x="189" y="471"/>
                      </a:lnTo>
                      <a:lnTo>
                        <a:pt x="189" y="472"/>
                      </a:lnTo>
                      <a:lnTo>
                        <a:pt x="187" y="474"/>
                      </a:lnTo>
                      <a:lnTo>
                        <a:pt x="189" y="476"/>
                      </a:lnTo>
                      <a:lnTo>
                        <a:pt x="191" y="482"/>
                      </a:lnTo>
                      <a:lnTo>
                        <a:pt x="196" y="487"/>
                      </a:lnTo>
                      <a:lnTo>
                        <a:pt x="200" y="487"/>
                      </a:lnTo>
                      <a:lnTo>
                        <a:pt x="202" y="493"/>
                      </a:lnTo>
                      <a:lnTo>
                        <a:pt x="206" y="495"/>
                      </a:lnTo>
                      <a:lnTo>
                        <a:pt x="207" y="497"/>
                      </a:lnTo>
                      <a:lnTo>
                        <a:pt x="211" y="498"/>
                      </a:lnTo>
                      <a:lnTo>
                        <a:pt x="211" y="502"/>
                      </a:lnTo>
                      <a:lnTo>
                        <a:pt x="209" y="504"/>
                      </a:lnTo>
                      <a:lnTo>
                        <a:pt x="207" y="508"/>
                      </a:lnTo>
                      <a:lnTo>
                        <a:pt x="206" y="510"/>
                      </a:lnTo>
                      <a:lnTo>
                        <a:pt x="206" y="513"/>
                      </a:lnTo>
                      <a:lnTo>
                        <a:pt x="202" y="513"/>
                      </a:lnTo>
                      <a:lnTo>
                        <a:pt x="200" y="511"/>
                      </a:lnTo>
                      <a:lnTo>
                        <a:pt x="200" y="513"/>
                      </a:lnTo>
                      <a:lnTo>
                        <a:pt x="198" y="515"/>
                      </a:lnTo>
                      <a:lnTo>
                        <a:pt x="194" y="515"/>
                      </a:lnTo>
                      <a:lnTo>
                        <a:pt x="194" y="513"/>
                      </a:lnTo>
                      <a:lnTo>
                        <a:pt x="191" y="510"/>
                      </a:lnTo>
                      <a:lnTo>
                        <a:pt x="187" y="511"/>
                      </a:lnTo>
                      <a:lnTo>
                        <a:pt x="187" y="515"/>
                      </a:lnTo>
                      <a:lnTo>
                        <a:pt x="185" y="519"/>
                      </a:lnTo>
                      <a:lnTo>
                        <a:pt x="183" y="521"/>
                      </a:lnTo>
                      <a:lnTo>
                        <a:pt x="183" y="524"/>
                      </a:lnTo>
                      <a:lnTo>
                        <a:pt x="183" y="528"/>
                      </a:lnTo>
                      <a:lnTo>
                        <a:pt x="183" y="530"/>
                      </a:lnTo>
                      <a:lnTo>
                        <a:pt x="183" y="534"/>
                      </a:lnTo>
                      <a:lnTo>
                        <a:pt x="180" y="534"/>
                      </a:lnTo>
                      <a:lnTo>
                        <a:pt x="178" y="537"/>
                      </a:lnTo>
                      <a:lnTo>
                        <a:pt x="180" y="539"/>
                      </a:lnTo>
                      <a:lnTo>
                        <a:pt x="180" y="541"/>
                      </a:lnTo>
                      <a:lnTo>
                        <a:pt x="178" y="543"/>
                      </a:lnTo>
                      <a:lnTo>
                        <a:pt x="176" y="547"/>
                      </a:lnTo>
                      <a:lnTo>
                        <a:pt x="174" y="550"/>
                      </a:lnTo>
                      <a:lnTo>
                        <a:pt x="170" y="552"/>
                      </a:lnTo>
                      <a:lnTo>
                        <a:pt x="169" y="556"/>
                      </a:lnTo>
                      <a:lnTo>
                        <a:pt x="170" y="558"/>
                      </a:lnTo>
                      <a:lnTo>
                        <a:pt x="172" y="561"/>
                      </a:lnTo>
                      <a:lnTo>
                        <a:pt x="180" y="567"/>
                      </a:lnTo>
                      <a:lnTo>
                        <a:pt x="182" y="569"/>
                      </a:lnTo>
                      <a:lnTo>
                        <a:pt x="183" y="571"/>
                      </a:lnTo>
                      <a:lnTo>
                        <a:pt x="185" y="571"/>
                      </a:lnTo>
                      <a:lnTo>
                        <a:pt x="187" y="569"/>
                      </a:lnTo>
                      <a:lnTo>
                        <a:pt x="189" y="571"/>
                      </a:lnTo>
                      <a:lnTo>
                        <a:pt x="191" y="567"/>
                      </a:lnTo>
                      <a:lnTo>
                        <a:pt x="198" y="567"/>
                      </a:lnTo>
                      <a:lnTo>
                        <a:pt x="200" y="567"/>
                      </a:lnTo>
                      <a:lnTo>
                        <a:pt x="202" y="569"/>
                      </a:lnTo>
                      <a:lnTo>
                        <a:pt x="209" y="567"/>
                      </a:lnTo>
                      <a:lnTo>
                        <a:pt x="213" y="569"/>
                      </a:lnTo>
                      <a:lnTo>
                        <a:pt x="211" y="573"/>
                      </a:lnTo>
                      <a:lnTo>
                        <a:pt x="215" y="574"/>
                      </a:lnTo>
                      <a:lnTo>
                        <a:pt x="219" y="569"/>
                      </a:lnTo>
                      <a:lnTo>
                        <a:pt x="224" y="571"/>
                      </a:lnTo>
                      <a:lnTo>
                        <a:pt x="226" y="563"/>
                      </a:lnTo>
                      <a:lnTo>
                        <a:pt x="220" y="558"/>
                      </a:lnTo>
                      <a:lnTo>
                        <a:pt x="219" y="556"/>
                      </a:lnTo>
                      <a:lnTo>
                        <a:pt x="215" y="552"/>
                      </a:lnTo>
                      <a:lnTo>
                        <a:pt x="215" y="550"/>
                      </a:lnTo>
                      <a:lnTo>
                        <a:pt x="219" y="545"/>
                      </a:lnTo>
                      <a:lnTo>
                        <a:pt x="220" y="543"/>
                      </a:lnTo>
                      <a:lnTo>
                        <a:pt x="226" y="541"/>
                      </a:lnTo>
                      <a:lnTo>
                        <a:pt x="228" y="541"/>
                      </a:lnTo>
                      <a:lnTo>
                        <a:pt x="232" y="539"/>
                      </a:lnTo>
                      <a:lnTo>
                        <a:pt x="230" y="535"/>
                      </a:lnTo>
                      <a:lnTo>
                        <a:pt x="230" y="534"/>
                      </a:lnTo>
                      <a:lnTo>
                        <a:pt x="232" y="534"/>
                      </a:lnTo>
                      <a:lnTo>
                        <a:pt x="232" y="534"/>
                      </a:lnTo>
                      <a:lnTo>
                        <a:pt x="235" y="532"/>
                      </a:lnTo>
                      <a:lnTo>
                        <a:pt x="237" y="530"/>
                      </a:lnTo>
                      <a:lnTo>
                        <a:pt x="239" y="528"/>
                      </a:lnTo>
                      <a:lnTo>
                        <a:pt x="241" y="530"/>
                      </a:lnTo>
                      <a:lnTo>
                        <a:pt x="248" y="528"/>
                      </a:lnTo>
                      <a:lnTo>
                        <a:pt x="250" y="530"/>
                      </a:lnTo>
                      <a:lnTo>
                        <a:pt x="248" y="535"/>
                      </a:lnTo>
                      <a:lnTo>
                        <a:pt x="250" y="537"/>
                      </a:lnTo>
                      <a:lnTo>
                        <a:pt x="257" y="535"/>
                      </a:lnTo>
                      <a:lnTo>
                        <a:pt x="259" y="537"/>
                      </a:lnTo>
                      <a:lnTo>
                        <a:pt x="263" y="539"/>
                      </a:lnTo>
                      <a:lnTo>
                        <a:pt x="267" y="539"/>
                      </a:lnTo>
                      <a:lnTo>
                        <a:pt x="270" y="541"/>
                      </a:lnTo>
                      <a:lnTo>
                        <a:pt x="272" y="541"/>
                      </a:lnTo>
                      <a:lnTo>
                        <a:pt x="276" y="547"/>
                      </a:lnTo>
                      <a:lnTo>
                        <a:pt x="280" y="547"/>
                      </a:lnTo>
                      <a:lnTo>
                        <a:pt x="282" y="547"/>
                      </a:lnTo>
                      <a:lnTo>
                        <a:pt x="283" y="543"/>
                      </a:lnTo>
                      <a:lnTo>
                        <a:pt x="285" y="541"/>
                      </a:lnTo>
                      <a:lnTo>
                        <a:pt x="287" y="537"/>
                      </a:lnTo>
                      <a:lnTo>
                        <a:pt x="291" y="537"/>
                      </a:lnTo>
                      <a:lnTo>
                        <a:pt x="293" y="541"/>
                      </a:lnTo>
                      <a:lnTo>
                        <a:pt x="295" y="543"/>
                      </a:lnTo>
                      <a:lnTo>
                        <a:pt x="296" y="541"/>
                      </a:lnTo>
                      <a:lnTo>
                        <a:pt x="302" y="541"/>
                      </a:lnTo>
                      <a:lnTo>
                        <a:pt x="302" y="541"/>
                      </a:lnTo>
                      <a:lnTo>
                        <a:pt x="300" y="539"/>
                      </a:lnTo>
                      <a:lnTo>
                        <a:pt x="302" y="535"/>
                      </a:lnTo>
                      <a:lnTo>
                        <a:pt x="304" y="532"/>
                      </a:lnTo>
                      <a:lnTo>
                        <a:pt x="307" y="532"/>
                      </a:lnTo>
                      <a:lnTo>
                        <a:pt x="309" y="534"/>
                      </a:lnTo>
                      <a:lnTo>
                        <a:pt x="315" y="530"/>
                      </a:lnTo>
                      <a:lnTo>
                        <a:pt x="317" y="524"/>
                      </a:lnTo>
                      <a:lnTo>
                        <a:pt x="320" y="523"/>
                      </a:lnTo>
                      <a:lnTo>
                        <a:pt x="328" y="524"/>
                      </a:lnTo>
                      <a:lnTo>
                        <a:pt x="332" y="524"/>
                      </a:lnTo>
                      <a:lnTo>
                        <a:pt x="332" y="521"/>
                      </a:lnTo>
                      <a:lnTo>
                        <a:pt x="333" y="517"/>
                      </a:lnTo>
                      <a:lnTo>
                        <a:pt x="337" y="513"/>
                      </a:lnTo>
                      <a:lnTo>
                        <a:pt x="343" y="515"/>
                      </a:lnTo>
                      <a:lnTo>
                        <a:pt x="345" y="513"/>
                      </a:lnTo>
                      <a:lnTo>
                        <a:pt x="348" y="513"/>
                      </a:lnTo>
                      <a:lnTo>
                        <a:pt x="350" y="515"/>
                      </a:lnTo>
                      <a:lnTo>
                        <a:pt x="352" y="517"/>
                      </a:lnTo>
                      <a:lnTo>
                        <a:pt x="354" y="515"/>
                      </a:lnTo>
                      <a:lnTo>
                        <a:pt x="356" y="513"/>
                      </a:lnTo>
                      <a:lnTo>
                        <a:pt x="359" y="511"/>
                      </a:lnTo>
                      <a:lnTo>
                        <a:pt x="365" y="513"/>
                      </a:lnTo>
                      <a:lnTo>
                        <a:pt x="361" y="517"/>
                      </a:lnTo>
                      <a:lnTo>
                        <a:pt x="367" y="524"/>
                      </a:lnTo>
                      <a:lnTo>
                        <a:pt x="370" y="524"/>
                      </a:lnTo>
                      <a:lnTo>
                        <a:pt x="372" y="524"/>
                      </a:lnTo>
                      <a:lnTo>
                        <a:pt x="387" y="517"/>
                      </a:lnTo>
                      <a:lnTo>
                        <a:pt x="389" y="519"/>
                      </a:lnTo>
                      <a:lnTo>
                        <a:pt x="393" y="517"/>
                      </a:lnTo>
                      <a:lnTo>
                        <a:pt x="389" y="513"/>
                      </a:lnTo>
                      <a:lnTo>
                        <a:pt x="391" y="511"/>
                      </a:lnTo>
                      <a:lnTo>
                        <a:pt x="385" y="508"/>
                      </a:lnTo>
                      <a:lnTo>
                        <a:pt x="383" y="508"/>
                      </a:lnTo>
                      <a:lnTo>
                        <a:pt x="380" y="504"/>
                      </a:lnTo>
                      <a:lnTo>
                        <a:pt x="393" y="502"/>
                      </a:lnTo>
                      <a:lnTo>
                        <a:pt x="396" y="500"/>
                      </a:lnTo>
                      <a:lnTo>
                        <a:pt x="400" y="502"/>
                      </a:lnTo>
                      <a:lnTo>
                        <a:pt x="406" y="504"/>
                      </a:lnTo>
                      <a:lnTo>
                        <a:pt x="409" y="506"/>
                      </a:lnTo>
                      <a:lnTo>
                        <a:pt x="413" y="506"/>
                      </a:lnTo>
                      <a:lnTo>
                        <a:pt x="432" y="511"/>
                      </a:lnTo>
                      <a:lnTo>
                        <a:pt x="437" y="511"/>
                      </a:lnTo>
                      <a:lnTo>
                        <a:pt x="441" y="510"/>
                      </a:lnTo>
                      <a:lnTo>
                        <a:pt x="445" y="508"/>
                      </a:lnTo>
                      <a:lnTo>
                        <a:pt x="445" y="506"/>
                      </a:lnTo>
                      <a:lnTo>
                        <a:pt x="445" y="504"/>
                      </a:lnTo>
                      <a:lnTo>
                        <a:pt x="448" y="502"/>
                      </a:lnTo>
                      <a:lnTo>
                        <a:pt x="450" y="504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6" name="Freeform 132"/>
                <p:cNvSpPr>
                  <a:spLocks/>
                </p:cNvSpPr>
                <p:nvPr/>
              </p:nvSpPr>
              <p:spPr bwMode="auto">
                <a:xfrm rot="19603916">
                  <a:off x="-4203670" y="-11495307"/>
                  <a:ext cx="5011782" cy="3132443"/>
                </a:xfrm>
                <a:custGeom>
                  <a:avLst/>
                  <a:gdLst>
                    <a:gd name="T0" fmla="*/ 839 w 880"/>
                    <a:gd name="T1" fmla="*/ 225 h 541"/>
                    <a:gd name="T2" fmla="*/ 822 w 880"/>
                    <a:gd name="T3" fmla="*/ 258 h 541"/>
                    <a:gd name="T4" fmla="*/ 819 w 880"/>
                    <a:gd name="T5" fmla="*/ 284 h 541"/>
                    <a:gd name="T6" fmla="*/ 789 w 880"/>
                    <a:gd name="T7" fmla="*/ 291 h 541"/>
                    <a:gd name="T8" fmla="*/ 780 w 880"/>
                    <a:gd name="T9" fmla="*/ 302 h 541"/>
                    <a:gd name="T10" fmla="*/ 782 w 880"/>
                    <a:gd name="T11" fmla="*/ 343 h 541"/>
                    <a:gd name="T12" fmla="*/ 782 w 880"/>
                    <a:gd name="T13" fmla="*/ 377 h 541"/>
                    <a:gd name="T14" fmla="*/ 770 w 880"/>
                    <a:gd name="T15" fmla="*/ 430 h 541"/>
                    <a:gd name="T16" fmla="*/ 778 w 880"/>
                    <a:gd name="T17" fmla="*/ 462 h 541"/>
                    <a:gd name="T18" fmla="*/ 754 w 880"/>
                    <a:gd name="T19" fmla="*/ 486 h 541"/>
                    <a:gd name="T20" fmla="*/ 732 w 880"/>
                    <a:gd name="T21" fmla="*/ 514 h 541"/>
                    <a:gd name="T22" fmla="*/ 698 w 880"/>
                    <a:gd name="T23" fmla="*/ 521 h 541"/>
                    <a:gd name="T24" fmla="*/ 695 w 880"/>
                    <a:gd name="T25" fmla="*/ 473 h 541"/>
                    <a:gd name="T26" fmla="*/ 648 w 880"/>
                    <a:gd name="T27" fmla="*/ 478 h 541"/>
                    <a:gd name="T28" fmla="*/ 611 w 880"/>
                    <a:gd name="T29" fmla="*/ 478 h 541"/>
                    <a:gd name="T30" fmla="*/ 587 w 880"/>
                    <a:gd name="T31" fmla="*/ 495 h 541"/>
                    <a:gd name="T32" fmla="*/ 543 w 880"/>
                    <a:gd name="T33" fmla="*/ 467 h 541"/>
                    <a:gd name="T34" fmla="*/ 480 w 880"/>
                    <a:gd name="T35" fmla="*/ 458 h 541"/>
                    <a:gd name="T36" fmla="*/ 454 w 880"/>
                    <a:gd name="T37" fmla="*/ 425 h 541"/>
                    <a:gd name="T38" fmla="*/ 443 w 880"/>
                    <a:gd name="T39" fmla="*/ 401 h 541"/>
                    <a:gd name="T40" fmla="*/ 385 w 880"/>
                    <a:gd name="T41" fmla="*/ 436 h 541"/>
                    <a:gd name="T42" fmla="*/ 342 w 880"/>
                    <a:gd name="T43" fmla="*/ 447 h 541"/>
                    <a:gd name="T44" fmla="*/ 296 w 880"/>
                    <a:gd name="T45" fmla="*/ 428 h 541"/>
                    <a:gd name="T46" fmla="*/ 279 w 880"/>
                    <a:gd name="T47" fmla="*/ 395 h 541"/>
                    <a:gd name="T48" fmla="*/ 248 w 880"/>
                    <a:gd name="T49" fmla="*/ 352 h 541"/>
                    <a:gd name="T50" fmla="*/ 226 w 880"/>
                    <a:gd name="T51" fmla="*/ 364 h 541"/>
                    <a:gd name="T52" fmla="*/ 192 w 880"/>
                    <a:gd name="T53" fmla="*/ 364 h 541"/>
                    <a:gd name="T54" fmla="*/ 165 w 880"/>
                    <a:gd name="T55" fmla="*/ 365 h 541"/>
                    <a:gd name="T56" fmla="*/ 124 w 880"/>
                    <a:gd name="T57" fmla="*/ 349 h 541"/>
                    <a:gd name="T58" fmla="*/ 96 w 880"/>
                    <a:gd name="T59" fmla="*/ 323 h 541"/>
                    <a:gd name="T60" fmla="*/ 92 w 880"/>
                    <a:gd name="T61" fmla="*/ 310 h 541"/>
                    <a:gd name="T62" fmla="*/ 72 w 880"/>
                    <a:gd name="T63" fmla="*/ 295 h 541"/>
                    <a:gd name="T64" fmla="*/ 44 w 880"/>
                    <a:gd name="T65" fmla="*/ 276 h 541"/>
                    <a:gd name="T66" fmla="*/ 33 w 880"/>
                    <a:gd name="T67" fmla="*/ 251 h 541"/>
                    <a:gd name="T68" fmla="*/ 13 w 880"/>
                    <a:gd name="T69" fmla="*/ 232 h 541"/>
                    <a:gd name="T70" fmla="*/ 31 w 880"/>
                    <a:gd name="T71" fmla="*/ 182 h 541"/>
                    <a:gd name="T72" fmla="*/ 78 w 880"/>
                    <a:gd name="T73" fmla="*/ 149 h 541"/>
                    <a:gd name="T74" fmla="*/ 74 w 880"/>
                    <a:gd name="T75" fmla="*/ 93 h 541"/>
                    <a:gd name="T76" fmla="*/ 96 w 880"/>
                    <a:gd name="T77" fmla="*/ 56 h 541"/>
                    <a:gd name="T78" fmla="*/ 91 w 880"/>
                    <a:gd name="T79" fmla="*/ 24 h 541"/>
                    <a:gd name="T80" fmla="*/ 115 w 880"/>
                    <a:gd name="T81" fmla="*/ 13 h 541"/>
                    <a:gd name="T82" fmla="*/ 155 w 880"/>
                    <a:gd name="T83" fmla="*/ 30 h 541"/>
                    <a:gd name="T84" fmla="*/ 191 w 880"/>
                    <a:gd name="T85" fmla="*/ 49 h 541"/>
                    <a:gd name="T86" fmla="*/ 220 w 880"/>
                    <a:gd name="T87" fmla="*/ 43 h 541"/>
                    <a:gd name="T88" fmla="*/ 242 w 880"/>
                    <a:gd name="T89" fmla="*/ 50 h 541"/>
                    <a:gd name="T90" fmla="*/ 278 w 880"/>
                    <a:gd name="T91" fmla="*/ 60 h 541"/>
                    <a:gd name="T92" fmla="*/ 318 w 880"/>
                    <a:gd name="T93" fmla="*/ 65 h 541"/>
                    <a:gd name="T94" fmla="*/ 372 w 880"/>
                    <a:gd name="T95" fmla="*/ 82 h 541"/>
                    <a:gd name="T96" fmla="*/ 387 w 880"/>
                    <a:gd name="T97" fmla="*/ 78 h 541"/>
                    <a:gd name="T98" fmla="*/ 430 w 880"/>
                    <a:gd name="T99" fmla="*/ 69 h 541"/>
                    <a:gd name="T100" fmla="*/ 478 w 880"/>
                    <a:gd name="T101" fmla="*/ 52 h 541"/>
                    <a:gd name="T102" fmla="*/ 487 w 880"/>
                    <a:gd name="T103" fmla="*/ 15 h 541"/>
                    <a:gd name="T104" fmla="*/ 531 w 880"/>
                    <a:gd name="T105" fmla="*/ 26 h 541"/>
                    <a:gd name="T106" fmla="*/ 557 w 880"/>
                    <a:gd name="T107" fmla="*/ 52 h 541"/>
                    <a:gd name="T108" fmla="*/ 580 w 880"/>
                    <a:gd name="T109" fmla="*/ 95 h 541"/>
                    <a:gd name="T110" fmla="*/ 619 w 880"/>
                    <a:gd name="T111" fmla="*/ 89 h 541"/>
                    <a:gd name="T112" fmla="*/ 663 w 880"/>
                    <a:gd name="T113" fmla="*/ 82 h 541"/>
                    <a:gd name="T114" fmla="*/ 713 w 880"/>
                    <a:gd name="T115" fmla="*/ 112 h 541"/>
                    <a:gd name="T116" fmla="*/ 763 w 880"/>
                    <a:gd name="T117" fmla="*/ 123 h 541"/>
                    <a:gd name="T118" fmla="*/ 824 w 880"/>
                    <a:gd name="T119" fmla="*/ 123 h 541"/>
                    <a:gd name="T120" fmla="*/ 861 w 880"/>
                    <a:gd name="T121" fmla="*/ 119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880" h="541">
                      <a:moveTo>
                        <a:pt x="872" y="225"/>
                      </a:moveTo>
                      <a:lnTo>
                        <a:pt x="869" y="226"/>
                      </a:lnTo>
                      <a:lnTo>
                        <a:pt x="865" y="228"/>
                      </a:lnTo>
                      <a:lnTo>
                        <a:pt x="863" y="230"/>
                      </a:lnTo>
                      <a:lnTo>
                        <a:pt x="861" y="226"/>
                      </a:lnTo>
                      <a:lnTo>
                        <a:pt x="858" y="226"/>
                      </a:lnTo>
                      <a:lnTo>
                        <a:pt x="856" y="228"/>
                      </a:lnTo>
                      <a:lnTo>
                        <a:pt x="852" y="226"/>
                      </a:lnTo>
                      <a:lnTo>
                        <a:pt x="852" y="223"/>
                      </a:lnTo>
                      <a:lnTo>
                        <a:pt x="850" y="223"/>
                      </a:lnTo>
                      <a:lnTo>
                        <a:pt x="846" y="223"/>
                      </a:lnTo>
                      <a:lnTo>
                        <a:pt x="846" y="225"/>
                      </a:lnTo>
                      <a:lnTo>
                        <a:pt x="846" y="226"/>
                      </a:lnTo>
                      <a:lnTo>
                        <a:pt x="843" y="226"/>
                      </a:lnTo>
                      <a:lnTo>
                        <a:pt x="841" y="225"/>
                      </a:lnTo>
                      <a:lnTo>
                        <a:pt x="839" y="225"/>
                      </a:lnTo>
                      <a:lnTo>
                        <a:pt x="837" y="230"/>
                      </a:lnTo>
                      <a:lnTo>
                        <a:pt x="839" y="232"/>
                      </a:lnTo>
                      <a:lnTo>
                        <a:pt x="839" y="236"/>
                      </a:lnTo>
                      <a:lnTo>
                        <a:pt x="837" y="238"/>
                      </a:lnTo>
                      <a:lnTo>
                        <a:pt x="835" y="239"/>
                      </a:lnTo>
                      <a:lnTo>
                        <a:pt x="830" y="239"/>
                      </a:lnTo>
                      <a:lnTo>
                        <a:pt x="828" y="239"/>
                      </a:lnTo>
                      <a:lnTo>
                        <a:pt x="824" y="241"/>
                      </a:lnTo>
                      <a:lnTo>
                        <a:pt x="824" y="241"/>
                      </a:lnTo>
                      <a:lnTo>
                        <a:pt x="819" y="241"/>
                      </a:lnTo>
                      <a:lnTo>
                        <a:pt x="819" y="243"/>
                      </a:lnTo>
                      <a:lnTo>
                        <a:pt x="820" y="245"/>
                      </a:lnTo>
                      <a:lnTo>
                        <a:pt x="822" y="247"/>
                      </a:lnTo>
                      <a:lnTo>
                        <a:pt x="819" y="251"/>
                      </a:lnTo>
                      <a:lnTo>
                        <a:pt x="820" y="254"/>
                      </a:lnTo>
                      <a:lnTo>
                        <a:pt x="822" y="258"/>
                      </a:lnTo>
                      <a:lnTo>
                        <a:pt x="826" y="258"/>
                      </a:lnTo>
                      <a:lnTo>
                        <a:pt x="828" y="262"/>
                      </a:lnTo>
                      <a:lnTo>
                        <a:pt x="828" y="263"/>
                      </a:lnTo>
                      <a:lnTo>
                        <a:pt x="830" y="265"/>
                      </a:lnTo>
                      <a:lnTo>
                        <a:pt x="830" y="269"/>
                      </a:lnTo>
                      <a:lnTo>
                        <a:pt x="828" y="273"/>
                      </a:lnTo>
                      <a:lnTo>
                        <a:pt x="830" y="276"/>
                      </a:lnTo>
                      <a:lnTo>
                        <a:pt x="830" y="278"/>
                      </a:lnTo>
                      <a:lnTo>
                        <a:pt x="830" y="282"/>
                      </a:lnTo>
                      <a:lnTo>
                        <a:pt x="830" y="284"/>
                      </a:lnTo>
                      <a:lnTo>
                        <a:pt x="830" y="288"/>
                      </a:lnTo>
                      <a:lnTo>
                        <a:pt x="830" y="291"/>
                      </a:lnTo>
                      <a:lnTo>
                        <a:pt x="828" y="291"/>
                      </a:lnTo>
                      <a:lnTo>
                        <a:pt x="826" y="289"/>
                      </a:lnTo>
                      <a:lnTo>
                        <a:pt x="824" y="286"/>
                      </a:lnTo>
                      <a:lnTo>
                        <a:pt x="819" y="284"/>
                      </a:lnTo>
                      <a:lnTo>
                        <a:pt x="817" y="284"/>
                      </a:lnTo>
                      <a:lnTo>
                        <a:pt x="817" y="286"/>
                      </a:lnTo>
                      <a:lnTo>
                        <a:pt x="813" y="286"/>
                      </a:lnTo>
                      <a:lnTo>
                        <a:pt x="811" y="286"/>
                      </a:lnTo>
                      <a:lnTo>
                        <a:pt x="809" y="286"/>
                      </a:lnTo>
                      <a:lnTo>
                        <a:pt x="809" y="289"/>
                      </a:lnTo>
                      <a:lnTo>
                        <a:pt x="808" y="291"/>
                      </a:lnTo>
                      <a:lnTo>
                        <a:pt x="804" y="293"/>
                      </a:lnTo>
                      <a:lnTo>
                        <a:pt x="802" y="293"/>
                      </a:lnTo>
                      <a:lnTo>
                        <a:pt x="798" y="289"/>
                      </a:lnTo>
                      <a:lnTo>
                        <a:pt x="798" y="288"/>
                      </a:lnTo>
                      <a:lnTo>
                        <a:pt x="795" y="288"/>
                      </a:lnTo>
                      <a:lnTo>
                        <a:pt x="793" y="286"/>
                      </a:lnTo>
                      <a:lnTo>
                        <a:pt x="791" y="286"/>
                      </a:lnTo>
                      <a:lnTo>
                        <a:pt x="787" y="289"/>
                      </a:lnTo>
                      <a:lnTo>
                        <a:pt x="789" y="291"/>
                      </a:lnTo>
                      <a:lnTo>
                        <a:pt x="791" y="295"/>
                      </a:lnTo>
                      <a:lnTo>
                        <a:pt x="791" y="297"/>
                      </a:lnTo>
                      <a:lnTo>
                        <a:pt x="791" y="301"/>
                      </a:lnTo>
                      <a:lnTo>
                        <a:pt x="793" y="302"/>
                      </a:lnTo>
                      <a:lnTo>
                        <a:pt x="795" y="306"/>
                      </a:lnTo>
                      <a:lnTo>
                        <a:pt x="793" y="306"/>
                      </a:lnTo>
                      <a:lnTo>
                        <a:pt x="791" y="306"/>
                      </a:lnTo>
                      <a:lnTo>
                        <a:pt x="789" y="306"/>
                      </a:lnTo>
                      <a:lnTo>
                        <a:pt x="787" y="302"/>
                      </a:lnTo>
                      <a:lnTo>
                        <a:pt x="787" y="301"/>
                      </a:lnTo>
                      <a:lnTo>
                        <a:pt x="783" y="297"/>
                      </a:lnTo>
                      <a:lnTo>
                        <a:pt x="782" y="297"/>
                      </a:lnTo>
                      <a:lnTo>
                        <a:pt x="780" y="297"/>
                      </a:lnTo>
                      <a:lnTo>
                        <a:pt x="778" y="297"/>
                      </a:lnTo>
                      <a:lnTo>
                        <a:pt x="778" y="301"/>
                      </a:lnTo>
                      <a:lnTo>
                        <a:pt x="780" y="302"/>
                      </a:lnTo>
                      <a:lnTo>
                        <a:pt x="782" y="302"/>
                      </a:lnTo>
                      <a:lnTo>
                        <a:pt x="782" y="306"/>
                      </a:lnTo>
                      <a:lnTo>
                        <a:pt x="780" y="306"/>
                      </a:lnTo>
                      <a:lnTo>
                        <a:pt x="778" y="306"/>
                      </a:lnTo>
                      <a:lnTo>
                        <a:pt x="774" y="306"/>
                      </a:lnTo>
                      <a:lnTo>
                        <a:pt x="772" y="306"/>
                      </a:lnTo>
                      <a:lnTo>
                        <a:pt x="770" y="308"/>
                      </a:lnTo>
                      <a:lnTo>
                        <a:pt x="770" y="312"/>
                      </a:lnTo>
                      <a:lnTo>
                        <a:pt x="770" y="312"/>
                      </a:lnTo>
                      <a:lnTo>
                        <a:pt x="782" y="321"/>
                      </a:lnTo>
                      <a:lnTo>
                        <a:pt x="782" y="323"/>
                      </a:lnTo>
                      <a:lnTo>
                        <a:pt x="782" y="326"/>
                      </a:lnTo>
                      <a:lnTo>
                        <a:pt x="782" y="330"/>
                      </a:lnTo>
                      <a:lnTo>
                        <a:pt x="782" y="336"/>
                      </a:lnTo>
                      <a:lnTo>
                        <a:pt x="782" y="338"/>
                      </a:lnTo>
                      <a:lnTo>
                        <a:pt x="782" y="343"/>
                      </a:lnTo>
                      <a:lnTo>
                        <a:pt x="782" y="345"/>
                      </a:lnTo>
                      <a:lnTo>
                        <a:pt x="782" y="349"/>
                      </a:lnTo>
                      <a:lnTo>
                        <a:pt x="780" y="349"/>
                      </a:lnTo>
                      <a:lnTo>
                        <a:pt x="778" y="349"/>
                      </a:lnTo>
                      <a:lnTo>
                        <a:pt x="776" y="354"/>
                      </a:lnTo>
                      <a:lnTo>
                        <a:pt x="776" y="356"/>
                      </a:lnTo>
                      <a:lnTo>
                        <a:pt x="776" y="360"/>
                      </a:lnTo>
                      <a:lnTo>
                        <a:pt x="780" y="360"/>
                      </a:lnTo>
                      <a:lnTo>
                        <a:pt x="780" y="364"/>
                      </a:lnTo>
                      <a:lnTo>
                        <a:pt x="782" y="365"/>
                      </a:lnTo>
                      <a:lnTo>
                        <a:pt x="783" y="365"/>
                      </a:lnTo>
                      <a:lnTo>
                        <a:pt x="783" y="369"/>
                      </a:lnTo>
                      <a:lnTo>
                        <a:pt x="782" y="369"/>
                      </a:lnTo>
                      <a:lnTo>
                        <a:pt x="782" y="373"/>
                      </a:lnTo>
                      <a:lnTo>
                        <a:pt x="782" y="377"/>
                      </a:lnTo>
                      <a:lnTo>
                        <a:pt x="782" y="377"/>
                      </a:lnTo>
                      <a:lnTo>
                        <a:pt x="780" y="382"/>
                      </a:lnTo>
                      <a:lnTo>
                        <a:pt x="778" y="382"/>
                      </a:lnTo>
                      <a:lnTo>
                        <a:pt x="776" y="386"/>
                      </a:lnTo>
                      <a:lnTo>
                        <a:pt x="770" y="388"/>
                      </a:lnTo>
                      <a:lnTo>
                        <a:pt x="770" y="389"/>
                      </a:lnTo>
                      <a:lnTo>
                        <a:pt x="772" y="395"/>
                      </a:lnTo>
                      <a:lnTo>
                        <a:pt x="770" y="397"/>
                      </a:lnTo>
                      <a:lnTo>
                        <a:pt x="769" y="401"/>
                      </a:lnTo>
                      <a:lnTo>
                        <a:pt x="765" y="401"/>
                      </a:lnTo>
                      <a:lnTo>
                        <a:pt x="765" y="404"/>
                      </a:lnTo>
                      <a:lnTo>
                        <a:pt x="765" y="412"/>
                      </a:lnTo>
                      <a:lnTo>
                        <a:pt x="765" y="415"/>
                      </a:lnTo>
                      <a:lnTo>
                        <a:pt x="765" y="421"/>
                      </a:lnTo>
                      <a:lnTo>
                        <a:pt x="765" y="425"/>
                      </a:lnTo>
                      <a:lnTo>
                        <a:pt x="769" y="430"/>
                      </a:lnTo>
                      <a:lnTo>
                        <a:pt x="770" y="430"/>
                      </a:lnTo>
                      <a:lnTo>
                        <a:pt x="774" y="432"/>
                      </a:lnTo>
                      <a:lnTo>
                        <a:pt x="774" y="436"/>
                      </a:lnTo>
                      <a:lnTo>
                        <a:pt x="776" y="436"/>
                      </a:lnTo>
                      <a:lnTo>
                        <a:pt x="778" y="438"/>
                      </a:lnTo>
                      <a:lnTo>
                        <a:pt x="782" y="436"/>
                      </a:lnTo>
                      <a:lnTo>
                        <a:pt x="783" y="436"/>
                      </a:lnTo>
                      <a:lnTo>
                        <a:pt x="787" y="438"/>
                      </a:lnTo>
                      <a:lnTo>
                        <a:pt x="793" y="441"/>
                      </a:lnTo>
                      <a:lnTo>
                        <a:pt x="795" y="441"/>
                      </a:lnTo>
                      <a:lnTo>
                        <a:pt x="793" y="447"/>
                      </a:lnTo>
                      <a:lnTo>
                        <a:pt x="791" y="453"/>
                      </a:lnTo>
                      <a:lnTo>
                        <a:pt x="787" y="458"/>
                      </a:lnTo>
                      <a:lnTo>
                        <a:pt x="787" y="462"/>
                      </a:lnTo>
                      <a:lnTo>
                        <a:pt x="785" y="462"/>
                      </a:lnTo>
                      <a:lnTo>
                        <a:pt x="782" y="462"/>
                      </a:lnTo>
                      <a:lnTo>
                        <a:pt x="778" y="462"/>
                      </a:lnTo>
                      <a:lnTo>
                        <a:pt x="774" y="460"/>
                      </a:lnTo>
                      <a:lnTo>
                        <a:pt x="770" y="458"/>
                      </a:lnTo>
                      <a:lnTo>
                        <a:pt x="765" y="458"/>
                      </a:lnTo>
                      <a:lnTo>
                        <a:pt x="763" y="460"/>
                      </a:lnTo>
                      <a:lnTo>
                        <a:pt x="761" y="464"/>
                      </a:lnTo>
                      <a:lnTo>
                        <a:pt x="763" y="465"/>
                      </a:lnTo>
                      <a:lnTo>
                        <a:pt x="763" y="469"/>
                      </a:lnTo>
                      <a:lnTo>
                        <a:pt x="761" y="473"/>
                      </a:lnTo>
                      <a:lnTo>
                        <a:pt x="759" y="473"/>
                      </a:lnTo>
                      <a:lnTo>
                        <a:pt x="759" y="477"/>
                      </a:lnTo>
                      <a:lnTo>
                        <a:pt x="763" y="478"/>
                      </a:lnTo>
                      <a:lnTo>
                        <a:pt x="761" y="478"/>
                      </a:lnTo>
                      <a:lnTo>
                        <a:pt x="759" y="480"/>
                      </a:lnTo>
                      <a:lnTo>
                        <a:pt x="756" y="480"/>
                      </a:lnTo>
                      <a:lnTo>
                        <a:pt x="754" y="482"/>
                      </a:lnTo>
                      <a:lnTo>
                        <a:pt x="754" y="486"/>
                      </a:lnTo>
                      <a:lnTo>
                        <a:pt x="756" y="490"/>
                      </a:lnTo>
                      <a:lnTo>
                        <a:pt x="750" y="495"/>
                      </a:lnTo>
                      <a:lnTo>
                        <a:pt x="746" y="497"/>
                      </a:lnTo>
                      <a:lnTo>
                        <a:pt x="741" y="499"/>
                      </a:lnTo>
                      <a:lnTo>
                        <a:pt x="737" y="497"/>
                      </a:lnTo>
                      <a:lnTo>
                        <a:pt x="735" y="497"/>
                      </a:lnTo>
                      <a:lnTo>
                        <a:pt x="730" y="495"/>
                      </a:lnTo>
                      <a:lnTo>
                        <a:pt x="730" y="497"/>
                      </a:lnTo>
                      <a:lnTo>
                        <a:pt x="732" y="501"/>
                      </a:lnTo>
                      <a:lnTo>
                        <a:pt x="733" y="503"/>
                      </a:lnTo>
                      <a:lnTo>
                        <a:pt x="735" y="504"/>
                      </a:lnTo>
                      <a:lnTo>
                        <a:pt x="735" y="508"/>
                      </a:lnTo>
                      <a:lnTo>
                        <a:pt x="733" y="508"/>
                      </a:lnTo>
                      <a:lnTo>
                        <a:pt x="732" y="512"/>
                      </a:lnTo>
                      <a:lnTo>
                        <a:pt x="732" y="512"/>
                      </a:lnTo>
                      <a:lnTo>
                        <a:pt x="732" y="514"/>
                      </a:lnTo>
                      <a:lnTo>
                        <a:pt x="730" y="516"/>
                      </a:lnTo>
                      <a:lnTo>
                        <a:pt x="728" y="514"/>
                      </a:lnTo>
                      <a:lnTo>
                        <a:pt x="722" y="514"/>
                      </a:lnTo>
                      <a:lnTo>
                        <a:pt x="720" y="516"/>
                      </a:lnTo>
                      <a:lnTo>
                        <a:pt x="720" y="516"/>
                      </a:lnTo>
                      <a:lnTo>
                        <a:pt x="722" y="519"/>
                      </a:lnTo>
                      <a:lnTo>
                        <a:pt x="722" y="521"/>
                      </a:lnTo>
                      <a:lnTo>
                        <a:pt x="719" y="521"/>
                      </a:lnTo>
                      <a:lnTo>
                        <a:pt x="719" y="523"/>
                      </a:lnTo>
                      <a:lnTo>
                        <a:pt x="719" y="528"/>
                      </a:lnTo>
                      <a:lnTo>
                        <a:pt x="722" y="532"/>
                      </a:lnTo>
                      <a:lnTo>
                        <a:pt x="724" y="532"/>
                      </a:lnTo>
                      <a:lnTo>
                        <a:pt x="722" y="538"/>
                      </a:lnTo>
                      <a:lnTo>
                        <a:pt x="722" y="541"/>
                      </a:lnTo>
                      <a:lnTo>
                        <a:pt x="698" y="523"/>
                      </a:lnTo>
                      <a:lnTo>
                        <a:pt x="698" y="521"/>
                      </a:lnTo>
                      <a:lnTo>
                        <a:pt x="700" y="517"/>
                      </a:lnTo>
                      <a:lnTo>
                        <a:pt x="702" y="516"/>
                      </a:lnTo>
                      <a:lnTo>
                        <a:pt x="702" y="514"/>
                      </a:lnTo>
                      <a:lnTo>
                        <a:pt x="702" y="512"/>
                      </a:lnTo>
                      <a:lnTo>
                        <a:pt x="704" y="508"/>
                      </a:lnTo>
                      <a:lnTo>
                        <a:pt x="704" y="506"/>
                      </a:lnTo>
                      <a:lnTo>
                        <a:pt x="704" y="501"/>
                      </a:lnTo>
                      <a:lnTo>
                        <a:pt x="704" y="499"/>
                      </a:lnTo>
                      <a:lnTo>
                        <a:pt x="700" y="499"/>
                      </a:lnTo>
                      <a:lnTo>
                        <a:pt x="698" y="495"/>
                      </a:lnTo>
                      <a:lnTo>
                        <a:pt x="700" y="493"/>
                      </a:lnTo>
                      <a:lnTo>
                        <a:pt x="700" y="490"/>
                      </a:lnTo>
                      <a:lnTo>
                        <a:pt x="695" y="484"/>
                      </a:lnTo>
                      <a:lnTo>
                        <a:pt x="693" y="478"/>
                      </a:lnTo>
                      <a:lnTo>
                        <a:pt x="695" y="475"/>
                      </a:lnTo>
                      <a:lnTo>
                        <a:pt x="695" y="473"/>
                      </a:lnTo>
                      <a:lnTo>
                        <a:pt x="691" y="473"/>
                      </a:lnTo>
                      <a:lnTo>
                        <a:pt x="687" y="473"/>
                      </a:lnTo>
                      <a:lnTo>
                        <a:pt x="685" y="467"/>
                      </a:lnTo>
                      <a:lnTo>
                        <a:pt x="683" y="471"/>
                      </a:lnTo>
                      <a:lnTo>
                        <a:pt x="682" y="473"/>
                      </a:lnTo>
                      <a:lnTo>
                        <a:pt x="676" y="471"/>
                      </a:lnTo>
                      <a:lnTo>
                        <a:pt x="674" y="469"/>
                      </a:lnTo>
                      <a:lnTo>
                        <a:pt x="672" y="471"/>
                      </a:lnTo>
                      <a:lnTo>
                        <a:pt x="670" y="477"/>
                      </a:lnTo>
                      <a:lnTo>
                        <a:pt x="669" y="477"/>
                      </a:lnTo>
                      <a:lnTo>
                        <a:pt x="667" y="480"/>
                      </a:lnTo>
                      <a:lnTo>
                        <a:pt x="663" y="480"/>
                      </a:lnTo>
                      <a:lnTo>
                        <a:pt x="657" y="484"/>
                      </a:lnTo>
                      <a:lnTo>
                        <a:pt x="654" y="484"/>
                      </a:lnTo>
                      <a:lnTo>
                        <a:pt x="652" y="484"/>
                      </a:lnTo>
                      <a:lnTo>
                        <a:pt x="648" y="478"/>
                      </a:lnTo>
                      <a:lnTo>
                        <a:pt x="646" y="477"/>
                      </a:lnTo>
                      <a:lnTo>
                        <a:pt x="641" y="475"/>
                      </a:lnTo>
                      <a:lnTo>
                        <a:pt x="639" y="478"/>
                      </a:lnTo>
                      <a:lnTo>
                        <a:pt x="635" y="477"/>
                      </a:lnTo>
                      <a:lnTo>
                        <a:pt x="633" y="473"/>
                      </a:lnTo>
                      <a:lnTo>
                        <a:pt x="630" y="473"/>
                      </a:lnTo>
                      <a:lnTo>
                        <a:pt x="630" y="473"/>
                      </a:lnTo>
                      <a:lnTo>
                        <a:pt x="630" y="469"/>
                      </a:lnTo>
                      <a:lnTo>
                        <a:pt x="626" y="467"/>
                      </a:lnTo>
                      <a:lnTo>
                        <a:pt x="622" y="462"/>
                      </a:lnTo>
                      <a:lnTo>
                        <a:pt x="619" y="464"/>
                      </a:lnTo>
                      <a:lnTo>
                        <a:pt x="615" y="465"/>
                      </a:lnTo>
                      <a:lnTo>
                        <a:pt x="615" y="471"/>
                      </a:lnTo>
                      <a:lnTo>
                        <a:pt x="615" y="475"/>
                      </a:lnTo>
                      <a:lnTo>
                        <a:pt x="613" y="478"/>
                      </a:lnTo>
                      <a:lnTo>
                        <a:pt x="611" y="478"/>
                      </a:lnTo>
                      <a:lnTo>
                        <a:pt x="609" y="480"/>
                      </a:lnTo>
                      <a:lnTo>
                        <a:pt x="609" y="484"/>
                      </a:lnTo>
                      <a:lnTo>
                        <a:pt x="606" y="484"/>
                      </a:lnTo>
                      <a:lnTo>
                        <a:pt x="604" y="484"/>
                      </a:lnTo>
                      <a:lnTo>
                        <a:pt x="602" y="486"/>
                      </a:lnTo>
                      <a:lnTo>
                        <a:pt x="600" y="490"/>
                      </a:lnTo>
                      <a:lnTo>
                        <a:pt x="600" y="493"/>
                      </a:lnTo>
                      <a:lnTo>
                        <a:pt x="600" y="495"/>
                      </a:lnTo>
                      <a:lnTo>
                        <a:pt x="598" y="495"/>
                      </a:lnTo>
                      <a:lnTo>
                        <a:pt x="598" y="495"/>
                      </a:lnTo>
                      <a:lnTo>
                        <a:pt x="596" y="497"/>
                      </a:lnTo>
                      <a:lnTo>
                        <a:pt x="594" y="497"/>
                      </a:lnTo>
                      <a:lnTo>
                        <a:pt x="593" y="501"/>
                      </a:lnTo>
                      <a:lnTo>
                        <a:pt x="591" y="497"/>
                      </a:lnTo>
                      <a:lnTo>
                        <a:pt x="587" y="497"/>
                      </a:lnTo>
                      <a:lnTo>
                        <a:pt x="587" y="495"/>
                      </a:lnTo>
                      <a:lnTo>
                        <a:pt x="583" y="499"/>
                      </a:lnTo>
                      <a:lnTo>
                        <a:pt x="581" y="497"/>
                      </a:lnTo>
                      <a:lnTo>
                        <a:pt x="581" y="495"/>
                      </a:lnTo>
                      <a:lnTo>
                        <a:pt x="581" y="491"/>
                      </a:lnTo>
                      <a:lnTo>
                        <a:pt x="580" y="490"/>
                      </a:lnTo>
                      <a:lnTo>
                        <a:pt x="580" y="490"/>
                      </a:lnTo>
                      <a:lnTo>
                        <a:pt x="581" y="488"/>
                      </a:lnTo>
                      <a:lnTo>
                        <a:pt x="581" y="484"/>
                      </a:lnTo>
                      <a:lnTo>
                        <a:pt x="576" y="478"/>
                      </a:lnTo>
                      <a:lnTo>
                        <a:pt x="574" y="473"/>
                      </a:lnTo>
                      <a:lnTo>
                        <a:pt x="570" y="473"/>
                      </a:lnTo>
                      <a:lnTo>
                        <a:pt x="548" y="471"/>
                      </a:lnTo>
                      <a:lnTo>
                        <a:pt x="546" y="473"/>
                      </a:lnTo>
                      <a:lnTo>
                        <a:pt x="544" y="473"/>
                      </a:lnTo>
                      <a:lnTo>
                        <a:pt x="543" y="471"/>
                      </a:lnTo>
                      <a:lnTo>
                        <a:pt x="543" y="467"/>
                      </a:lnTo>
                      <a:lnTo>
                        <a:pt x="537" y="465"/>
                      </a:lnTo>
                      <a:lnTo>
                        <a:pt x="533" y="467"/>
                      </a:lnTo>
                      <a:lnTo>
                        <a:pt x="531" y="467"/>
                      </a:lnTo>
                      <a:lnTo>
                        <a:pt x="524" y="464"/>
                      </a:lnTo>
                      <a:lnTo>
                        <a:pt x="524" y="462"/>
                      </a:lnTo>
                      <a:lnTo>
                        <a:pt x="520" y="462"/>
                      </a:lnTo>
                      <a:lnTo>
                        <a:pt x="515" y="462"/>
                      </a:lnTo>
                      <a:lnTo>
                        <a:pt x="509" y="462"/>
                      </a:lnTo>
                      <a:lnTo>
                        <a:pt x="502" y="462"/>
                      </a:lnTo>
                      <a:lnTo>
                        <a:pt x="498" y="460"/>
                      </a:lnTo>
                      <a:lnTo>
                        <a:pt x="494" y="462"/>
                      </a:lnTo>
                      <a:lnTo>
                        <a:pt x="494" y="460"/>
                      </a:lnTo>
                      <a:lnTo>
                        <a:pt x="489" y="454"/>
                      </a:lnTo>
                      <a:lnTo>
                        <a:pt x="485" y="454"/>
                      </a:lnTo>
                      <a:lnTo>
                        <a:pt x="481" y="458"/>
                      </a:lnTo>
                      <a:lnTo>
                        <a:pt x="480" y="458"/>
                      </a:lnTo>
                      <a:lnTo>
                        <a:pt x="476" y="462"/>
                      </a:lnTo>
                      <a:lnTo>
                        <a:pt x="474" y="462"/>
                      </a:lnTo>
                      <a:lnTo>
                        <a:pt x="474" y="458"/>
                      </a:lnTo>
                      <a:lnTo>
                        <a:pt x="476" y="454"/>
                      </a:lnTo>
                      <a:lnTo>
                        <a:pt x="474" y="453"/>
                      </a:lnTo>
                      <a:lnTo>
                        <a:pt x="474" y="447"/>
                      </a:lnTo>
                      <a:lnTo>
                        <a:pt x="470" y="447"/>
                      </a:lnTo>
                      <a:lnTo>
                        <a:pt x="468" y="443"/>
                      </a:lnTo>
                      <a:lnTo>
                        <a:pt x="465" y="441"/>
                      </a:lnTo>
                      <a:lnTo>
                        <a:pt x="463" y="436"/>
                      </a:lnTo>
                      <a:lnTo>
                        <a:pt x="463" y="434"/>
                      </a:lnTo>
                      <a:lnTo>
                        <a:pt x="461" y="430"/>
                      </a:lnTo>
                      <a:lnTo>
                        <a:pt x="457" y="430"/>
                      </a:lnTo>
                      <a:lnTo>
                        <a:pt x="456" y="430"/>
                      </a:lnTo>
                      <a:lnTo>
                        <a:pt x="452" y="425"/>
                      </a:lnTo>
                      <a:lnTo>
                        <a:pt x="454" y="425"/>
                      </a:lnTo>
                      <a:lnTo>
                        <a:pt x="456" y="423"/>
                      </a:lnTo>
                      <a:lnTo>
                        <a:pt x="456" y="419"/>
                      </a:lnTo>
                      <a:lnTo>
                        <a:pt x="457" y="419"/>
                      </a:lnTo>
                      <a:lnTo>
                        <a:pt x="457" y="415"/>
                      </a:lnTo>
                      <a:lnTo>
                        <a:pt x="457" y="414"/>
                      </a:lnTo>
                      <a:lnTo>
                        <a:pt x="456" y="410"/>
                      </a:lnTo>
                      <a:lnTo>
                        <a:pt x="457" y="408"/>
                      </a:lnTo>
                      <a:lnTo>
                        <a:pt x="457" y="404"/>
                      </a:lnTo>
                      <a:lnTo>
                        <a:pt x="456" y="406"/>
                      </a:lnTo>
                      <a:lnTo>
                        <a:pt x="452" y="406"/>
                      </a:lnTo>
                      <a:lnTo>
                        <a:pt x="446" y="408"/>
                      </a:lnTo>
                      <a:lnTo>
                        <a:pt x="441" y="408"/>
                      </a:lnTo>
                      <a:lnTo>
                        <a:pt x="441" y="406"/>
                      </a:lnTo>
                      <a:lnTo>
                        <a:pt x="441" y="404"/>
                      </a:lnTo>
                      <a:lnTo>
                        <a:pt x="443" y="402"/>
                      </a:lnTo>
                      <a:lnTo>
                        <a:pt x="443" y="401"/>
                      </a:lnTo>
                      <a:lnTo>
                        <a:pt x="443" y="397"/>
                      </a:lnTo>
                      <a:lnTo>
                        <a:pt x="439" y="399"/>
                      </a:lnTo>
                      <a:lnTo>
                        <a:pt x="437" y="404"/>
                      </a:lnTo>
                      <a:lnTo>
                        <a:pt x="435" y="406"/>
                      </a:lnTo>
                      <a:lnTo>
                        <a:pt x="430" y="410"/>
                      </a:lnTo>
                      <a:lnTo>
                        <a:pt x="431" y="414"/>
                      </a:lnTo>
                      <a:lnTo>
                        <a:pt x="430" y="417"/>
                      </a:lnTo>
                      <a:lnTo>
                        <a:pt x="428" y="417"/>
                      </a:lnTo>
                      <a:lnTo>
                        <a:pt x="415" y="434"/>
                      </a:lnTo>
                      <a:lnTo>
                        <a:pt x="411" y="432"/>
                      </a:lnTo>
                      <a:lnTo>
                        <a:pt x="405" y="427"/>
                      </a:lnTo>
                      <a:lnTo>
                        <a:pt x="396" y="425"/>
                      </a:lnTo>
                      <a:lnTo>
                        <a:pt x="396" y="432"/>
                      </a:lnTo>
                      <a:lnTo>
                        <a:pt x="393" y="436"/>
                      </a:lnTo>
                      <a:lnTo>
                        <a:pt x="389" y="436"/>
                      </a:lnTo>
                      <a:lnTo>
                        <a:pt x="385" y="436"/>
                      </a:lnTo>
                      <a:lnTo>
                        <a:pt x="383" y="440"/>
                      </a:lnTo>
                      <a:lnTo>
                        <a:pt x="381" y="441"/>
                      </a:lnTo>
                      <a:lnTo>
                        <a:pt x="381" y="449"/>
                      </a:lnTo>
                      <a:lnTo>
                        <a:pt x="374" y="451"/>
                      </a:lnTo>
                      <a:lnTo>
                        <a:pt x="370" y="449"/>
                      </a:lnTo>
                      <a:lnTo>
                        <a:pt x="368" y="449"/>
                      </a:lnTo>
                      <a:lnTo>
                        <a:pt x="365" y="451"/>
                      </a:lnTo>
                      <a:lnTo>
                        <a:pt x="365" y="449"/>
                      </a:lnTo>
                      <a:lnTo>
                        <a:pt x="359" y="447"/>
                      </a:lnTo>
                      <a:lnTo>
                        <a:pt x="355" y="447"/>
                      </a:lnTo>
                      <a:lnTo>
                        <a:pt x="354" y="449"/>
                      </a:lnTo>
                      <a:lnTo>
                        <a:pt x="352" y="451"/>
                      </a:lnTo>
                      <a:lnTo>
                        <a:pt x="346" y="456"/>
                      </a:lnTo>
                      <a:lnTo>
                        <a:pt x="342" y="454"/>
                      </a:lnTo>
                      <a:lnTo>
                        <a:pt x="341" y="451"/>
                      </a:lnTo>
                      <a:lnTo>
                        <a:pt x="342" y="447"/>
                      </a:lnTo>
                      <a:lnTo>
                        <a:pt x="341" y="447"/>
                      </a:lnTo>
                      <a:lnTo>
                        <a:pt x="333" y="445"/>
                      </a:lnTo>
                      <a:lnTo>
                        <a:pt x="331" y="441"/>
                      </a:lnTo>
                      <a:lnTo>
                        <a:pt x="330" y="438"/>
                      </a:lnTo>
                      <a:lnTo>
                        <a:pt x="328" y="438"/>
                      </a:lnTo>
                      <a:lnTo>
                        <a:pt x="324" y="438"/>
                      </a:lnTo>
                      <a:lnTo>
                        <a:pt x="322" y="436"/>
                      </a:lnTo>
                      <a:lnTo>
                        <a:pt x="320" y="432"/>
                      </a:lnTo>
                      <a:lnTo>
                        <a:pt x="317" y="432"/>
                      </a:lnTo>
                      <a:lnTo>
                        <a:pt x="315" y="430"/>
                      </a:lnTo>
                      <a:lnTo>
                        <a:pt x="313" y="427"/>
                      </a:lnTo>
                      <a:lnTo>
                        <a:pt x="309" y="427"/>
                      </a:lnTo>
                      <a:lnTo>
                        <a:pt x="305" y="428"/>
                      </a:lnTo>
                      <a:lnTo>
                        <a:pt x="302" y="430"/>
                      </a:lnTo>
                      <a:lnTo>
                        <a:pt x="300" y="428"/>
                      </a:lnTo>
                      <a:lnTo>
                        <a:pt x="296" y="428"/>
                      </a:lnTo>
                      <a:lnTo>
                        <a:pt x="296" y="425"/>
                      </a:lnTo>
                      <a:lnTo>
                        <a:pt x="296" y="423"/>
                      </a:lnTo>
                      <a:lnTo>
                        <a:pt x="294" y="421"/>
                      </a:lnTo>
                      <a:lnTo>
                        <a:pt x="292" y="419"/>
                      </a:lnTo>
                      <a:lnTo>
                        <a:pt x="291" y="419"/>
                      </a:lnTo>
                      <a:lnTo>
                        <a:pt x="291" y="415"/>
                      </a:lnTo>
                      <a:lnTo>
                        <a:pt x="291" y="414"/>
                      </a:lnTo>
                      <a:lnTo>
                        <a:pt x="291" y="412"/>
                      </a:lnTo>
                      <a:lnTo>
                        <a:pt x="289" y="408"/>
                      </a:lnTo>
                      <a:lnTo>
                        <a:pt x="291" y="404"/>
                      </a:lnTo>
                      <a:lnTo>
                        <a:pt x="291" y="402"/>
                      </a:lnTo>
                      <a:lnTo>
                        <a:pt x="291" y="397"/>
                      </a:lnTo>
                      <a:lnTo>
                        <a:pt x="289" y="391"/>
                      </a:lnTo>
                      <a:lnTo>
                        <a:pt x="285" y="391"/>
                      </a:lnTo>
                      <a:lnTo>
                        <a:pt x="281" y="393"/>
                      </a:lnTo>
                      <a:lnTo>
                        <a:pt x="279" y="395"/>
                      </a:lnTo>
                      <a:lnTo>
                        <a:pt x="279" y="389"/>
                      </a:lnTo>
                      <a:lnTo>
                        <a:pt x="283" y="384"/>
                      </a:lnTo>
                      <a:lnTo>
                        <a:pt x="281" y="380"/>
                      </a:lnTo>
                      <a:lnTo>
                        <a:pt x="279" y="377"/>
                      </a:lnTo>
                      <a:lnTo>
                        <a:pt x="281" y="373"/>
                      </a:lnTo>
                      <a:lnTo>
                        <a:pt x="278" y="371"/>
                      </a:lnTo>
                      <a:lnTo>
                        <a:pt x="274" y="367"/>
                      </a:lnTo>
                      <a:lnTo>
                        <a:pt x="272" y="369"/>
                      </a:lnTo>
                      <a:lnTo>
                        <a:pt x="268" y="369"/>
                      </a:lnTo>
                      <a:lnTo>
                        <a:pt x="267" y="367"/>
                      </a:lnTo>
                      <a:lnTo>
                        <a:pt x="263" y="364"/>
                      </a:lnTo>
                      <a:lnTo>
                        <a:pt x="259" y="362"/>
                      </a:lnTo>
                      <a:lnTo>
                        <a:pt x="257" y="354"/>
                      </a:lnTo>
                      <a:lnTo>
                        <a:pt x="257" y="349"/>
                      </a:lnTo>
                      <a:lnTo>
                        <a:pt x="252" y="347"/>
                      </a:lnTo>
                      <a:lnTo>
                        <a:pt x="248" y="352"/>
                      </a:lnTo>
                      <a:lnTo>
                        <a:pt x="244" y="354"/>
                      </a:lnTo>
                      <a:lnTo>
                        <a:pt x="242" y="354"/>
                      </a:lnTo>
                      <a:lnTo>
                        <a:pt x="241" y="352"/>
                      </a:lnTo>
                      <a:lnTo>
                        <a:pt x="239" y="351"/>
                      </a:lnTo>
                      <a:lnTo>
                        <a:pt x="237" y="354"/>
                      </a:lnTo>
                      <a:lnTo>
                        <a:pt x="239" y="356"/>
                      </a:lnTo>
                      <a:lnTo>
                        <a:pt x="237" y="358"/>
                      </a:lnTo>
                      <a:lnTo>
                        <a:pt x="235" y="360"/>
                      </a:lnTo>
                      <a:lnTo>
                        <a:pt x="233" y="362"/>
                      </a:lnTo>
                      <a:lnTo>
                        <a:pt x="233" y="365"/>
                      </a:lnTo>
                      <a:lnTo>
                        <a:pt x="231" y="367"/>
                      </a:lnTo>
                      <a:lnTo>
                        <a:pt x="231" y="369"/>
                      </a:lnTo>
                      <a:lnTo>
                        <a:pt x="228" y="371"/>
                      </a:lnTo>
                      <a:lnTo>
                        <a:pt x="226" y="369"/>
                      </a:lnTo>
                      <a:lnTo>
                        <a:pt x="224" y="365"/>
                      </a:lnTo>
                      <a:lnTo>
                        <a:pt x="226" y="364"/>
                      </a:lnTo>
                      <a:lnTo>
                        <a:pt x="226" y="360"/>
                      </a:lnTo>
                      <a:lnTo>
                        <a:pt x="226" y="358"/>
                      </a:lnTo>
                      <a:lnTo>
                        <a:pt x="224" y="356"/>
                      </a:lnTo>
                      <a:lnTo>
                        <a:pt x="220" y="358"/>
                      </a:lnTo>
                      <a:lnTo>
                        <a:pt x="220" y="354"/>
                      </a:lnTo>
                      <a:lnTo>
                        <a:pt x="220" y="352"/>
                      </a:lnTo>
                      <a:lnTo>
                        <a:pt x="217" y="351"/>
                      </a:lnTo>
                      <a:lnTo>
                        <a:pt x="213" y="356"/>
                      </a:lnTo>
                      <a:lnTo>
                        <a:pt x="215" y="360"/>
                      </a:lnTo>
                      <a:lnTo>
                        <a:pt x="211" y="362"/>
                      </a:lnTo>
                      <a:lnTo>
                        <a:pt x="209" y="362"/>
                      </a:lnTo>
                      <a:lnTo>
                        <a:pt x="204" y="367"/>
                      </a:lnTo>
                      <a:lnTo>
                        <a:pt x="202" y="369"/>
                      </a:lnTo>
                      <a:lnTo>
                        <a:pt x="198" y="369"/>
                      </a:lnTo>
                      <a:lnTo>
                        <a:pt x="196" y="365"/>
                      </a:lnTo>
                      <a:lnTo>
                        <a:pt x="192" y="364"/>
                      </a:lnTo>
                      <a:lnTo>
                        <a:pt x="192" y="365"/>
                      </a:lnTo>
                      <a:lnTo>
                        <a:pt x="189" y="365"/>
                      </a:lnTo>
                      <a:lnTo>
                        <a:pt x="187" y="365"/>
                      </a:lnTo>
                      <a:lnTo>
                        <a:pt x="185" y="367"/>
                      </a:lnTo>
                      <a:lnTo>
                        <a:pt x="183" y="371"/>
                      </a:lnTo>
                      <a:lnTo>
                        <a:pt x="183" y="371"/>
                      </a:lnTo>
                      <a:lnTo>
                        <a:pt x="178" y="371"/>
                      </a:lnTo>
                      <a:lnTo>
                        <a:pt x="176" y="369"/>
                      </a:lnTo>
                      <a:lnTo>
                        <a:pt x="176" y="365"/>
                      </a:lnTo>
                      <a:lnTo>
                        <a:pt x="172" y="364"/>
                      </a:lnTo>
                      <a:lnTo>
                        <a:pt x="170" y="365"/>
                      </a:lnTo>
                      <a:lnTo>
                        <a:pt x="170" y="365"/>
                      </a:lnTo>
                      <a:lnTo>
                        <a:pt x="170" y="369"/>
                      </a:lnTo>
                      <a:lnTo>
                        <a:pt x="170" y="371"/>
                      </a:lnTo>
                      <a:lnTo>
                        <a:pt x="168" y="367"/>
                      </a:lnTo>
                      <a:lnTo>
                        <a:pt x="165" y="365"/>
                      </a:lnTo>
                      <a:lnTo>
                        <a:pt x="161" y="364"/>
                      </a:lnTo>
                      <a:lnTo>
                        <a:pt x="157" y="360"/>
                      </a:lnTo>
                      <a:lnTo>
                        <a:pt x="155" y="362"/>
                      </a:lnTo>
                      <a:lnTo>
                        <a:pt x="154" y="362"/>
                      </a:lnTo>
                      <a:lnTo>
                        <a:pt x="150" y="360"/>
                      </a:lnTo>
                      <a:lnTo>
                        <a:pt x="148" y="360"/>
                      </a:lnTo>
                      <a:lnTo>
                        <a:pt x="144" y="360"/>
                      </a:lnTo>
                      <a:lnTo>
                        <a:pt x="139" y="364"/>
                      </a:lnTo>
                      <a:lnTo>
                        <a:pt x="133" y="362"/>
                      </a:lnTo>
                      <a:lnTo>
                        <a:pt x="131" y="360"/>
                      </a:lnTo>
                      <a:lnTo>
                        <a:pt x="133" y="356"/>
                      </a:lnTo>
                      <a:lnTo>
                        <a:pt x="133" y="354"/>
                      </a:lnTo>
                      <a:lnTo>
                        <a:pt x="129" y="354"/>
                      </a:lnTo>
                      <a:lnTo>
                        <a:pt x="126" y="354"/>
                      </a:lnTo>
                      <a:lnTo>
                        <a:pt x="124" y="354"/>
                      </a:lnTo>
                      <a:lnTo>
                        <a:pt x="124" y="349"/>
                      </a:lnTo>
                      <a:lnTo>
                        <a:pt x="122" y="347"/>
                      </a:lnTo>
                      <a:lnTo>
                        <a:pt x="116" y="349"/>
                      </a:lnTo>
                      <a:lnTo>
                        <a:pt x="113" y="351"/>
                      </a:lnTo>
                      <a:lnTo>
                        <a:pt x="111" y="349"/>
                      </a:lnTo>
                      <a:lnTo>
                        <a:pt x="113" y="345"/>
                      </a:lnTo>
                      <a:lnTo>
                        <a:pt x="111" y="343"/>
                      </a:lnTo>
                      <a:lnTo>
                        <a:pt x="111" y="341"/>
                      </a:lnTo>
                      <a:lnTo>
                        <a:pt x="111" y="338"/>
                      </a:lnTo>
                      <a:lnTo>
                        <a:pt x="107" y="334"/>
                      </a:lnTo>
                      <a:lnTo>
                        <a:pt x="105" y="332"/>
                      </a:lnTo>
                      <a:lnTo>
                        <a:pt x="103" y="332"/>
                      </a:lnTo>
                      <a:lnTo>
                        <a:pt x="102" y="330"/>
                      </a:lnTo>
                      <a:lnTo>
                        <a:pt x="100" y="326"/>
                      </a:lnTo>
                      <a:lnTo>
                        <a:pt x="100" y="325"/>
                      </a:lnTo>
                      <a:lnTo>
                        <a:pt x="96" y="323"/>
                      </a:lnTo>
                      <a:lnTo>
                        <a:pt x="96" y="323"/>
                      </a:lnTo>
                      <a:lnTo>
                        <a:pt x="92" y="321"/>
                      </a:lnTo>
                      <a:lnTo>
                        <a:pt x="92" y="317"/>
                      </a:lnTo>
                      <a:lnTo>
                        <a:pt x="91" y="317"/>
                      </a:lnTo>
                      <a:lnTo>
                        <a:pt x="87" y="317"/>
                      </a:lnTo>
                      <a:lnTo>
                        <a:pt x="85" y="319"/>
                      </a:lnTo>
                      <a:lnTo>
                        <a:pt x="85" y="321"/>
                      </a:lnTo>
                      <a:lnTo>
                        <a:pt x="83" y="321"/>
                      </a:lnTo>
                      <a:lnTo>
                        <a:pt x="81" y="319"/>
                      </a:lnTo>
                      <a:lnTo>
                        <a:pt x="79" y="321"/>
                      </a:lnTo>
                      <a:lnTo>
                        <a:pt x="78" y="317"/>
                      </a:lnTo>
                      <a:lnTo>
                        <a:pt x="79" y="315"/>
                      </a:lnTo>
                      <a:lnTo>
                        <a:pt x="83" y="315"/>
                      </a:lnTo>
                      <a:lnTo>
                        <a:pt x="85" y="314"/>
                      </a:lnTo>
                      <a:lnTo>
                        <a:pt x="91" y="314"/>
                      </a:lnTo>
                      <a:lnTo>
                        <a:pt x="92" y="312"/>
                      </a:lnTo>
                      <a:lnTo>
                        <a:pt x="92" y="310"/>
                      </a:lnTo>
                      <a:lnTo>
                        <a:pt x="92" y="308"/>
                      </a:lnTo>
                      <a:lnTo>
                        <a:pt x="89" y="304"/>
                      </a:lnTo>
                      <a:lnTo>
                        <a:pt x="87" y="306"/>
                      </a:lnTo>
                      <a:lnTo>
                        <a:pt x="85" y="306"/>
                      </a:lnTo>
                      <a:lnTo>
                        <a:pt x="83" y="308"/>
                      </a:lnTo>
                      <a:lnTo>
                        <a:pt x="79" y="312"/>
                      </a:lnTo>
                      <a:lnTo>
                        <a:pt x="78" y="308"/>
                      </a:lnTo>
                      <a:lnTo>
                        <a:pt x="78" y="306"/>
                      </a:lnTo>
                      <a:lnTo>
                        <a:pt x="79" y="304"/>
                      </a:lnTo>
                      <a:lnTo>
                        <a:pt x="79" y="301"/>
                      </a:lnTo>
                      <a:lnTo>
                        <a:pt x="79" y="301"/>
                      </a:lnTo>
                      <a:lnTo>
                        <a:pt x="76" y="301"/>
                      </a:lnTo>
                      <a:lnTo>
                        <a:pt x="76" y="297"/>
                      </a:lnTo>
                      <a:lnTo>
                        <a:pt x="78" y="295"/>
                      </a:lnTo>
                      <a:lnTo>
                        <a:pt x="74" y="293"/>
                      </a:lnTo>
                      <a:lnTo>
                        <a:pt x="72" y="295"/>
                      </a:lnTo>
                      <a:lnTo>
                        <a:pt x="70" y="295"/>
                      </a:lnTo>
                      <a:lnTo>
                        <a:pt x="68" y="295"/>
                      </a:lnTo>
                      <a:lnTo>
                        <a:pt x="66" y="295"/>
                      </a:lnTo>
                      <a:lnTo>
                        <a:pt x="63" y="295"/>
                      </a:lnTo>
                      <a:lnTo>
                        <a:pt x="61" y="293"/>
                      </a:lnTo>
                      <a:lnTo>
                        <a:pt x="59" y="289"/>
                      </a:lnTo>
                      <a:lnTo>
                        <a:pt x="59" y="284"/>
                      </a:lnTo>
                      <a:lnTo>
                        <a:pt x="59" y="282"/>
                      </a:lnTo>
                      <a:lnTo>
                        <a:pt x="57" y="284"/>
                      </a:lnTo>
                      <a:lnTo>
                        <a:pt x="53" y="284"/>
                      </a:lnTo>
                      <a:lnTo>
                        <a:pt x="52" y="284"/>
                      </a:lnTo>
                      <a:lnTo>
                        <a:pt x="48" y="282"/>
                      </a:lnTo>
                      <a:lnTo>
                        <a:pt x="46" y="280"/>
                      </a:lnTo>
                      <a:lnTo>
                        <a:pt x="44" y="282"/>
                      </a:lnTo>
                      <a:lnTo>
                        <a:pt x="42" y="278"/>
                      </a:lnTo>
                      <a:lnTo>
                        <a:pt x="44" y="276"/>
                      </a:lnTo>
                      <a:lnTo>
                        <a:pt x="46" y="276"/>
                      </a:lnTo>
                      <a:lnTo>
                        <a:pt x="46" y="278"/>
                      </a:lnTo>
                      <a:lnTo>
                        <a:pt x="50" y="278"/>
                      </a:lnTo>
                      <a:lnTo>
                        <a:pt x="53" y="276"/>
                      </a:lnTo>
                      <a:lnTo>
                        <a:pt x="52" y="273"/>
                      </a:lnTo>
                      <a:lnTo>
                        <a:pt x="50" y="271"/>
                      </a:lnTo>
                      <a:lnTo>
                        <a:pt x="50" y="267"/>
                      </a:lnTo>
                      <a:lnTo>
                        <a:pt x="52" y="263"/>
                      </a:lnTo>
                      <a:lnTo>
                        <a:pt x="50" y="262"/>
                      </a:lnTo>
                      <a:lnTo>
                        <a:pt x="48" y="260"/>
                      </a:lnTo>
                      <a:lnTo>
                        <a:pt x="46" y="258"/>
                      </a:lnTo>
                      <a:lnTo>
                        <a:pt x="41" y="254"/>
                      </a:lnTo>
                      <a:lnTo>
                        <a:pt x="39" y="252"/>
                      </a:lnTo>
                      <a:lnTo>
                        <a:pt x="37" y="251"/>
                      </a:lnTo>
                      <a:lnTo>
                        <a:pt x="35" y="249"/>
                      </a:lnTo>
                      <a:lnTo>
                        <a:pt x="33" y="251"/>
                      </a:lnTo>
                      <a:lnTo>
                        <a:pt x="31" y="252"/>
                      </a:lnTo>
                      <a:lnTo>
                        <a:pt x="29" y="252"/>
                      </a:lnTo>
                      <a:lnTo>
                        <a:pt x="26" y="254"/>
                      </a:lnTo>
                      <a:lnTo>
                        <a:pt x="26" y="249"/>
                      </a:lnTo>
                      <a:lnTo>
                        <a:pt x="26" y="247"/>
                      </a:lnTo>
                      <a:lnTo>
                        <a:pt x="26" y="247"/>
                      </a:lnTo>
                      <a:lnTo>
                        <a:pt x="26" y="245"/>
                      </a:lnTo>
                      <a:lnTo>
                        <a:pt x="24" y="243"/>
                      </a:lnTo>
                      <a:lnTo>
                        <a:pt x="20" y="241"/>
                      </a:lnTo>
                      <a:lnTo>
                        <a:pt x="20" y="241"/>
                      </a:lnTo>
                      <a:lnTo>
                        <a:pt x="20" y="241"/>
                      </a:lnTo>
                      <a:lnTo>
                        <a:pt x="16" y="241"/>
                      </a:lnTo>
                      <a:lnTo>
                        <a:pt x="15" y="238"/>
                      </a:lnTo>
                      <a:lnTo>
                        <a:pt x="16" y="236"/>
                      </a:lnTo>
                      <a:lnTo>
                        <a:pt x="15" y="234"/>
                      </a:lnTo>
                      <a:lnTo>
                        <a:pt x="13" y="232"/>
                      </a:lnTo>
                      <a:lnTo>
                        <a:pt x="7" y="230"/>
                      </a:lnTo>
                      <a:lnTo>
                        <a:pt x="5" y="230"/>
                      </a:lnTo>
                      <a:lnTo>
                        <a:pt x="3" y="230"/>
                      </a:lnTo>
                      <a:lnTo>
                        <a:pt x="2" y="230"/>
                      </a:lnTo>
                      <a:lnTo>
                        <a:pt x="0" y="228"/>
                      </a:lnTo>
                      <a:lnTo>
                        <a:pt x="3" y="223"/>
                      </a:lnTo>
                      <a:lnTo>
                        <a:pt x="3" y="217"/>
                      </a:lnTo>
                      <a:lnTo>
                        <a:pt x="5" y="210"/>
                      </a:lnTo>
                      <a:lnTo>
                        <a:pt x="9" y="208"/>
                      </a:lnTo>
                      <a:lnTo>
                        <a:pt x="11" y="202"/>
                      </a:lnTo>
                      <a:lnTo>
                        <a:pt x="18" y="197"/>
                      </a:lnTo>
                      <a:lnTo>
                        <a:pt x="20" y="193"/>
                      </a:lnTo>
                      <a:lnTo>
                        <a:pt x="18" y="189"/>
                      </a:lnTo>
                      <a:lnTo>
                        <a:pt x="20" y="186"/>
                      </a:lnTo>
                      <a:lnTo>
                        <a:pt x="24" y="184"/>
                      </a:lnTo>
                      <a:lnTo>
                        <a:pt x="31" y="182"/>
                      </a:lnTo>
                      <a:lnTo>
                        <a:pt x="37" y="182"/>
                      </a:lnTo>
                      <a:lnTo>
                        <a:pt x="39" y="182"/>
                      </a:lnTo>
                      <a:lnTo>
                        <a:pt x="46" y="180"/>
                      </a:lnTo>
                      <a:lnTo>
                        <a:pt x="48" y="176"/>
                      </a:lnTo>
                      <a:lnTo>
                        <a:pt x="52" y="171"/>
                      </a:lnTo>
                      <a:lnTo>
                        <a:pt x="53" y="165"/>
                      </a:lnTo>
                      <a:lnTo>
                        <a:pt x="53" y="163"/>
                      </a:lnTo>
                      <a:lnTo>
                        <a:pt x="57" y="162"/>
                      </a:lnTo>
                      <a:lnTo>
                        <a:pt x="63" y="160"/>
                      </a:lnTo>
                      <a:lnTo>
                        <a:pt x="70" y="160"/>
                      </a:lnTo>
                      <a:lnTo>
                        <a:pt x="70" y="156"/>
                      </a:lnTo>
                      <a:lnTo>
                        <a:pt x="68" y="154"/>
                      </a:lnTo>
                      <a:lnTo>
                        <a:pt x="66" y="150"/>
                      </a:lnTo>
                      <a:lnTo>
                        <a:pt x="68" y="149"/>
                      </a:lnTo>
                      <a:lnTo>
                        <a:pt x="74" y="147"/>
                      </a:lnTo>
                      <a:lnTo>
                        <a:pt x="78" y="149"/>
                      </a:lnTo>
                      <a:lnTo>
                        <a:pt x="79" y="145"/>
                      </a:lnTo>
                      <a:lnTo>
                        <a:pt x="83" y="141"/>
                      </a:lnTo>
                      <a:lnTo>
                        <a:pt x="81" y="139"/>
                      </a:lnTo>
                      <a:lnTo>
                        <a:pt x="79" y="137"/>
                      </a:lnTo>
                      <a:lnTo>
                        <a:pt x="76" y="136"/>
                      </a:lnTo>
                      <a:lnTo>
                        <a:pt x="78" y="130"/>
                      </a:lnTo>
                      <a:lnTo>
                        <a:pt x="74" y="130"/>
                      </a:lnTo>
                      <a:lnTo>
                        <a:pt x="72" y="128"/>
                      </a:lnTo>
                      <a:lnTo>
                        <a:pt x="70" y="124"/>
                      </a:lnTo>
                      <a:lnTo>
                        <a:pt x="68" y="121"/>
                      </a:lnTo>
                      <a:lnTo>
                        <a:pt x="66" y="115"/>
                      </a:lnTo>
                      <a:lnTo>
                        <a:pt x="68" y="113"/>
                      </a:lnTo>
                      <a:lnTo>
                        <a:pt x="74" y="112"/>
                      </a:lnTo>
                      <a:lnTo>
                        <a:pt x="78" y="106"/>
                      </a:lnTo>
                      <a:lnTo>
                        <a:pt x="74" y="100"/>
                      </a:lnTo>
                      <a:lnTo>
                        <a:pt x="74" y="93"/>
                      </a:lnTo>
                      <a:lnTo>
                        <a:pt x="70" y="87"/>
                      </a:lnTo>
                      <a:lnTo>
                        <a:pt x="68" y="80"/>
                      </a:lnTo>
                      <a:lnTo>
                        <a:pt x="66" y="76"/>
                      </a:lnTo>
                      <a:lnTo>
                        <a:pt x="68" y="74"/>
                      </a:lnTo>
                      <a:lnTo>
                        <a:pt x="72" y="73"/>
                      </a:lnTo>
                      <a:lnTo>
                        <a:pt x="76" y="73"/>
                      </a:lnTo>
                      <a:lnTo>
                        <a:pt x="78" y="71"/>
                      </a:lnTo>
                      <a:lnTo>
                        <a:pt x="79" y="69"/>
                      </a:lnTo>
                      <a:lnTo>
                        <a:pt x="81" y="67"/>
                      </a:lnTo>
                      <a:lnTo>
                        <a:pt x="85" y="67"/>
                      </a:lnTo>
                      <a:lnTo>
                        <a:pt x="85" y="65"/>
                      </a:lnTo>
                      <a:lnTo>
                        <a:pt x="89" y="65"/>
                      </a:lnTo>
                      <a:lnTo>
                        <a:pt x="91" y="65"/>
                      </a:lnTo>
                      <a:lnTo>
                        <a:pt x="91" y="63"/>
                      </a:lnTo>
                      <a:lnTo>
                        <a:pt x="92" y="60"/>
                      </a:lnTo>
                      <a:lnTo>
                        <a:pt x="96" y="56"/>
                      </a:lnTo>
                      <a:lnTo>
                        <a:pt x="96" y="54"/>
                      </a:lnTo>
                      <a:lnTo>
                        <a:pt x="96" y="52"/>
                      </a:lnTo>
                      <a:lnTo>
                        <a:pt x="92" y="52"/>
                      </a:lnTo>
                      <a:lnTo>
                        <a:pt x="91" y="49"/>
                      </a:lnTo>
                      <a:lnTo>
                        <a:pt x="89" y="47"/>
                      </a:lnTo>
                      <a:lnTo>
                        <a:pt x="85" y="47"/>
                      </a:lnTo>
                      <a:lnTo>
                        <a:pt x="81" y="43"/>
                      </a:lnTo>
                      <a:lnTo>
                        <a:pt x="81" y="41"/>
                      </a:lnTo>
                      <a:lnTo>
                        <a:pt x="79" y="39"/>
                      </a:lnTo>
                      <a:lnTo>
                        <a:pt x="79" y="34"/>
                      </a:lnTo>
                      <a:lnTo>
                        <a:pt x="85" y="34"/>
                      </a:lnTo>
                      <a:lnTo>
                        <a:pt x="85" y="32"/>
                      </a:lnTo>
                      <a:lnTo>
                        <a:pt x="81" y="28"/>
                      </a:lnTo>
                      <a:lnTo>
                        <a:pt x="85" y="26"/>
                      </a:lnTo>
                      <a:lnTo>
                        <a:pt x="87" y="26"/>
                      </a:lnTo>
                      <a:lnTo>
                        <a:pt x="91" y="24"/>
                      </a:lnTo>
                      <a:lnTo>
                        <a:pt x="85" y="23"/>
                      </a:lnTo>
                      <a:lnTo>
                        <a:pt x="85" y="19"/>
                      </a:lnTo>
                      <a:lnTo>
                        <a:pt x="85" y="19"/>
                      </a:lnTo>
                      <a:lnTo>
                        <a:pt x="91" y="15"/>
                      </a:lnTo>
                      <a:lnTo>
                        <a:pt x="91" y="15"/>
                      </a:lnTo>
                      <a:lnTo>
                        <a:pt x="96" y="17"/>
                      </a:lnTo>
                      <a:lnTo>
                        <a:pt x="98" y="19"/>
                      </a:lnTo>
                      <a:lnTo>
                        <a:pt x="98" y="23"/>
                      </a:lnTo>
                      <a:lnTo>
                        <a:pt x="102" y="19"/>
                      </a:lnTo>
                      <a:lnTo>
                        <a:pt x="105" y="17"/>
                      </a:lnTo>
                      <a:lnTo>
                        <a:pt x="107" y="11"/>
                      </a:lnTo>
                      <a:lnTo>
                        <a:pt x="109" y="10"/>
                      </a:lnTo>
                      <a:lnTo>
                        <a:pt x="113" y="10"/>
                      </a:lnTo>
                      <a:lnTo>
                        <a:pt x="113" y="11"/>
                      </a:lnTo>
                      <a:lnTo>
                        <a:pt x="111" y="13"/>
                      </a:lnTo>
                      <a:lnTo>
                        <a:pt x="115" y="13"/>
                      </a:lnTo>
                      <a:lnTo>
                        <a:pt x="116" y="13"/>
                      </a:lnTo>
                      <a:lnTo>
                        <a:pt x="118" y="13"/>
                      </a:lnTo>
                      <a:lnTo>
                        <a:pt x="122" y="8"/>
                      </a:lnTo>
                      <a:lnTo>
                        <a:pt x="124" y="6"/>
                      </a:lnTo>
                      <a:lnTo>
                        <a:pt x="126" y="4"/>
                      </a:lnTo>
                      <a:lnTo>
                        <a:pt x="128" y="2"/>
                      </a:lnTo>
                      <a:lnTo>
                        <a:pt x="128" y="0"/>
                      </a:lnTo>
                      <a:lnTo>
                        <a:pt x="139" y="8"/>
                      </a:lnTo>
                      <a:lnTo>
                        <a:pt x="133" y="15"/>
                      </a:lnTo>
                      <a:lnTo>
                        <a:pt x="137" y="21"/>
                      </a:lnTo>
                      <a:lnTo>
                        <a:pt x="141" y="23"/>
                      </a:lnTo>
                      <a:lnTo>
                        <a:pt x="146" y="23"/>
                      </a:lnTo>
                      <a:lnTo>
                        <a:pt x="150" y="24"/>
                      </a:lnTo>
                      <a:lnTo>
                        <a:pt x="150" y="24"/>
                      </a:lnTo>
                      <a:lnTo>
                        <a:pt x="152" y="26"/>
                      </a:lnTo>
                      <a:lnTo>
                        <a:pt x="155" y="30"/>
                      </a:lnTo>
                      <a:lnTo>
                        <a:pt x="155" y="34"/>
                      </a:lnTo>
                      <a:lnTo>
                        <a:pt x="155" y="36"/>
                      </a:lnTo>
                      <a:lnTo>
                        <a:pt x="157" y="41"/>
                      </a:lnTo>
                      <a:lnTo>
                        <a:pt x="157" y="41"/>
                      </a:lnTo>
                      <a:lnTo>
                        <a:pt x="163" y="43"/>
                      </a:lnTo>
                      <a:lnTo>
                        <a:pt x="165" y="43"/>
                      </a:lnTo>
                      <a:lnTo>
                        <a:pt x="166" y="43"/>
                      </a:lnTo>
                      <a:lnTo>
                        <a:pt x="170" y="47"/>
                      </a:lnTo>
                      <a:lnTo>
                        <a:pt x="170" y="49"/>
                      </a:lnTo>
                      <a:lnTo>
                        <a:pt x="170" y="50"/>
                      </a:lnTo>
                      <a:lnTo>
                        <a:pt x="176" y="49"/>
                      </a:lnTo>
                      <a:lnTo>
                        <a:pt x="178" y="47"/>
                      </a:lnTo>
                      <a:lnTo>
                        <a:pt x="181" y="47"/>
                      </a:lnTo>
                      <a:lnTo>
                        <a:pt x="187" y="47"/>
                      </a:lnTo>
                      <a:lnTo>
                        <a:pt x="189" y="47"/>
                      </a:lnTo>
                      <a:lnTo>
                        <a:pt x="191" y="49"/>
                      </a:lnTo>
                      <a:lnTo>
                        <a:pt x="192" y="52"/>
                      </a:lnTo>
                      <a:lnTo>
                        <a:pt x="194" y="52"/>
                      </a:lnTo>
                      <a:lnTo>
                        <a:pt x="194" y="49"/>
                      </a:lnTo>
                      <a:lnTo>
                        <a:pt x="196" y="47"/>
                      </a:lnTo>
                      <a:lnTo>
                        <a:pt x="198" y="43"/>
                      </a:lnTo>
                      <a:lnTo>
                        <a:pt x="204" y="41"/>
                      </a:lnTo>
                      <a:lnTo>
                        <a:pt x="205" y="41"/>
                      </a:lnTo>
                      <a:lnTo>
                        <a:pt x="207" y="41"/>
                      </a:lnTo>
                      <a:lnTo>
                        <a:pt x="209" y="39"/>
                      </a:lnTo>
                      <a:lnTo>
                        <a:pt x="211" y="39"/>
                      </a:lnTo>
                      <a:lnTo>
                        <a:pt x="211" y="41"/>
                      </a:lnTo>
                      <a:lnTo>
                        <a:pt x="211" y="45"/>
                      </a:lnTo>
                      <a:lnTo>
                        <a:pt x="215" y="47"/>
                      </a:lnTo>
                      <a:lnTo>
                        <a:pt x="215" y="45"/>
                      </a:lnTo>
                      <a:lnTo>
                        <a:pt x="217" y="45"/>
                      </a:lnTo>
                      <a:lnTo>
                        <a:pt x="220" y="43"/>
                      </a:lnTo>
                      <a:lnTo>
                        <a:pt x="222" y="45"/>
                      </a:lnTo>
                      <a:lnTo>
                        <a:pt x="222" y="49"/>
                      </a:lnTo>
                      <a:lnTo>
                        <a:pt x="220" y="50"/>
                      </a:lnTo>
                      <a:lnTo>
                        <a:pt x="220" y="52"/>
                      </a:lnTo>
                      <a:lnTo>
                        <a:pt x="220" y="56"/>
                      </a:lnTo>
                      <a:lnTo>
                        <a:pt x="220" y="58"/>
                      </a:lnTo>
                      <a:lnTo>
                        <a:pt x="224" y="56"/>
                      </a:lnTo>
                      <a:lnTo>
                        <a:pt x="226" y="54"/>
                      </a:lnTo>
                      <a:lnTo>
                        <a:pt x="226" y="52"/>
                      </a:lnTo>
                      <a:lnTo>
                        <a:pt x="228" y="50"/>
                      </a:lnTo>
                      <a:lnTo>
                        <a:pt x="231" y="52"/>
                      </a:lnTo>
                      <a:lnTo>
                        <a:pt x="233" y="52"/>
                      </a:lnTo>
                      <a:lnTo>
                        <a:pt x="235" y="52"/>
                      </a:lnTo>
                      <a:lnTo>
                        <a:pt x="237" y="49"/>
                      </a:lnTo>
                      <a:lnTo>
                        <a:pt x="241" y="49"/>
                      </a:lnTo>
                      <a:lnTo>
                        <a:pt x="242" y="50"/>
                      </a:lnTo>
                      <a:lnTo>
                        <a:pt x="246" y="52"/>
                      </a:lnTo>
                      <a:lnTo>
                        <a:pt x="248" y="54"/>
                      </a:lnTo>
                      <a:lnTo>
                        <a:pt x="252" y="52"/>
                      </a:lnTo>
                      <a:lnTo>
                        <a:pt x="252" y="52"/>
                      </a:lnTo>
                      <a:lnTo>
                        <a:pt x="257" y="54"/>
                      </a:lnTo>
                      <a:lnTo>
                        <a:pt x="261" y="58"/>
                      </a:lnTo>
                      <a:lnTo>
                        <a:pt x="263" y="60"/>
                      </a:lnTo>
                      <a:lnTo>
                        <a:pt x="265" y="58"/>
                      </a:lnTo>
                      <a:lnTo>
                        <a:pt x="267" y="58"/>
                      </a:lnTo>
                      <a:lnTo>
                        <a:pt x="265" y="54"/>
                      </a:lnTo>
                      <a:lnTo>
                        <a:pt x="268" y="52"/>
                      </a:lnTo>
                      <a:lnTo>
                        <a:pt x="268" y="50"/>
                      </a:lnTo>
                      <a:lnTo>
                        <a:pt x="272" y="50"/>
                      </a:lnTo>
                      <a:lnTo>
                        <a:pt x="274" y="52"/>
                      </a:lnTo>
                      <a:lnTo>
                        <a:pt x="274" y="58"/>
                      </a:lnTo>
                      <a:lnTo>
                        <a:pt x="278" y="60"/>
                      </a:lnTo>
                      <a:lnTo>
                        <a:pt x="279" y="63"/>
                      </a:lnTo>
                      <a:lnTo>
                        <a:pt x="281" y="61"/>
                      </a:lnTo>
                      <a:lnTo>
                        <a:pt x="283" y="58"/>
                      </a:lnTo>
                      <a:lnTo>
                        <a:pt x="285" y="60"/>
                      </a:lnTo>
                      <a:lnTo>
                        <a:pt x="289" y="60"/>
                      </a:lnTo>
                      <a:lnTo>
                        <a:pt x="291" y="63"/>
                      </a:lnTo>
                      <a:lnTo>
                        <a:pt x="296" y="63"/>
                      </a:lnTo>
                      <a:lnTo>
                        <a:pt x="298" y="63"/>
                      </a:lnTo>
                      <a:lnTo>
                        <a:pt x="300" y="61"/>
                      </a:lnTo>
                      <a:lnTo>
                        <a:pt x="305" y="58"/>
                      </a:lnTo>
                      <a:lnTo>
                        <a:pt x="305" y="60"/>
                      </a:lnTo>
                      <a:lnTo>
                        <a:pt x="307" y="63"/>
                      </a:lnTo>
                      <a:lnTo>
                        <a:pt x="309" y="67"/>
                      </a:lnTo>
                      <a:lnTo>
                        <a:pt x="313" y="67"/>
                      </a:lnTo>
                      <a:lnTo>
                        <a:pt x="318" y="67"/>
                      </a:lnTo>
                      <a:lnTo>
                        <a:pt x="318" y="65"/>
                      </a:lnTo>
                      <a:lnTo>
                        <a:pt x="322" y="61"/>
                      </a:lnTo>
                      <a:lnTo>
                        <a:pt x="328" y="60"/>
                      </a:lnTo>
                      <a:lnTo>
                        <a:pt x="333" y="60"/>
                      </a:lnTo>
                      <a:lnTo>
                        <a:pt x="335" y="58"/>
                      </a:lnTo>
                      <a:lnTo>
                        <a:pt x="344" y="58"/>
                      </a:lnTo>
                      <a:lnTo>
                        <a:pt x="346" y="61"/>
                      </a:lnTo>
                      <a:lnTo>
                        <a:pt x="348" y="65"/>
                      </a:lnTo>
                      <a:lnTo>
                        <a:pt x="354" y="65"/>
                      </a:lnTo>
                      <a:lnTo>
                        <a:pt x="355" y="67"/>
                      </a:lnTo>
                      <a:lnTo>
                        <a:pt x="355" y="71"/>
                      </a:lnTo>
                      <a:lnTo>
                        <a:pt x="355" y="73"/>
                      </a:lnTo>
                      <a:lnTo>
                        <a:pt x="357" y="78"/>
                      </a:lnTo>
                      <a:lnTo>
                        <a:pt x="359" y="82"/>
                      </a:lnTo>
                      <a:lnTo>
                        <a:pt x="365" y="78"/>
                      </a:lnTo>
                      <a:lnTo>
                        <a:pt x="370" y="78"/>
                      </a:lnTo>
                      <a:lnTo>
                        <a:pt x="372" y="82"/>
                      </a:lnTo>
                      <a:lnTo>
                        <a:pt x="374" y="86"/>
                      </a:lnTo>
                      <a:lnTo>
                        <a:pt x="376" y="89"/>
                      </a:lnTo>
                      <a:lnTo>
                        <a:pt x="374" y="89"/>
                      </a:lnTo>
                      <a:lnTo>
                        <a:pt x="370" y="93"/>
                      </a:lnTo>
                      <a:lnTo>
                        <a:pt x="372" y="95"/>
                      </a:lnTo>
                      <a:lnTo>
                        <a:pt x="372" y="97"/>
                      </a:lnTo>
                      <a:lnTo>
                        <a:pt x="376" y="99"/>
                      </a:lnTo>
                      <a:lnTo>
                        <a:pt x="376" y="97"/>
                      </a:lnTo>
                      <a:lnTo>
                        <a:pt x="378" y="95"/>
                      </a:lnTo>
                      <a:lnTo>
                        <a:pt x="381" y="91"/>
                      </a:lnTo>
                      <a:lnTo>
                        <a:pt x="381" y="89"/>
                      </a:lnTo>
                      <a:lnTo>
                        <a:pt x="381" y="86"/>
                      </a:lnTo>
                      <a:lnTo>
                        <a:pt x="381" y="84"/>
                      </a:lnTo>
                      <a:lnTo>
                        <a:pt x="381" y="84"/>
                      </a:lnTo>
                      <a:lnTo>
                        <a:pt x="383" y="80"/>
                      </a:lnTo>
                      <a:lnTo>
                        <a:pt x="387" y="78"/>
                      </a:lnTo>
                      <a:lnTo>
                        <a:pt x="389" y="73"/>
                      </a:lnTo>
                      <a:lnTo>
                        <a:pt x="393" y="73"/>
                      </a:lnTo>
                      <a:lnTo>
                        <a:pt x="394" y="76"/>
                      </a:lnTo>
                      <a:lnTo>
                        <a:pt x="400" y="76"/>
                      </a:lnTo>
                      <a:lnTo>
                        <a:pt x="404" y="76"/>
                      </a:lnTo>
                      <a:lnTo>
                        <a:pt x="404" y="73"/>
                      </a:lnTo>
                      <a:lnTo>
                        <a:pt x="407" y="67"/>
                      </a:lnTo>
                      <a:lnTo>
                        <a:pt x="407" y="65"/>
                      </a:lnTo>
                      <a:lnTo>
                        <a:pt x="413" y="65"/>
                      </a:lnTo>
                      <a:lnTo>
                        <a:pt x="415" y="65"/>
                      </a:lnTo>
                      <a:lnTo>
                        <a:pt x="420" y="65"/>
                      </a:lnTo>
                      <a:lnTo>
                        <a:pt x="424" y="67"/>
                      </a:lnTo>
                      <a:lnTo>
                        <a:pt x="428" y="67"/>
                      </a:lnTo>
                      <a:lnTo>
                        <a:pt x="430" y="67"/>
                      </a:lnTo>
                      <a:lnTo>
                        <a:pt x="430" y="69"/>
                      </a:lnTo>
                      <a:lnTo>
                        <a:pt x="430" y="69"/>
                      </a:lnTo>
                      <a:lnTo>
                        <a:pt x="433" y="69"/>
                      </a:lnTo>
                      <a:lnTo>
                        <a:pt x="435" y="67"/>
                      </a:lnTo>
                      <a:lnTo>
                        <a:pt x="435" y="67"/>
                      </a:lnTo>
                      <a:lnTo>
                        <a:pt x="439" y="69"/>
                      </a:lnTo>
                      <a:lnTo>
                        <a:pt x="441" y="69"/>
                      </a:lnTo>
                      <a:lnTo>
                        <a:pt x="443" y="67"/>
                      </a:lnTo>
                      <a:lnTo>
                        <a:pt x="443" y="63"/>
                      </a:lnTo>
                      <a:lnTo>
                        <a:pt x="446" y="61"/>
                      </a:lnTo>
                      <a:lnTo>
                        <a:pt x="450" y="60"/>
                      </a:lnTo>
                      <a:lnTo>
                        <a:pt x="454" y="54"/>
                      </a:lnTo>
                      <a:lnTo>
                        <a:pt x="457" y="52"/>
                      </a:lnTo>
                      <a:lnTo>
                        <a:pt x="461" y="52"/>
                      </a:lnTo>
                      <a:lnTo>
                        <a:pt x="467" y="54"/>
                      </a:lnTo>
                      <a:lnTo>
                        <a:pt x="468" y="54"/>
                      </a:lnTo>
                      <a:lnTo>
                        <a:pt x="472" y="52"/>
                      </a:lnTo>
                      <a:lnTo>
                        <a:pt x="478" y="52"/>
                      </a:lnTo>
                      <a:lnTo>
                        <a:pt x="478" y="50"/>
                      </a:lnTo>
                      <a:lnTo>
                        <a:pt x="480" y="47"/>
                      </a:lnTo>
                      <a:lnTo>
                        <a:pt x="480" y="41"/>
                      </a:lnTo>
                      <a:lnTo>
                        <a:pt x="481" y="41"/>
                      </a:lnTo>
                      <a:lnTo>
                        <a:pt x="483" y="41"/>
                      </a:lnTo>
                      <a:lnTo>
                        <a:pt x="485" y="36"/>
                      </a:lnTo>
                      <a:lnTo>
                        <a:pt x="485" y="34"/>
                      </a:lnTo>
                      <a:lnTo>
                        <a:pt x="483" y="32"/>
                      </a:lnTo>
                      <a:lnTo>
                        <a:pt x="485" y="30"/>
                      </a:lnTo>
                      <a:lnTo>
                        <a:pt x="485" y="26"/>
                      </a:lnTo>
                      <a:lnTo>
                        <a:pt x="483" y="24"/>
                      </a:lnTo>
                      <a:lnTo>
                        <a:pt x="481" y="26"/>
                      </a:lnTo>
                      <a:lnTo>
                        <a:pt x="480" y="23"/>
                      </a:lnTo>
                      <a:lnTo>
                        <a:pt x="480" y="19"/>
                      </a:lnTo>
                      <a:lnTo>
                        <a:pt x="481" y="15"/>
                      </a:lnTo>
                      <a:lnTo>
                        <a:pt x="487" y="15"/>
                      </a:lnTo>
                      <a:lnTo>
                        <a:pt x="491" y="13"/>
                      </a:lnTo>
                      <a:lnTo>
                        <a:pt x="493" y="11"/>
                      </a:lnTo>
                      <a:lnTo>
                        <a:pt x="494" y="11"/>
                      </a:lnTo>
                      <a:lnTo>
                        <a:pt x="494" y="13"/>
                      </a:lnTo>
                      <a:lnTo>
                        <a:pt x="494" y="15"/>
                      </a:lnTo>
                      <a:lnTo>
                        <a:pt x="500" y="15"/>
                      </a:lnTo>
                      <a:lnTo>
                        <a:pt x="502" y="15"/>
                      </a:lnTo>
                      <a:lnTo>
                        <a:pt x="504" y="11"/>
                      </a:lnTo>
                      <a:lnTo>
                        <a:pt x="506" y="11"/>
                      </a:lnTo>
                      <a:lnTo>
                        <a:pt x="509" y="13"/>
                      </a:lnTo>
                      <a:lnTo>
                        <a:pt x="511" y="17"/>
                      </a:lnTo>
                      <a:lnTo>
                        <a:pt x="513" y="19"/>
                      </a:lnTo>
                      <a:lnTo>
                        <a:pt x="515" y="21"/>
                      </a:lnTo>
                      <a:lnTo>
                        <a:pt x="515" y="23"/>
                      </a:lnTo>
                      <a:lnTo>
                        <a:pt x="530" y="26"/>
                      </a:lnTo>
                      <a:lnTo>
                        <a:pt x="531" y="26"/>
                      </a:lnTo>
                      <a:lnTo>
                        <a:pt x="537" y="24"/>
                      </a:lnTo>
                      <a:lnTo>
                        <a:pt x="543" y="24"/>
                      </a:lnTo>
                      <a:lnTo>
                        <a:pt x="544" y="26"/>
                      </a:lnTo>
                      <a:lnTo>
                        <a:pt x="541" y="28"/>
                      </a:lnTo>
                      <a:lnTo>
                        <a:pt x="543" y="30"/>
                      </a:lnTo>
                      <a:lnTo>
                        <a:pt x="544" y="32"/>
                      </a:lnTo>
                      <a:lnTo>
                        <a:pt x="548" y="32"/>
                      </a:lnTo>
                      <a:lnTo>
                        <a:pt x="550" y="34"/>
                      </a:lnTo>
                      <a:lnTo>
                        <a:pt x="550" y="36"/>
                      </a:lnTo>
                      <a:lnTo>
                        <a:pt x="552" y="36"/>
                      </a:lnTo>
                      <a:lnTo>
                        <a:pt x="554" y="36"/>
                      </a:lnTo>
                      <a:lnTo>
                        <a:pt x="554" y="39"/>
                      </a:lnTo>
                      <a:lnTo>
                        <a:pt x="552" y="41"/>
                      </a:lnTo>
                      <a:lnTo>
                        <a:pt x="554" y="43"/>
                      </a:lnTo>
                      <a:lnTo>
                        <a:pt x="556" y="49"/>
                      </a:lnTo>
                      <a:lnTo>
                        <a:pt x="557" y="52"/>
                      </a:lnTo>
                      <a:lnTo>
                        <a:pt x="559" y="52"/>
                      </a:lnTo>
                      <a:lnTo>
                        <a:pt x="561" y="54"/>
                      </a:lnTo>
                      <a:lnTo>
                        <a:pt x="559" y="58"/>
                      </a:lnTo>
                      <a:lnTo>
                        <a:pt x="559" y="58"/>
                      </a:lnTo>
                      <a:lnTo>
                        <a:pt x="561" y="61"/>
                      </a:lnTo>
                      <a:lnTo>
                        <a:pt x="565" y="63"/>
                      </a:lnTo>
                      <a:lnTo>
                        <a:pt x="567" y="65"/>
                      </a:lnTo>
                      <a:lnTo>
                        <a:pt x="569" y="67"/>
                      </a:lnTo>
                      <a:lnTo>
                        <a:pt x="567" y="67"/>
                      </a:lnTo>
                      <a:lnTo>
                        <a:pt x="567" y="73"/>
                      </a:lnTo>
                      <a:lnTo>
                        <a:pt x="570" y="74"/>
                      </a:lnTo>
                      <a:lnTo>
                        <a:pt x="572" y="78"/>
                      </a:lnTo>
                      <a:lnTo>
                        <a:pt x="574" y="82"/>
                      </a:lnTo>
                      <a:lnTo>
                        <a:pt x="576" y="87"/>
                      </a:lnTo>
                      <a:lnTo>
                        <a:pt x="578" y="93"/>
                      </a:lnTo>
                      <a:lnTo>
                        <a:pt x="580" y="95"/>
                      </a:lnTo>
                      <a:lnTo>
                        <a:pt x="583" y="93"/>
                      </a:lnTo>
                      <a:lnTo>
                        <a:pt x="587" y="87"/>
                      </a:lnTo>
                      <a:lnTo>
                        <a:pt x="587" y="84"/>
                      </a:lnTo>
                      <a:lnTo>
                        <a:pt x="591" y="82"/>
                      </a:lnTo>
                      <a:lnTo>
                        <a:pt x="593" y="78"/>
                      </a:lnTo>
                      <a:lnTo>
                        <a:pt x="593" y="76"/>
                      </a:lnTo>
                      <a:lnTo>
                        <a:pt x="593" y="73"/>
                      </a:lnTo>
                      <a:lnTo>
                        <a:pt x="598" y="73"/>
                      </a:lnTo>
                      <a:lnTo>
                        <a:pt x="604" y="73"/>
                      </a:lnTo>
                      <a:lnTo>
                        <a:pt x="609" y="74"/>
                      </a:lnTo>
                      <a:lnTo>
                        <a:pt x="609" y="78"/>
                      </a:lnTo>
                      <a:lnTo>
                        <a:pt x="611" y="82"/>
                      </a:lnTo>
                      <a:lnTo>
                        <a:pt x="615" y="84"/>
                      </a:lnTo>
                      <a:lnTo>
                        <a:pt x="619" y="84"/>
                      </a:lnTo>
                      <a:lnTo>
                        <a:pt x="617" y="89"/>
                      </a:lnTo>
                      <a:lnTo>
                        <a:pt x="619" y="89"/>
                      </a:lnTo>
                      <a:lnTo>
                        <a:pt x="620" y="91"/>
                      </a:lnTo>
                      <a:lnTo>
                        <a:pt x="620" y="93"/>
                      </a:lnTo>
                      <a:lnTo>
                        <a:pt x="620" y="95"/>
                      </a:lnTo>
                      <a:lnTo>
                        <a:pt x="619" y="99"/>
                      </a:lnTo>
                      <a:lnTo>
                        <a:pt x="622" y="100"/>
                      </a:lnTo>
                      <a:lnTo>
                        <a:pt x="628" y="99"/>
                      </a:lnTo>
                      <a:lnTo>
                        <a:pt x="632" y="99"/>
                      </a:lnTo>
                      <a:lnTo>
                        <a:pt x="637" y="100"/>
                      </a:lnTo>
                      <a:lnTo>
                        <a:pt x="643" y="100"/>
                      </a:lnTo>
                      <a:lnTo>
                        <a:pt x="650" y="100"/>
                      </a:lnTo>
                      <a:lnTo>
                        <a:pt x="652" y="99"/>
                      </a:lnTo>
                      <a:lnTo>
                        <a:pt x="657" y="93"/>
                      </a:lnTo>
                      <a:lnTo>
                        <a:pt x="659" y="89"/>
                      </a:lnTo>
                      <a:lnTo>
                        <a:pt x="663" y="87"/>
                      </a:lnTo>
                      <a:lnTo>
                        <a:pt x="663" y="84"/>
                      </a:lnTo>
                      <a:lnTo>
                        <a:pt x="663" y="82"/>
                      </a:lnTo>
                      <a:lnTo>
                        <a:pt x="667" y="82"/>
                      </a:lnTo>
                      <a:lnTo>
                        <a:pt x="669" y="84"/>
                      </a:lnTo>
                      <a:lnTo>
                        <a:pt x="670" y="86"/>
                      </a:lnTo>
                      <a:lnTo>
                        <a:pt x="676" y="84"/>
                      </a:lnTo>
                      <a:lnTo>
                        <a:pt x="680" y="84"/>
                      </a:lnTo>
                      <a:lnTo>
                        <a:pt x="682" y="86"/>
                      </a:lnTo>
                      <a:lnTo>
                        <a:pt x="683" y="89"/>
                      </a:lnTo>
                      <a:lnTo>
                        <a:pt x="687" y="89"/>
                      </a:lnTo>
                      <a:lnTo>
                        <a:pt x="695" y="89"/>
                      </a:lnTo>
                      <a:lnTo>
                        <a:pt x="700" y="91"/>
                      </a:lnTo>
                      <a:lnTo>
                        <a:pt x="702" y="93"/>
                      </a:lnTo>
                      <a:lnTo>
                        <a:pt x="707" y="100"/>
                      </a:lnTo>
                      <a:lnTo>
                        <a:pt x="711" y="106"/>
                      </a:lnTo>
                      <a:lnTo>
                        <a:pt x="713" y="106"/>
                      </a:lnTo>
                      <a:lnTo>
                        <a:pt x="715" y="108"/>
                      </a:lnTo>
                      <a:lnTo>
                        <a:pt x="713" y="112"/>
                      </a:lnTo>
                      <a:lnTo>
                        <a:pt x="713" y="112"/>
                      </a:lnTo>
                      <a:lnTo>
                        <a:pt x="717" y="115"/>
                      </a:lnTo>
                      <a:lnTo>
                        <a:pt x="720" y="119"/>
                      </a:lnTo>
                      <a:lnTo>
                        <a:pt x="724" y="119"/>
                      </a:lnTo>
                      <a:lnTo>
                        <a:pt x="730" y="117"/>
                      </a:lnTo>
                      <a:lnTo>
                        <a:pt x="732" y="113"/>
                      </a:lnTo>
                      <a:lnTo>
                        <a:pt x="733" y="115"/>
                      </a:lnTo>
                      <a:lnTo>
                        <a:pt x="739" y="117"/>
                      </a:lnTo>
                      <a:lnTo>
                        <a:pt x="743" y="119"/>
                      </a:lnTo>
                      <a:lnTo>
                        <a:pt x="745" y="117"/>
                      </a:lnTo>
                      <a:lnTo>
                        <a:pt x="750" y="119"/>
                      </a:lnTo>
                      <a:lnTo>
                        <a:pt x="754" y="123"/>
                      </a:lnTo>
                      <a:lnTo>
                        <a:pt x="756" y="123"/>
                      </a:lnTo>
                      <a:lnTo>
                        <a:pt x="759" y="123"/>
                      </a:lnTo>
                      <a:lnTo>
                        <a:pt x="759" y="128"/>
                      </a:lnTo>
                      <a:lnTo>
                        <a:pt x="763" y="123"/>
                      </a:lnTo>
                      <a:lnTo>
                        <a:pt x="763" y="126"/>
                      </a:lnTo>
                      <a:lnTo>
                        <a:pt x="765" y="132"/>
                      </a:lnTo>
                      <a:lnTo>
                        <a:pt x="767" y="137"/>
                      </a:lnTo>
                      <a:lnTo>
                        <a:pt x="770" y="136"/>
                      </a:lnTo>
                      <a:lnTo>
                        <a:pt x="776" y="136"/>
                      </a:lnTo>
                      <a:lnTo>
                        <a:pt x="782" y="137"/>
                      </a:lnTo>
                      <a:lnTo>
                        <a:pt x="785" y="141"/>
                      </a:lnTo>
                      <a:lnTo>
                        <a:pt x="793" y="137"/>
                      </a:lnTo>
                      <a:lnTo>
                        <a:pt x="793" y="134"/>
                      </a:lnTo>
                      <a:lnTo>
                        <a:pt x="798" y="132"/>
                      </a:lnTo>
                      <a:lnTo>
                        <a:pt x="809" y="132"/>
                      </a:lnTo>
                      <a:lnTo>
                        <a:pt x="811" y="132"/>
                      </a:lnTo>
                      <a:lnTo>
                        <a:pt x="813" y="132"/>
                      </a:lnTo>
                      <a:lnTo>
                        <a:pt x="813" y="132"/>
                      </a:lnTo>
                      <a:lnTo>
                        <a:pt x="813" y="128"/>
                      </a:lnTo>
                      <a:lnTo>
                        <a:pt x="824" y="123"/>
                      </a:lnTo>
                      <a:lnTo>
                        <a:pt x="824" y="124"/>
                      </a:lnTo>
                      <a:lnTo>
                        <a:pt x="830" y="123"/>
                      </a:lnTo>
                      <a:lnTo>
                        <a:pt x="833" y="128"/>
                      </a:lnTo>
                      <a:lnTo>
                        <a:pt x="837" y="128"/>
                      </a:lnTo>
                      <a:lnTo>
                        <a:pt x="841" y="128"/>
                      </a:lnTo>
                      <a:lnTo>
                        <a:pt x="841" y="128"/>
                      </a:lnTo>
                      <a:lnTo>
                        <a:pt x="843" y="128"/>
                      </a:lnTo>
                      <a:lnTo>
                        <a:pt x="843" y="123"/>
                      </a:lnTo>
                      <a:lnTo>
                        <a:pt x="845" y="115"/>
                      </a:lnTo>
                      <a:lnTo>
                        <a:pt x="846" y="113"/>
                      </a:lnTo>
                      <a:lnTo>
                        <a:pt x="846" y="113"/>
                      </a:lnTo>
                      <a:lnTo>
                        <a:pt x="850" y="113"/>
                      </a:lnTo>
                      <a:lnTo>
                        <a:pt x="854" y="113"/>
                      </a:lnTo>
                      <a:lnTo>
                        <a:pt x="858" y="113"/>
                      </a:lnTo>
                      <a:lnTo>
                        <a:pt x="859" y="117"/>
                      </a:lnTo>
                      <a:lnTo>
                        <a:pt x="861" y="119"/>
                      </a:lnTo>
                      <a:lnTo>
                        <a:pt x="861" y="123"/>
                      </a:lnTo>
                      <a:lnTo>
                        <a:pt x="865" y="124"/>
                      </a:lnTo>
                      <a:lnTo>
                        <a:pt x="867" y="126"/>
                      </a:lnTo>
                      <a:lnTo>
                        <a:pt x="869" y="124"/>
                      </a:lnTo>
                      <a:lnTo>
                        <a:pt x="874" y="123"/>
                      </a:lnTo>
                      <a:lnTo>
                        <a:pt x="878" y="123"/>
                      </a:lnTo>
                      <a:lnTo>
                        <a:pt x="880" y="123"/>
                      </a:lnTo>
                      <a:lnTo>
                        <a:pt x="878" y="128"/>
                      </a:lnTo>
                      <a:lnTo>
                        <a:pt x="878" y="136"/>
                      </a:lnTo>
                      <a:lnTo>
                        <a:pt x="871" y="160"/>
                      </a:lnTo>
                      <a:lnTo>
                        <a:pt x="872" y="187"/>
                      </a:lnTo>
                      <a:lnTo>
                        <a:pt x="871" y="202"/>
                      </a:lnTo>
                      <a:lnTo>
                        <a:pt x="878" y="221"/>
                      </a:lnTo>
                      <a:lnTo>
                        <a:pt x="872" y="225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7" name="Freeform 136"/>
                <p:cNvSpPr>
                  <a:spLocks/>
                </p:cNvSpPr>
                <p:nvPr/>
              </p:nvSpPr>
              <p:spPr bwMode="auto">
                <a:xfrm rot="19603916">
                  <a:off x="-5865619" y="-15772520"/>
                  <a:ext cx="5421841" cy="4184294"/>
                </a:xfrm>
                <a:custGeom>
                  <a:avLst/>
                  <a:gdLst>
                    <a:gd name="T0" fmla="*/ 408 w 925"/>
                    <a:gd name="T1" fmla="*/ 6 h 725"/>
                    <a:gd name="T2" fmla="*/ 334 w 925"/>
                    <a:gd name="T3" fmla="*/ 6 h 725"/>
                    <a:gd name="T4" fmla="*/ 239 w 925"/>
                    <a:gd name="T5" fmla="*/ 15 h 725"/>
                    <a:gd name="T6" fmla="*/ 232 w 925"/>
                    <a:gd name="T7" fmla="*/ 26 h 725"/>
                    <a:gd name="T8" fmla="*/ 250 w 925"/>
                    <a:gd name="T9" fmla="*/ 39 h 725"/>
                    <a:gd name="T10" fmla="*/ 269 w 925"/>
                    <a:gd name="T11" fmla="*/ 43 h 725"/>
                    <a:gd name="T12" fmla="*/ 286 w 925"/>
                    <a:gd name="T13" fmla="*/ 48 h 725"/>
                    <a:gd name="T14" fmla="*/ 310 w 925"/>
                    <a:gd name="T15" fmla="*/ 52 h 725"/>
                    <a:gd name="T16" fmla="*/ 321 w 925"/>
                    <a:gd name="T17" fmla="*/ 59 h 725"/>
                    <a:gd name="T18" fmla="*/ 302 w 925"/>
                    <a:gd name="T19" fmla="*/ 71 h 725"/>
                    <a:gd name="T20" fmla="*/ 295 w 925"/>
                    <a:gd name="T21" fmla="*/ 71 h 725"/>
                    <a:gd name="T22" fmla="*/ 282 w 925"/>
                    <a:gd name="T23" fmla="*/ 96 h 725"/>
                    <a:gd name="T24" fmla="*/ 278 w 925"/>
                    <a:gd name="T25" fmla="*/ 65 h 725"/>
                    <a:gd name="T26" fmla="*/ 278 w 925"/>
                    <a:gd name="T27" fmla="*/ 119 h 725"/>
                    <a:gd name="T28" fmla="*/ 271 w 925"/>
                    <a:gd name="T29" fmla="*/ 156 h 725"/>
                    <a:gd name="T30" fmla="*/ 321 w 925"/>
                    <a:gd name="T31" fmla="*/ 200 h 725"/>
                    <a:gd name="T32" fmla="*/ 319 w 925"/>
                    <a:gd name="T33" fmla="*/ 247 h 725"/>
                    <a:gd name="T34" fmla="*/ 324 w 925"/>
                    <a:gd name="T35" fmla="*/ 286 h 725"/>
                    <a:gd name="T36" fmla="*/ 293 w 925"/>
                    <a:gd name="T37" fmla="*/ 256 h 725"/>
                    <a:gd name="T38" fmla="*/ 254 w 925"/>
                    <a:gd name="T39" fmla="*/ 197 h 725"/>
                    <a:gd name="T40" fmla="*/ 230 w 925"/>
                    <a:gd name="T41" fmla="*/ 206 h 725"/>
                    <a:gd name="T42" fmla="*/ 193 w 925"/>
                    <a:gd name="T43" fmla="*/ 200 h 725"/>
                    <a:gd name="T44" fmla="*/ 178 w 925"/>
                    <a:gd name="T45" fmla="*/ 172 h 725"/>
                    <a:gd name="T46" fmla="*/ 141 w 925"/>
                    <a:gd name="T47" fmla="*/ 172 h 725"/>
                    <a:gd name="T48" fmla="*/ 132 w 925"/>
                    <a:gd name="T49" fmla="*/ 156 h 725"/>
                    <a:gd name="T50" fmla="*/ 95 w 925"/>
                    <a:gd name="T51" fmla="*/ 202 h 725"/>
                    <a:gd name="T52" fmla="*/ 52 w 925"/>
                    <a:gd name="T53" fmla="*/ 215 h 725"/>
                    <a:gd name="T54" fmla="*/ 10 w 925"/>
                    <a:gd name="T55" fmla="*/ 250 h 725"/>
                    <a:gd name="T56" fmla="*/ 32 w 925"/>
                    <a:gd name="T57" fmla="*/ 282 h 725"/>
                    <a:gd name="T58" fmla="*/ 39 w 925"/>
                    <a:gd name="T59" fmla="*/ 311 h 725"/>
                    <a:gd name="T60" fmla="*/ 71 w 925"/>
                    <a:gd name="T61" fmla="*/ 356 h 725"/>
                    <a:gd name="T62" fmla="*/ 76 w 925"/>
                    <a:gd name="T63" fmla="*/ 389 h 725"/>
                    <a:gd name="T64" fmla="*/ 71 w 925"/>
                    <a:gd name="T65" fmla="*/ 408 h 725"/>
                    <a:gd name="T66" fmla="*/ 78 w 925"/>
                    <a:gd name="T67" fmla="*/ 430 h 725"/>
                    <a:gd name="T68" fmla="*/ 78 w 925"/>
                    <a:gd name="T69" fmla="*/ 458 h 725"/>
                    <a:gd name="T70" fmla="*/ 102 w 925"/>
                    <a:gd name="T71" fmla="*/ 484 h 725"/>
                    <a:gd name="T72" fmla="*/ 134 w 925"/>
                    <a:gd name="T73" fmla="*/ 475 h 725"/>
                    <a:gd name="T74" fmla="*/ 163 w 925"/>
                    <a:gd name="T75" fmla="*/ 462 h 725"/>
                    <a:gd name="T76" fmla="*/ 189 w 925"/>
                    <a:gd name="T77" fmla="*/ 491 h 725"/>
                    <a:gd name="T78" fmla="*/ 232 w 925"/>
                    <a:gd name="T79" fmla="*/ 480 h 725"/>
                    <a:gd name="T80" fmla="*/ 286 w 925"/>
                    <a:gd name="T81" fmla="*/ 495 h 725"/>
                    <a:gd name="T82" fmla="*/ 326 w 925"/>
                    <a:gd name="T83" fmla="*/ 482 h 725"/>
                    <a:gd name="T84" fmla="*/ 363 w 925"/>
                    <a:gd name="T85" fmla="*/ 475 h 725"/>
                    <a:gd name="T86" fmla="*/ 400 w 925"/>
                    <a:gd name="T87" fmla="*/ 506 h 725"/>
                    <a:gd name="T88" fmla="*/ 391 w 925"/>
                    <a:gd name="T89" fmla="*/ 545 h 725"/>
                    <a:gd name="T90" fmla="*/ 415 w 925"/>
                    <a:gd name="T91" fmla="*/ 573 h 725"/>
                    <a:gd name="T92" fmla="*/ 463 w 925"/>
                    <a:gd name="T93" fmla="*/ 551 h 725"/>
                    <a:gd name="T94" fmla="*/ 519 w 925"/>
                    <a:gd name="T95" fmla="*/ 597 h 725"/>
                    <a:gd name="T96" fmla="*/ 519 w 925"/>
                    <a:gd name="T97" fmla="*/ 658 h 725"/>
                    <a:gd name="T98" fmla="*/ 551 w 925"/>
                    <a:gd name="T99" fmla="*/ 675 h 725"/>
                    <a:gd name="T100" fmla="*/ 580 w 925"/>
                    <a:gd name="T101" fmla="*/ 714 h 725"/>
                    <a:gd name="T102" fmla="*/ 639 w 925"/>
                    <a:gd name="T103" fmla="*/ 717 h 725"/>
                    <a:gd name="T104" fmla="*/ 669 w 925"/>
                    <a:gd name="T105" fmla="*/ 699 h 725"/>
                    <a:gd name="T106" fmla="*/ 719 w 925"/>
                    <a:gd name="T107" fmla="*/ 675 h 725"/>
                    <a:gd name="T108" fmla="*/ 734 w 925"/>
                    <a:gd name="T109" fmla="*/ 588 h 725"/>
                    <a:gd name="T110" fmla="*/ 808 w 925"/>
                    <a:gd name="T111" fmla="*/ 508 h 725"/>
                    <a:gd name="T112" fmla="*/ 849 w 925"/>
                    <a:gd name="T113" fmla="*/ 475 h 725"/>
                    <a:gd name="T114" fmla="*/ 903 w 925"/>
                    <a:gd name="T115" fmla="*/ 404 h 725"/>
                    <a:gd name="T116" fmla="*/ 856 w 925"/>
                    <a:gd name="T117" fmla="*/ 358 h 725"/>
                    <a:gd name="T118" fmla="*/ 806 w 925"/>
                    <a:gd name="T119" fmla="*/ 332 h 725"/>
                    <a:gd name="T120" fmla="*/ 736 w 925"/>
                    <a:gd name="T121" fmla="*/ 323 h 725"/>
                    <a:gd name="T122" fmla="*/ 719 w 925"/>
                    <a:gd name="T123" fmla="*/ 328 h 725"/>
                    <a:gd name="T124" fmla="*/ 643 w 925"/>
                    <a:gd name="T125" fmla="*/ 339 h 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25" h="725">
                      <a:moveTo>
                        <a:pt x="471" y="59"/>
                      </a:moveTo>
                      <a:lnTo>
                        <a:pt x="449" y="39"/>
                      </a:lnTo>
                      <a:lnTo>
                        <a:pt x="456" y="28"/>
                      </a:lnTo>
                      <a:lnTo>
                        <a:pt x="454" y="26"/>
                      </a:lnTo>
                      <a:lnTo>
                        <a:pt x="450" y="24"/>
                      </a:lnTo>
                      <a:lnTo>
                        <a:pt x="449" y="21"/>
                      </a:lnTo>
                      <a:lnTo>
                        <a:pt x="449" y="17"/>
                      </a:lnTo>
                      <a:lnTo>
                        <a:pt x="447" y="13"/>
                      </a:lnTo>
                      <a:lnTo>
                        <a:pt x="449" y="9"/>
                      </a:lnTo>
                      <a:lnTo>
                        <a:pt x="449" y="6"/>
                      </a:lnTo>
                      <a:lnTo>
                        <a:pt x="449" y="2"/>
                      </a:lnTo>
                      <a:lnTo>
                        <a:pt x="445" y="4"/>
                      </a:lnTo>
                      <a:lnTo>
                        <a:pt x="441" y="6"/>
                      </a:lnTo>
                      <a:lnTo>
                        <a:pt x="436" y="6"/>
                      </a:lnTo>
                      <a:lnTo>
                        <a:pt x="428" y="6"/>
                      </a:lnTo>
                      <a:lnTo>
                        <a:pt x="421" y="6"/>
                      </a:lnTo>
                      <a:lnTo>
                        <a:pt x="417" y="6"/>
                      </a:lnTo>
                      <a:lnTo>
                        <a:pt x="412" y="4"/>
                      </a:lnTo>
                      <a:lnTo>
                        <a:pt x="408" y="6"/>
                      </a:lnTo>
                      <a:lnTo>
                        <a:pt x="404" y="4"/>
                      </a:lnTo>
                      <a:lnTo>
                        <a:pt x="400" y="2"/>
                      </a:lnTo>
                      <a:lnTo>
                        <a:pt x="395" y="0"/>
                      </a:lnTo>
                      <a:lnTo>
                        <a:pt x="389" y="0"/>
                      </a:lnTo>
                      <a:lnTo>
                        <a:pt x="380" y="4"/>
                      </a:lnTo>
                      <a:lnTo>
                        <a:pt x="376" y="4"/>
                      </a:lnTo>
                      <a:lnTo>
                        <a:pt x="374" y="4"/>
                      </a:lnTo>
                      <a:lnTo>
                        <a:pt x="373" y="6"/>
                      </a:lnTo>
                      <a:lnTo>
                        <a:pt x="369" y="6"/>
                      </a:lnTo>
                      <a:lnTo>
                        <a:pt x="367" y="8"/>
                      </a:lnTo>
                      <a:lnTo>
                        <a:pt x="362" y="9"/>
                      </a:lnTo>
                      <a:lnTo>
                        <a:pt x="358" y="11"/>
                      </a:lnTo>
                      <a:lnTo>
                        <a:pt x="354" y="13"/>
                      </a:lnTo>
                      <a:lnTo>
                        <a:pt x="352" y="13"/>
                      </a:lnTo>
                      <a:lnTo>
                        <a:pt x="349" y="9"/>
                      </a:lnTo>
                      <a:lnTo>
                        <a:pt x="345" y="8"/>
                      </a:lnTo>
                      <a:lnTo>
                        <a:pt x="341" y="6"/>
                      </a:lnTo>
                      <a:lnTo>
                        <a:pt x="336" y="6"/>
                      </a:lnTo>
                      <a:lnTo>
                        <a:pt x="334" y="6"/>
                      </a:lnTo>
                      <a:lnTo>
                        <a:pt x="324" y="6"/>
                      </a:lnTo>
                      <a:lnTo>
                        <a:pt x="319" y="6"/>
                      </a:lnTo>
                      <a:lnTo>
                        <a:pt x="313" y="9"/>
                      </a:lnTo>
                      <a:lnTo>
                        <a:pt x="308" y="9"/>
                      </a:lnTo>
                      <a:lnTo>
                        <a:pt x="302" y="9"/>
                      </a:lnTo>
                      <a:lnTo>
                        <a:pt x="297" y="9"/>
                      </a:lnTo>
                      <a:lnTo>
                        <a:pt x="295" y="11"/>
                      </a:lnTo>
                      <a:lnTo>
                        <a:pt x="291" y="9"/>
                      </a:lnTo>
                      <a:lnTo>
                        <a:pt x="287" y="9"/>
                      </a:lnTo>
                      <a:lnTo>
                        <a:pt x="284" y="9"/>
                      </a:lnTo>
                      <a:lnTo>
                        <a:pt x="278" y="11"/>
                      </a:lnTo>
                      <a:lnTo>
                        <a:pt x="273" y="11"/>
                      </a:lnTo>
                      <a:lnTo>
                        <a:pt x="265" y="15"/>
                      </a:lnTo>
                      <a:lnTo>
                        <a:pt x="260" y="13"/>
                      </a:lnTo>
                      <a:lnTo>
                        <a:pt x="254" y="13"/>
                      </a:lnTo>
                      <a:lnTo>
                        <a:pt x="250" y="13"/>
                      </a:lnTo>
                      <a:lnTo>
                        <a:pt x="245" y="13"/>
                      </a:lnTo>
                      <a:lnTo>
                        <a:pt x="243" y="15"/>
                      </a:lnTo>
                      <a:lnTo>
                        <a:pt x="239" y="15"/>
                      </a:lnTo>
                      <a:lnTo>
                        <a:pt x="236" y="15"/>
                      </a:lnTo>
                      <a:lnTo>
                        <a:pt x="232" y="15"/>
                      </a:lnTo>
                      <a:lnTo>
                        <a:pt x="219" y="24"/>
                      </a:lnTo>
                      <a:lnTo>
                        <a:pt x="226" y="26"/>
                      </a:lnTo>
                      <a:lnTo>
                        <a:pt x="224" y="28"/>
                      </a:lnTo>
                      <a:lnTo>
                        <a:pt x="224" y="30"/>
                      </a:lnTo>
                      <a:lnTo>
                        <a:pt x="226" y="30"/>
                      </a:lnTo>
                      <a:lnTo>
                        <a:pt x="226" y="30"/>
                      </a:lnTo>
                      <a:lnTo>
                        <a:pt x="228" y="28"/>
                      </a:lnTo>
                      <a:lnTo>
                        <a:pt x="230" y="26"/>
                      </a:lnTo>
                      <a:lnTo>
                        <a:pt x="230" y="24"/>
                      </a:lnTo>
                      <a:lnTo>
                        <a:pt x="232" y="21"/>
                      </a:lnTo>
                      <a:lnTo>
                        <a:pt x="234" y="21"/>
                      </a:lnTo>
                      <a:lnTo>
                        <a:pt x="236" y="21"/>
                      </a:lnTo>
                      <a:lnTo>
                        <a:pt x="237" y="21"/>
                      </a:lnTo>
                      <a:lnTo>
                        <a:pt x="237" y="21"/>
                      </a:lnTo>
                      <a:lnTo>
                        <a:pt x="237" y="22"/>
                      </a:lnTo>
                      <a:lnTo>
                        <a:pt x="234" y="24"/>
                      </a:lnTo>
                      <a:lnTo>
                        <a:pt x="232" y="26"/>
                      </a:lnTo>
                      <a:lnTo>
                        <a:pt x="232" y="28"/>
                      </a:lnTo>
                      <a:lnTo>
                        <a:pt x="234" y="30"/>
                      </a:lnTo>
                      <a:lnTo>
                        <a:pt x="237" y="30"/>
                      </a:lnTo>
                      <a:lnTo>
                        <a:pt x="237" y="32"/>
                      </a:lnTo>
                      <a:lnTo>
                        <a:pt x="237" y="32"/>
                      </a:lnTo>
                      <a:lnTo>
                        <a:pt x="239" y="33"/>
                      </a:lnTo>
                      <a:lnTo>
                        <a:pt x="239" y="35"/>
                      </a:lnTo>
                      <a:lnTo>
                        <a:pt x="239" y="37"/>
                      </a:lnTo>
                      <a:lnTo>
                        <a:pt x="241" y="37"/>
                      </a:lnTo>
                      <a:lnTo>
                        <a:pt x="243" y="37"/>
                      </a:lnTo>
                      <a:lnTo>
                        <a:pt x="243" y="35"/>
                      </a:lnTo>
                      <a:lnTo>
                        <a:pt x="245" y="35"/>
                      </a:lnTo>
                      <a:lnTo>
                        <a:pt x="245" y="37"/>
                      </a:lnTo>
                      <a:lnTo>
                        <a:pt x="245" y="39"/>
                      </a:lnTo>
                      <a:lnTo>
                        <a:pt x="245" y="43"/>
                      </a:lnTo>
                      <a:lnTo>
                        <a:pt x="247" y="43"/>
                      </a:lnTo>
                      <a:lnTo>
                        <a:pt x="249" y="43"/>
                      </a:lnTo>
                      <a:lnTo>
                        <a:pt x="249" y="39"/>
                      </a:lnTo>
                      <a:lnTo>
                        <a:pt x="250" y="39"/>
                      </a:lnTo>
                      <a:lnTo>
                        <a:pt x="252" y="43"/>
                      </a:lnTo>
                      <a:lnTo>
                        <a:pt x="252" y="45"/>
                      </a:lnTo>
                      <a:lnTo>
                        <a:pt x="252" y="46"/>
                      </a:lnTo>
                      <a:lnTo>
                        <a:pt x="254" y="46"/>
                      </a:lnTo>
                      <a:lnTo>
                        <a:pt x="254" y="45"/>
                      </a:lnTo>
                      <a:lnTo>
                        <a:pt x="256" y="43"/>
                      </a:lnTo>
                      <a:lnTo>
                        <a:pt x="258" y="43"/>
                      </a:lnTo>
                      <a:lnTo>
                        <a:pt x="260" y="45"/>
                      </a:lnTo>
                      <a:lnTo>
                        <a:pt x="260" y="46"/>
                      </a:lnTo>
                      <a:lnTo>
                        <a:pt x="260" y="48"/>
                      </a:lnTo>
                      <a:lnTo>
                        <a:pt x="258" y="54"/>
                      </a:lnTo>
                      <a:lnTo>
                        <a:pt x="260" y="54"/>
                      </a:lnTo>
                      <a:lnTo>
                        <a:pt x="260" y="52"/>
                      </a:lnTo>
                      <a:lnTo>
                        <a:pt x="261" y="50"/>
                      </a:lnTo>
                      <a:lnTo>
                        <a:pt x="263" y="48"/>
                      </a:lnTo>
                      <a:lnTo>
                        <a:pt x="265" y="48"/>
                      </a:lnTo>
                      <a:lnTo>
                        <a:pt x="265" y="45"/>
                      </a:lnTo>
                      <a:lnTo>
                        <a:pt x="265" y="45"/>
                      </a:lnTo>
                      <a:lnTo>
                        <a:pt x="269" y="43"/>
                      </a:lnTo>
                      <a:lnTo>
                        <a:pt x="269" y="45"/>
                      </a:lnTo>
                      <a:lnTo>
                        <a:pt x="271" y="46"/>
                      </a:lnTo>
                      <a:lnTo>
                        <a:pt x="273" y="46"/>
                      </a:lnTo>
                      <a:lnTo>
                        <a:pt x="273" y="45"/>
                      </a:lnTo>
                      <a:lnTo>
                        <a:pt x="274" y="43"/>
                      </a:lnTo>
                      <a:lnTo>
                        <a:pt x="276" y="43"/>
                      </a:lnTo>
                      <a:lnTo>
                        <a:pt x="276" y="43"/>
                      </a:lnTo>
                      <a:lnTo>
                        <a:pt x="276" y="45"/>
                      </a:lnTo>
                      <a:lnTo>
                        <a:pt x="278" y="48"/>
                      </a:lnTo>
                      <a:lnTo>
                        <a:pt x="280" y="48"/>
                      </a:lnTo>
                      <a:lnTo>
                        <a:pt x="280" y="48"/>
                      </a:lnTo>
                      <a:lnTo>
                        <a:pt x="280" y="45"/>
                      </a:lnTo>
                      <a:lnTo>
                        <a:pt x="278" y="43"/>
                      </a:lnTo>
                      <a:lnTo>
                        <a:pt x="280" y="41"/>
                      </a:lnTo>
                      <a:lnTo>
                        <a:pt x="280" y="43"/>
                      </a:lnTo>
                      <a:lnTo>
                        <a:pt x="280" y="45"/>
                      </a:lnTo>
                      <a:lnTo>
                        <a:pt x="282" y="46"/>
                      </a:lnTo>
                      <a:lnTo>
                        <a:pt x="284" y="48"/>
                      </a:lnTo>
                      <a:lnTo>
                        <a:pt x="286" y="48"/>
                      </a:lnTo>
                      <a:lnTo>
                        <a:pt x="286" y="46"/>
                      </a:lnTo>
                      <a:lnTo>
                        <a:pt x="286" y="43"/>
                      </a:lnTo>
                      <a:lnTo>
                        <a:pt x="287" y="41"/>
                      </a:lnTo>
                      <a:lnTo>
                        <a:pt x="289" y="43"/>
                      </a:lnTo>
                      <a:lnTo>
                        <a:pt x="291" y="41"/>
                      </a:lnTo>
                      <a:lnTo>
                        <a:pt x="291" y="41"/>
                      </a:lnTo>
                      <a:lnTo>
                        <a:pt x="293" y="43"/>
                      </a:lnTo>
                      <a:lnTo>
                        <a:pt x="295" y="45"/>
                      </a:lnTo>
                      <a:lnTo>
                        <a:pt x="297" y="46"/>
                      </a:lnTo>
                      <a:lnTo>
                        <a:pt x="297" y="48"/>
                      </a:lnTo>
                      <a:lnTo>
                        <a:pt x="300" y="48"/>
                      </a:lnTo>
                      <a:lnTo>
                        <a:pt x="302" y="46"/>
                      </a:lnTo>
                      <a:lnTo>
                        <a:pt x="302" y="48"/>
                      </a:lnTo>
                      <a:lnTo>
                        <a:pt x="304" y="48"/>
                      </a:lnTo>
                      <a:lnTo>
                        <a:pt x="306" y="48"/>
                      </a:lnTo>
                      <a:lnTo>
                        <a:pt x="306" y="48"/>
                      </a:lnTo>
                      <a:lnTo>
                        <a:pt x="308" y="48"/>
                      </a:lnTo>
                      <a:lnTo>
                        <a:pt x="308" y="52"/>
                      </a:lnTo>
                      <a:lnTo>
                        <a:pt x="310" y="52"/>
                      </a:lnTo>
                      <a:lnTo>
                        <a:pt x="312" y="52"/>
                      </a:lnTo>
                      <a:lnTo>
                        <a:pt x="313" y="54"/>
                      </a:lnTo>
                      <a:lnTo>
                        <a:pt x="313" y="54"/>
                      </a:lnTo>
                      <a:lnTo>
                        <a:pt x="313" y="56"/>
                      </a:lnTo>
                      <a:lnTo>
                        <a:pt x="315" y="54"/>
                      </a:lnTo>
                      <a:lnTo>
                        <a:pt x="315" y="52"/>
                      </a:lnTo>
                      <a:lnTo>
                        <a:pt x="315" y="50"/>
                      </a:lnTo>
                      <a:lnTo>
                        <a:pt x="317" y="50"/>
                      </a:lnTo>
                      <a:lnTo>
                        <a:pt x="317" y="52"/>
                      </a:lnTo>
                      <a:lnTo>
                        <a:pt x="319" y="52"/>
                      </a:lnTo>
                      <a:lnTo>
                        <a:pt x="321" y="50"/>
                      </a:lnTo>
                      <a:lnTo>
                        <a:pt x="323" y="48"/>
                      </a:lnTo>
                      <a:lnTo>
                        <a:pt x="323" y="50"/>
                      </a:lnTo>
                      <a:lnTo>
                        <a:pt x="324" y="52"/>
                      </a:lnTo>
                      <a:lnTo>
                        <a:pt x="324" y="54"/>
                      </a:lnTo>
                      <a:lnTo>
                        <a:pt x="323" y="56"/>
                      </a:lnTo>
                      <a:lnTo>
                        <a:pt x="324" y="59"/>
                      </a:lnTo>
                      <a:lnTo>
                        <a:pt x="323" y="59"/>
                      </a:lnTo>
                      <a:lnTo>
                        <a:pt x="321" y="59"/>
                      </a:lnTo>
                      <a:lnTo>
                        <a:pt x="319" y="59"/>
                      </a:lnTo>
                      <a:lnTo>
                        <a:pt x="319" y="63"/>
                      </a:lnTo>
                      <a:lnTo>
                        <a:pt x="319" y="65"/>
                      </a:lnTo>
                      <a:lnTo>
                        <a:pt x="317" y="63"/>
                      </a:lnTo>
                      <a:lnTo>
                        <a:pt x="313" y="63"/>
                      </a:lnTo>
                      <a:lnTo>
                        <a:pt x="313" y="63"/>
                      </a:lnTo>
                      <a:lnTo>
                        <a:pt x="313" y="61"/>
                      </a:lnTo>
                      <a:lnTo>
                        <a:pt x="313" y="59"/>
                      </a:lnTo>
                      <a:lnTo>
                        <a:pt x="312" y="59"/>
                      </a:lnTo>
                      <a:lnTo>
                        <a:pt x="310" y="59"/>
                      </a:lnTo>
                      <a:lnTo>
                        <a:pt x="308" y="61"/>
                      </a:lnTo>
                      <a:lnTo>
                        <a:pt x="308" y="63"/>
                      </a:lnTo>
                      <a:lnTo>
                        <a:pt x="308" y="65"/>
                      </a:lnTo>
                      <a:lnTo>
                        <a:pt x="308" y="69"/>
                      </a:lnTo>
                      <a:lnTo>
                        <a:pt x="306" y="69"/>
                      </a:lnTo>
                      <a:lnTo>
                        <a:pt x="304" y="69"/>
                      </a:lnTo>
                      <a:lnTo>
                        <a:pt x="304" y="71"/>
                      </a:lnTo>
                      <a:lnTo>
                        <a:pt x="304" y="72"/>
                      </a:lnTo>
                      <a:lnTo>
                        <a:pt x="302" y="71"/>
                      </a:lnTo>
                      <a:lnTo>
                        <a:pt x="302" y="71"/>
                      </a:lnTo>
                      <a:lnTo>
                        <a:pt x="302" y="69"/>
                      </a:lnTo>
                      <a:lnTo>
                        <a:pt x="302" y="67"/>
                      </a:lnTo>
                      <a:lnTo>
                        <a:pt x="300" y="65"/>
                      </a:lnTo>
                      <a:lnTo>
                        <a:pt x="302" y="65"/>
                      </a:lnTo>
                      <a:lnTo>
                        <a:pt x="302" y="65"/>
                      </a:lnTo>
                      <a:lnTo>
                        <a:pt x="302" y="63"/>
                      </a:lnTo>
                      <a:lnTo>
                        <a:pt x="300" y="61"/>
                      </a:lnTo>
                      <a:lnTo>
                        <a:pt x="302" y="59"/>
                      </a:lnTo>
                      <a:lnTo>
                        <a:pt x="300" y="58"/>
                      </a:lnTo>
                      <a:lnTo>
                        <a:pt x="299" y="59"/>
                      </a:lnTo>
                      <a:lnTo>
                        <a:pt x="297" y="59"/>
                      </a:lnTo>
                      <a:lnTo>
                        <a:pt x="295" y="59"/>
                      </a:lnTo>
                      <a:lnTo>
                        <a:pt x="293" y="63"/>
                      </a:lnTo>
                      <a:lnTo>
                        <a:pt x="293" y="65"/>
                      </a:lnTo>
                      <a:lnTo>
                        <a:pt x="293" y="67"/>
                      </a:lnTo>
                      <a:lnTo>
                        <a:pt x="291" y="69"/>
                      </a:lnTo>
                      <a:lnTo>
                        <a:pt x="293" y="71"/>
                      </a:lnTo>
                      <a:lnTo>
                        <a:pt x="295" y="71"/>
                      </a:lnTo>
                      <a:lnTo>
                        <a:pt x="297" y="71"/>
                      </a:lnTo>
                      <a:lnTo>
                        <a:pt x="297" y="71"/>
                      </a:lnTo>
                      <a:lnTo>
                        <a:pt x="297" y="67"/>
                      </a:lnTo>
                      <a:lnTo>
                        <a:pt x="297" y="69"/>
                      </a:lnTo>
                      <a:lnTo>
                        <a:pt x="299" y="71"/>
                      </a:lnTo>
                      <a:lnTo>
                        <a:pt x="299" y="72"/>
                      </a:lnTo>
                      <a:lnTo>
                        <a:pt x="297" y="74"/>
                      </a:lnTo>
                      <a:lnTo>
                        <a:pt x="297" y="78"/>
                      </a:lnTo>
                      <a:lnTo>
                        <a:pt x="297" y="76"/>
                      </a:lnTo>
                      <a:lnTo>
                        <a:pt x="295" y="74"/>
                      </a:lnTo>
                      <a:lnTo>
                        <a:pt x="293" y="78"/>
                      </a:lnTo>
                      <a:lnTo>
                        <a:pt x="293" y="80"/>
                      </a:lnTo>
                      <a:lnTo>
                        <a:pt x="291" y="84"/>
                      </a:lnTo>
                      <a:lnTo>
                        <a:pt x="291" y="85"/>
                      </a:lnTo>
                      <a:lnTo>
                        <a:pt x="291" y="87"/>
                      </a:lnTo>
                      <a:lnTo>
                        <a:pt x="289" y="91"/>
                      </a:lnTo>
                      <a:lnTo>
                        <a:pt x="286" y="93"/>
                      </a:lnTo>
                      <a:lnTo>
                        <a:pt x="284" y="96"/>
                      </a:lnTo>
                      <a:lnTo>
                        <a:pt x="282" y="96"/>
                      </a:lnTo>
                      <a:lnTo>
                        <a:pt x="280" y="96"/>
                      </a:lnTo>
                      <a:lnTo>
                        <a:pt x="280" y="93"/>
                      </a:lnTo>
                      <a:lnTo>
                        <a:pt x="280" y="91"/>
                      </a:lnTo>
                      <a:lnTo>
                        <a:pt x="280" y="89"/>
                      </a:lnTo>
                      <a:lnTo>
                        <a:pt x="280" y="85"/>
                      </a:lnTo>
                      <a:lnTo>
                        <a:pt x="278" y="84"/>
                      </a:lnTo>
                      <a:lnTo>
                        <a:pt x="278" y="80"/>
                      </a:lnTo>
                      <a:lnTo>
                        <a:pt x="280" y="78"/>
                      </a:lnTo>
                      <a:lnTo>
                        <a:pt x="280" y="74"/>
                      </a:lnTo>
                      <a:lnTo>
                        <a:pt x="280" y="72"/>
                      </a:lnTo>
                      <a:lnTo>
                        <a:pt x="280" y="71"/>
                      </a:lnTo>
                      <a:lnTo>
                        <a:pt x="280" y="71"/>
                      </a:lnTo>
                      <a:lnTo>
                        <a:pt x="282" y="67"/>
                      </a:lnTo>
                      <a:lnTo>
                        <a:pt x="284" y="65"/>
                      </a:lnTo>
                      <a:lnTo>
                        <a:pt x="284" y="63"/>
                      </a:lnTo>
                      <a:lnTo>
                        <a:pt x="280" y="59"/>
                      </a:lnTo>
                      <a:lnTo>
                        <a:pt x="280" y="61"/>
                      </a:lnTo>
                      <a:lnTo>
                        <a:pt x="278" y="63"/>
                      </a:lnTo>
                      <a:lnTo>
                        <a:pt x="278" y="65"/>
                      </a:lnTo>
                      <a:lnTo>
                        <a:pt x="276" y="69"/>
                      </a:lnTo>
                      <a:lnTo>
                        <a:pt x="276" y="71"/>
                      </a:lnTo>
                      <a:lnTo>
                        <a:pt x="271" y="89"/>
                      </a:lnTo>
                      <a:lnTo>
                        <a:pt x="271" y="91"/>
                      </a:lnTo>
                      <a:lnTo>
                        <a:pt x="269" y="91"/>
                      </a:lnTo>
                      <a:lnTo>
                        <a:pt x="269" y="96"/>
                      </a:lnTo>
                      <a:lnTo>
                        <a:pt x="267" y="96"/>
                      </a:lnTo>
                      <a:lnTo>
                        <a:pt x="265" y="98"/>
                      </a:lnTo>
                      <a:lnTo>
                        <a:pt x="265" y="102"/>
                      </a:lnTo>
                      <a:lnTo>
                        <a:pt x="263" y="102"/>
                      </a:lnTo>
                      <a:lnTo>
                        <a:pt x="265" y="106"/>
                      </a:lnTo>
                      <a:lnTo>
                        <a:pt x="267" y="108"/>
                      </a:lnTo>
                      <a:lnTo>
                        <a:pt x="269" y="111"/>
                      </a:lnTo>
                      <a:lnTo>
                        <a:pt x="271" y="115"/>
                      </a:lnTo>
                      <a:lnTo>
                        <a:pt x="271" y="119"/>
                      </a:lnTo>
                      <a:lnTo>
                        <a:pt x="274" y="119"/>
                      </a:lnTo>
                      <a:lnTo>
                        <a:pt x="276" y="117"/>
                      </a:lnTo>
                      <a:lnTo>
                        <a:pt x="276" y="117"/>
                      </a:lnTo>
                      <a:lnTo>
                        <a:pt x="278" y="119"/>
                      </a:lnTo>
                      <a:lnTo>
                        <a:pt x="278" y="121"/>
                      </a:lnTo>
                      <a:lnTo>
                        <a:pt x="276" y="122"/>
                      </a:lnTo>
                      <a:lnTo>
                        <a:pt x="276" y="124"/>
                      </a:lnTo>
                      <a:lnTo>
                        <a:pt x="276" y="126"/>
                      </a:lnTo>
                      <a:lnTo>
                        <a:pt x="276" y="128"/>
                      </a:lnTo>
                      <a:lnTo>
                        <a:pt x="274" y="130"/>
                      </a:lnTo>
                      <a:lnTo>
                        <a:pt x="274" y="130"/>
                      </a:lnTo>
                      <a:lnTo>
                        <a:pt x="274" y="134"/>
                      </a:lnTo>
                      <a:lnTo>
                        <a:pt x="274" y="135"/>
                      </a:lnTo>
                      <a:lnTo>
                        <a:pt x="276" y="137"/>
                      </a:lnTo>
                      <a:lnTo>
                        <a:pt x="276" y="139"/>
                      </a:lnTo>
                      <a:lnTo>
                        <a:pt x="276" y="141"/>
                      </a:lnTo>
                      <a:lnTo>
                        <a:pt x="274" y="143"/>
                      </a:lnTo>
                      <a:lnTo>
                        <a:pt x="276" y="145"/>
                      </a:lnTo>
                      <a:lnTo>
                        <a:pt x="276" y="147"/>
                      </a:lnTo>
                      <a:lnTo>
                        <a:pt x="274" y="148"/>
                      </a:lnTo>
                      <a:lnTo>
                        <a:pt x="273" y="150"/>
                      </a:lnTo>
                      <a:lnTo>
                        <a:pt x="271" y="150"/>
                      </a:lnTo>
                      <a:lnTo>
                        <a:pt x="271" y="156"/>
                      </a:lnTo>
                      <a:lnTo>
                        <a:pt x="271" y="158"/>
                      </a:lnTo>
                      <a:lnTo>
                        <a:pt x="273" y="160"/>
                      </a:lnTo>
                      <a:lnTo>
                        <a:pt x="274" y="161"/>
                      </a:lnTo>
                      <a:lnTo>
                        <a:pt x="274" y="165"/>
                      </a:lnTo>
                      <a:lnTo>
                        <a:pt x="276" y="167"/>
                      </a:lnTo>
                      <a:lnTo>
                        <a:pt x="276" y="171"/>
                      </a:lnTo>
                      <a:lnTo>
                        <a:pt x="280" y="172"/>
                      </a:lnTo>
                      <a:lnTo>
                        <a:pt x="286" y="178"/>
                      </a:lnTo>
                      <a:lnTo>
                        <a:pt x="297" y="189"/>
                      </a:lnTo>
                      <a:lnTo>
                        <a:pt x="300" y="189"/>
                      </a:lnTo>
                      <a:lnTo>
                        <a:pt x="302" y="189"/>
                      </a:lnTo>
                      <a:lnTo>
                        <a:pt x="306" y="189"/>
                      </a:lnTo>
                      <a:lnTo>
                        <a:pt x="308" y="191"/>
                      </a:lnTo>
                      <a:lnTo>
                        <a:pt x="310" y="191"/>
                      </a:lnTo>
                      <a:lnTo>
                        <a:pt x="312" y="191"/>
                      </a:lnTo>
                      <a:lnTo>
                        <a:pt x="313" y="193"/>
                      </a:lnTo>
                      <a:lnTo>
                        <a:pt x="315" y="195"/>
                      </a:lnTo>
                      <a:lnTo>
                        <a:pt x="317" y="198"/>
                      </a:lnTo>
                      <a:lnTo>
                        <a:pt x="321" y="200"/>
                      </a:lnTo>
                      <a:lnTo>
                        <a:pt x="323" y="204"/>
                      </a:lnTo>
                      <a:lnTo>
                        <a:pt x="324" y="206"/>
                      </a:lnTo>
                      <a:lnTo>
                        <a:pt x="324" y="210"/>
                      </a:lnTo>
                      <a:lnTo>
                        <a:pt x="326" y="215"/>
                      </a:lnTo>
                      <a:lnTo>
                        <a:pt x="330" y="221"/>
                      </a:lnTo>
                      <a:lnTo>
                        <a:pt x="330" y="224"/>
                      </a:lnTo>
                      <a:lnTo>
                        <a:pt x="330" y="226"/>
                      </a:lnTo>
                      <a:lnTo>
                        <a:pt x="328" y="232"/>
                      </a:lnTo>
                      <a:lnTo>
                        <a:pt x="326" y="232"/>
                      </a:lnTo>
                      <a:lnTo>
                        <a:pt x="324" y="232"/>
                      </a:lnTo>
                      <a:lnTo>
                        <a:pt x="324" y="234"/>
                      </a:lnTo>
                      <a:lnTo>
                        <a:pt x="324" y="237"/>
                      </a:lnTo>
                      <a:lnTo>
                        <a:pt x="323" y="237"/>
                      </a:lnTo>
                      <a:lnTo>
                        <a:pt x="321" y="237"/>
                      </a:lnTo>
                      <a:lnTo>
                        <a:pt x="323" y="243"/>
                      </a:lnTo>
                      <a:lnTo>
                        <a:pt x="321" y="243"/>
                      </a:lnTo>
                      <a:lnTo>
                        <a:pt x="319" y="243"/>
                      </a:lnTo>
                      <a:lnTo>
                        <a:pt x="319" y="247"/>
                      </a:lnTo>
                      <a:lnTo>
                        <a:pt x="319" y="247"/>
                      </a:lnTo>
                      <a:lnTo>
                        <a:pt x="319" y="254"/>
                      </a:lnTo>
                      <a:lnTo>
                        <a:pt x="319" y="258"/>
                      </a:lnTo>
                      <a:lnTo>
                        <a:pt x="321" y="260"/>
                      </a:lnTo>
                      <a:lnTo>
                        <a:pt x="324" y="261"/>
                      </a:lnTo>
                      <a:lnTo>
                        <a:pt x="326" y="265"/>
                      </a:lnTo>
                      <a:lnTo>
                        <a:pt x="330" y="267"/>
                      </a:lnTo>
                      <a:lnTo>
                        <a:pt x="334" y="269"/>
                      </a:lnTo>
                      <a:lnTo>
                        <a:pt x="336" y="271"/>
                      </a:lnTo>
                      <a:lnTo>
                        <a:pt x="334" y="273"/>
                      </a:lnTo>
                      <a:lnTo>
                        <a:pt x="332" y="274"/>
                      </a:lnTo>
                      <a:lnTo>
                        <a:pt x="330" y="274"/>
                      </a:lnTo>
                      <a:lnTo>
                        <a:pt x="330" y="274"/>
                      </a:lnTo>
                      <a:lnTo>
                        <a:pt x="328" y="276"/>
                      </a:lnTo>
                      <a:lnTo>
                        <a:pt x="326" y="278"/>
                      </a:lnTo>
                      <a:lnTo>
                        <a:pt x="324" y="280"/>
                      </a:lnTo>
                      <a:lnTo>
                        <a:pt x="326" y="280"/>
                      </a:lnTo>
                      <a:lnTo>
                        <a:pt x="326" y="282"/>
                      </a:lnTo>
                      <a:lnTo>
                        <a:pt x="328" y="284"/>
                      </a:lnTo>
                      <a:lnTo>
                        <a:pt x="324" y="286"/>
                      </a:lnTo>
                      <a:lnTo>
                        <a:pt x="324" y="286"/>
                      </a:lnTo>
                      <a:lnTo>
                        <a:pt x="323" y="287"/>
                      </a:lnTo>
                      <a:lnTo>
                        <a:pt x="321" y="287"/>
                      </a:lnTo>
                      <a:lnTo>
                        <a:pt x="319" y="287"/>
                      </a:lnTo>
                      <a:lnTo>
                        <a:pt x="317" y="287"/>
                      </a:lnTo>
                      <a:lnTo>
                        <a:pt x="313" y="287"/>
                      </a:lnTo>
                      <a:lnTo>
                        <a:pt x="313" y="287"/>
                      </a:lnTo>
                      <a:lnTo>
                        <a:pt x="313" y="286"/>
                      </a:lnTo>
                      <a:lnTo>
                        <a:pt x="313" y="286"/>
                      </a:lnTo>
                      <a:lnTo>
                        <a:pt x="312" y="282"/>
                      </a:lnTo>
                      <a:lnTo>
                        <a:pt x="310" y="282"/>
                      </a:lnTo>
                      <a:lnTo>
                        <a:pt x="308" y="282"/>
                      </a:lnTo>
                      <a:lnTo>
                        <a:pt x="308" y="280"/>
                      </a:lnTo>
                      <a:lnTo>
                        <a:pt x="306" y="280"/>
                      </a:lnTo>
                      <a:lnTo>
                        <a:pt x="300" y="269"/>
                      </a:lnTo>
                      <a:lnTo>
                        <a:pt x="299" y="265"/>
                      </a:lnTo>
                      <a:lnTo>
                        <a:pt x="297" y="263"/>
                      </a:lnTo>
                      <a:lnTo>
                        <a:pt x="295" y="260"/>
                      </a:lnTo>
                      <a:lnTo>
                        <a:pt x="293" y="256"/>
                      </a:lnTo>
                      <a:lnTo>
                        <a:pt x="291" y="252"/>
                      </a:lnTo>
                      <a:lnTo>
                        <a:pt x="291" y="248"/>
                      </a:lnTo>
                      <a:lnTo>
                        <a:pt x="287" y="245"/>
                      </a:lnTo>
                      <a:lnTo>
                        <a:pt x="286" y="243"/>
                      </a:lnTo>
                      <a:lnTo>
                        <a:pt x="282" y="239"/>
                      </a:lnTo>
                      <a:lnTo>
                        <a:pt x="280" y="234"/>
                      </a:lnTo>
                      <a:lnTo>
                        <a:pt x="280" y="230"/>
                      </a:lnTo>
                      <a:lnTo>
                        <a:pt x="276" y="226"/>
                      </a:lnTo>
                      <a:lnTo>
                        <a:pt x="274" y="224"/>
                      </a:lnTo>
                      <a:lnTo>
                        <a:pt x="273" y="221"/>
                      </a:lnTo>
                      <a:lnTo>
                        <a:pt x="271" y="219"/>
                      </a:lnTo>
                      <a:lnTo>
                        <a:pt x="269" y="215"/>
                      </a:lnTo>
                      <a:lnTo>
                        <a:pt x="265" y="210"/>
                      </a:lnTo>
                      <a:lnTo>
                        <a:pt x="263" y="208"/>
                      </a:lnTo>
                      <a:lnTo>
                        <a:pt x="261" y="204"/>
                      </a:lnTo>
                      <a:lnTo>
                        <a:pt x="260" y="200"/>
                      </a:lnTo>
                      <a:lnTo>
                        <a:pt x="258" y="200"/>
                      </a:lnTo>
                      <a:lnTo>
                        <a:pt x="256" y="198"/>
                      </a:lnTo>
                      <a:lnTo>
                        <a:pt x="254" y="197"/>
                      </a:lnTo>
                      <a:lnTo>
                        <a:pt x="252" y="197"/>
                      </a:lnTo>
                      <a:lnTo>
                        <a:pt x="250" y="195"/>
                      </a:lnTo>
                      <a:lnTo>
                        <a:pt x="249" y="195"/>
                      </a:lnTo>
                      <a:lnTo>
                        <a:pt x="247" y="195"/>
                      </a:lnTo>
                      <a:lnTo>
                        <a:pt x="245" y="197"/>
                      </a:lnTo>
                      <a:lnTo>
                        <a:pt x="243" y="195"/>
                      </a:lnTo>
                      <a:lnTo>
                        <a:pt x="241" y="195"/>
                      </a:lnTo>
                      <a:lnTo>
                        <a:pt x="239" y="195"/>
                      </a:lnTo>
                      <a:lnTo>
                        <a:pt x="237" y="197"/>
                      </a:lnTo>
                      <a:lnTo>
                        <a:pt x="234" y="198"/>
                      </a:lnTo>
                      <a:lnTo>
                        <a:pt x="232" y="198"/>
                      </a:lnTo>
                      <a:lnTo>
                        <a:pt x="232" y="197"/>
                      </a:lnTo>
                      <a:lnTo>
                        <a:pt x="230" y="195"/>
                      </a:lnTo>
                      <a:lnTo>
                        <a:pt x="228" y="197"/>
                      </a:lnTo>
                      <a:lnTo>
                        <a:pt x="230" y="198"/>
                      </a:lnTo>
                      <a:lnTo>
                        <a:pt x="230" y="200"/>
                      </a:lnTo>
                      <a:lnTo>
                        <a:pt x="232" y="202"/>
                      </a:lnTo>
                      <a:lnTo>
                        <a:pt x="232" y="204"/>
                      </a:lnTo>
                      <a:lnTo>
                        <a:pt x="230" y="206"/>
                      </a:lnTo>
                      <a:lnTo>
                        <a:pt x="226" y="208"/>
                      </a:lnTo>
                      <a:lnTo>
                        <a:pt x="224" y="210"/>
                      </a:lnTo>
                      <a:lnTo>
                        <a:pt x="221" y="210"/>
                      </a:lnTo>
                      <a:lnTo>
                        <a:pt x="219" y="210"/>
                      </a:lnTo>
                      <a:lnTo>
                        <a:pt x="215" y="210"/>
                      </a:lnTo>
                      <a:lnTo>
                        <a:pt x="213" y="210"/>
                      </a:lnTo>
                      <a:lnTo>
                        <a:pt x="211" y="210"/>
                      </a:lnTo>
                      <a:lnTo>
                        <a:pt x="208" y="206"/>
                      </a:lnTo>
                      <a:lnTo>
                        <a:pt x="206" y="204"/>
                      </a:lnTo>
                      <a:lnTo>
                        <a:pt x="206" y="204"/>
                      </a:lnTo>
                      <a:lnTo>
                        <a:pt x="202" y="204"/>
                      </a:lnTo>
                      <a:lnTo>
                        <a:pt x="200" y="204"/>
                      </a:lnTo>
                      <a:lnTo>
                        <a:pt x="198" y="204"/>
                      </a:lnTo>
                      <a:lnTo>
                        <a:pt x="197" y="204"/>
                      </a:lnTo>
                      <a:lnTo>
                        <a:pt x="198" y="200"/>
                      </a:lnTo>
                      <a:lnTo>
                        <a:pt x="198" y="200"/>
                      </a:lnTo>
                      <a:lnTo>
                        <a:pt x="197" y="198"/>
                      </a:lnTo>
                      <a:lnTo>
                        <a:pt x="195" y="200"/>
                      </a:lnTo>
                      <a:lnTo>
                        <a:pt x="193" y="200"/>
                      </a:lnTo>
                      <a:lnTo>
                        <a:pt x="191" y="200"/>
                      </a:lnTo>
                      <a:lnTo>
                        <a:pt x="189" y="198"/>
                      </a:lnTo>
                      <a:lnTo>
                        <a:pt x="189" y="195"/>
                      </a:lnTo>
                      <a:lnTo>
                        <a:pt x="189" y="195"/>
                      </a:lnTo>
                      <a:lnTo>
                        <a:pt x="189" y="191"/>
                      </a:lnTo>
                      <a:lnTo>
                        <a:pt x="189" y="189"/>
                      </a:lnTo>
                      <a:lnTo>
                        <a:pt x="189" y="189"/>
                      </a:lnTo>
                      <a:lnTo>
                        <a:pt x="189" y="185"/>
                      </a:lnTo>
                      <a:lnTo>
                        <a:pt x="187" y="184"/>
                      </a:lnTo>
                      <a:lnTo>
                        <a:pt x="187" y="184"/>
                      </a:lnTo>
                      <a:lnTo>
                        <a:pt x="186" y="180"/>
                      </a:lnTo>
                      <a:lnTo>
                        <a:pt x="186" y="178"/>
                      </a:lnTo>
                      <a:lnTo>
                        <a:pt x="187" y="174"/>
                      </a:lnTo>
                      <a:lnTo>
                        <a:pt x="187" y="172"/>
                      </a:lnTo>
                      <a:lnTo>
                        <a:pt x="186" y="172"/>
                      </a:lnTo>
                      <a:lnTo>
                        <a:pt x="184" y="172"/>
                      </a:lnTo>
                      <a:lnTo>
                        <a:pt x="182" y="172"/>
                      </a:lnTo>
                      <a:lnTo>
                        <a:pt x="180" y="172"/>
                      </a:lnTo>
                      <a:lnTo>
                        <a:pt x="178" y="172"/>
                      </a:lnTo>
                      <a:lnTo>
                        <a:pt x="178" y="172"/>
                      </a:lnTo>
                      <a:lnTo>
                        <a:pt x="174" y="172"/>
                      </a:lnTo>
                      <a:lnTo>
                        <a:pt x="173" y="174"/>
                      </a:lnTo>
                      <a:lnTo>
                        <a:pt x="169" y="176"/>
                      </a:lnTo>
                      <a:lnTo>
                        <a:pt x="165" y="178"/>
                      </a:lnTo>
                      <a:lnTo>
                        <a:pt x="161" y="182"/>
                      </a:lnTo>
                      <a:lnTo>
                        <a:pt x="160" y="185"/>
                      </a:lnTo>
                      <a:lnTo>
                        <a:pt x="158" y="187"/>
                      </a:lnTo>
                      <a:lnTo>
                        <a:pt x="154" y="191"/>
                      </a:lnTo>
                      <a:lnTo>
                        <a:pt x="152" y="193"/>
                      </a:lnTo>
                      <a:lnTo>
                        <a:pt x="147" y="193"/>
                      </a:lnTo>
                      <a:lnTo>
                        <a:pt x="147" y="189"/>
                      </a:lnTo>
                      <a:lnTo>
                        <a:pt x="147" y="187"/>
                      </a:lnTo>
                      <a:lnTo>
                        <a:pt x="145" y="185"/>
                      </a:lnTo>
                      <a:lnTo>
                        <a:pt x="143" y="184"/>
                      </a:lnTo>
                      <a:lnTo>
                        <a:pt x="141" y="182"/>
                      </a:lnTo>
                      <a:lnTo>
                        <a:pt x="141" y="178"/>
                      </a:lnTo>
                      <a:lnTo>
                        <a:pt x="141" y="174"/>
                      </a:lnTo>
                      <a:lnTo>
                        <a:pt x="141" y="172"/>
                      </a:lnTo>
                      <a:lnTo>
                        <a:pt x="143" y="172"/>
                      </a:lnTo>
                      <a:lnTo>
                        <a:pt x="145" y="172"/>
                      </a:lnTo>
                      <a:lnTo>
                        <a:pt x="147" y="171"/>
                      </a:lnTo>
                      <a:lnTo>
                        <a:pt x="147" y="169"/>
                      </a:lnTo>
                      <a:lnTo>
                        <a:pt x="147" y="169"/>
                      </a:lnTo>
                      <a:lnTo>
                        <a:pt x="147" y="167"/>
                      </a:lnTo>
                      <a:lnTo>
                        <a:pt x="148" y="165"/>
                      </a:lnTo>
                      <a:lnTo>
                        <a:pt x="150" y="163"/>
                      </a:lnTo>
                      <a:lnTo>
                        <a:pt x="150" y="161"/>
                      </a:lnTo>
                      <a:lnTo>
                        <a:pt x="150" y="158"/>
                      </a:lnTo>
                      <a:lnTo>
                        <a:pt x="148" y="156"/>
                      </a:lnTo>
                      <a:lnTo>
                        <a:pt x="147" y="156"/>
                      </a:lnTo>
                      <a:lnTo>
                        <a:pt x="147" y="154"/>
                      </a:lnTo>
                      <a:lnTo>
                        <a:pt x="145" y="150"/>
                      </a:lnTo>
                      <a:lnTo>
                        <a:pt x="141" y="152"/>
                      </a:lnTo>
                      <a:lnTo>
                        <a:pt x="139" y="154"/>
                      </a:lnTo>
                      <a:lnTo>
                        <a:pt x="135" y="152"/>
                      </a:lnTo>
                      <a:lnTo>
                        <a:pt x="134" y="154"/>
                      </a:lnTo>
                      <a:lnTo>
                        <a:pt x="132" y="156"/>
                      </a:lnTo>
                      <a:lnTo>
                        <a:pt x="130" y="158"/>
                      </a:lnTo>
                      <a:lnTo>
                        <a:pt x="126" y="158"/>
                      </a:lnTo>
                      <a:lnTo>
                        <a:pt x="124" y="160"/>
                      </a:lnTo>
                      <a:lnTo>
                        <a:pt x="124" y="161"/>
                      </a:lnTo>
                      <a:lnTo>
                        <a:pt x="123" y="163"/>
                      </a:lnTo>
                      <a:lnTo>
                        <a:pt x="119" y="167"/>
                      </a:lnTo>
                      <a:lnTo>
                        <a:pt x="123" y="167"/>
                      </a:lnTo>
                      <a:lnTo>
                        <a:pt x="121" y="172"/>
                      </a:lnTo>
                      <a:lnTo>
                        <a:pt x="119" y="172"/>
                      </a:lnTo>
                      <a:lnTo>
                        <a:pt x="119" y="178"/>
                      </a:lnTo>
                      <a:lnTo>
                        <a:pt x="117" y="180"/>
                      </a:lnTo>
                      <a:lnTo>
                        <a:pt x="115" y="184"/>
                      </a:lnTo>
                      <a:lnTo>
                        <a:pt x="113" y="185"/>
                      </a:lnTo>
                      <a:lnTo>
                        <a:pt x="108" y="189"/>
                      </a:lnTo>
                      <a:lnTo>
                        <a:pt x="104" y="193"/>
                      </a:lnTo>
                      <a:lnTo>
                        <a:pt x="98" y="195"/>
                      </a:lnTo>
                      <a:lnTo>
                        <a:pt x="95" y="197"/>
                      </a:lnTo>
                      <a:lnTo>
                        <a:pt x="95" y="200"/>
                      </a:lnTo>
                      <a:lnTo>
                        <a:pt x="95" y="202"/>
                      </a:lnTo>
                      <a:lnTo>
                        <a:pt x="93" y="204"/>
                      </a:lnTo>
                      <a:lnTo>
                        <a:pt x="95" y="208"/>
                      </a:lnTo>
                      <a:lnTo>
                        <a:pt x="95" y="210"/>
                      </a:lnTo>
                      <a:lnTo>
                        <a:pt x="95" y="213"/>
                      </a:lnTo>
                      <a:lnTo>
                        <a:pt x="97" y="215"/>
                      </a:lnTo>
                      <a:lnTo>
                        <a:pt x="95" y="219"/>
                      </a:lnTo>
                      <a:lnTo>
                        <a:pt x="95" y="221"/>
                      </a:lnTo>
                      <a:lnTo>
                        <a:pt x="93" y="221"/>
                      </a:lnTo>
                      <a:lnTo>
                        <a:pt x="91" y="221"/>
                      </a:lnTo>
                      <a:lnTo>
                        <a:pt x="91" y="221"/>
                      </a:lnTo>
                      <a:lnTo>
                        <a:pt x="89" y="221"/>
                      </a:lnTo>
                      <a:lnTo>
                        <a:pt x="87" y="223"/>
                      </a:lnTo>
                      <a:lnTo>
                        <a:pt x="82" y="226"/>
                      </a:lnTo>
                      <a:lnTo>
                        <a:pt x="71" y="226"/>
                      </a:lnTo>
                      <a:lnTo>
                        <a:pt x="60" y="219"/>
                      </a:lnTo>
                      <a:lnTo>
                        <a:pt x="58" y="217"/>
                      </a:lnTo>
                      <a:lnTo>
                        <a:pt x="54" y="215"/>
                      </a:lnTo>
                      <a:lnTo>
                        <a:pt x="54" y="215"/>
                      </a:lnTo>
                      <a:lnTo>
                        <a:pt x="52" y="215"/>
                      </a:lnTo>
                      <a:lnTo>
                        <a:pt x="50" y="217"/>
                      </a:lnTo>
                      <a:lnTo>
                        <a:pt x="48" y="221"/>
                      </a:lnTo>
                      <a:lnTo>
                        <a:pt x="45" y="221"/>
                      </a:lnTo>
                      <a:lnTo>
                        <a:pt x="43" y="223"/>
                      </a:lnTo>
                      <a:lnTo>
                        <a:pt x="37" y="224"/>
                      </a:lnTo>
                      <a:lnTo>
                        <a:pt x="35" y="226"/>
                      </a:lnTo>
                      <a:lnTo>
                        <a:pt x="32" y="228"/>
                      </a:lnTo>
                      <a:lnTo>
                        <a:pt x="26" y="232"/>
                      </a:lnTo>
                      <a:lnTo>
                        <a:pt x="22" y="232"/>
                      </a:lnTo>
                      <a:lnTo>
                        <a:pt x="17" y="235"/>
                      </a:lnTo>
                      <a:lnTo>
                        <a:pt x="15" y="237"/>
                      </a:lnTo>
                      <a:lnTo>
                        <a:pt x="11" y="237"/>
                      </a:lnTo>
                      <a:lnTo>
                        <a:pt x="6" y="239"/>
                      </a:lnTo>
                      <a:lnTo>
                        <a:pt x="4" y="243"/>
                      </a:lnTo>
                      <a:lnTo>
                        <a:pt x="0" y="243"/>
                      </a:lnTo>
                      <a:lnTo>
                        <a:pt x="2" y="247"/>
                      </a:lnTo>
                      <a:lnTo>
                        <a:pt x="4" y="248"/>
                      </a:lnTo>
                      <a:lnTo>
                        <a:pt x="6" y="248"/>
                      </a:lnTo>
                      <a:lnTo>
                        <a:pt x="10" y="250"/>
                      </a:lnTo>
                      <a:lnTo>
                        <a:pt x="15" y="250"/>
                      </a:lnTo>
                      <a:lnTo>
                        <a:pt x="17" y="250"/>
                      </a:lnTo>
                      <a:lnTo>
                        <a:pt x="19" y="252"/>
                      </a:lnTo>
                      <a:lnTo>
                        <a:pt x="21" y="254"/>
                      </a:lnTo>
                      <a:lnTo>
                        <a:pt x="22" y="258"/>
                      </a:lnTo>
                      <a:lnTo>
                        <a:pt x="22" y="260"/>
                      </a:lnTo>
                      <a:lnTo>
                        <a:pt x="24" y="263"/>
                      </a:lnTo>
                      <a:lnTo>
                        <a:pt x="26" y="265"/>
                      </a:lnTo>
                      <a:lnTo>
                        <a:pt x="30" y="267"/>
                      </a:lnTo>
                      <a:lnTo>
                        <a:pt x="34" y="269"/>
                      </a:lnTo>
                      <a:lnTo>
                        <a:pt x="37" y="269"/>
                      </a:lnTo>
                      <a:lnTo>
                        <a:pt x="37" y="273"/>
                      </a:lnTo>
                      <a:lnTo>
                        <a:pt x="35" y="273"/>
                      </a:lnTo>
                      <a:lnTo>
                        <a:pt x="34" y="274"/>
                      </a:lnTo>
                      <a:lnTo>
                        <a:pt x="32" y="274"/>
                      </a:lnTo>
                      <a:lnTo>
                        <a:pt x="32" y="276"/>
                      </a:lnTo>
                      <a:lnTo>
                        <a:pt x="34" y="278"/>
                      </a:lnTo>
                      <a:lnTo>
                        <a:pt x="32" y="280"/>
                      </a:lnTo>
                      <a:lnTo>
                        <a:pt x="32" y="282"/>
                      </a:lnTo>
                      <a:lnTo>
                        <a:pt x="32" y="284"/>
                      </a:lnTo>
                      <a:lnTo>
                        <a:pt x="32" y="286"/>
                      </a:lnTo>
                      <a:lnTo>
                        <a:pt x="30" y="286"/>
                      </a:lnTo>
                      <a:lnTo>
                        <a:pt x="32" y="289"/>
                      </a:lnTo>
                      <a:lnTo>
                        <a:pt x="32" y="291"/>
                      </a:lnTo>
                      <a:lnTo>
                        <a:pt x="32" y="293"/>
                      </a:lnTo>
                      <a:lnTo>
                        <a:pt x="28" y="295"/>
                      </a:lnTo>
                      <a:lnTo>
                        <a:pt x="26" y="297"/>
                      </a:lnTo>
                      <a:lnTo>
                        <a:pt x="26" y="300"/>
                      </a:lnTo>
                      <a:lnTo>
                        <a:pt x="26" y="302"/>
                      </a:lnTo>
                      <a:lnTo>
                        <a:pt x="24" y="306"/>
                      </a:lnTo>
                      <a:lnTo>
                        <a:pt x="26" y="306"/>
                      </a:lnTo>
                      <a:lnTo>
                        <a:pt x="28" y="306"/>
                      </a:lnTo>
                      <a:lnTo>
                        <a:pt x="30" y="310"/>
                      </a:lnTo>
                      <a:lnTo>
                        <a:pt x="32" y="308"/>
                      </a:lnTo>
                      <a:lnTo>
                        <a:pt x="35" y="308"/>
                      </a:lnTo>
                      <a:lnTo>
                        <a:pt x="37" y="306"/>
                      </a:lnTo>
                      <a:lnTo>
                        <a:pt x="37" y="308"/>
                      </a:lnTo>
                      <a:lnTo>
                        <a:pt x="39" y="311"/>
                      </a:lnTo>
                      <a:lnTo>
                        <a:pt x="41" y="313"/>
                      </a:lnTo>
                      <a:lnTo>
                        <a:pt x="43" y="313"/>
                      </a:lnTo>
                      <a:lnTo>
                        <a:pt x="45" y="313"/>
                      </a:lnTo>
                      <a:lnTo>
                        <a:pt x="45" y="317"/>
                      </a:lnTo>
                      <a:lnTo>
                        <a:pt x="45" y="319"/>
                      </a:lnTo>
                      <a:lnTo>
                        <a:pt x="47" y="323"/>
                      </a:lnTo>
                      <a:lnTo>
                        <a:pt x="48" y="324"/>
                      </a:lnTo>
                      <a:lnTo>
                        <a:pt x="50" y="326"/>
                      </a:lnTo>
                      <a:lnTo>
                        <a:pt x="52" y="330"/>
                      </a:lnTo>
                      <a:lnTo>
                        <a:pt x="54" y="332"/>
                      </a:lnTo>
                      <a:lnTo>
                        <a:pt x="56" y="334"/>
                      </a:lnTo>
                      <a:lnTo>
                        <a:pt x="58" y="334"/>
                      </a:lnTo>
                      <a:lnTo>
                        <a:pt x="56" y="336"/>
                      </a:lnTo>
                      <a:lnTo>
                        <a:pt x="60" y="341"/>
                      </a:lnTo>
                      <a:lnTo>
                        <a:pt x="60" y="343"/>
                      </a:lnTo>
                      <a:lnTo>
                        <a:pt x="63" y="345"/>
                      </a:lnTo>
                      <a:lnTo>
                        <a:pt x="65" y="347"/>
                      </a:lnTo>
                      <a:lnTo>
                        <a:pt x="65" y="349"/>
                      </a:lnTo>
                      <a:lnTo>
                        <a:pt x="71" y="356"/>
                      </a:lnTo>
                      <a:lnTo>
                        <a:pt x="71" y="356"/>
                      </a:lnTo>
                      <a:lnTo>
                        <a:pt x="71" y="358"/>
                      </a:lnTo>
                      <a:lnTo>
                        <a:pt x="71" y="360"/>
                      </a:lnTo>
                      <a:lnTo>
                        <a:pt x="74" y="360"/>
                      </a:lnTo>
                      <a:lnTo>
                        <a:pt x="76" y="360"/>
                      </a:lnTo>
                      <a:lnTo>
                        <a:pt x="76" y="361"/>
                      </a:lnTo>
                      <a:lnTo>
                        <a:pt x="82" y="361"/>
                      </a:lnTo>
                      <a:lnTo>
                        <a:pt x="82" y="361"/>
                      </a:lnTo>
                      <a:lnTo>
                        <a:pt x="82" y="363"/>
                      </a:lnTo>
                      <a:lnTo>
                        <a:pt x="80" y="367"/>
                      </a:lnTo>
                      <a:lnTo>
                        <a:pt x="76" y="369"/>
                      </a:lnTo>
                      <a:lnTo>
                        <a:pt x="76" y="373"/>
                      </a:lnTo>
                      <a:lnTo>
                        <a:pt x="76" y="374"/>
                      </a:lnTo>
                      <a:lnTo>
                        <a:pt x="76" y="378"/>
                      </a:lnTo>
                      <a:lnTo>
                        <a:pt x="76" y="382"/>
                      </a:lnTo>
                      <a:lnTo>
                        <a:pt x="76" y="384"/>
                      </a:lnTo>
                      <a:lnTo>
                        <a:pt x="74" y="386"/>
                      </a:lnTo>
                      <a:lnTo>
                        <a:pt x="74" y="387"/>
                      </a:lnTo>
                      <a:lnTo>
                        <a:pt x="76" y="389"/>
                      </a:lnTo>
                      <a:lnTo>
                        <a:pt x="76" y="391"/>
                      </a:lnTo>
                      <a:lnTo>
                        <a:pt x="78" y="391"/>
                      </a:lnTo>
                      <a:lnTo>
                        <a:pt x="80" y="393"/>
                      </a:lnTo>
                      <a:lnTo>
                        <a:pt x="80" y="393"/>
                      </a:lnTo>
                      <a:lnTo>
                        <a:pt x="78" y="395"/>
                      </a:lnTo>
                      <a:lnTo>
                        <a:pt x="80" y="397"/>
                      </a:lnTo>
                      <a:lnTo>
                        <a:pt x="82" y="399"/>
                      </a:lnTo>
                      <a:lnTo>
                        <a:pt x="84" y="399"/>
                      </a:lnTo>
                      <a:lnTo>
                        <a:pt x="84" y="400"/>
                      </a:lnTo>
                      <a:lnTo>
                        <a:pt x="84" y="402"/>
                      </a:lnTo>
                      <a:lnTo>
                        <a:pt x="82" y="402"/>
                      </a:lnTo>
                      <a:lnTo>
                        <a:pt x="82" y="404"/>
                      </a:lnTo>
                      <a:lnTo>
                        <a:pt x="80" y="406"/>
                      </a:lnTo>
                      <a:lnTo>
                        <a:pt x="80" y="408"/>
                      </a:lnTo>
                      <a:lnTo>
                        <a:pt x="78" y="410"/>
                      </a:lnTo>
                      <a:lnTo>
                        <a:pt x="76" y="410"/>
                      </a:lnTo>
                      <a:lnTo>
                        <a:pt x="76" y="408"/>
                      </a:lnTo>
                      <a:lnTo>
                        <a:pt x="73" y="408"/>
                      </a:lnTo>
                      <a:lnTo>
                        <a:pt x="71" y="408"/>
                      </a:lnTo>
                      <a:lnTo>
                        <a:pt x="69" y="410"/>
                      </a:lnTo>
                      <a:lnTo>
                        <a:pt x="69" y="410"/>
                      </a:lnTo>
                      <a:lnTo>
                        <a:pt x="67" y="412"/>
                      </a:lnTo>
                      <a:lnTo>
                        <a:pt x="71" y="412"/>
                      </a:lnTo>
                      <a:lnTo>
                        <a:pt x="73" y="413"/>
                      </a:lnTo>
                      <a:lnTo>
                        <a:pt x="74" y="415"/>
                      </a:lnTo>
                      <a:lnTo>
                        <a:pt x="74" y="419"/>
                      </a:lnTo>
                      <a:lnTo>
                        <a:pt x="74" y="421"/>
                      </a:lnTo>
                      <a:lnTo>
                        <a:pt x="73" y="421"/>
                      </a:lnTo>
                      <a:lnTo>
                        <a:pt x="71" y="421"/>
                      </a:lnTo>
                      <a:lnTo>
                        <a:pt x="69" y="421"/>
                      </a:lnTo>
                      <a:lnTo>
                        <a:pt x="69" y="425"/>
                      </a:lnTo>
                      <a:lnTo>
                        <a:pt x="71" y="426"/>
                      </a:lnTo>
                      <a:lnTo>
                        <a:pt x="71" y="426"/>
                      </a:lnTo>
                      <a:lnTo>
                        <a:pt x="73" y="428"/>
                      </a:lnTo>
                      <a:lnTo>
                        <a:pt x="74" y="426"/>
                      </a:lnTo>
                      <a:lnTo>
                        <a:pt x="76" y="426"/>
                      </a:lnTo>
                      <a:lnTo>
                        <a:pt x="76" y="426"/>
                      </a:lnTo>
                      <a:lnTo>
                        <a:pt x="78" y="430"/>
                      </a:lnTo>
                      <a:lnTo>
                        <a:pt x="82" y="432"/>
                      </a:lnTo>
                      <a:lnTo>
                        <a:pt x="82" y="432"/>
                      </a:lnTo>
                      <a:lnTo>
                        <a:pt x="82" y="432"/>
                      </a:lnTo>
                      <a:lnTo>
                        <a:pt x="82" y="436"/>
                      </a:lnTo>
                      <a:lnTo>
                        <a:pt x="82" y="437"/>
                      </a:lnTo>
                      <a:lnTo>
                        <a:pt x="82" y="437"/>
                      </a:lnTo>
                      <a:lnTo>
                        <a:pt x="84" y="439"/>
                      </a:lnTo>
                      <a:lnTo>
                        <a:pt x="85" y="443"/>
                      </a:lnTo>
                      <a:lnTo>
                        <a:pt x="85" y="445"/>
                      </a:lnTo>
                      <a:lnTo>
                        <a:pt x="82" y="445"/>
                      </a:lnTo>
                      <a:lnTo>
                        <a:pt x="82" y="447"/>
                      </a:lnTo>
                      <a:lnTo>
                        <a:pt x="80" y="447"/>
                      </a:lnTo>
                      <a:lnTo>
                        <a:pt x="78" y="449"/>
                      </a:lnTo>
                      <a:lnTo>
                        <a:pt x="76" y="449"/>
                      </a:lnTo>
                      <a:lnTo>
                        <a:pt x="76" y="450"/>
                      </a:lnTo>
                      <a:lnTo>
                        <a:pt x="76" y="452"/>
                      </a:lnTo>
                      <a:lnTo>
                        <a:pt x="76" y="454"/>
                      </a:lnTo>
                      <a:lnTo>
                        <a:pt x="76" y="456"/>
                      </a:lnTo>
                      <a:lnTo>
                        <a:pt x="78" y="458"/>
                      </a:lnTo>
                      <a:lnTo>
                        <a:pt x="78" y="462"/>
                      </a:lnTo>
                      <a:lnTo>
                        <a:pt x="80" y="463"/>
                      </a:lnTo>
                      <a:lnTo>
                        <a:pt x="82" y="462"/>
                      </a:lnTo>
                      <a:lnTo>
                        <a:pt x="84" y="463"/>
                      </a:lnTo>
                      <a:lnTo>
                        <a:pt x="85" y="465"/>
                      </a:lnTo>
                      <a:lnTo>
                        <a:pt x="87" y="469"/>
                      </a:lnTo>
                      <a:lnTo>
                        <a:pt x="87" y="471"/>
                      </a:lnTo>
                      <a:lnTo>
                        <a:pt x="87" y="473"/>
                      </a:lnTo>
                      <a:lnTo>
                        <a:pt x="87" y="476"/>
                      </a:lnTo>
                      <a:lnTo>
                        <a:pt x="89" y="478"/>
                      </a:lnTo>
                      <a:lnTo>
                        <a:pt x="91" y="478"/>
                      </a:lnTo>
                      <a:lnTo>
                        <a:pt x="95" y="480"/>
                      </a:lnTo>
                      <a:lnTo>
                        <a:pt x="97" y="476"/>
                      </a:lnTo>
                      <a:lnTo>
                        <a:pt x="97" y="475"/>
                      </a:lnTo>
                      <a:lnTo>
                        <a:pt x="100" y="475"/>
                      </a:lnTo>
                      <a:lnTo>
                        <a:pt x="102" y="476"/>
                      </a:lnTo>
                      <a:lnTo>
                        <a:pt x="102" y="480"/>
                      </a:lnTo>
                      <a:lnTo>
                        <a:pt x="102" y="482"/>
                      </a:lnTo>
                      <a:lnTo>
                        <a:pt x="102" y="484"/>
                      </a:lnTo>
                      <a:lnTo>
                        <a:pt x="102" y="486"/>
                      </a:lnTo>
                      <a:lnTo>
                        <a:pt x="102" y="486"/>
                      </a:lnTo>
                      <a:lnTo>
                        <a:pt x="104" y="486"/>
                      </a:lnTo>
                      <a:lnTo>
                        <a:pt x="108" y="489"/>
                      </a:lnTo>
                      <a:lnTo>
                        <a:pt x="108" y="491"/>
                      </a:lnTo>
                      <a:lnTo>
                        <a:pt x="110" y="491"/>
                      </a:lnTo>
                      <a:lnTo>
                        <a:pt x="115" y="491"/>
                      </a:lnTo>
                      <a:lnTo>
                        <a:pt x="119" y="493"/>
                      </a:lnTo>
                      <a:lnTo>
                        <a:pt x="119" y="495"/>
                      </a:lnTo>
                      <a:lnTo>
                        <a:pt x="123" y="495"/>
                      </a:lnTo>
                      <a:lnTo>
                        <a:pt x="124" y="493"/>
                      </a:lnTo>
                      <a:lnTo>
                        <a:pt x="126" y="489"/>
                      </a:lnTo>
                      <a:lnTo>
                        <a:pt x="126" y="488"/>
                      </a:lnTo>
                      <a:lnTo>
                        <a:pt x="128" y="486"/>
                      </a:lnTo>
                      <a:lnTo>
                        <a:pt x="130" y="488"/>
                      </a:lnTo>
                      <a:lnTo>
                        <a:pt x="130" y="486"/>
                      </a:lnTo>
                      <a:lnTo>
                        <a:pt x="130" y="480"/>
                      </a:lnTo>
                      <a:lnTo>
                        <a:pt x="132" y="478"/>
                      </a:lnTo>
                      <a:lnTo>
                        <a:pt x="134" y="475"/>
                      </a:lnTo>
                      <a:lnTo>
                        <a:pt x="135" y="469"/>
                      </a:lnTo>
                      <a:lnTo>
                        <a:pt x="135" y="465"/>
                      </a:lnTo>
                      <a:lnTo>
                        <a:pt x="135" y="463"/>
                      </a:lnTo>
                      <a:lnTo>
                        <a:pt x="139" y="463"/>
                      </a:lnTo>
                      <a:lnTo>
                        <a:pt x="141" y="463"/>
                      </a:lnTo>
                      <a:lnTo>
                        <a:pt x="143" y="463"/>
                      </a:lnTo>
                      <a:lnTo>
                        <a:pt x="145" y="462"/>
                      </a:lnTo>
                      <a:lnTo>
                        <a:pt x="150" y="458"/>
                      </a:lnTo>
                      <a:lnTo>
                        <a:pt x="150" y="460"/>
                      </a:lnTo>
                      <a:lnTo>
                        <a:pt x="152" y="458"/>
                      </a:lnTo>
                      <a:lnTo>
                        <a:pt x="152" y="454"/>
                      </a:lnTo>
                      <a:lnTo>
                        <a:pt x="152" y="452"/>
                      </a:lnTo>
                      <a:lnTo>
                        <a:pt x="154" y="454"/>
                      </a:lnTo>
                      <a:lnTo>
                        <a:pt x="154" y="454"/>
                      </a:lnTo>
                      <a:lnTo>
                        <a:pt x="156" y="454"/>
                      </a:lnTo>
                      <a:lnTo>
                        <a:pt x="160" y="454"/>
                      </a:lnTo>
                      <a:lnTo>
                        <a:pt x="161" y="454"/>
                      </a:lnTo>
                      <a:lnTo>
                        <a:pt x="163" y="456"/>
                      </a:lnTo>
                      <a:lnTo>
                        <a:pt x="163" y="462"/>
                      </a:lnTo>
                      <a:lnTo>
                        <a:pt x="165" y="463"/>
                      </a:lnTo>
                      <a:lnTo>
                        <a:pt x="167" y="465"/>
                      </a:lnTo>
                      <a:lnTo>
                        <a:pt x="171" y="467"/>
                      </a:lnTo>
                      <a:lnTo>
                        <a:pt x="173" y="467"/>
                      </a:lnTo>
                      <a:lnTo>
                        <a:pt x="174" y="471"/>
                      </a:lnTo>
                      <a:lnTo>
                        <a:pt x="173" y="473"/>
                      </a:lnTo>
                      <a:lnTo>
                        <a:pt x="173" y="475"/>
                      </a:lnTo>
                      <a:lnTo>
                        <a:pt x="171" y="476"/>
                      </a:lnTo>
                      <a:lnTo>
                        <a:pt x="174" y="478"/>
                      </a:lnTo>
                      <a:lnTo>
                        <a:pt x="178" y="480"/>
                      </a:lnTo>
                      <a:lnTo>
                        <a:pt x="182" y="478"/>
                      </a:lnTo>
                      <a:lnTo>
                        <a:pt x="187" y="480"/>
                      </a:lnTo>
                      <a:lnTo>
                        <a:pt x="189" y="482"/>
                      </a:lnTo>
                      <a:lnTo>
                        <a:pt x="189" y="486"/>
                      </a:lnTo>
                      <a:lnTo>
                        <a:pt x="187" y="486"/>
                      </a:lnTo>
                      <a:lnTo>
                        <a:pt x="187" y="488"/>
                      </a:lnTo>
                      <a:lnTo>
                        <a:pt x="187" y="489"/>
                      </a:lnTo>
                      <a:lnTo>
                        <a:pt x="187" y="491"/>
                      </a:lnTo>
                      <a:lnTo>
                        <a:pt x="189" y="491"/>
                      </a:lnTo>
                      <a:lnTo>
                        <a:pt x="195" y="491"/>
                      </a:lnTo>
                      <a:lnTo>
                        <a:pt x="197" y="491"/>
                      </a:lnTo>
                      <a:lnTo>
                        <a:pt x="195" y="495"/>
                      </a:lnTo>
                      <a:lnTo>
                        <a:pt x="197" y="497"/>
                      </a:lnTo>
                      <a:lnTo>
                        <a:pt x="200" y="495"/>
                      </a:lnTo>
                      <a:lnTo>
                        <a:pt x="204" y="493"/>
                      </a:lnTo>
                      <a:lnTo>
                        <a:pt x="206" y="491"/>
                      </a:lnTo>
                      <a:lnTo>
                        <a:pt x="210" y="491"/>
                      </a:lnTo>
                      <a:lnTo>
                        <a:pt x="211" y="489"/>
                      </a:lnTo>
                      <a:lnTo>
                        <a:pt x="213" y="488"/>
                      </a:lnTo>
                      <a:lnTo>
                        <a:pt x="215" y="486"/>
                      </a:lnTo>
                      <a:lnTo>
                        <a:pt x="213" y="482"/>
                      </a:lnTo>
                      <a:lnTo>
                        <a:pt x="217" y="480"/>
                      </a:lnTo>
                      <a:lnTo>
                        <a:pt x="219" y="480"/>
                      </a:lnTo>
                      <a:lnTo>
                        <a:pt x="221" y="480"/>
                      </a:lnTo>
                      <a:lnTo>
                        <a:pt x="224" y="476"/>
                      </a:lnTo>
                      <a:lnTo>
                        <a:pt x="226" y="476"/>
                      </a:lnTo>
                      <a:lnTo>
                        <a:pt x="226" y="480"/>
                      </a:lnTo>
                      <a:lnTo>
                        <a:pt x="232" y="480"/>
                      </a:lnTo>
                      <a:lnTo>
                        <a:pt x="237" y="480"/>
                      </a:lnTo>
                      <a:lnTo>
                        <a:pt x="243" y="480"/>
                      </a:lnTo>
                      <a:lnTo>
                        <a:pt x="249" y="480"/>
                      </a:lnTo>
                      <a:lnTo>
                        <a:pt x="254" y="478"/>
                      </a:lnTo>
                      <a:lnTo>
                        <a:pt x="260" y="475"/>
                      </a:lnTo>
                      <a:lnTo>
                        <a:pt x="260" y="475"/>
                      </a:lnTo>
                      <a:lnTo>
                        <a:pt x="261" y="473"/>
                      </a:lnTo>
                      <a:lnTo>
                        <a:pt x="258" y="469"/>
                      </a:lnTo>
                      <a:lnTo>
                        <a:pt x="260" y="467"/>
                      </a:lnTo>
                      <a:lnTo>
                        <a:pt x="261" y="469"/>
                      </a:lnTo>
                      <a:lnTo>
                        <a:pt x="267" y="467"/>
                      </a:lnTo>
                      <a:lnTo>
                        <a:pt x="271" y="463"/>
                      </a:lnTo>
                      <a:lnTo>
                        <a:pt x="280" y="475"/>
                      </a:lnTo>
                      <a:lnTo>
                        <a:pt x="280" y="480"/>
                      </a:lnTo>
                      <a:lnTo>
                        <a:pt x="278" y="482"/>
                      </a:lnTo>
                      <a:lnTo>
                        <a:pt x="278" y="488"/>
                      </a:lnTo>
                      <a:lnTo>
                        <a:pt x="280" y="491"/>
                      </a:lnTo>
                      <a:lnTo>
                        <a:pt x="282" y="493"/>
                      </a:lnTo>
                      <a:lnTo>
                        <a:pt x="286" y="495"/>
                      </a:lnTo>
                      <a:lnTo>
                        <a:pt x="286" y="493"/>
                      </a:lnTo>
                      <a:lnTo>
                        <a:pt x="287" y="491"/>
                      </a:lnTo>
                      <a:lnTo>
                        <a:pt x="287" y="493"/>
                      </a:lnTo>
                      <a:lnTo>
                        <a:pt x="289" y="493"/>
                      </a:lnTo>
                      <a:lnTo>
                        <a:pt x="291" y="495"/>
                      </a:lnTo>
                      <a:lnTo>
                        <a:pt x="293" y="493"/>
                      </a:lnTo>
                      <a:lnTo>
                        <a:pt x="293" y="491"/>
                      </a:lnTo>
                      <a:lnTo>
                        <a:pt x="297" y="491"/>
                      </a:lnTo>
                      <a:lnTo>
                        <a:pt x="299" y="491"/>
                      </a:lnTo>
                      <a:lnTo>
                        <a:pt x="300" y="493"/>
                      </a:lnTo>
                      <a:lnTo>
                        <a:pt x="302" y="493"/>
                      </a:lnTo>
                      <a:lnTo>
                        <a:pt x="308" y="493"/>
                      </a:lnTo>
                      <a:lnTo>
                        <a:pt x="312" y="491"/>
                      </a:lnTo>
                      <a:lnTo>
                        <a:pt x="313" y="489"/>
                      </a:lnTo>
                      <a:lnTo>
                        <a:pt x="315" y="488"/>
                      </a:lnTo>
                      <a:lnTo>
                        <a:pt x="317" y="488"/>
                      </a:lnTo>
                      <a:lnTo>
                        <a:pt x="319" y="486"/>
                      </a:lnTo>
                      <a:lnTo>
                        <a:pt x="323" y="482"/>
                      </a:lnTo>
                      <a:lnTo>
                        <a:pt x="326" y="482"/>
                      </a:lnTo>
                      <a:lnTo>
                        <a:pt x="330" y="482"/>
                      </a:lnTo>
                      <a:lnTo>
                        <a:pt x="334" y="484"/>
                      </a:lnTo>
                      <a:lnTo>
                        <a:pt x="336" y="480"/>
                      </a:lnTo>
                      <a:lnTo>
                        <a:pt x="337" y="478"/>
                      </a:lnTo>
                      <a:lnTo>
                        <a:pt x="336" y="475"/>
                      </a:lnTo>
                      <a:lnTo>
                        <a:pt x="337" y="469"/>
                      </a:lnTo>
                      <a:lnTo>
                        <a:pt x="341" y="467"/>
                      </a:lnTo>
                      <a:lnTo>
                        <a:pt x="347" y="463"/>
                      </a:lnTo>
                      <a:lnTo>
                        <a:pt x="347" y="462"/>
                      </a:lnTo>
                      <a:lnTo>
                        <a:pt x="349" y="458"/>
                      </a:lnTo>
                      <a:lnTo>
                        <a:pt x="350" y="456"/>
                      </a:lnTo>
                      <a:lnTo>
                        <a:pt x="352" y="454"/>
                      </a:lnTo>
                      <a:lnTo>
                        <a:pt x="354" y="456"/>
                      </a:lnTo>
                      <a:lnTo>
                        <a:pt x="354" y="458"/>
                      </a:lnTo>
                      <a:lnTo>
                        <a:pt x="356" y="463"/>
                      </a:lnTo>
                      <a:lnTo>
                        <a:pt x="360" y="463"/>
                      </a:lnTo>
                      <a:lnTo>
                        <a:pt x="362" y="471"/>
                      </a:lnTo>
                      <a:lnTo>
                        <a:pt x="363" y="473"/>
                      </a:lnTo>
                      <a:lnTo>
                        <a:pt x="363" y="475"/>
                      </a:lnTo>
                      <a:lnTo>
                        <a:pt x="362" y="478"/>
                      </a:lnTo>
                      <a:lnTo>
                        <a:pt x="362" y="482"/>
                      </a:lnTo>
                      <a:lnTo>
                        <a:pt x="367" y="482"/>
                      </a:lnTo>
                      <a:lnTo>
                        <a:pt x="371" y="480"/>
                      </a:lnTo>
                      <a:lnTo>
                        <a:pt x="376" y="478"/>
                      </a:lnTo>
                      <a:lnTo>
                        <a:pt x="378" y="478"/>
                      </a:lnTo>
                      <a:lnTo>
                        <a:pt x="382" y="476"/>
                      </a:lnTo>
                      <a:lnTo>
                        <a:pt x="391" y="476"/>
                      </a:lnTo>
                      <a:lnTo>
                        <a:pt x="393" y="478"/>
                      </a:lnTo>
                      <a:lnTo>
                        <a:pt x="389" y="480"/>
                      </a:lnTo>
                      <a:lnTo>
                        <a:pt x="389" y="484"/>
                      </a:lnTo>
                      <a:lnTo>
                        <a:pt x="393" y="484"/>
                      </a:lnTo>
                      <a:lnTo>
                        <a:pt x="395" y="488"/>
                      </a:lnTo>
                      <a:lnTo>
                        <a:pt x="393" y="491"/>
                      </a:lnTo>
                      <a:lnTo>
                        <a:pt x="395" y="495"/>
                      </a:lnTo>
                      <a:lnTo>
                        <a:pt x="395" y="499"/>
                      </a:lnTo>
                      <a:lnTo>
                        <a:pt x="397" y="500"/>
                      </a:lnTo>
                      <a:lnTo>
                        <a:pt x="397" y="502"/>
                      </a:lnTo>
                      <a:lnTo>
                        <a:pt x="400" y="506"/>
                      </a:lnTo>
                      <a:lnTo>
                        <a:pt x="397" y="508"/>
                      </a:lnTo>
                      <a:lnTo>
                        <a:pt x="395" y="508"/>
                      </a:lnTo>
                      <a:lnTo>
                        <a:pt x="400" y="510"/>
                      </a:lnTo>
                      <a:lnTo>
                        <a:pt x="404" y="513"/>
                      </a:lnTo>
                      <a:lnTo>
                        <a:pt x="402" y="513"/>
                      </a:lnTo>
                      <a:lnTo>
                        <a:pt x="400" y="513"/>
                      </a:lnTo>
                      <a:lnTo>
                        <a:pt x="399" y="513"/>
                      </a:lnTo>
                      <a:lnTo>
                        <a:pt x="397" y="513"/>
                      </a:lnTo>
                      <a:lnTo>
                        <a:pt x="399" y="517"/>
                      </a:lnTo>
                      <a:lnTo>
                        <a:pt x="399" y="521"/>
                      </a:lnTo>
                      <a:lnTo>
                        <a:pt x="399" y="523"/>
                      </a:lnTo>
                      <a:lnTo>
                        <a:pt x="395" y="528"/>
                      </a:lnTo>
                      <a:lnTo>
                        <a:pt x="393" y="528"/>
                      </a:lnTo>
                      <a:lnTo>
                        <a:pt x="391" y="528"/>
                      </a:lnTo>
                      <a:lnTo>
                        <a:pt x="389" y="530"/>
                      </a:lnTo>
                      <a:lnTo>
                        <a:pt x="389" y="534"/>
                      </a:lnTo>
                      <a:lnTo>
                        <a:pt x="389" y="538"/>
                      </a:lnTo>
                      <a:lnTo>
                        <a:pt x="389" y="543"/>
                      </a:lnTo>
                      <a:lnTo>
                        <a:pt x="391" y="545"/>
                      </a:lnTo>
                      <a:lnTo>
                        <a:pt x="395" y="551"/>
                      </a:lnTo>
                      <a:lnTo>
                        <a:pt x="395" y="554"/>
                      </a:lnTo>
                      <a:lnTo>
                        <a:pt x="395" y="556"/>
                      </a:lnTo>
                      <a:lnTo>
                        <a:pt x="391" y="551"/>
                      </a:lnTo>
                      <a:lnTo>
                        <a:pt x="389" y="552"/>
                      </a:lnTo>
                      <a:lnTo>
                        <a:pt x="389" y="556"/>
                      </a:lnTo>
                      <a:lnTo>
                        <a:pt x="389" y="560"/>
                      </a:lnTo>
                      <a:lnTo>
                        <a:pt x="389" y="562"/>
                      </a:lnTo>
                      <a:lnTo>
                        <a:pt x="393" y="562"/>
                      </a:lnTo>
                      <a:lnTo>
                        <a:pt x="397" y="562"/>
                      </a:lnTo>
                      <a:lnTo>
                        <a:pt x="399" y="563"/>
                      </a:lnTo>
                      <a:lnTo>
                        <a:pt x="395" y="567"/>
                      </a:lnTo>
                      <a:lnTo>
                        <a:pt x="399" y="569"/>
                      </a:lnTo>
                      <a:lnTo>
                        <a:pt x="402" y="573"/>
                      </a:lnTo>
                      <a:lnTo>
                        <a:pt x="406" y="573"/>
                      </a:lnTo>
                      <a:lnTo>
                        <a:pt x="408" y="573"/>
                      </a:lnTo>
                      <a:lnTo>
                        <a:pt x="410" y="571"/>
                      </a:lnTo>
                      <a:lnTo>
                        <a:pt x="410" y="571"/>
                      </a:lnTo>
                      <a:lnTo>
                        <a:pt x="415" y="573"/>
                      </a:lnTo>
                      <a:lnTo>
                        <a:pt x="415" y="569"/>
                      </a:lnTo>
                      <a:lnTo>
                        <a:pt x="419" y="571"/>
                      </a:lnTo>
                      <a:lnTo>
                        <a:pt x="421" y="569"/>
                      </a:lnTo>
                      <a:lnTo>
                        <a:pt x="421" y="567"/>
                      </a:lnTo>
                      <a:lnTo>
                        <a:pt x="421" y="563"/>
                      </a:lnTo>
                      <a:lnTo>
                        <a:pt x="421" y="562"/>
                      </a:lnTo>
                      <a:lnTo>
                        <a:pt x="425" y="562"/>
                      </a:lnTo>
                      <a:lnTo>
                        <a:pt x="426" y="563"/>
                      </a:lnTo>
                      <a:lnTo>
                        <a:pt x="428" y="562"/>
                      </a:lnTo>
                      <a:lnTo>
                        <a:pt x="426" y="558"/>
                      </a:lnTo>
                      <a:lnTo>
                        <a:pt x="430" y="556"/>
                      </a:lnTo>
                      <a:lnTo>
                        <a:pt x="434" y="554"/>
                      </a:lnTo>
                      <a:lnTo>
                        <a:pt x="437" y="552"/>
                      </a:lnTo>
                      <a:lnTo>
                        <a:pt x="443" y="551"/>
                      </a:lnTo>
                      <a:lnTo>
                        <a:pt x="449" y="549"/>
                      </a:lnTo>
                      <a:lnTo>
                        <a:pt x="452" y="549"/>
                      </a:lnTo>
                      <a:lnTo>
                        <a:pt x="454" y="551"/>
                      </a:lnTo>
                      <a:lnTo>
                        <a:pt x="458" y="551"/>
                      </a:lnTo>
                      <a:lnTo>
                        <a:pt x="463" y="551"/>
                      </a:lnTo>
                      <a:lnTo>
                        <a:pt x="465" y="551"/>
                      </a:lnTo>
                      <a:lnTo>
                        <a:pt x="475" y="547"/>
                      </a:lnTo>
                      <a:lnTo>
                        <a:pt x="473" y="558"/>
                      </a:lnTo>
                      <a:lnTo>
                        <a:pt x="476" y="560"/>
                      </a:lnTo>
                      <a:lnTo>
                        <a:pt x="478" y="563"/>
                      </a:lnTo>
                      <a:lnTo>
                        <a:pt x="482" y="567"/>
                      </a:lnTo>
                      <a:lnTo>
                        <a:pt x="482" y="571"/>
                      </a:lnTo>
                      <a:lnTo>
                        <a:pt x="482" y="573"/>
                      </a:lnTo>
                      <a:lnTo>
                        <a:pt x="480" y="578"/>
                      </a:lnTo>
                      <a:lnTo>
                        <a:pt x="486" y="586"/>
                      </a:lnTo>
                      <a:lnTo>
                        <a:pt x="495" y="578"/>
                      </a:lnTo>
                      <a:lnTo>
                        <a:pt x="499" y="580"/>
                      </a:lnTo>
                      <a:lnTo>
                        <a:pt x="502" y="584"/>
                      </a:lnTo>
                      <a:lnTo>
                        <a:pt x="506" y="588"/>
                      </a:lnTo>
                      <a:lnTo>
                        <a:pt x="508" y="588"/>
                      </a:lnTo>
                      <a:lnTo>
                        <a:pt x="512" y="588"/>
                      </a:lnTo>
                      <a:lnTo>
                        <a:pt x="513" y="591"/>
                      </a:lnTo>
                      <a:lnTo>
                        <a:pt x="517" y="593"/>
                      </a:lnTo>
                      <a:lnTo>
                        <a:pt x="519" y="597"/>
                      </a:lnTo>
                      <a:lnTo>
                        <a:pt x="519" y="599"/>
                      </a:lnTo>
                      <a:lnTo>
                        <a:pt x="513" y="602"/>
                      </a:lnTo>
                      <a:lnTo>
                        <a:pt x="512" y="602"/>
                      </a:lnTo>
                      <a:lnTo>
                        <a:pt x="513" y="604"/>
                      </a:lnTo>
                      <a:lnTo>
                        <a:pt x="508" y="606"/>
                      </a:lnTo>
                      <a:lnTo>
                        <a:pt x="510" y="610"/>
                      </a:lnTo>
                      <a:lnTo>
                        <a:pt x="513" y="614"/>
                      </a:lnTo>
                      <a:lnTo>
                        <a:pt x="513" y="617"/>
                      </a:lnTo>
                      <a:lnTo>
                        <a:pt x="513" y="627"/>
                      </a:lnTo>
                      <a:lnTo>
                        <a:pt x="513" y="630"/>
                      </a:lnTo>
                      <a:lnTo>
                        <a:pt x="510" y="632"/>
                      </a:lnTo>
                      <a:lnTo>
                        <a:pt x="508" y="636"/>
                      </a:lnTo>
                      <a:lnTo>
                        <a:pt x="510" y="641"/>
                      </a:lnTo>
                      <a:lnTo>
                        <a:pt x="513" y="641"/>
                      </a:lnTo>
                      <a:lnTo>
                        <a:pt x="519" y="638"/>
                      </a:lnTo>
                      <a:lnTo>
                        <a:pt x="519" y="641"/>
                      </a:lnTo>
                      <a:lnTo>
                        <a:pt x="517" y="649"/>
                      </a:lnTo>
                      <a:lnTo>
                        <a:pt x="517" y="652"/>
                      </a:lnTo>
                      <a:lnTo>
                        <a:pt x="519" y="658"/>
                      </a:lnTo>
                      <a:lnTo>
                        <a:pt x="521" y="658"/>
                      </a:lnTo>
                      <a:lnTo>
                        <a:pt x="525" y="662"/>
                      </a:lnTo>
                      <a:lnTo>
                        <a:pt x="523" y="664"/>
                      </a:lnTo>
                      <a:lnTo>
                        <a:pt x="526" y="664"/>
                      </a:lnTo>
                      <a:lnTo>
                        <a:pt x="528" y="664"/>
                      </a:lnTo>
                      <a:lnTo>
                        <a:pt x="528" y="662"/>
                      </a:lnTo>
                      <a:lnTo>
                        <a:pt x="526" y="660"/>
                      </a:lnTo>
                      <a:lnTo>
                        <a:pt x="526" y="658"/>
                      </a:lnTo>
                      <a:lnTo>
                        <a:pt x="530" y="658"/>
                      </a:lnTo>
                      <a:lnTo>
                        <a:pt x="532" y="660"/>
                      </a:lnTo>
                      <a:lnTo>
                        <a:pt x="536" y="665"/>
                      </a:lnTo>
                      <a:lnTo>
                        <a:pt x="539" y="667"/>
                      </a:lnTo>
                      <a:lnTo>
                        <a:pt x="541" y="664"/>
                      </a:lnTo>
                      <a:lnTo>
                        <a:pt x="545" y="665"/>
                      </a:lnTo>
                      <a:lnTo>
                        <a:pt x="543" y="669"/>
                      </a:lnTo>
                      <a:lnTo>
                        <a:pt x="545" y="673"/>
                      </a:lnTo>
                      <a:lnTo>
                        <a:pt x="549" y="671"/>
                      </a:lnTo>
                      <a:lnTo>
                        <a:pt x="551" y="671"/>
                      </a:lnTo>
                      <a:lnTo>
                        <a:pt x="551" y="675"/>
                      </a:lnTo>
                      <a:lnTo>
                        <a:pt x="551" y="675"/>
                      </a:lnTo>
                      <a:lnTo>
                        <a:pt x="552" y="678"/>
                      </a:lnTo>
                      <a:lnTo>
                        <a:pt x="551" y="680"/>
                      </a:lnTo>
                      <a:lnTo>
                        <a:pt x="551" y="684"/>
                      </a:lnTo>
                      <a:lnTo>
                        <a:pt x="554" y="688"/>
                      </a:lnTo>
                      <a:lnTo>
                        <a:pt x="556" y="691"/>
                      </a:lnTo>
                      <a:lnTo>
                        <a:pt x="556" y="693"/>
                      </a:lnTo>
                      <a:lnTo>
                        <a:pt x="556" y="697"/>
                      </a:lnTo>
                      <a:lnTo>
                        <a:pt x="558" y="701"/>
                      </a:lnTo>
                      <a:lnTo>
                        <a:pt x="562" y="702"/>
                      </a:lnTo>
                      <a:lnTo>
                        <a:pt x="563" y="702"/>
                      </a:lnTo>
                      <a:lnTo>
                        <a:pt x="565" y="704"/>
                      </a:lnTo>
                      <a:lnTo>
                        <a:pt x="567" y="708"/>
                      </a:lnTo>
                      <a:lnTo>
                        <a:pt x="569" y="710"/>
                      </a:lnTo>
                      <a:lnTo>
                        <a:pt x="573" y="714"/>
                      </a:lnTo>
                      <a:lnTo>
                        <a:pt x="573" y="715"/>
                      </a:lnTo>
                      <a:lnTo>
                        <a:pt x="576" y="717"/>
                      </a:lnTo>
                      <a:lnTo>
                        <a:pt x="578" y="717"/>
                      </a:lnTo>
                      <a:lnTo>
                        <a:pt x="580" y="714"/>
                      </a:lnTo>
                      <a:lnTo>
                        <a:pt x="584" y="714"/>
                      </a:lnTo>
                      <a:lnTo>
                        <a:pt x="589" y="708"/>
                      </a:lnTo>
                      <a:lnTo>
                        <a:pt x="591" y="704"/>
                      </a:lnTo>
                      <a:lnTo>
                        <a:pt x="593" y="702"/>
                      </a:lnTo>
                      <a:lnTo>
                        <a:pt x="595" y="704"/>
                      </a:lnTo>
                      <a:lnTo>
                        <a:pt x="597" y="706"/>
                      </a:lnTo>
                      <a:lnTo>
                        <a:pt x="601" y="702"/>
                      </a:lnTo>
                      <a:lnTo>
                        <a:pt x="604" y="704"/>
                      </a:lnTo>
                      <a:lnTo>
                        <a:pt x="604" y="708"/>
                      </a:lnTo>
                      <a:lnTo>
                        <a:pt x="610" y="710"/>
                      </a:lnTo>
                      <a:lnTo>
                        <a:pt x="613" y="710"/>
                      </a:lnTo>
                      <a:lnTo>
                        <a:pt x="615" y="714"/>
                      </a:lnTo>
                      <a:lnTo>
                        <a:pt x="621" y="715"/>
                      </a:lnTo>
                      <a:lnTo>
                        <a:pt x="625" y="717"/>
                      </a:lnTo>
                      <a:lnTo>
                        <a:pt x="630" y="721"/>
                      </a:lnTo>
                      <a:lnTo>
                        <a:pt x="632" y="717"/>
                      </a:lnTo>
                      <a:lnTo>
                        <a:pt x="632" y="714"/>
                      </a:lnTo>
                      <a:lnTo>
                        <a:pt x="636" y="715"/>
                      </a:lnTo>
                      <a:lnTo>
                        <a:pt x="639" y="717"/>
                      </a:lnTo>
                      <a:lnTo>
                        <a:pt x="645" y="721"/>
                      </a:lnTo>
                      <a:lnTo>
                        <a:pt x="649" y="723"/>
                      </a:lnTo>
                      <a:lnTo>
                        <a:pt x="652" y="725"/>
                      </a:lnTo>
                      <a:lnTo>
                        <a:pt x="652" y="721"/>
                      </a:lnTo>
                      <a:lnTo>
                        <a:pt x="649" y="717"/>
                      </a:lnTo>
                      <a:lnTo>
                        <a:pt x="647" y="714"/>
                      </a:lnTo>
                      <a:lnTo>
                        <a:pt x="645" y="712"/>
                      </a:lnTo>
                      <a:lnTo>
                        <a:pt x="649" y="708"/>
                      </a:lnTo>
                      <a:lnTo>
                        <a:pt x="652" y="712"/>
                      </a:lnTo>
                      <a:lnTo>
                        <a:pt x="654" y="710"/>
                      </a:lnTo>
                      <a:lnTo>
                        <a:pt x="660" y="714"/>
                      </a:lnTo>
                      <a:lnTo>
                        <a:pt x="665" y="712"/>
                      </a:lnTo>
                      <a:lnTo>
                        <a:pt x="669" y="708"/>
                      </a:lnTo>
                      <a:lnTo>
                        <a:pt x="669" y="708"/>
                      </a:lnTo>
                      <a:lnTo>
                        <a:pt x="669" y="706"/>
                      </a:lnTo>
                      <a:lnTo>
                        <a:pt x="665" y="708"/>
                      </a:lnTo>
                      <a:lnTo>
                        <a:pt x="667" y="704"/>
                      </a:lnTo>
                      <a:lnTo>
                        <a:pt x="669" y="702"/>
                      </a:lnTo>
                      <a:lnTo>
                        <a:pt x="669" y="699"/>
                      </a:lnTo>
                      <a:lnTo>
                        <a:pt x="669" y="695"/>
                      </a:lnTo>
                      <a:lnTo>
                        <a:pt x="669" y="693"/>
                      </a:lnTo>
                      <a:lnTo>
                        <a:pt x="669" y="690"/>
                      </a:lnTo>
                      <a:lnTo>
                        <a:pt x="671" y="686"/>
                      </a:lnTo>
                      <a:lnTo>
                        <a:pt x="673" y="690"/>
                      </a:lnTo>
                      <a:lnTo>
                        <a:pt x="675" y="693"/>
                      </a:lnTo>
                      <a:lnTo>
                        <a:pt x="680" y="691"/>
                      </a:lnTo>
                      <a:lnTo>
                        <a:pt x="684" y="690"/>
                      </a:lnTo>
                      <a:lnTo>
                        <a:pt x="686" y="691"/>
                      </a:lnTo>
                      <a:lnTo>
                        <a:pt x="689" y="691"/>
                      </a:lnTo>
                      <a:lnTo>
                        <a:pt x="693" y="688"/>
                      </a:lnTo>
                      <a:lnTo>
                        <a:pt x="697" y="684"/>
                      </a:lnTo>
                      <a:lnTo>
                        <a:pt x="699" y="680"/>
                      </a:lnTo>
                      <a:lnTo>
                        <a:pt x="702" y="675"/>
                      </a:lnTo>
                      <a:lnTo>
                        <a:pt x="706" y="691"/>
                      </a:lnTo>
                      <a:lnTo>
                        <a:pt x="714" y="686"/>
                      </a:lnTo>
                      <a:lnTo>
                        <a:pt x="719" y="680"/>
                      </a:lnTo>
                      <a:lnTo>
                        <a:pt x="721" y="677"/>
                      </a:lnTo>
                      <a:lnTo>
                        <a:pt x="719" y="675"/>
                      </a:lnTo>
                      <a:lnTo>
                        <a:pt x="714" y="669"/>
                      </a:lnTo>
                      <a:lnTo>
                        <a:pt x="706" y="664"/>
                      </a:lnTo>
                      <a:lnTo>
                        <a:pt x="702" y="660"/>
                      </a:lnTo>
                      <a:lnTo>
                        <a:pt x="706" y="656"/>
                      </a:lnTo>
                      <a:lnTo>
                        <a:pt x="714" y="643"/>
                      </a:lnTo>
                      <a:lnTo>
                        <a:pt x="723" y="628"/>
                      </a:lnTo>
                      <a:lnTo>
                        <a:pt x="728" y="627"/>
                      </a:lnTo>
                      <a:lnTo>
                        <a:pt x="732" y="627"/>
                      </a:lnTo>
                      <a:lnTo>
                        <a:pt x="736" y="628"/>
                      </a:lnTo>
                      <a:lnTo>
                        <a:pt x="739" y="623"/>
                      </a:lnTo>
                      <a:lnTo>
                        <a:pt x="734" y="617"/>
                      </a:lnTo>
                      <a:lnTo>
                        <a:pt x="730" y="610"/>
                      </a:lnTo>
                      <a:lnTo>
                        <a:pt x="727" y="610"/>
                      </a:lnTo>
                      <a:lnTo>
                        <a:pt x="732" y="604"/>
                      </a:lnTo>
                      <a:lnTo>
                        <a:pt x="717" y="589"/>
                      </a:lnTo>
                      <a:lnTo>
                        <a:pt x="719" y="588"/>
                      </a:lnTo>
                      <a:lnTo>
                        <a:pt x="721" y="586"/>
                      </a:lnTo>
                      <a:lnTo>
                        <a:pt x="727" y="588"/>
                      </a:lnTo>
                      <a:lnTo>
                        <a:pt x="734" y="588"/>
                      </a:lnTo>
                      <a:lnTo>
                        <a:pt x="734" y="584"/>
                      </a:lnTo>
                      <a:lnTo>
                        <a:pt x="736" y="578"/>
                      </a:lnTo>
                      <a:lnTo>
                        <a:pt x="738" y="575"/>
                      </a:lnTo>
                      <a:lnTo>
                        <a:pt x="739" y="571"/>
                      </a:lnTo>
                      <a:lnTo>
                        <a:pt x="743" y="567"/>
                      </a:lnTo>
                      <a:lnTo>
                        <a:pt x="751" y="562"/>
                      </a:lnTo>
                      <a:lnTo>
                        <a:pt x="751" y="560"/>
                      </a:lnTo>
                      <a:lnTo>
                        <a:pt x="756" y="558"/>
                      </a:lnTo>
                      <a:lnTo>
                        <a:pt x="756" y="554"/>
                      </a:lnTo>
                      <a:lnTo>
                        <a:pt x="756" y="554"/>
                      </a:lnTo>
                      <a:lnTo>
                        <a:pt x="762" y="552"/>
                      </a:lnTo>
                      <a:lnTo>
                        <a:pt x="767" y="549"/>
                      </a:lnTo>
                      <a:lnTo>
                        <a:pt x="773" y="545"/>
                      </a:lnTo>
                      <a:lnTo>
                        <a:pt x="777" y="543"/>
                      </a:lnTo>
                      <a:lnTo>
                        <a:pt x="780" y="538"/>
                      </a:lnTo>
                      <a:lnTo>
                        <a:pt x="789" y="528"/>
                      </a:lnTo>
                      <a:lnTo>
                        <a:pt x="799" y="517"/>
                      </a:lnTo>
                      <a:lnTo>
                        <a:pt x="804" y="510"/>
                      </a:lnTo>
                      <a:lnTo>
                        <a:pt x="808" y="508"/>
                      </a:lnTo>
                      <a:lnTo>
                        <a:pt x="804" y="504"/>
                      </a:lnTo>
                      <a:lnTo>
                        <a:pt x="806" y="502"/>
                      </a:lnTo>
                      <a:lnTo>
                        <a:pt x="815" y="493"/>
                      </a:lnTo>
                      <a:lnTo>
                        <a:pt x="814" y="491"/>
                      </a:lnTo>
                      <a:lnTo>
                        <a:pt x="814" y="486"/>
                      </a:lnTo>
                      <a:lnTo>
                        <a:pt x="817" y="484"/>
                      </a:lnTo>
                      <a:lnTo>
                        <a:pt x="817" y="480"/>
                      </a:lnTo>
                      <a:lnTo>
                        <a:pt x="817" y="475"/>
                      </a:lnTo>
                      <a:lnTo>
                        <a:pt x="817" y="473"/>
                      </a:lnTo>
                      <a:lnTo>
                        <a:pt x="819" y="471"/>
                      </a:lnTo>
                      <a:lnTo>
                        <a:pt x="823" y="471"/>
                      </a:lnTo>
                      <a:lnTo>
                        <a:pt x="828" y="469"/>
                      </a:lnTo>
                      <a:lnTo>
                        <a:pt x="830" y="469"/>
                      </a:lnTo>
                      <a:lnTo>
                        <a:pt x="832" y="469"/>
                      </a:lnTo>
                      <a:lnTo>
                        <a:pt x="834" y="469"/>
                      </a:lnTo>
                      <a:lnTo>
                        <a:pt x="838" y="467"/>
                      </a:lnTo>
                      <a:lnTo>
                        <a:pt x="843" y="469"/>
                      </a:lnTo>
                      <a:lnTo>
                        <a:pt x="847" y="471"/>
                      </a:lnTo>
                      <a:lnTo>
                        <a:pt x="849" y="475"/>
                      </a:lnTo>
                      <a:lnTo>
                        <a:pt x="854" y="478"/>
                      </a:lnTo>
                      <a:lnTo>
                        <a:pt x="856" y="478"/>
                      </a:lnTo>
                      <a:lnTo>
                        <a:pt x="860" y="476"/>
                      </a:lnTo>
                      <a:lnTo>
                        <a:pt x="869" y="471"/>
                      </a:lnTo>
                      <a:lnTo>
                        <a:pt x="925" y="462"/>
                      </a:lnTo>
                      <a:lnTo>
                        <a:pt x="908" y="432"/>
                      </a:lnTo>
                      <a:lnTo>
                        <a:pt x="906" y="428"/>
                      </a:lnTo>
                      <a:lnTo>
                        <a:pt x="903" y="430"/>
                      </a:lnTo>
                      <a:lnTo>
                        <a:pt x="903" y="430"/>
                      </a:lnTo>
                      <a:lnTo>
                        <a:pt x="899" y="426"/>
                      </a:lnTo>
                      <a:lnTo>
                        <a:pt x="893" y="426"/>
                      </a:lnTo>
                      <a:lnTo>
                        <a:pt x="888" y="426"/>
                      </a:lnTo>
                      <a:lnTo>
                        <a:pt x="890" y="425"/>
                      </a:lnTo>
                      <a:lnTo>
                        <a:pt x="891" y="421"/>
                      </a:lnTo>
                      <a:lnTo>
                        <a:pt x="888" y="415"/>
                      </a:lnTo>
                      <a:lnTo>
                        <a:pt x="890" y="415"/>
                      </a:lnTo>
                      <a:lnTo>
                        <a:pt x="893" y="410"/>
                      </a:lnTo>
                      <a:lnTo>
                        <a:pt x="899" y="408"/>
                      </a:lnTo>
                      <a:lnTo>
                        <a:pt x="903" y="404"/>
                      </a:lnTo>
                      <a:lnTo>
                        <a:pt x="899" y="400"/>
                      </a:lnTo>
                      <a:lnTo>
                        <a:pt x="897" y="402"/>
                      </a:lnTo>
                      <a:lnTo>
                        <a:pt x="891" y="400"/>
                      </a:lnTo>
                      <a:lnTo>
                        <a:pt x="890" y="397"/>
                      </a:lnTo>
                      <a:lnTo>
                        <a:pt x="890" y="395"/>
                      </a:lnTo>
                      <a:lnTo>
                        <a:pt x="886" y="393"/>
                      </a:lnTo>
                      <a:lnTo>
                        <a:pt x="886" y="397"/>
                      </a:lnTo>
                      <a:lnTo>
                        <a:pt x="882" y="399"/>
                      </a:lnTo>
                      <a:lnTo>
                        <a:pt x="880" y="397"/>
                      </a:lnTo>
                      <a:lnTo>
                        <a:pt x="882" y="393"/>
                      </a:lnTo>
                      <a:lnTo>
                        <a:pt x="880" y="393"/>
                      </a:lnTo>
                      <a:lnTo>
                        <a:pt x="877" y="393"/>
                      </a:lnTo>
                      <a:lnTo>
                        <a:pt x="877" y="393"/>
                      </a:lnTo>
                      <a:lnTo>
                        <a:pt x="875" y="389"/>
                      </a:lnTo>
                      <a:lnTo>
                        <a:pt x="877" y="387"/>
                      </a:lnTo>
                      <a:lnTo>
                        <a:pt x="860" y="373"/>
                      </a:lnTo>
                      <a:lnTo>
                        <a:pt x="864" y="367"/>
                      </a:lnTo>
                      <a:lnTo>
                        <a:pt x="862" y="358"/>
                      </a:lnTo>
                      <a:lnTo>
                        <a:pt x="856" y="358"/>
                      </a:lnTo>
                      <a:lnTo>
                        <a:pt x="852" y="360"/>
                      </a:lnTo>
                      <a:lnTo>
                        <a:pt x="847" y="360"/>
                      </a:lnTo>
                      <a:lnTo>
                        <a:pt x="843" y="354"/>
                      </a:lnTo>
                      <a:lnTo>
                        <a:pt x="838" y="352"/>
                      </a:lnTo>
                      <a:lnTo>
                        <a:pt x="838" y="356"/>
                      </a:lnTo>
                      <a:lnTo>
                        <a:pt x="832" y="356"/>
                      </a:lnTo>
                      <a:lnTo>
                        <a:pt x="827" y="356"/>
                      </a:lnTo>
                      <a:lnTo>
                        <a:pt x="825" y="356"/>
                      </a:lnTo>
                      <a:lnTo>
                        <a:pt x="823" y="361"/>
                      </a:lnTo>
                      <a:lnTo>
                        <a:pt x="815" y="367"/>
                      </a:lnTo>
                      <a:lnTo>
                        <a:pt x="810" y="363"/>
                      </a:lnTo>
                      <a:lnTo>
                        <a:pt x="812" y="361"/>
                      </a:lnTo>
                      <a:lnTo>
                        <a:pt x="814" y="356"/>
                      </a:lnTo>
                      <a:lnTo>
                        <a:pt x="815" y="352"/>
                      </a:lnTo>
                      <a:lnTo>
                        <a:pt x="814" y="349"/>
                      </a:lnTo>
                      <a:lnTo>
                        <a:pt x="810" y="345"/>
                      </a:lnTo>
                      <a:lnTo>
                        <a:pt x="806" y="343"/>
                      </a:lnTo>
                      <a:lnTo>
                        <a:pt x="808" y="334"/>
                      </a:lnTo>
                      <a:lnTo>
                        <a:pt x="806" y="332"/>
                      </a:lnTo>
                      <a:lnTo>
                        <a:pt x="804" y="334"/>
                      </a:lnTo>
                      <a:lnTo>
                        <a:pt x="804" y="334"/>
                      </a:lnTo>
                      <a:lnTo>
                        <a:pt x="802" y="332"/>
                      </a:lnTo>
                      <a:lnTo>
                        <a:pt x="799" y="328"/>
                      </a:lnTo>
                      <a:lnTo>
                        <a:pt x="793" y="324"/>
                      </a:lnTo>
                      <a:lnTo>
                        <a:pt x="786" y="321"/>
                      </a:lnTo>
                      <a:lnTo>
                        <a:pt x="782" y="317"/>
                      </a:lnTo>
                      <a:lnTo>
                        <a:pt x="778" y="310"/>
                      </a:lnTo>
                      <a:lnTo>
                        <a:pt x="767" y="304"/>
                      </a:lnTo>
                      <a:lnTo>
                        <a:pt x="764" y="306"/>
                      </a:lnTo>
                      <a:lnTo>
                        <a:pt x="756" y="300"/>
                      </a:lnTo>
                      <a:lnTo>
                        <a:pt x="752" y="297"/>
                      </a:lnTo>
                      <a:lnTo>
                        <a:pt x="747" y="298"/>
                      </a:lnTo>
                      <a:lnTo>
                        <a:pt x="739" y="300"/>
                      </a:lnTo>
                      <a:lnTo>
                        <a:pt x="738" y="302"/>
                      </a:lnTo>
                      <a:lnTo>
                        <a:pt x="734" y="308"/>
                      </a:lnTo>
                      <a:lnTo>
                        <a:pt x="738" y="313"/>
                      </a:lnTo>
                      <a:lnTo>
                        <a:pt x="738" y="317"/>
                      </a:lnTo>
                      <a:lnTo>
                        <a:pt x="736" y="323"/>
                      </a:lnTo>
                      <a:lnTo>
                        <a:pt x="739" y="326"/>
                      </a:lnTo>
                      <a:lnTo>
                        <a:pt x="749" y="324"/>
                      </a:lnTo>
                      <a:lnTo>
                        <a:pt x="752" y="323"/>
                      </a:lnTo>
                      <a:lnTo>
                        <a:pt x="756" y="324"/>
                      </a:lnTo>
                      <a:lnTo>
                        <a:pt x="760" y="324"/>
                      </a:lnTo>
                      <a:lnTo>
                        <a:pt x="762" y="328"/>
                      </a:lnTo>
                      <a:lnTo>
                        <a:pt x="764" y="334"/>
                      </a:lnTo>
                      <a:lnTo>
                        <a:pt x="764" y="343"/>
                      </a:lnTo>
                      <a:lnTo>
                        <a:pt x="758" y="345"/>
                      </a:lnTo>
                      <a:lnTo>
                        <a:pt x="751" y="350"/>
                      </a:lnTo>
                      <a:lnTo>
                        <a:pt x="745" y="352"/>
                      </a:lnTo>
                      <a:lnTo>
                        <a:pt x="739" y="356"/>
                      </a:lnTo>
                      <a:lnTo>
                        <a:pt x="734" y="354"/>
                      </a:lnTo>
                      <a:lnTo>
                        <a:pt x="730" y="349"/>
                      </a:lnTo>
                      <a:lnTo>
                        <a:pt x="728" y="347"/>
                      </a:lnTo>
                      <a:lnTo>
                        <a:pt x="723" y="339"/>
                      </a:lnTo>
                      <a:lnTo>
                        <a:pt x="723" y="336"/>
                      </a:lnTo>
                      <a:lnTo>
                        <a:pt x="723" y="330"/>
                      </a:lnTo>
                      <a:lnTo>
                        <a:pt x="719" y="328"/>
                      </a:lnTo>
                      <a:lnTo>
                        <a:pt x="714" y="326"/>
                      </a:lnTo>
                      <a:lnTo>
                        <a:pt x="712" y="328"/>
                      </a:lnTo>
                      <a:lnTo>
                        <a:pt x="708" y="336"/>
                      </a:lnTo>
                      <a:lnTo>
                        <a:pt x="704" y="336"/>
                      </a:lnTo>
                      <a:lnTo>
                        <a:pt x="697" y="332"/>
                      </a:lnTo>
                      <a:lnTo>
                        <a:pt x="691" y="330"/>
                      </a:lnTo>
                      <a:lnTo>
                        <a:pt x="688" y="334"/>
                      </a:lnTo>
                      <a:lnTo>
                        <a:pt x="680" y="334"/>
                      </a:lnTo>
                      <a:lnTo>
                        <a:pt x="676" y="332"/>
                      </a:lnTo>
                      <a:lnTo>
                        <a:pt x="675" y="334"/>
                      </a:lnTo>
                      <a:lnTo>
                        <a:pt x="675" y="339"/>
                      </a:lnTo>
                      <a:lnTo>
                        <a:pt x="676" y="345"/>
                      </a:lnTo>
                      <a:lnTo>
                        <a:pt x="675" y="343"/>
                      </a:lnTo>
                      <a:lnTo>
                        <a:pt x="669" y="341"/>
                      </a:lnTo>
                      <a:lnTo>
                        <a:pt x="667" y="341"/>
                      </a:lnTo>
                      <a:lnTo>
                        <a:pt x="662" y="345"/>
                      </a:lnTo>
                      <a:lnTo>
                        <a:pt x="652" y="345"/>
                      </a:lnTo>
                      <a:lnTo>
                        <a:pt x="649" y="341"/>
                      </a:lnTo>
                      <a:lnTo>
                        <a:pt x="643" y="339"/>
                      </a:lnTo>
                      <a:lnTo>
                        <a:pt x="641" y="336"/>
                      </a:lnTo>
                      <a:lnTo>
                        <a:pt x="636" y="339"/>
                      </a:lnTo>
                      <a:lnTo>
                        <a:pt x="471" y="59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8" name="Freeform 5">
                  <a:extLst>
                    <a:ext uri="{FF2B5EF4-FFF2-40B4-BE49-F238E27FC236}">
                      <a16:creationId xmlns:a16="http://schemas.microsoft.com/office/drawing/2014/main" id="{F2D3081A-92F6-4F92-A5C1-34FECF8929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8735" y="-9212041"/>
                  <a:ext cx="4402667" cy="3068493"/>
                </a:xfrm>
                <a:custGeom>
                  <a:avLst/>
                  <a:gdLst>
                    <a:gd name="T0" fmla="*/ 460 w 4314"/>
                    <a:gd name="T1" fmla="*/ 1805 h 2928"/>
                    <a:gd name="T2" fmla="*/ 500 w 4314"/>
                    <a:gd name="T3" fmla="*/ 1711 h 2928"/>
                    <a:gd name="T4" fmla="*/ 321 w 4314"/>
                    <a:gd name="T5" fmla="*/ 1554 h 2928"/>
                    <a:gd name="T6" fmla="*/ 240 w 4314"/>
                    <a:gd name="T7" fmla="*/ 1471 h 2928"/>
                    <a:gd name="T8" fmla="*/ 468 w 4314"/>
                    <a:gd name="T9" fmla="*/ 1284 h 2928"/>
                    <a:gd name="T10" fmla="*/ 607 w 4314"/>
                    <a:gd name="T11" fmla="*/ 1080 h 2928"/>
                    <a:gd name="T12" fmla="*/ 905 w 4314"/>
                    <a:gd name="T13" fmla="*/ 751 h 2928"/>
                    <a:gd name="T14" fmla="*/ 1176 w 4314"/>
                    <a:gd name="T15" fmla="*/ 356 h 2928"/>
                    <a:gd name="T16" fmla="*/ 1686 w 4314"/>
                    <a:gd name="T17" fmla="*/ 222 h 2928"/>
                    <a:gd name="T18" fmla="*/ 1765 w 4314"/>
                    <a:gd name="T19" fmla="*/ 99 h 2928"/>
                    <a:gd name="T20" fmla="*/ 1887 w 4314"/>
                    <a:gd name="T21" fmla="*/ 3 h 2928"/>
                    <a:gd name="T22" fmla="*/ 2036 w 4314"/>
                    <a:gd name="T23" fmla="*/ 311 h 2928"/>
                    <a:gd name="T24" fmla="*/ 2241 w 4314"/>
                    <a:gd name="T25" fmla="*/ 346 h 2928"/>
                    <a:gd name="T26" fmla="*/ 2447 w 4314"/>
                    <a:gd name="T27" fmla="*/ 664 h 2928"/>
                    <a:gd name="T28" fmla="*/ 2562 w 4314"/>
                    <a:gd name="T29" fmla="*/ 728 h 2928"/>
                    <a:gd name="T30" fmla="*/ 2766 w 4314"/>
                    <a:gd name="T31" fmla="*/ 838 h 2928"/>
                    <a:gd name="T32" fmla="*/ 2930 w 4314"/>
                    <a:gd name="T33" fmla="*/ 798 h 2928"/>
                    <a:gd name="T34" fmla="*/ 3074 w 4314"/>
                    <a:gd name="T35" fmla="*/ 803 h 2928"/>
                    <a:gd name="T36" fmla="*/ 3168 w 4314"/>
                    <a:gd name="T37" fmla="*/ 719 h 2928"/>
                    <a:gd name="T38" fmla="*/ 3289 w 4314"/>
                    <a:gd name="T39" fmla="*/ 714 h 2928"/>
                    <a:gd name="T40" fmla="*/ 3388 w 4314"/>
                    <a:gd name="T41" fmla="*/ 623 h 2928"/>
                    <a:gd name="T42" fmla="*/ 3432 w 4314"/>
                    <a:gd name="T43" fmla="*/ 533 h 2928"/>
                    <a:gd name="T44" fmla="*/ 3360 w 4314"/>
                    <a:gd name="T45" fmla="*/ 387 h 2928"/>
                    <a:gd name="T46" fmla="*/ 3530 w 4314"/>
                    <a:gd name="T47" fmla="*/ 251 h 2928"/>
                    <a:gd name="T48" fmla="*/ 3611 w 4314"/>
                    <a:gd name="T49" fmla="*/ 244 h 2928"/>
                    <a:gd name="T50" fmla="*/ 3530 w 4314"/>
                    <a:gd name="T51" fmla="*/ 453 h 2928"/>
                    <a:gd name="T52" fmla="*/ 3602 w 4314"/>
                    <a:gd name="T53" fmla="*/ 604 h 2928"/>
                    <a:gd name="T54" fmla="*/ 3755 w 4314"/>
                    <a:gd name="T55" fmla="*/ 583 h 2928"/>
                    <a:gd name="T56" fmla="*/ 3901 w 4314"/>
                    <a:gd name="T57" fmla="*/ 604 h 2928"/>
                    <a:gd name="T58" fmla="*/ 3772 w 4314"/>
                    <a:gd name="T59" fmla="*/ 756 h 2928"/>
                    <a:gd name="T60" fmla="*/ 3694 w 4314"/>
                    <a:gd name="T61" fmla="*/ 908 h 2928"/>
                    <a:gd name="T62" fmla="*/ 4040 w 4314"/>
                    <a:gd name="T63" fmla="*/ 872 h 2928"/>
                    <a:gd name="T64" fmla="*/ 4206 w 4314"/>
                    <a:gd name="T65" fmla="*/ 978 h 2928"/>
                    <a:gd name="T66" fmla="*/ 4298 w 4314"/>
                    <a:gd name="T67" fmla="*/ 1120 h 2928"/>
                    <a:gd name="T68" fmla="*/ 4157 w 4314"/>
                    <a:gd name="T69" fmla="*/ 1269 h 2928"/>
                    <a:gd name="T70" fmla="*/ 3878 w 4314"/>
                    <a:gd name="T71" fmla="*/ 1622 h 2928"/>
                    <a:gd name="T72" fmla="*/ 3702 w 4314"/>
                    <a:gd name="T73" fmla="*/ 1737 h 2928"/>
                    <a:gd name="T74" fmla="*/ 3843 w 4314"/>
                    <a:gd name="T75" fmla="*/ 1882 h 2928"/>
                    <a:gd name="T76" fmla="*/ 3916 w 4314"/>
                    <a:gd name="T77" fmla="*/ 2069 h 2928"/>
                    <a:gd name="T78" fmla="*/ 3802 w 4314"/>
                    <a:gd name="T79" fmla="*/ 2433 h 2928"/>
                    <a:gd name="T80" fmla="*/ 3835 w 4314"/>
                    <a:gd name="T81" fmla="*/ 2763 h 2928"/>
                    <a:gd name="T82" fmla="*/ 3678 w 4314"/>
                    <a:gd name="T83" fmla="*/ 2786 h 2928"/>
                    <a:gd name="T84" fmla="*/ 3495 w 4314"/>
                    <a:gd name="T85" fmla="*/ 2698 h 2928"/>
                    <a:gd name="T86" fmla="*/ 3582 w 4314"/>
                    <a:gd name="T87" fmla="*/ 2538 h 2928"/>
                    <a:gd name="T88" fmla="*/ 3435 w 4314"/>
                    <a:gd name="T89" fmla="*/ 2572 h 2928"/>
                    <a:gd name="T90" fmla="*/ 3218 w 4314"/>
                    <a:gd name="T91" fmla="*/ 2410 h 2928"/>
                    <a:gd name="T92" fmla="*/ 3051 w 4314"/>
                    <a:gd name="T93" fmla="*/ 2446 h 2928"/>
                    <a:gd name="T94" fmla="*/ 2873 w 4314"/>
                    <a:gd name="T95" fmla="*/ 2434 h 2928"/>
                    <a:gd name="T96" fmla="*/ 2630 w 4314"/>
                    <a:gd name="T97" fmla="*/ 2217 h 2928"/>
                    <a:gd name="T98" fmla="*/ 2398 w 4314"/>
                    <a:gd name="T99" fmla="*/ 2217 h 2928"/>
                    <a:gd name="T100" fmla="*/ 2287 w 4314"/>
                    <a:gd name="T101" fmla="*/ 2460 h 2928"/>
                    <a:gd name="T102" fmla="*/ 2147 w 4314"/>
                    <a:gd name="T103" fmla="*/ 2478 h 2928"/>
                    <a:gd name="T104" fmla="*/ 1675 w 4314"/>
                    <a:gd name="T105" fmla="*/ 2365 h 2928"/>
                    <a:gd name="T106" fmla="*/ 1422 w 4314"/>
                    <a:gd name="T107" fmla="*/ 2307 h 2928"/>
                    <a:gd name="T108" fmla="*/ 1352 w 4314"/>
                    <a:gd name="T109" fmla="*/ 2059 h 2928"/>
                    <a:gd name="T110" fmla="*/ 1189 w 4314"/>
                    <a:gd name="T111" fmla="*/ 2002 h 2928"/>
                    <a:gd name="T112" fmla="*/ 1011 w 4314"/>
                    <a:gd name="T113" fmla="*/ 2109 h 2928"/>
                    <a:gd name="T114" fmla="*/ 687 w 4314"/>
                    <a:gd name="T115" fmla="*/ 2214 h 2928"/>
                    <a:gd name="T116" fmla="*/ 473 w 4314"/>
                    <a:gd name="T117" fmla="*/ 2114 h 2928"/>
                    <a:gd name="T118" fmla="*/ 343 w 4314"/>
                    <a:gd name="T119" fmla="*/ 2146 h 2928"/>
                    <a:gd name="T120" fmla="*/ 196 w 4314"/>
                    <a:gd name="T121" fmla="*/ 2319 h 2928"/>
                    <a:gd name="T122" fmla="*/ 47 w 4314"/>
                    <a:gd name="T123" fmla="*/ 2261 h 29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314" h="2928">
                      <a:moveTo>
                        <a:pt x="79" y="1962"/>
                      </a:moveTo>
                      <a:lnTo>
                        <a:pt x="133" y="1997"/>
                      </a:lnTo>
                      <a:lnTo>
                        <a:pt x="186" y="2010"/>
                      </a:lnTo>
                      <a:lnTo>
                        <a:pt x="186" y="2025"/>
                      </a:lnTo>
                      <a:lnTo>
                        <a:pt x="227" y="1992"/>
                      </a:lnTo>
                      <a:lnTo>
                        <a:pt x="254" y="2025"/>
                      </a:lnTo>
                      <a:lnTo>
                        <a:pt x="254" y="2025"/>
                      </a:lnTo>
                      <a:lnTo>
                        <a:pt x="272" y="2022"/>
                      </a:lnTo>
                      <a:lnTo>
                        <a:pt x="284" y="2020"/>
                      </a:lnTo>
                      <a:lnTo>
                        <a:pt x="288" y="2022"/>
                      </a:lnTo>
                      <a:lnTo>
                        <a:pt x="290" y="2025"/>
                      </a:lnTo>
                      <a:lnTo>
                        <a:pt x="290" y="2025"/>
                      </a:lnTo>
                      <a:lnTo>
                        <a:pt x="290" y="2043"/>
                      </a:lnTo>
                      <a:lnTo>
                        <a:pt x="290" y="1975"/>
                      </a:lnTo>
                      <a:lnTo>
                        <a:pt x="290" y="1939"/>
                      </a:lnTo>
                      <a:lnTo>
                        <a:pt x="321" y="2043"/>
                      </a:lnTo>
                      <a:lnTo>
                        <a:pt x="352" y="2051"/>
                      </a:lnTo>
                      <a:lnTo>
                        <a:pt x="352" y="2028"/>
                      </a:lnTo>
                      <a:lnTo>
                        <a:pt x="352" y="2028"/>
                      </a:lnTo>
                      <a:lnTo>
                        <a:pt x="332" y="2001"/>
                      </a:lnTo>
                      <a:lnTo>
                        <a:pt x="321" y="1981"/>
                      </a:lnTo>
                      <a:lnTo>
                        <a:pt x="316" y="1975"/>
                      </a:lnTo>
                      <a:lnTo>
                        <a:pt x="316" y="1970"/>
                      </a:lnTo>
                      <a:lnTo>
                        <a:pt x="316" y="1970"/>
                      </a:lnTo>
                      <a:lnTo>
                        <a:pt x="318" y="1967"/>
                      </a:lnTo>
                      <a:lnTo>
                        <a:pt x="318" y="1957"/>
                      </a:lnTo>
                      <a:lnTo>
                        <a:pt x="318" y="1931"/>
                      </a:lnTo>
                      <a:lnTo>
                        <a:pt x="316" y="1894"/>
                      </a:lnTo>
                      <a:lnTo>
                        <a:pt x="369" y="1894"/>
                      </a:lnTo>
                      <a:lnTo>
                        <a:pt x="397" y="1894"/>
                      </a:lnTo>
                      <a:lnTo>
                        <a:pt x="428" y="1894"/>
                      </a:lnTo>
                      <a:lnTo>
                        <a:pt x="428" y="1894"/>
                      </a:lnTo>
                      <a:lnTo>
                        <a:pt x="444" y="1882"/>
                      </a:lnTo>
                      <a:lnTo>
                        <a:pt x="455" y="1874"/>
                      </a:lnTo>
                      <a:lnTo>
                        <a:pt x="458" y="1869"/>
                      </a:lnTo>
                      <a:lnTo>
                        <a:pt x="460" y="1868"/>
                      </a:lnTo>
                      <a:lnTo>
                        <a:pt x="460" y="1868"/>
                      </a:lnTo>
                      <a:lnTo>
                        <a:pt x="460" y="1805"/>
                      </a:lnTo>
                      <a:lnTo>
                        <a:pt x="437" y="1787"/>
                      </a:lnTo>
                      <a:lnTo>
                        <a:pt x="437" y="1787"/>
                      </a:lnTo>
                      <a:lnTo>
                        <a:pt x="432" y="1792"/>
                      </a:lnTo>
                      <a:lnTo>
                        <a:pt x="429" y="1797"/>
                      </a:lnTo>
                      <a:lnTo>
                        <a:pt x="428" y="1800"/>
                      </a:lnTo>
                      <a:lnTo>
                        <a:pt x="428" y="1800"/>
                      </a:lnTo>
                      <a:lnTo>
                        <a:pt x="428" y="1805"/>
                      </a:lnTo>
                      <a:lnTo>
                        <a:pt x="424" y="1810"/>
                      </a:lnTo>
                      <a:lnTo>
                        <a:pt x="421" y="1813"/>
                      </a:lnTo>
                      <a:lnTo>
                        <a:pt x="415" y="1814"/>
                      </a:lnTo>
                      <a:lnTo>
                        <a:pt x="415" y="1814"/>
                      </a:lnTo>
                      <a:lnTo>
                        <a:pt x="411" y="1813"/>
                      </a:lnTo>
                      <a:lnTo>
                        <a:pt x="407" y="1808"/>
                      </a:lnTo>
                      <a:lnTo>
                        <a:pt x="398" y="1793"/>
                      </a:lnTo>
                      <a:lnTo>
                        <a:pt x="387" y="1774"/>
                      </a:lnTo>
                      <a:lnTo>
                        <a:pt x="387" y="1774"/>
                      </a:lnTo>
                      <a:lnTo>
                        <a:pt x="387" y="1763"/>
                      </a:lnTo>
                      <a:lnTo>
                        <a:pt x="387" y="1755"/>
                      </a:lnTo>
                      <a:lnTo>
                        <a:pt x="390" y="1753"/>
                      </a:lnTo>
                      <a:lnTo>
                        <a:pt x="392" y="1751"/>
                      </a:lnTo>
                      <a:lnTo>
                        <a:pt x="392" y="1751"/>
                      </a:lnTo>
                      <a:lnTo>
                        <a:pt x="407" y="1750"/>
                      </a:lnTo>
                      <a:lnTo>
                        <a:pt x="429" y="1745"/>
                      </a:lnTo>
                      <a:lnTo>
                        <a:pt x="450" y="1738"/>
                      </a:lnTo>
                      <a:lnTo>
                        <a:pt x="457" y="1735"/>
                      </a:lnTo>
                      <a:lnTo>
                        <a:pt x="460" y="1734"/>
                      </a:lnTo>
                      <a:lnTo>
                        <a:pt x="460" y="1734"/>
                      </a:lnTo>
                      <a:lnTo>
                        <a:pt x="462" y="1727"/>
                      </a:lnTo>
                      <a:lnTo>
                        <a:pt x="466" y="1719"/>
                      </a:lnTo>
                      <a:lnTo>
                        <a:pt x="471" y="1712"/>
                      </a:lnTo>
                      <a:lnTo>
                        <a:pt x="473" y="1711"/>
                      </a:lnTo>
                      <a:lnTo>
                        <a:pt x="473" y="1711"/>
                      </a:lnTo>
                      <a:lnTo>
                        <a:pt x="473" y="1711"/>
                      </a:lnTo>
                      <a:lnTo>
                        <a:pt x="476" y="1719"/>
                      </a:lnTo>
                      <a:lnTo>
                        <a:pt x="484" y="1734"/>
                      </a:lnTo>
                      <a:lnTo>
                        <a:pt x="496" y="1751"/>
                      </a:lnTo>
                      <a:lnTo>
                        <a:pt x="509" y="1738"/>
                      </a:lnTo>
                      <a:lnTo>
                        <a:pt x="500" y="1711"/>
                      </a:lnTo>
                      <a:lnTo>
                        <a:pt x="509" y="1693"/>
                      </a:lnTo>
                      <a:lnTo>
                        <a:pt x="509" y="1693"/>
                      </a:lnTo>
                      <a:lnTo>
                        <a:pt x="502" y="1674"/>
                      </a:lnTo>
                      <a:lnTo>
                        <a:pt x="497" y="1657"/>
                      </a:lnTo>
                      <a:lnTo>
                        <a:pt x="496" y="1644"/>
                      </a:lnTo>
                      <a:lnTo>
                        <a:pt x="496" y="1644"/>
                      </a:lnTo>
                      <a:lnTo>
                        <a:pt x="496" y="1609"/>
                      </a:lnTo>
                      <a:lnTo>
                        <a:pt x="460" y="1594"/>
                      </a:lnTo>
                      <a:lnTo>
                        <a:pt x="455" y="1536"/>
                      </a:lnTo>
                      <a:lnTo>
                        <a:pt x="455" y="1536"/>
                      </a:lnTo>
                      <a:lnTo>
                        <a:pt x="447" y="1526"/>
                      </a:lnTo>
                      <a:lnTo>
                        <a:pt x="437" y="1515"/>
                      </a:lnTo>
                      <a:lnTo>
                        <a:pt x="437" y="1515"/>
                      </a:lnTo>
                      <a:lnTo>
                        <a:pt x="428" y="1510"/>
                      </a:lnTo>
                      <a:lnTo>
                        <a:pt x="411" y="1505"/>
                      </a:lnTo>
                      <a:lnTo>
                        <a:pt x="387" y="1500"/>
                      </a:lnTo>
                      <a:lnTo>
                        <a:pt x="387" y="1500"/>
                      </a:lnTo>
                      <a:lnTo>
                        <a:pt x="387" y="1500"/>
                      </a:lnTo>
                      <a:lnTo>
                        <a:pt x="386" y="1500"/>
                      </a:lnTo>
                      <a:lnTo>
                        <a:pt x="384" y="1502"/>
                      </a:lnTo>
                      <a:lnTo>
                        <a:pt x="384" y="1510"/>
                      </a:lnTo>
                      <a:lnTo>
                        <a:pt x="384" y="1510"/>
                      </a:lnTo>
                      <a:lnTo>
                        <a:pt x="382" y="1521"/>
                      </a:lnTo>
                      <a:lnTo>
                        <a:pt x="381" y="1533"/>
                      </a:lnTo>
                      <a:lnTo>
                        <a:pt x="379" y="1546"/>
                      </a:lnTo>
                      <a:lnTo>
                        <a:pt x="384" y="1564"/>
                      </a:lnTo>
                      <a:lnTo>
                        <a:pt x="374" y="1577"/>
                      </a:lnTo>
                      <a:lnTo>
                        <a:pt x="356" y="1554"/>
                      </a:lnTo>
                      <a:lnTo>
                        <a:pt x="339" y="1536"/>
                      </a:lnTo>
                      <a:lnTo>
                        <a:pt x="339" y="1536"/>
                      </a:lnTo>
                      <a:lnTo>
                        <a:pt x="334" y="1520"/>
                      </a:lnTo>
                      <a:lnTo>
                        <a:pt x="329" y="1512"/>
                      </a:lnTo>
                      <a:lnTo>
                        <a:pt x="327" y="1512"/>
                      </a:lnTo>
                      <a:lnTo>
                        <a:pt x="326" y="1515"/>
                      </a:lnTo>
                      <a:lnTo>
                        <a:pt x="326" y="1515"/>
                      </a:lnTo>
                      <a:lnTo>
                        <a:pt x="322" y="1526"/>
                      </a:lnTo>
                      <a:lnTo>
                        <a:pt x="321" y="1539"/>
                      </a:lnTo>
                      <a:lnTo>
                        <a:pt x="321" y="1554"/>
                      </a:lnTo>
                      <a:lnTo>
                        <a:pt x="321" y="1554"/>
                      </a:lnTo>
                      <a:lnTo>
                        <a:pt x="321" y="1568"/>
                      </a:lnTo>
                      <a:lnTo>
                        <a:pt x="321" y="1568"/>
                      </a:lnTo>
                      <a:lnTo>
                        <a:pt x="321" y="1573"/>
                      </a:lnTo>
                      <a:lnTo>
                        <a:pt x="319" y="1578"/>
                      </a:lnTo>
                      <a:lnTo>
                        <a:pt x="314" y="1586"/>
                      </a:lnTo>
                      <a:lnTo>
                        <a:pt x="308" y="1594"/>
                      </a:lnTo>
                      <a:lnTo>
                        <a:pt x="275" y="1591"/>
                      </a:lnTo>
                      <a:lnTo>
                        <a:pt x="275" y="1591"/>
                      </a:lnTo>
                      <a:lnTo>
                        <a:pt x="277" y="1601"/>
                      </a:lnTo>
                      <a:lnTo>
                        <a:pt x="275" y="1609"/>
                      </a:lnTo>
                      <a:lnTo>
                        <a:pt x="274" y="1612"/>
                      </a:lnTo>
                      <a:lnTo>
                        <a:pt x="272" y="1612"/>
                      </a:lnTo>
                      <a:lnTo>
                        <a:pt x="272" y="1612"/>
                      </a:lnTo>
                      <a:lnTo>
                        <a:pt x="266" y="1612"/>
                      </a:lnTo>
                      <a:lnTo>
                        <a:pt x="259" y="1611"/>
                      </a:lnTo>
                      <a:lnTo>
                        <a:pt x="254" y="1609"/>
                      </a:lnTo>
                      <a:lnTo>
                        <a:pt x="254" y="1609"/>
                      </a:lnTo>
                      <a:lnTo>
                        <a:pt x="253" y="1607"/>
                      </a:lnTo>
                      <a:lnTo>
                        <a:pt x="249" y="1602"/>
                      </a:lnTo>
                      <a:lnTo>
                        <a:pt x="249" y="1594"/>
                      </a:lnTo>
                      <a:lnTo>
                        <a:pt x="251" y="1591"/>
                      </a:lnTo>
                      <a:lnTo>
                        <a:pt x="254" y="1586"/>
                      </a:lnTo>
                      <a:lnTo>
                        <a:pt x="254" y="1586"/>
                      </a:lnTo>
                      <a:lnTo>
                        <a:pt x="256" y="1580"/>
                      </a:lnTo>
                      <a:lnTo>
                        <a:pt x="259" y="1573"/>
                      </a:lnTo>
                      <a:lnTo>
                        <a:pt x="262" y="1560"/>
                      </a:lnTo>
                      <a:lnTo>
                        <a:pt x="264" y="1547"/>
                      </a:lnTo>
                      <a:lnTo>
                        <a:pt x="267" y="1541"/>
                      </a:lnTo>
                      <a:lnTo>
                        <a:pt x="267" y="1541"/>
                      </a:lnTo>
                      <a:lnTo>
                        <a:pt x="267" y="1539"/>
                      </a:lnTo>
                      <a:lnTo>
                        <a:pt x="269" y="1536"/>
                      </a:lnTo>
                      <a:lnTo>
                        <a:pt x="266" y="1528"/>
                      </a:lnTo>
                      <a:lnTo>
                        <a:pt x="262" y="1518"/>
                      </a:lnTo>
                      <a:lnTo>
                        <a:pt x="235" y="1483"/>
                      </a:lnTo>
                      <a:lnTo>
                        <a:pt x="235" y="1483"/>
                      </a:lnTo>
                      <a:lnTo>
                        <a:pt x="237" y="1476"/>
                      </a:lnTo>
                      <a:lnTo>
                        <a:pt x="240" y="1471"/>
                      </a:lnTo>
                      <a:lnTo>
                        <a:pt x="241" y="1470"/>
                      </a:lnTo>
                      <a:lnTo>
                        <a:pt x="245" y="1470"/>
                      </a:lnTo>
                      <a:lnTo>
                        <a:pt x="245" y="1470"/>
                      </a:lnTo>
                      <a:lnTo>
                        <a:pt x="258" y="1471"/>
                      </a:lnTo>
                      <a:lnTo>
                        <a:pt x="264" y="1471"/>
                      </a:lnTo>
                      <a:lnTo>
                        <a:pt x="272" y="1470"/>
                      </a:lnTo>
                      <a:lnTo>
                        <a:pt x="272" y="1470"/>
                      </a:lnTo>
                      <a:lnTo>
                        <a:pt x="275" y="1468"/>
                      </a:lnTo>
                      <a:lnTo>
                        <a:pt x="280" y="1468"/>
                      </a:lnTo>
                      <a:lnTo>
                        <a:pt x="293" y="1468"/>
                      </a:lnTo>
                      <a:lnTo>
                        <a:pt x="308" y="1470"/>
                      </a:lnTo>
                      <a:lnTo>
                        <a:pt x="321" y="1483"/>
                      </a:lnTo>
                      <a:lnTo>
                        <a:pt x="334" y="1457"/>
                      </a:lnTo>
                      <a:lnTo>
                        <a:pt x="352" y="1429"/>
                      </a:lnTo>
                      <a:lnTo>
                        <a:pt x="379" y="1407"/>
                      </a:lnTo>
                      <a:lnTo>
                        <a:pt x="387" y="1371"/>
                      </a:lnTo>
                      <a:lnTo>
                        <a:pt x="387" y="1371"/>
                      </a:lnTo>
                      <a:lnTo>
                        <a:pt x="402" y="1355"/>
                      </a:lnTo>
                      <a:lnTo>
                        <a:pt x="410" y="1340"/>
                      </a:lnTo>
                      <a:lnTo>
                        <a:pt x="413" y="1335"/>
                      </a:lnTo>
                      <a:lnTo>
                        <a:pt x="415" y="1330"/>
                      </a:lnTo>
                      <a:lnTo>
                        <a:pt x="415" y="1330"/>
                      </a:lnTo>
                      <a:lnTo>
                        <a:pt x="416" y="1324"/>
                      </a:lnTo>
                      <a:lnTo>
                        <a:pt x="421" y="1316"/>
                      </a:lnTo>
                      <a:lnTo>
                        <a:pt x="426" y="1309"/>
                      </a:lnTo>
                      <a:lnTo>
                        <a:pt x="428" y="1305"/>
                      </a:lnTo>
                      <a:lnTo>
                        <a:pt x="428" y="1305"/>
                      </a:lnTo>
                      <a:lnTo>
                        <a:pt x="429" y="1301"/>
                      </a:lnTo>
                      <a:lnTo>
                        <a:pt x="431" y="1296"/>
                      </a:lnTo>
                      <a:lnTo>
                        <a:pt x="437" y="1290"/>
                      </a:lnTo>
                      <a:lnTo>
                        <a:pt x="437" y="1290"/>
                      </a:lnTo>
                      <a:lnTo>
                        <a:pt x="442" y="1287"/>
                      </a:lnTo>
                      <a:lnTo>
                        <a:pt x="449" y="1285"/>
                      </a:lnTo>
                      <a:lnTo>
                        <a:pt x="457" y="1282"/>
                      </a:lnTo>
                      <a:lnTo>
                        <a:pt x="463" y="1282"/>
                      </a:lnTo>
                      <a:lnTo>
                        <a:pt x="463" y="1282"/>
                      </a:lnTo>
                      <a:lnTo>
                        <a:pt x="468" y="1282"/>
                      </a:lnTo>
                      <a:lnTo>
                        <a:pt x="468" y="1284"/>
                      </a:lnTo>
                      <a:lnTo>
                        <a:pt x="473" y="1284"/>
                      </a:lnTo>
                      <a:lnTo>
                        <a:pt x="486" y="1282"/>
                      </a:lnTo>
                      <a:lnTo>
                        <a:pt x="486" y="1282"/>
                      </a:lnTo>
                      <a:lnTo>
                        <a:pt x="505" y="1280"/>
                      </a:lnTo>
                      <a:lnTo>
                        <a:pt x="523" y="1280"/>
                      </a:lnTo>
                      <a:lnTo>
                        <a:pt x="539" y="1282"/>
                      </a:lnTo>
                      <a:lnTo>
                        <a:pt x="531" y="1232"/>
                      </a:lnTo>
                      <a:lnTo>
                        <a:pt x="531" y="1232"/>
                      </a:lnTo>
                      <a:lnTo>
                        <a:pt x="525" y="1233"/>
                      </a:lnTo>
                      <a:lnTo>
                        <a:pt x="513" y="1232"/>
                      </a:lnTo>
                      <a:lnTo>
                        <a:pt x="507" y="1230"/>
                      </a:lnTo>
                      <a:lnTo>
                        <a:pt x="500" y="1227"/>
                      </a:lnTo>
                      <a:lnTo>
                        <a:pt x="497" y="1222"/>
                      </a:lnTo>
                      <a:lnTo>
                        <a:pt x="496" y="1214"/>
                      </a:lnTo>
                      <a:lnTo>
                        <a:pt x="496" y="1214"/>
                      </a:lnTo>
                      <a:lnTo>
                        <a:pt x="494" y="1199"/>
                      </a:lnTo>
                      <a:lnTo>
                        <a:pt x="492" y="1186"/>
                      </a:lnTo>
                      <a:lnTo>
                        <a:pt x="491" y="1173"/>
                      </a:lnTo>
                      <a:lnTo>
                        <a:pt x="460" y="1196"/>
                      </a:lnTo>
                      <a:lnTo>
                        <a:pt x="460" y="1196"/>
                      </a:lnTo>
                      <a:lnTo>
                        <a:pt x="462" y="1183"/>
                      </a:lnTo>
                      <a:lnTo>
                        <a:pt x="465" y="1172"/>
                      </a:lnTo>
                      <a:lnTo>
                        <a:pt x="468" y="1165"/>
                      </a:lnTo>
                      <a:lnTo>
                        <a:pt x="468" y="1165"/>
                      </a:lnTo>
                      <a:lnTo>
                        <a:pt x="473" y="1159"/>
                      </a:lnTo>
                      <a:lnTo>
                        <a:pt x="476" y="1148"/>
                      </a:lnTo>
                      <a:lnTo>
                        <a:pt x="481" y="1135"/>
                      </a:lnTo>
                      <a:lnTo>
                        <a:pt x="509" y="1135"/>
                      </a:lnTo>
                      <a:lnTo>
                        <a:pt x="522" y="1094"/>
                      </a:lnTo>
                      <a:lnTo>
                        <a:pt x="539" y="1138"/>
                      </a:lnTo>
                      <a:lnTo>
                        <a:pt x="539" y="1107"/>
                      </a:lnTo>
                      <a:lnTo>
                        <a:pt x="539" y="1107"/>
                      </a:lnTo>
                      <a:lnTo>
                        <a:pt x="580" y="1102"/>
                      </a:lnTo>
                      <a:lnTo>
                        <a:pt x="580" y="1102"/>
                      </a:lnTo>
                      <a:lnTo>
                        <a:pt x="586" y="1099"/>
                      </a:lnTo>
                      <a:lnTo>
                        <a:pt x="596" y="1091"/>
                      </a:lnTo>
                      <a:lnTo>
                        <a:pt x="607" y="1080"/>
                      </a:lnTo>
                      <a:lnTo>
                        <a:pt x="607" y="1080"/>
                      </a:lnTo>
                      <a:lnTo>
                        <a:pt x="609" y="1075"/>
                      </a:lnTo>
                      <a:lnTo>
                        <a:pt x="609" y="1068"/>
                      </a:lnTo>
                      <a:lnTo>
                        <a:pt x="607" y="1062"/>
                      </a:lnTo>
                      <a:lnTo>
                        <a:pt x="607" y="1062"/>
                      </a:lnTo>
                      <a:lnTo>
                        <a:pt x="604" y="1055"/>
                      </a:lnTo>
                      <a:lnTo>
                        <a:pt x="603" y="1047"/>
                      </a:lnTo>
                      <a:lnTo>
                        <a:pt x="603" y="1041"/>
                      </a:lnTo>
                      <a:lnTo>
                        <a:pt x="620" y="991"/>
                      </a:lnTo>
                      <a:lnTo>
                        <a:pt x="620" y="991"/>
                      </a:lnTo>
                      <a:lnTo>
                        <a:pt x="635" y="997"/>
                      </a:lnTo>
                      <a:lnTo>
                        <a:pt x="648" y="1002"/>
                      </a:lnTo>
                      <a:lnTo>
                        <a:pt x="656" y="1004"/>
                      </a:lnTo>
                      <a:lnTo>
                        <a:pt x="656" y="1004"/>
                      </a:lnTo>
                      <a:lnTo>
                        <a:pt x="669" y="1002"/>
                      </a:lnTo>
                      <a:lnTo>
                        <a:pt x="688" y="997"/>
                      </a:lnTo>
                      <a:lnTo>
                        <a:pt x="714" y="991"/>
                      </a:lnTo>
                      <a:lnTo>
                        <a:pt x="701" y="965"/>
                      </a:lnTo>
                      <a:lnTo>
                        <a:pt x="714" y="942"/>
                      </a:lnTo>
                      <a:lnTo>
                        <a:pt x="732" y="942"/>
                      </a:lnTo>
                      <a:lnTo>
                        <a:pt x="692" y="906"/>
                      </a:lnTo>
                      <a:lnTo>
                        <a:pt x="692" y="906"/>
                      </a:lnTo>
                      <a:lnTo>
                        <a:pt x="703" y="874"/>
                      </a:lnTo>
                      <a:lnTo>
                        <a:pt x="711" y="851"/>
                      </a:lnTo>
                      <a:lnTo>
                        <a:pt x="716" y="843"/>
                      </a:lnTo>
                      <a:lnTo>
                        <a:pt x="719" y="838"/>
                      </a:lnTo>
                      <a:lnTo>
                        <a:pt x="719" y="838"/>
                      </a:lnTo>
                      <a:lnTo>
                        <a:pt x="732" y="835"/>
                      </a:lnTo>
                      <a:lnTo>
                        <a:pt x="750" y="832"/>
                      </a:lnTo>
                      <a:lnTo>
                        <a:pt x="773" y="830"/>
                      </a:lnTo>
                      <a:lnTo>
                        <a:pt x="808" y="816"/>
                      </a:lnTo>
                      <a:lnTo>
                        <a:pt x="858" y="816"/>
                      </a:lnTo>
                      <a:lnTo>
                        <a:pt x="884" y="816"/>
                      </a:lnTo>
                      <a:lnTo>
                        <a:pt x="894" y="762"/>
                      </a:lnTo>
                      <a:lnTo>
                        <a:pt x="894" y="762"/>
                      </a:lnTo>
                      <a:lnTo>
                        <a:pt x="904" y="757"/>
                      </a:lnTo>
                      <a:lnTo>
                        <a:pt x="905" y="756"/>
                      </a:lnTo>
                      <a:lnTo>
                        <a:pt x="907" y="753"/>
                      </a:lnTo>
                      <a:lnTo>
                        <a:pt x="905" y="751"/>
                      </a:lnTo>
                      <a:lnTo>
                        <a:pt x="902" y="749"/>
                      </a:lnTo>
                      <a:lnTo>
                        <a:pt x="902" y="749"/>
                      </a:lnTo>
                      <a:lnTo>
                        <a:pt x="891" y="745"/>
                      </a:lnTo>
                      <a:lnTo>
                        <a:pt x="879" y="736"/>
                      </a:lnTo>
                      <a:lnTo>
                        <a:pt x="866" y="727"/>
                      </a:lnTo>
                      <a:lnTo>
                        <a:pt x="884" y="714"/>
                      </a:lnTo>
                      <a:lnTo>
                        <a:pt x="884" y="681"/>
                      </a:lnTo>
                      <a:lnTo>
                        <a:pt x="907" y="691"/>
                      </a:lnTo>
                      <a:lnTo>
                        <a:pt x="925" y="709"/>
                      </a:lnTo>
                      <a:lnTo>
                        <a:pt x="943" y="696"/>
                      </a:lnTo>
                      <a:lnTo>
                        <a:pt x="960" y="699"/>
                      </a:lnTo>
                      <a:lnTo>
                        <a:pt x="970" y="643"/>
                      </a:lnTo>
                      <a:lnTo>
                        <a:pt x="1001" y="615"/>
                      </a:lnTo>
                      <a:lnTo>
                        <a:pt x="1046" y="605"/>
                      </a:lnTo>
                      <a:lnTo>
                        <a:pt x="1046" y="579"/>
                      </a:lnTo>
                      <a:lnTo>
                        <a:pt x="1064" y="570"/>
                      </a:lnTo>
                      <a:lnTo>
                        <a:pt x="1064" y="539"/>
                      </a:lnTo>
                      <a:lnTo>
                        <a:pt x="1087" y="539"/>
                      </a:lnTo>
                      <a:lnTo>
                        <a:pt x="1108" y="547"/>
                      </a:lnTo>
                      <a:lnTo>
                        <a:pt x="1108" y="526"/>
                      </a:lnTo>
                      <a:lnTo>
                        <a:pt x="1082" y="499"/>
                      </a:lnTo>
                      <a:lnTo>
                        <a:pt x="1059" y="511"/>
                      </a:lnTo>
                      <a:lnTo>
                        <a:pt x="1019" y="499"/>
                      </a:lnTo>
                      <a:lnTo>
                        <a:pt x="1019" y="473"/>
                      </a:lnTo>
                      <a:lnTo>
                        <a:pt x="1087" y="450"/>
                      </a:lnTo>
                      <a:lnTo>
                        <a:pt x="1090" y="409"/>
                      </a:lnTo>
                      <a:lnTo>
                        <a:pt x="1100" y="387"/>
                      </a:lnTo>
                      <a:lnTo>
                        <a:pt x="1100" y="387"/>
                      </a:lnTo>
                      <a:lnTo>
                        <a:pt x="1100" y="384"/>
                      </a:lnTo>
                      <a:lnTo>
                        <a:pt x="1100" y="377"/>
                      </a:lnTo>
                      <a:lnTo>
                        <a:pt x="1100" y="374"/>
                      </a:lnTo>
                      <a:lnTo>
                        <a:pt x="1101" y="372"/>
                      </a:lnTo>
                      <a:lnTo>
                        <a:pt x="1105" y="369"/>
                      </a:lnTo>
                      <a:lnTo>
                        <a:pt x="1108" y="369"/>
                      </a:lnTo>
                      <a:lnTo>
                        <a:pt x="1108" y="369"/>
                      </a:lnTo>
                      <a:lnTo>
                        <a:pt x="1145" y="369"/>
                      </a:lnTo>
                      <a:lnTo>
                        <a:pt x="1153" y="346"/>
                      </a:lnTo>
                      <a:lnTo>
                        <a:pt x="1176" y="356"/>
                      </a:lnTo>
                      <a:lnTo>
                        <a:pt x="1189" y="324"/>
                      </a:lnTo>
                      <a:lnTo>
                        <a:pt x="1198" y="324"/>
                      </a:lnTo>
                      <a:lnTo>
                        <a:pt x="1229" y="374"/>
                      </a:lnTo>
                      <a:lnTo>
                        <a:pt x="1265" y="392"/>
                      </a:lnTo>
                      <a:lnTo>
                        <a:pt x="1279" y="351"/>
                      </a:lnTo>
                      <a:lnTo>
                        <a:pt x="1300" y="359"/>
                      </a:lnTo>
                      <a:lnTo>
                        <a:pt x="1318" y="356"/>
                      </a:lnTo>
                      <a:lnTo>
                        <a:pt x="1328" y="262"/>
                      </a:lnTo>
                      <a:lnTo>
                        <a:pt x="1341" y="235"/>
                      </a:lnTo>
                      <a:lnTo>
                        <a:pt x="1364" y="288"/>
                      </a:lnTo>
                      <a:lnTo>
                        <a:pt x="1394" y="288"/>
                      </a:lnTo>
                      <a:lnTo>
                        <a:pt x="1427" y="244"/>
                      </a:lnTo>
                      <a:lnTo>
                        <a:pt x="1427" y="212"/>
                      </a:lnTo>
                      <a:lnTo>
                        <a:pt x="1475" y="176"/>
                      </a:lnTo>
                      <a:lnTo>
                        <a:pt x="1511" y="176"/>
                      </a:lnTo>
                      <a:lnTo>
                        <a:pt x="1547" y="176"/>
                      </a:lnTo>
                      <a:lnTo>
                        <a:pt x="1574" y="199"/>
                      </a:lnTo>
                      <a:lnTo>
                        <a:pt x="1534" y="240"/>
                      </a:lnTo>
                      <a:lnTo>
                        <a:pt x="1574" y="265"/>
                      </a:lnTo>
                      <a:lnTo>
                        <a:pt x="1574" y="265"/>
                      </a:lnTo>
                      <a:lnTo>
                        <a:pt x="1581" y="269"/>
                      </a:lnTo>
                      <a:lnTo>
                        <a:pt x="1597" y="270"/>
                      </a:lnTo>
                      <a:lnTo>
                        <a:pt x="1607" y="272"/>
                      </a:lnTo>
                      <a:lnTo>
                        <a:pt x="1613" y="272"/>
                      </a:lnTo>
                      <a:lnTo>
                        <a:pt x="1619" y="270"/>
                      </a:lnTo>
                      <a:lnTo>
                        <a:pt x="1623" y="269"/>
                      </a:lnTo>
                      <a:lnTo>
                        <a:pt x="1623" y="265"/>
                      </a:lnTo>
                      <a:lnTo>
                        <a:pt x="1623" y="265"/>
                      </a:lnTo>
                      <a:lnTo>
                        <a:pt x="1637" y="222"/>
                      </a:lnTo>
                      <a:lnTo>
                        <a:pt x="1637" y="222"/>
                      </a:lnTo>
                      <a:lnTo>
                        <a:pt x="1650" y="215"/>
                      </a:lnTo>
                      <a:lnTo>
                        <a:pt x="1662" y="210"/>
                      </a:lnTo>
                      <a:lnTo>
                        <a:pt x="1668" y="207"/>
                      </a:lnTo>
                      <a:lnTo>
                        <a:pt x="1668" y="207"/>
                      </a:lnTo>
                      <a:lnTo>
                        <a:pt x="1673" y="209"/>
                      </a:lnTo>
                      <a:lnTo>
                        <a:pt x="1679" y="214"/>
                      </a:lnTo>
                      <a:lnTo>
                        <a:pt x="1684" y="217"/>
                      </a:lnTo>
                      <a:lnTo>
                        <a:pt x="1686" y="222"/>
                      </a:lnTo>
                      <a:lnTo>
                        <a:pt x="1686" y="222"/>
                      </a:lnTo>
                      <a:lnTo>
                        <a:pt x="1683" y="227"/>
                      </a:lnTo>
                      <a:lnTo>
                        <a:pt x="1676" y="236"/>
                      </a:lnTo>
                      <a:lnTo>
                        <a:pt x="1670" y="244"/>
                      </a:lnTo>
                      <a:lnTo>
                        <a:pt x="1663" y="248"/>
                      </a:lnTo>
                      <a:lnTo>
                        <a:pt x="1663" y="248"/>
                      </a:lnTo>
                      <a:lnTo>
                        <a:pt x="1655" y="249"/>
                      </a:lnTo>
                      <a:lnTo>
                        <a:pt x="1644" y="251"/>
                      </a:lnTo>
                      <a:lnTo>
                        <a:pt x="1639" y="254"/>
                      </a:lnTo>
                      <a:lnTo>
                        <a:pt x="1634" y="256"/>
                      </a:lnTo>
                      <a:lnTo>
                        <a:pt x="1634" y="259"/>
                      </a:lnTo>
                      <a:lnTo>
                        <a:pt x="1637" y="262"/>
                      </a:lnTo>
                      <a:lnTo>
                        <a:pt x="1637" y="262"/>
                      </a:lnTo>
                      <a:lnTo>
                        <a:pt x="1657" y="274"/>
                      </a:lnTo>
                      <a:lnTo>
                        <a:pt x="1668" y="280"/>
                      </a:lnTo>
                      <a:lnTo>
                        <a:pt x="1713" y="240"/>
                      </a:lnTo>
                      <a:lnTo>
                        <a:pt x="1713" y="240"/>
                      </a:lnTo>
                      <a:lnTo>
                        <a:pt x="1710" y="225"/>
                      </a:lnTo>
                      <a:lnTo>
                        <a:pt x="1709" y="215"/>
                      </a:lnTo>
                      <a:lnTo>
                        <a:pt x="1710" y="210"/>
                      </a:lnTo>
                      <a:lnTo>
                        <a:pt x="1713" y="207"/>
                      </a:lnTo>
                      <a:lnTo>
                        <a:pt x="1713" y="207"/>
                      </a:lnTo>
                      <a:lnTo>
                        <a:pt x="1741" y="191"/>
                      </a:lnTo>
                      <a:lnTo>
                        <a:pt x="1762" y="176"/>
                      </a:lnTo>
                      <a:lnTo>
                        <a:pt x="1789" y="159"/>
                      </a:lnTo>
                      <a:lnTo>
                        <a:pt x="1789" y="159"/>
                      </a:lnTo>
                      <a:lnTo>
                        <a:pt x="1796" y="149"/>
                      </a:lnTo>
                      <a:lnTo>
                        <a:pt x="1801" y="142"/>
                      </a:lnTo>
                      <a:lnTo>
                        <a:pt x="1802" y="136"/>
                      </a:lnTo>
                      <a:lnTo>
                        <a:pt x="1802" y="136"/>
                      </a:lnTo>
                      <a:lnTo>
                        <a:pt x="1804" y="121"/>
                      </a:lnTo>
                      <a:lnTo>
                        <a:pt x="1804" y="112"/>
                      </a:lnTo>
                      <a:lnTo>
                        <a:pt x="1804" y="107"/>
                      </a:lnTo>
                      <a:lnTo>
                        <a:pt x="1802" y="105"/>
                      </a:lnTo>
                      <a:lnTo>
                        <a:pt x="1802" y="105"/>
                      </a:lnTo>
                      <a:lnTo>
                        <a:pt x="1798" y="104"/>
                      </a:lnTo>
                      <a:lnTo>
                        <a:pt x="1789" y="102"/>
                      </a:lnTo>
                      <a:lnTo>
                        <a:pt x="1765" y="99"/>
                      </a:lnTo>
                      <a:lnTo>
                        <a:pt x="1741" y="95"/>
                      </a:lnTo>
                      <a:lnTo>
                        <a:pt x="1726" y="92"/>
                      </a:lnTo>
                      <a:lnTo>
                        <a:pt x="1726" y="92"/>
                      </a:lnTo>
                      <a:lnTo>
                        <a:pt x="1720" y="86"/>
                      </a:lnTo>
                      <a:lnTo>
                        <a:pt x="1715" y="79"/>
                      </a:lnTo>
                      <a:lnTo>
                        <a:pt x="1712" y="73"/>
                      </a:lnTo>
                      <a:lnTo>
                        <a:pt x="1712" y="70"/>
                      </a:lnTo>
                      <a:lnTo>
                        <a:pt x="1713" y="70"/>
                      </a:lnTo>
                      <a:lnTo>
                        <a:pt x="1713" y="70"/>
                      </a:lnTo>
                      <a:lnTo>
                        <a:pt x="1762" y="70"/>
                      </a:lnTo>
                      <a:lnTo>
                        <a:pt x="1789" y="55"/>
                      </a:lnTo>
                      <a:lnTo>
                        <a:pt x="1789" y="55"/>
                      </a:lnTo>
                      <a:lnTo>
                        <a:pt x="1793" y="42"/>
                      </a:lnTo>
                      <a:lnTo>
                        <a:pt x="1796" y="32"/>
                      </a:lnTo>
                      <a:lnTo>
                        <a:pt x="1799" y="31"/>
                      </a:lnTo>
                      <a:lnTo>
                        <a:pt x="1802" y="29"/>
                      </a:lnTo>
                      <a:lnTo>
                        <a:pt x="1802" y="29"/>
                      </a:lnTo>
                      <a:lnTo>
                        <a:pt x="1812" y="32"/>
                      </a:lnTo>
                      <a:lnTo>
                        <a:pt x="1823" y="37"/>
                      </a:lnTo>
                      <a:lnTo>
                        <a:pt x="1838" y="47"/>
                      </a:lnTo>
                      <a:lnTo>
                        <a:pt x="1838" y="47"/>
                      </a:lnTo>
                      <a:lnTo>
                        <a:pt x="1846" y="53"/>
                      </a:lnTo>
                      <a:lnTo>
                        <a:pt x="1851" y="58"/>
                      </a:lnTo>
                      <a:lnTo>
                        <a:pt x="1856" y="60"/>
                      </a:lnTo>
                      <a:lnTo>
                        <a:pt x="1856" y="60"/>
                      </a:lnTo>
                      <a:lnTo>
                        <a:pt x="1861" y="60"/>
                      </a:lnTo>
                      <a:lnTo>
                        <a:pt x="1869" y="57"/>
                      </a:lnTo>
                      <a:lnTo>
                        <a:pt x="1875" y="53"/>
                      </a:lnTo>
                      <a:lnTo>
                        <a:pt x="1877" y="50"/>
                      </a:lnTo>
                      <a:lnTo>
                        <a:pt x="1879" y="47"/>
                      </a:lnTo>
                      <a:lnTo>
                        <a:pt x="1879" y="47"/>
                      </a:lnTo>
                      <a:lnTo>
                        <a:pt x="1877" y="37"/>
                      </a:lnTo>
                      <a:lnTo>
                        <a:pt x="1875" y="24"/>
                      </a:lnTo>
                      <a:lnTo>
                        <a:pt x="1875" y="13"/>
                      </a:lnTo>
                      <a:lnTo>
                        <a:pt x="1875" y="10"/>
                      </a:lnTo>
                      <a:lnTo>
                        <a:pt x="1879" y="6"/>
                      </a:lnTo>
                      <a:lnTo>
                        <a:pt x="1879" y="6"/>
                      </a:lnTo>
                      <a:lnTo>
                        <a:pt x="1887" y="3"/>
                      </a:lnTo>
                      <a:lnTo>
                        <a:pt x="1896" y="0"/>
                      </a:lnTo>
                      <a:lnTo>
                        <a:pt x="1900" y="0"/>
                      </a:lnTo>
                      <a:lnTo>
                        <a:pt x="1904" y="0"/>
                      </a:lnTo>
                      <a:lnTo>
                        <a:pt x="1908" y="3"/>
                      </a:lnTo>
                      <a:lnTo>
                        <a:pt x="1909" y="6"/>
                      </a:lnTo>
                      <a:lnTo>
                        <a:pt x="1909" y="6"/>
                      </a:lnTo>
                      <a:lnTo>
                        <a:pt x="1917" y="23"/>
                      </a:lnTo>
                      <a:lnTo>
                        <a:pt x="1929" y="45"/>
                      </a:lnTo>
                      <a:lnTo>
                        <a:pt x="1945" y="74"/>
                      </a:lnTo>
                      <a:lnTo>
                        <a:pt x="1945" y="74"/>
                      </a:lnTo>
                      <a:lnTo>
                        <a:pt x="1943" y="83"/>
                      </a:lnTo>
                      <a:lnTo>
                        <a:pt x="1940" y="102"/>
                      </a:lnTo>
                      <a:lnTo>
                        <a:pt x="1940" y="112"/>
                      </a:lnTo>
                      <a:lnTo>
                        <a:pt x="1940" y="121"/>
                      </a:lnTo>
                      <a:lnTo>
                        <a:pt x="1942" y="126"/>
                      </a:lnTo>
                      <a:lnTo>
                        <a:pt x="1943" y="128"/>
                      </a:lnTo>
                      <a:lnTo>
                        <a:pt x="1945" y="128"/>
                      </a:lnTo>
                      <a:lnTo>
                        <a:pt x="1945" y="128"/>
                      </a:lnTo>
                      <a:lnTo>
                        <a:pt x="1956" y="123"/>
                      </a:lnTo>
                      <a:lnTo>
                        <a:pt x="1966" y="117"/>
                      </a:lnTo>
                      <a:lnTo>
                        <a:pt x="1977" y="110"/>
                      </a:lnTo>
                      <a:lnTo>
                        <a:pt x="1977" y="110"/>
                      </a:lnTo>
                      <a:lnTo>
                        <a:pt x="1976" y="95"/>
                      </a:lnTo>
                      <a:lnTo>
                        <a:pt x="1976" y="87"/>
                      </a:lnTo>
                      <a:lnTo>
                        <a:pt x="1976" y="84"/>
                      </a:lnTo>
                      <a:lnTo>
                        <a:pt x="1977" y="83"/>
                      </a:lnTo>
                      <a:lnTo>
                        <a:pt x="1977" y="83"/>
                      </a:lnTo>
                      <a:lnTo>
                        <a:pt x="1995" y="83"/>
                      </a:lnTo>
                      <a:lnTo>
                        <a:pt x="1981" y="159"/>
                      </a:lnTo>
                      <a:lnTo>
                        <a:pt x="2026" y="199"/>
                      </a:lnTo>
                      <a:lnTo>
                        <a:pt x="2026" y="199"/>
                      </a:lnTo>
                      <a:lnTo>
                        <a:pt x="2015" y="210"/>
                      </a:lnTo>
                      <a:lnTo>
                        <a:pt x="2006" y="220"/>
                      </a:lnTo>
                      <a:lnTo>
                        <a:pt x="2003" y="225"/>
                      </a:lnTo>
                      <a:lnTo>
                        <a:pt x="2003" y="225"/>
                      </a:lnTo>
                      <a:lnTo>
                        <a:pt x="2008" y="241"/>
                      </a:lnTo>
                      <a:lnTo>
                        <a:pt x="2019" y="270"/>
                      </a:lnTo>
                      <a:lnTo>
                        <a:pt x="2036" y="311"/>
                      </a:lnTo>
                      <a:lnTo>
                        <a:pt x="2062" y="311"/>
                      </a:lnTo>
                      <a:lnTo>
                        <a:pt x="2062" y="311"/>
                      </a:lnTo>
                      <a:lnTo>
                        <a:pt x="2065" y="309"/>
                      </a:lnTo>
                      <a:lnTo>
                        <a:pt x="2073" y="309"/>
                      </a:lnTo>
                      <a:lnTo>
                        <a:pt x="2076" y="311"/>
                      </a:lnTo>
                      <a:lnTo>
                        <a:pt x="2079" y="312"/>
                      </a:lnTo>
                      <a:lnTo>
                        <a:pt x="2081" y="317"/>
                      </a:lnTo>
                      <a:lnTo>
                        <a:pt x="2079" y="324"/>
                      </a:lnTo>
                      <a:lnTo>
                        <a:pt x="2079" y="324"/>
                      </a:lnTo>
                      <a:lnTo>
                        <a:pt x="2078" y="332"/>
                      </a:lnTo>
                      <a:lnTo>
                        <a:pt x="2074" y="340"/>
                      </a:lnTo>
                      <a:lnTo>
                        <a:pt x="2065" y="353"/>
                      </a:lnTo>
                      <a:lnTo>
                        <a:pt x="2057" y="361"/>
                      </a:lnTo>
                      <a:lnTo>
                        <a:pt x="2053" y="364"/>
                      </a:lnTo>
                      <a:lnTo>
                        <a:pt x="2066" y="382"/>
                      </a:lnTo>
                      <a:lnTo>
                        <a:pt x="2066" y="382"/>
                      </a:lnTo>
                      <a:lnTo>
                        <a:pt x="2070" y="385"/>
                      </a:lnTo>
                      <a:lnTo>
                        <a:pt x="2081" y="392"/>
                      </a:lnTo>
                      <a:lnTo>
                        <a:pt x="2094" y="398"/>
                      </a:lnTo>
                      <a:lnTo>
                        <a:pt x="2102" y="400"/>
                      </a:lnTo>
                      <a:lnTo>
                        <a:pt x="2112" y="400"/>
                      </a:lnTo>
                      <a:lnTo>
                        <a:pt x="2112" y="400"/>
                      </a:lnTo>
                      <a:lnTo>
                        <a:pt x="2120" y="400"/>
                      </a:lnTo>
                      <a:lnTo>
                        <a:pt x="2131" y="398"/>
                      </a:lnTo>
                      <a:lnTo>
                        <a:pt x="2155" y="392"/>
                      </a:lnTo>
                      <a:lnTo>
                        <a:pt x="2183" y="382"/>
                      </a:lnTo>
                      <a:lnTo>
                        <a:pt x="2201" y="369"/>
                      </a:lnTo>
                      <a:lnTo>
                        <a:pt x="2201" y="369"/>
                      </a:lnTo>
                      <a:lnTo>
                        <a:pt x="2170" y="340"/>
                      </a:lnTo>
                      <a:lnTo>
                        <a:pt x="2149" y="317"/>
                      </a:lnTo>
                      <a:lnTo>
                        <a:pt x="2144" y="311"/>
                      </a:lnTo>
                      <a:lnTo>
                        <a:pt x="2143" y="308"/>
                      </a:lnTo>
                      <a:lnTo>
                        <a:pt x="2143" y="306"/>
                      </a:lnTo>
                      <a:lnTo>
                        <a:pt x="2143" y="306"/>
                      </a:lnTo>
                      <a:lnTo>
                        <a:pt x="2147" y="308"/>
                      </a:lnTo>
                      <a:lnTo>
                        <a:pt x="2160" y="311"/>
                      </a:lnTo>
                      <a:lnTo>
                        <a:pt x="2193" y="325"/>
                      </a:lnTo>
                      <a:lnTo>
                        <a:pt x="2241" y="346"/>
                      </a:lnTo>
                      <a:lnTo>
                        <a:pt x="2241" y="346"/>
                      </a:lnTo>
                      <a:lnTo>
                        <a:pt x="2232" y="356"/>
                      </a:lnTo>
                      <a:lnTo>
                        <a:pt x="2225" y="366"/>
                      </a:lnTo>
                      <a:lnTo>
                        <a:pt x="2223" y="369"/>
                      </a:lnTo>
                      <a:lnTo>
                        <a:pt x="2223" y="374"/>
                      </a:lnTo>
                      <a:lnTo>
                        <a:pt x="2223" y="374"/>
                      </a:lnTo>
                      <a:lnTo>
                        <a:pt x="2225" y="387"/>
                      </a:lnTo>
                      <a:lnTo>
                        <a:pt x="2232" y="406"/>
                      </a:lnTo>
                      <a:lnTo>
                        <a:pt x="2241" y="432"/>
                      </a:lnTo>
                      <a:lnTo>
                        <a:pt x="2254" y="450"/>
                      </a:lnTo>
                      <a:lnTo>
                        <a:pt x="2214" y="481"/>
                      </a:lnTo>
                      <a:lnTo>
                        <a:pt x="2214" y="508"/>
                      </a:lnTo>
                      <a:lnTo>
                        <a:pt x="2219" y="544"/>
                      </a:lnTo>
                      <a:lnTo>
                        <a:pt x="2300" y="544"/>
                      </a:lnTo>
                      <a:lnTo>
                        <a:pt x="2300" y="579"/>
                      </a:lnTo>
                      <a:lnTo>
                        <a:pt x="2300" y="579"/>
                      </a:lnTo>
                      <a:lnTo>
                        <a:pt x="2300" y="583"/>
                      </a:lnTo>
                      <a:lnTo>
                        <a:pt x="2303" y="592"/>
                      </a:lnTo>
                      <a:lnTo>
                        <a:pt x="2306" y="599"/>
                      </a:lnTo>
                      <a:lnTo>
                        <a:pt x="2311" y="604"/>
                      </a:lnTo>
                      <a:lnTo>
                        <a:pt x="2316" y="609"/>
                      </a:lnTo>
                      <a:lnTo>
                        <a:pt x="2322" y="610"/>
                      </a:lnTo>
                      <a:lnTo>
                        <a:pt x="2322" y="610"/>
                      </a:lnTo>
                      <a:lnTo>
                        <a:pt x="2334" y="615"/>
                      </a:lnTo>
                      <a:lnTo>
                        <a:pt x="2342" y="622"/>
                      </a:lnTo>
                      <a:lnTo>
                        <a:pt x="2348" y="628"/>
                      </a:lnTo>
                      <a:lnTo>
                        <a:pt x="2389" y="620"/>
                      </a:lnTo>
                      <a:lnTo>
                        <a:pt x="2389" y="620"/>
                      </a:lnTo>
                      <a:lnTo>
                        <a:pt x="2400" y="620"/>
                      </a:lnTo>
                      <a:lnTo>
                        <a:pt x="2410" y="623"/>
                      </a:lnTo>
                      <a:lnTo>
                        <a:pt x="2419" y="628"/>
                      </a:lnTo>
                      <a:lnTo>
                        <a:pt x="2419" y="628"/>
                      </a:lnTo>
                      <a:lnTo>
                        <a:pt x="2424" y="633"/>
                      </a:lnTo>
                      <a:lnTo>
                        <a:pt x="2429" y="638"/>
                      </a:lnTo>
                      <a:lnTo>
                        <a:pt x="2436" y="649"/>
                      </a:lnTo>
                      <a:lnTo>
                        <a:pt x="2440" y="660"/>
                      </a:lnTo>
                      <a:lnTo>
                        <a:pt x="2444" y="664"/>
                      </a:lnTo>
                      <a:lnTo>
                        <a:pt x="2447" y="664"/>
                      </a:lnTo>
                      <a:lnTo>
                        <a:pt x="2447" y="664"/>
                      </a:lnTo>
                      <a:lnTo>
                        <a:pt x="2471" y="664"/>
                      </a:lnTo>
                      <a:lnTo>
                        <a:pt x="2486" y="664"/>
                      </a:lnTo>
                      <a:lnTo>
                        <a:pt x="2492" y="665"/>
                      </a:lnTo>
                      <a:lnTo>
                        <a:pt x="2496" y="668"/>
                      </a:lnTo>
                      <a:lnTo>
                        <a:pt x="2496" y="668"/>
                      </a:lnTo>
                      <a:lnTo>
                        <a:pt x="2505" y="677"/>
                      </a:lnTo>
                      <a:lnTo>
                        <a:pt x="2515" y="683"/>
                      </a:lnTo>
                      <a:lnTo>
                        <a:pt x="2528" y="691"/>
                      </a:lnTo>
                      <a:lnTo>
                        <a:pt x="2546" y="656"/>
                      </a:lnTo>
                      <a:lnTo>
                        <a:pt x="2607" y="628"/>
                      </a:lnTo>
                      <a:lnTo>
                        <a:pt x="2607" y="628"/>
                      </a:lnTo>
                      <a:lnTo>
                        <a:pt x="2630" y="628"/>
                      </a:lnTo>
                      <a:lnTo>
                        <a:pt x="2630" y="628"/>
                      </a:lnTo>
                      <a:lnTo>
                        <a:pt x="2641" y="626"/>
                      </a:lnTo>
                      <a:lnTo>
                        <a:pt x="2654" y="622"/>
                      </a:lnTo>
                      <a:lnTo>
                        <a:pt x="2667" y="617"/>
                      </a:lnTo>
                      <a:lnTo>
                        <a:pt x="2675" y="615"/>
                      </a:lnTo>
                      <a:lnTo>
                        <a:pt x="2675" y="615"/>
                      </a:lnTo>
                      <a:lnTo>
                        <a:pt x="2688" y="618"/>
                      </a:lnTo>
                      <a:lnTo>
                        <a:pt x="2695" y="620"/>
                      </a:lnTo>
                      <a:lnTo>
                        <a:pt x="2696" y="622"/>
                      </a:lnTo>
                      <a:lnTo>
                        <a:pt x="2698" y="623"/>
                      </a:lnTo>
                      <a:lnTo>
                        <a:pt x="2698" y="623"/>
                      </a:lnTo>
                      <a:lnTo>
                        <a:pt x="2698" y="660"/>
                      </a:lnTo>
                      <a:lnTo>
                        <a:pt x="2635" y="673"/>
                      </a:lnTo>
                      <a:lnTo>
                        <a:pt x="2635" y="673"/>
                      </a:lnTo>
                      <a:lnTo>
                        <a:pt x="2622" y="681"/>
                      </a:lnTo>
                      <a:lnTo>
                        <a:pt x="2612" y="688"/>
                      </a:lnTo>
                      <a:lnTo>
                        <a:pt x="2609" y="693"/>
                      </a:lnTo>
                      <a:lnTo>
                        <a:pt x="2607" y="696"/>
                      </a:lnTo>
                      <a:lnTo>
                        <a:pt x="2607" y="696"/>
                      </a:lnTo>
                      <a:lnTo>
                        <a:pt x="2606" y="699"/>
                      </a:lnTo>
                      <a:lnTo>
                        <a:pt x="2601" y="704"/>
                      </a:lnTo>
                      <a:lnTo>
                        <a:pt x="2586" y="712"/>
                      </a:lnTo>
                      <a:lnTo>
                        <a:pt x="2564" y="722"/>
                      </a:lnTo>
                      <a:lnTo>
                        <a:pt x="2564" y="722"/>
                      </a:lnTo>
                      <a:lnTo>
                        <a:pt x="2562" y="728"/>
                      </a:lnTo>
                      <a:lnTo>
                        <a:pt x="2562" y="735"/>
                      </a:lnTo>
                      <a:lnTo>
                        <a:pt x="2564" y="748"/>
                      </a:lnTo>
                      <a:lnTo>
                        <a:pt x="2568" y="762"/>
                      </a:lnTo>
                      <a:lnTo>
                        <a:pt x="2568" y="803"/>
                      </a:lnTo>
                      <a:lnTo>
                        <a:pt x="2599" y="830"/>
                      </a:lnTo>
                      <a:lnTo>
                        <a:pt x="2645" y="803"/>
                      </a:lnTo>
                      <a:lnTo>
                        <a:pt x="2666" y="798"/>
                      </a:lnTo>
                      <a:lnTo>
                        <a:pt x="2666" y="798"/>
                      </a:lnTo>
                      <a:lnTo>
                        <a:pt x="2679" y="796"/>
                      </a:lnTo>
                      <a:lnTo>
                        <a:pt x="2698" y="795"/>
                      </a:lnTo>
                      <a:lnTo>
                        <a:pt x="2698" y="795"/>
                      </a:lnTo>
                      <a:lnTo>
                        <a:pt x="2703" y="795"/>
                      </a:lnTo>
                      <a:lnTo>
                        <a:pt x="2708" y="800"/>
                      </a:lnTo>
                      <a:lnTo>
                        <a:pt x="2716" y="808"/>
                      </a:lnTo>
                      <a:lnTo>
                        <a:pt x="2716" y="808"/>
                      </a:lnTo>
                      <a:lnTo>
                        <a:pt x="2722" y="811"/>
                      </a:lnTo>
                      <a:lnTo>
                        <a:pt x="2730" y="816"/>
                      </a:lnTo>
                      <a:lnTo>
                        <a:pt x="2742" y="821"/>
                      </a:lnTo>
                      <a:lnTo>
                        <a:pt x="2742" y="821"/>
                      </a:lnTo>
                      <a:lnTo>
                        <a:pt x="2742" y="817"/>
                      </a:lnTo>
                      <a:lnTo>
                        <a:pt x="2742" y="809"/>
                      </a:lnTo>
                      <a:lnTo>
                        <a:pt x="2742" y="804"/>
                      </a:lnTo>
                      <a:lnTo>
                        <a:pt x="2745" y="800"/>
                      </a:lnTo>
                      <a:lnTo>
                        <a:pt x="2747" y="796"/>
                      </a:lnTo>
                      <a:lnTo>
                        <a:pt x="2751" y="795"/>
                      </a:lnTo>
                      <a:lnTo>
                        <a:pt x="2751" y="795"/>
                      </a:lnTo>
                      <a:lnTo>
                        <a:pt x="2763" y="790"/>
                      </a:lnTo>
                      <a:lnTo>
                        <a:pt x="2776" y="787"/>
                      </a:lnTo>
                      <a:lnTo>
                        <a:pt x="2781" y="787"/>
                      </a:lnTo>
                      <a:lnTo>
                        <a:pt x="2784" y="788"/>
                      </a:lnTo>
                      <a:lnTo>
                        <a:pt x="2784" y="791"/>
                      </a:lnTo>
                      <a:lnTo>
                        <a:pt x="2782" y="798"/>
                      </a:lnTo>
                      <a:lnTo>
                        <a:pt x="2782" y="798"/>
                      </a:lnTo>
                      <a:lnTo>
                        <a:pt x="2774" y="814"/>
                      </a:lnTo>
                      <a:lnTo>
                        <a:pt x="2768" y="827"/>
                      </a:lnTo>
                      <a:lnTo>
                        <a:pt x="2764" y="832"/>
                      </a:lnTo>
                      <a:lnTo>
                        <a:pt x="2764" y="835"/>
                      </a:lnTo>
                      <a:lnTo>
                        <a:pt x="2766" y="838"/>
                      </a:lnTo>
                      <a:lnTo>
                        <a:pt x="2769" y="838"/>
                      </a:lnTo>
                      <a:lnTo>
                        <a:pt x="2769" y="838"/>
                      </a:lnTo>
                      <a:lnTo>
                        <a:pt x="2782" y="838"/>
                      </a:lnTo>
                      <a:lnTo>
                        <a:pt x="2797" y="838"/>
                      </a:lnTo>
                      <a:lnTo>
                        <a:pt x="2803" y="838"/>
                      </a:lnTo>
                      <a:lnTo>
                        <a:pt x="2806" y="840"/>
                      </a:lnTo>
                      <a:lnTo>
                        <a:pt x="2808" y="843"/>
                      </a:lnTo>
                      <a:lnTo>
                        <a:pt x="2805" y="848"/>
                      </a:lnTo>
                      <a:lnTo>
                        <a:pt x="2805" y="848"/>
                      </a:lnTo>
                      <a:lnTo>
                        <a:pt x="2792" y="859"/>
                      </a:lnTo>
                      <a:lnTo>
                        <a:pt x="2777" y="871"/>
                      </a:lnTo>
                      <a:lnTo>
                        <a:pt x="2772" y="874"/>
                      </a:lnTo>
                      <a:lnTo>
                        <a:pt x="2771" y="877"/>
                      </a:lnTo>
                      <a:lnTo>
                        <a:pt x="2772" y="879"/>
                      </a:lnTo>
                      <a:lnTo>
                        <a:pt x="2774" y="879"/>
                      </a:lnTo>
                      <a:lnTo>
                        <a:pt x="2782" y="879"/>
                      </a:lnTo>
                      <a:lnTo>
                        <a:pt x="2782" y="879"/>
                      </a:lnTo>
                      <a:lnTo>
                        <a:pt x="2789" y="877"/>
                      </a:lnTo>
                      <a:lnTo>
                        <a:pt x="2793" y="876"/>
                      </a:lnTo>
                      <a:lnTo>
                        <a:pt x="2805" y="869"/>
                      </a:lnTo>
                      <a:lnTo>
                        <a:pt x="2813" y="859"/>
                      </a:lnTo>
                      <a:lnTo>
                        <a:pt x="2821" y="850"/>
                      </a:lnTo>
                      <a:lnTo>
                        <a:pt x="2834" y="832"/>
                      </a:lnTo>
                      <a:lnTo>
                        <a:pt x="2840" y="821"/>
                      </a:lnTo>
                      <a:lnTo>
                        <a:pt x="2840" y="821"/>
                      </a:lnTo>
                      <a:lnTo>
                        <a:pt x="2845" y="819"/>
                      </a:lnTo>
                      <a:lnTo>
                        <a:pt x="2852" y="817"/>
                      </a:lnTo>
                      <a:lnTo>
                        <a:pt x="2873" y="816"/>
                      </a:lnTo>
                      <a:lnTo>
                        <a:pt x="2873" y="816"/>
                      </a:lnTo>
                      <a:lnTo>
                        <a:pt x="2883" y="817"/>
                      </a:lnTo>
                      <a:lnTo>
                        <a:pt x="2886" y="819"/>
                      </a:lnTo>
                      <a:lnTo>
                        <a:pt x="2887" y="817"/>
                      </a:lnTo>
                      <a:lnTo>
                        <a:pt x="2887" y="816"/>
                      </a:lnTo>
                      <a:lnTo>
                        <a:pt x="2891" y="808"/>
                      </a:lnTo>
                      <a:lnTo>
                        <a:pt x="2891" y="808"/>
                      </a:lnTo>
                      <a:lnTo>
                        <a:pt x="2896" y="787"/>
                      </a:lnTo>
                      <a:lnTo>
                        <a:pt x="2899" y="780"/>
                      </a:lnTo>
                      <a:lnTo>
                        <a:pt x="2930" y="798"/>
                      </a:lnTo>
                      <a:lnTo>
                        <a:pt x="2930" y="798"/>
                      </a:lnTo>
                      <a:lnTo>
                        <a:pt x="2944" y="800"/>
                      </a:lnTo>
                      <a:lnTo>
                        <a:pt x="2952" y="803"/>
                      </a:lnTo>
                      <a:lnTo>
                        <a:pt x="2955" y="804"/>
                      </a:lnTo>
                      <a:lnTo>
                        <a:pt x="2957" y="808"/>
                      </a:lnTo>
                      <a:lnTo>
                        <a:pt x="2957" y="808"/>
                      </a:lnTo>
                      <a:lnTo>
                        <a:pt x="2959" y="816"/>
                      </a:lnTo>
                      <a:lnTo>
                        <a:pt x="2962" y="824"/>
                      </a:lnTo>
                      <a:lnTo>
                        <a:pt x="2967" y="834"/>
                      </a:lnTo>
                      <a:lnTo>
                        <a:pt x="2967" y="834"/>
                      </a:lnTo>
                      <a:lnTo>
                        <a:pt x="2964" y="838"/>
                      </a:lnTo>
                      <a:lnTo>
                        <a:pt x="2959" y="850"/>
                      </a:lnTo>
                      <a:lnTo>
                        <a:pt x="2959" y="856"/>
                      </a:lnTo>
                      <a:lnTo>
                        <a:pt x="2959" y="861"/>
                      </a:lnTo>
                      <a:lnTo>
                        <a:pt x="2960" y="864"/>
                      </a:lnTo>
                      <a:lnTo>
                        <a:pt x="2967" y="866"/>
                      </a:lnTo>
                      <a:lnTo>
                        <a:pt x="2967" y="866"/>
                      </a:lnTo>
                      <a:lnTo>
                        <a:pt x="2994" y="868"/>
                      </a:lnTo>
                      <a:lnTo>
                        <a:pt x="3006" y="868"/>
                      </a:lnTo>
                      <a:lnTo>
                        <a:pt x="3015" y="866"/>
                      </a:lnTo>
                      <a:lnTo>
                        <a:pt x="3015" y="866"/>
                      </a:lnTo>
                      <a:lnTo>
                        <a:pt x="3019" y="863"/>
                      </a:lnTo>
                      <a:lnTo>
                        <a:pt x="3022" y="859"/>
                      </a:lnTo>
                      <a:lnTo>
                        <a:pt x="3027" y="851"/>
                      </a:lnTo>
                      <a:lnTo>
                        <a:pt x="3032" y="845"/>
                      </a:lnTo>
                      <a:lnTo>
                        <a:pt x="3035" y="842"/>
                      </a:lnTo>
                      <a:lnTo>
                        <a:pt x="3038" y="838"/>
                      </a:lnTo>
                      <a:lnTo>
                        <a:pt x="3038" y="838"/>
                      </a:lnTo>
                      <a:lnTo>
                        <a:pt x="3046" y="835"/>
                      </a:lnTo>
                      <a:lnTo>
                        <a:pt x="3057" y="834"/>
                      </a:lnTo>
                      <a:lnTo>
                        <a:pt x="3066" y="830"/>
                      </a:lnTo>
                      <a:lnTo>
                        <a:pt x="3069" y="829"/>
                      </a:lnTo>
                      <a:lnTo>
                        <a:pt x="3069" y="825"/>
                      </a:lnTo>
                      <a:lnTo>
                        <a:pt x="3069" y="825"/>
                      </a:lnTo>
                      <a:lnTo>
                        <a:pt x="3070" y="819"/>
                      </a:lnTo>
                      <a:lnTo>
                        <a:pt x="3072" y="814"/>
                      </a:lnTo>
                      <a:lnTo>
                        <a:pt x="3072" y="809"/>
                      </a:lnTo>
                      <a:lnTo>
                        <a:pt x="3074" y="803"/>
                      </a:lnTo>
                      <a:lnTo>
                        <a:pt x="3074" y="803"/>
                      </a:lnTo>
                      <a:lnTo>
                        <a:pt x="3075" y="796"/>
                      </a:lnTo>
                      <a:lnTo>
                        <a:pt x="3078" y="790"/>
                      </a:lnTo>
                      <a:lnTo>
                        <a:pt x="3080" y="787"/>
                      </a:lnTo>
                      <a:lnTo>
                        <a:pt x="3078" y="785"/>
                      </a:lnTo>
                      <a:lnTo>
                        <a:pt x="3077" y="782"/>
                      </a:lnTo>
                      <a:lnTo>
                        <a:pt x="3074" y="780"/>
                      </a:lnTo>
                      <a:lnTo>
                        <a:pt x="3074" y="780"/>
                      </a:lnTo>
                      <a:lnTo>
                        <a:pt x="3064" y="775"/>
                      </a:lnTo>
                      <a:lnTo>
                        <a:pt x="3056" y="770"/>
                      </a:lnTo>
                      <a:lnTo>
                        <a:pt x="3046" y="762"/>
                      </a:lnTo>
                      <a:lnTo>
                        <a:pt x="3056" y="727"/>
                      </a:lnTo>
                      <a:lnTo>
                        <a:pt x="3056" y="727"/>
                      </a:lnTo>
                      <a:lnTo>
                        <a:pt x="3069" y="724"/>
                      </a:lnTo>
                      <a:lnTo>
                        <a:pt x="3077" y="719"/>
                      </a:lnTo>
                      <a:lnTo>
                        <a:pt x="3078" y="717"/>
                      </a:lnTo>
                      <a:lnTo>
                        <a:pt x="3078" y="714"/>
                      </a:lnTo>
                      <a:lnTo>
                        <a:pt x="3078" y="714"/>
                      </a:lnTo>
                      <a:lnTo>
                        <a:pt x="3067" y="688"/>
                      </a:lnTo>
                      <a:lnTo>
                        <a:pt x="3061" y="668"/>
                      </a:lnTo>
                      <a:lnTo>
                        <a:pt x="3064" y="646"/>
                      </a:lnTo>
                      <a:lnTo>
                        <a:pt x="3100" y="673"/>
                      </a:lnTo>
                      <a:lnTo>
                        <a:pt x="3100" y="673"/>
                      </a:lnTo>
                      <a:lnTo>
                        <a:pt x="3112" y="686"/>
                      </a:lnTo>
                      <a:lnTo>
                        <a:pt x="3121" y="694"/>
                      </a:lnTo>
                      <a:lnTo>
                        <a:pt x="3125" y="696"/>
                      </a:lnTo>
                      <a:lnTo>
                        <a:pt x="3127" y="696"/>
                      </a:lnTo>
                      <a:lnTo>
                        <a:pt x="3127" y="696"/>
                      </a:lnTo>
                      <a:lnTo>
                        <a:pt x="3127" y="693"/>
                      </a:lnTo>
                      <a:lnTo>
                        <a:pt x="3125" y="690"/>
                      </a:lnTo>
                      <a:lnTo>
                        <a:pt x="3119" y="683"/>
                      </a:lnTo>
                      <a:lnTo>
                        <a:pt x="3116" y="681"/>
                      </a:lnTo>
                      <a:lnTo>
                        <a:pt x="3127" y="691"/>
                      </a:lnTo>
                      <a:lnTo>
                        <a:pt x="3127" y="691"/>
                      </a:lnTo>
                      <a:lnTo>
                        <a:pt x="3143" y="702"/>
                      </a:lnTo>
                      <a:lnTo>
                        <a:pt x="3153" y="707"/>
                      </a:lnTo>
                      <a:lnTo>
                        <a:pt x="3159" y="711"/>
                      </a:lnTo>
                      <a:lnTo>
                        <a:pt x="3168" y="719"/>
                      </a:lnTo>
                      <a:lnTo>
                        <a:pt x="3168" y="719"/>
                      </a:lnTo>
                      <a:lnTo>
                        <a:pt x="3171" y="722"/>
                      </a:lnTo>
                      <a:lnTo>
                        <a:pt x="3174" y="725"/>
                      </a:lnTo>
                      <a:lnTo>
                        <a:pt x="3174" y="730"/>
                      </a:lnTo>
                      <a:lnTo>
                        <a:pt x="3176" y="732"/>
                      </a:lnTo>
                      <a:lnTo>
                        <a:pt x="3181" y="732"/>
                      </a:lnTo>
                      <a:lnTo>
                        <a:pt x="3181" y="732"/>
                      </a:lnTo>
                      <a:lnTo>
                        <a:pt x="3185" y="732"/>
                      </a:lnTo>
                      <a:lnTo>
                        <a:pt x="3190" y="733"/>
                      </a:lnTo>
                      <a:lnTo>
                        <a:pt x="3198" y="736"/>
                      </a:lnTo>
                      <a:lnTo>
                        <a:pt x="3202" y="736"/>
                      </a:lnTo>
                      <a:lnTo>
                        <a:pt x="3203" y="736"/>
                      </a:lnTo>
                      <a:lnTo>
                        <a:pt x="3206" y="735"/>
                      </a:lnTo>
                      <a:lnTo>
                        <a:pt x="3208" y="732"/>
                      </a:lnTo>
                      <a:lnTo>
                        <a:pt x="3208" y="732"/>
                      </a:lnTo>
                      <a:lnTo>
                        <a:pt x="3210" y="724"/>
                      </a:lnTo>
                      <a:lnTo>
                        <a:pt x="3210" y="720"/>
                      </a:lnTo>
                      <a:lnTo>
                        <a:pt x="3208" y="715"/>
                      </a:lnTo>
                      <a:lnTo>
                        <a:pt x="3208" y="709"/>
                      </a:lnTo>
                      <a:lnTo>
                        <a:pt x="3208" y="709"/>
                      </a:lnTo>
                      <a:lnTo>
                        <a:pt x="3206" y="704"/>
                      </a:lnTo>
                      <a:lnTo>
                        <a:pt x="3203" y="699"/>
                      </a:lnTo>
                      <a:lnTo>
                        <a:pt x="3198" y="691"/>
                      </a:lnTo>
                      <a:lnTo>
                        <a:pt x="3197" y="686"/>
                      </a:lnTo>
                      <a:lnTo>
                        <a:pt x="3197" y="685"/>
                      </a:lnTo>
                      <a:lnTo>
                        <a:pt x="3200" y="683"/>
                      </a:lnTo>
                      <a:lnTo>
                        <a:pt x="3208" y="681"/>
                      </a:lnTo>
                      <a:lnTo>
                        <a:pt x="3208" y="681"/>
                      </a:lnTo>
                      <a:lnTo>
                        <a:pt x="3224" y="683"/>
                      </a:lnTo>
                      <a:lnTo>
                        <a:pt x="3234" y="685"/>
                      </a:lnTo>
                      <a:lnTo>
                        <a:pt x="3240" y="688"/>
                      </a:lnTo>
                      <a:lnTo>
                        <a:pt x="3244" y="691"/>
                      </a:lnTo>
                      <a:lnTo>
                        <a:pt x="3244" y="691"/>
                      </a:lnTo>
                      <a:lnTo>
                        <a:pt x="3250" y="694"/>
                      </a:lnTo>
                      <a:lnTo>
                        <a:pt x="3263" y="701"/>
                      </a:lnTo>
                      <a:lnTo>
                        <a:pt x="3276" y="707"/>
                      </a:lnTo>
                      <a:lnTo>
                        <a:pt x="3289" y="714"/>
                      </a:lnTo>
                      <a:lnTo>
                        <a:pt x="3289" y="714"/>
                      </a:lnTo>
                      <a:lnTo>
                        <a:pt x="3299" y="719"/>
                      </a:lnTo>
                      <a:lnTo>
                        <a:pt x="3308" y="720"/>
                      </a:lnTo>
                      <a:lnTo>
                        <a:pt x="3317" y="724"/>
                      </a:lnTo>
                      <a:lnTo>
                        <a:pt x="3320" y="727"/>
                      </a:lnTo>
                      <a:lnTo>
                        <a:pt x="3325" y="732"/>
                      </a:lnTo>
                      <a:lnTo>
                        <a:pt x="3325" y="732"/>
                      </a:lnTo>
                      <a:lnTo>
                        <a:pt x="3326" y="736"/>
                      </a:lnTo>
                      <a:lnTo>
                        <a:pt x="3328" y="740"/>
                      </a:lnTo>
                      <a:lnTo>
                        <a:pt x="3328" y="745"/>
                      </a:lnTo>
                      <a:lnTo>
                        <a:pt x="3329" y="748"/>
                      </a:lnTo>
                      <a:lnTo>
                        <a:pt x="3331" y="749"/>
                      </a:lnTo>
                      <a:lnTo>
                        <a:pt x="3342" y="757"/>
                      </a:lnTo>
                      <a:lnTo>
                        <a:pt x="3342" y="757"/>
                      </a:lnTo>
                      <a:lnTo>
                        <a:pt x="3357" y="766"/>
                      </a:lnTo>
                      <a:lnTo>
                        <a:pt x="3368" y="770"/>
                      </a:lnTo>
                      <a:lnTo>
                        <a:pt x="3378" y="772"/>
                      </a:lnTo>
                      <a:lnTo>
                        <a:pt x="3378" y="772"/>
                      </a:lnTo>
                      <a:lnTo>
                        <a:pt x="3380" y="772"/>
                      </a:lnTo>
                      <a:lnTo>
                        <a:pt x="3383" y="772"/>
                      </a:lnTo>
                      <a:lnTo>
                        <a:pt x="3386" y="770"/>
                      </a:lnTo>
                      <a:lnTo>
                        <a:pt x="3386" y="767"/>
                      </a:lnTo>
                      <a:lnTo>
                        <a:pt x="3386" y="762"/>
                      </a:lnTo>
                      <a:lnTo>
                        <a:pt x="3386" y="762"/>
                      </a:lnTo>
                      <a:lnTo>
                        <a:pt x="3386" y="714"/>
                      </a:lnTo>
                      <a:lnTo>
                        <a:pt x="3386" y="691"/>
                      </a:lnTo>
                      <a:lnTo>
                        <a:pt x="3386" y="691"/>
                      </a:lnTo>
                      <a:lnTo>
                        <a:pt x="3380" y="677"/>
                      </a:lnTo>
                      <a:lnTo>
                        <a:pt x="3368" y="651"/>
                      </a:lnTo>
                      <a:lnTo>
                        <a:pt x="3368" y="651"/>
                      </a:lnTo>
                      <a:lnTo>
                        <a:pt x="3365" y="641"/>
                      </a:lnTo>
                      <a:lnTo>
                        <a:pt x="3365" y="630"/>
                      </a:lnTo>
                      <a:lnTo>
                        <a:pt x="3365" y="626"/>
                      </a:lnTo>
                      <a:lnTo>
                        <a:pt x="3367" y="623"/>
                      </a:lnTo>
                      <a:lnTo>
                        <a:pt x="3368" y="620"/>
                      </a:lnTo>
                      <a:lnTo>
                        <a:pt x="3373" y="620"/>
                      </a:lnTo>
                      <a:lnTo>
                        <a:pt x="3373" y="620"/>
                      </a:lnTo>
                      <a:lnTo>
                        <a:pt x="3381" y="620"/>
                      </a:lnTo>
                      <a:lnTo>
                        <a:pt x="3388" y="623"/>
                      </a:lnTo>
                      <a:lnTo>
                        <a:pt x="3409" y="643"/>
                      </a:lnTo>
                      <a:lnTo>
                        <a:pt x="3409" y="643"/>
                      </a:lnTo>
                      <a:lnTo>
                        <a:pt x="3433" y="660"/>
                      </a:lnTo>
                      <a:lnTo>
                        <a:pt x="3441" y="664"/>
                      </a:lnTo>
                      <a:lnTo>
                        <a:pt x="3441" y="664"/>
                      </a:lnTo>
                      <a:lnTo>
                        <a:pt x="3441" y="665"/>
                      </a:lnTo>
                      <a:lnTo>
                        <a:pt x="3446" y="664"/>
                      </a:lnTo>
                      <a:lnTo>
                        <a:pt x="3449" y="660"/>
                      </a:lnTo>
                      <a:lnTo>
                        <a:pt x="3453" y="657"/>
                      </a:lnTo>
                      <a:lnTo>
                        <a:pt x="3454" y="651"/>
                      </a:lnTo>
                      <a:lnTo>
                        <a:pt x="3454" y="651"/>
                      </a:lnTo>
                      <a:lnTo>
                        <a:pt x="3454" y="647"/>
                      </a:lnTo>
                      <a:lnTo>
                        <a:pt x="3453" y="644"/>
                      </a:lnTo>
                      <a:lnTo>
                        <a:pt x="3448" y="638"/>
                      </a:lnTo>
                      <a:lnTo>
                        <a:pt x="3440" y="631"/>
                      </a:lnTo>
                      <a:lnTo>
                        <a:pt x="3432" y="626"/>
                      </a:lnTo>
                      <a:lnTo>
                        <a:pt x="3423" y="620"/>
                      </a:lnTo>
                      <a:lnTo>
                        <a:pt x="3419" y="617"/>
                      </a:lnTo>
                      <a:lnTo>
                        <a:pt x="3417" y="615"/>
                      </a:lnTo>
                      <a:lnTo>
                        <a:pt x="3417" y="613"/>
                      </a:lnTo>
                      <a:lnTo>
                        <a:pt x="3419" y="612"/>
                      </a:lnTo>
                      <a:lnTo>
                        <a:pt x="3423" y="610"/>
                      </a:lnTo>
                      <a:lnTo>
                        <a:pt x="3423" y="610"/>
                      </a:lnTo>
                      <a:lnTo>
                        <a:pt x="3432" y="607"/>
                      </a:lnTo>
                      <a:lnTo>
                        <a:pt x="3440" y="602"/>
                      </a:lnTo>
                      <a:lnTo>
                        <a:pt x="3448" y="596"/>
                      </a:lnTo>
                      <a:lnTo>
                        <a:pt x="3456" y="589"/>
                      </a:lnTo>
                      <a:lnTo>
                        <a:pt x="3467" y="576"/>
                      </a:lnTo>
                      <a:lnTo>
                        <a:pt x="3472" y="570"/>
                      </a:lnTo>
                      <a:lnTo>
                        <a:pt x="3472" y="570"/>
                      </a:lnTo>
                      <a:lnTo>
                        <a:pt x="3449" y="563"/>
                      </a:lnTo>
                      <a:lnTo>
                        <a:pt x="3435" y="557"/>
                      </a:lnTo>
                      <a:lnTo>
                        <a:pt x="3428" y="555"/>
                      </a:lnTo>
                      <a:lnTo>
                        <a:pt x="3427" y="552"/>
                      </a:lnTo>
                      <a:lnTo>
                        <a:pt x="3427" y="552"/>
                      </a:lnTo>
                      <a:lnTo>
                        <a:pt x="3430" y="545"/>
                      </a:lnTo>
                      <a:lnTo>
                        <a:pt x="3430" y="539"/>
                      </a:lnTo>
                      <a:lnTo>
                        <a:pt x="3432" y="533"/>
                      </a:lnTo>
                      <a:lnTo>
                        <a:pt x="3430" y="526"/>
                      </a:lnTo>
                      <a:lnTo>
                        <a:pt x="3425" y="520"/>
                      </a:lnTo>
                      <a:lnTo>
                        <a:pt x="3417" y="515"/>
                      </a:lnTo>
                      <a:lnTo>
                        <a:pt x="3404" y="511"/>
                      </a:lnTo>
                      <a:lnTo>
                        <a:pt x="3404" y="511"/>
                      </a:lnTo>
                      <a:lnTo>
                        <a:pt x="3381" y="510"/>
                      </a:lnTo>
                      <a:lnTo>
                        <a:pt x="3367" y="510"/>
                      </a:lnTo>
                      <a:lnTo>
                        <a:pt x="3357" y="510"/>
                      </a:lnTo>
                      <a:lnTo>
                        <a:pt x="3347" y="508"/>
                      </a:lnTo>
                      <a:lnTo>
                        <a:pt x="3347" y="508"/>
                      </a:lnTo>
                      <a:lnTo>
                        <a:pt x="3339" y="507"/>
                      </a:lnTo>
                      <a:lnTo>
                        <a:pt x="3331" y="507"/>
                      </a:lnTo>
                      <a:lnTo>
                        <a:pt x="3312" y="508"/>
                      </a:lnTo>
                      <a:lnTo>
                        <a:pt x="3304" y="510"/>
                      </a:lnTo>
                      <a:lnTo>
                        <a:pt x="3295" y="508"/>
                      </a:lnTo>
                      <a:lnTo>
                        <a:pt x="3289" y="507"/>
                      </a:lnTo>
                      <a:lnTo>
                        <a:pt x="3284" y="503"/>
                      </a:lnTo>
                      <a:lnTo>
                        <a:pt x="3284" y="503"/>
                      </a:lnTo>
                      <a:lnTo>
                        <a:pt x="3279" y="492"/>
                      </a:lnTo>
                      <a:lnTo>
                        <a:pt x="3276" y="481"/>
                      </a:lnTo>
                      <a:lnTo>
                        <a:pt x="3274" y="468"/>
                      </a:lnTo>
                      <a:lnTo>
                        <a:pt x="3274" y="468"/>
                      </a:lnTo>
                      <a:lnTo>
                        <a:pt x="3276" y="465"/>
                      </a:lnTo>
                      <a:lnTo>
                        <a:pt x="3283" y="458"/>
                      </a:lnTo>
                      <a:lnTo>
                        <a:pt x="3292" y="450"/>
                      </a:lnTo>
                      <a:lnTo>
                        <a:pt x="3299" y="447"/>
                      </a:lnTo>
                      <a:lnTo>
                        <a:pt x="3307" y="445"/>
                      </a:lnTo>
                      <a:lnTo>
                        <a:pt x="3307" y="445"/>
                      </a:lnTo>
                      <a:lnTo>
                        <a:pt x="3321" y="440"/>
                      </a:lnTo>
                      <a:lnTo>
                        <a:pt x="3336" y="435"/>
                      </a:lnTo>
                      <a:lnTo>
                        <a:pt x="3346" y="429"/>
                      </a:lnTo>
                      <a:lnTo>
                        <a:pt x="3351" y="422"/>
                      </a:lnTo>
                      <a:lnTo>
                        <a:pt x="3351" y="422"/>
                      </a:lnTo>
                      <a:lnTo>
                        <a:pt x="3354" y="414"/>
                      </a:lnTo>
                      <a:lnTo>
                        <a:pt x="3354" y="406"/>
                      </a:lnTo>
                      <a:lnTo>
                        <a:pt x="3355" y="397"/>
                      </a:lnTo>
                      <a:lnTo>
                        <a:pt x="3357" y="392"/>
                      </a:lnTo>
                      <a:lnTo>
                        <a:pt x="3360" y="387"/>
                      </a:lnTo>
                      <a:lnTo>
                        <a:pt x="3360" y="387"/>
                      </a:lnTo>
                      <a:lnTo>
                        <a:pt x="3383" y="356"/>
                      </a:lnTo>
                      <a:lnTo>
                        <a:pt x="3396" y="316"/>
                      </a:lnTo>
                      <a:lnTo>
                        <a:pt x="3396" y="316"/>
                      </a:lnTo>
                      <a:lnTo>
                        <a:pt x="3396" y="312"/>
                      </a:lnTo>
                      <a:lnTo>
                        <a:pt x="3396" y="306"/>
                      </a:lnTo>
                      <a:lnTo>
                        <a:pt x="3397" y="303"/>
                      </a:lnTo>
                      <a:lnTo>
                        <a:pt x="3399" y="299"/>
                      </a:lnTo>
                      <a:lnTo>
                        <a:pt x="3404" y="299"/>
                      </a:lnTo>
                      <a:lnTo>
                        <a:pt x="3409" y="301"/>
                      </a:lnTo>
                      <a:lnTo>
                        <a:pt x="3409" y="301"/>
                      </a:lnTo>
                      <a:lnTo>
                        <a:pt x="3415" y="306"/>
                      </a:lnTo>
                      <a:lnTo>
                        <a:pt x="3419" y="309"/>
                      </a:lnTo>
                      <a:lnTo>
                        <a:pt x="3420" y="314"/>
                      </a:lnTo>
                      <a:lnTo>
                        <a:pt x="3422" y="316"/>
                      </a:lnTo>
                      <a:lnTo>
                        <a:pt x="3425" y="319"/>
                      </a:lnTo>
                      <a:lnTo>
                        <a:pt x="3430" y="319"/>
                      </a:lnTo>
                      <a:lnTo>
                        <a:pt x="3436" y="320"/>
                      </a:lnTo>
                      <a:lnTo>
                        <a:pt x="3436" y="320"/>
                      </a:lnTo>
                      <a:lnTo>
                        <a:pt x="3451" y="320"/>
                      </a:lnTo>
                      <a:lnTo>
                        <a:pt x="3462" y="322"/>
                      </a:lnTo>
                      <a:lnTo>
                        <a:pt x="3467" y="320"/>
                      </a:lnTo>
                      <a:lnTo>
                        <a:pt x="3472" y="317"/>
                      </a:lnTo>
                      <a:lnTo>
                        <a:pt x="3475" y="314"/>
                      </a:lnTo>
                      <a:lnTo>
                        <a:pt x="3480" y="306"/>
                      </a:lnTo>
                      <a:lnTo>
                        <a:pt x="3480" y="306"/>
                      </a:lnTo>
                      <a:lnTo>
                        <a:pt x="3490" y="295"/>
                      </a:lnTo>
                      <a:lnTo>
                        <a:pt x="3498" y="286"/>
                      </a:lnTo>
                      <a:lnTo>
                        <a:pt x="3503" y="282"/>
                      </a:lnTo>
                      <a:lnTo>
                        <a:pt x="3506" y="280"/>
                      </a:lnTo>
                      <a:lnTo>
                        <a:pt x="3508" y="275"/>
                      </a:lnTo>
                      <a:lnTo>
                        <a:pt x="3508" y="275"/>
                      </a:lnTo>
                      <a:lnTo>
                        <a:pt x="3511" y="270"/>
                      </a:lnTo>
                      <a:lnTo>
                        <a:pt x="3516" y="265"/>
                      </a:lnTo>
                      <a:lnTo>
                        <a:pt x="3527" y="257"/>
                      </a:lnTo>
                      <a:lnTo>
                        <a:pt x="3530" y="254"/>
                      </a:lnTo>
                      <a:lnTo>
                        <a:pt x="3532" y="252"/>
                      </a:lnTo>
                      <a:lnTo>
                        <a:pt x="3530" y="251"/>
                      </a:lnTo>
                      <a:lnTo>
                        <a:pt x="3527" y="248"/>
                      </a:lnTo>
                      <a:lnTo>
                        <a:pt x="3517" y="244"/>
                      </a:lnTo>
                      <a:lnTo>
                        <a:pt x="3517" y="244"/>
                      </a:lnTo>
                      <a:lnTo>
                        <a:pt x="3493" y="240"/>
                      </a:lnTo>
                      <a:lnTo>
                        <a:pt x="3477" y="236"/>
                      </a:lnTo>
                      <a:lnTo>
                        <a:pt x="3466" y="235"/>
                      </a:lnTo>
                      <a:lnTo>
                        <a:pt x="3464" y="233"/>
                      </a:lnTo>
                      <a:lnTo>
                        <a:pt x="3462" y="230"/>
                      </a:lnTo>
                      <a:lnTo>
                        <a:pt x="3462" y="230"/>
                      </a:lnTo>
                      <a:lnTo>
                        <a:pt x="3466" y="222"/>
                      </a:lnTo>
                      <a:lnTo>
                        <a:pt x="3470" y="214"/>
                      </a:lnTo>
                      <a:lnTo>
                        <a:pt x="3477" y="204"/>
                      </a:lnTo>
                      <a:lnTo>
                        <a:pt x="3477" y="204"/>
                      </a:lnTo>
                      <a:lnTo>
                        <a:pt x="3501" y="185"/>
                      </a:lnTo>
                      <a:lnTo>
                        <a:pt x="3530" y="163"/>
                      </a:lnTo>
                      <a:lnTo>
                        <a:pt x="3530" y="163"/>
                      </a:lnTo>
                      <a:lnTo>
                        <a:pt x="3534" y="162"/>
                      </a:lnTo>
                      <a:lnTo>
                        <a:pt x="3538" y="162"/>
                      </a:lnTo>
                      <a:lnTo>
                        <a:pt x="3553" y="162"/>
                      </a:lnTo>
                      <a:lnTo>
                        <a:pt x="3569" y="165"/>
                      </a:lnTo>
                      <a:lnTo>
                        <a:pt x="3579" y="168"/>
                      </a:lnTo>
                      <a:lnTo>
                        <a:pt x="3579" y="168"/>
                      </a:lnTo>
                      <a:lnTo>
                        <a:pt x="3580" y="168"/>
                      </a:lnTo>
                      <a:lnTo>
                        <a:pt x="3580" y="170"/>
                      </a:lnTo>
                      <a:lnTo>
                        <a:pt x="3577" y="170"/>
                      </a:lnTo>
                      <a:lnTo>
                        <a:pt x="3580" y="172"/>
                      </a:lnTo>
                      <a:lnTo>
                        <a:pt x="3602" y="176"/>
                      </a:lnTo>
                      <a:lnTo>
                        <a:pt x="3602" y="176"/>
                      </a:lnTo>
                      <a:lnTo>
                        <a:pt x="3610" y="178"/>
                      </a:lnTo>
                      <a:lnTo>
                        <a:pt x="3614" y="181"/>
                      </a:lnTo>
                      <a:lnTo>
                        <a:pt x="3619" y="186"/>
                      </a:lnTo>
                      <a:lnTo>
                        <a:pt x="3623" y="191"/>
                      </a:lnTo>
                      <a:lnTo>
                        <a:pt x="3624" y="196"/>
                      </a:lnTo>
                      <a:lnTo>
                        <a:pt x="3624" y="202"/>
                      </a:lnTo>
                      <a:lnTo>
                        <a:pt x="3623" y="214"/>
                      </a:lnTo>
                      <a:lnTo>
                        <a:pt x="3619" y="225"/>
                      </a:lnTo>
                      <a:lnTo>
                        <a:pt x="3616" y="235"/>
                      </a:lnTo>
                      <a:lnTo>
                        <a:pt x="3611" y="244"/>
                      </a:lnTo>
                      <a:lnTo>
                        <a:pt x="3611" y="244"/>
                      </a:lnTo>
                      <a:lnTo>
                        <a:pt x="3597" y="259"/>
                      </a:lnTo>
                      <a:lnTo>
                        <a:pt x="3584" y="270"/>
                      </a:lnTo>
                      <a:lnTo>
                        <a:pt x="3577" y="275"/>
                      </a:lnTo>
                      <a:lnTo>
                        <a:pt x="3571" y="280"/>
                      </a:lnTo>
                      <a:lnTo>
                        <a:pt x="3571" y="280"/>
                      </a:lnTo>
                      <a:lnTo>
                        <a:pt x="3564" y="282"/>
                      </a:lnTo>
                      <a:lnTo>
                        <a:pt x="3561" y="282"/>
                      </a:lnTo>
                      <a:lnTo>
                        <a:pt x="3558" y="278"/>
                      </a:lnTo>
                      <a:lnTo>
                        <a:pt x="3556" y="277"/>
                      </a:lnTo>
                      <a:lnTo>
                        <a:pt x="3555" y="277"/>
                      </a:lnTo>
                      <a:lnTo>
                        <a:pt x="3555" y="277"/>
                      </a:lnTo>
                      <a:lnTo>
                        <a:pt x="3553" y="288"/>
                      </a:lnTo>
                      <a:lnTo>
                        <a:pt x="3553" y="288"/>
                      </a:lnTo>
                      <a:lnTo>
                        <a:pt x="3550" y="306"/>
                      </a:lnTo>
                      <a:lnTo>
                        <a:pt x="3550" y="320"/>
                      </a:lnTo>
                      <a:lnTo>
                        <a:pt x="3550" y="333"/>
                      </a:lnTo>
                      <a:lnTo>
                        <a:pt x="3548" y="346"/>
                      </a:lnTo>
                      <a:lnTo>
                        <a:pt x="3548" y="346"/>
                      </a:lnTo>
                      <a:lnTo>
                        <a:pt x="3545" y="356"/>
                      </a:lnTo>
                      <a:lnTo>
                        <a:pt x="3540" y="361"/>
                      </a:lnTo>
                      <a:lnTo>
                        <a:pt x="3537" y="366"/>
                      </a:lnTo>
                      <a:lnTo>
                        <a:pt x="3530" y="374"/>
                      </a:lnTo>
                      <a:lnTo>
                        <a:pt x="3530" y="374"/>
                      </a:lnTo>
                      <a:lnTo>
                        <a:pt x="3525" y="384"/>
                      </a:lnTo>
                      <a:lnTo>
                        <a:pt x="3522" y="395"/>
                      </a:lnTo>
                      <a:lnTo>
                        <a:pt x="3519" y="403"/>
                      </a:lnTo>
                      <a:lnTo>
                        <a:pt x="3517" y="409"/>
                      </a:lnTo>
                      <a:lnTo>
                        <a:pt x="3517" y="409"/>
                      </a:lnTo>
                      <a:lnTo>
                        <a:pt x="3514" y="413"/>
                      </a:lnTo>
                      <a:lnTo>
                        <a:pt x="3512" y="419"/>
                      </a:lnTo>
                      <a:lnTo>
                        <a:pt x="3514" y="427"/>
                      </a:lnTo>
                      <a:lnTo>
                        <a:pt x="3517" y="435"/>
                      </a:lnTo>
                      <a:lnTo>
                        <a:pt x="3517" y="435"/>
                      </a:lnTo>
                      <a:lnTo>
                        <a:pt x="3519" y="440"/>
                      </a:lnTo>
                      <a:lnTo>
                        <a:pt x="3521" y="443"/>
                      </a:lnTo>
                      <a:lnTo>
                        <a:pt x="3527" y="448"/>
                      </a:lnTo>
                      <a:lnTo>
                        <a:pt x="3530" y="453"/>
                      </a:lnTo>
                      <a:lnTo>
                        <a:pt x="3530" y="455"/>
                      </a:lnTo>
                      <a:lnTo>
                        <a:pt x="3530" y="458"/>
                      </a:lnTo>
                      <a:lnTo>
                        <a:pt x="3530" y="458"/>
                      </a:lnTo>
                      <a:lnTo>
                        <a:pt x="3529" y="465"/>
                      </a:lnTo>
                      <a:lnTo>
                        <a:pt x="3527" y="468"/>
                      </a:lnTo>
                      <a:lnTo>
                        <a:pt x="3527" y="474"/>
                      </a:lnTo>
                      <a:lnTo>
                        <a:pt x="3525" y="486"/>
                      </a:lnTo>
                      <a:lnTo>
                        <a:pt x="3525" y="486"/>
                      </a:lnTo>
                      <a:lnTo>
                        <a:pt x="3522" y="499"/>
                      </a:lnTo>
                      <a:lnTo>
                        <a:pt x="3521" y="510"/>
                      </a:lnTo>
                      <a:lnTo>
                        <a:pt x="3522" y="515"/>
                      </a:lnTo>
                      <a:lnTo>
                        <a:pt x="3524" y="518"/>
                      </a:lnTo>
                      <a:lnTo>
                        <a:pt x="3525" y="520"/>
                      </a:lnTo>
                      <a:lnTo>
                        <a:pt x="3530" y="521"/>
                      </a:lnTo>
                      <a:lnTo>
                        <a:pt x="3530" y="521"/>
                      </a:lnTo>
                      <a:lnTo>
                        <a:pt x="3538" y="521"/>
                      </a:lnTo>
                      <a:lnTo>
                        <a:pt x="3545" y="524"/>
                      </a:lnTo>
                      <a:lnTo>
                        <a:pt x="3556" y="529"/>
                      </a:lnTo>
                      <a:lnTo>
                        <a:pt x="3556" y="529"/>
                      </a:lnTo>
                      <a:lnTo>
                        <a:pt x="3569" y="537"/>
                      </a:lnTo>
                      <a:lnTo>
                        <a:pt x="3574" y="541"/>
                      </a:lnTo>
                      <a:lnTo>
                        <a:pt x="3574" y="544"/>
                      </a:lnTo>
                      <a:lnTo>
                        <a:pt x="3574" y="544"/>
                      </a:lnTo>
                      <a:lnTo>
                        <a:pt x="3572" y="549"/>
                      </a:lnTo>
                      <a:lnTo>
                        <a:pt x="3572" y="554"/>
                      </a:lnTo>
                      <a:lnTo>
                        <a:pt x="3574" y="562"/>
                      </a:lnTo>
                      <a:lnTo>
                        <a:pt x="3574" y="562"/>
                      </a:lnTo>
                      <a:lnTo>
                        <a:pt x="3577" y="568"/>
                      </a:lnTo>
                      <a:lnTo>
                        <a:pt x="3577" y="571"/>
                      </a:lnTo>
                      <a:lnTo>
                        <a:pt x="3577" y="576"/>
                      </a:lnTo>
                      <a:lnTo>
                        <a:pt x="3579" y="588"/>
                      </a:lnTo>
                      <a:lnTo>
                        <a:pt x="3579" y="588"/>
                      </a:lnTo>
                      <a:lnTo>
                        <a:pt x="3584" y="604"/>
                      </a:lnTo>
                      <a:lnTo>
                        <a:pt x="3590" y="617"/>
                      </a:lnTo>
                      <a:lnTo>
                        <a:pt x="3597" y="628"/>
                      </a:lnTo>
                      <a:lnTo>
                        <a:pt x="3597" y="628"/>
                      </a:lnTo>
                      <a:lnTo>
                        <a:pt x="3598" y="615"/>
                      </a:lnTo>
                      <a:lnTo>
                        <a:pt x="3602" y="604"/>
                      </a:lnTo>
                      <a:lnTo>
                        <a:pt x="3603" y="600"/>
                      </a:lnTo>
                      <a:lnTo>
                        <a:pt x="3606" y="597"/>
                      </a:lnTo>
                      <a:lnTo>
                        <a:pt x="3606" y="597"/>
                      </a:lnTo>
                      <a:lnTo>
                        <a:pt x="3613" y="594"/>
                      </a:lnTo>
                      <a:lnTo>
                        <a:pt x="3618" y="592"/>
                      </a:lnTo>
                      <a:lnTo>
                        <a:pt x="3624" y="592"/>
                      </a:lnTo>
                      <a:lnTo>
                        <a:pt x="3624" y="592"/>
                      </a:lnTo>
                      <a:lnTo>
                        <a:pt x="3636" y="605"/>
                      </a:lnTo>
                      <a:lnTo>
                        <a:pt x="3647" y="618"/>
                      </a:lnTo>
                      <a:lnTo>
                        <a:pt x="3655" y="633"/>
                      </a:lnTo>
                      <a:lnTo>
                        <a:pt x="3655" y="633"/>
                      </a:lnTo>
                      <a:lnTo>
                        <a:pt x="3665" y="647"/>
                      </a:lnTo>
                      <a:lnTo>
                        <a:pt x="3674" y="659"/>
                      </a:lnTo>
                      <a:lnTo>
                        <a:pt x="3686" y="667"/>
                      </a:lnTo>
                      <a:lnTo>
                        <a:pt x="3689" y="668"/>
                      </a:lnTo>
                      <a:lnTo>
                        <a:pt x="3691" y="668"/>
                      </a:lnTo>
                      <a:lnTo>
                        <a:pt x="3691" y="668"/>
                      </a:lnTo>
                      <a:lnTo>
                        <a:pt x="3695" y="665"/>
                      </a:lnTo>
                      <a:lnTo>
                        <a:pt x="3700" y="660"/>
                      </a:lnTo>
                      <a:lnTo>
                        <a:pt x="3707" y="659"/>
                      </a:lnTo>
                      <a:lnTo>
                        <a:pt x="3710" y="659"/>
                      </a:lnTo>
                      <a:lnTo>
                        <a:pt x="3713" y="660"/>
                      </a:lnTo>
                      <a:lnTo>
                        <a:pt x="3713" y="660"/>
                      </a:lnTo>
                      <a:lnTo>
                        <a:pt x="3736" y="672"/>
                      </a:lnTo>
                      <a:lnTo>
                        <a:pt x="3747" y="677"/>
                      </a:lnTo>
                      <a:lnTo>
                        <a:pt x="3751" y="678"/>
                      </a:lnTo>
                      <a:lnTo>
                        <a:pt x="3754" y="678"/>
                      </a:lnTo>
                      <a:lnTo>
                        <a:pt x="3754" y="678"/>
                      </a:lnTo>
                      <a:lnTo>
                        <a:pt x="3757" y="673"/>
                      </a:lnTo>
                      <a:lnTo>
                        <a:pt x="3759" y="668"/>
                      </a:lnTo>
                      <a:lnTo>
                        <a:pt x="3763" y="646"/>
                      </a:lnTo>
                      <a:lnTo>
                        <a:pt x="3763" y="646"/>
                      </a:lnTo>
                      <a:lnTo>
                        <a:pt x="3765" y="633"/>
                      </a:lnTo>
                      <a:lnTo>
                        <a:pt x="3767" y="622"/>
                      </a:lnTo>
                      <a:lnTo>
                        <a:pt x="3765" y="613"/>
                      </a:lnTo>
                      <a:lnTo>
                        <a:pt x="3763" y="602"/>
                      </a:lnTo>
                      <a:lnTo>
                        <a:pt x="3763" y="602"/>
                      </a:lnTo>
                      <a:lnTo>
                        <a:pt x="3755" y="583"/>
                      </a:lnTo>
                      <a:lnTo>
                        <a:pt x="3742" y="558"/>
                      </a:lnTo>
                      <a:lnTo>
                        <a:pt x="3729" y="537"/>
                      </a:lnTo>
                      <a:lnTo>
                        <a:pt x="3723" y="526"/>
                      </a:lnTo>
                      <a:lnTo>
                        <a:pt x="3723" y="526"/>
                      </a:lnTo>
                      <a:lnTo>
                        <a:pt x="3718" y="518"/>
                      </a:lnTo>
                      <a:lnTo>
                        <a:pt x="3715" y="508"/>
                      </a:lnTo>
                      <a:lnTo>
                        <a:pt x="3708" y="494"/>
                      </a:lnTo>
                      <a:lnTo>
                        <a:pt x="3708" y="494"/>
                      </a:lnTo>
                      <a:lnTo>
                        <a:pt x="3694" y="494"/>
                      </a:lnTo>
                      <a:lnTo>
                        <a:pt x="3684" y="492"/>
                      </a:lnTo>
                      <a:lnTo>
                        <a:pt x="3683" y="490"/>
                      </a:lnTo>
                      <a:lnTo>
                        <a:pt x="3683" y="490"/>
                      </a:lnTo>
                      <a:lnTo>
                        <a:pt x="3683" y="490"/>
                      </a:lnTo>
                      <a:lnTo>
                        <a:pt x="3695" y="484"/>
                      </a:lnTo>
                      <a:lnTo>
                        <a:pt x="3720" y="474"/>
                      </a:lnTo>
                      <a:lnTo>
                        <a:pt x="3746" y="466"/>
                      </a:lnTo>
                      <a:lnTo>
                        <a:pt x="3759" y="463"/>
                      </a:lnTo>
                      <a:lnTo>
                        <a:pt x="3759" y="463"/>
                      </a:lnTo>
                      <a:lnTo>
                        <a:pt x="3835" y="453"/>
                      </a:lnTo>
                      <a:lnTo>
                        <a:pt x="3835" y="453"/>
                      </a:lnTo>
                      <a:lnTo>
                        <a:pt x="3838" y="473"/>
                      </a:lnTo>
                      <a:lnTo>
                        <a:pt x="3841" y="484"/>
                      </a:lnTo>
                      <a:lnTo>
                        <a:pt x="3844" y="489"/>
                      </a:lnTo>
                      <a:lnTo>
                        <a:pt x="3848" y="490"/>
                      </a:lnTo>
                      <a:lnTo>
                        <a:pt x="3848" y="490"/>
                      </a:lnTo>
                      <a:lnTo>
                        <a:pt x="3901" y="490"/>
                      </a:lnTo>
                      <a:lnTo>
                        <a:pt x="3901" y="490"/>
                      </a:lnTo>
                      <a:lnTo>
                        <a:pt x="3895" y="510"/>
                      </a:lnTo>
                      <a:lnTo>
                        <a:pt x="3891" y="526"/>
                      </a:lnTo>
                      <a:lnTo>
                        <a:pt x="3891" y="533"/>
                      </a:lnTo>
                      <a:lnTo>
                        <a:pt x="3893" y="539"/>
                      </a:lnTo>
                      <a:lnTo>
                        <a:pt x="3893" y="539"/>
                      </a:lnTo>
                      <a:lnTo>
                        <a:pt x="3899" y="555"/>
                      </a:lnTo>
                      <a:lnTo>
                        <a:pt x="3901" y="563"/>
                      </a:lnTo>
                      <a:lnTo>
                        <a:pt x="3901" y="575"/>
                      </a:lnTo>
                      <a:lnTo>
                        <a:pt x="3901" y="575"/>
                      </a:lnTo>
                      <a:lnTo>
                        <a:pt x="3901" y="589"/>
                      </a:lnTo>
                      <a:lnTo>
                        <a:pt x="3901" y="604"/>
                      </a:lnTo>
                      <a:lnTo>
                        <a:pt x="3898" y="617"/>
                      </a:lnTo>
                      <a:lnTo>
                        <a:pt x="3896" y="622"/>
                      </a:lnTo>
                      <a:lnTo>
                        <a:pt x="3893" y="623"/>
                      </a:lnTo>
                      <a:lnTo>
                        <a:pt x="3893" y="623"/>
                      </a:lnTo>
                      <a:lnTo>
                        <a:pt x="3883" y="626"/>
                      </a:lnTo>
                      <a:lnTo>
                        <a:pt x="3872" y="628"/>
                      </a:lnTo>
                      <a:lnTo>
                        <a:pt x="3857" y="628"/>
                      </a:lnTo>
                      <a:lnTo>
                        <a:pt x="3857" y="628"/>
                      </a:lnTo>
                      <a:lnTo>
                        <a:pt x="3854" y="620"/>
                      </a:lnTo>
                      <a:lnTo>
                        <a:pt x="3851" y="617"/>
                      </a:lnTo>
                      <a:lnTo>
                        <a:pt x="3849" y="617"/>
                      </a:lnTo>
                      <a:lnTo>
                        <a:pt x="3848" y="620"/>
                      </a:lnTo>
                      <a:lnTo>
                        <a:pt x="3848" y="620"/>
                      </a:lnTo>
                      <a:lnTo>
                        <a:pt x="3830" y="651"/>
                      </a:lnTo>
                      <a:lnTo>
                        <a:pt x="3820" y="670"/>
                      </a:lnTo>
                      <a:lnTo>
                        <a:pt x="3817" y="677"/>
                      </a:lnTo>
                      <a:lnTo>
                        <a:pt x="3817" y="681"/>
                      </a:lnTo>
                      <a:lnTo>
                        <a:pt x="3817" y="681"/>
                      </a:lnTo>
                      <a:lnTo>
                        <a:pt x="3819" y="691"/>
                      </a:lnTo>
                      <a:lnTo>
                        <a:pt x="3823" y="701"/>
                      </a:lnTo>
                      <a:lnTo>
                        <a:pt x="3830" y="714"/>
                      </a:lnTo>
                      <a:lnTo>
                        <a:pt x="3830" y="714"/>
                      </a:lnTo>
                      <a:lnTo>
                        <a:pt x="3830" y="715"/>
                      </a:lnTo>
                      <a:lnTo>
                        <a:pt x="3830" y="720"/>
                      </a:lnTo>
                      <a:lnTo>
                        <a:pt x="3828" y="724"/>
                      </a:lnTo>
                      <a:lnTo>
                        <a:pt x="3825" y="727"/>
                      </a:lnTo>
                      <a:lnTo>
                        <a:pt x="3819" y="730"/>
                      </a:lnTo>
                      <a:lnTo>
                        <a:pt x="3812" y="732"/>
                      </a:lnTo>
                      <a:lnTo>
                        <a:pt x="3812" y="732"/>
                      </a:lnTo>
                      <a:lnTo>
                        <a:pt x="3797" y="733"/>
                      </a:lnTo>
                      <a:lnTo>
                        <a:pt x="3785" y="733"/>
                      </a:lnTo>
                      <a:lnTo>
                        <a:pt x="3775" y="733"/>
                      </a:lnTo>
                      <a:lnTo>
                        <a:pt x="3767" y="736"/>
                      </a:lnTo>
                      <a:lnTo>
                        <a:pt x="3767" y="736"/>
                      </a:lnTo>
                      <a:lnTo>
                        <a:pt x="3765" y="738"/>
                      </a:lnTo>
                      <a:lnTo>
                        <a:pt x="3765" y="741"/>
                      </a:lnTo>
                      <a:lnTo>
                        <a:pt x="3768" y="748"/>
                      </a:lnTo>
                      <a:lnTo>
                        <a:pt x="3772" y="756"/>
                      </a:lnTo>
                      <a:lnTo>
                        <a:pt x="3773" y="759"/>
                      </a:lnTo>
                      <a:lnTo>
                        <a:pt x="3772" y="762"/>
                      </a:lnTo>
                      <a:lnTo>
                        <a:pt x="3772" y="762"/>
                      </a:lnTo>
                      <a:lnTo>
                        <a:pt x="3768" y="769"/>
                      </a:lnTo>
                      <a:lnTo>
                        <a:pt x="3762" y="772"/>
                      </a:lnTo>
                      <a:lnTo>
                        <a:pt x="3754" y="775"/>
                      </a:lnTo>
                      <a:lnTo>
                        <a:pt x="3746" y="775"/>
                      </a:lnTo>
                      <a:lnTo>
                        <a:pt x="3746" y="775"/>
                      </a:lnTo>
                      <a:lnTo>
                        <a:pt x="3736" y="777"/>
                      </a:lnTo>
                      <a:lnTo>
                        <a:pt x="3728" y="779"/>
                      </a:lnTo>
                      <a:lnTo>
                        <a:pt x="3723" y="782"/>
                      </a:lnTo>
                      <a:lnTo>
                        <a:pt x="3718" y="790"/>
                      </a:lnTo>
                      <a:lnTo>
                        <a:pt x="3718" y="790"/>
                      </a:lnTo>
                      <a:lnTo>
                        <a:pt x="3713" y="800"/>
                      </a:lnTo>
                      <a:lnTo>
                        <a:pt x="3707" y="809"/>
                      </a:lnTo>
                      <a:lnTo>
                        <a:pt x="3695" y="821"/>
                      </a:lnTo>
                      <a:lnTo>
                        <a:pt x="3695" y="821"/>
                      </a:lnTo>
                      <a:lnTo>
                        <a:pt x="3689" y="824"/>
                      </a:lnTo>
                      <a:lnTo>
                        <a:pt x="3681" y="825"/>
                      </a:lnTo>
                      <a:lnTo>
                        <a:pt x="3673" y="827"/>
                      </a:lnTo>
                      <a:lnTo>
                        <a:pt x="3670" y="829"/>
                      </a:lnTo>
                      <a:lnTo>
                        <a:pt x="3670" y="830"/>
                      </a:lnTo>
                      <a:lnTo>
                        <a:pt x="3670" y="830"/>
                      </a:lnTo>
                      <a:lnTo>
                        <a:pt x="3670" y="856"/>
                      </a:lnTo>
                      <a:lnTo>
                        <a:pt x="3670" y="856"/>
                      </a:lnTo>
                      <a:lnTo>
                        <a:pt x="3670" y="859"/>
                      </a:lnTo>
                      <a:lnTo>
                        <a:pt x="3674" y="861"/>
                      </a:lnTo>
                      <a:lnTo>
                        <a:pt x="3684" y="864"/>
                      </a:lnTo>
                      <a:lnTo>
                        <a:pt x="3691" y="866"/>
                      </a:lnTo>
                      <a:lnTo>
                        <a:pt x="3695" y="869"/>
                      </a:lnTo>
                      <a:lnTo>
                        <a:pt x="3699" y="874"/>
                      </a:lnTo>
                      <a:lnTo>
                        <a:pt x="3700" y="879"/>
                      </a:lnTo>
                      <a:lnTo>
                        <a:pt x="3700" y="879"/>
                      </a:lnTo>
                      <a:lnTo>
                        <a:pt x="3700" y="885"/>
                      </a:lnTo>
                      <a:lnTo>
                        <a:pt x="3699" y="892"/>
                      </a:lnTo>
                      <a:lnTo>
                        <a:pt x="3695" y="902"/>
                      </a:lnTo>
                      <a:lnTo>
                        <a:pt x="3694" y="905"/>
                      </a:lnTo>
                      <a:lnTo>
                        <a:pt x="3694" y="908"/>
                      </a:lnTo>
                      <a:lnTo>
                        <a:pt x="3695" y="910"/>
                      </a:lnTo>
                      <a:lnTo>
                        <a:pt x="3700" y="910"/>
                      </a:lnTo>
                      <a:lnTo>
                        <a:pt x="3700" y="910"/>
                      </a:lnTo>
                      <a:lnTo>
                        <a:pt x="3747" y="911"/>
                      </a:lnTo>
                      <a:lnTo>
                        <a:pt x="3773" y="910"/>
                      </a:lnTo>
                      <a:lnTo>
                        <a:pt x="3785" y="908"/>
                      </a:lnTo>
                      <a:lnTo>
                        <a:pt x="3789" y="906"/>
                      </a:lnTo>
                      <a:lnTo>
                        <a:pt x="3789" y="906"/>
                      </a:lnTo>
                      <a:lnTo>
                        <a:pt x="3796" y="902"/>
                      </a:lnTo>
                      <a:lnTo>
                        <a:pt x="3806" y="895"/>
                      </a:lnTo>
                      <a:lnTo>
                        <a:pt x="3833" y="882"/>
                      </a:lnTo>
                      <a:lnTo>
                        <a:pt x="3870" y="866"/>
                      </a:lnTo>
                      <a:lnTo>
                        <a:pt x="3870" y="866"/>
                      </a:lnTo>
                      <a:lnTo>
                        <a:pt x="3875" y="856"/>
                      </a:lnTo>
                      <a:lnTo>
                        <a:pt x="3880" y="850"/>
                      </a:lnTo>
                      <a:lnTo>
                        <a:pt x="3882" y="850"/>
                      </a:lnTo>
                      <a:lnTo>
                        <a:pt x="3883" y="851"/>
                      </a:lnTo>
                      <a:lnTo>
                        <a:pt x="3883" y="851"/>
                      </a:lnTo>
                      <a:lnTo>
                        <a:pt x="3887" y="856"/>
                      </a:lnTo>
                      <a:lnTo>
                        <a:pt x="3891" y="858"/>
                      </a:lnTo>
                      <a:lnTo>
                        <a:pt x="3904" y="864"/>
                      </a:lnTo>
                      <a:lnTo>
                        <a:pt x="3919" y="866"/>
                      </a:lnTo>
                      <a:lnTo>
                        <a:pt x="3924" y="866"/>
                      </a:lnTo>
                      <a:lnTo>
                        <a:pt x="3929" y="866"/>
                      </a:lnTo>
                      <a:lnTo>
                        <a:pt x="3929" y="866"/>
                      </a:lnTo>
                      <a:lnTo>
                        <a:pt x="3956" y="855"/>
                      </a:lnTo>
                      <a:lnTo>
                        <a:pt x="3977" y="848"/>
                      </a:lnTo>
                      <a:lnTo>
                        <a:pt x="3977" y="848"/>
                      </a:lnTo>
                      <a:lnTo>
                        <a:pt x="3979" y="847"/>
                      </a:lnTo>
                      <a:lnTo>
                        <a:pt x="3984" y="847"/>
                      </a:lnTo>
                      <a:lnTo>
                        <a:pt x="3990" y="848"/>
                      </a:lnTo>
                      <a:lnTo>
                        <a:pt x="4000" y="851"/>
                      </a:lnTo>
                      <a:lnTo>
                        <a:pt x="4000" y="851"/>
                      </a:lnTo>
                      <a:lnTo>
                        <a:pt x="4014" y="861"/>
                      </a:lnTo>
                      <a:lnTo>
                        <a:pt x="4031" y="871"/>
                      </a:lnTo>
                      <a:lnTo>
                        <a:pt x="4031" y="871"/>
                      </a:lnTo>
                      <a:lnTo>
                        <a:pt x="4039" y="874"/>
                      </a:lnTo>
                      <a:lnTo>
                        <a:pt x="4040" y="872"/>
                      </a:lnTo>
                      <a:lnTo>
                        <a:pt x="4048" y="879"/>
                      </a:lnTo>
                      <a:lnTo>
                        <a:pt x="4048" y="879"/>
                      </a:lnTo>
                      <a:lnTo>
                        <a:pt x="4055" y="884"/>
                      </a:lnTo>
                      <a:lnTo>
                        <a:pt x="4060" y="885"/>
                      </a:lnTo>
                      <a:lnTo>
                        <a:pt x="4068" y="887"/>
                      </a:lnTo>
                      <a:lnTo>
                        <a:pt x="4074" y="889"/>
                      </a:lnTo>
                      <a:lnTo>
                        <a:pt x="4078" y="890"/>
                      </a:lnTo>
                      <a:lnTo>
                        <a:pt x="4081" y="892"/>
                      </a:lnTo>
                      <a:lnTo>
                        <a:pt x="4081" y="892"/>
                      </a:lnTo>
                      <a:lnTo>
                        <a:pt x="4086" y="897"/>
                      </a:lnTo>
                      <a:lnTo>
                        <a:pt x="4091" y="900"/>
                      </a:lnTo>
                      <a:lnTo>
                        <a:pt x="4091" y="903"/>
                      </a:lnTo>
                      <a:lnTo>
                        <a:pt x="4089" y="910"/>
                      </a:lnTo>
                      <a:lnTo>
                        <a:pt x="4089" y="910"/>
                      </a:lnTo>
                      <a:lnTo>
                        <a:pt x="4087" y="918"/>
                      </a:lnTo>
                      <a:lnTo>
                        <a:pt x="4087" y="923"/>
                      </a:lnTo>
                      <a:lnTo>
                        <a:pt x="4089" y="924"/>
                      </a:lnTo>
                      <a:lnTo>
                        <a:pt x="4089" y="924"/>
                      </a:lnTo>
                      <a:lnTo>
                        <a:pt x="4147" y="919"/>
                      </a:lnTo>
                      <a:lnTo>
                        <a:pt x="4147" y="919"/>
                      </a:lnTo>
                      <a:lnTo>
                        <a:pt x="4144" y="924"/>
                      </a:lnTo>
                      <a:lnTo>
                        <a:pt x="4138" y="936"/>
                      </a:lnTo>
                      <a:lnTo>
                        <a:pt x="4134" y="942"/>
                      </a:lnTo>
                      <a:lnTo>
                        <a:pt x="4133" y="950"/>
                      </a:lnTo>
                      <a:lnTo>
                        <a:pt x="4133" y="957"/>
                      </a:lnTo>
                      <a:lnTo>
                        <a:pt x="4134" y="965"/>
                      </a:lnTo>
                      <a:lnTo>
                        <a:pt x="4134" y="965"/>
                      </a:lnTo>
                      <a:lnTo>
                        <a:pt x="4138" y="971"/>
                      </a:lnTo>
                      <a:lnTo>
                        <a:pt x="4138" y="979"/>
                      </a:lnTo>
                      <a:lnTo>
                        <a:pt x="4139" y="995"/>
                      </a:lnTo>
                      <a:lnTo>
                        <a:pt x="4139" y="1002"/>
                      </a:lnTo>
                      <a:lnTo>
                        <a:pt x="4141" y="1007"/>
                      </a:lnTo>
                      <a:lnTo>
                        <a:pt x="4144" y="1008"/>
                      </a:lnTo>
                      <a:lnTo>
                        <a:pt x="4147" y="1008"/>
                      </a:lnTo>
                      <a:lnTo>
                        <a:pt x="4147" y="1008"/>
                      </a:lnTo>
                      <a:lnTo>
                        <a:pt x="4162" y="1002"/>
                      </a:lnTo>
                      <a:lnTo>
                        <a:pt x="4181" y="991"/>
                      </a:lnTo>
                      <a:lnTo>
                        <a:pt x="4206" y="978"/>
                      </a:lnTo>
                      <a:lnTo>
                        <a:pt x="4206" y="978"/>
                      </a:lnTo>
                      <a:lnTo>
                        <a:pt x="4207" y="982"/>
                      </a:lnTo>
                      <a:lnTo>
                        <a:pt x="4207" y="989"/>
                      </a:lnTo>
                      <a:lnTo>
                        <a:pt x="4206" y="995"/>
                      </a:lnTo>
                      <a:lnTo>
                        <a:pt x="4206" y="995"/>
                      </a:lnTo>
                      <a:lnTo>
                        <a:pt x="4202" y="999"/>
                      </a:lnTo>
                      <a:lnTo>
                        <a:pt x="4197" y="1004"/>
                      </a:lnTo>
                      <a:lnTo>
                        <a:pt x="4184" y="1015"/>
                      </a:lnTo>
                      <a:lnTo>
                        <a:pt x="4178" y="1020"/>
                      </a:lnTo>
                      <a:lnTo>
                        <a:pt x="4175" y="1023"/>
                      </a:lnTo>
                      <a:lnTo>
                        <a:pt x="4175" y="1026"/>
                      </a:lnTo>
                      <a:lnTo>
                        <a:pt x="4180" y="1026"/>
                      </a:lnTo>
                      <a:lnTo>
                        <a:pt x="4180" y="1026"/>
                      </a:lnTo>
                      <a:lnTo>
                        <a:pt x="4199" y="1025"/>
                      </a:lnTo>
                      <a:lnTo>
                        <a:pt x="4227" y="1020"/>
                      </a:lnTo>
                      <a:lnTo>
                        <a:pt x="4259" y="1013"/>
                      </a:lnTo>
                      <a:lnTo>
                        <a:pt x="4259" y="1013"/>
                      </a:lnTo>
                      <a:lnTo>
                        <a:pt x="4257" y="1016"/>
                      </a:lnTo>
                      <a:lnTo>
                        <a:pt x="4253" y="1023"/>
                      </a:lnTo>
                      <a:lnTo>
                        <a:pt x="4253" y="1028"/>
                      </a:lnTo>
                      <a:lnTo>
                        <a:pt x="4253" y="1033"/>
                      </a:lnTo>
                      <a:lnTo>
                        <a:pt x="4254" y="1036"/>
                      </a:lnTo>
                      <a:lnTo>
                        <a:pt x="4259" y="1041"/>
                      </a:lnTo>
                      <a:lnTo>
                        <a:pt x="4259" y="1041"/>
                      </a:lnTo>
                      <a:lnTo>
                        <a:pt x="4278" y="1049"/>
                      </a:lnTo>
                      <a:lnTo>
                        <a:pt x="4285" y="1052"/>
                      </a:lnTo>
                      <a:lnTo>
                        <a:pt x="4291" y="1059"/>
                      </a:lnTo>
                      <a:lnTo>
                        <a:pt x="4291" y="1059"/>
                      </a:lnTo>
                      <a:lnTo>
                        <a:pt x="4295" y="1060"/>
                      </a:lnTo>
                      <a:lnTo>
                        <a:pt x="4298" y="1062"/>
                      </a:lnTo>
                      <a:lnTo>
                        <a:pt x="4306" y="1063"/>
                      </a:lnTo>
                      <a:lnTo>
                        <a:pt x="4311" y="1065"/>
                      </a:lnTo>
                      <a:lnTo>
                        <a:pt x="4312" y="1065"/>
                      </a:lnTo>
                      <a:lnTo>
                        <a:pt x="4314" y="1067"/>
                      </a:lnTo>
                      <a:lnTo>
                        <a:pt x="4314" y="1067"/>
                      </a:lnTo>
                      <a:lnTo>
                        <a:pt x="4314" y="1107"/>
                      </a:lnTo>
                      <a:lnTo>
                        <a:pt x="4314" y="1107"/>
                      </a:lnTo>
                      <a:lnTo>
                        <a:pt x="4298" y="1120"/>
                      </a:lnTo>
                      <a:lnTo>
                        <a:pt x="4287" y="1130"/>
                      </a:lnTo>
                      <a:lnTo>
                        <a:pt x="4283" y="1135"/>
                      </a:lnTo>
                      <a:lnTo>
                        <a:pt x="4282" y="1138"/>
                      </a:lnTo>
                      <a:lnTo>
                        <a:pt x="4282" y="1138"/>
                      </a:lnTo>
                      <a:lnTo>
                        <a:pt x="4283" y="1141"/>
                      </a:lnTo>
                      <a:lnTo>
                        <a:pt x="4285" y="1146"/>
                      </a:lnTo>
                      <a:lnTo>
                        <a:pt x="4287" y="1152"/>
                      </a:lnTo>
                      <a:lnTo>
                        <a:pt x="4287" y="1156"/>
                      </a:lnTo>
                      <a:lnTo>
                        <a:pt x="4283" y="1161"/>
                      </a:lnTo>
                      <a:lnTo>
                        <a:pt x="4278" y="1165"/>
                      </a:lnTo>
                      <a:lnTo>
                        <a:pt x="4269" y="1170"/>
                      </a:lnTo>
                      <a:lnTo>
                        <a:pt x="4269" y="1170"/>
                      </a:lnTo>
                      <a:lnTo>
                        <a:pt x="4249" y="1178"/>
                      </a:lnTo>
                      <a:lnTo>
                        <a:pt x="4238" y="1185"/>
                      </a:lnTo>
                      <a:lnTo>
                        <a:pt x="4231" y="1191"/>
                      </a:lnTo>
                      <a:lnTo>
                        <a:pt x="4228" y="1196"/>
                      </a:lnTo>
                      <a:lnTo>
                        <a:pt x="4228" y="1196"/>
                      </a:lnTo>
                      <a:lnTo>
                        <a:pt x="4228" y="1199"/>
                      </a:lnTo>
                      <a:lnTo>
                        <a:pt x="4231" y="1201"/>
                      </a:lnTo>
                      <a:lnTo>
                        <a:pt x="4238" y="1201"/>
                      </a:lnTo>
                      <a:lnTo>
                        <a:pt x="4240" y="1201"/>
                      </a:lnTo>
                      <a:lnTo>
                        <a:pt x="4240" y="1201"/>
                      </a:lnTo>
                      <a:lnTo>
                        <a:pt x="4223" y="1206"/>
                      </a:lnTo>
                      <a:lnTo>
                        <a:pt x="4223" y="1206"/>
                      </a:lnTo>
                      <a:lnTo>
                        <a:pt x="4202" y="1211"/>
                      </a:lnTo>
                      <a:lnTo>
                        <a:pt x="4191" y="1216"/>
                      </a:lnTo>
                      <a:lnTo>
                        <a:pt x="4180" y="1224"/>
                      </a:lnTo>
                      <a:lnTo>
                        <a:pt x="4180" y="1224"/>
                      </a:lnTo>
                      <a:lnTo>
                        <a:pt x="4176" y="1225"/>
                      </a:lnTo>
                      <a:lnTo>
                        <a:pt x="4175" y="1227"/>
                      </a:lnTo>
                      <a:lnTo>
                        <a:pt x="4175" y="1233"/>
                      </a:lnTo>
                      <a:lnTo>
                        <a:pt x="4175" y="1240"/>
                      </a:lnTo>
                      <a:lnTo>
                        <a:pt x="4173" y="1243"/>
                      </a:lnTo>
                      <a:lnTo>
                        <a:pt x="4170" y="1246"/>
                      </a:lnTo>
                      <a:lnTo>
                        <a:pt x="4170" y="1246"/>
                      </a:lnTo>
                      <a:lnTo>
                        <a:pt x="4162" y="1256"/>
                      </a:lnTo>
                      <a:lnTo>
                        <a:pt x="4157" y="1269"/>
                      </a:lnTo>
                      <a:lnTo>
                        <a:pt x="4157" y="1269"/>
                      </a:lnTo>
                      <a:lnTo>
                        <a:pt x="4147" y="1295"/>
                      </a:lnTo>
                      <a:lnTo>
                        <a:pt x="4147" y="1295"/>
                      </a:lnTo>
                      <a:lnTo>
                        <a:pt x="4129" y="1330"/>
                      </a:lnTo>
                      <a:lnTo>
                        <a:pt x="4129" y="1330"/>
                      </a:lnTo>
                      <a:lnTo>
                        <a:pt x="4128" y="1337"/>
                      </a:lnTo>
                      <a:lnTo>
                        <a:pt x="4128" y="1340"/>
                      </a:lnTo>
                      <a:lnTo>
                        <a:pt x="4126" y="1345"/>
                      </a:lnTo>
                      <a:lnTo>
                        <a:pt x="4121" y="1353"/>
                      </a:lnTo>
                      <a:lnTo>
                        <a:pt x="4121" y="1353"/>
                      </a:lnTo>
                      <a:lnTo>
                        <a:pt x="4118" y="1356"/>
                      </a:lnTo>
                      <a:lnTo>
                        <a:pt x="4116" y="1356"/>
                      </a:lnTo>
                      <a:lnTo>
                        <a:pt x="4113" y="1353"/>
                      </a:lnTo>
                      <a:lnTo>
                        <a:pt x="4112" y="1353"/>
                      </a:lnTo>
                      <a:lnTo>
                        <a:pt x="4110" y="1356"/>
                      </a:lnTo>
                      <a:lnTo>
                        <a:pt x="4104" y="1381"/>
                      </a:lnTo>
                      <a:lnTo>
                        <a:pt x="4104" y="1381"/>
                      </a:lnTo>
                      <a:lnTo>
                        <a:pt x="4089" y="1431"/>
                      </a:lnTo>
                      <a:lnTo>
                        <a:pt x="4086" y="1447"/>
                      </a:lnTo>
                      <a:lnTo>
                        <a:pt x="4086" y="1447"/>
                      </a:lnTo>
                      <a:lnTo>
                        <a:pt x="4084" y="1449"/>
                      </a:lnTo>
                      <a:lnTo>
                        <a:pt x="4082" y="1450"/>
                      </a:lnTo>
                      <a:lnTo>
                        <a:pt x="4076" y="1453"/>
                      </a:lnTo>
                      <a:lnTo>
                        <a:pt x="4068" y="1457"/>
                      </a:lnTo>
                      <a:lnTo>
                        <a:pt x="4005" y="1483"/>
                      </a:lnTo>
                      <a:lnTo>
                        <a:pt x="3972" y="1518"/>
                      </a:lnTo>
                      <a:lnTo>
                        <a:pt x="3972" y="1518"/>
                      </a:lnTo>
                      <a:lnTo>
                        <a:pt x="3972" y="1521"/>
                      </a:lnTo>
                      <a:lnTo>
                        <a:pt x="3969" y="1528"/>
                      </a:lnTo>
                      <a:lnTo>
                        <a:pt x="3961" y="1538"/>
                      </a:lnTo>
                      <a:lnTo>
                        <a:pt x="3955" y="1544"/>
                      </a:lnTo>
                      <a:lnTo>
                        <a:pt x="3946" y="1551"/>
                      </a:lnTo>
                      <a:lnTo>
                        <a:pt x="3946" y="1551"/>
                      </a:lnTo>
                      <a:lnTo>
                        <a:pt x="3929" y="1564"/>
                      </a:lnTo>
                      <a:lnTo>
                        <a:pt x="3919" y="1575"/>
                      </a:lnTo>
                      <a:lnTo>
                        <a:pt x="3912" y="1583"/>
                      </a:lnTo>
                      <a:lnTo>
                        <a:pt x="3911" y="1586"/>
                      </a:lnTo>
                      <a:lnTo>
                        <a:pt x="3919" y="1609"/>
                      </a:lnTo>
                      <a:lnTo>
                        <a:pt x="3878" y="1622"/>
                      </a:lnTo>
                      <a:lnTo>
                        <a:pt x="3830" y="1609"/>
                      </a:lnTo>
                      <a:lnTo>
                        <a:pt x="3799" y="1594"/>
                      </a:lnTo>
                      <a:lnTo>
                        <a:pt x="3799" y="1594"/>
                      </a:lnTo>
                      <a:lnTo>
                        <a:pt x="3778" y="1611"/>
                      </a:lnTo>
                      <a:lnTo>
                        <a:pt x="3765" y="1623"/>
                      </a:lnTo>
                      <a:lnTo>
                        <a:pt x="3762" y="1628"/>
                      </a:lnTo>
                      <a:lnTo>
                        <a:pt x="3762" y="1630"/>
                      </a:lnTo>
                      <a:lnTo>
                        <a:pt x="3763" y="1630"/>
                      </a:lnTo>
                      <a:lnTo>
                        <a:pt x="3763" y="1630"/>
                      </a:lnTo>
                      <a:lnTo>
                        <a:pt x="3772" y="1633"/>
                      </a:lnTo>
                      <a:lnTo>
                        <a:pt x="3780" y="1636"/>
                      </a:lnTo>
                      <a:lnTo>
                        <a:pt x="3783" y="1638"/>
                      </a:lnTo>
                      <a:lnTo>
                        <a:pt x="3783" y="1641"/>
                      </a:lnTo>
                      <a:lnTo>
                        <a:pt x="3781" y="1644"/>
                      </a:lnTo>
                      <a:lnTo>
                        <a:pt x="3776" y="1648"/>
                      </a:lnTo>
                      <a:lnTo>
                        <a:pt x="3776" y="1648"/>
                      </a:lnTo>
                      <a:lnTo>
                        <a:pt x="3765" y="1656"/>
                      </a:lnTo>
                      <a:lnTo>
                        <a:pt x="3757" y="1661"/>
                      </a:lnTo>
                      <a:lnTo>
                        <a:pt x="3749" y="1662"/>
                      </a:lnTo>
                      <a:lnTo>
                        <a:pt x="3741" y="1662"/>
                      </a:lnTo>
                      <a:lnTo>
                        <a:pt x="3741" y="1662"/>
                      </a:lnTo>
                      <a:lnTo>
                        <a:pt x="3700" y="1662"/>
                      </a:lnTo>
                      <a:lnTo>
                        <a:pt x="3700" y="1662"/>
                      </a:lnTo>
                      <a:lnTo>
                        <a:pt x="3660" y="1662"/>
                      </a:lnTo>
                      <a:lnTo>
                        <a:pt x="3660" y="1662"/>
                      </a:lnTo>
                      <a:lnTo>
                        <a:pt x="3657" y="1661"/>
                      </a:lnTo>
                      <a:lnTo>
                        <a:pt x="3653" y="1659"/>
                      </a:lnTo>
                      <a:lnTo>
                        <a:pt x="3650" y="1657"/>
                      </a:lnTo>
                      <a:lnTo>
                        <a:pt x="3648" y="1659"/>
                      </a:lnTo>
                      <a:lnTo>
                        <a:pt x="3647" y="1662"/>
                      </a:lnTo>
                      <a:lnTo>
                        <a:pt x="3647" y="1662"/>
                      </a:lnTo>
                      <a:lnTo>
                        <a:pt x="3644" y="1677"/>
                      </a:lnTo>
                      <a:lnTo>
                        <a:pt x="3640" y="1703"/>
                      </a:lnTo>
                      <a:lnTo>
                        <a:pt x="3637" y="1738"/>
                      </a:lnTo>
                      <a:lnTo>
                        <a:pt x="3637" y="1738"/>
                      </a:lnTo>
                      <a:lnTo>
                        <a:pt x="3671" y="1737"/>
                      </a:lnTo>
                      <a:lnTo>
                        <a:pt x="3694" y="1737"/>
                      </a:lnTo>
                      <a:lnTo>
                        <a:pt x="3702" y="1737"/>
                      </a:lnTo>
                      <a:lnTo>
                        <a:pt x="3705" y="1738"/>
                      </a:lnTo>
                      <a:lnTo>
                        <a:pt x="3705" y="1738"/>
                      </a:lnTo>
                      <a:lnTo>
                        <a:pt x="3707" y="1745"/>
                      </a:lnTo>
                      <a:lnTo>
                        <a:pt x="3712" y="1758"/>
                      </a:lnTo>
                      <a:lnTo>
                        <a:pt x="3718" y="1774"/>
                      </a:lnTo>
                      <a:lnTo>
                        <a:pt x="3718" y="1774"/>
                      </a:lnTo>
                      <a:lnTo>
                        <a:pt x="3715" y="1774"/>
                      </a:lnTo>
                      <a:lnTo>
                        <a:pt x="3707" y="1777"/>
                      </a:lnTo>
                      <a:lnTo>
                        <a:pt x="3704" y="1779"/>
                      </a:lnTo>
                      <a:lnTo>
                        <a:pt x="3704" y="1782"/>
                      </a:lnTo>
                      <a:lnTo>
                        <a:pt x="3704" y="1784"/>
                      </a:lnTo>
                      <a:lnTo>
                        <a:pt x="3708" y="1787"/>
                      </a:lnTo>
                      <a:lnTo>
                        <a:pt x="3708" y="1787"/>
                      </a:lnTo>
                      <a:lnTo>
                        <a:pt x="3717" y="1790"/>
                      </a:lnTo>
                      <a:lnTo>
                        <a:pt x="3723" y="1790"/>
                      </a:lnTo>
                      <a:lnTo>
                        <a:pt x="3734" y="1790"/>
                      </a:lnTo>
                      <a:lnTo>
                        <a:pt x="3739" y="1790"/>
                      </a:lnTo>
                      <a:lnTo>
                        <a:pt x="3744" y="1790"/>
                      </a:lnTo>
                      <a:lnTo>
                        <a:pt x="3747" y="1792"/>
                      </a:lnTo>
                      <a:lnTo>
                        <a:pt x="3749" y="1797"/>
                      </a:lnTo>
                      <a:lnTo>
                        <a:pt x="3749" y="1797"/>
                      </a:lnTo>
                      <a:lnTo>
                        <a:pt x="3752" y="1802"/>
                      </a:lnTo>
                      <a:lnTo>
                        <a:pt x="3757" y="1805"/>
                      </a:lnTo>
                      <a:lnTo>
                        <a:pt x="3770" y="1811"/>
                      </a:lnTo>
                      <a:lnTo>
                        <a:pt x="3781" y="1819"/>
                      </a:lnTo>
                      <a:lnTo>
                        <a:pt x="3786" y="1823"/>
                      </a:lnTo>
                      <a:lnTo>
                        <a:pt x="3789" y="1827"/>
                      </a:lnTo>
                      <a:lnTo>
                        <a:pt x="3789" y="1827"/>
                      </a:lnTo>
                      <a:lnTo>
                        <a:pt x="3793" y="1834"/>
                      </a:lnTo>
                      <a:lnTo>
                        <a:pt x="3797" y="1840"/>
                      </a:lnTo>
                      <a:lnTo>
                        <a:pt x="3809" y="1855"/>
                      </a:lnTo>
                      <a:lnTo>
                        <a:pt x="3825" y="1873"/>
                      </a:lnTo>
                      <a:lnTo>
                        <a:pt x="3825" y="1873"/>
                      </a:lnTo>
                      <a:lnTo>
                        <a:pt x="3828" y="1871"/>
                      </a:lnTo>
                      <a:lnTo>
                        <a:pt x="3835" y="1873"/>
                      </a:lnTo>
                      <a:lnTo>
                        <a:pt x="3838" y="1874"/>
                      </a:lnTo>
                      <a:lnTo>
                        <a:pt x="3841" y="1878"/>
                      </a:lnTo>
                      <a:lnTo>
                        <a:pt x="3843" y="1882"/>
                      </a:lnTo>
                      <a:lnTo>
                        <a:pt x="3843" y="1891"/>
                      </a:lnTo>
                      <a:lnTo>
                        <a:pt x="3843" y="1891"/>
                      </a:lnTo>
                      <a:lnTo>
                        <a:pt x="3844" y="1899"/>
                      </a:lnTo>
                      <a:lnTo>
                        <a:pt x="3846" y="1905"/>
                      </a:lnTo>
                      <a:lnTo>
                        <a:pt x="3854" y="1918"/>
                      </a:lnTo>
                      <a:lnTo>
                        <a:pt x="3862" y="1928"/>
                      </a:lnTo>
                      <a:lnTo>
                        <a:pt x="3865" y="1931"/>
                      </a:lnTo>
                      <a:lnTo>
                        <a:pt x="3865" y="1934"/>
                      </a:lnTo>
                      <a:lnTo>
                        <a:pt x="3865" y="1934"/>
                      </a:lnTo>
                      <a:lnTo>
                        <a:pt x="3864" y="1942"/>
                      </a:lnTo>
                      <a:lnTo>
                        <a:pt x="3862" y="1950"/>
                      </a:lnTo>
                      <a:lnTo>
                        <a:pt x="3862" y="1954"/>
                      </a:lnTo>
                      <a:lnTo>
                        <a:pt x="3864" y="1957"/>
                      </a:lnTo>
                      <a:lnTo>
                        <a:pt x="3865" y="1960"/>
                      </a:lnTo>
                      <a:lnTo>
                        <a:pt x="3870" y="1962"/>
                      </a:lnTo>
                      <a:lnTo>
                        <a:pt x="3870" y="1962"/>
                      </a:lnTo>
                      <a:lnTo>
                        <a:pt x="3875" y="1963"/>
                      </a:lnTo>
                      <a:lnTo>
                        <a:pt x="3880" y="1963"/>
                      </a:lnTo>
                      <a:lnTo>
                        <a:pt x="3890" y="1962"/>
                      </a:lnTo>
                      <a:lnTo>
                        <a:pt x="3901" y="1959"/>
                      </a:lnTo>
                      <a:lnTo>
                        <a:pt x="3911" y="1957"/>
                      </a:lnTo>
                      <a:lnTo>
                        <a:pt x="3911" y="1957"/>
                      </a:lnTo>
                      <a:lnTo>
                        <a:pt x="3916" y="1957"/>
                      </a:lnTo>
                      <a:lnTo>
                        <a:pt x="3922" y="1955"/>
                      </a:lnTo>
                      <a:lnTo>
                        <a:pt x="3935" y="1949"/>
                      </a:lnTo>
                      <a:lnTo>
                        <a:pt x="3945" y="1946"/>
                      </a:lnTo>
                      <a:lnTo>
                        <a:pt x="3946" y="1946"/>
                      </a:lnTo>
                      <a:lnTo>
                        <a:pt x="3946" y="1949"/>
                      </a:lnTo>
                      <a:lnTo>
                        <a:pt x="3946" y="1949"/>
                      </a:lnTo>
                      <a:lnTo>
                        <a:pt x="3929" y="1989"/>
                      </a:lnTo>
                      <a:lnTo>
                        <a:pt x="3929" y="1989"/>
                      </a:lnTo>
                      <a:lnTo>
                        <a:pt x="3917" y="2012"/>
                      </a:lnTo>
                      <a:lnTo>
                        <a:pt x="3912" y="2025"/>
                      </a:lnTo>
                      <a:lnTo>
                        <a:pt x="3911" y="2038"/>
                      </a:lnTo>
                      <a:lnTo>
                        <a:pt x="3911" y="2038"/>
                      </a:lnTo>
                      <a:lnTo>
                        <a:pt x="3911" y="2056"/>
                      </a:lnTo>
                      <a:lnTo>
                        <a:pt x="3912" y="2062"/>
                      </a:lnTo>
                      <a:lnTo>
                        <a:pt x="3916" y="2069"/>
                      </a:lnTo>
                      <a:lnTo>
                        <a:pt x="3916" y="2069"/>
                      </a:lnTo>
                      <a:lnTo>
                        <a:pt x="3917" y="2075"/>
                      </a:lnTo>
                      <a:lnTo>
                        <a:pt x="3919" y="2083"/>
                      </a:lnTo>
                      <a:lnTo>
                        <a:pt x="3924" y="2101"/>
                      </a:lnTo>
                      <a:lnTo>
                        <a:pt x="3924" y="2101"/>
                      </a:lnTo>
                      <a:lnTo>
                        <a:pt x="3925" y="2104"/>
                      </a:lnTo>
                      <a:lnTo>
                        <a:pt x="3929" y="2107"/>
                      </a:lnTo>
                      <a:lnTo>
                        <a:pt x="3935" y="2114"/>
                      </a:lnTo>
                      <a:lnTo>
                        <a:pt x="3937" y="2117"/>
                      </a:lnTo>
                      <a:lnTo>
                        <a:pt x="3935" y="2124"/>
                      </a:lnTo>
                      <a:lnTo>
                        <a:pt x="3933" y="2130"/>
                      </a:lnTo>
                      <a:lnTo>
                        <a:pt x="3929" y="2141"/>
                      </a:lnTo>
                      <a:lnTo>
                        <a:pt x="3929" y="2141"/>
                      </a:lnTo>
                      <a:lnTo>
                        <a:pt x="3919" y="2159"/>
                      </a:lnTo>
                      <a:lnTo>
                        <a:pt x="3914" y="2172"/>
                      </a:lnTo>
                      <a:lnTo>
                        <a:pt x="3911" y="2179"/>
                      </a:lnTo>
                      <a:lnTo>
                        <a:pt x="3906" y="2185"/>
                      </a:lnTo>
                      <a:lnTo>
                        <a:pt x="3906" y="2185"/>
                      </a:lnTo>
                      <a:lnTo>
                        <a:pt x="3888" y="2205"/>
                      </a:lnTo>
                      <a:lnTo>
                        <a:pt x="3880" y="2214"/>
                      </a:lnTo>
                      <a:lnTo>
                        <a:pt x="3875" y="2226"/>
                      </a:lnTo>
                      <a:lnTo>
                        <a:pt x="3875" y="2226"/>
                      </a:lnTo>
                      <a:lnTo>
                        <a:pt x="3869" y="2242"/>
                      </a:lnTo>
                      <a:lnTo>
                        <a:pt x="3861" y="2253"/>
                      </a:lnTo>
                      <a:lnTo>
                        <a:pt x="3861" y="2253"/>
                      </a:lnTo>
                      <a:lnTo>
                        <a:pt x="3849" y="2261"/>
                      </a:lnTo>
                      <a:lnTo>
                        <a:pt x="3840" y="2271"/>
                      </a:lnTo>
                      <a:lnTo>
                        <a:pt x="3840" y="2271"/>
                      </a:lnTo>
                      <a:lnTo>
                        <a:pt x="3828" y="2281"/>
                      </a:lnTo>
                      <a:lnTo>
                        <a:pt x="3822" y="2285"/>
                      </a:lnTo>
                      <a:lnTo>
                        <a:pt x="3817" y="2292"/>
                      </a:lnTo>
                      <a:lnTo>
                        <a:pt x="3817" y="2292"/>
                      </a:lnTo>
                      <a:lnTo>
                        <a:pt x="3810" y="2307"/>
                      </a:lnTo>
                      <a:lnTo>
                        <a:pt x="3807" y="2315"/>
                      </a:lnTo>
                      <a:lnTo>
                        <a:pt x="3799" y="2383"/>
                      </a:lnTo>
                      <a:lnTo>
                        <a:pt x="3799" y="2383"/>
                      </a:lnTo>
                      <a:lnTo>
                        <a:pt x="3802" y="2412"/>
                      </a:lnTo>
                      <a:lnTo>
                        <a:pt x="3802" y="2433"/>
                      </a:lnTo>
                      <a:lnTo>
                        <a:pt x="3801" y="2441"/>
                      </a:lnTo>
                      <a:lnTo>
                        <a:pt x="3799" y="2444"/>
                      </a:lnTo>
                      <a:lnTo>
                        <a:pt x="3799" y="2444"/>
                      </a:lnTo>
                      <a:lnTo>
                        <a:pt x="3793" y="2449"/>
                      </a:lnTo>
                      <a:lnTo>
                        <a:pt x="3788" y="2454"/>
                      </a:lnTo>
                      <a:lnTo>
                        <a:pt x="3786" y="2459"/>
                      </a:lnTo>
                      <a:lnTo>
                        <a:pt x="3785" y="2464"/>
                      </a:lnTo>
                      <a:lnTo>
                        <a:pt x="3785" y="2464"/>
                      </a:lnTo>
                      <a:lnTo>
                        <a:pt x="3785" y="2489"/>
                      </a:lnTo>
                      <a:lnTo>
                        <a:pt x="3785" y="2489"/>
                      </a:lnTo>
                      <a:lnTo>
                        <a:pt x="3785" y="2535"/>
                      </a:lnTo>
                      <a:lnTo>
                        <a:pt x="3785" y="2535"/>
                      </a:lnTo>
                      <a:lnTo>
                        <a:pt x="3785" y="2544"/>
                      </a:lnTo>
                      <a:lnTo>
                        <a:pt x="3786" y="2554"/>
                      </a:lnTo>
                      <a:lnTo>
                        <a:pt x="3789" y="2564"/>
                      </a:lnTo>
                      <a:lnTo>
                        <a:pt x="3794" y="2575"/>
                      </a:lnTo>
                      <a:lnTo>
                        <a:pt x="3794" y="2575"/>
                      </a:lnTo>
                      <a:lnTo>
                        <a:pt x="3799" y="2585"/>
                      </a:lnTo>
                      <a:lnTo>
                        <a:pt x="3802" y="2595"/>
                      </a:lnTo>
                      <a:lnTo>
                        <a:pt x="3802" y="2606"/>
                      </a:lnTo>
                      <a:lnTo>
                        <a:pt x="3802" y="2606"/>
                      </a:lnTo>
                      <a:lnTo>
                        <a:pt x="3807" y="2621"/>
                      </a:lnTo>
                      <a:lnTo>
                        <a:pt x="3810" y="2633"/>
                      </a:lnTo>
                      <a:lnTo>
                        <a:pt x="3812" y="2646"/>
                      </a:lnTo>
                      <a:lnTo>
                        <a:pt x="3812" y="2646"/>
                      </a:lnTo>
                      <a:lnTo>
                        <a:pt x="3812" y="2677"/>
                      </a:lnTo>
                      <a:lnTo>
                        <a:pt x="3812" y="2677"/>
                      </a:lnTo>
                      <a:lnTo>
                        <a:pt x="3812" y="2700"/>
                      </a:lnTo>
                      <a:lnTo>
                        <a:pt x="3812" y="2700"/>
                      </a:lnTo>
                      <a:lnTo>
                        <a:pt x="3812" y="2711"/>
                      </a:lnTo>
                      <a:lnTo>
                        <a:pt x="3814" y="2722"/>
                      </a:lnTo>
                      <a:lnTo>
                        <a:pt x="3817" y="2735"/>
                      </a:lnTo>
                      <a:lnTo>
                        <a:pt x="3817" y="2735"/>
                      </a:lnTo>
                      <a:lnTo>
                        <a:pt x="3825" y="2744"/>
                      </a:lnTo>
                      <a:lnTo>
                        <a:pt x="3831" y="2753"/>
                      </a:lnTo>
                      <a:lnTo>
                        <a:pt x="3833" y="2758"/>
                      </a:lnTo>
                      <a:lnTo>
                        <a:pt x="3835" y="2763"/>
                      </a:lnTo>
                      <a:lnTo>
                        <a:pt x="3835" y="2763"/>
                      </a:lnTo>
                      <a:lnTo>
                        <a:pt x="3831" y="2792"/>
                      </a:lnTo>
                      <a:lnTo>
                        <a:pt x="3830" y="2816"/>
                      </a:lnTo>
                      <a:lnTo>
                        <a:pt x="3830" y="2816"/>
                      </a:lnTo>
                      <a:lnTo>
                        <a:pt x="3831" y="2818"/>
                      </a:lnTo>
                      <a:lnTo>
                        <a:pt x="3835" y="2820"/>
                      </a:lnTo>
                      <a:lnTo>
                        <a:pt x="3843" y="2823"/>
                      </a:lnTo>
                      <a:lnTo>
                        <a:pt x="3846" y="2826"/>
                      </a:lnTo>
                      <a:lnTo>
                        <a:pt x="3849" y="2828"/>
                      </a:lnTo>
                      <a:lnTo>
                        <a:pt x="3849" y="2831"/>
                      </a:lnTo>
                      <a:lnTo>
                        <a:pt x="3848" y="2834"/>
                      </a:lnTo>
                      <a:lnTo>
                        <a:pt x="3848" y="2834"/>
                      </a:lnTo>
                      <a:lnTo>
                        <a:pt x="3830" y="2852"/>
                      </a:lnTo>
                      <a:lnTo>
                        <a:pt x="3830" y="2852"/>
                      </a:lnTo>
                      <a:lnTo>
                        <a:pt x="3804" y="2870"/>
                      </a:lnTo>
                      <a:lnTo>
                        <a:pt x="3788" y="2883"/>
                      </a:lnTo>
                      <a:lnTo>
                        <a:pt x="3783" y="2888"/>
                      </a:lnTo>
                      <a:lnTo>
                        <a:pt x="3781" y="2892"/>
                      </a:lnTo>
                      <a:lnTo>
                        <a:pt x="3781" y="2892"/>
                      </a:lnTo>
                      <a:lnTo>
                        <a:pt x="3778" y="2913"/>
                      </a:lnTo>
                      <a:lnTo>
                        <a:pt x="3776" y="2928"/>
                      </a:lnTo>
                      <a:lnTo>
                        <a:pt x="3776" y="2928"/>
                      </a:lnTo>
                      <a:lnTo>
                        <a:pt x="3767" y="2920"/>
                      </a:lnTo>
                      <a:lnTo>
                        <a:pt x="3759" y="2913"/>
                      </a:lnTo>
                      <a:lnTo>
                        <a:pt x="3754" y="2905"/>
                      </a:lnTo>
                      <a:lnTo>
                        <a:pt x="3754" y="2905"/>
                      </a:lnTo>
                      <a:lnTo>
                        <a:pt x="3749" y="2897"/>
                      </a:lnTo>
                      <a:lnTo>
                        <a:pt x="3741" y="2886"/>
                      </a:lnTo>
                      <a:lnTo>
                        <a:pt x="3731" y="2875"/>
                      </a:lnTo>
                      <a:lnTo>
                        <a:pt x="3718" y="2870"/>
                      </a:lnTo>
                      <a:lnTo>
                        <a:pt x="3713" y="2812"/>
                      </a:lnTo>
                      <a:lnTo>
                        <a:pt x="3687" y="2807"/>
                      </a:lnTo>
                      <a:lnTo>
                        <a:pt x="3687" y="2807"/>
                      </a:lnTo>
                      <a:lnTo>
                        <a:pt x="3687" y="2802"/>
                      </a:lnTo>
                      <a:lnTo>
                        <a:pt x="3687" y="2790"/>
                      </a:lnTo>
                      <a:lnTo>
                        <a:pt x="3686" y="2786"/>
                      </a:lnTo>
                      <a:lnTo>
                        <a:pt x="3684" y="2782"/>
                      </a:lnTo>
                      <a:lnTo>
                        <a:pt x="3683" y="2782"/>
                      </a:lnTo>
                      <a:lnTo>
                        <a:pt x="3678" y="2786"/>
                      </a:lnTo>
                      <a:lnTo>
                        <a:pt x="3678" y="2786"/>
                      </a:lnTo>
                      <a:lnTo>
                        <a:pt x="3670" y="2792"/>
                      </a:lnTo>
                      <a:lnTo>
                        <a:pt x="3665" y="2794"/>
                      </a:lnTo>
                      <a:lnTo>
                        <a:pt x="3658" y="2797"/>
                      </a:lnTo>
                      <a:lnTo>
                        <a:pt x="3650" y="2803"/>
                      </a:lnTo>
                      <a:lnTo>
                        <a:pt x="3650" y="2803"/>
                      </a:lnTo>
                      <a:lnTo>
                        <a:pt x="3648" y="2807"/>
                      </a:lnTo>
                      <a:lnTo>
                        <a:pt x="3648" y="2810"/>
                      </a:lnTo>
                      <a:lnTo>
                        <a:pt x="3650" y="2815"/>
                      </a:lnTo>
                      <a:lnTo>
                        <a:pt x="3650" y="2815"/>
                      </a:lnTo>
                      <a:lnTo>
                        <a:pt x="3645" y="2816"/>
                      </a:lnTo>
                      <a:lnTo>
                        <a:pt x="3619" y="2816"/>
                      </a:lnTo>
                      <a:lnTo>
                        <a:pt x="3619" y="2816"/>
                      </a:lnTo>
                      <a:lnTo>
                        <a:pt x="3566" y="2816"/>
                      </a:lnTo>
                      <a:lnTo>
                        <a:pt x="3593" y="2781"/>
                      </a:lnTo>
                      <a:lnTo>
                        <a:pt x="3593" y="2781"/>
                      </a:lnTo>
                      <a:lnTo>
                        <a:pt x="3585" y="2778"/>
                      </a:lnTo>
                      <a:lnTo>
                        <a:pt x="3571" y="2769"/>
                      </a:lnTo>
                      <a:lnTo>
                        <a:pt x="3563" y="2765"/>
                      </a:lnTo>
                      <a:lnTo>
                        <a:pt x="3555" y="2760"/>
                      </a:lnTo>
                      <a:lnTo>
                        <a:pt x="3550" y="2755"/>
                      </a:lnTo>
                      <a:lnTo>
                        <a:pt x="3548" y="2748"/>
                      </a:lnTo>
                      <a:lnTo>
                        <a:pt x="3548" y="2748"/>
                      </a:lnTo>
                      <a:lnTo>
                        <a:pt x="3548" y="2744"/>
                      </a:lnTo>
                      <a:lnTo>
                        <a:pt x="3550" y="2740"/>
                      </a:lnTo>
                      <a:lnTo>
                        <a:pt x="3555" y="2732"/>
                      </a:lnTo>
                      <a:lnTo>
                        <a:pt x="3556" y="2727"/>
                      </a:lnTo>
                      <a:lnTo>
                        <a:pt x="3556" y="2724"/>
                      </a:lnTo>
                      <a:lnTo>
                        <a:pt x="3553" y="2721"/>
                      </a:lnTo>
                      <a:lnTo>
                        <a:pt x="3548" y="2718"/>
                      </a:lnTo>
                      <a:lnTo>
                        <a:pt x="3548" y="2718"/>
                      </a:lnTo>
                      <a:lnTo>
                        <a:pt x="3540" y="2714"/>
                      </a:lnTo>
                      <a:lnTo>
                        <a:pt x="3530" y="2711"/>
                      </a:lnTo>
                      <a:lnTo>
                        <a:pt x="3509" y="2706"/>
                      </a:lnTo>
                      <a:lnTo>
                        <a:pt x="3501" y="2705"/>
                      </a:lnTo>
                      <a:lnTo>
                        <a:pt x="3496" y="2701"/>
                      </a:lnTo>
                      <a:lnTo>
                        <a:pt x="3495" y="2700"/>
                      </a:lnTo>
                      <a:lnTo>
                        <a:pt x="3495" y="2698"/>
                      </a:lnTo>
                      <a:lnTo>
                        <a:pt x="3498" y="2695"/>
                      </a:lnTo>
                      <a:lnTo>
                        <a:pt x="3498" y="2695"/>
                      </a:lnTo>
                      <a:lnTo>
                        <a:pt x="3504" y="2692"/>
                      </a:lnTo>
                      <a:lnTo>
                        <a:pt x="3509" y="2687"/>
                      </a:lnTo>
                      <a:lnTo>
                        <a:pt x="3512" y="2679"/>
                      </a:lnTo>
                      <a:lnTo>
                        <a:pt x="3516" y="2671"/>
                      </a:lnTo>
                      <a:lnTo>
                        <a:pt x="3519" y="2669"/>
                      </a:lnTo>
                      <a:lnTo>
                        <a:pt x="3521" y="2669"/>
                      </a:lnTo>
                      <a:lnTo>
                        <a:pt x="3521" y="2669"/>
                      </a:lnTo>
                      <a:lnTo>
                        <a:pt x="3542" y="2666"/>
                      </a:lnTo>
                      <a:lnTo>
                        <a:pt x="3556" y="2664"/>
                      </a:lnTo>
                      <a:lnTo>
                        <a:pt x="3556" y="2664"/>
                      </a:lnTo>
                      <a:lnTo>
                        <a:pt x="3571" y="2659"/>
                      </a:lnTo>
                      <a:lnTo>
                        <a:pt x="3571" y="2659"/>
                      </a:lnTo>
                      <a:lnTo>
                        <a:pt x="3580" y="2656"/>
                      </a:lnTo>
                      <a:lnTo>
                        <a:pt x="3593" y="2651"/>
                      </a:lnTo>
                      <a:lnTo>
                        <a:pt x="3593" y="2651"/>
                      </a:lnTo>
                      <a:lnTo>
                        <a:pt x="3598" y="2648"/>
                      </a:lnTo>
                      <a:lnTo>
                        <a:pt x="3603" y="2648"/>
                      </a:lnTo>
                      <a:lnTo>
                        <a:pt x="3606" y="2650"/>
                      </a:lnTo>
                      <a:lnTo>
                        <a:pt x="3608" y="2650"/>
                      </a:lnTo>
                      <a:lnTo>
                        <a:pt x="3608" y="2650"/>
                      </a:lnTo>
                      <a:lnTo>
                        <a:pt x="3611" y="2642"/>
                      </a:lnTo>
                      <a:lnTo>
                        <a:pt x="3611" y="2642"/>
                      </a:lnTo>
                      <a:lnTo>
                        <a:pt x="3613" y="2635"/>
                      </a:lnTo>
                      <a:lnTo>
                        <a:pt x="3618" y="2630"/>
                      </a:lnTo>
                      <a:lnTo>
                        <a:pt x="3627" y="2622"/>
                      </a:lnTo>
                      <a:lnTo>
                        <a:pt x="3632" y="2617"/>
                      </a:lnTo>
                      <a:lnTo>
                        <a:pt x="3634" y="2612"/>
                      </a:lnTo>
                      <a:lnTo>
                        <a:pt x="3632" y="2608"/>
                      </a:lnTo>
                      <a:lnTo>
                        <a:pt x="3629" y="2601"/>
                      </a:lnTo>
                      <a:lnTo>
                        <a:pt x="3629" y="2601"/>
                      </a:lnTo>
                      <a:lnTo>
                        <a:pt x="3589" y="2561"/>
                      </a:lnTo>
                      <a:lnTo>
                        <a:pt x="3589" y="2561"/>
                      </a:lnTo>
                      <a:lnTo>
                        <a:pt x="3589" y="2557"/>
                      </a:lnTo>
                      <a:lnTo>
                        <a:pt x="3587" y="2548"/>
                      </a:lnTo>
                      <a:lnTo>
                        <a:pt x="3585" y="2543"/>
                      </a:lnTo>
                      <a:lnTo>
                        <a:pt x="3582" y="2538"/>
                      </a:lnTo>
                      <a:lnTo>
                        <a:pt x="3579" y="2535"/>
                      </a:lnTo>
                      <a:lnTo>
                        <a:pt x="3574" y="2535"/>
                      </a:lnTo>
                      <a:lnTo>
                        <a:pt x="3574" y="2535"/>
                      </a:lnTo>
                      <a:lnTo>
                        <a:pt x="3569" y="2535"/>
                      </a:lnTo>
                      <a:lnTo>
                        <a:pt x="3564" y="2538"/>
                      </a:lnTo>
                      <a:lnTo>
                        <a:pt x="3551" y="2546"/>
                      </a:lnTo>
                      <a:lnTo>
                        <a:pt x="3538" y="2557"/>
                      </a:lnTo>
                      <a:lnTo>
                        <a:pt x="3538" y="2557"/>
                      </a:lnTo>
                      <a:lnTo>
                        <a:pt x="3545" y="2561"/>
                      </a:lnTo>
                      <a:lnTo>
                        <a:pt x="3558" y="2569"/>
                      </a:lnTo>
                      <a:lnTo>
                        <a:pt x="3564" y="2574"/>
                      </a:lnTo>
                      <a:lnTo>
                        <a:pt x="3568" y="2580"/>
                      </a:lnTo>
                      <a:lnTo>
                        <a:pt x="3568" y="2582"/>
                      </a:lnTo>
                      <a:lnTo>
                        <a:pt x="3568" y="2585"/>
                      </a:lnTo>
                      <a:lnTo>
                        <a:pt x="3564" y="2587"/>
                      </a:lnTo>
                      <a:lnTo>
                        <a:pt x="3561" y="2588"/>
                      </a:lnTo>
                      <a:lnTo>
                        <a:pt x="3561" y="2588"/>
                      </a:lnTo>
                      <a:lnTo>
                        <a:pt x="3543" y="2595"/>
                      </a:lnTo>
                      <a:lnTo>
                        <a:pt x="3524" y="2598"/>
                      </a:lnTo>
                      <a:lnTo>
                        <a:pt x="3503" y="2601"/>
                      </a:lnTo>
                      <a:lnTo>
                        <a:pt x="3477" y="2606"/>
                      </a:lnTo>
                      <a:lnTo>
                        <a:pt x="3477" y="2606"/>
                      </a:lnTo>
                      <a:lnTo>
                        <a:pt x="3482" y="2604"/>
                      </a:lnTo>
                      <a:lnTo>
                        <a:pt x="3487" y="2601"/>
                      </a:lnTo>
                      <a:lnTo>
                        <a:pt x="3490" y="2598"/>
                      </a:lnTo>
                      <a:lnTo>
                        <a:pt x="3491" y="2593"/>
                      </a:lnTo>
                      <a:lnTo>
                        <a:pt x="3491" y="2588"/>
                      </a:lnTo>
                      <a:lnTo>
                        <a:pt x="3487" y="2583"/>
                      </a:lnTo>
                      <a:lnTo>
                        <a:pt x="3477" y="2578"/>
                      </a:lnTo>
                      <a:lnTo>
                        <a:pt x="3477" y="2578"/>
                      </a:lnTo>
                      <a:lnTo>
                        <a:pt x="3457" y="2572"/>
                      </a:lnTo>
                      <a:lnTo>
                        <a:pt x="3449" y="2567"/>
                      </a:lnTo>
                      <a:lnTo>
                        <a:pt x="3446" y="2565"/>
                      </a:lnTo>
                      <a:lnTo>
                        <a:pt x="3441" y="2565"/>
                      </a:lnTo>
                      <a:lnTo>
                        <a:pt x="3441" y="2565"/>
                      </a:lnTo>
                      <a:lnTo>
                        <a:pt x="3436" y="2567"/>
                      </a:lnTo>
                      <a:lnTo>
                        <a:pt x="3436" y="2569"/>
                      </a:lnTo>
                      <a:lnTo>
                        <a:pt x="3435" y="2572"/>
                      </a:lnTo>
                      <a:lnTo>
                        <a:pt x="3435" y="2574"/>
                      </a:lnTo>
                      <a:lnTo>
                        <a:pt x="3432" y="2574"/>
                      </a:lnTo>
                      <a:lnTo>
                        <a:pt x="3414" y="2565"/>
                      </a:lnTo>
                      <a:lnTo>
                        <a:pt x="3414" y="2565"/>
                      </a:lnTo>
                      <a:lnTo>
                        <a:pt x="3378" y="2548"/>
                      </a:lnTo>
                      <a:lnTo>
                        <a:pt x="3378" y="2548"/>
                      </a:lnTo>
                      <a:lnTo>
                        <a:pt x="3360" y="2548"/>
                      </a:lnTo>
                      <a:lnTo>
                        <a:pt x="3360" y="2548"/>
                      </a:lnTo>
                      <a:lnTo>
                        <a:pt x="3320" y="2548"/>
                      </a:lnTo>
                      <a:lnTo>
                        <a:pt x="3320" y="2548"/>
                      </a:lnTo>
                      <a:lnTo>
                        <a:pt x="3304" y="2551"/>
                      </a:lnTo>
                      <a:lnTo>
                        <a:pt x="3289" y="2554"/>
                      </a:lnTo>
                      <a:lnTo>
                        <a:pt x="3284" y="2553"/>
                      </a:lnTo>
                      <a:lnTo>
                        <a:pt x="3279" y="2553"/>
                      </a:lnTo>
                      <a:lnTo>
                        <a:pt x="3279" y="2553"/>
                      </a:lnTo>
                      <a:lnTo>
                        <a:pt x="3276" y="2549"/>
                      </a:lnTo>
                      <a:lnTo>
                        <a:pt x="3273" y="2546"/>
                      </a:lnTo>
                      <a:lnTo>
                        <a:pt x="3266" y="2536"/>
                      </a:lnTo>
                      <a:lnTo>
                        <a:pt x="3261" y="2525"/>
                      </a:lnTo>
                      <a:lnTo>
                        <a:pt x="3261" y="2525"/>
                      </a:lnTo>
                      <a:lnTo>
                        <a:pt x="3253" y="2522"/>
                      </a:lnTo>
                      <a:lnTo>
                        <a:pt x="3247" y="2519"/>
                      </a:lnTo>
                      <a:lnTo>
                        <a:pt x="3239" y="2514"/>
                      </a:lnTo>
                      <a:lnTo>
                        <a:pt x="3231" y="2507"/>
                      </a:lnTo>
                      <a:lnTo>
                        <a:pt x="3226" y="2499"/>
                      </a:lnTo>
                      <a:lnTo>
                        <a:pt x="3224" y="2494"/>
                      </a:lnTo>
                      <a:lnTo>
                        <a:pt x="3223" y="2491"/>
                      </a:lnTo>
                      <a:lnTo>
                        <a:pt x="3224" y="2486"/>
                      </a:lnTo>
                      <a:lnTo>
                        <a:pt x="3226" y="2481"/>
                      </a:lnTo>
                      <a:lnTo>
                        <a:pt x="3226" y="2481"/>
                      </a:lnTo>
                      <a:lnTo>
                        <a:pt x="3234" y="2460"/>
                      </a:lnTo>
                      <a:lnTo>
                        <a:pt x="3240" y="2441"/>
                      </a:lnTo>
                      <a:lnTo>
                        <a:pt x="3242" y="2433"/>
                      </a:lnTo>
                      <a:lnTo>
                        <a:pt x="3242" y="2426"/>
                      </a:lnTo>
                      <a:lnTo>
                        <a:pt x="3242" y="2421"/>
                      </a:lnTo>
                      <a:lnTo>
                        <a:pt x="3239" y="2418"/>
                      </a:lnTo>
                      <a:lnTo>
                        <a:pt x="3239" y="2418"/>
                      </a:lnTo>
                      <a:lnTo>
                        <a:pt x="3218" y="2410"/>
                      </a:lnTo>
                      <a:lnTo>
                        <a:pt x="3203" y="2405"/>
                      </a:lnTo>
                      <a:lnTo>
                        <a:pt x="3203" y="2405"/>
                      </a:lnTo>
                      <a:lnTo>
                        <a:pt x="3198" y="2404"/>
                      </a:lnTo>
                      <a:lnTo>
                        <a:pt x="3189" y="2402"/>
                      </a:lnTo>
                      <a:lnTo>
                        <a:pt x="3184" y="2402"/>
                      </a:lnTo>
                      <a:lnTo>
                        <a:pt x="3179" y="2405"/>
                      </a:lnTo>
                      <a:lnTo>
                        <a:pt x="3174" y="2410"/>
                      </a:lnTo>
                      <a:lnTo>
                        <a:pt x="3172" y="2418"/>
                      </a:lnTo>
                      <a:lnTo>
                        <a:pt x="3172" y="2418"/>
                      </a:lnTo>
                      <a:lnTo>
                        <a:pt x="3166" y="2449"/>
                      </a:lnTo>
                      <a:lnTo>
                        <a:pt x="3163" y="2459"/>
                      </a:lnTo>
                      <a:lnTo>
                        <a:pt x="3163" y="2459"/>
                      </a:lnTo>
                      <a:lnTo>
                        <a:pt x="3164" y="2468"/>
                      </a:lnTo>
                      <a:lnTo>
                        <a:pt x="3163" y="2475"/>
                      </a:lnTo>
                      <a:lnTo>
                        <a:pt x="3161" y="2478"/>
                      </a:lnTo>
                      <a:lnTo>
                        <a:pt x="3158" y="2481"/>
                      </a:lnTo>
                      <a:lnTo>
                        <a:pt x="3158" y="2481"/>
                      </a:lnTo>
                      <a:lnTo>
                        <a:pt x="3155" y="2481"/>
                      </a:lnTo>
                      <a:lnTo>
                        <a:pt x="3150" y="2481"/>
                      </a:lnTo>
                      <a:lnTo>
                        <a:pt x="3137" y="2480"/>
                      </a:lnTo>
                      <a:lnTo>
                        <a:pt x="3122" y="2476"/>
                      </a:lnTo>
                      <a:lnTo>
                        <a:pt x="3122" y="2476"/>
                      </a:lnTo>
                      <a:lnTo>
                        <a:pt x="3124" y="2473"/>
                      </a:lnTo>
                      <a:lnTo>
                        <a:pt x="3124" y="2470"/>
                      </a:lnTo>
                      <a:lnTo>
                        <a:pt x="3122" y="2467"/>
                      </a:lnTo>
                      <a:lnTo>
                        <a:pt x="3121" y="2462"/>
                      </a:lnTo>
                      <a:lnTo>
                        <a:pt x="3116" y="2457"/>
                      </a:lnTo>
                      <a:lnTo>
                        <a:pt x="3108" y="2454"/>
                      </a:lnTo>
                      <a:lnTo>
                        <a:pt x="3096" y="2449"/>
                      </a:lnTo>
                      <a:lnTo>
                        <a:pt x="3096" y="2449"/>
                      </a:lnTo>
                      <a:lnTo>
                        <a:pt x="3085" y="2446"/>
                      </a:lnTo>
                      <a:lnTo>
                        <a:pt x="3077" y="2442"/>
                      </a:lnTo>
                      <a:lnTo>
                        <a:pt x="3069" y="2438"/>
                      </a:lnTo>
                      <a:lnTo>
                        <a:pt x="3067" y="2438"/>
                      </a:lnTo>
                      <a:lnTo>
                        <a:pt x="3066" y="2436"/>
                      </a:lnTo>
                      <a:lnTo>
                        <a:pt x="3061" y="2441"/>
                      </a:lnTo>
                      <a:lnTo>
                        <a:pt x="3061" y="2441"/>
                      </a:lnTo>
                      <a:lnTo>
                        <a:pt x="3051" y="2446"/>
                      </a:lnTo>
                      <a:lnTo>
                        <a:pt x="3044" y="2452"/>
                      </a:lnTo>
                      <a:lnTo>
                        <a:pt x="3040" y="2459"/>
                      </a:lnTo>
                      <a:lnTo>
                        <a:pt x="3038" y="2467"/>
                      </a:lnTo>
                      <a:lnTo>
                        <a:pt x="3038" y="2467"/>
                      </a:lnTo>
                      <a:lnTo>
                        <a:pt x="3038" y="2473"/>
                      </a:lnTo>
                      <a:lnTo>
                        <a:pt x="3040" y="2478"/>
                      </a:lnTo>
                      <a:lnTo>
                        <a:pt x="3043" y="2488"/>
                      </a:lnTo>
                      <a:lnTo>
                        <a:pt x="3043" y="2493"/>
                      </a:lnTo>
                      <a:lnTo>
                        <a:pt x="3041" y="2498"/>
                      </a:lnTo>
                      <a:lnTo>
                        <a:pt x="3036" y="2501"/>
                      </a:lnTo>
                      <a:lnTo>
                        <a:pt x="3028" y="2502"/>
                      </a:lnTo>
                      <a:lnTo>
                        <a:pt x="3028" y="2502"/>
                      </a:lnTo>
                      <a:lnTo>
                        <a:pt x="3002" y="2507"/>
                      </a:lnTo>
                      <a:lnTo>
                        <a:pt x="2985" y="2543"/>
                      </a:lnTo>
                      <a:lnTo>
                        <a:pt x="2985" y="2543"/>
                      </a:lnTo>
                      <a:lnTo>
                        <a:pt x="2955" y="2533"/>
                      </a:lnTo>
                      <a:lnTo>
                        <a:pt x="2939" y="2527"/>
                      </a:lnTo>
                      <a:lnTo>
                        <a:pt x="2934" y="2525"/>
                      </a:lnTo>
                      <a:lnTo>
                        <a:pt x="2934" y="2525"/>
                      </a:lnTo>
                      <a:lnTo>
                        <a:pt x="2936" y="2525"/>
                      </a:lnTo>
                      <a:lnTo>
                        <a:pt x="2939" y="2525"/>
                      </a:lnTo>
                      <a:lnTo>
                        <a:pt x="2942" y="2520"/>
                      </a:lnTo>
                      <a:lnTo>
                        <a:pt x="2952" y="2504"/>
                      </a:lnTo>
                      <a:lnTo>
                        <a:pt x="2962" y="2481"/>
                      </a:lnTo>
                      <a:lnTo>
                        <a:pt x="2962" y="2481"/>
                      </a:lnTo>
                      <a:lnTo>
                        <a:pt x="2962" y="2476"/>
                      </a:lnTo>
                      <a:lnTo>
                        <a:pt x="2959" y="2468"/>
                      </a:lnTo>
                      <a:lnTo>
                        <a:pt x="2957" y="2464"/>
                      </a:lnTo>
                      <a:lnTo>
                        <a:pt x="2954" y="2460"/>
                      </a:lnTo>
                      <a:lnTo>
                        <a:pt x="2949" y="2459"/>
                      </a:lnTo>
                      <a:lnTo>
                        <a:pt x="2944" y="2459"/>
                      </a:lnTo>
                      <a:lnTo>
                        <a:pt x="2944" y="2459"/>
                      </a:lnTo>
                      <a:lnTo>
                        <a:pt x="2915" y="2467"/>
                      </a:lnTo>
                      <a:lnTo>
                        <a:pt x="2899" y="2472"/>
                      </a:lnTo>
                      <a:lnTo>
                        <a:pt x="2876" y="2472"/>
                      </a:lnTo>
                      <a:lnTo>
                        <a:pt x="2873" y="2454"/>
                      </a:lnTo>
                      <a:lnTo>
                        <a:pt x="2873" y="2454"/>
                      </a:lnTo>
                      <a:lnTo>
                        <a:pt x="2873" y="2434"/>
                      </a:lnTo>
                      <a:lnTo>
                        <a:pt x="2874" y="2417"/>
                      </a:lnTo>
                      <a:lnTo>
                        <a:pt x="2876" y="2400"/>
                      </a:lnTo>
                      <a:lnTo>
                        <a:pt x="2876" y="2400"/>
                      </a:lnTo>
                      <a:lnTo>
                        <a:pt x="2878" y="2387"/>
                      </a:lnTo>
                      <a:lnTo>
                        <a:pt x="2878" y="2376"/>
                      </a:lnTo>
                      <a:lnTo>
                        <a:pt x="2876" y="2365"/>
                      </a:lnTo>
                      <a:lnTo>
                        <a:pt x="2876" y="2365"/>
                      </a:lnTo>
                      <a:lnTo>
                        <a:pt x="2870" y="2355"/>
                      </a:lnTo>
                      <a:lnTo>
                        <a:pt x="2863" y="2347"/>
                      </a:lnTo>
                      <a:lnTo>
                        <a:pt x="2858" y="2344"/>
                      </a:lnTo>
                      <a:lnTo>
                        <a:pt x="2853" y="2342"/>
                      </a:lnTo>
                      <a:lnTo>
                        <a:pt x="2853" y="2342"/>
                      </a:lnTo>
                      <a:lnTo>
                        <a:pt x="2849" y="2340"/>
                      </a:lnTo>
                      <a:lnTo>
                        <a:pt x="2842" y="2342"/>
                      </a:lnTo>
                      <a:lnTo>
                        <a:pt x="2826" y="2345"/>
                      </a:lnTo>
                      <a:lnTo>
                        <a:pt x="2816" y="2345"/>
                      </a:lnTo>
                      <a:lnTo>
                        <a:pt x="2806" y="2345"/>
                      </a:lnTo>
                      <a:lnTo>
                        <a:pt x="2797" y="2342"/>
                      </a:lnTo>
                      <a:lnTo>
                        <a:pt x="2787" y="2337"/>
                      </a:lnTo>
                      <a:lnTo>
                        <a:pt x="2787" y="2337"/>
                      </a:lnTo>
                      <a:lnTo>
                        <a:pt x="2766" y="2324"/>
                      </a:lnTo>
                      <a:lnTo>
                        <a:pt x="2743" y="2316"/>
                      </a:lnTo>
                      <a:lnTo>
                        <a:pt x="2732" y="2313"/>
                      </a:lnTo>
                      <a:lnTo>
                        <a:pt x="2722" y="2310"/>
                      </a:lnTo>
                      <a:lnTo>
                        <a:pt x="2714" y="2310"/>
                      </a:lnTo>
                      <a:lnTo>
                        <a:pt x="2706" y="2311"/>
                      </a:lnTo>
                      <a:lnTo>
                        <a:pt x="2706" y="2311"/>
                      </a:lnTo>
                      <a:lnTo>
                        <a:pt x="2693" y="2313"/>
                      </a:lnTo>
                      <a:lnTo>
                        <a:pt x="2682" y="2316"/>
                      </a:lnTo>
                      <a:lnTo>
                        <a:pt x="2674" y="2315"/>
                      </a:lnTo>
                      <a:lnTo>
                        <a:pt x="2672" y="2313"/>
                      </a:lnTo>
                      <a:lnTo>
                        <a:pt x="2670" y="2311"/>
                      </a:lnTo>
                      <a:lnTo>
                        <a:pt x="2670" y="2311"/>
                      </a:lnTo>
                      <a:lnTo>
                        <a:pt x="2669" y="2303"/>
                      </a:lnTo>
                      <a:lnTo>
                        <a:pt x="2664" y="2292"/>
                      </a:lnTo>
                      <a:lnTo>
                        <a:pt x="2651" y="2260"/>
                      </a:lnTo>
                      <a:lnTo>
                        <a:pt x="2630" y="2217"/>
                      </a:lnTo>
                      <a:lnTo>
                        <a:pt x="2630" y="2217"/>
                      </a:lnTo>
                      <a:lnTo>
                        <a:pt x="2630" y="2214"/>
                      </a:lnTo>
                      <a:lnTo>
                        <a:pt x="2627" y="2209"/>
                      </a:lnTo>
                      <a:lnTo>
                        <a:pt x="2625" y="2208"/>
                      </a:lnTo>
                      <a:lnTo>
                        <a:pt x="2623" y="2209"/>
                      </a:lnTo>
                      <a:lnTo>
                        <a:pt x="2620" y="2213"/>
                      </a:lnTo>
                      <a:lnTo>
                        <a:pt x="2617" y="2221"/>
                      </a:lnTo>
                      <a:lnTo>
                        <a:pt x="2617" y="2221"/>
                      </a:lnTo>
                      <a:lnTo>
                        <a:pt x="2606" y="2258"/>
                      </a:lnTo>
                      <a:lnTo>
                        <a:pt x="2601" y="2271"/>
                      </a:lnTo>
                      <a:lnTo>
                        <a:pt x="2598" y="2274"/>
                      </a:lnTo>
                      <a:lnTo>
                        <a:pt x="2594" y="2274"/>
                      </a:lnTo>
                      <a:lnTo>
                        <a:pt x="2594" y="2274"/>
                      </a:lnTo>
                      <a:lnTo>
                        <a:pt x="2585" y="2274"/>
                      </a:lnTo>
                      <a:lnTo>
                        <a:pt x="2572" y="2271"/>
                      </a:lnTo>
                      <a:lnTo>
                        <a:pt x="2554" y="2266"/>
                      </a:lnTo>
                      <a:lnTo>
                        <a:pt x="2541" y="2195"/>
                      </a:lnTo>
                      <a:lnTo>
                        <a:pt x="2541" y="2195"/>
                      </a:lnTo>
                      <a:lnTo>
                        <a:pt x="2528" y="2200"/>
                      </a:lnTo>
                      <a:lnTo>
                        <a:pt x="2517" y="2206"/>
                      </a:lnTo>
                      <a:lnTo>
                        <a:pt x="2505" y="2213"/>
                      </a:lnTo>
                      <a:lnTo>
                        <a:pt x="2505" y="2213"/>
                      </a:lnTo>
                      <a:lnTo>
                        <a:pt x="2497" y="2216"/>
                      </a:lnTo>
                      <a:lnTo>
                        <a:pt x="2492" y="2217"/>
                      </a:lnTo>
                      <a:lnTo>
                        <a:pt x="2486" y="2217"/>
                      </a:lnTo>
                      <a:lnTo>
                        <a:pt x="2478" y="2221"/>
                      </a:lnTo>
                      <a:lnTo>
                        <a:pt x="2478" y="2221"/>
                      </a:lnTo>
                      <a:lnTo>
                        <a:pt x="2473" y="2224"/>
                      </a:lnTo>
                      <a:lnTo>
                        <a:pt x="2466" y="2226"/>
                      </a:lnTo>
                      <a:lnTo>
                        <a:pt x="2453" y="2226"/>
                      </a:lnTo>
                      <a:lnTo>
                        <a:pt x="2440" y="2224"/>
                      </a:lnTo>
                      <a:lnTo>
                        <a:pt x="2429" y="2221"/>
                      </a:lnTo>
                      <a:lnTo>
                        <a:pt x="2429" y="2221"/>
                      </a:lnTo>
                      <a:lnTo>
                        <a:pt x="2418" y="2216"/>
                      </a:lnTo>
                      <a:lnTo>
                        <a:pt x="2408" y="2211"/>
                      </a:lnTo>
                      <a:lnTo>
                        <a:pt x="2403" y="2209"/>
                      </a:lnTo>
                      <a:lnTo>
                        <a:pt x="2400" y="2209"/>
                      </a:lnTo>
                      <a:lnTo>
                        <a:pt x="2398" y="2211"/>
                      </a:lnTo>
                      <a:lnTo>
                        <a:pt x="2398" y="2217"/>
                      </a:lnTo>
                      <a:lnTo>
                        <a:pt x="2398" y="2217"/>
                      </a:lnTo>
                      <a:lnTo>
                        <a:pt x="2398" y="2222"/>
                      </a:lnTo>
                      <a:lnTo>
                        <a:pt x="2400" y="2227"/>
                      </a:lnTo>
                      <a:lnTo>
                        <a:pt x="2403" y="2234"/>
                      </a:lnTo>
                      <a:lnTo>
                        <a:pt x="2403" y="2237"/>
                      </a:lnTo>
                      <a:lnTo>
                        <a:pt x="2403" y="2242"/>
                      </a:lnTo>
                      <a:lnTo>
                        <a:pt x="2402" y="2248"/>
                      </a:lnTo>
                      <a:lnTo>
                        <a:pt x="2398" y="2256"/>
                      </a:lnTo>
                      <a:lnTo>
                        <a:pt x="2398" y="2256"/>
                      </a:lnTo>
                      <a:lnTo>
                        <a:pt x="2387" y="2279"/>
                      </a:lnTo>
                      <a:lnTo>
                        <a:pt x="2376" y="2292"/>
                      </a:lnTo>
                      <a:lnTo>
                        <a:pt x="2376" y="2292"/>
                      </a:lnTo>
                      <a:lnTo>
                        <a:pt x="2361" y="2311"/>
                      </a:lnTo>
                      <a:lnTo>
                        <a:pt x="2361" y="2311"/>
                      </a:lnTo>
                      <a:lnTo>
                        <a:pt x="2330" y="2319"/>
                      </a:lnTo>
                      <a:lnTo>
                        <a:pt x="2330" y="2319"/>
                      </a:lnTo>
                      <a:lnTo>
                        <a:pt x="2325" y="2319"/>
                      </a:lnTo>
                      <a:lnTo>
                        <a:pt x="2322" y="2316"/>
                      </a:lnTo>
                      <a:lnTo>
                        <a:pt x="2321" y="2313"/>
                      </a:lnTo>
                      <a:lnTo>
                        <a:pt x="2319" y="2308"/>
                      </a:lnTo>
                      <a:lnTo>
                        <a:pt x="2319" y="2307"/>
                      </a:lnTo>
                      <a:lnTo>
                        <a:pt x="2319" y="2307"/>
                      </a:lnTo>
                      <a:lnTo>
                        <a:pt x="2313" y="2324"/>
                      </a:lnTo>
                      <a:lnTo>
                        <a:pt x="2313" y="2324"/>
                      </a:lnTo>
                      <a:lnTo>
                        <a:pt x="2306" y="2347"/>
                      </a:lnTo>
                      <a:lnTo>
                        <a:pt x="2306" y="2360"/>
                      </a:lnTo>
                      <a:lnTo>
                        <a:pt x="2308" y="2368"/>
                      </a:lnTo>
                      <a:lnTo>
                        <a:pt x="2308" y="2378"/>
                      </a:lnTo>
                      <a:lnTo>
                        <a:pt x="2308" y="2378"/>
                      </a:lnTo>
                      <a:lnTo>
                        <a:pt x="2309" y="2389"/>
                      </a:lnTo>
                      <a:lnTo>
                        <a:pt x="2309" y="2397"/>
                      </a:lnTo>
                      <a:lnTo>
                        <a:pt x="2309" y="2404"/>
                      </a:lnTo>
                      <a:lnTo>
                        <a:pt x="2308" y="2408"/>
                      </a:lnTo>
                      <a:lnTo>
                        <a:pt x="2308" y="2408"/>
                      </a:lnTo>
                      <a:lnTo>
                        <a:pt x="2282" y="2464"/>
                      </a:lnTo>
                      <a:lnTo>
                        <a:pt x="2282" y="2464"/>
                      </a:lnTo>
                      <a:lnTo>
                        <a:pt x="2283" y="2462"/>
                      </a:lnTo>
                      <a:lnTo>
                        <a:pt x="2287" y="2460"/>
                      </a:lnTo>
                      <a:lnTo>
                        <a:pt x="2287" y="2462"/>
                      </a:lnTo>
                      <a:lnTo>
                        <a:pt x="2287" y="2465"/>
                      </a:lnTo>
                      <a:lnTo>
                        <a:pt x="2282" y="2476"/>
                      </a:lnTo>
                      <a:lnTo>
                        <a:pt x="2282" y="2476"/>
                      </a:lnTo>
                      <a:lnTo>
                        <a:pt x="2274" y="2491"/>
                      </a:lnTo>
                      <a:lnTo>
                        <a:pt x="2269" y="2502"/>
                      </a:lnTo>
                      <a:lnTo>
                        <a:pt x="2267" y="2512"/>
                      </a:lnTo>
                      <a:lnTo>
                        <a:pt x="2267" y="2520"/>
                      </a:lnTo>
                      <a:lnTo>
                        <a:pt x="2267" y="2520"/>
                      </a:lnTo>
                      <a:lnTo>
                        <a:pt x="2269" y="2525"/>
                      </a:lnTo>
                      <a:lnTo>
                        <a:pt x="2270" y="2527"/>
                      </a:lnTo>
                      <a:lnTo>
                        <a:pt x="2275" y="2530"/>
                      </a:lnTo>
                      <a:lnTo>
                        <a:pt x="2275" y="2530"/>
                      </a:lnTo>
                      <a:lnTo>
                        <a:pt x="2275" y="2530"/>
                      </a:lnTo>
                      <a:lnTo>
                        <a:pt x="2267" y="2535"/>
                      </a:lnTo>
                      <a:lnTo>
                        <a:pt x="2267" y="2535"/>
                      </a:lnTo>
                      <a:lnTo>
                        <a:pt x="2256" y="2540"/>
                      </a:lnTo>
                      <a:lnTo>
                        <a:pt x="2246" y="2540"/>
                      </a:lnTo>
                      <a:lnTo>
                        <a:pt x="2238" y="2540"/>
                      </a:lnTo>
                      <a:lnTo>
                        <a:pt x="2236" y="2540"/>
                      </a:lnTo>
                      <a:lnTo>
                        <a:pt x="2236" y="2540"/>
                      </a:lnTo>
                      <a:lnTo>
                        <a:pt x="2236" y="2535"/>
                      </a:lnTo>
                      <a:lnTo>
                        <a:pt x="2236" y="2530"/>
                      </a:lnTo>
                      <a:lnTo>
                        <a:pt x="2235" y="2523"/>
                      </a:lnTo>
                      <a:lnTo>
                        <a:pt x="2232" y="2519"/>
                      </a:lnTo>
                      <a:lnTo>
                        <a:pt x="2227" y="2514"/>
                      </a:lnTo>
                      <a:lnTo>
                        <a:pt x="2220" y="2512"/>
                      </a:lnTo>
                      <a:lnTo>
                        <a:pt x="2209" y="2512"/>
                      </a:lnTo>
                      <a:lnTo>
                        <a:pt x="2209" y="2512"/>
                      </a:lnTo>
                      <a:lnTo>
                        <a:pt x="2177" y="2517"/>
                      </a:lnTo>
                      <a:lnTo>
                        <a:pt x="2167" y="2517"/>
                      </a:lnTo>
                      <a:lnTo>
                        <a:pt x="2164" y="2515"/>
                      </a:lnTo>
                      <a:lnTo>
                        <a:pt x="2160" y="2512"/>
                      </a:lnTo>
                      <a:lnTo>
                        <a:pt x="2160" y="2512"/>
                      </a:lnTo>
                      <a:lnTo>
                        <a:pt x="2157" y="2507"/>
                      </a:lnTo>
                      <a:lnTo>
                        <a:pt x="2155" y="2502"/>
                      </a:lnTo>
                      <a:lnTo>
                        <a:pt x="2151" y="2489"/>
                      </a:lnTo>
                      <a:lnTo>
                        <a:pt x="2147" y="2478"/>
                      </a:lnTo>
                      <a:lnTo>
                        <a:pt x="2146" y="2476"/>
                      </a:lnTo>
                      <a:lnTo>
                        <a:pt x="2143" y="2476"/>
                      </a:lnTo>
                      <a:lnTo>
                        <a:pt x="2143" y="2476"/>
                      </a:lnTo>
                      <a:lnTo>
                        <a:pt x="2099" y="2493"/>
                      </a:lnTo>
                      <a:lnTo>
                        <a:pt x="2071" y="2506"/>
                      </a:lnTo>
                      <a:lnTo>
                        <a:pt x="2062" y="2510"/>
                      </a:lnTo>
                      <a:lnTo>
                        <a:pt x="2058" y="2514"/>
                      </a:lnTo>
                      <a:lnTo>
                        <a:pt x="2057" y="2517"/>
                      </a:lnTo>
                      <a:lnTo>
                        <a:pt x="2057" y="2517"/>
                      </a:lnTo>
                      <a:lnTo>
                        <a:pt x="2055" y="2522"/>
                      </a:lnTo>
                      <a:lnTo>
                        <a:pt x="2049" y="2530"/>
                      </a:lnTo>
                      <a:lnTo>
                        <a:pt x="2036" y="2544"/>
                      </a:lnTo>
                      <a:lnTo>
                        <a:pt x="2018" y="2561"/>
                      </a:lnTo>
                      <a:lnTo>
                        <a:pt x="1977" y="2476"/>
                      </a:lnTo>
                      <a:lnTo>
                        <a:pt x="1977" y="2476"/>
                      </a:lnTo>
                      <a:lnTo>
                        <a:pt x="1974" y="2467"/>
                      </a:lnTo>
                      <a:lnTo>
                        <a:pt x="1969" y="2457"/>
                      </a:lnTo>
                      <a:lnTo>
                        <a:pt x="1963" y="2449"/>
                      </a:lnTo>
                      <a:lnTo>
                        <a:pt x="1963" y="2449"/>
                      </a:lnTo>
                      <a:lnTo>
                        <a:pt x="1935" y="2417"/>
                      </a:lnTo>
                      <a:lnTo>
                        <a:pt x="1914" y="2391"/>
                      </a:lnTo>
                      <a:lnTo>
                        <a:pt x="1879" y="2444"/>
                      </a:lnTo>
                      <a:lnTo>
                        <a:pt x="1828" y="2423"/>
                      </a:lnTo>
                      <a:lnTo>
                        <a:pt x="1828" y="2423"/>
                      </a:lnTo>
                      <a:lnTo>
                        <a:pt x="1835" y="2418"/>
                      </a:lnTo>
                      <a:lnTo>
                        <a:pt x="1840" y="2413"/>
                      </a:lnTo>
                      <a:lnTo>
                        <a:pt x="1843" y="2408"/>
                      </a:lnTo>
                      <a:lnTo>
                        <a:pt x="1845" y="2404"/>
                      </a:lnTo>
                      <a:lnTo>
                        <a:pt x="1845" y="2400"/>
                      </a:lnTo>
                      <a:lnTo>
                        <a:pt x="1843" y="2397"/>
                      </a:lnTo>
                      <a:lnTo>
                        <a:pt x="1840" y="2396"/>
                      </a:lnTo>
                      <a:lnTo>
                        <a:pt x="1835" y="2394"/>
                      </a:lnTo>
                      <a:lnTo>
                        <a:pt x="1820" y="2391"/>
                      </a:lnTo>
                      <a:lnTo>
                        <a:pt x="1820" y="2391"/>
                      </a:lnTo>
                      <a:lnTo>
                        <a:pt x="1709" y="2383"/>
                      </a:lnTo>
                      <a:lnTo>
                        <a:pt x="1709" y="2383"/>
                      </a:lnTo>
                      <a:lnTo>
                        <a:pt x="1689" y="2371"/>
                      </a:lnTo>
                      <a:lnTo>
                        <a:pt x="1675" y="2365"/>
                      </a:lnTo>
                      <a:lnTo>
                        <a:pt x="1668" y="2363"/>
                      </a:lnTo>
                      <a:lnTo>
                        <a:pt x="1663" y="2365"/>
                      </a:lnTo>
                      <a:lnTo>
                        <a:pt x="1663" y="2365"/>
                      </a:lnTo>
                      <a:lnTo>
                        <a:pt x="1658" y="2368"/>
                      </a:lnTo>
                      <a:lnTo>
                        <a:pt x="1655" y="2371"/>
                      </a:lnTo>
                      <a:lnTo>
                        <a:pt x="1653" y="2373"/>
                      </a:lnTo>
                      <a:lnTo>
                        <a:pt x="1650" y="2373"/>
                      </a:lnTo>
                      <a:lnTo>
                        <a:pt x="1641" y="2368"/>
                      </a:lnTo>
                      <a:lnTo>
                        <a:pt x="1641" y="2368"/>
                      </a:lnTo>
                      <a:lnTo>
                        <a:pt x="1608" y="2355"/>
                      </a:lnTo>
                      <a:lnTo>
                        <a:pt x="1587" y="2347"/>
                      </a:lnTo>
                      <a:lnTo>
                        <a:pt x="1587" y="2347"/>
                      </a:lnTo>
                      <a:lnTo>
                        <a:pt x="1579" y="2344"/>
                      </a:lnTo>
                      <a:lnTo>
                        <a:pt x="1560" y="2337"/>
                      </a:lnTo>
                      <a:lnTo>
                        <a:pt x="1548" y="2332"/>
                      </a:lnTo>
                      <a:lnTo>
                        <a:pt x="1540" y="2328"/>
                      </a:lnTo>
                      <a:lnTo>
                        <a:pt x="1535" y="2321"/>
                      </a:lnTo>
                      <a:lnTo>
                        <a:pt x="1534" y="2318"/>
                      </a:lnTo>
                      <a:lnTo>
                        <a:pt x="1534" y="2315"/>
                      </a:lnTo>
                      <a:lnTo>
                        <a:pt x="1534" y="2315"/>
                      </a:lnTo>
                      <a:lnTo>
                        <a:pt x="1535" y="2305"/>
                      </a:lnTo>
                      <a:lnTo>
                        <a:pt x="1534" y="2302"/>
                      </a:lnTo>
                      <a:lnTo>
                        <a:pt x="1532" y="2300"/>
                      </a:lnTo>
                      <a:lnTo>
                        <a:pt x="1529" y="2298"/>
                      </a:lnTo>
                      <a:lnTo>
                        <a:pt x="1522" y="2297"/>
                      </a:lnTo>
                      <a:lnTo>
                        <a:pt x="1506" y="2297"/>
                      </a:lnTo>
                      <a:lnTo>
                        <a:pt x="1506" y="2297"/>
                      </a:lnTo>
                      <a:lnTo>
                        <a:pt x="1490" y="2295"/>
                      </a:lnTo>
                      <a:lnTo>
                        <a:pt x="1479" y="2294"/>
                      </a:lnTo>
                      <a:lnTo>
                        <a:pt x="1469" y="2294"/>
                      </a:lnTo>
                      <a:lnTo>
                        <a:pt x="1464" y="2295"/>
                      </a:lnTo>
                      <a:lnTo>
                        <a:pt x="1458" y="2297"/>
                      </a:lnTo>
                      <a:lnTo>
                        <a:pt x="1458" y="2297"/>
                      </a:lnTo>
                      <a:lnTo>
                        <a:pt x="1440" y="2305"/>
                      </a:lnTo>
                      <a:lnTo>
                        <a:pt x="1435" y="2307"/>
                      </a:lnTo>
                      <a:lnTo>
                        <a:pt x="1427" y="2307"/>
                      </a:lnTo>
                      <a:lnTo>
                        <a:pt x="1427" y="2307"/>
                      </a:lnTo>
                      <a:lnTo>
                        <a:pt x="1422" y="2307"/>
                      </a:lnTo>
                      <a:lnTo>
                        <a:pt x="1419" y="2308"/>
                      </a:lnTo>
                      <a:lnTo>
                        <a:pt x="1415" y="2311"/>
                      </a:lnTo>
                      <a:lnTo>
                        <a:pt x="1415" y="2311"/>
                      </a:lnTo>
                      <a:lnTo>
                        <a:pt x="1415" y="2311"/>
                      </a:lnTo>
                      <a:lnTo>
                        <a:pt x="1412" y="2307"/>
                      </a:lnTo>
                      <a:lnTo>
                        <a:pt x="1412" y="2307"/>
                      </a:lnTo>
                      <a:lnTo>
                        <a:pt x="1412" y="2302"/>
                      </a:lnTo>
                      <a:lnTo>
                        <a:pt x="1415" y="2295"/>
                      </a:lnTo>
                      <a:lnTo>
                        <a:pt x="1425" y="2284"/>
                      </a:lnTo>
                      <a:lnTo>
                        <a:pt x="1428" y="2277"/>
                      </a:lnTo>
                      <a:lnTo>
                        <a:pt x="1432" y="2273"/>
                      </a:lnTo>
                      <a:lnTo>
                        <a:pt x="1430" y="2266"/>
                      </a:lnTo>
                      <a:lnTo>
                        <a:pt x="1427" y="2261"/>
                      </a:lnTo>
                      <a:lnTo>
                        <a:pt x="1427" y="2261"/>
                      </a:lnTo>
                      <a:lnTo>
                        <a:pt x="1420" y="2258"/>
                      </a:lnTo>
                      <a:lnTo>
                        <a:pt x="1417" y="2256"/>
                      </a:lnTo>
                      <a:lnTo>
                        <a:pt x="1414" y="2256"/>
                      </a:lnTo>
                      <a:lnTo>
                        <a:pt x="1414" y="2256"/>
                      </a:lnTo>
                      <a:lnTo>
                        <a:pt x="1412" y="2256"/>
                      </a:lnTo>
                      <a:lnTo>
                        <a:pt x="1409" y="2248"/>
                      </a:lnTo>
                      <a:lnTo>
                        <a:pt x="1409" y="2248"/>
                      </a:lnTo>
                      <a:lnTo>
                        <a:pt x="1406" y="2240"/>
                      </a:lnTo>
                      <a:lnTo>
                        <a:pt x="1402" y="2232"/>
                      </a:lnTo>
                      <a:lnTo>
                        <a:pt x="1401" y="2217"/>
                      </a:lnTo>
                      <a:lnTo>
                        <a:pt x="1399" y="2198"/>
                      </a:lnTo>
                      <a:lnTo>
                        <a:pt x="1381" y="2177"/>
                      </a:lnTo>
                      <a:lnTo>
                        <a:pt x="1381" y="2127"/>
                      </a:lnTo>
                      <a:lnTo>
                        <a:pt x="1381" y="2127"/>
                      </a:lnTo>
                      <a:lnTo>
                        <a:pt x="1377" y="2124"/>
                      </a:lnTo>
                      <a:lnTo>
                        <a:pt x="1364" y="2116"/>
                      </a:lnTo>
                      <a:lnTo>
                        <a:pt x="1357" y="2111"/>
                      </a:lnTo>
                      <a:lnTo>
                        <a:pt x="1351" y="2104"/>
                      </a:lnTo>
                      <a:lnTo>
                        <a:pt x="1347" y="2098"/>
                      </a:lnTo>
                      <a:lnTo>
                        <a:pt x="1346" y="2091"/>
                      </a:lnTo>
                      <a:lnTo>
                        <a:pt x="1346" y="2091"/>
                      </a:lnTo>
                      <a:lnTo>
                        <a:pt x="1346" y="2085"/>
                      </a:lnTo>
                      <a:lnTo>
                        <a:pt x="1349" y="2077"/>
                      </a:lnTo>
                      <a:lnTo>
                        <a:pt x="1352" y="2059"/>
                      </a:lnTo>
                      <a:lnTo>
                        <a:pt x="1354" y="2052"/>
                      </a:lnTo>
                      <a:lnTo>
                        <a:pt x="1354" y="2046"/>
                      </a:lnTo>
                      <a:lnTo>
                        <a:pt x="1351" y="2041"/>
                      </a:lnTo>
                      <a:lnTo>
                        <a:pt x="1346" y="2038"/>
                      </a:lnTo>
                      <a:lnTo>
                        <a:pt x="1346" y="2038"/>
                      </a:lnTo>
                      <a:lnTo>
                        <a:pt x="1315" y="2031"/>
                      </a:lnTo>
                      <a:lnTo>
                        <a:pt x="1302" y="2028"/>
                      </a:lnTo>
                      <a:lnTo>
                        <a:pt x="1296" y="2025"/>
                      </a:lnTo>
                      <a:lnTo>
                        <a:pt x="1292" y="2020"/>
                      </a:lnTo>
                      <a:lnTo>
                        <a:pt x="1292" y="2020"/>
                      </a:lnTo>
                      <a:lnTo>
                        <a:pt x="1284" y="2010"/>
                      </a:lnTo>
                      <a:lnTo>
                        <a:pt x="1275" y="2001"/>
                      </a:lnTo>
                      <a:lnTo>
                        <a:pt x="1266" y="1991"/>
                      </a:lnTo>
                      <a:lnTo>
                        <a:pt x="1263" y="1986"/>
                      </a:lnTo>
                      <a:lnTo>
                        <a:pt x="1260" y="1980"/>
                      </a:lnTo>
                      <a:lnTo>
                        <a:pt x="1260" y="1980"/>
                      </a:lnTo>
                      <a:lnTo>
                        <a:pt x="1260" y="1973"/>
                      </a:lnTo>
                      <a:lnTo>
                        <a:pt x="1263" y="1968"/>
                      </a:lnTo>
                      <a:lnTo>
                        <a:pt x="1266" y="1963"/>
                      </a:lnTo>
                      <a:lnTo>
                        <a:pt x="1270" y="1960"/>
                      </a:lnTo>
                      <a:lnTo>
                        <a:pt x="1273" y="1959"/>
                      </a:lnTo>
                      <a:lnTo>
                        <a:pt x="1271" y="1959"/>
                      </a:lnTo>
                      <a:lnTo>
                        <a:pt x="1257" y="1962"/>
                      </a:lnTo>
                      <a:lnTo>
                        <a:pt x="1257" y="1962"/>
                      </a:lnTo>
                      <a:lnTo>
                        <a:pt x="1221" y="1970"/>
                      </a:lnTo>
                      <a:lnTo>
                        <a:pt x="1221" y="1970"/>
                      </a:lnTo>
                      <a:lnTo>
                        <a:pt x="1223" y="1973"/>
                      </a:lnTo>
                      <a:lnTo>
                        <a:pt x="1228" y="1981"/>
                      </a:lnTo>
                      <a:lnTo>
                        <a:pt x="1228" y="1984"/>
                      </a:lnTo>
                      <a:lnTo>
                        <a:pt x="1228" y="1989"/>
                      </a:lnTo>
                      <a:lnTo>
                        <a:pt x="1226" y="1994"/>
                      </a:lnTo>
                      <a:lnTo>
                        <a:pt x="1221" y="1997"/>
                      </a:lnTo>
                      <a:lnTo>
                        <a:pt x="1221" y="1997"/>
                      </a:lnTo>
                      <a:lnTo>
                        <a:pt x="1210" y="2001"/>
                      </a:lnTo>
                      <a:lnTo>
                        <a:pt x="1205" y="2001"/>
                      </a:lnTo>
                      <a:lnTo>
                        <a:pt x="1198" y="2001"/>
                      </a:lnTo>
                      <a:lnTo>
                        <a:pt x="1189" y="2002"/>
                      </a:lnTo>
                      <a:lnTo>
                        <a:pt x="1189" y="2002"/>
                      </a:lnTo>
                      <a:lnTo>
                        <a:pt x="1182" y="2002"/>
                      </a:lnTo>
                      <a:lnTo>
                        <a:pt x="1177" y="2001"/>
                      </a:lnTo>
                      <a:lnTo>
                        <a:pt x="1169" y="1994"/>
                      </a:lnTo>
                      <a:lnTo>
                        <a:pt x="1168" y="1992"/>
                      </a:lnTo>
                      <a:lnTo>
                        <a:pt x="1164" y="1992"/>
                      </a:lnTo>
                      <a:lnTo>
                        <a:pt x="1161" y="1997"/>
                      </a:lnTo>
                      <a:lnTo>
                        <a:pt x="1158" y="2007"/>
                      </a:lnTo>
                      <a:lnTo>
                        <a:pt x="1158" y="2007"/>
                      </a:lnTo>
                      <a:lnTo>
                        <a:pt x="1155" y="2017"/>
                      </a:lnTo>
                      <a:lnTo>
                        <a:pt x="1155" y="2025"/>
                      </a:lnTo>
                      <a:lnTo>
                        <a:pt x="1155" y="2036"/>
                      </a:lnTo>
                      <a:lnTo>
                        <a:pt x="1155" y="2039"/>
                      </a:lnTo>
                      <a:lnTo>
                        <a:pt x="1153" y="2043"/>
                      </a:lnTo>
                      <a:lnTo>
                        <a:pt x="1148" y="2046"/>
                      </a:lnTo>
                      <a:lnTo>
                        <a:pt x="1140" y="2051"/>
                      </a:lnTo>
                      <a:lnTo>
                        <a:pt x="1140" y="2051"/>
                      </a:lnTo>
                      <a:lnTo>
                        <a:pt x="1132" y="2056"/>
                      </a:lnTo>
                      <a:lnTo>
                        <a:pt x="1126" y="2060"/>
                      </a:lnTo>
                      <a:lnTo>
                        <a:pt x="1119" y="2067"/>
                      </a:lnTo>
                      <a:lnTo>
                        <a:pt x="1117" y="2069"/>
                      </a:lnTo>
                      <a:lnTo>
                        <a:pt x="1116" y="2069"/>
                      </a:lnTo>
                      <a:lnTo>
                        <a:pt x="1108" y="2065"/>
                      </a:lnTo>
                      <a:lnTo>
                        <a:pt x="1108" y="2065"/>
                      </a:lnTo>
                      <a:lnTo>
                        <a:pt x="1093" y="2052"/>
                      </a:lnTo>
                      <a:lnTo>
                        <a:pt x="1088" y="2051"/>
                      </a:lnTo>
                      <a:lnTo>
                        <a:pt x="1085" y="2051"/>
                      </a:lnTo>
                      <a:lnTo>
                        <a:pt x="1082" y="2051"/>
                      </a:lnTo>
                      <a:lnTo>
                        <a:pt x="1082" y="2051"/>
                      </a:lnTo>
                      <a:lnTo>
                        <a:pt x="1079" y="2054"/>
                      </a:lnTo>
                      <a:lnTo>
                        <a:pt x="1074" y="2059"/>
                      </a:lnTo>
                      <a:lnTo>
                        <a:pt x="1062" y="2075"/>
                      </a:lnTo>
                      <a:lnTo>
                        <a:pt x="1053" y="2091"/>
                      </a:lnTo>
                      <a:lnTo>
                        <a:pt x="1041" y="2104"/>
                      </a:lnTo>
                      <a:lnTo>
                        <a:pt x="1041" y="2104"/>
                      </a:lnTo>
                      <a:lnTo>
                        <a:pt x="1036" y="2109"/>
                      </a:lnTo>
                      <a:lnTo>
                        <a:pt x="1030" y="2109"/>
                      </a:lnTo>
                      <a:lnTo>
                        <a:pt x="1017" y="2109"/>
                      </a:lnTo>
                      <a:lnTo>
                        <a:pt x="1011" y="2109"/>
                      </a:lnTo>
                      <a:lnTo>
                        <a:pt x="1007" y="2111"/>
                      </a:lnTo>
                      <a:lnTo>
                        <a:pt x="1006" y="2116"/>
                      </a:lnTo>
                      <a:lnTo>
                        <a:pt x="1006" y="2122"/>
                      </a:lnTo>
                      <a:lnTo>
                        <a:pt x="1006" y="2122"/>
                      </a:lnTo>
                      <a:lnTo>
                        <a:pt x="1007" y="2137"/>
                      </a:lnTo>
                      <a:lnTo>
                        <a:pt x="1009" y="2145"/>
                      </a:lnTo>
                      <a:lnTo>
                        <a:pt x="1006" y="2153"/>
                      </a:lnTo>
                      <a:lnTo>
                        <a:pt x="1001" y="2167"/>
                      </a:lnTo>
                      <a:lnTo>
                        <a:pt x="1001" y="2167"/>
                      </a:lnTo>
                      <a:lnTo>
                        <a:pt x="996" y="2183"/>
                      </a:lnTo>
                      <a:lnTo>
                        <a:pt x="994" y="2193"/>
                      </a:lnTo>
                      <a:lnTo>
                        <a:pt x="994" y="2203"/>
                      </a:lnTo>
                      <a:lnTo>
                        <a:pt x="993" y="2221"/>
                      </a:lnTo>
                      <a:lnTo>
                        <a:pt x="993" y="2221"/>
                      </a:lnTo>
                      <a:lnTo>
                        <a:pt x="991" y="2230"/>
                      </a:lnTo>
                      <a:lnTo>
                        <a:pt x="993" y="2237"/>
                      </a:lnTo>
                      <a:lnTo>
                        <a:pt x="994" y="2239"/>
                      </a:lnTo>
                      <a:lnTo>
                        <a:pt x="996" y="2240"/>
                      </a:lnTo>
                      <a:lnTo>
                        <a:pt x="998" y="2242"/>
                      </a:lnTo>
                      <a:lnTo>
                        <a:pt x="998" y="2242"/>
                      </a:lnTo>
                      <a:lnTo>
                        <a:pt x="988" y="2253"/>
                      </a:lnTo>
                      <a:lnTo>
                        <a:pt x="988" y="2253"/>
                      </a:lnTo>
                      <a:lnTo>
                        <a:pt x="972" y="2268"/>
                      </a:lnTo>
                      <a:lnTo>
                        <a:pt x="956" y="2282"/>
                      </a:lnTo>
                      <a:lnTo>
                        <a:pt x="930" y="2302"/>
                      </a:lnTo>
                      <a:lnTo>
                        <a:pt x="930" y="2302"/>
                      </a:lnTo>
                      <a:lnTo>
                        <a:pt x="922" y="2305"/>
                      </a:lnTo>
                      <a:lnTo>
                        <a:pt x="912" y="2308"/>
                      </a:lnTo>
                      <a:lnTo>
                        <a:pt x="886" y="2311"/>
                      </a:lnTo>
                      <a:lnTo>
                        <a:pt x="854" y="2315"/>
                      </a:lnTo>
                      <a:lnTo>
                        <a:pt x="800" y="2311"/>
                      </a:lnTo>
                      <a:lnTo>
                        <a:pt x="800" y="2311"/>
                      </a:lnTo>
                      <a:lnTo>
                        <a:pt x="756" y="2269"/>
                      </a:lnTo>
                      <a:lnTo>
                        <a:pt x="724" y="2239"/>
                      </a:lnTo>
                      <a:lnTo>
                        <a:pt x="711" y="2227"/>
                      </a:lnTo>
                      <a:lnTo>
                        <a:pt x="701" y="2221"/>
                      </a:lnTo>
                      <a:lnTo>
                        <a:pt x="701" y="2221"/>
                      </a:lnTo>
                      <a:lnTo>
                        <a:pt x="687" y="2214"/>
                      </a:lnTo>
                      <a:lnTo>
                        <a:pt x="672" y="2206"/>
                      </a:lnTo>
                      <a:lnTo>
                        <a:pt x="662" y="2198"/>
                      </a:lnTo>
                      <a:lnTo>
                        <a:pt x="661" y="2193"/>
                      </a:lnTo>
                      <a:lnTo>
                        <a:pt x="661" y="2190"/>
                      </a:lnTo>
                      <a:lnTo>
                        <a:pt x="661" y="2190"/>
                      </a:lnTo>
                      <a:lnTo>
                        <a:pt x="662" y="2187"/>
                      </a:lnTo>
                      <a:lnTo>
                        <a:pt x="661" y="2182"/>
                      </a:lnTo>
                      <a:lnTo>
                        <a:pt x="658" y="2174"/>
                      </a:lnTo>
                      <a:lnTo>
                        <a:pt x="653" y="2162"/>
                      </a:lnTo>
                      <a:lnTo>
                        <a:pt x="607" y="2203"/>
                      </a:lnTo>
                      <a:lnTo>
                        <a:pt x="585" y="2145"/>
                      </a:lnTo>
                      <a:lnTo>
                        <a:pt x="585" y="2145"/>
                      </a:lnTo>
                      <a:lnTo>
                        <a:pt x="573" y="2137"/>
                      </a:lnTo>
                      <a:lnTo>
                        <a:pt x="564" y="2132"/>
                      </a:lnTo>
                      <a:lnTo>
                        <a:pt x="554" y="2130"/>
                      </a:lnTo>
                      <a:lnTo>
                        <a:pt x="544" y="2132"/>
                      </a:lnTo>
                      <a:lnTo>
                        <a:pt x="544" y="2132"/>
                      </a:lnTo>
                      <a:lnTo>
                        <a:pt x="539" y="2133"/>
                      </a:lnTo>
                      <a:lnTo>
                        <a:pt x="535" y="2132"/>
                      </a:lnTo>
                      <a:lnTo>
                        <a:pt x="528" y="2130"/>
                      </a:lnTo>
                      <a:lnTo>
                        <a:pt x="523" y="2128"/>
                      </a:lnTo>
                      <a:lnTo>
                        <a:pt x="517" y="2120"/>
                      </a:lnTo>
                      <a:lnTo>
                        <a:pt x="513" y="2117"/>
                      </a:lnTo>
                      <a:lnTo>
                        <a:pt x="513" y="2114"/>
                      </a:lnTo>
                      <a:lnTo>
                        <a:pt x="513" y="2114"/>
                      </a:lnTo>
                      <a:lnTo>
                        <a:pt x="517" y="2094"/>
                      </a:lnTo>
                      <a:lnTo>
                        <a:pt x="517" y="2090"/>
                      </a:lnTo>
                      <a:lnTo>
                        <a:pt x="515" y="2088"/>
                      </a:lnTo>
                      <a:lnTo>
                        <a:pt x="513" y="2088"/>
                      </a:lnTo>
                      <a:lnTo>
                        <a:pt x="509" y="2091"/>
                      </a:lnTo>
                      <a:lnTo>
                        <a:pt x="509" y="2091"/>
                      </a:lnTo>
                      <a:lnTo>
                        <a:pt x="504" y="2096"/>
                      </a:lnTo>
                      <a:lnTo>
                        <a:pt x="497" y="2099"/>
                      </a:lnTo>
                      <a:lnTo>
                        <a:pt x="484" y="2103"/>
                      </a:lnTo>
                      <a:lnTo>
                        <a:pt x="479" y="2104"/>
                      </a:lnTo>
                      <a:lnTo>
                        <a:pt x="475" y="2106"/>
                      </a:lnTo>
                      <a:lnTo>
                        <a:pt x="473" y="2109"/>
                      </a:lnTo>
                      <a:lnTo>
                        <a:pt x="473" y="2114"/>
                      </a:lnTo>
                      <a:lnTo>
                        <a:pt x="473" y="2114"/>
                      </a:lnTo>
                      <a:lnTo>
                        <a:pt x="476" y="2127"/>
                      </a:lnTo>
                      <a:lnTo>
                        <a:pt x="476" y="2141"/>
                      </a:lnTo>
                      <a:lnTo>
                        <a:pt x="478" y="2159"/>
                      </a:lnTo>
                      <a:lnTo>
                        <a:pt x="478" y="2159"/>
                      </a:lnTo>
                      <a:lnTo>
                        <a:pt x="468" y="2153"/>
                      </a:lnTo>
                      <a:lnTo>
                        <a:pt x="458" y="2150"/>
                      </a:lnTo>
                      <a:lnTo>
                        <a:pt x="454" y="2148"/>
                      </a:lnTo>
                      <a:lnTo>
                        <a:pt x="450" y="2150"/>
                      </a:lnTo>
                      <a:lnTo>
                        <a:pt x="450" y="2150"/>
                      </a:lnTo>
                      <a:lnTo>
                        <a:pt x="447" y="2151"/>
                      </a:lnTo>
                      <a:lnTo>
                        <a:pt x="441" y="2151"/>
                      </a:lnTo>
                      <a:lnTo>
                        <a:pt x="429" y="2150"/>
                      </a:lnTo>
                      <a:lnTo>
                        <a:pt x="415" y="2145"/>
                      </a:lnTo>
                      <a:lnTo>
                        <a:pt x="415" y="2145"/>
                      </a:lnTo>
                      <a:lnTo>
                        <a:pt x="411" y="2145"/>
                      </a:lnTo>
                      <a:lnTo>
                        <a:pt x="407" y="2145"/>
                      </a:lnTo>
                      <a:lnTo>
                        <a:pt x="403" y="2145"/>
                      </a:lnTo>
                      <a:lnTo>
                        <a:pt x="402" y="2146"/>
                      </a:lnTo>
                      <a:lnTo>
                        <a:pt x="400" y="2150"/>
                      </a:lnTo>
                      <a:lnTo>
                        <a:pt x="402" y="2154"/>
                      </a:lnTo>
                      <a:lnTo>
                        <a:pt x="402" y="2154"/>
                      </a:lnTo>
                      <a:lnTo>
                        <a:pt x="402" y="2159"/>
                      </a:lnTo>
                      <a:lnTo>
                        <a:pt x="402" y="2164"/>
                      </a:lnTo>
                      <a:lnTo>
                        <a:pt x="398" y="2175"/>
                      </a:lnTo>
                      <a:lnTo>
                        <a:pt x="394" y="2182"/>
                      </a:lnTo>
                      <a:lnTo>
                        <a:pt x="392" y="2185"/>
                      </a:lnTo>
                      <a:lnTo>
                        <a:pt x="392" y="2213"/>
                      </a:lnTo>
                      <a:lnTo>
                        <a:pt x="392" y="2213"/>
                      </a:lnTo>
                      <a:lnTo>
                        <a:pt x="381" y="2214"/>
                      </a:lnTo>
                      <a:lnTo>
                        <a:pt x="368" y="2213"/>
                      </a:lnTo>
                      <a:lnTo>
                        <a:pt x="355" y="2211"/>
                      </a:lnTo>
                      <a:lnTo>
                        <a:pt x="342" y="2206"/>
                      </a:lnTo>
                      <a:lnTo>
                        <a:pt x="324" y="2198"/>
                      </a:lnTo>
                      <a:lnTo>
                        <a:pt x="316" y="2195"/>
                      </a:lnTo>
                      <a:lnTo>
                        <a:pt x="352" y="2159"/>
                      </a:lnTo>
                      <a:lnTo>
                        <a:pt x="352" y="2159"/>
                      </a:lnTo>
                      <a:lnTo>
                        <a:pt x="343" y="2146"/>
                      </a:lnTo>
                      <a:lnTo>
                        <a:pt x="337" y="2138"/>
                      </a:lnTo>
                      <a:lnTo>
                        <a:pt x="334" y="2137"/>
                      </a:lnTo>
                      <a:lnTo>
                        <a:pt x="330" y="2137"/>
                      </a:lnTo>
                      <a:lnTo>
                        <a:pt x="330" y="2137"/>
                      </a:lnTo>
                      <a:lnTo>
                        <a:pt x="324" y="2137"/>
                      </a:lnTo>
                      <a:lnTo>
                        <a:pt x="316" y="2137"/>
                      </a:lnTo>
                      <a:lnTo>
                        <a:pt x="293" y="2135"/>
                      </a:lnTo>
                      <a:lnTo>
                        <a:pt x="262" y="2132"/>
                      </a:lnTo>
                      <a:lnTo>
                        <a:pt x="262" y="2132"/>
                      </a:lnTo>
                      <a:lnTo>
                        <a:pt x="261" y="2151"/>
                      </a:lnTo>
                      <a:lnTo>
                        <a:pt x="261" y="2166"/>
                      </a:lnTo>
                      <a:lnTo>
                        <a:pt x="261" y="2172"/>
                      </a:lnTo>
                      <a:lnTo>
                        <a:pt x="262" y="2177"/>
                      </a:lnTo>
                      <a:lnTo>
                        <a:pt x="262" y="2177"/>
                      </a:lnTo>
                      <a:lnTo>
                        <a:pt x="262" y="2179"/>
                      </a:lnTo>
                      <a:lnTo>
                        <a:pt x="262" y="2180"/>
                      </a:lnTo>
                      <a:lnTo>
                        <a:pt x="256" y="2180"/>
                      </a:lnTo>
                      <a:lnTo>
                        <a:pt x="253" y="2182"/>
                      </a:lnTo>
                      <a:lnTo>
                        <a:pt x="249" y="2183"/>
                      </a:lnTo>
                      <a:lnTo>
                        <a:pt x="248" y="2187"/>
                      </a:lnTo>
                      <a:lnTo>
                        <a:pt x="249" y="2195"/>
                      </a:lnTo>
                      <a:lnTo>
                        <a:pt x="249" y="2195"/>
                      </a:lnTo>
                      <a:lnTo>
                        <a:pt x="254" y="2216"/>
                      </a:lnTo>
                      <a:lnTo>
                        <a:pt x="253" y="2224"/>
                      </a:lnTo>
                      <a:lnTo>
                        <a:pt x="249" y="2235"/>
                      </a:lnTo>
                      <a:lnTo>
                        <a:pt x="249" y="2235"/>
                      </a:lnTo>
                      <a:lnTo>
                        <a:pt x="243" y="2245"/>
                      </a:lnTo>
                      <a:lnTo>
                        <a:pt x="237" y="2251"/>
                      </a:lnTo>
                      <a:lnTo>
                        <a:pt x="230" y="2258"/>
                      </a:lnTo>
                      <a:lnTo>
                        <a:pt x="227" y="2266"/>
                      </a:lnTo>
                      <a:lnTo>
                        <a:pt x="227" y="2266"/>
                      </a:lnTo>
                      <a:lnTo>
                        <a:pt x="225" y="2271"/>
                      </a:lnTo>
                      <a:lnTo>
                        <a:pt x="227" y="2269"/>
                      </a:lnTo>
                      <a:lnTo>
                        <a:pt x="222" y="2279"/>
                      </a:lnTo>
                      <a:lnTo>
                        <a:pt x="222" y="2279"/>
                      </a:lnTo>
                      <a:lnTo>
                        <a:pt x="214" y="2295"/>
                      </a:lnTo>
                      <a:lnTo>
                        <a:pt x="204" y="2310"/>
                      </a:lnTo>
                      <a:lnTo>
                        <a:pt x="196" y="2319"/>
                      </a:lnTo>
                      <a:lnTo>
                        <a:pt x="191" y="2329"/>
                      </a:lnTo>
                      <a:lnTo>
                        <a:pt x="191" y="2329"/>
                      </a:lnTo>
                      <a:lnTo>
                        <a:pt x="188" y="2332"/>
                      </a:lnTo>
                      <a:lnTo>
                        <a:pt x="183" y="2334"/>
                      </a:lnTo>
                      <a:lnTo>
                        <a:pt x="169" y="2337"/>
                      </a:lnTo>
                      <a:lnTo>
                        <a:pt x="160" y="2337"/>
                      </a:lnTo>
                      <a:lnTo>
                        <a:pt x="154" y="2337"/>
                      </a:lnTo>
                      <a:lnTo>
                        <a:pt x="149" y="2336"/>
                      </a:lnTo>
                      <a:lnTo>
                        <a:pt x="146" y="2332"/>
                      </a:lnTo>
                      <a:lnTo>
                        <a:pt x="146" y="2332"/>
                      </a:lnTo>
                      <a:lnTo>
                        <a:pt x="143" y="2326"/>
                      </a:lnTo>
                      <a:lnTo>
                        <a:pt x="139" y="2318"/>
                      </a:lnTo>
                      <a:lnTo>
                        <a:pt x="138" y="2315"/>
                      </a:lnTo>
                      <a:lnTo>
                        <a:pt x="135" y="2313"/>
                      </a:lnTo>
                      <a:lnTo>
                        <a:pt x="130" y="2313"/>
                      </a:lnTo>
                      <a:lnTo>
                        <a:pt x="123" y="2315"/>
                      </a:lnTo>
                      <a:lnTo>
                        <a:pt x="123" y="2315"/>
                      </a:lnTo>
                      <a:lnTo>
                        <a:pt x="117" y="2319"/>
                      </a:lnTo>
                      <a:lnTo>
                        <a:pt x="110" y="2324"/>
                      </a:lnTo>
                      <a:lnTo>
                        <a:pt x="99" y="2336"/>
                      </a:lnTo>
                      <a:lnTo>
                        <a:pt x="88" y="2350"/>
                      </a:lnTo>
                      <a:lnTo>
                        <a:pt x="88" y="2350"/>
                      </a:lnTo>
                      <a:lnTo>
                        <a:pt x="101" y="2368"/>
                      </a:lnTo>
                      <a:lnTo>
                        <a:pt x="107" y="2381"/>
                      </a:lnTo>
                      <a:lnTo>
                        <a:pt x="107" y="2386"/>
                      </a:lnTo>
                      <a:lnTo>
                        <a:pt x="107" y="2386"/>
                      </a:lnTo>
                      <a:lnTo>
                        <a:pt x="105" y="2387"/>
                      </a:lnTo>
                      <a:lnTo>
                        <a:pt x="105" y="2387"/>
                      </a:lnTo>
                      <a:lnTo>
                        <a:pt x="89" y="2384"/>
                      </a:lnTo>
                      <a:lnTo>
                        <a:pt x="79" y="2383"/>
                      </a:lnTo>
                      <a:lnTo>
                        <a:pt x="47" y="2289"/>
                      </a:lnTo>
                      <a:lnTo>
                        <a:pt x="47" y="2289"/>
                      </a:lnTo>
                      <a:lnTo>
                        <a:pt x="45" y="2285"/>
                      </a:lnTo>
                      <a:lnTo>
                        <a:pt x="42" y="2279"/>
                      </a:lnTo>
                      <a:lnTo>
                        <a:pt x="42" y="2274"/>
                      </a:lnTo>
                      <a:lnTo>
                        <a:pt x="42" y="2269"/>
                      </a:lnTo>
                      <a:lnTo>
                        <a:pt x="44" y="2264"/>
                      </a:lnTo>
                      <a:lnTo>
                        <a:pt x="47" y="2261"/>
                      </a:lnTo>
                      <a:lnTo>
                        <a:pt x="47" y="2261"/>
                      </a:lnTo>
                      <a:lnTo>
                        <a:pt x="60" y="2251"/>
                      </a:lnTo>
                      <a:lnTo>
                        <a:pt x="73" y="2240"/>
                      </a:lnTo>
                      <a:lnTo>
                        <a:pt x="88" y="2226"/>
                      </a:lnTo>
                      <a:lnTo>
                        <a:pt x="75" y="2185"/>
                      </a:lnTo>
                      <a:lnTo>
                        <a:pt x="7" y="2195"/>
                      </a:lnTo>
                      <a:lnTo>
                        <a:pt x="7" y="2195"/>
                      </a:lnTo>
                      <a:lnTo>
                        <a:pt x="5" y="2185"/>
                      </a:lnTo>
                      <a:lnTo>
                        <a:pt x="0" y="2164"/>
                      </a:lnTo>
                      <a:lnTo>
                        <a:pt x="0" y="2153"/>
                      </a:lnTo>
                      <a:lnTo>
                        <a:pt x="0" y="2143"/>
                      </a:lnTo>
                      <a:lnTo>
                        <a:pt x="2" y="2135"/>
                      </a:lnTo>
                      <a:lnTo>
                        <a:pt x="5" y="2133"/>
                      </a:lnTo>
                      <a:lnTo>
                        <a:pt x="7" y="2132"/>
                      </a:lnTo>
                      <a:lnTo>
                        <a:pt x="7" y="2132"/>
                      </a:lnTo>
                      <a:lnTo>
                        <a:pt x="24" y="2125"/>
                      </a:lnTo>
                      <a:lnTo>
                        <a:pt x="45" y="2114"/>
                      </a:lnTo>
                      <a:lnTo>
                        <a:pt x="70" y="2101"/>
                      </a:lnTo>
                      <a:lnTo>
                        <a:pt x="70" y="2101"/>
                      </a:lnTo>
                      <a:lnTo>
                        <a:pt x="67" y="2096"/>
                      </a:lnTo>
                      <a:lnTo>
                        <a:pt x="57" y="2085"/>
                      </a:lnTo>
                      <a:lnTo>
                        <a:pt x="49" y="2072"/>
                      </a:lnTo>
                      <a:lnTo>
                        <a:pt x="47" y="2065"/>
                      </a:lnTo>
                      <a:lnTo>
                        <a:pt x="47" y="2060"/>
                      </a:lnTo>
                      <a:lnTo>
                        <a:pt x="47" y="2060"/>
                      </a:lnTo>
                      <a:lnTo>
                        <a:pt x="57" y="2030"/>
                      </a:lnTo>
                      <a:lnTo>
                        <a:pt x="62" y="2010"/>
                      </a:lnTo>
                      <a:lnTo>
                        <a:pt x="79" y="2010"/>
                      </a:lnTo>
                      <a:lnTo>
                        <a:pt x="79" y="1962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grpSp>
              <p:nvGrpSpPr>
                <p:cNvPr id="469" name="Группа 468"/>
                <p:cNvGrpSpPr/>
                <p:nvPr/>
              </p:nvGrpSpPr>
              <p:grpSpPr>
                <a:xfrm rot="19590210">
                  <a:off x="3482721" y="-8773777"/>
                  <a:ext cx="5860207" cy="5296102"/>
                  <a:chOff x="5747512" y="2850521"/>
                  <a:chExt cx="933496" cy="795699"/>
                </a:xfrm>
                <a:grpFill/>
              </p:grpSpPr>
              <p:sp>
                <p:nvSpPr>
                  <p:cNvPr id="470" name="Freeform 44"/>
                  <p:cNvSpPr>
                    <a:spLocks/>
                  </p:cNvSpPr>
                  <p:nvPr/>
                </p:nvSpPr>
                <p:spPr bwMode="auto">
                  <a:xfrm>
                    <a:off x="5747512" y="2850521"/>
                    <a:ext cx="481341" cy="316305"/>
                  </a:xfrm>
                  <a:custGeom>
                    <a:avLst/>
                    <a:gdLst>
                      <a:gd name="T0" fmla="*/ 37 w 537"/>
                      <a:gd name="T1" fmla="*/ 146 h 363"/>
                      <a:gd name="T2" fmla="*/ 42 w 537"/>
                      <a:gd name="T3" fmla="*/ 113 h 363"/>
                      <a:gd name="T4" fmla="*/ 55 w 537"/>
                      <a:gd name="T5" fmla="*/ 119 h 363"/>
                      <a:gd name="T6" fmla="*/ 72 w 537"/>
                      <a:gd name="T7" fmla="*/ 126 h 363"/>
                      <a:gd name="T8" fmla="*/ 91 w 537"/>
                      <a:gd name="T9" fmla="*/ 130 h 363"/>
                      <a:gd name="T10" fmla="*/ 68 w 537"/>
                      <a:gd name="T11" fmla="*/ 102 h 363"/>
                      <a:gd name="T12" fmla="*/ 54 w 537"/>
                      <a:gd name="T13" fmla="*/ 91 h 363"/>
                      <a:gd name="T14" fmla="*/ 80 w 537"/>
                      <a:gd name="T15" fmla="*/ 91 h 363"/>
                      <a:gd name="T16" fmla="*/ 107 w 537"/>
                      <a:gd name="T17" fmla="*/ 89 h 363"/>
                      <a:gd name="T18" fmla="*/ 126 w 537"/>
                      <a:gd name="T19" fmla="*/ 70 h 363"/>
                      <a:gd name="T20" fmla="*/ 135 w 537"/>
                      <a:gd name="T21" fmla="*/ 50 h 363"/>
                      <a:gd name="T22" fmla="*/ 130 w 537"/>
                      <a:gd name="T23" fmla="*/ 26 h 363"/>
                      <a:gd name="T24" fmla="*/ 141 w 537"/>
                      <a:gd name="T25" fmla="*/ 0 h 363"/>
                      <a:gd name="T26" fmla="*/ 154 w 537"/>
                      <a:gd name="T27" fmla="*/ 22 h 363"/>
                      <a:gd name="T28" fmla="*/ 176 w 537"/>
                      <a:gd name="T29" fmla="*/ 37 h 363"/>
                      <a:gd name="T30" fmla="*/ 205 w 537"/>
                      <a:gd name="T31" fmla="*/ 50 h 363"/>
                      <a:gd name="T32" fmla="*/ 230 w 537"/>
                      <a:gd name="T33" fmla="*/ 43 h 363"/>
                      <a:gd name="T34" fmla="*/ 257 w 537"/>
                      <a:gd name="T35" fmla="*/ 59 h 363"/>
                      <a:gd name="T36" fmla="*/ 270 w 537"/>
                      <a:gd name="T37" fmla="*/ 89 h 363"/>
                      <a:gd name="T38" fmla="*/ 291 w 537"/>
                      <a:gd name="T39" fmla="*/ 122 h 363"/>
                      <a:gd name="T40" fmla="*/ 315 w 537"/>
                      <a:gd name="T41" fmla="*/ 185 h 363"/>
                      <a:gd name="T42" fmla="*/ 331 w 537"/>
                      <a:gd name="T43" fmla="*/ 202 h 363"/>
                      <a:gd name="T44" fmla="*/ 367 w 537"/>
                      <a:gd name="T45" fmla="*/ 224 h 363"/>
                      <a:gd name="T46" fmla="*/ 363 w 537"/>
                      <a:gd name="T47" fmla="*/ 209 h 363"/>
                      <a:gd name="T48" fmla="*/ 385 w 537"/>
                      <a:gd name="T49" fmla="*/ 182 h 363"/>
                      <a:gd name="T50" fmla="*/ 433 w 537"/>
                      <a:gd name="T51" fmla="*/ 182 h 363"/>
                      <a:gd name="T52" fmla="*/ 467 w 537"/>
                      <a:gd name="T53" fmla="*/ 148 h 363"/>
                      <a:gd name="T54" fmla="*/ 493 w 537"/>
                      <a:gd name="T55" fmla="*/ 158 h 363"/>
                      <a:gd name="T56" fmla="*/ 493 w 537"/>
                      <a:gd name="T57" fmla="*/ 189 h 363"/>
                      <a:gd name="T58" fmla="*/ 513 w 537"/>
                      <a:gd name="T59" fmla="*/ 208 h 363"/>
                      <a:gd name="T60" fmla="*/ 530 w 537"/>
                      <a:gd name="T61" fmla="*/ 232 h 363"/>
                      <a:gd name="T62" fmla="*/ 515 w 537"/>
                      <a:gd name="T63" fmla="*/ 265 h 363"/>
                      <a:gd name="T64" fmla="*/ 502 w 537"/>
                      <a:gd name="T65" fmla="*/ 297 h 363"/>
                      <a:gd name="T66" fmla="*/ 495 w 537"/>
                      <a:gd name="T67" fmla="*/ 310 h 363"/>
                      <a:gd name="T68" fmla="*/ 491 w 537"/>
                      <a:gd name="T69" fmla="*/ 328 h 363"/>
                      <a:gd name="T70" fmla="*/ 502 w 537"/>
                      <a:gd name="T71" fmla="*/ 347 h 363"/>
                      <a:gd name="T72" fmla="*/ 463 w 537"/>
                      <a:gd name="T73" fmla="*/ 352 h 363"/>
                      <a:gd name="T74" fmla="*/ 437 w 537"/>
                      <a:gd name="T75" fmla="*/ 347 h 363"/>
                      <a:gd name="T76" fmla="*/ 409 w 537"/>
                      <a:gd name="T77" fmla="*/ 341 h 363"/>
                      <a:gd name="T78" fmla="*/ 378 w 537"/>
                      <a:gd name="T79" fmla="*/ 354 h 363"/>
                      <a:gd name="T80" fmla="*/ 350 w 537"/>
                      <a:gd name="T81" fmla="*/ 354 h 363"/>
                      <a:gd name="T82" fmla="*/ 317 w 537"/>
                      <a:gd name="T83" fmla="*/ 339 h 363"/>
                      <a:gd name="T84" fmla="*/ 294 w 537"/>
                      <a:gd name="T85" fmla="*/ 308 h 363"/>
                      <a:gd name="T86" fmla="*/ 254 w 537"/>
                      <a:gd name="T87" fmla="*/ 297 h 363"/>
                      <a:gd name="T88" fmla="*/ 237 w 537"/>
                      <a:gd name="T89" fmla="*/ 319 h 363"/>
                      <a:gd name="T90" fmla="*/ 222 w 537"/>
                      <a:gd name="T91" fmla="*/ 332 h 363"/>
                      <a:gd name="T92" fmla="*/ 213 w 537"/>
                      <a:gd name="T93" fmla="*/ 321 h 363"/>
                      <a:gd name="T94" fmla="*/ 193 w 537"/>
                      <a:gd name="T95" fmla="*/ 308 h 363"/>
                      <a:gd name="T96" fmla="*/ 183 w 537"/>
                      <a:gd name="T97" fmla="*/ 291 h 363"/>
                      <a:gd name="T98" fmla="*/ 178 w 537"/>
                      <a:gd name="T99" fmla="*/ 260 h 363"/>
                      <a:gd name="T100" fmla="*/ 144 w 537"/>
                      <a:gd name="T101" fmla="*/ 206 h 363"/>
                      <a:gd name="T102" fmla="*/ 124 w 537"/>
                      <a:gd name="T103" fmla="*/ 189 h 363"/>
                      <a:gd name="T104" fmla="*/ 105 w 537"/>
                      <a:gd name="T105" fmla="*/ 211 h 363"/>
                      <a:gd name="T106" fmla="*/ 85 w 537"/>
                      <a:gd name="T107" fmla="*/ 204 h 363"/>
                      <a:gd name="T108" fmla="*/ 59 w 537"/>
                      <a:gd name="T109" fmla="*/ 193 h 363"/>
                      <a:gd name="T110" fmla="*/ 52 w 537"/>
                      <a:gd name="T111" fmla="*/ 184 h 363"/>
                      <a:gd name="T112" fmla="*/ 46 w 537"/>
                      <a:gd name="T113" fmla="*/ 178 h 363"/>
                      <a:gd name="T114" fmla="*/ 26 w 537"/>
                      <a:gd name="T115" fmla="*/ 176 h 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537" h="363">
                        <a:moveTo>
                          <a:pt x="0" y="150"/>
                        </a:moveTo>
                        <a:lnTo>
                          <a:pt x="2" y="146"/>
                        </a:lnTo>
                        <a:lnTo>
                          <a:pt x="5" y="152"/>
                        </a:lnTo>
                        <a:lnTo>
                          <a:pt x="9" y="150"/>
                        </a:lnTo>
                        <a:lnTo>
                          <a:pt x="13" y="152"/>
                        </a:lnTo>
                        <a:lnTo>
                          <a:pt x="17" y="154"/>
                        </a:lnTo>
                        <a:lnTo>
                          <a:pt x="24" y="156"/>
                        </a:lnTo>
                        <a:lnTo>
                          <a:pt x="26" y="156"/>
                        </a:lnTo>
                        <a:lnTo>
                          <a:pt x="29" y="152"/>
                        </a:lnTo>
                        <a:lnTo>
                          <a:pt x="33" y="148"/>
                        </a:lnTo>
                        <a:lnTo>
                          <a:pt x="37" y="146"/>
                        </a:lnTo>
                        <a:lnTo>
                          <a:pt x="41" y="146"/>
                        </a:lnTo>
                        <a:lnTo>
                          <a:pt x="42" y="146"/>
                        </a:lnTo>
                        <a:lnTo>
                          <a:pt x="44" y="143"/>
                        </a:lnTo>
                        <a:lnTo>
                          <a:pt x="48" y="143"/>
                        </a:lnTo>
                        <a:lnTo>
                          <a:pt x="48" y="141"/>
                        </a:lnTo>
                        <a:lnTo>
                          <a:pt x="48" y="134"/>
                        </a:lnTo>
                        <a:lnTo>
                          <a:pt x="46" y="128"/>
                        </a:lnTo>
                        <a:lnTo>
                          <a:pt x="46" y="124"/>
                        </a:lnTo>
                        <a:lnTo>
                          <a:pt x="44" y="119"/>
                        </a:lnTo>
                        <a:lnTo>
                          <a:pt x="42" y="115"/>
                        </a:lnTo>
                        <a:lnTo>
                          <a:pt x="42" y="113"/>
                        </a:lnTo>
                        <a:lnTo>
                          <a:pt x="46" y="109"/>
                        </a:lnTo>
                        <a:lnTo>
                          <a:pt x="48" y="109"/>
                        </a:lnTo>
                        <a:lnTo>
                          <a:pt x="52" y="109"/>
                        </a:lnTo>
                        <a:lnTo>
                          <a:pt x="54" y="111"/>
                        </a:lnTo>
                        <a:lnTo>
                          <a:pt x="54" y="113"/>
                        </a:lnTo>
                        <a:lnTo>
                          <a:pt x="52" y="113"/>
                        </a:lnTo>
                        <a:lnTo>
                          <a:pt x="50" y="113"/>
                        </a:lnTo>
                        <a:lnTo>
                          <a:pt x="48" y="113"/>
                        </a:lnTo>
                        <a:lnTo>
                          <a:pt x="48" y="115"/>
                        </a:lnTo>
                        <a:lnTo>
                          <a:pt x="52" y="119"/>
                        </a:lnTo>
                        <a:lnTo>
                          <a:pt x="55" y="119"/>
                        </a:lnTo>
                        <a:lnTo>
                          <a:pt x="59" y="121"/>
                        </a:lnTo>
                        <a:lnTo>
                          <a:pt x="63" y="119"/>
                        </a:lnTo>
                        <a:lnTo>
                          <a:pt x="63" y="121"/>
                        </a:lnTo>
                        <a:lnTo>
                          <a:pt x="61" y="124"/>
                        </a:lnTo>
                        <a:lnTo>
                          <a:pt x="63" y="128"/>
                        </a:lnTo>
                        <a:lnTo>
                          <a:pt x="65" y="130"/>
                        </a:lnTo>
                        <a:lnTo>
                          <a:pt x="67" y="132"/>
                        </a:lnTo>
                        <a:lnTo>
                          <a:pt x="70" y="134"/>
                        </a:lnTo>
                        <a:lnTo>
                          <a:pt x="72" y="132"/>
                        </a:lnTo>
                        <a:lnTo>
                          <a:pt x="74" y="130"/>
                        </a:lnTo>
                        <a:lnTo>
                          <a:pt x="72" y="126"/>
                        </a:lnTo>
                        <a:lnTo>
                          <a:pt x="72" y="124"/>
                        </a:lnTo>
                        <a:lnTo>
                          <a:pt x="70" y="122"/>
                        </a:lnTo>
                        <a:lnTo>
                          <a:pt x="76" y="121"/>
                        </a:lnTo>
                        <a:lnTo>
                          <a:pt x="80" y="121"/>
                        </a:lnTo>
                        <a:lnTo>
                          <a:pt x="81" y="121"/>
                        </a:lnTo>
                        <a:lnTo>
                          <a:pt x="85" y="126"/>
                        </a:lnTo>
                        <a:lnTo>
                          <a:pt x="85" y="135"/>
                        </a:lnTo>
                        <a:lnTo>
                          <a:pt x="85" y="139"/>
                        </a:lnTo>
                        <a:lnTo>
                          <a:pt x="89" y="137"/>
                        </a:lnTo>
                        <a:lnTo>
                          <a:pt x="91" y="135"/>
                        </a:lnTo>
                        <a:lnTo>
                          <a:pt x="91" y="130"/>
                        </a:lnTo>
                        <a:lnTo>
                          <a:pt x="91" y="124"/>
                        </a:lnTo>
                        <a:lnTo>
                          <a:pt x="91" y="121"/>
                        </a:lnTo>
                        <a:lnTo>
                          <a:pt x="91" y="119"/>
                        </a:lnTo>
                        <a:lnTo>
                          <a:pt x="85" y="119"/>
                        </a:lnTo>
                        <a:lnTo>
                          <a:pt x="83" y="115"/>
                        </a:lnTo>
                        <a:lnTo>
                          <a:pt x="81" y="111"/>
                        </a:lnTo>
                        <a:lnTo>
                          <a:pt x="81" y="106"/>
                        </a:lnTo>
                        <a:lnTo>
                          <a:pt x="80" y="102"/>
                        </a:lnTo>
                        <a:lnTo>
                          <a:pt x="78" y="96"/>
                        </a:lnTo>
                        <a:lnTo>
                          <a:pt x="68" y="98"/>
                        </a:lnTo>
                        <a:lnTo>
                          <a:pt x="68" y="102"/>
                        </a:lnTo>
                        <a:lnTo>
                          <a:pt x="67" y="102"/>
                        </a:lnTo>
                        <a:lnTo>
                          <a:pt x="65" y="102"/>
                        </a:lnTo>
                        <a:lnTo>
                          <a:pt x="59" y="102"/>
                        </a:lnTo>
                        <a:lnTo>
                          <a:pt x="55" y="102"/>
                        </a:lnTo>
                        <a:lnTo>
                          <a:pt x="52" y="100"/>
                        </a:lnTo>
                        <a:lnTo>
                          <a:pt x="50" y="98"/>
                        </a:lnTo>
                        <a:lnTo>
                          <a:pt x="50" y="96"/>
                        </a:lnTo>
                        <a:lnTo>
                          <a:pt x="50" y="95"/>
                        </a:lnTo>
                        <a:lnTo>
                          <a:pt x="48" y="93"/>
                        </a:lnTo>
                        <a:lnTo>
                          <a:pt x="50" y="91"/>
                        </a:lnTo>
                        <a:lnTo>
                          <a:pt x="54" y="91"/>
                        </a:lnTo>
                        <a:lnTo>
                          <a:pt x="54" y="85"/>
                        </a:lnTo>
                        <a:lnTo>
                          <a:pt x="54" y="82"/>
                        </a:lnTo>
                        <a:lnTo>
                          <a:pt x="55" y="82"/>
                        </a:lnTo>
                        <a:lnTo>
                          <a:pt x="59" y="87"/>
                        </a:lnTo>
                        <a:lnTo>
                          <a:pt x="65" y="91"/>
                        </a:lnTo>
                        <a:lnTo>
                          <a:pt x="67" y="93"/>
                        </a:lnTo>
                        <a:lnTo>
                          <a:pt x="68" y="91"/>
                        </a:lnTo>
                        <a:lnTo>
                          <a:pt x="70" y="93"/>
                        </a:lnTo>
                        <a:lnTo>
                          <a:pt x="74" y="93"/>
                        </a:lnTo>
                        <a:lnTo>
                          <a:pt x="78" y="93"/>
                        </a:lnTo>
                        <a:lnTo>
                          <a:pt x="80" y="91"/>
                        </a:lnTo>
                        <a:lnTo>
                          <a:pt x="81" y="91"/>
                        </a:lnTo>
                        <a:lnTo>
                          <a:pt x="85" y="93"/>
                        </a:lnTo>
                        <a:lnTo>
                          <a:pt x="87" y="93"/>
                        </a:lnTo>
                        <a:lnTo>
                          <a:pt x="91" y="93"/>
                        </a:lnTo>
                        <a:lnTo>
                          <a:pt x="91" y="87"/>
                        </a:lnTo>
                        <a:lnTo>
                          <a:pt x="92" y="85"/>
                        </a:lnTo>
                        <a:lnTo>
                          <a:pt x="96" y="85"/>
                        </a:lnTo>
                        <a:lnTo>
                          <a:pt x="98" y="85"/>
                        </a:lnTo>
                        <a:lnTo>
                          <a:pt x="102" y="87"/>
                        </a:lnTo>
                        <a:lnTo>
                          <a:pt x="105" y="89"/>
                        </a:lnTo>
                        <a:lnTo>
                          <a:pt x="107" y="89"/>
                        </a:lnTo>
                        <a:lnTo>
                          <a:pt x="109" y="87"/>
                        </a:lnTo>
                        <a:lnTo>
                          <a:pt x="109" y="83"/>
                        </a:lnTo>
                        <a:lnTo>
                          <a:pt x="111" y="82"/>
                        </a:lnTo>
                        <a:lnTo>
                          <a:pt x="113" y="78"/>
                        </a:lnTo>
                        <a:lnTo>
                          <a:pt x="113" y="76"/>
                        </a:lnTo>
                        <a:lnTo>
                          <a:pt x="107" y="72"/>
                        </a:lnTo>
                        <a:lnTo>
                          <a:pt x="118" y="63"/>
                        </a:lnTo>
                        <a:lnTo>
                          <a:pt x="120" y="65"/>
                        </a:lnTo>
                        <a:lnTo>
                          <a:pt x="120" y="69"/>
                        </a:lnTo>
                        <a:lnTo>
                          <a:pt x="124" y="70"/>
                        </a:lnTo>
                        <a:lnTo>
                          <a:pt x="126" y="70"/>
                        </a:lnTo>
                        <a:lnTo>
                          <a:pt x="128" y="69"/>
                        </a:lnTo>
                        <a:lnTo>
                          <a:pt x="128" y="59"/>
                        </a:lnTo>
                        <a:lnTo>
                          <a:pt x="130" y="59"/>
                        </a:lnTo>
                        <a:lnTo>
                          <a:pt x="131" y="59"/>
                        </a:lnTo>
                        <a:lnTo>
                          <a:pt x="135" y="59"/>
                        </a:lnTo>
                        <a:lnTo>
                          <a:pt x="137" y="59"/>
                        </a:lnTo>
                        <a:lnTo>
                          <a:pt x="141" y="61"/>
                        </a:lnTo>
                        <a:lnTo>
                          <a:pt x="141" y="59"/>
                        </a:lnTo>
                        <a:lnTo>
                          <a:pt x="135" y="56"/>
                        </a:lnTo>
                        <a:lnTo>
                          <a:pt x="135" y="54"/>
                        </a:lnTo>
                        <a:lnTo>
                          <a:pt x="135" y="50"/>
                        </a:lnTo>
                        <a:lnTo>
                          <a:pt x="139" y="48"/>
                        </a:lnTo>
                        <a:lnTo>
                          <a:pt x="139" y="48"/>
                        </a:lnTo>
                        <a:lnTo>
                          <a:pt x="135" y="43"/>
                        </a:lnTo>
                        <a:lnTo>
                          <a:pt x="139" y="43"/>
                        </a:lnTo>
                        <a:lnTo>
                          <a:pt x="143" y="39"/>
                        </a:lnTo>
                        <a:lnTo>
                          <a:pt x="143" y="35"/>
                        </a:lnTo>
                        <a:lnTo>
                          <a:pt x="141" y="33"/>
                        </a:lnTo>
                        <a:lnTo>
                          <a:pt x="137" y="33"/>
                        </a:lnTo>
                        <a:lnTo>
                          <a:pt x="135" y="30"/>
                        </a:lnTo>
                        <a:lnTo>
                          <a:pt x="135" y="26"/>
                        </a:lnTo>
                        <a:lnTo>
                          <a:pt x="130" y="26"/>
                        </a:lnTo>
                        <a:lnTo>
                          <a:pt x="130" y="20"/>
                        </a:lnTo>
                        <a:lnTo>
                          <a:pt x="130" y="17"/>
                        </a:lnTo>
                        <a:lnTo>
                          <a:pt x="131" y="13"/>
                        </a:lnTo>
                        <a:lnTo>
                          <a:pt x="133" y="11"/>
                        </a:lnTo>
                        <a:lnTo>
                          <a:pt x="133" y="7"/>
                        </a:lnTo>
                        <a:lnTo>
                          <a:pt x="133" y="6"/>
                        </a:lnTo>
                        <a:lnTo>
                          <a:pt x="135" y="6"/>
                        </a:lnTo>
                        <a:lnTo>
                          <a:pt x="137" y="6"/>
                        </a:lnTo>
                        <a:lnTo>
                          <a:pt x="137" y="2"/>
                        </a:lnTo>
                        <a:lnTo>
                          <a:pt x="137" y="0"/>
                        </a:lnTo>
                        <a:lnTo>
                          <a:pt x="141" y="0"/>
                        </a:lnTo>
                        <a:lnTo>
                          <a:pt x="141" y="2"/>
                        </a:lnTo>
                        <a:lnTo>
                          <a:pt x="141" y="6"/>
                        </a:lnTo>
                        <a:lnTo>
                          <a:pt x="141" y="7"/>
                        </a:lnTo>
                        <a:lnTo>
                          <a:pt x="143" y="7"/>
                        </a:lnTo>
                        <a:lnTo>
                          <a:pt x="146" y="6"/>
                        </a:lnTo>
                        <a:lnTo>
                          <a:pt x="148" y="6"/>
                        </a:lnTo>
                        <a:lnTo>
                          <a:pt x="150" y="7"/>
                        </a:lnTo>
                        <a:lnTo>
                          <a:pt x="148" y="11"/>
                        </a:lnTo>
                        <a:lnTo>
                          <a:pt x="150" y="15"/>
                        </a:lnTo>
                        <a:lnTo>
                          <a:pt x="150" y="19"/>
                        </a:lnTo>
                        <a:lnTo>
                          <a:pt x="154" y="22"/>
                        </a:lnTo>
                        <a:lnTo>
                          <a:pt x="155" y="22"/>
                        </a:lnTo>
                        <a:lnTo>
                          <a:pt x="161" y="22"/>
                        </a:lnTo>
                        <a:lnTo>
                          <a:pt x="163" y="20"/>
                        </a:lnTo>
                        <a:lnTo>
                          <a:pt x="167" y="22"/>
                        </a:lnTo>
                        <a:lnTo>
                          <a:pt x="170" y="26"/>
                        </a:lnTo>
                        <a:lnTo>
                          <a:pt x="168" y="28"/>
                        </a:lnTo>
                        <a:lnTo>
                          <a:pt x="170" y="28"/>
                        </a:lnTo>
                        <a:lnTo>
                          <a:pt x="172" y="30"/>
                        </a:lnTo>
                        <a:lnTo>
                          <a:pt x="172" y="33"/>
                        </a:lnTo>
                        <a:lnTo>
                          <a:pt x="168" y="37"/>
                        </a:lnTo>
                        <a:lnTo>
                          <a:pt x="176" y="37"/>
                        </a:lnTo>
                        <a:lnTo>
                          <a:pt x="183" y="41"/>
                        </a:lnTo>
                        <a:lnTo>
                          <a:pt x="185" y="41"/>
                        </a:lnTo>
                        <a:lnTo>
                          <a:pt x="189" y="43"/>
                        </a:lnTo>
                        <a:lnTo>
                          <a:pt x="191" y="43"/>
                        </a:lnTo>
                        <a:lnTo>
                          <a:pt x="189" y="46"/>
                        </a:lnTo>
                        <a:lnTo>
                          <a:pt x="191" y="48"/>
                        </a:lnTo>
                        <a:lnTo>
                          <a:pt x="193" y="48"/>
                        </a:lnTo>
                        <a:lnTo>
                          <a:pt x="196" y="52"/>
                        </a:lnTo>
                        <a:lnTo>
                          <a:pt x="200" y="52"/>
                        </a:lnTo>
                        <a:lnTo>
                          <a:pt x="202" y="52"/>
                        </a:lnTo>
                        <a:lnTo>
                          <a:pt x="205" y="50"/>
                        </a:lnTo>
                        <a:lnTo>
                          <a:pt x="205" y="48"/>
                        </a:lnTo>
                        <a:lnTo>
                          <a:pt x="209" y="46"/>
                        </a:lnTo>
                        <a:lnTo>
                          <a:pt x="211" y="43"/>
                        </a:lnTo>
                        <a:lnTo>
                          <a:pt x="215" y="41"/>
                        </a:lnTo>
                        <a:lnTo>
                          <a:pt x="215" y="39"/>
                        </a:lnTo>
                        <a:lnTo>
                          <a:pt x="218" y="37"/>
                        </a:lnTo>
                        <a:lnTo>
                          <a:pt x="220" y="37"/>
                        </a:lnTo>
                        <a:lnTo>
                          <a:pt x="224" y="39"/>
                        </a:lnTo>
                        <a:lnTo>
                          <a:pt x="228" y="39"/>
                        </a:lnTo>
                        <a:lnTo>
                          <a:pt x="228" y="41"/>
                        </a:lnTo>
                        <a:lnTo>
                          <a:pt x="230" y="43"/>
                        </a:lnTo>
                        <a:lnTo>
                          <a:pt x="231" y="43"/>
                        </a:lnTo>
                        <a:lnTo>
                          <a:pt x="233" y="41"/>
                        </a:lnTo>
                        <a:lnTo>
                          <a:pt x="237" y="37"/>
                        </a:lnTo>
                        <a:lnTo>
                          <a:pt x="244" y="43"/>
                        </a:lnTo>
                        <a:lnTo>
                          <a:pt x="243" y="46"/>
                        </a:lnTo>
                        <a:lnTo>
                          <a:pt x="248" y="48"/>
                        </a:lnTo>
                        <a:lnTo>
                          <a:pt x="250" y="52"/>
                        </a:lnTo>
                        <a:lnTo>
                          <a:pt x="250" y="54"/>
                        </a:lnTo>
                        <a:lnTo>
                          <a:pt x="252" y="58"/>
                        </a:lnTo>
                        <a:lnTo>
                          <a:pt x="256" y="59"/>
                        </a:lnTo>
                        <a:lnTo>
                          <a:pt x="257" y="59"/>
                        </a:lnTo>
                        <a:lnTo>
                          <a:pt x="259" y="59"/>
                        </a:lnTo>
                        <a:lnTo>
                          <a:pt x="261" y="61"/>
                        </a:lnTo>
                        <a:lnTo>
                          <a:pt x="259" y="63"/>
                        </a:lnTo>
                        <a:lnTo>
                          <a:pt x="259" y="65"/>
                        </a:lnTo>
                        <a:lnTo>
                          <a:pt x="256" y="65"/>
                        </a:lnTo>
                        <a:lnTo>
                          <a:pt x="254" y="70"/>
                        </a:lnTo>
                        <a:lnTo>
                          <a:pt x="256" y="74"/>
                        </a:lnTo>
                        <a:lnTo>
                          <a:pt x="257" y="76"/>
                        </a:lnTo>
                        <a:lnTo>
                          <a:pt x="261" y="76"/>
                        </a:lnTo>
                        <a:lnTo>
                          <a:pt x="265" y="87"/>
                        </a:lnTo>
                        <a:lnTo>
                          <a:pt x="270" y="89"/>
                        </a:lnTo>
                        <a:lnTo>
                          <a:pt x="274" y="96"/>
                        </a:lnTo>
                        <a:lnTo>
                          <a:pt x="276" y="98"/>
                        </a:lnTo>
                        <a:lnTo>
                          <a:pt x="287" y="102"/>
                        </a:lnTo>
                        <a:lnTo>
                          <a:pt x="285" y="104"/>
                        </a:lnTo>
                        <a:lnTo>
                          <a:pt x="281" y="106"/>
                        </a:lnTo>
                        <a:lnTo>
                          <a:pt x="280" y="106"/>
                        </a:lnTo>
                        <a:lnTo>
                          <a:pt x="276" y="108"/>
                        </a:lnTo>
                        <a:lnTo>
                          <a:pt x="276" y="111"/>
                        </a:lnTo>
                        <a:lnTo>
                          <a:pt x="280" y="119"/>
                        </a:lnTo>
                        <a:lnTo>
                          <a:pt x="289" y="119"/>
                        </a:lnTo>
                        <a:lnTo>
                          <a:pt x="291" y="122"/>
                        </a:lnTo>
                        <a:lnTo>
                          <a:pt x="291" y="124"/>
                        </a:lnTo>
                        <a:lnTo>
                          <a:pt x="291" y="126"/>
                        </a:lnTo>
                        <a:lnTo>
                          <a:pt x="287" y="128"/>
                        </a:lnTo>
                        <a:lnTo>
                          <a:pt x="280" y="137"/>
                        </a:lnTo>
                        <a:lnTo>
                          <a:pt x="287" y="148"/>
                        </a:lnTo>
                        <a:lnTo>
                          <a:pt x="285" y="154"/>
                        </a:lnTo>
                        <a:lnTo>
                          <a:pt x="291" y="158"/>
                        </a:lnTo>
                        <a:lnTo>
                          <a:pt x="302" y="167"/>
                        </a:lnTo>
                        <a:lnTo>
                          <a:pt x="300" y="178"/>
                        </a:lnTo>
                        <a:lnTo>
                          <a:pt x="313" y="187"/>
                        </a:lnTo>
                        <a:lnTo>
                          <a:pt x="315" y="185"/>
                        </a:lnTo>
                        <a:lnTo>
                          <a:pt x="322" y="178"/>
                        </a:lnTo>
                        <a:lnTo>
                          <a:pt x="322" y="195"/>
                        </a:lnTo>
                        <a:lnTo>
                          <a:pt x="319" y="195"/>
                        </a:lnTo>
                        <a:lnTo>
                          <a:pt x="317" y="195"/>
                        </a:lnTo>
                        <a:lnTo>
                          <a:pt x="315" y="195"/>
                        </a:lnTo>
                        <a:lnTo>
                          <a:pt x="313" y="197"/>
                        </a:lnTo>
                        <a:lnTo>
                          <a:pt x="313" y="198"/>
                        </a:lnTo>
                        <a:lnTo>
                          <a:pt x="317" y="200"/>
                        </a:lnTo>
                        <a:lnTo>
                          <a:pt x="320" y="200"/>
                        </a:lnTo>
                        <a:lnTo>
                          <a:pt x="328" y="200"/>
                        </a:lnTo>
                        <a:lnTo>
                          <a:pt x="331" y="202"/>
                        </a:lnTo>
                        <a:lnTo>
                          <a:pt x="335" y="204"/>
                        </a:lnTo>
                        <a:lnTo>
                          <a:pt x="335" y="211"/>
                        </a:lnTo>
                        <a:lnTo>
                          <a:pt x="341" y="217"/>
                        </a:lnTo>
                        <a:lnTo>
                          <a:pt x="341" y="221"/>
                        </a:lnTo>
                        <a:lnTo>
                          <a:pt x="346" y="221"/>
                        </a:lnTo>
                        <a:lnTo>
                          <a:pt x="350" y="221"/>
                        </a:lnTo>
                        <a:lnTo>
                          <a:pt x="356" y="222"/>
                        </a:lnTo>
                        <a:lnTo>
                          <a:pt x="356" y="230"/>
                        </a:lnTo>
                        <a:lnTo>
                          <a:pt x="367" y="230"/>
                        </a:lnTo>
                        <a:lnTo>
                          <a:pt x="367" y="228"/>
                        </a:lnTo>
                        <a:lnTo>
                          <a:pt x="367" y="224"/>
                        </a:lnTo>
                        <a:lnTo>
                          <a:pt x="367" y="222"/>
                        </a:lnTo>
                        <a:lnTo>
                          <a:pt x="369" y="221"/>
                        </a:lnTo>
                        <a:lnTo>
                          <a:pt x="369" y="217"/>
                        </a:lnTo>
                        <a:lnTo>
                          <a:pt x="367" y="217"/>
                        </a:lnTo>
                        <a:lnTo>
                          <a:pt x="365" y="217"/>
                        </a:lnTo>
                        <a:lnTo>
                          <a:pt x="363" y="217"/>
                        </a:lnTo>
                        <a:lnTo>
                          <a:pt x="361" y="217"/>
                        </a:lnTo>
                        <a:lnTo>
                          <a:pt x="365" y="215"/>
                        </a:lnTo>
                        <a:lnTo>
                          <a:pt x="367" y="211"/>
                        </a:lnTo>
                        <a:lnTo>
                          <a:pt x="365" y="209"/>
                        </a:lnTo>
                        <a:lnTo>
                          <a:pt x="363" y="209"/>
                        </a:lnTo>
                        <a:lnTo>
                          <a:pt x="359" y="208"/>
                        </a:lnTo>
                        <a:lnTo>
                          <a:pt x="363" y="204"/>
                        </a:lnTo>
                        <a:lnTo>
                          <a:pt x="367" y="206"/>
                        </a:lnTo>
                        <a:lnTo>
                          <a:pt x="369" y="206"/>
                        </a:lnTo>
                        <a:lnTo>
                          <a:pt x="372" y="206"/>
                        </a:lnTo>
                        <a:lnTo>
                          <a:pt x="370" y="202"/>
                        </a:lnTo>
                        <a:lnTo>
                          <a:pt x="372" y="200"/>
                        </a:lnTo>
                        <a:lnTo>
                          <a:pt x="378" y="200"/>
                        </a:lnTo>
                        <a:lnTo>
                          <a:pt x="378" y="189"/>
                        </a:lnTo>
                        <a:lnTo>
                          <a:pt x="383" y="184"/>
                        </a:lnTo>
                        <a:lnTo>
                          <a:pt x="385" y="182"/>
                        </a:lnTo>
                        <a:lnTo>
                          <a:pt x="389" y="180"/>
                        </a:lnTo>
                        <a:lnTo>
                          <a:pt x="393" y="178"/>
                        </a:lnTo>
                        <a:lnTo>
                          <a:pt x="396" y="176"/>
                        </a:lnTo>
                        <a:lnTo>
                          <a:pt x="400" y="182"/>
                        </a:lnTo>
                        <a:lnTo>
                          <a:pt x="396" y="187"/>
                        </a:lnTo>
                        <a:lnTo>
                          <a:pt x="398" y="189"/>
                        </a:lnTo>
                        <a:lnTo>
                          <a:pt x="406" y="187"/>
                        </a:lnTo>
                        <a:lnTo>
                          <a:pt x="415" y="172"/>
                        </a:lnTo>
                        <a:lnTo>
                          <a:pt x="422" y="178"/>
                        </a:lnTo>
                        <a:lnTo>
                          <a:pt x="428" y="178"/>
                        </a:lnTo>
                        <a:lnTo>
                          <a:pt x="433" y="182"/>
                        </a:lnTo>
                        <a:lnTo>
                          <a:pt x="441" y="178"/>
                        </a:lnTo>
                        <a:lnTo>
                          <a:pt x="443" y="172"/>
                        </a:lnTo>
                        <a:lnTo>
                          <a:pt x="444" y="171"/>
                        </a:lnTo>
                        <a:lnTo>
                          <a:pt x="448" y="167"/>
                        </a:lnTo>
                        <a:lnTo>
                          <a:pt x="448" y="163"/>
                        </a:lnTo>
                        <a:lnTo>
                          <a:pt x="448" y="161"/>
                        </a:lnTo>
                        <a:lnTo>
                          <a:pt x="454" y="158"/>
                        </a:lnTo>
                        <a:lnTo>
                          <a:pt x="457" y="154"/>
                        </a:lnTo>
                        <a:lnTo>
                          <a:pt x="459" y="150"/>
                        </a:lnTo>
                        <a:lnTo>
                          <a:pt x="465" y="146"/>
                        </a:lnTo>
                        <a:lnTo>
                          <a:pt x="467" y="148"/>
                        </a:lnTo>
                        <a:lnTo>
                          <a:pt x="470" y="152"/>
                        </a:lnTo>
                        <a:lnTo>
                          <a:pt x="470" y="152"/>
                        </a:lnTo>
                        <a:lnTo>
                          <a:pt x="472" y="148"/>
                        </a:lnTo>
                        <a:lnTo>
                          <a:pt x="474" y="148"/>
                        </a:lnTo>
                        <a:lnTo>
                          <a:pt x="478" y="150"/>
                        </a:lnTo>
                        <a:lnTo>
                          <a:pt x="480" y="146"/>
                        </a:lnTo>
                        <a:lnTo>
                          <a:pt x="483" y="145"/>
                        </a:lnTo>
                        <a:lnTo>
                          <a:pt x="496" y="150"/>
                        </a:lnTo>
                        <a:lnTo>
                          <a:pt x="496" y="154"/>
                        </a:lnTo>
                        <a:lnTo>
                          <a:pt x="493" y="154"/>
                        </a:lnTo>
                        <a:lnTo>
                          <a:pt x="493" y="158"/>
                        </a:lnTo>
                        <a:lnTo>
                          <a:pt x="496" y="159"/>
                        </a:lnTo>
                        <a:lnTo>
                          <a:pt x="495" y="165"/>
                        </a:lnTo>
                        <a:lnTo>
                          <a:pt x="491" y="163"/>
                        </a:lnTo>
                        <a:lnTo>
                          <a:pt x="487" y="167"/>
                        </a:lnTo>
                        <a:lnTo>
                          <a:pt x="485" y="172"/>
                        </a:lnTo>
                        <a:lnTo>
                          <a:pt x="474" y="178"/>
                        </a:lnTo>
                        <a:lnTo>
                          <a:pt x="474" y="184"/>
                        </a:lnTo>
                        <a:lnTo>
                          <a:pt x="483" y="184"/>
                        </a:lnTo>
                        <a:lnTo>
                          <a:pt x="485" y="185"/>
                        </a:lnTo>
                        <a:lnTo>
                          <a:pt x="491" y="187"/>
                        </a:lnTo>
                        <a:lnTo>
                          <a:pt x="493" y="189"/>
                        </a:lnTo>
                        <a:lnTo>
                          <a:pt x="493" y="191"/>
                        </a:lnTo>
                        <a:lnTo>
                          <a:pt x="493" y="193"/>
                        </a:lnTo>
                        <a:lnTo>
                          <a:pt x="502" y="195"/>
                        </a:lnTo>
                        <a:lnTo>
                          <a:pt x="507" y="195"/>
                        </a:lnTo>
                        <a:lnTo>
                          <a:pt x="513" y="189"/>
                        </a:lnTo>
                        <a:lnTo>
                          <a:pt x="513" y="193"/>
                        </a:lnTo>
                        <a:lnTo>
                          <a:pt x="517" y="195"/>
                        </a:lnTo>
                        <a:lnTo>
                          <a:pt x="517" y="198"/>
                        </a:lnTo>
                        <a:lnTo>
                          <a:pt x="515" y="200"/>
                        </a:lnTo>
                        <a:lnTo>
                          <a:pt x="513" y="204"/>
                        </a:lnTo>
                        <a:lnTo>
                          <a:pt x="513" y="208"/>
                        </a:lnTo>
                        <a:lnTo>
                          <a:pt x="515" y="209"/>
                        </a:lnTo>
                        <a:lnTo>
                          <a:pt x="519" y="209"/>
                        </a:lnTo>
                        <a:lnTo>
                          <a:pt x="522" y="206"/>
                        </a:lnTo>
                        <a:lnTo>
                          <a:pt x="524" y="204"/>
                        </a:lnTo>
                        <a:lnTo>
                          <a:pt x="526" y="204"/>
                        </a:lnTo>
                        <a:lnTo>
                          <a:pt x="530" y="195"/>
                        </a:lnTo>
                        <a:lnTo>
                          <a:pt x="533" y="195"/>
                        </a:lnTo>
                        <a:lnTo>
                          <a:pt x="537" y="211"/>
                        </a:lnTo>
                        <a:lnTo>
                          <a:pt x="528" y="215"/>
                        </a:lnTo>
                        <a:lnTo>
                          <a:pt x="524" y="213"/>
                        </a:lnTo>
                        <a:lnTo>
                          <a:pt x="530" y="232"/>
                        </a:lnTo>
                        <a:lnTo>
                          <a:pt x="530" y="234"/>
                        </a:lnTo>
                        <a:lnTo>
                          <a:pt x="530" y="237"/>
                        </a:lnTo>
                        <a:lnTo>
                          <a:pt x="526" y="243"/>
                        </a:lnTo>
                        <a:lnTo>
                          <a:pt x="524" y="248"/>
                        </a:lnTo>
                        <a:lnTo>
                          <a:pt x="522" y="252"/>
                        </a:lnTo>
                        <a:lnTo>
                          <a:pt x="522" y="254"/>
                        </a:lnTo>
                        <a:lnTo>
                          <a:pt x="524" y="258"/>
                        </a:lnTo>
                        <a:lnTo>
                          <a:pt x="524" y="260"/>
                        </a:lnTo>
                        <a:lnTo>
                          <a:pt x="522" y="260"/>
                        </a:lnTo>
                        <a:lnTo>
                          <a:pt x="520" y="263"/>
                        </a:lnTo>
                        <a:lnTo>
                          <a:pt x="515" y="265"/>
                        </a:lnTo>
                        <a:lnTo>
                          <a:pt x="515" y="269"/>
                        </a:lnTo>
                        <a:lnTo>
                          <a:pt x="517" y="271"/>
                        </a:lnTo>
                        <a:lnTo>
                          <a:pt x="515" y="271"/>
                        </a:lnTo>
                        <a:lnTo>
                          <a:pt x="513" y="272"/>
                        </a:lnTo>
                        <a:lnTo>
                          <a:pt x="513" y="274"/>
                        </a:lnTo>
                        <a:lnTo>
                          <a:pt x="513" y="276"/>
                        </a:lnTo>
                        <a:lnTo>
                          <a:pt x="517" y="282"/>
                        </a:lnTo>
                        <a:lnTo>
                          <a:pt x="515" y="285"/>
                        </a:lnTo>
                        <a:lnTo>
                          <a:pt x="498" y="291"/>
                        </a:lnTo>
                        <a:lnTo>
                          <a:pt x="500" y="293"/>
                        </a:lnTo>
                        <a:lnTo>
                          <a:pt x="502" y="297"/>
                        </a:lnTo>
                        <a:lnTo>
                          <a:pt x="511" y="297"/>
                        </a:lnTo>
                        <a:lnTo>
                          <a:pt x="511" y="298"/>
                        </a:lnTo>
                        <a:lnTo>
                          <a:pt x="507" y="300"/>
                        </a:lnTo>
                        <a:lnTo>
                          <a:pt x="507" y="302"/>
                        </a:lnTo>
                        <a:lnTo>
                          <a:pt x="507" y="302"/>
                        </a:lnTo>
                        <a:lnTo>
                          <a:pt x="507" y="306"/>
                        </a:lnTo>
                        <a:lnTo>
                          <a:pt x="504" y="308"/>
                        </a:lnTo>
                        <a:lnTo>
                          <a:pt x="502" y="308"/>
                        </a:lnTo>
                        <a:lnTo>
                          <a:pt x="498" y="308"/>
                        </a:lnTo>
                        <a:lnTo>
                          <a:pt x="496" y="308"/>
                        </a:lnTo>
                        <a:lnTo>
                          <a:pt x="495" y="310"/>
                        </a:lnTo>
                        <a:lnTo>
                          <a:pt x="495" y="311"/>
                        </a:lnTo>
                        <a:lnTo>
                          <a:pt x="496" y="313"/>
                        </a:lnTo>
                        <a:lnTo>
                          <a:pt x="502" y="313"/>
                        </a:lnTo>
                        <a:lnTo>
                          <a:pt x="507" y="315"/>
                        </a:lnTo>
                        <a:lnTo>
                          <a:pt x="506" y="319"/>
                        </a:lnTo>
                        <a:lnTo>
                          <a:pt x="500" y="319"/>
                        </a:lnTo>
                        <a:lnTo>
                          <a:pt x="496" y="319"/>
                        </a:lnTo>
                        <a:lnTo>
                          <a:pt x="496" y="319"/>
                        </a:lnTo>
                        <a:lnTo>
                          <a:pt x="491" y="321"/>
                        </a:lnTo>
                        <a:lnTo>
                          <a:pt x="491" y="324"/>
                        </a:lnTo>
                        <a:lnTo>
                          <a:pt x="491" y="328"/>
                        </a:lnTo>
                        <a:lnTo>
                          <a:pt x="495" y="330"/>
                        </a:lnTo>
                        <a:lnTo>
                          <a:pt x="498" y="332"/>
                        </a:lnTo>
                        <a:lnTo>
                          <a:pt x="502" y="334"/>
                        </a:lnTo>
                        <a:lnTo>
                          <a:pt x="506" y="336"/>
                        </a:lnTo>
                        <a:lnTo>
                          <a:pt x="509" y="337"/>
                        </a:lnTo>
                        <a:lnTo>
                          <a:pt x="507" y="339"/>
                        </a:lnTo>
                        <a:lnTo>
                          <a:pt x="504" y="341"/>
                        </a:lnTo>
                        <a:lnTo>
                          <a:pt x="506" y="343"/>
                        </a:lnTo>
                        <a:lnTo>
                          <a:pt x="507" y="345"/>
                        </a:lnTo>
                        <a:lnTo>
                          <a:pt x="506" y="347"/>
                        </a:lnTo>
                        <a:lnTo>
                          <a:pt x="502" y="347"/>
                        </a:lnTo>
                        <a:lnTo>
                          <a:pt x="498" y="352"/>
                        </a:lnTo>
                        <a:lnTo>
                          <a:pt x="495" y="352"/>
                        </a:lnTo>
                        <a:lnTo>
                          <a:pt x="493" y="352"/>
                        </a:lnTo>
                        <a:lnTo>
                          <a:pt x="491" y="350"/>
                        </a:lnTo>
                        <a:lnTo>
                          <a:pt x="487" y="350"/>
                        </a:lnTo>
                        <a:lnTo>
                          <a:pt x="483" y="348"/>
                        </a:lnTo>
                        <a:lnTo>
                          <a:pt x="474" y="347"/>
                        </a:lnTo>
                        <a:lnTo>
                          <a:pt x="470" y="347"/>
                        </a:lnTo>
                        <a:lnTo>
                          <a:pt x="470" y="350"/>
                        </a:lnTo>
                        <a:lnTo>
                          <a:pt x="465" y="352"/>
                        </a:lnTo>
                        <a:lnTo>
                          <a:pt x="463" y="352"/>
                        </a:lnTo>
                        <a:lnTo>
                          <a:pt x="461" y="352"/>
                        </a:lnTo>
                        <a:lnTo>
                          <a:pt x="454" y="352"/>
                        </a:lnTo>
                        <a:lnTo>
                          <a:pt x="450" y="352"/>
                        </a:lnTo>
                        <a:lnTo>
                          <a:pt x="450" y="352"/>
                        </a:lnTo>
                        <a:lnTo>
                          <a:pt x="452" y="348"/>
                        </a:lnTo>
                        <a:lnTo>
                          <a:pt x="450" y="348"/>
                        </a:lnTo>
                        <a:lnTo>
                          <a:pt x="444" y="348"/>
                        </a:lnTo>
                        <a:lnTo>
                          <a:pt x="444" y="352"/>
                        </a:lnTo>
                        <a:lnTo>
                          <a:pt x="441" y="348"/>
                        </a:lnTo>
                        <a:lnTo>
                          <a:pt x="439" y="347"/>
                        </a:lnTo>
                        <a:lnTo>
                          <a:pt x="437" y="347"/>
                        </a:lnTo>
                        <a:lnTo>
                          <a:pt x="435" y="347"/>
                        </a:lnTo>
                        <a:lnTo>
                          <a:pt x="430" y="347"/>
                        </a:lnTo>
                        <a:lnTo>
                          <a:pt x="430" y="345"/>
                        </a:lnTo>
                        <a:lnTo>
                          <a:pt x="430" y="341"/>
                        </a:lnTo>
                        <a:lnTo>
                          <a:pt x="426" y="341"/>
                        </a:lnTo>
                        <a:lnTo>
                          <a:pt x="422" y="337"/>
                        </a:lnTo>
                        <a:lnTo>
                          <a:pt x="417" y="336"/>
                        </a:lnTo>
                        <a:lnTo>
                          <a:pt x="411" y="336"/>
                        </a:lnTo>
                        <a:lnTo>
                          <a:pt x="409" y="336"/>
                        </a:lnTo>
                        <a:lnTo>
                          <a:pt x="409" y="337"/>
                        </a:lnTo>
                        <a:lnTo>
                          <a:pt x="409" y="341"/>
                        </a:lnTo>
                        <a:lnTo>
                          <a:pt x="406" y="341"/>
                        </a:lnTo>
                        <a:lnTo>
                          <a:pt x="404" y="343"/>
                        </a:lnTo>
                        <a:lnTo>
                          <a:pt x="400" y="345"/>
                        </a:lnTo>
                        <a:lnTo>
                          <a:pt x="398" y="347"/>
                        </a:lnTo>
                        <a:lnTo>
                          <a:pt x="396" y="347"/>
                        </a:lnTo>
                        <a:lnTo>
                          <a:pt x="396" y="348"/>
                        </a:lnTo>
                        <a:lnTo>
                          <a:pt x="394" y="352"/>
                        </a:lnTo>
                        <a:lnTo>
                          <a:pt x="393" y="354"/>
                        </a:lnTo>
                        <a:lnTo>
                          <a:pt x="389" y="354"/>
                        </a:lnTo>
                        <a:lnTo>
                          <a:pt x="383" y="356"/>
                        </a:lnTo>
                        <a:lnTo>
                          <a:pt x="378" y="354"/>
                        </a:lnTo>
                        <a:lnTo>
                          <a:pt x="376" y="356"/>
                        </a:lnTo>
                        <a:lnTo>
                          <a:pt x="374" y="354"/>
                        </a:lnTo>
                        <a:lnTo>
                          <a:pt x="372" y="358"/>
                        </a:lnTo>
                        <a:lnTo>
                          <a:pt x="370" y="358"/>
                        </a:lnTo>
                        <a:lnTo>
                          <a:pt x="365" y="358"/>
                        </a:lnTo>
                        <a:lnTo>
                          <a:pt x="363" y="358"/>
                        </a:lnTo>
                        <a:lnTo>
                          <a:pt x="363" y="361"/>
                        </a:lnTo>
                        <a:lnTo>
                          <a:pt x="361" y="363"/>
                        </a:lnTo>
                        <a:lnTo>
                          <a:pt x="354" y="358"/>
                        </a:lnTo>
                        <a:lnTo>
                          <a:pt x="352" y="356"/>
                        </a:lnTo>
                        <a:lnTo>
                          <a:pt x="350" y="354"/>
                        </a:lnTo>
                        <a:lnTo>
                          <a:pt x="346" y="352"/>
                        </a:lnTo>
                        <a:lnTo>
                          <a:pt x="348" y="347"/>
                        </a:lnTo>
                        <a:lnTo>
                          <a:pt x="344" y="347"/>
                        </a:lnTo>
                        <a:lnTo>
                          <a:pt x="341" y="347"/>
                        </a:lnTo>
                        <a:lnTo>
                          <a:pt x="341" y="350"/>
                        </a:lnTo>
                        <a:lnTo>
                          <a:pt x="335" y="350"/>
                        </a:lnTo>
                        <a:lnTo>
                          <a:pt x="335" y="347"/>
                        </a:lnTo>
                        <a:lnTo>
                          <a:pt x="326" y="343"/>
                        </a:lnTo>
                        <a:lnTo>
                          <a:pt x="324" y="347"/>
                        </a:lnTo>
                        <a:lnTo>
                          <a:pt x="315" y="341"/>
                        </a:lnTo>
                        <a:lnTo>
                          <a:pt x="317" y="339"/>
                        </a:lnTo>
                        <a:lnTo>
                          <a:pt x="319" y="336"/>
                        </a:lnTo>
                        <a:lnTo>
                          <a:pt x="319" y="330"/>
                        </a:lnTo>
                        <a:lnTo>
                          <a:pt x="320" y="324"/>
                        </a:lnTo>
                        <a:lnTo>
                          <a:pt x="319" y="323"/>
                        </a:lnTo>
                        <a:lnTo>
                          <a:pt x="313" y="319"/>
                        </a:lnTo>
                        <a:lnTo>
                          <a:pt x="313" y="317"/>
                        </a:lnTo>
                        <a:lnTo>
                          <a:pt x="309" y="315"/>
                        </a:lnTo>
                        <a:lnTo>
                          <a:pt x="307" y="319"/>
                        </a:lnTo>
                        <a:lnTo>
                          <a:pt x="298" y="311"/>
                        </a:lnTo>
                        <a:lnTo>
                          <a:pt x="296" y="308"/>
                        </a:lnTo>
                        <a:lnTo>
                          <a:pt x="294" y="308"/>
                        </a:lnTo>
                        <a:lnTo>
                          <a:pt x="291" y="306"/>
                        </a:lnTo>
                        <a:lnTo>
                          <a:pt x="287" y="308"/>
                        </a:lnTo>
                        <a:lnTo>
                          <a:pt x="285" y="304"/>
                        </a:lnTo>
                        <a:lnTo>
                          <a:pt x="289" y="302"/>
                        </a:lnTo>
                        <a:lnTo>
                          <a:pt x="280" y="298"/>
                        </a:lnTo>
                        <a:lnTo>
                          <a:pt x="274" y="302"/>
                        </a:lnTo>
                        <a:lnTo>
                          <a:pt x="265" y="297"/>
                        </a:lnTo>
                        <a:lnTo>
                          <a:pt x="265" y="302"/>
                        </a:lnTo>
                        <a:lnTo>
                          <a:pt x="259" y="302"/>
                        </a:lnTo>
                        <a:lnTo>
                          <a:pt x="259" y="297"/>
                        </a:lnTo>
                        <a:lnTo>
                          <a:pt x="254" y="297"/>
                        </a:lnTo>
                        <a:lnTo>
                          <a:pt x="254" y="297"/>
                        </a:lnTo>
                        <a:lnTo>
                          <a:pt x="250" y="297"/>
                        </a:lnTo>
                        <a:lnTo>
                          <a:pt x="246" y="297"/>
                        </a:lnTo>
                        <a:lnTo>
                          <a:pt x="244" y="298"/>
                        </a:lnTo>
                        <a:lnTo>
                          <a:pt x="243" y="304"/>
                        </a:lnTo>
                        <a:lnTo>
                          <a:pt x="241" y="308"/>
                        </a:lnTo>
                        <a:lnTo>
                          <a:pt x="243" y="311"/>
                        </a:lnTo>
                        <a:lnTo>
                          <a:pt x="243" y="313"/>
                        </a:lnTo>
                        <a:lnTo>
                          <a:pt x="241" y="313"/>
                        </a:lnTo>
                        <a:lnTo>
                          <a:pt x="239" y="315"/>
                        </a:lnTo>
                        <a:lnTo>
                          <a:pt x="237" y="319"/>
                        </a:lnTo>
                        <a:lnTo>
                          <a:pt x="239" y="321"/>
                        </a:lnTo>
                        <a:lnTo>
                          <a:pt x="239" y="324"/>
                        </a:lnTo>
                        <a:lnTo>
                          <a:pt x="239" y="328"/>
                        </a:lnTo>
                        <a:lnTo>
                          <a:pt x="239" y="332"/>
                        </a:lnTo>
                        <a:lnTo>
                          <a:pt x="237" y="336"/>
                        </a:lnTo>
                        <a:lnTo>
                          <a:pt x="235" y="336"/>
                        </a:lnTo>
                        <a:lnTo>
                          <a:pt x="231" y="334"/>
                        </a:lnTo>
                        <a:lnTo>
                          <a:pt x="231" y="332"/>
                        </a:lnTo>
                        <a:lnTo>
                          <a:pt x="226" y="330"/>
                        </a:lnTo>
                        <a:lnTo>
                          <a:pt x="224" y="330"/>
                        </a:lnTo>
                        <a:lnTo>
                          <a:pt x="222" y="332"/>
                        </a:lnTo>
                        <a:lnTo>
                          <a:pt x="220" y="330"/>
                        </a:lnTo>
                        <a:lnTo>
                          <a:pt x="218" y="330"/>
                        </a:lnTo>
                        <a:lnTo>
                          <a:pt x="218" y="330"/>
                        </a:lnTo>
                        <a:lnTo>
                          <a:pt x="220" y="328"/>
                        </a:lnTo>
                        <a:lnTo>
                          <a:pt x="220" y="328"/>
                        </a:lnTo>
                        <a:lnTo>
                          <a:pt x="220" y="326"/>
                        </a:lnTo>
                        <a:lnTo>
                          <a:pt x="217" y="326"/>
                        </a:lnTo>
                        <a:lnTo>
                          <a:pt x="215" y="326"/>
                        </a:lnTo>
                        <a:lnTo>
                          <a:pt x="213" y="326"/>
                        </a:lnTo>
                        <a:lnTo>
                          <a:pt x="213" y="324"/>
                        </a:lnTo>
                        <a:lnTo>
                          <a:pt x="213" y="321"/>
                        </a:lnTo>
                        <a:lnTo>
                          <a:pt x="213" y="319"/>
                        </a:lnTo>
                        <a:lnTo>
                          <a:pt x="215" y="319"/>
                        </a:lnTo>
                        <a:lnTo>
                          <a:pt x="215" y="319"/>
                        </a:lnTo>
                        <a:lnTo>
                          <a:pt x="213" y="317"/>
                        </a:lnTo>
                        <a:lnTo>
                          <a:pt x="209" y="317"/>
                        </a:lnTo>
                        <a:lnTo>
                          <a:pt x="205" y="313"/>
                        </a:lnTo>
                        <a:lnTo>
                          <a:pt x="204" y="313"/>
                        </a:lnTo>
                        <a:lnTo>
                          <a:pt x="200" y="313"/>
                        </a:lnTo>
                        <a:lnTo>
                          <a:pt x="198" y="310"/>
                        </a:lnTo>
                        <a:lnTo>
                          <a:pt x="194" y="308"/>
                        </a:lnTo>
                        <a:lnTo>
                          <a:pt x="193" y="308"/>
                        </a:lnTo>
                        <a:lnTo>
                          <a:pt x="193" y="302"/>
                        </a:lnTo>
                        <a:lnTo>
                          <a:pt x="189" y="300"/>
                        </a:lnTo>
                        <a:lnTo>
                          <a:pt x="189" y="300"/>
                        </a:lnTo>
                        <a:lnTo>
                          <a:pt x="185" y="300"/>
                        </a:lnTo>
                        <a:lnTo>
                          <a:pt x="183" y="298"/>
                        </a:lnTo>
                        <a:lnTo>
                          <a:pt x="183" y="298"/>
                        </a:lnTo>
                        <a:lnTo>
                          <a:pt x="180" y="298"/>
                        </a:lnTo>
                        <a:lnTo>
                          <a:pt x="180" y="297"/>
                        </a:lnTo>
                        <a:lnTo>
                          <a:pt x="181" y="295"/>
                        </a:lnTo>
                        <a:lnTo>
                          <a:pt x="183" y="293"/>
                        </a:lnTo>
                        <a:lnTo>
                          <a:pt x="183" y="291"/>
                        </a:lnTo>
                        <a:lnTo>
                          <a:pt x="180" y="287"/>
                        </a:lnTo>
                        <a:lnTo>
                          <a:pt x="176" y="284"/>
                        </a:lnTo>
                        <a:lnTo>
                          <a:pt x="172" y="280"/>
                        </a:lnTo>
                        <a:lnTo>
                          <a:pt x="172" y="271"/>
                        </a:lnTo>
                        <a:lnTo>
                          <a:pt x="170" y="265"/>
                        </a:lnTo>
                        <a:lnTo>
                          <a:pt x="168" y="263"/>
                        </a:lnTo>
                        <a:lnTo>
                          <a:pt x="167" y="261"/>
                        </a:lnTo>
                        <a:lnTo>
                          <a:pt x="170" y="261"/>
                        </a:lnTo>
                        <a:lnTo>
                          <a:pt x="172" y="263"/>
                        </a:lnTo>
                        <a:lnTo>
                          <a:pt x="176" y="261"/>
                        </a:lnTo>
                        <a:lnTo>
                          <a:pt x="178" y="260"/>
                        </a:lnTo>
                        <a:lnTo>
                          <a:pt x="181" y="254"/>
                        </a:lnTo>
                        <a:lnTo>
                          <a:pt x="176" y="243"/>
                        </a:lnTo>
                        <a:lnTo>
                          <a:pt x="172" y="237"/>
                        </a:lnTo>
                        <a:lnTo>
                          <a:pt x="172" y="230"/>
                        </a:lnTo>
                        <a:lnTo>
                          <a:pt x="172" y="228"/>
                        </a:lnTo>
                        <a:lnTo>
                          <a:pt x="165" y="226"/>
                        </a:lnTo>
                        <a:lnTo>
                          <a:pt x="157" y="217"/>
                        </a:lnTo>
                        <a:lnTo>
                          <a:pt x="157" y="206"/>
                        </a:lnTo>
                        <a:lnTo>
                          <a:pt x="150" y="208"/>
                        </a:lnTo>
                        <a:lnTo>
                          <a:pt x="146" y="206"/>
                        </a:lnTo>
                        <a:lnTo>
                          <a:pt x="144" y="206"/>
                        </a:lnTo>
                        <a:lnTo>
                          <a:pt x="141" y="204"/>
                        </a:lnTo>
                        <a:lnTo>
                          <a:pt x="143" y="200"/>
                        </a:lnTo>
                        <a:lnTo>
                          <a:pt x="141" y="200"/>
                        </a:lnTo>
                        <a:lnTo>
                          <a:pt x="137" y="200"/>
                        </a:lnTo>
                        <a:lnTo>
                          <a:pt x="137" y="198"/>
                        </a:lnTo>
                        <a:lnTo>
                          <a:pt x="135" y="195"/>
                        </a:lnTo>
                        <a:lnTo>
                          <a:pt x="135" y="191"/>
                        </a:lnTo>
                        <a:lnTo>
                          <a:pt x="131" y="193"/>
                        </a:lnTo>
                        <a:lnTo>
                          <a:pt x="130" y="195"/>
                        </a:lnTo>
                        <a:lnTo>
                          <a:pt x="126" y="191"/>
                        </a:lnTo>
                        <a:lnTo>
                          <a:pt x="124" y="189"/>
                        </a:lnTo>
                        <a:lnTo>
                          <a:pt x="120" y="187"/>
                        </a:lnTo>
                        <a:lnTo>
                          <a:pt x="118" y="189"/>
                        </a:lnTo>
                        <a:lnTo>
                          <a:pt x="115" y="187"/>
                        </a:lnTo>
                        <a:lnTo>
                          <a:pt x="113" y="189"/>
                        </a:lnTo>
                        <a:lnTo>
                          <a:pt x="109" y="195"/>
                        </a:lnTo>
                        <a:lnTo>
                          <a:pt x="107" y="195"/>
                        </a:lnTo>
                        <a:lnTo>
                          <a:pt x="105" y="197"/>
                        </a:lnTo>
                        <a:lnTo>
                          <a:pt x="105" y="200"/>
                        </a:lnTo>
                        <a:lnTo>
                          <a:pt x="107" y="204"/>
                        </a:lnTo>
                        <a:lnTo>
                          <a:pt x="107" y="206"/>
                        </a:lnTo>
                        <a:lnTo>
                          <a:pt x="105" y="211"/>
                        </a:lnTo>
                        <a:lnTo>
                          <a:pt x="102" y="213"/>
                        </a:lnTo>
                        <a:lnTo>
                          <a:pt x="98" y="213"/>
                        </a:lnTo>
                        <a:lnTo>
                          <a:pt x="98" y="211"/>
                        </a:lnTo>
                        <a:lnTo>
                          <a:pt x="98" y="206"/>
                        </a:lnTo>
                        <a:lnTo>
                          <a:pt x="98" y="202"/>
                        </a:lnTo>
                        <a:lnTo>
                          <a:pt x="96" y="202"/>
                        </a:lnTo>
                        <a:lnTo>
                          <a:pt x="94" y="202"/>
                        </a:lnTo>
                        <a:lnTo>
                          <a:pt x="91" y="206"/>
                        </a:lnTo>
                        <a:lnTo>
                          <a:pt x="92" y="208"/>
                        </a:lnTo>
                        <a:lnTo>
                          <a:pt x="91" y="209"/>
                        </a:lnTo>
                        <a:lnTo>
                          <a:pt x="85" y="204"/>
                        </a:lnTo>
                        <a:lnTo>
                          <a:pt x="83" y="202"/>
                        </a:lnTo>
                        <a:lnTo>
                          <a:pt x="78" y="202"/>
                        </a:lnTo>
                        <a:lnTo>
                          <a:pt x="74" y="202"/>
                        </a:lnTo>
                        <a:lnTo>
                          <a:pt x="70" y="200"/>
                        </a:lnTo>
                        <a:lnTo>
                          <a:pt x="68" y="197"/>
                        </a:lnTo>
                        <a:lnTo>
                          <a:pt x="65" y="195"/>
                        </a:lnTo>
                        <a:lnTo>
                          <a:pt x="65" y="193"/>
                        </a:lnTo>
                        <a:lnTo>
                          <a:pt x="65" y="189"/>
                        </a:lnTo>
                        <a:lnTo>
                          <a:pt x="63" y="189"/>
                        </a:lnTo>
                        <a:lnTo>
                          <a:pt x="61" y="189"/>
                        </a:lnTo>
                        <a:lnTo>
                          <a:pt x="59" y="193"/>
                        </a:lnTo>
                        <a:lnTo>
                          <a:pt x="57" y="193"/>
                        </a:lnTo>
                        <a:lnTo>
                          <a:pt x="55" y="195"/>
                        </a:lnTo>
                        <a:lnTo>
                          <a:pt x="54" y="197"/>
                        </a:lnTo>
                        <a:lnTo>
                          <a:pt x="54" y="198"/>
                        </a:lnTo>
                        <a:lnTo>
                          <a:pt x="50" y="197"/>
                        </a:lnTo>
                        <a:lnTo>
                          <a:pt x="52" y="195"/>
                        </a:lnTo>
                        <a:lnTo>
                          <a:pt x="52" y="191"/>
                        </a:lnTo>
                        <a:lnTo>
                          <a:pt x="54" y="189"/>
                        </a:lnTo>
                        <a:lnTo>
                          <a:pt x="55" y="187"/>
                        </a:lnTo>
                        <a:lnTo>
                          <a:pt x="54" y="185"/>
                        </a:lnTo>
                        <a:lnTo>
                          <a:pt x="52" y="184"/>
                        </a:lnTo>
                        <a:lnTo>
                          <a:pt x="50" y="182"/>
                        </a:lnTo>
                        <a:lnTo>
                          <a:pt x="48" y="182"/>
                        </a:lnTo>
                        <a:lnTo>
                          <a:pt x="46" y="184"/>
                        </a:lnTo>
                        <a:lnTo>
                          <a:pt x="42" y="184"/>
                        </a:lnTo>
                        <a:lnTo>
                          <a:pt x="37" y="185"/>
                        </a:lnTo>
                        <a:lnTo>
                          <a:pt x="35" y="185"/>
                        </a:lnTo>
                        <a:lnTo>
                          <a:pt x="35" y="184"/>
                        </a:lnTo>
                        <a:lnTo>
                          <a:pt x="37" y="182"/>
                        </a:lnTo>
                        <a:lnTo>
                          <a:pt x="39" y="178"/>
                        </a:lnTo>
                        <a:lnTo>
                          <a:pt x="41" y="178"/>
                        </a:lnTo>
                        <a:lnTo>
                          <a:pt x="46" y="178"/>
                        </a:lnTo>
                        <a:lnTo>
                          <a:pt x="48" y="172"/>
                        </a:lnTo>
                        <a:lnTo>
                          <a:pt x="44" y="172"/>
                        </a:lnTo>
                        <a:lnTo>
                          <a:pt x="39" y="172"/>
                        </a:lnTo>
                        <a:lnTo>
                          <a:pt x="35" y="174"/>
                        </a:lnTo>
                        <a:lnTo>
                          <a:pt x="31" y="178"/>
                        </a:lnTo>
                        <a:lnTo>
                          <a:pt x="31" y="180"/>
                        </a:lnTo>
                        <a:lnTo>
                          <a:pt x="31" y="184"/>
                        </a:lnTo>
                        <a:lnTo>
                          <a:pt x="31" y="189"/>
                        </a:lnTo>
                        <a:lnTo>
                          <a:pt x="28" y="187"/>
                        </a:lnTo>
                        <a:lnTo>
                          <a:pt x="28" y="178"/>
                        </a:lnTo>
                        <a:lnTo>
                          <a:pt x="26" y="176"/>
                        </a:lnTo>
                        <a:lnTo>
                          <a:pt x="22" y="172"/>
                        </a:lnTo>
                        <a:lnTo>
                          <a:pt x="22" y="171"/>
                        </a:lnTo>
                        <a:lnTo>
                          <a:pt x="24" y="167"/>
                        </a:lnTo>
                        <a:lnTo>
                          <a:pt x="20" y="167"/>
                        </a:lnTo>
                        <a:lnTo>
                          <a:pt x="18" y="163"/>
                        </a:lnTo>
                        <a:lnTo>
                          <a:pt x="18" y="159"/>
                        </a:lnTo>
                        <a:lnTo>
                          <a:pt x="26" y="159"/>
                        </a:lnTo>
                        <a:lnTo>
                          <a:pt x="24" y="156"/>
                        </a:lnTo>
                        <a:lnTo>
                          <a:pt x="0" y="150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>
                      <a:solidFill>
                        <a:schemeClr val="bg1">
                          <a:lumMod val="8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1" name="Freeform 42"/>
                  <p:cNvSpPr>
                    <a:spLocks/>
                  </p:cNvSpPr>
                  <p:nvPr/>
                </p:nvSpPr>
                <p:spPr bwMode="auto">
                  <a:xfrm>
                    <a:off x="6041467" y="3092121"/>
                    <a:ext cx="451027" cy="344440"/>
                  </a:xfrm>
                  <a:custGeom>
                    <a:avLst/>
                    <a:gdLst>
                      <a:gd name="T0" fmla="*/ 141 w 523"/>
                      <a:gd name="T1" fmla="*/ 434 h 451"/>
                      <a:gd name="T2" fmla="*/ 121 w 523"/>
                      <a:gd name="T3" fmla="*/ 441 h 451"/>
                      <a:gd name="T4" fmla="*/ 111 w 523"/>
                      <a:gd name="T5" fmla="*/ 430 h 451"/>
                      <a:gd name="T6" fmla="*/ 74 w 523"/>
                      <a:gd name="T7" fmla="*/ 432 h 451"/>
                      <a:gd name="T8" fmla="*/ 37 w 523"/>
                      <a:gd name="T9" fmla="*/ 419 h 451"/>
                      <a:gd name="T10" fmla="*/ 19 w 523"/>
                      <a:gd name="T11" fmla="*/ 397 h 451"/>
                      <a:gd name="T12" fmla="*/ 6 w 523"/>
                      <a:gd name="T13" fmla="*/ 375 h 451"/>
                      <a:gd name="T14" fmla="*/ 34 w 523"/>
                      <a:gd name="T15" fmla="*/ 352 h 451"/>
                      <a:gd name="T16" fmla="*/ 65 w 523"/>
                      <a:gd name="T17" fmla="*/ 310 h 451"/>
                      <a:gd name="T18" fmla="*/ 80 w 523"/>
                      <a:gd name="T19" fmla="*/ 276 h 451"/>
                      <a:gd name="T20" fmla="*/ 72 w 523"/>
                      <a:gd name="T21" fmla="*/ 234 h 451"/>
                      <a:gd name="T22" fmla="*/ 67 w 523"/>
                      <a:gd name="T23" fmla="*/ 219 h 451"/>
                      <a:gd name="T24" fmla="*/ 63 w 523"/>
                      <a:gd name="T25" fmla="*/ 210 h 451"/>
                      <a:gd name="T26" fmla="*/ 67 w 523"/>
                      <a:gd name="T27" fmla="*/ 180 h 451"/>
                      <a:gd name="T28" fmla="*/ 69 w 523"/>
                      <a:gd name="T29" fmla="*/ 154 h 451"/>
                      <a:gd name="T30" fmla="*/ 72 w 523"/>
                      <a:gd name="T31" fmla="*/ 126 h 451"/>
                      <a:gd name="T32" fmla="*/ 61 w 523"/>
                      <a:gd name="T33" fmla="*/ 102 h 451"/>
                      <a:gd name="T34" fmla="*/ 45 w 523"/>
                      <a:gd name="T35" fmla="*/ 98 h 451"/>
                      <a:gd name="T36" fmla="*/ 61 w 523"/>
                      <a:gd name="T37" fmla="*/ 84 h 451"/>
                      <a:gd name="T38" fmla="*/ 82 w 523"/>
                      <a:gd name="T39" fmla="*/ 73 h 451"/>
                      <a:gd name="T40" fmla="*/ 106 w 523"/>
                      <a:gd name="T41" fmla="*/ 85 h 451"/>
                      <a:gd name="T42" fmla="*/ 128 w 523"/>
                      <a:gd name="T43" fmla="*/ 89 h 451"/>
                      <a:gd name="T44" fmla="*/ 160 w 523"/>
                      <a:gd name="T45" fmla="*/ 89 h 451"/>
                      <a:gd name="T46" fmla="*/ 171 w 523"/>
                      <a:gd name="T47" fmla="*/ 73 h 451"/>
                      <a:gd name="T48" fmla="*/ 165 w 523"/>
                      <a:gd name="T49" fmla="*/ 56 h 451"/>
                      <a:gd name="T50" fmla="*/ 167 w 523"/>
                      <a:gd name="T51" fmla="*/ 45 h 451"/>
                      <a:gd name="T52" fmla="*/ 165 w 523"/>
                      <a:gd name="T53" fmla="*/ 30 h 451"/>
                      <a:gd name="T54" fmla="*/ 180 w 523"/>
                      <a:gd name="T55" fmla="*/ 6 h 451"/>
                      <a:gd name="T56" fmla="*/ 210 w 523"/>
                      <a:gd name="T57" fmla="*/ 39 h 451"/>
                      <a:gd name="T58" fmla="*/ 235 w 523"/>
                      <a:gd name="T59" fmla="*/ 47 h 451"/>
                      <a:gd name="T60" fmla="*/ 248 w 523"/>
                      <a:gd name="T61" fmla="*/ 63 h 451"/>
                      <a:gd name="T62" fmla="*/ 265 w 523"/>
                      <a:gd name="T63" fmla="*/ 65 h 451"/>
                      <a:gd name="T64" fmla="*/ 263 w 523"/>
                      <a:gd name="T65" fmla="*/ 95 h 451"/>
                      <a:gd name="T66" fmla="*/ 298 w 523"/>
                      <a:gd name="T67" fmla="*/ 95 h 451"/>
                      <a:gd name="T68" fmla="*/ 308 w 523"/>
                      <a:gd name="T69" fmla="*/ 98 h 451"/>
                      <a:gd name="T70" fmla="*/ 321 w 523"/>
                      <a:gd name="T71" fmla="*/ 104 h 451"/>
                      <a:gd name="T72" fmla="*/ 347 w 523"/>
                      <a:gd name="T73" fmla="*/ 104 h 451"/>
                      <a:gd name="T74" fmla="*/ 367 w 523"/>
                      <a:gd name="T75" fmla="*/ 126 h 451"/>
                      <a:gd name="T76" fmla="*/ 421 w 523"/>
                      <a:gd name="T77" fmla="*/ 150 h 451"/>
                      <a:gd name="T78" fmla="*/ 478 w 523"/>
                      <a:gd name="T79" fmla="*/ 143 h 451"/>
                      <a:gd name="T80" fmla="*/ 482 w 523"/>
                      <a:gd name="T81" fmla="*/ 186 h 451"/>
                      <a:gd name="T82" fmla="*/ 476 w 523"/>
                      <a:gd name="T83" fmla="*/ 219 h 451"/>
                      <a:gd name="T84" fmla="*/ 510 w 523"/>
                      <a:gd name="T85" fmla="*/ 249 h 451"/>
                      <a:gd name="T86" fmla="*/ 519 w 523"/>
                      <a:gd name="T87" fmla="*/ 275 h 451"/>
                      <a:gd name="T88" fmla="*/ 502 w 523"/>
                      <a:gd name="T89" fmla="*/ 321 h 451"/>
                      <a:gd name="T90" fmla="*/ 469 w 523"/>
                      <a:gd name="T91" fmla="*/ 343 h 451"/>
                      <a:gd name="T92" fmla="*/ 454 w 523"/>
                      <a:gd name="T93" fmla="*/ 365 h 451"/>
                      <a:gd name="T94" fmla="*/ 415 w 523"/>
                      <a:gd name="T95" fmla="*/ 350 h 451"/>
                      <a:gd name="T96" fmla="*/ 367 w 523"/>
                      <a:gd name="T97" fmla="*/ 315 h 451"/>
                      <a:gd name="T98" fmla="*/ 295 w 523"/>
                      <a:gd name="T99" fmla="*/ 300 h 451"/>
                      <a:gd name="T100" fmla="*/ 291 w 523"/>
                      <a:gd name="T101" fmla="*/ 315 h 451"/>
                      <a:gd name="T102" fmla="*/ 269 w 523"/>
                      <a:gd name="T103" fmla="*/ 308 h 451"/>
                      <a:gd name="T104" fmla="*/ 260 w 523"/>
                      <a:gd name="T105" fmla="*/ 313 h 451"/>
                      <a:gd name="T106" fmla="*/ 248 w 523"/>
                      <a:gd name="T107" fmla="*/ 334 h 451"/>
                      <a:gd name="T108" fmla="*/ 217 w 523"/>
                      <a:gd name="T109" fmla="*/ 317 h 451"/>
                      <a:gd name="T110" fmla="*/ 204 w 523"/>
                      <a:gd name="T111" fmla="*/ 321 h 451"/>
                      <a:gd name="T112" fmla="*/ 195 w 523"/>
                      <a:gd name="T113" fmla="*/ 345 h 451"/>
                      <a:gd name="T114" fmla="*/ 191 w 523"/>
                      <a:gd name="T115" fmla="*/ 380 h 451"/>
                      <a:gd name="T116" fmla="*/ 195 w 523"/>
                      <a:gd name="T117" fmla="*/ 415 h 451"/>
                      <a:gd name="T118" fmla="*/ 210 w 523"/>
                      <a:gd name="T119" fmla="*/ 432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523" h="451">
                        <a:moveTo>
                          <a:pt x="182" y="451"/>
                        </a:moveTo>
                        <a:lnTo>
                          <a:pt x="172" y="449"/>
                        </a:lnTo>
                        <a:lnTo>
                          <a:pt x="172" y="439"/>
                        </a:lnTo>
                        <a:lnTo>
                          <a:pt x="160" y="441"/>
                        </a:lnTo>
                        <a:lnTo>
                          <a:pt x="156" y="434"/>
                        </a:lnTo>
                        <a:lnTo>
                          <a:pt x="150" y="434"/>
                        </a:lnTo>
                        <a:lnTo>
                          <a:pt x="150" y="439"/>
                        </a:lnTo>
                        <a:lnTo>
                          <a:pt x="145" y="439"/>
                        </a:lnTo>
                        <a:lnTo>
                          <a:pt x="141" y="434"/>
                        </a:lnTo>
                        <a:lnTo>
                          <a:pt x="137" y="434"/>
                        </a:lnTo>
                        <a:lnTo>
                          <a:pt x="134" y="434"/>
                        </a:lnTo>
                        <a:lnTo>
                          <a:pt x="135" y="438"/>
                        </a:lnTo>
                        <a:lnTo>
                          <a:pt x="139" y="441"/>
                        </a:lnTo>
                        <a:lnTo>
                          <a:pt x="135" y="447"/>
                        </a:lnTo>
                        <a:lnTo>
                          <a:pt x="132" y="447"/>
                        </a:lnTo>
                        <a:lnTo>
                          <a:pt x="130" y="445"/>
                        </a:lnTo>
                        <a:lnTo>
                          <a:pt x="122" y="445"/>
                        </a:lnTo>
                        <a:lnTo>
                          <a:pt x="121" y="441"/>
                        </a:lnTo>
                        <a:lnTo>
                          <a:pt x="124" y="439"/>
                        </a:lnTo>
                        <a:lnTo>
                          <a:pt x="122" y="438"/>
                        </a:lnTo>
                        <a:lnTo>
                          <a:pt x="122" y="434"/>
                        </a:lnTo>
                        <a:lnTo>
                          <a:pt x="124" y="434"/>
                        </a:lnTo>
                        <a:lnTo>
                          <a:pt x="122" y="430"/>
                        </a:lnTo>
                        <a:lnTo>
                          <a:pt x="121" y="428"/>
                        </a:lnTo>
                        <a:lnTo>
                          <a:pt x="119" y="426"/>
                        </a:lnTo>
                        <a:lnTo>
                          <a:pt x="115" y="425"/>
                        </a:lnTo>
                        <a:lnTo>
                          <a:pt x="111" y="430"/>
                        </a:lnTo>
                        <a:lnTo>
                          <a:pt x="111" y="432"/>
                        </a:lnTo>
                        <a:lnTo>
                          <a:pt x="104" y="434"/>
                        </a:lnTo>
                        <a:lnTo>
                          <a:pt x="100" y="447"/>
                        </a:lnTo>
                        <a:lnTo>
                          <a:pt x="89" y="447"/>
                        </a:lnTo>
                        <a:lnTo>
                          <a:pt x="87" y="441"/>
                        </a:lnTo>
                        <a:lnTo>
                          <a:pt x="85" y="439"/>
                        </a:lnTo>
                        <a:lnTo>
                          <a:pt x="85" y="436"/>
                        </a:lnTo>
                        <a:lnTo>
                          <a:pt x="82" y="434"/>
                        </a:lnTo>
                        <a:lnTo>
                          <a:pt x="74" y="432"/>
                        </a:lnTo>
                        <a:lnTo>
                          <a:pt x="72" y="432"/>
                        </a:lnTo>
                        <a:lnTo>
                          <a:pt x="65" y="432"/>
                        </a:lnTo>
                        <a:lnTo>
                          <a:pt x="59" y="432"/>
                        </a:lnTo>
                        <a:lnTo>
                          <a:pt x="56" y="428"/>
                        </a:lnTo>
                        <a:lnTo>
                          <a:pt x="54" y="426"/>
                        </a:lnTo>
                        <a:lnTo>
                          <a:pt x="48" y="425"/>
                        </a:lnTo>
                        <a:lnTo>
                          <a:pt x="43" y="423"/>
                        </a:lnTo>
                        <a:lnTo>
                          <a:pt x="41" y="419"/>
                        </a:lnTo>
                        <a:lnTo>
                          <a:pt x="37" y="419"/>
                        </a:lnTo>
                        <a:lnTo>
                          <a:pt x="32" y="417"/>
                        </a:lnTo>
                        <a:lnTo>
                          <a:pt x="37" y="413"/>
                        </a:lnTo>
                        <a:lnTo>
                          <a:pt x="26" y="408"/>
                        </a:lnTo>
                        <a:lnTo>
                          <a:pt x="21" y="413"/>
                        </a:lnTo>
                        <a:lnTo>
                          <a:pt x="21" y="413"/>
                        </a:lnTo>
                        <a:lnTo>
                          <a:pt x="22" y="408"/>
                        </a:lnTo>
                        <a:lnTo>
                          <a:pt x="21" y="402"/>
                        </a:lnTo>
                        <a:lnTo>
                          <a:pt x="19" y="402"/>
                        </a:lnTo>
                        <a:lnTo>
                          <a:pt x="19" y="397"/>
                        </a:lnTo>
                        <a:lnTo>
                          <a:pt x="21" y="395"/>
                        </a:lnTo>
                        <a:lnTo>
                          <a:pt x="21" y="391"/>
                        </a:lnTo>
                        <a:lnTo>
                          <a:pt x="17" y="391"/>
                        </a:lnTo>
                        <a:lnTo>
                          <a:pt x="15" y="388"/>
                        </a:lnTo>
                        <a:lnTo>
                          <a:pt x="8" y="386"/>
                        </a:lnTo>
                        <a:lnTo>
                          <a:pt x="2" y="388"/>
                        </a:lnTo>
                        <a:lnTo>
                          <a:pt x="0" y="384"/>
                        </a:lnTo>
                        <a:lnTo>
                          <a:pt x="4" y="378"/>
                        </a:lnTo>
                        <a:lnTo>
                          <a:pt x="6" y="375"/>
                        </a:lnTo>
                        <a:lnTo>
                          <a:pt x="8" y="371"/>
                        </a:lnTo>
                        <a:lnTo>
                          <a:pt x="13" y="369"/>
                        </a:lnTo>
                        <a:lnTo>
                          <a:pt x="15" y="369"/>
                        </a:lnTo>
                        <a:lnTo>
                          <a:pt x="21" y="371"/>
                        </a:lnTo>
                        <a:lnTo>
                          <a:pt x="24" y="369"/>
                        </a:lnTo>
                        <a:lnTo>
                          <a:pt x="26" y="367"/>
                        </a:lnTo>
                        <a:lnTo>
                          <a:pt x="32" y="369"/>
                        </a:lnTo>
                        <a:lnTo>
                          <a:pt x="39" y="358"/>
                        </a:lnTo>
                        <a:lnTo>
                          <a:pt x="34" y="352"/>
                        </a:lnTo>
                        <a:lnTo>
                          <a:pt x="41" y="341"/>
                        </a:lnTo>
                        <a:lnTo>
                          <a:pt x="43" y="341"/>
                        </a:lnTo>
                        <a:lnTo>
                          <a:pt x="43" y="338"/>
                        </a:lnTo>
                        <a:lnTo>
                          <a:pt x="45" y="332"/>
                        </a:lnTo>
                        <a:lnTo>
                          <a:pt x="48" y="326"/>
                        </a:lnTo>
                        <a:lnTo>
                          <a:pt x="54" y="321"/>
                        </a:lnTo>
                        <a:lnTo>
                          <a:pt x="59" y="315"/>
                        </a:lnTo>
                        <a:lnTo>
                          <a:pt x="63" y="310"/>
                        </a:lnTo>
                        <a:lnTo>
                          <a:pt x="65" y="310"/>
                        </a:lnTo>
                        <a:lnTo>
                          <a:pt x="71" y="299"/>
                        </a:lnTo>
                        <a:lnTo>
                          <a:pt x="67" y="293"/>
                        </a:lnTo>
                        <a:lnTo>
                          <a:pt x="65" y="289"/>
                        </a:lnTo>
                        <a:lnTo>
                          <a:pt x="69" y="287"/>
                        </a:lnTo>
                        <a:lnTo>
                          <a:pt x="71" y="284"/>
                        </a:lnTo>
                        <a:lnTo>
                          <a:pt x="74" y="284"/>
                        </a:lnTo>
                        <a:lnTo>
                          <a:pt x="80" y="284"/>
                        </a:lnTo>
                        <a:lnTo>
                          <a:pt x="82" y="278"/>
                        </a:lnTo>
                        <a:lnTo>
                          <a:pt x="80" y="276"/>
                        </a:lnTo>
                        <a:lnTo>
                          <a:pt x="87" y="262"/>
                        </a:lnTo>
                        <a:lnTo>
                          <a:pt x="78" y="256"/>
                        </a:lnTo>
                        <a:lnTo>
                          <a:pt x="78" y="252"/>
                        </a:lnTo>
                        <a:lnTo>
                          <a:pt x="80" y="249"/>
                        </a:lnTo>
                        <a:lnTo>
                          <a:pt x="78" y="245"/>
                        </a:lnTo>
                        <a:lnTo>
                          <a:pt x="74" y="239"/>
                        </a:lnTo>
                        <a:lnTo>
                          <a:pt x="74" y="239"/>
                        </a:lnTo>
                        <a:lnTo>
                          <a:pt x="71" y="237"/>
                        </a:lnTo>
                        <a:lnTo>
                          <a:pt x="72" y="234"/>
                        </a:lnTo>
                        <a:lnTo>
                          <a:pt x="76" y="234"/>
                        </a:lnTo>
                        <a:lnTo>
                          <a:pt x="78" y="230"/>
                        </a:lnTo>
                        <a:lnTo>
                          <a:pt x="76" y="228"/>
                        </a:lnTo>
                        <a:lnTo>
                          <a:pt x="72" y="228"/>
                        </a:lnTo>
                        <a:lnTo>
                          <a:pt x="71" y="228"/>
                        </a:lnTo>
                        <a:lnTo>
                          <a:pt x="67" y="228"/>
                        </a:lnTo>
                        <a:lnTo>
                          <a:pt x="65" y="224"/>
                        </a:lnTo>
                        <a:lnTo>
                          <a:pt x="67" y="223"/>
                        </a:lnTo>
                        <a:lnTo>
                          <a:pt x="67" y="219"/>
                        </a:lnTo>
                        <a:lnTo>
                          <a:pt x="65" y="221"/>
                        </a:lnTo>
                        <a:lnTo>
                          <a:pt x="63" y="223"/>
                        </a:lnTo>
                        <a:lnTo>
                          <a:pt x="61" y="224"/>
                        </a:lnTo>
                        <a:lnTo>
                          <a:pt x="59" y="223"/>
                        </a:lnTo>
                        <a:lnTo>
                          <a:pt x="61" y="219"/>
                        </a:lnTo>
                        <a:lnTo>
                          <a:pt x="59" y="215"/>
                        </a:lnTo>
                        <a:lnTo>
                          <a:pt x="59" y="213"/>
                        </a:lnTo>
                        <a:lnTo>
                          <a:pt x="61" y="211"/>
                        </a:lnTo>
                        <a:lnTo>
                          <a:pt x="63" y="210"/>
                        </a:lnTo>
                        <a:lnTo>
                          <a:pt x="63" y="202"/>
                        </a:lnTo>
                        <a:lnTo>
                          <a:pt x="65" y="202"/>
                        </a:lnTo>
                        <a:lnTo>
                          <a:pt x="65" y="197"/>
                        </a:lnTo>
                        <a:lnTo>
                          <a:pt x="67" y="195"/>
                        </a:lnTo>
                        <a:lnTo>
                          <a:pt x="71" y="197"/>
                        </a:lnTo>
                        <a:lnTo>
                          <a:pt x="71" y="193"/>
                        </a:lnTo>
                        <a:lnTo>
                          <a:pt x="71" y="187"/>
                        </a:lnTo>
                        <a:lnTo>
                          <a:pt x="71" y="186"/>
                        </a:lnTo>
                        <a:lnTo>
                          <a:pt x="67" y="180"/>
                        </a:lnTo>
                        <a:lnTo>
                          <a:pt x="65" y="176"/>
                        </a:lnTo>
                        <a:lnTo>
                          <a:pt x="67" y="173"/>
                        </a:lnTo>
                        <a:lnTo>
                          <a:pt x="69" y="169"/>
                        </a:lnTo>
                        <a:lnTo>
                          <a:pt x="69" y="165"/>
                        </a:lnTo>
                        <a:lnTo>
                          <a:pt x="69" y="161"/>
                        </a:lnTo>
                        <a:lnTo>
                          <a:pt x="65" y="161"/>
                        </a:lnTo>
                        <a:lnTo>
                          <a:pt x="63" y="160"/>
                        </a:lnTo>
                        <a:lnTo>
                          <a:pt x="63" y="156"/>
                        </a:lnTo>
                        <a:lnTo>
                          <a:pt x="69" y="154"/>
                        </a:lnTo>
                        <a:lnTo>
                          <a:pt x="71" y="154"/>
                        </a:lnTo>
                        <a:lnTo>
                          <a:pt x="63" y="150"/>
                        </a:lnTo>
                        <a:lnTo>
                          <a:pt x="59" y="145"/>
                        </a:lnTo>
                        <a:lnTo>
                          <a:pt x="61" y="143"/>
                        </a:lnTo>
                        <a:lnTo>
                          <a:pt x="65" y="139"/>
                        </a:lnTo>
                        <a:lnTo>
                          <a:pt x="65" y="136"/>
                        </a:lnTo>
                        <a:lnTo>
                          <a:pt x="69" y="132"/>
                        </a:lnTo>
                        <a:lnTo>
                          <a:pt x="71" y="132"/>
                        </a:lnTo>
                        <a:lnTo>
                          <a:pt x="72" y="126"/>
                        </a:lnTo>
                        <a:lnTo>
                          <a:pt x="71" y="123"/>
                        </a:lnTo>
                        <a:lnTo>
                          <a:pt x="69" y="121"/>
                        </a:lnTo>
                        <a:lnTo>
                          <a:pt x="67" y="117"/>
                        </a:lnTo>
                        <a:lnTo>
                          <a:pt x="67" y="113"/>
                        </a:lnTo>
                        <a:lnTo>
                          <a:pt x="65" y="110"/>
                        </a:lnTo>
                        <a:lnTo>
                          <a:pt x="63" y="110"/>
                        </a:lnTo>
                        <a:lnTo>
                          <a:pt x="65" y="104"/>
                        </a:lnTo>
                        <a:lnTo>
                          <a:pt x="65" y="102"/>
                        </a:lnTo>
                        <a:lnTo>
                          <a:pt x="61" y="102"/>
                        </a:lnTo>
                        <a:lnTo>
                          <a:pt x="61" y="98"/>
                        </a:lnTo>
                        <a:lnTo>
                          <a:pt x="59" y="98"/>
                        </a:lnTo>
                        <a:lnTo>
                          <a:pt x="58" y="98"/>
                        </a:lnTo>
                        <a:lnTo>
                          <a:pt x="58" y="98"/>
                        </a:lnTo>
                        <a:lnTo>
                          <a:pt x="56" y="97"/>
                        </a:lnTo>
                        <a:lnTo>
                          <a:pt x="54" y="97"/>
                        </a:lnTo>
                        <a:lnTo>
                          <a:pt x="50" y="97"/>
                        </a:lnTo>
                        <a:lnTo>
                          <a:pt x="48" y="98"/>
                        </a:lnTo>
                        <a:lnTo>
                          <a:pt x="45" y="98"/>
                        </a:lnTo>
                        <a:lnTo>
                          <a:pt x="43" y="97"/>
                        </a:lnTo>
                        <a:lnTo>
                          <a:pt x="41" y="93"/>
                        </a:lnTo>
                        <a:lnTo>
                          <a:pt x="43" y="91"/>
                        </a:lnTo>
                        <a:lnTo>
                          <a:pt x="48" y="93"/>
                        </a:lnTo>
                        <a:lnTo>
                          <a:pt x="54" y="91"/>
                        </a:lnTo>
                        <a:lnTo>
                          <a:pt x="58" y="91"/>
                        </a:lnTo>
                        <a:lnTo>
                          <a:pt x="59" y="89"/>
                        </a:lnTo>
                        <a:lnTo>
                          <a:pt x="61" y="85"/>
                        </a:lnTo>
                        <a:lnTo>
                          <a:pt x="61" y="84"/>
                        </a:lnTo>
                        <a:lnTo>
                          <a:pt x="63" y="84"/>
                        </a:lnTo>
                        <a:lnTo>
                          <a:pt x="65" y="82"/>
                        </a:lnTo>
                        <a:lnTo>
                          <a:pt x="69" y="80"/>
                        </a:lnTo>
                        <a:lnTo>
                          <a:pt x="71" y="78"/>
                        </a:lnTo>
                        <a:lnTo>
                          <a:pt x="74" y="78"/>
                        </a:lnTo>
                        <a:lnTo>
                          <a:pt x="74" y="74"/>
                        </a:lnTo>
                        <a:lnTo>
                          <a:pt x="74" y="73"/>
                        </a:lnTo>
                        <a:lnTo>
                          <a:pt x="76" y="73"/>
                        </a:lnTo>
                        <a:lnTo>
                          <a:pt x="82" y="73"/>
                        </a:lnTo>
                        <a:lnTo>
                          <a:pt x="87" y="74"/>
                        </a:lnTo>
                        <a:lnTo>
                          <a:pt x="91" y="78"/>
                        </a:lnTo>
                        <a:lnTo>
                          <a:pt x="95" y="78"/>
                        </a:lnTo>
                        <a:lnTo>
                          <a:pt x="95" y="82"/>
                        </a:lnTo>
                        <a:lnTo>
                          <a:pt x="95" y="84"/>
                        </a:lnTo>
                        <a:lnTo>
                          <a:pt x="100" y="84"/>
                        </a:lnTo>
                        <a:lnTo>
                          <a:pt x="102" y="84"/>
                        </a:lnTo>
                        <a:lnTo>
                          <a:pt x="104" y="84"/>
                        </a:lnTo>
                        <a:lnTo>
                          <a:pt x="106" y="85"/>
                        </a:lnTo>
                        <a:lnTo>
                          <a:pt x="109" y="89"/>
                        </a:lnTo>
                        <a:lnTo>
                          <a:pt x="109" y="85"/>
                        </a:lnTo>
                        <a:lnTo>
                          <a:pt x="115" y="85"/>
                        </a:lnTo>
                        <a:lnTo>
                          <a:pt x="117" y="85"/>
                        </a:lnTo>
                        <a:lnTo>
                          <a:pt x="115" y="89"/>
                        </a:lnTo>
                        <a:lnTo>
                          <a:pt x="115" y="89"/>
                        </a:lnTo>
                        <a:lnTo>
                          <a:pt x="119" y="89"/>
                        </a:lnTo>
                        <a:lnTo>
                          <a:pt x="126" y="89"/>
                        </a:lnTo>
                        <a:lnTo>
                          <a:pt x="128" y="89"/>
                        </a:lnTo>
                        <a:lnTo>
                          <a:pt x="130" y="89"/>
                        </a:lnTo>
                        <a:lnTo>
                          <a:pt x="135" y="87"/>
                        </a:lnTo>
                        <a:lnTo>
                          <a:pt x="135" y="84"/>
                        </a:lnTo>
                        <a:lnTo>
                          <a:pt x="139" y="84"/>
                        </a:lnTo>
                        <a:lnTo>
                          <a:pt x="148" y="85"/>
                        </a:lnTo>
                        <a:lnTo>
                          <a:pt x="152" y="87"/>
                        </a:lnTo>
                        <a:lnTo>
                          <a:pt x="156" y="87"/>
                        </a:lnTo>
                        <a:lnTo>
                          <a:pt x="158" y="89"/>
                        </a:lnTo>
                        <a:lnTo>
                          <a:pt x="160" y="89"/>
                        </a:lnTo>
                        <a:lnTo>
                          <a:pt x="163" y="89"/>
                        </a:lnTo>
                        <a:lnTo>
                          <a:pt x="167" y="84"/>
                        </a:lnTo>
                        <a:lnTo>
                          <a:pt x="171" y="84"/>
                        </a:lnTo>
                        <a:lnTo>
                          <a:pt x="172" y="82"/>
                        </a:lnTo>
                        <a:lnTo>
                          <a:pt x="171" y="80"/>
                        </a:lnTo>
                        <a:lnTo>
                          <a:pt x="169" y="78"/>
                        </a:lnTo>
                        <a:lnTo>
                          <a:pt x="172" y="76"/>
                        </a:lnTo>
                        <a:lnTo>
                          <a:pt x="174" y="74"/>
                        </a:lnTo>
                        <a:lnTo>
                          <a:pt x="171" y="73"/>
                        </a:lnTo>
                        <a:lnTo>
                          <a:pt x="167" y="71"/>
                        </a:lnTo>
                        <a:lnTo>
                          <a:pt x="163" y="69"/>
                        </a:lnTo>
                        <a:lnTo>
                          <a:pt x="160" y="67"/>
                        </a:lnTo>
                        <a:lnTo>
                          <a:pt x="156" y="65"/>
                        </a:lnTo>
                        <a:lnTo>
                          <a:pt x="156" y="61"/>
                        </a:lnTo>
                        <a:lnTo>
                          <a:pt x="156" y="58"/>
                        </a:lnTo>
                        <a:lnTo>
                          <a:pt x="161" y="56"/>
                        </a:lnTo>
                        <a:lnTo>
                          <a:pt x="161" y="56"/>
                        </a:lnTo>
                        <a:lnTo>
                          <a:pt x="165" y="56"/>
                        </a:lnTo>
                        <a:lnTo>
                          <a:pt x="171" y="56"/>
                        </a:lnTo>
                        <a:lnTo>
                          <a:pt x="172" y="52"/>
                        </a:lnTo>
                        <a:lnTo>
                          <a:pt x="167" y="50"/>
                        </a:lnTo>
                        <a:lnTo>
                          <a:pt x="161" y="50"/>
                        </a:lnTo>
                        <a:lnTo>
                          <a:pt x="160" y="48"/>
                        </a:lnTo>
                        <a:lnTo>
                          <a:pt x="160" y="47"/>
                        </a:lnTo>
                        <a:lnTo>
                          <a:pt x="161" y="45"/>
                        </a:lnTo>
                        <a:lnTo>
                          <a:pt x="163" y="45"/>
                        </a:lnTo>
                        <a:lnTo>
                          <a:pt x="167" y="45"/>
                        </a:lnTo>
                        <a:lnTo>
                          <a:pt x="169" y="45"/>
                        </a:lnTo>
                        <a:lnTo>
                          <a:pt x="172" y="43"/>
                        </a:lnTo>
                        <a:lnTo>
                          <a:pt x="172" y="39"/>
                        </a:lnTo>
                        <a:lnTo>
                          <a:pt x="172" y="39"/>
                        </a:lnTo>
                        <a:lnTo>
                          <a:pt x="172" y="37"/>
                        </a:lnTo>
                        <a:lnTo>
                          <a:pt x="176" y="35"/>
                        </a:lnTo>
                        <a:lnTo>
                          <a:pt x="176" y="34"/>
                        </a:lnTo>
                        <a:lnTo>
                          <a:pt x="167" y="34"/>
                        </a:lnTo>
                        <a:lnTo>
                          <a:pt x="165" y="30"/>
                        </a:lnTo>
                        <a:lnTo>
                          <a:pt x="163" y="28"/>
                        </a:lnTo>
                        <a:lnTo>
                          <a:pt x="180" y="22"/>
                        </a:lnTo>
                        <a:lnTo>
                          <a:pt x="182" y="19"/>
                        </a:lnTo>
                        <a:lnTo>
                          <a:pt x="178" y="13"/>
                        </a:lnTo>
                        <a:lnTo>
                          <a:pt x="178" y="11"/>
                        </a:lnTo>
                        <a:lnTo>
                          <a:pt x="178" y="9"/>
                        </a:lnTo>
                        <a:lnTo>
                          <a:pt x="180" y="8"/>
                        </a:lnTo>
                        <a:lnTo>
                          <a:pt x="182" y="8"/>
                        </a:lnTo>
                        <a:lnTo>
                          <a:pt x="180" y="6"/>
                        </a:lnTo>
                        <a:lnTo>
                          <a:pt x="180" y="2"/>
                        </a:lnTo>
                        <a:lnTo>
                          <a:pt x="185" y="0"/>
                        </a:lnTo>
                        <a:lnTo>
                          <a:pt x="187" y="0"/>
                        </a:lnTo>
                        <a:lnTo>
                          <a:pt x="197" y="28"/>
                        </a:lnTo>
                        <a:lnTo>
                          <a:pt x="202" y="30"/>
                        </a:lnTo>
                        <a:lnTo>
                          <a:pt x="206" y="30"/>
                        </a:lnTo>
                        <a:lnTo>
                          <a:pt x="210" y="32"/>
                        </a:lnTo>
                        <a:lnTo>
                          <a:pt x="210" y="35"/>
                        </a:lnTo>
                        <a:lnTo>
                          <a:pt x="210" y="39"/>
                        </a:lnTo>
                        <a:lnTo>
                          <a:pt x="210" y="43"/>
                        </a:lnTo>
                        <a:lnTo>
                          <a:pt x="211" y="45"/>
                        </a:lnTo>
                        <a:lnTo>
                          <a:pt x="215" y="45"/>
                        </a:lnTo>
                        <a:lnTo>
                          <a:pt x="219" y="45"/>
                        </a:lnTo>
                        <a:lnTo>
                          <a:pt x="223" y="45"/>
                        </a:lnTo>
                        <a:lnTo>
                          <a:pt x="226" y="45"/>
                        </a:lnTo>
                        <a:lnTo>
                          <a:pt x="228" y="45"/>
                        </a:lnTo>
                        <a:lnTo>
                          <a:pt x="232" y="47"/>
                        </a:lnTo>
                        <a:lnTo>
                          <a:pt x="235" y="47"/>
                        </a:lnTo>
                        <a:lnTo>
                          <a:pt x="237" y="48"/>
                        </a:lnTo>
                        <a:lnTo>
                          <a:pt x="241" y="52"/>
                        </a:lnTo>
                        <a:lnTo>
                          <a:pt x="241" y="56"/>
                        </a:lnTo>
                        <a:lnTo>
                          <a:pt x="243" y="56"/>
                        </a:lnTo>
                        <a:lnTo>
                          <a:pt x="247" y="58"/>
                        </a:lnTo>
                        <a:lnTo>
                          <a:pt x="245" y="61"/>
                        </a:lnTo>
                        <a:lnTo>
                          <a:pt x="247" y="63"/>
                        </a:lnTo>
                        <a:lnTo>
                          <a:pt x="247" y="65"/>
                        </a:lnTo>
                        <a:lnTo>
                          <a:pt x="248" y="63"/>
                        </a:lnTo>
                        <a:lnTo>
                          <a:pt x="250" y="61"/>
                        </a:lnTo>
                        <a:lnTo>
                          <a:pt x="254" y="63"/>
                        </a:lnTo>
                        <a:lnTo>
                          <a:pt x="256" y="63"/>
                        </a:lnTo>
                        <a:lnTo>
                          <a:pt x="258" y="61"/>
                        </a:lnTo>
                        <a:lnTo>
                          <a:pt x="260" y="61"/>
                        </a:lnTo>
                        <a:lnTo>
                          <a:pt x="261" y="61"/>
                        </a:lnTo>
                        <a:lnTo>
                          <a:pt x="263" y="60"/>
                        </a:lnTo>
                        <a:lnTo>
                          <a:pt x="263" y="61"/>
                        </a:lnTo>
                        <a:lnTo>
                          <a:pt x="265" y="65"/>
                        </a:lnTo>
                        <a:lnTo>
                          <a:pt x="263" y="67"/>
                        </a:lnTo>
                        <a:lnTo>
                          <a:pt x="261" y="73"/>
                        </a:lnTo>
                        <a:lnTo>
                          <a:pt x="260" y="78"/>
                        </a:lnTo>
                        <a:lnTo>
                          <a:pt x="260" y="84"/>
                        </a:lnTo>
                        <a:lnTo>
                          <a:pt x="260" y="87"/>
                        </a:lnTo>
                        <a:lnTo>
                          <a:pt x="256" y="93"/>
                        </a:lnTo>
                        <a:lnTo>
                          <a:pt x="252" y="104"/>
                        </a:lnTo>
                        <a:lnTo>
                          <a:pt x="254" y="104"/>
                        </a:lnTo>
                        <a:lnTo>
                          <a:pt x="263" y="95"/>
                        </a:lnTo>
                        <a:lnTo>
                          <a:pt x="265" y="95"/>
                        </a:lnTo>
                        <a:lnTo>
                          <a:pt x="271" y="104"/>
                        </a:lnTo>
                        <a:lnTo>
                          <a:pt x="276" y="106"/>
                        </a:lnTo>
                        <a:lnTo>
                          <a:pt x="280" y="106"/>
                        </a:lnTo>
                        <a:lnTo>
                          <a:pt x="284" y="104"/>
                        </a:lnTo>
                        <a:lnTo>
                          <a:pt x="287" y="95"/>
                        </a:lnTo>
                        <a:lnTo>
                          <a:pt x="291" y="95"/>
                        </a:lnTo>
                        <a:lnTo>
                          <a:pt x="295" y="95"/>
                        </a:lnTo>
                        <a:lnTo>
                          <a:pt x="298" y="95"/>
                        </a:lnTo>
                        <a:lnTo>
                          <a:pt x="302" y="89"/>
                        </a:lnTo>
                        <a:lnTo>
                          <a:pt x="308" y="87"/>
                        </a:lnTo>
                        <a:lnTo>
                          <a:pt x="308" y="84"/>
                        </a:lnTo>
                        <a:lnTo>
                          <a:pt x="310" y="82"/>
                        </a:lnTo>
                        <a:lnTo>
                          <a:pt x="319" y="89"/>
                        </a:lnTo>
                        <a:lnTo>
                          <a:pt x="317" y="95"/>
                        </a:lnTo>
                        <a:lnTo>
                          <a:pt x="308" y="93"/>
                        </a:lnTo>
                        <a:lnTo>
                          <a:pt x="308" y="95"/>
                        </a:lnTo>
                        <a:lnTo>
                          <a:pt x="308" y="98"/>
                        </a:lnTo>
                        <a:lnTo>
                          <a:pt x="308" y="102"/>
                        </a:lnTo>
                        <a:lnTo>
                          <a:pt x="310" y="106"/>
                        </a:lnTo>
                        <a:lnTo>
                          <a:pt x="313" y="106"/>
                        </a:lnTo>
                        <a:lnTo>
                          <a:pt x="317" y="106"/>
                        </a:lnTo>
                        <a:lnTo>
                          <a:pt x="317" y="110"/>
                        </a:lnTo>
                        <a:lnTo>
                          <a:pt x="319" y="110"/>
                        </a:lnTo>
                        <a:lnTo>
                          <a:pt x="321" y="108"/>
                        </a:lnTo>
                        <a:lnTo>
                          <a:pt x="323" y="104"/>
                        </a:lnTo>
                        <a:lnTo>
                          <a:pt x="321" y="104"/>
                        </a:lnTo>
                        <a:lnTo>
                          <a:pt x="324" y="100"/>
                        </a:lnTo>
                        <a:lnTo>
                          <a:pt x="324" y="98"/>
                        </a:lnTo>
                        <a:lnTo>
                          <a:pt x="328" y="95"/>
                        </a:lnTo>
                        <a:lnTo>
                          <a:pt x="336" y="97"/>
                        </a:lnTo>
                        <a:lnTo>
                          <a:pt x="337" y="104"/>
                        </a:lnTo>
                        <a:lnTo>
                          <a:pt x="343" y="104"/>
                        </a:lnTo>
                        <a:lnTo>
                          <a:pt x="343" y="95"/>
                        </a:lnTo>
                        <a:lnTo>
                          <a:pt x="348" y="97"/>
                        </a:lnTo>
                        <a:lnTo>
                          <a:pt x="347" y="104"/>
                        </a:lnTo>
                        <a:lnTo>
                          <a:pt x="350" y="106"/>
                        </a:lnTo>
                        <a:lnTo>
                          <a:pt x="354" y="108"/>
                        </a:lnTo>
                        <a:lnTo>
                          <a:pt x="360" y="110"/>
                        </a:lnTo>
                        <a:lnTo>
                          <a:pt x="361" y="113"/>
                        </a:lnTo>
                        <a:lnTo>
                          <a:pt x="360" y="117"/>
                        </a:lnTo>
                        <a:lnTo>
                          <a:pt x="356" y="119"/>
                        </a:lnTo>
                        <a:lnTo>
                          <a:pt x="358" y="126"/>
                        </a:lnTo>
                        <a:lnTo>
                          <a:pt x="367" y="123"/>
                        </a:lnTo>
                        <a:lnTo>
                          <a:pt x="367" y="126"/>
                        </a:lnTo>
                        <a:lnTo>
                          <a:pt x="365" y="128"/>
                        </a:lnTo>
                        <a:lnTo>
                          <a:pt x="367" y="130"/>
                        </a:lnTo>
                        <a:lnTo>
                          <a:pt x="367" y="132"/>
                        </a:lnTo>
                        <a:lnTo>
                          <a:pt x="371" y="136"/>
                        </a:lnTo>
                        <a:lnTo>
                          <a:pt x="373" y="139"/>
                        </a:lnTo>
                        <a:lnTo>
                          <a:pt x="373" y="158"/>
                        </a:lnTo>
                        <a:lnTo>
                          <a:pt x="395" y="174"/>
                        </a:lnTo>
                        <a:lnTo>
                          <a:pt x="410" y="163"/>
                        </a:lnTo>
                        <a:lnTo>
                          <a:pt x="421" y="150"/>
                        </a:lnTo>
                        <a:lnTo>
                          <a:pt x="432" y="143"/>
                        </a:lnTo>
                        <a:lnTo>
                          <a:pt x="447" y="145"/>
                        </a:lnTo>
                        <a:lnTo>
                          <a:pt x="454" y="150"/>
                        </a:lnTo>
                        <a:lnTo>
                          <a:pt x="460" y="145"/>
                        </a:lnTo>
                        <a:lnTo>
                          <a:pt x="467" y="143"/>
                        </a:lnTo>
                        <a:lnTo>
                          <a:pt x="469" y="148"/>
                        </a:lnTo>
                        <a:lnTo>
                          <a:pt x="473" y="148"/>
                        </a:lnTo>
                        <a:lnTo>
                          <a:pt x="474" y="143"/>
                        </a:lnTo>
                        <a:lnTo>
                          <a:pt x="478" y="143"/>
                        </a:lnTo>
                        <a:lnTo>
                          <a:pt x="480" y="156"/>
                        </a:lnTo>
                        <a:lnTo>
                          <a:pt x="486" y="160"/>
                        </a:lnTo>
                        <a:lnTo>
                          <a:pt x="482" y="161"/>
                        </a:lnTo>
                        <a:lnTo>
                          <a:pt x="486" y="167"/>
                        </a:lnTo>
                        <a:lnTo>
                          <a:pt x="486" y="171"/>
                        </a:lnTo>
                        <a:lnTo>
                          <a:pt x="486" y="176"/>
                        </a:lnTo>
                        <a:lnTo>
                          <a:pt x="486" y="180"/>
                        </a:lnTo>
                        <a:lnTo>
                          <a:pt x="486" y="187"/>
                        </a:lnTo>
                        <a:lnTo>
                          <a:pt x="482" y="186"/>
                        </a:lnTo>
                        <a:lnTo>
                          <a:pt x="480" y="189"/>
                        </a:lnTo>
                        <a:lnTo>
                          <a:pt x="486" y="193"/>
                        </a:lnTo>
                        <a:lnTo>
                          <a:pt x="484" y="199"/>
                        </a:lnTo>
                        <a:lnTo>
                          <a:pt x="480" y="200"/>
                        </a:lnTo>
                        <a:lnTo>
                          <a:pt x="478" y="204"/>
                        </a:lnTo>
                        <a:lnTo>
                          <a:pt x="480" y="208"/>
                        </a:lnTo>
                        <a:lnTo>
                          <a:pt x="474" y="215"/>
                        </a:lnTo>
                        <a:lnTo>
                          <a:pt x="474" y="217"/>
                        </a:lnTo>
                        <a:lnTo>
                          <a:pt x="476" y="219"/>
                        </a:lnTo>
                        <a:lnTo>
                          <a:pt x="482" y="221"/>
                        </a:lnTo>
                        <a:lnTo>
                          <a:pt x="491" y="223"/>
                        </a:lnTo>
                        <a:lnTo>
                          <a:pt x="495" y="224"/>
                        </a:lnTo>
                        <a:lnTo>
                          <a:pt x="499" y="228"/>
                        </a:lnTo>
                        <a:lnTo>
                          <a:pt x="502" y="234"/>
                        </a:lnTo>
                        <a:lnTo>
                          <a:pt x="502" y="239"/>
                        </a:lnTo>
                        <a:lnTo>
                          <a:pt x="508" y="243"/>
                        </a:lnTo>
                        <a:lnTo>
                          <a:pt x="510" y="245"/>
                        </a:lnTo>
                        <a:lnTo>
                          <a:pt x="510" y="249"/>
                        </a:lnTo>
                        <a:lnTo>
                          <a:pt x="513" y="250"/>
                        </a:lnTo>
                        <a:lnTo>
                          <a:pt x="517" y="249"/>
                        </a:lnTo>
                        <a:lnTo>
                          <a:pt x="517" y="250"/>
                        </a:lnTo>
                        <a:lnTo>
                          <a:pt x="519" y="254"/>
                        </a:lnTo>
                        <a:lnTo>
                          <a:pt x="523" y="256"/>
                        </a:lnTo>
                        <a:lnTo>
                          <a:pt x="519" y="260"/>
                        </a:lnTo>
                        <a:lnTo>
                          <a:pt x="523" y="262"/>
                        </a:lnTo>
                        <a:lnTo>
                          <a:pt x="515" y="273"/>
                        </a:lnTo>
                        <a:lnTo>
                          <a:pt x="519" y="275"/>
                        </a:lnTo>
                        <a:lnTo>
                          <a:pt x="515" y="282"/>
                        </a:lnTo>
                        <a:lnTo>
                          <a:pt x="519" y="289"/>
                        </a:lnTo>
                        <a:lnTo>
                          <a:pt x="519" y="299"/>
                        </a:lnTo>
                        <a:lnTo>
                          <a:pt x="519" y="304"/>
                        </a:lnTo>
                        <a:lnTo>
                          <a:pt x="513" y="306"/>
                        </a:lnTo>
                        <a:lnTo>
                          <a:pt x="512" y="310"/>
                        </a:lnTo>
                        <a:lnTo>
                          <a:pt x="508" y="315"/>
                        </a:lnTo>
                        <a:lnTo>
                          <a:pt x="508" y="315"/>
                        </a:lnTo>
                        <a:lnTo>
                          <a:pt x="502" y="321"/>
                        </a:lnTo>
                        <a:lnTo>
                          <a:pt x="499" y="325"/>
                        </a:lnTo>
                        <a:lnTo>
                          <a:pt x="497" y="332"/>
                        </a:lnTo>
                        <a:lnTo>
                          <a:pt x="489" y="339"/>
                        </a:lnTo>
                        <a:lnTo>
                          <a:pt x="486" y="343"/>
                        </a:lnTo>
                        <a:lnTo>
                          <a:pt x="480" y="343"/>
                        </a:lnTo>
                        <a:lnTo>
                          <a:pt x="480" y="343"/>
                        </a:lnTo>
                        <a:lnTo>
                          <a:pt x="474" y="343"/>
                        </a:lnTo>
                        <a:lnTo>
                          <a:pt x="474" y="341"/>
                        </a:lnTo>
                        <a:lnTo>
                          <a:pt x="469" y="343"/>
                        </a:lnTo>
                        <a:lnTo>
                          <a:pt x="469" y="347"/>
                        </a:lnTo>
                        <a:lnTo>
                          <a:pt x="465" y="349"/>
                        </a:lnTo>
                        <a:lnTo>
                          <a:pt x="460" y="343"/>
                        </a:lnTo>
                        <a:lnTo>
                          <a:pt x="458" y="343"/>
                        </a:lnTo>
                        <a:lnTo>
                          <a:pt x="449" y="352"/>
                        </a:lnTo>
                        <a:lnTo>
                          <a:pt x="449" y="354"/>
                        </a:lnTo>
                        <a:lnTo>
                          <a:pt x="454" y="358"/>
                        </a:lnTo>
                        <a:lnTo>
                          <a:pt x="454" y="362"/>
                        </a:lnTo>
                        <a:lnTo>
                          <a:pt x="454" y="365"/>
                        </a:lnTo>
                        <a:lnTo>
                          <a:pt x="452" y="369"/>
                        </a:lnTo>
                        <a:lnTo>
                          <a:pt x="449" y="373"/>
                        </a:lnTo>
                        <a:lnTo>
                          <a:pt x="432" y="360"/>
                        </a:lnTo>
                        <a:lnTo>
                          <a:pt x="432" y="354"/>
                        </a:lnTo>
                        <a:lnTo>
                          <a:pt x="436" y="352"/>
                        </a:lnTo>
                        <a:lnTo>
                          <a:pt x="436" y="349"/>
                        </a:lnTo>
                        <a:lnTo>
                          <a:pt x="424" y="347"/>
                        </a:lnTo>
                        <a:lnTo>
                          <a:pt x="424" y="349"/>
                        </a:lnTo>
                        <a:lnTo>
                          <a:pt x="415" y="350"/>
                        </a:lnTo>
                        <a:lnTo>
                          <a:pt x="411" y="347"/>
                        </a:lnTo>
                        <a:lnTo>
                          <a:pt x="404" y="349"/>
                        </a:lnTo>
                        <a:lnTo>
                          <a:pt x="410" y="343"/>
                        </a:lnTo>
                        <a:lnTo>
                          <a:pt x="393" y="332"/>
                        </a:lnTo>
                        <a:lnTo>
                          <a:pt x="389" y="326"/>
                        </a:lnTo>
                        <a:lnTo>
                          <a:pt x="382" y="323"/>
                        </a:lnTo>
                        <a:lnTo>
                          <a:pt x="376" y="326"/>
                        </a:lnTo>
                        <a:lnTo>
                          <a:pt x="373" y="325"/>
                        </a:lnTo>
                        <a:lnTo>
                          <a:pt x="367" y="315"/>
                        </a:lnTo>
                        <a:lnTo>
                          <a:pt x="356" y="306"/>
                        </a:lnTo>
                        <a:lnTo>
                          <a:pt x="354" y="304"/>
                        </a:lnTo>
                        <a:lnTo>
                          <a:pt x="317" y="321"/>
                        </a:lnTo>
                        <a:lnTo>
                          <a:pt x="313" y="313"/>
                        </a:lnTo>
                        <a:lnTo>
                          <a:pt x="308" y="310"/>
                        </a:lnTo>
                        <a:lnTo>
                          <a:pt x="304" y="310"/>
                        </a:lnTo>
                        <a:lnTo>
                          <a:pt x="302" y="308"/>
                        </a:lnTo>
                        <a:lnTo>
                          <a:pt x="300" y="304"/>
                        </a:lnTo>
                        <a:lnTo>
                          <a:pt x="295" y="300"/>
                        </a:lnTo>
                        <a:lnTo>
                          <a:pt x="291" y="295"/>
                        </a:lnTo>
                        <a:lnTo>
                          <a:pt x="289" y="293"/>
                        </a:lnTo>
                        <a:lnTo>
                          <a:pt x="286" y="293"/>
                        </a:lnTo>
                        <a:lnTo>
                          <a:pt x="286" y="299"/>
                        </a:lnTo>
                        <a:lnTo>
                          <a:pt x="284" y="302"/>
                        </a:lnTo>
                        <a:lnTo>
                          <a:pt x="280" y="304"/>
                        </a:lnTo>
                        <a:lnTo>
                          <a:pt x="282" y="310"/>
                        </a:lnTo>
                        <a:lnTo>
                          <a:pt x="291" y="315"/>
                        </a:lnTo>
                        <a:lnTo>
                          <a:pt x="291" y="315"/>
                        </a:lnTo>
                        <a:lnTo>
                          <a:pt x="291" y="321"/>
                        </a:lnTo>
                        <a:lnTo>
                          <a:pt x="284" y="315"/>
                        </a:lnTo>
                        <a:lnTo>
                          <a:pt x="280" y="313"/>
                        </a:lnTo>
                        <a:lnTo>
                          <a:pt x="276" y="313"/>
                        </a:lnTo>
                        <a:lnTo>
                          <a:pt x="274" y="313"/>
                        </a:lnTo>
                        <a:lnTo>
                          <a:pt x="274" y="310"/>
                        </a:lnTo>
                        <a:lnTo>
                          <a:pt x="274" y="308"/>
                        </a:lnTo>
                        <a:lnTo>
                          <a:pt x="271" y="308"/>
                        </a:lnTo>
                        <a:lnTo>
                          <a:pt x="269" y="308"/>
                        </a:lnTo>
                        <a:lnTo>
                          <a:pt x="269" y="312"/>
                        </a:lnTo>
                        <a:lnTo>
                          <a:pt x="267" y="312"/>
                        </a:lnTo>
                        <a:lnTo>
                          <a:pt x="265" y="310"/>
                        </a:lnTo>
                        <a:lnTo>
                          <a:pt x="265" y="308"/>
                        </a:lnTo>
                        <a:lnTo>
                          <a:pt x="265" y="306"/>
                        </a:lnTo>
                        <a:lnTo>
                          <a:pt x="263" y="304"/>
                        </a:lnTo>
                        <a:lnTo>
                          <a:pt x="261" y="300"/>
                        </a:lnTo>
                        <a:lnTo>
                          <a:pt x="260" y="308"/>
                        </a:lnTo>
                        <a:lnTo>
                          <a:pt x="260" y="313"/>
                        </a:lnTo>
                        <a:lnTo>
                          <a:pt x="260" y="315"/>
                        </a:lnTo>
                        <a:lnTo>
                          <a:pt x="261" y="319"/>
                        </a:lnTo>
                        <a:lnTo>
                          <a:pt x="265" y="321"/>
                        </a:lnTo>
                        <a:lnTo>
                          <a:pt x="265" y="323"/>
                        </a:lnTo>
                        <a:lnTo>
                          <a:pt x="261" y="325"/>
                        </a:lnTo>
                        <a:lnTo>
                          <a:pt x="258" y="321"/>
                        </a:lnTo>
                        <a:lnTo>
                          <a:pt x="256" y="321"/>
                        </a:lnTo>
                        <a:lnTo>
                          <a:pt x="250" y="330"/>
                        </a:lnTo>
                        <a:lnTo>
                          <a:pt x="248" y="334"/>
                        </a:lnTo>
                        <a:lnTo>
                          <a:pt x="247" y="334"/>
                        </a:lnTo>
                        <a:lnTo>
                          <a:pt x="243" y="332"/>
                        </a:lnTo>
                        <a:lnTo>
                          <a:pt x="237" y="332"/>
                        </a:lnTo>
                        <a:lnTo>
                          <a:pt x="237" y="326"/>
                        </a:lnTo>
                        <a:lnTo>
                          <a:pt x="228" y="323"/>
                        </a:lnTo>
                        <a:lnTo>
                          <a:pt x="230" y="326"/>
                        </a:lnTo>
                        <a:lnTo>
                          <a:pt x="224" y="326"/>
                        </a:lnTo>
                        <a:lnTo>
                          <a:pt x="224" y="321"/>
                        </a:lnTo>
                        <a:lnTo>
                          <a:pt x="217" y="317"/>
                        </a:lnTo>
                        <a:lnTo>
                          <a:pt x="215" y="315"/>
                        </a:lnTo>
                        <a:lnTo>
                          <a:pt x="211" y="315"/>
                        </a:lnTo>
                        <a:lnTo>
                          <a:pt x="213" y="317"/>
                        </a:lnTo>
                        <a:lnTo>
                          <a:pt x="215" y="319"/>
                        </a:lnTo>
                        <a:lnTo>
                          <a:pt x="213" y="321"/>
                        </a:lnTo>
                        <a:lnTo>
                          <a:pt x="210" y="321"/>
                        </a:lnTo>
                        <a:lnTo>
                          <a:pt x="210" y="319"/>
                        </a:lnTo>
                        <a:lnTo>
                          <a:pt x="206" y="319"/>
                        </a:lnTo>
                        <a:lnTo>
                          <a:pt x="204" y="321"/>
                        </a:lnTo>
                        <a:lnTo>
                          <a:pt x="200" y="321"/>
                        </a:lnTo>
                        <a:lnTo>
                          <a:pt x="198" y="325"/>
                        </a:lnTo>
                        <a:lnTo>
                          <a:pt x="195" y="326"/>
                        </a:lnTo>
                        <a:lnTo>
                          <a:pt x="193" y="326"/>
                        </a:lnTo>
                        <a:lnTo>
                          <a:pt x="191" y="332"/>
                        </a:lnTo>
                        <a:lnTo>
                          <a:pt x="191" y="332"/>
                        </a:lnTo>
                        <a:lnTo>
                          <a:pt x="193" y="338"/>
                        </a:lnTo>
                        <a:lnTo>
                          <a:pt x="195" y="341"/>
                        </a:lnTo>
                        <a:lnTo>
                          <a:pt x="195" y="345"/>
                        </a:lnTo>
                        <a:lnTo>
                          <a:pt x="195" y="349"/>
                        </a:lnTo>
                        <a:lnTo>
                          <a:pt x="195" y="350"/>
                        </a:lnTo>
                        <a:lnTo>
                          <a:pt x="195" y="354"/>
                        </a:lnTo>
                        <a:lnTo>
                          <a:pt x="197" y="356"/>
                        </a:lnTo>
                        <a:lnTo>
                          <a:pt x="200" y="363"/>
                        </a:lnTo>
                        <a:lnTo>
                          <a:pt x="200" y="365"/>
                        </a:lnTo>
                        <a:lnTo>
                          <a:pt x="191" y="365"/>
                        </a:lnTo>
                        <a:lnTo>
                          <a:pt x="193" y="375"/>
                        </a:lnTo>
                        <a:lnTo>
                          <a:pt x="191" y="380"/>
                        </a:lnTo>
                        <a:lnTo>
                          <a:pt x="187" y="388"/>
                        </a:lnTo>
                        <a:lnTo>
                          <a:pt x="182" y="399"/>
                        </a:lnTo>
                        <a:lnTo>
                          <a:pt x="189" y="402"/>
                        </a:lnTo>
                        <a:lnTo>
                          <a:pt x="195" y="399"/>
                        </a:lnTo>
                        <a:lnTo>
                          <a:pt x="200" y="402"/>
                        </a:lnTo>
                        <a:lnTo>
                          <a:pt x="200" y="406"/>
                        </a:lnTo>
                        <a:lnTo>
                          <a:pt x="195" y="412"/>
                        </a:lnTo>
                        <a:lnTo>
                          <a:pt x="193" y="413"/>
                        </a:lnTo>
                        <a:lnTo>
                          <a:pt x="195" y="415"/>
                        </a:lnTo>
                        <a:lnTo>
                          <a:pt x="197" y="417"/>
                        </a:lnTo>
                        <a:lnTo>
                          <a:pt x="197" y="423"/>
                        </a:lnTo>
                        <a:lnTo>
                          <a:pt x="197" y="423"/>
                        </a:lnTo>
                        <a:lnTo>
                          <a:pt x="200" y="423"/>
                        </a:lnTo>
                        <a:lnTo>
                          <a:pt x="202" y="423"/>
                        </a:lnTo>
                        <a:lnTo>
                          <a:pt x="204" y="426"/>
                        </a:lnTo>
                        <a:lnTo>
                          <a:pt x="204" y="428"/>
                        </a:lnTo>
                        <a:lnTo>
                          <a:pt x="204" y="430"/>
                        </a:lnTo>
                        <a:lnTo>
                          <a:pt x="210" y="432"/>
                        </a:lnTo>
                        <a:lnTo>
                          <a:pt x="197" y="445"/>
                        </a:lnTo>
                        <a:lnTo>
                          <a:pt x="182" y="451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>
                      <a:solidFill>
                        <a:schemeClr val="bg1">
                          <a:lumMod val="8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2" name="Freeform 92"/>
                  <p:cNvSpPr>
                    <a:spLocks/>
                  </p:cNvSpPr>
                  <p:nvPr/>
                </p:nvSpPr>
                <p:spPr bwMode="auto">
                  <a:xfrm rot="287581">
                    <a:off x="6179074" y="3301397"/>
                    <a:ext cx="501934" cy="344823"/>
                  </a:xfrm>
                  <a:custGeom>
                    <a:avLst/>
                    <a:gdLst>
                      <a:gd name="T0" fmla="*/ 162 w 601"/>
                      <a:gd name="T1" fmla="*/ 465 h 513"/>
                      <a:gd name="T2" fmla="*/ 139 w 601"/>
                      <a:gd name="T3" fmla="*/ 441 h 513"/>
                      <a:gd name="T4" fmla="*/ 137 w 601"/>
                      <a:gd name="T5" fmla="*/ 411 h 513"/>
                      <a:gd name="T6" fmla="*/ 97 w 601"/>
                      <a:gd name="T7" fmla="*/ 361 h 513"/>
                      <a:gd name="T8" fmla="*/ 84 w 601"/>
                      <a:gd name="T9" fmla="*/ 339 h 513"/>
                      <a:gd name="T10" fmla="*/ 78 w 601"/>
                      <a:gd name="T11" fmla="*/ 300 h 513"/>
                      <a:gd name="T12" fmla="*/ 45 w 601"/>
                      <a:gd name="T13" fmla="*/ 282 h 513"/>
                      <a:gd name="T14" fmla="*/ 23 w 601"/>
                      <a:gd name="T15" fmla="*/ 233 h 513"/>
                      <a:gd name="T16" fmla="*/ 21 w 601"/>
                      <a:gd name="T17" fmla="*/ 198 h 513"/>
                      <a:gd name="T18" fmla="*/ 39 w 601"/>
                      <a:gd name="T19" fmla="*/ 167 h 513"/>
                      <a:gd name="T20" fmla="*/ 39 w 601"/>
                      <a:gd name="T21" fmla="*/ 146 h 513"/>
                      <a:gd name="T22" fmla="*/ 39 w 601"/>
                      <a:gd name="T23" fmla="*/ 109 h 513"/>
                      <a:gd name="T24" fmla="*/ 32 w 601"/>
                      <a:gd name="T25" fmla="*/ 82 h 513"/>
                      <a:gd name="T26" fmla="*/ 45 w 601"/>
                      <a:gd name="T27" fmla="*/ 63 h 513"/>
                      <a:gd name="T28" fmla="*/ 56 w 601"/>
                      <a:gd name="T29" fmla="*/ 61 h 513"/>
                      <a:gd name="T30" fmla="*/ 86 w 601"/>
                      <a:gd name="T31" fmla="*/ 78 h 513"/>
                      <a:gd name="T32" fmla="*/ 100 w 601"/>
                      <a:gd name="T33" fmla="*/ 63 h 513"/>
                      <a:gd name="T34" fmla="*/ 104 w 601"/>
                      <a:gd name="T35" fmla="*/ 54 h 513"/>
                      <a:gd name="T36" fmla="*/ 115 w 601"/>
                      <a:gd name="T37" fmla="*/ 57 h 513"/>
                      <a:gd name="T38" fmla="*/ 123 w 601"/>
                      <a:gd name="T39" fmla="*/ 46 h 513"/>
                      <a:gd name="T40" fmla="*/ 143 w 601"/>
                      <a:gd name="T41" fmla="*/ 54 h 513"/>
                      <a:gd name="T42" fmla="*/ 215 w 601"/>
                      <a:gd name="T43" fmla="*/ 70 h 513"/>
                      <a:gd name="T44" fmla="*/ 263 w 601"/>
                      <a:gd name="T45" fmla="*/ 93 h 513"/>
                      <a:gd name="T46" fmla="*/ 293 w 601"/>
                      <a:gd name="T47" fmla="*/ 109 h 513"/>
                      <a:gd name="T48" fmla="*/ 308 w 601"/>
                      <a:gd name="T49" fmla="*/ 91 h 513"/>
                      <a:gd name="T50" fmla="*/ 336 w 601"/>
                      <a:gd name="T51" fmla="*/ 76 h 513"/>
                      <a:gd name="T52" fmla="*/ 358 w 601"/>
                      <a:gd name="T53" fmla="*/ 43 h 513"/>
                      <a:gd name="T54" fmla="*/ 365 w 601"/>
                      <a:gd name="T55" fmla="*/ 4 h 513"/>
                      <a:gd name="T56" fmla="*/ 375 w 601"/>
                      <a:gd name="T57" fmla="*/ 24 h 513"/>
                      <a:gd name="T58" fmla="*/ 389 w 601"/>
                      <a:gd name="T59" fmla="*/ 43 h 513"/>
                      <a:gd name="T60" fmla="*/ 406 w 601"/>
                      <a:gd name="T61" fmla="*/ 52 h 513"/>
                      <a:gd name="T62" fmla="*/ 426 w 601"/>
                      <a:gd name="T63" fmla="*/ 67 h 513"/>
                      <a:gd name="T64" fmla="*/ 449 w 601"/>
                      <a:gd name="T65" fmla="*/ 59 h 513"/>
                      <a:gd name="T66" fmla="*/ 480 w 601"/>
                      <a:gd name="T67" fmla="*/ 41 h 513"/>
                      <a:gd name="T68" fmla="*/ 512 w 601"/>
                      <a:gd name="T69" fmla="*/ 63 h 513"/>
                      <a:gd name="T70" fmla="*/ 547 w 601"/>
                      <a:gd name="T71" fmla="*/ 104 h 513"/>
                      <a:gd name="T72" fmla="*/ 551 w 601"/>
                      <a:gd name="T73" fmla="*/ 124 h 513"/>
                      <a:gd name="T74" fmla="*/ 564 w 601"/>
                      <a:gd name="T75" fmla="*/ 135 h 513"/>
                      <a:gd name="T76" fmla="*/ 582 w 601"/>
                      <a:gd name="T77" fmla="*/ 132 h 513"/>
                      <a:gd name="T78" fmla="*/ 590 w 601"/>
                      <a:gd name="T79" fmla="*/ 135 h 513"/>
                      <a:gd name="T80" fmla="*/ 595 w 601"/>
                      <a:gd name="T81" fmla="*/ 159 h 513"/>
                      <a:gd name="T82" fmla="*/ 567 w 601"/>
                      <a:gd name="T83" fmla="*/ 163 h 513"/>
                      <a:gd name="T84" fmla="*/ 552 w 601"/>
                      <a:gd name="T85" fmla="*/ 178 h 513"/>
                      <a:gd name="T86" fmla="*/ 556 w 601"/>
                      <a:gd name="T87" fmla="*/ 204 h 513"/>
                      <a:gd name="T88" fmla="*/ 543 w 601"/>
                      <a:gd name="T89" fmla="*/ 222 h 513"/>
                      <a:gd name="T90" fmla="*/ 473 w 601"/>
                      <a:gd name="T91" fmla="*/ 278 h 513"/>
                      <a:gd name="T92" fmla="*/ 465 w 601"/>
                      <a:gd name="T93" fmla="*/ 296 h 513"/>
                      <a:gd name="T94" fmla="*/ 449 w 601"/>
                      <a:gd name="T95" fmla="*/ 335 h 513"/>
                      <a:gd name="T96" fmla="*/ 423 w 601"/>
                      <a:gd name="T97" fmla="*/ 369 h 513"/>
                      <a:gd name="T98" fmla="*/ 369 w 601"/>
                      <a:gd name="T99" fmla="*/ 393 h 513"/>
                      <a:gd name="T100" fmla="*/ 325 w 601"/>
                      <a:gd name="T101" fmla="*/ 404 h 513"/>
                      <a:gd name="T102" fmla="*/ 313 w 601"/>
                      <a:gd name="T103" fmla="*/ 426 h 513"/>
                      <a:gd name="T104" fmla="*/ 288 w 601"/>
                      <a:gd name="T105" fmla="*/ 447 h 513"/>
                      <a:gd name="T106" fmla="*/ 256 w 601"/>
                      <a:gd name="T107" fmla="*/ 497 h 513"/>
                      <a:gd name="T108" fmla="*/ 206 w 601"/>
                      <a:gd name="T109" fmla="*/ 504 h 513"/>
                      <a:gd name="T110" fmla="*/ 173 w 601"/>
                      <a:gd name="T111" fmla="*/ 513 h 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601" h="513">
                        <a:moveTo>
                          <a:pt x="169" y="513"/>
                        </a:moveTo>
                        <a:lnTo>
                          <a:pt x="165" y="508"/>
                        </a:lnTo>
                        <a:lnTo>
                          <a:pt x="169" y="500"/>
                        </a:lnTo>
                        <a:lnTo>
                          <a:pt x="167" y="495"/>
                        </a:lnTo>
                        <a:lnTo>
                          <a:pt x="178" y="482"/>
                        </a:lnTo>
                        <a:lnTo>
                          <a:pt x="173" y="478"/>
                        </a:lnTo>
                        <a:lnTo>
                          <a:pt x="173" y="473"/>
                        </a:lnTo>
                        <a:lnTo>
                          <a:pt x="162" y="465"/>
                        </a:lnTo>
                        <a:lnTo>
                          <a:pt x="163" y="460"/>
                        </a:lnTo>
                        <a:lnTo>
                          <a:pt x="150" y="452"/>
                        </a:lnTo>
                        <a:lnTo>
                          <a:pt x="149" y="454"/>
                        </a:lnTo>
                        <a:lnTo>
                          <a:pt x="145" y="452"/>
                        </a:lnTo>
                        <a:lnTo>
                          <a:pt x="152" y="439"/>
                        </a:lnTo>
                        <a:lnTo>
                          <a:pt x="147" y="437"/>
                        </a:lnTo>
                        <a:lnTo>
                          <a:pt x="141" y="441"/>
                        </a:lnTo>
                        <a:lnTo>
                          <a:pt x="139" y="441"/>
                        </a:lnTo>
                        <a:lnTo>
                          <a:pt x="134" y="432"/>
                        </a:lnTo>
                        <a:lnTo>
                          <a:pt x="128" y="434"/>
                        </a:lnTo>
                        <a:lnTo>
                          <a:pt x="126" y="434"/>
                        </a:lnTo>
                        <a:lnTo>
                          <a:pt x="134" y="421"/>
                        </a:lnTo>
                        <a:lnTo>
                          <a:pt x="141" y="423"/>
                        </a:lnTo>
                        <a:lnTo>
                          <a:pt x="141" y="419"/>
                        </a:lnTo>
                        <a:lnTo>
                          <a:pt x="136" y="413"/>
                        </a:lnTo>
                        <a:lnTo>
                          <a:pt x="137" y="411"/>
                        </a:lnTo>
                        <a:lnTo>
                          <a:pt x="126" y="406"/>
                        </a:lnTo>
                        <a:lnTo>
                          <a:pt x="130" y="395"/>
                        </a:lnTo>
                        <a:lnTo>
                          <a:pt x="125" y="391"/>
                        </a:lnTo>
                        <a:lnTo>
                          <a:pt x="121" y="395"/>
                        </a:lnTo>
                        <a:lnTo>
                          <a:pt x="106" y="384"/>
                        </a:lnTo>
                        <a:lnTo>
                          <a:pt x="108" y="361"/>
                        </a:lnTo>
                        <a:lnTo>
                          <a:pt x="99" y="365"/>
                        </a:lnTo>
                        <a:lnTo>
                          <a:pt x="97" y="361"/>
                        </a:lnTo>
                        <a:lnTo>
                          <a:pt x="97" y="356"/>
                        </a:lnTo>
                        <a:lnTo>
                          <a:pt x="100" y="354"/>
                        </a:lnTo>
                        <a:lnTo>
                          <a:pt x="100" y="347"/>
                        </a:lnTo>
                        <a:lnTo>
                          <a:pt x="104" y="345"/>
                        </a:lnTo>
                        <a:lnTo>
                          <a:pt x="104" y="332"/>
                        </a:lnTo>
                        <a:lnTo>
                          <a:pt x="97" y="330"/>
                        </a:lnTo>
                        <a:lnTo>
                          <a:pt x="87" y="341"/>
                        </a:lnTo>
                        <a:lnTo>
                          <a:pt x="84" y="339"/>
                        </a:lnTo>
                        <a:lnTo>
                          <a:pt x="87" y="324"/>
                        </a:lnTo>
                        <a:lnTo>
                          <a:pt x="86" y="322"/>
                        </a:lnTo>
                        <a:lnTo>
                          <a:pt x="80" y="321"/>
                        </a:lnTo>
                        <a:lnTo>
                          <a:pt x="76" y="322"/>
                        </a:lnTo>
                        <a:lnTo>
                          <a:pt x="74" y="319"/>
                        </a:lnTo>
                        <a:lnTo>
                          <a:pt x="82" y="313"/>
                        </a:lnTo>
                        <a:lnTo>
                          <a:pt x="87" y="309"/>
                        </a:lnTo>
                        <a:lnTo>
                          <a:pt x="78" y="300"/>
                        </a:lnTo>
                        <a:lnTo>
                          <a:pt x="76" y="295"/>
                        </a:lnTo>
                        <a:lnTo>
                          <a:pt x="69" y="293"/>
                        </a:lnTo>
                        <a:lnTo>
                          <a:pt x="67" y="296"/>
                        </a:lnTo>
                        <a:lnTo>
                          <a:pt x="62" y="295"/>
                        </a:lnTo>
                        <a:lnTo>
                          <a:pt x="62" y="289"/>
                        </a:lnTo>
                        <a:lnTo>
                          <a:pt x="56" y="287"/>
                        </a:lnTo>
                        <a:lnTo>
                          <a:pt x="49" y="282"/>
                        </a:lnTo>
                        <a:lnTo>
                          <a:pt x="45" y="282"/>
                        </a:lnTo>
                        <a:lnTo>
                          <a:pt x="43" y="284"/>
                        </a:lnTo>
                        <a:lnTo>
                          <a:pt x="41" y="284"/>
                        </a:lnTo>
                        <a:lnTo>
                          <a:pt x="39" y="291"/>
                        </a:lnTo>
                        <a:lnTo>
                          <a:pt x="34" y="291"/>
                        </a:lnTo>
                        <a:lnTo>
                          <a:pt x="39" y="263"/>
                        </a:lnTo>
                        <a:lnTo>
                          <a:pt x="30" y="259"/>
                        </a:lnTo>
                        <a:lnTo>
                          <a:pt x="34" y="239"/>
                        </a:lnTo>
                        <a:lnTo>
                          <a:pt x="23" y="233"/>
                        </a:lnTo>
                        <a:lnTo>
                          <a:pt x="24" y="226"/>
                        </a:lnTo>
                        <a:lnTo>
                          <a:pt x="23" y="224"/>
                        </a:lnTo>
                        <a:lnTo>
                          <a:pt x="21" y="221"/>
                        </a:lnTo>
                        <a:lnTo>
                          <a:pt x="8" y="217"/>
                        </a:lnTo>
                        <a:lnTo>
                          <a:pt x="0" y="213"/>
                        </a:lnTo>
                        <a:lnTo>
                          <a:pt x="4" y="211"/>
                        </a:lnTo>
                        <a:lnTo>
                          <a:pt x="11" y="206"/>
                        </a:lnTo>
                        <a:lnTo>
                          <a:pt x="21" y="198"/>
                        </a:lnTo>
                        <a:lnTo>
                          <a:pt x="21" y="195"/>
                        </a:lnTo>
                        <a:lnTo>
                          <a:pt x="36" y="189"/>
                        </a:lnTo>
                        <a:lnTo>
                          <a:pt x="49" y="176"/>
                        </a:lnTo>
                        <a:lnTo>
                          <a:pt x="43" y="174"/>
                        </a:lnTo>
                        <a:lnTo>
                          <a:pt x="43" y="172"/>
                        </a:lnTo>
                        <a:lnTo>
                          <a:pt x="43" y="170"/>
                        </a:lnTo>
                        <a:lnTo>
                          <a:pt x="41" y="167"/>
                        </a:lnTo>
                        <a:lnTo>
                          <a:pt x="39" y="167"/>
                        </a:lnTo>
                        <a:lnTo>
                          <a:pt x="36" y="167"/>
                        </a:lnTo>
                        <a:lnTo>
                          <a:pt x="36" y="167"/>
                        </a:lnTo>
                        <a:lnTo>
                          <a:pt x="36" y="161"/>
                        </a:lnTo>
                        <a:lnTo>
                          <a:pt x="34" y="159"/>
                        </a:lnTo>
                        <a:lnTo>
                          <a:pt x="32" y="157"/>
                        </a:lnTo>
                        <a:lnTo>
                          <a:pt x="34" y="156"/>
                        </a:lnTo>
                        <a:lnTo>
                          <a:pt x="39" y="150"/>
                        </a:lnTo>
                        <a:lnTo>
                          <a:pt x="39" y="146"/>
                        </a:lnTo>
                        <a:lnTo>
                          <a:pt x="34" y="143"/>
                        </a:lnTo>
                        <a:lnTo>
                          <a:pt x="28" y="146"/>
                        </a:lnTo>
                        <a:lnTo>
                          <a:pt x="21" y="143"/>
                        </a:lnTo>
                        <a:lnTo>
                          <a:pt x="26" y="132"/>
                        </a:lnTo>
                        <a:lnTo>
                          <a:pt x="30" y="124"/>
                        </a:lnTo>
                        <a:lnTo>
                          <a:pt x="32" y="119"/>
                        </a:lnTo>
                        <a:lnTo>
                          <a:pt x="30" y="109"/>
                        </a:lnTo>
                        <a:lnTo>
                          <a:pt x="39" y="109"/>
                        </a:lnTo>
                        <a:lnTo>
                          <a:pt x="39" y="107"/>
                        </a:lnTo>
                        <a:lnTo>
                          <a:pt x="36" y="100"/>
                        </a:lnTo>
                        <a:lnTo>
                          <a:pt x="34" y="98"/>
                        </a:lnTo>
                        <a:lnTo>
                          <a:pt x="34" y="94"/>
                        </a:lnTo>
                        <a:lnTo>
                          <a:pt x="34" y="93"/>
                        </a:lnTo>
                        <a:lnTo>
                          <a:pt x="34" y="89"/>
                        </a:lnTo>
                        <a:lnTo>
                          <a:pt x="34" y="85"/>
                        </a:lnTo>
                        <a:lnTo>
                          <a:pt x="32" y="82"/>
                        </a:lnTo>
                        <a:lnTo>
                          <a:pt x="30" y="76"/>
                        </a:lnTo>
                        <a:lnTo>
                          <a:pt x="30" y="76"/>
                        </a:lnTo>
                        <a:lnTo>
                          <a:pt x="32" y="70"/>
                        </a:lnTo>
                        <a:lnTo>
                          <a:pt x="34" y="70"/>
                        </a:lnTo>
                        <a:lnTo>
                          <a:pt x="37" y="69"/>
                        </a:lnTo>
                        <a:lnTo>
                          <a:pt x="39" y="65"/>
                        </a:lnTo>
                        <a:lnTo>
                          <a:pt x="43" y="65"/>
                        </a:lnTo>
                        <a:lnTo>
                          <a:pt x="45" y="63"/>
                        </a:lnTo>
                        <a:lnTo>
                          <a:pt x="49" y="63"/>
                        </a:lnTo>
                        <a:lnTo>
                          <a:pt x="49" y="65"/>
                        </a:lnTo>
                        <a:lnTo>
                          <a:pt x="52" y="65"/>
                        </a:lnTo>
                        <a:lnTo>
                          <a:pt x="54" y="63"/>
                        </a:lnTo>
                        <a:lnTo>
                          <a:pt x="52" y="61"/>
                        </a:lnTo>
                        <a:lnTo>
                          <a:pt x="50" y="59"/>
                        </a:lnTo>
                        <a:lnTo>
                          <a:pt x="54" y="59"/>
                        </a:lnTo>
                        <a:lnTo>
                          <a:pt x="56" y="61"/>
                        </a:lnTo>
                        <a:lnTo>
                          <a:pt x="63" y="65"/>
                        </a:lnTo>
                        <a:lnTo>
                          <a:pt x="63" y="70"/>
                        </a:lnTo>
                        <a:lnTo>
                          <a:pt x="69" y="70"/>
                        </a:lnTo>
                        <a:lnTo>
                          <a:pt x="67" y="67"/>
                        </a:lnTo>
                        <a:lnTo>
                          <a:pt x="76" y="70"/>
                        </a:lnTo>
                        <a:lnTo>
                          <a:pt x="76" y="76"/>
                        </a:lnTo>
                        <a:lnTo>
                          <a:pt x="82" y="76"/>
                        </a:lnTo>
                        <a:lnTo>
                          <a:pt x="86" y="78"/>
                        </a:lnTo>
                        <a:lnTo>
                          <a:pt x="87" y="78"/>
                        </a:lnTo>
                        <a:lnTo>
                          <a:pt x="89" y="74"/>
                        </a:lnTo>
                        <a:lnTo>
                          <a:pt x="95" y="65"/>
                        </a:lnTo>
                        <a:lnTo>
                          <a:pt x="97" y="65"/>
                        </a:lnTo>
                        <a:lnTo>
                          <a:pt x="100" y="69"/>
                        </a:lnTo>
                        <a:lnTo>
                          <a:pt x="104" y="67"/>
                        </a:lnTo>
                        <a:lnTo>
                          <a:pt x="104" y="65"/>
                        </a:lnTo>
                        <a:lnTo>
                          <a:pt x="100" y="63"/>
                        </a:lnTo>
                        <a:lnTo>
                          <a:pt x="99" y="59"/>
                        </a:lnTo>
                        <a:lnTo>
                          <a:pt x="99" y="57"/>
                        </a:lnTo>
                        <a:lnTo>
                          <a:pt x="99" y="52"/>
                        </a:lnTo>
                        <a:lnTo>
                          <a:pt x="100" y="44"/>
                        </a:lnTo>
                        <a:lnTo>
                          <a:pt x="102" y="48"/>
                        </a:lnTo>
                        <a:lnTo>
                          <a:pt x="104" y="50"/>
                        </a:lnTo>
                        <a:lnTo>
                          <a:pt x="104" y="52"/>
                        </a:lnTo>
                        <a:lnTo>
                          <a:pt x="104" y="54"/>
                        </a:lnTo>
                        <a:lnTo>
                          <a:pt x="106" y="56"/>
                        </a:lnTo>
                        <a:lnTo>
                          <a:pt x="108" y="56"/>
                        </a:lnTo>
                        <a:lnTo>
                          <a:pt x="108" y="52"/>
                        </a:lnTo>
                        <a:lnTo>
                          <a:pt x="110" y="52"/>
                        </a:lnTo>
                        <a:lnTo>
                          <a:pt x="113" y="52"/>
                        </a:lnTo>
                        <a:lnTo>
                          <a:pt x="113" y="54"/>
                        </a:lnTo>
                        <a:lnTo>
                          <a:pt x="113" y="57"/>
                        </a:lnTo>
                        <a:lnTo>
                          <a:pt x="115" y="57"/>
                        </a:lnTo>
                        <a:lnTo>
                          <a:pt x="119" y="57"/>
                        </a:lnTo>
                        <a:lnTo>
                          <a:pt x="123" y="59"/>
                        </a:lnTo>
                        <a:lnTo>
                          <a:pt x="130" y="65"/>
                        </a:lnTo>
                        <a:lnTo>
                          <a:pt x="130" y="59"/>
                        </a:lnTo>
                        <a:lnTo>
                          <a:pt x="130" y="59"/>
                        </a:lnTo>
                        <a:lnTo>
                          <a:pt x="121" y="54"/>
                        </a:lnTo>
                        <a:lnTo>
                          <a:pt x="119" y="48"/>
                        </a:lnTo>
                        <a:lnTo>
                          <a:pt x="123" y="46"/>
                        </a:lnTo>
                        <a:lnTo>
                          <a:pt x="125" y="43"/>
                        </a:lnTo>
                        <a:lnTo>
                          <a:pt x="125" y="37"/>
                        </a:lnTo>
                        <a:lnTo>
                          <a:pt x="128" y="37"/>
                        </a:lnTo>
                        <a:lnTo>
                          <a:pt x="130" y="39"/>
                        </a:lnTo>
                        <a:lnTo>
                          <a:pt x="134" y="44"/>
                        </a:lnTo>
                        <a:lnTo>
                          <a:pt x="139" y="48"/>
                        </a:lnTo>
                        <a:lnTo>
                          <a:pt x="141" y="52"/>
                        </a:lnTo>
                        <a:lnTo>
                          <a:pt x="143" y="54"/>
                        </a:lnTo>
                        <a:lnTo>
                          <a:pt x="147" y="54"/>
                        </a:lnTo>
                        <a:lnTo>
                          <a:pt x="152" y="57"/>
                        </a:lnTo>
                        <a:lnTo>
                          <a:pt x="156" y="65"/>
                        </a:lnTo>
                        <a:lnTo>
                          <a:pt x="193" y="48"/>
                        </a:lnTo>
                        <a:lnTo>
                          <a:pt x="195" y="50"/>
                        </a:lnTo>
                        <a:lnTo>
                          <a:pt x="206" y="59"/>
                        </a:lnTo>
                        <a:lnTo>
                          <a:pt x="212" y="69"/>
                        </a:lnTo>
                        <a:lnTo>
                          <a:pt x="215" y="70"/>
                        </a:lnTo>
                        <a:lnTo>
                          <a:pt x="221" y="67"/>
                        </a:lnTo>
                        <a:lnTo>
                          <a:pt x="228" y="70"/>
                        </a:lnTo>
                        <a:lnTo>
                          <a:pt x="232" y="76"/>
                        </a:lnTo>
                        <a:lnTo>
                          <a:pt x="249" y="87"/>
                        </a:lnTo>
                        <a:lnTo>
                          <a:pt x="243" y="93"/>
                        </a:lnTo>
                        <a:lnTo>
                          <a:pt x="250" y="91"/>
                        </a:lnTo>
                        <a:lnTo>
                          <a:pt x="254" y="94"/>
                        </a:lnTo>
                        <a:lnTo>
                          <a:pt x="263" y="93"/>
                        </a:lnTo>
                        <a:lnTo>
                          <a:pt x="263" y="91"/>
                        </a:lnTo>
                        <a:lnTo>
                          <a:pt x="275" y="93"/>
                        </a:lnTo>
                        <a:lnTo>
                          <a:pt x="275" y="96"/>
                        </a:lnTo>
                        <a:lnTo>
                          <a:pt x="271" y="98"/>
                        </a:lnTo>
                        <a:lnTo>
                          <a:pt x="271" y="104"/>
                        </a:lnTo>
                        <a:lnTo>
                          <a:pt x="288" y="117"/>
                        </a:lnTo>
                        <a:lnTo>
                          <a:pt x="291" y="113"/>
                        </a:lnTo>
                        <a:lnTo>
                          <a:pt x="293" y="109"/>
                        </a:lnTo>
                        <a:lnTo>
                          <a:pt x="293" y="106"/>
                        </a:lnTo>
                        <a:lnTo>
                          <a:pt x="293" y="102"/>
                        </a:lnTo>
                        <a:lnTo>
                          <a:pt x="288" y="98"/>
                        </a:lnTo>
                        <a:lnTo>
                          <a:pt x="288" y="96"/>
                        </a:lnTo>
                        <a:lnTo>
                          <a:pt x="297" y="87"/>
                        </a:lnTo>
                        <a:lnTo>
                          <a:pt x="299" y="87"/>
                        </a:lnTo>
                        <a:lnTo>
                          <a:pt x="304" y="93"/>
                        </a:lnTo>
                        <a:lnTo>
                          <a:pt x="308" y="91"/>
                        </a:lnTo>
                        <a:lnTo>
                          <a:pt x="308" y="87"/>
                        </a:lnTo>
                        <a:lnTo>
                          <a:pt x="313" y="85"/>
                        </a:lnTo>
                        <a:lnTo>
                          <a:pt x="313" y="87"/>
                        </a:lnTo>
                        <a:lnTo>
                          <a:pt x="319" y="87"/>
                        </a:lnTo>
                        <a:lnTo>
                          <a:pt x="319" y="87"/>
                        </a:lnTo>
                        <a:lnTo>
                          <a:pt x="325" y="87"/>
                        </a:lnTo>
                        <a:lnTo>
                          <a:pt x="328" y="83"/>
                        </a:lnTo>
                        <a:lnTo>
                          <a:pt x="336" y="76"/>
                        </a:lnTo>
                        <a:lnTo>
                          <a:pt x="338" y="69"/>
                        </a:lnTo>
                        <a:lnTo>
                          <a:pt x="341" y="65"/>
                        </a:lnTo>
                        <a:lnTo>
                          <a:pt x="347" y="59"/>
                        </a:lnTo>
                        <a:lnTo>
                          <a:pt x="347" y="59"/>
                        </a:lnTo>
                        <a:lnTo>
                          <a:pt x="351" y="54"/>
                        </a:lnTo>
                        <a:lnTo>
                          <a:pt x="352" y="50"/>
                        </a:lnTo>
                        <a:lnTo>
                          <a:pt x="358" y="48"/>
                        </a:lnTo>
                        <a:lnTo>
                          <a:pt x="358" y="43"/>
                        </a:lnTo>
                        <a:lnTo>
                          <a:pt x="358" y="33"/>
                        </a:lnTo>
                        <a:lnTo>
                          <a:pt x="354" y="26"/>
                        </a:lnTo>
                        <a:lnTo>
                          <a:pt x="358" y="19"/>
                        </a:lnTo>
                        <a:lnTo>
                          <a:pt x="354" y="17"/>
                        </a:lnTo>
                        <a:lnTo>
                          <a:pt x="362" y="6"/>
                        </a:lnTo>
                        <a:lnTo>
                          <a:pt x="358" y="4"/>
                        </a:lnTo>
                        <a:lnTo>
                          <a:pt x="362" y="0"/>
                        </a:lnTo>
                        <a:lnTo>
                          <a:pt x="365" y="4"/>
                        </a:lnTo>
                        <a:lnTo>
                          <a:pt x="367" y="6"/>
                        </a:lnTo>
                        <a:lnTo>
                          <a:pt x="371" y="7"/>
                        </a:lnTo>
                        <a:lnTo>
                          <a:pt x="371" y="11"/>
                        </a:lnTo>
                        <a:lnTo>
                          <a:pt x="369" y="17"/>
                        </a:lnTo>
                        <a:lnTo>
                          <a:pt x="371" y="19"/>
                        </a:lnTo>
                        <a:lnTo>
                          <a:pt x="371" y="22"/>
                        </a:lnTo>
                        <a:lnTo>
                          <a:pt x="373" y="22"/>
                        </a:lnTo>
                        <a:lnTo>
                          <a:pt x="375" y="24"/>
                        </a:lnTo>
                        <a:lnTo>
                          <a:pt x="378" y="22"/>
                        </a:lnTo>
                        <a:lnTo>
                          <a:pt x="380" y="22"/>
                        </a:lnTo>
                        <a:lnTo>
                          <a:pt x="382" y="20"/>
                        </a:lnTo>
                        <a:lnTo>
                          <a:pt x="389" y="20"/>
                        </a:lnTo>
                        <a:lnTo>
                          <a:pt x="386" y="33"/>
                        </a:lnTo>
                        <a:lnTo>
                          <a:pt x="388" y="37"/>
                        </a:lnTo>
                        <a:lnTo>
                          <a:pt x="389" y="35"/>
                        </a:lnTo>
                        <a:lnTo>
                          <a:pt x="389" y="43"/>
                        </a:lnTo>
                        <a:lnTo>
                          <a:pt x="389" y="48"/>
                        </a:lnTo>
                        <a:lnTo>
                          <a:pt x="388" y="50"/>
                        </a:lnTo>
                        <a:lnTo>
                          <a:pt x="384" y="52"/>
                        </a:lnTo>
                        <a:lnTo>
                          <a:pt x="384" y="56"/>
                        </a:lnTo>
                        <a:lnTo>
                          <a:pt x="391" y="54"/>
                        </a:lnTo>
                        <a:lnTo>
                          <a:pt x="395" y="54"/>
                        </a:lnTo>
                        <a:lnTo>
                          <a:pt x="401" y="54"/>
                        </a:lnTo>
                        <a:lnTo>
                          <a:pt x="406" y="52"/>
                        </a:lnTo>
                        <a:lnTo>
                          <a:pt x="412" y="52"/>
                        </a:lnTo>
                        <a:lnTo>
                          <a:pt x="415" y="52"/>
                        </a:lnTo>
                        <a:lnTo>
                          <a:pt x="415" y="57"/>
                        </a:lnTo>
                        <a:lnTo>
                          <a:pt x="415" y="59"/>
                        </a:lnTo>
                        <a:lnTo>
                          <a:pt x="419" y="61"/>
                        </a:lnTo>
                        <a:lnTo>
                          <a:pt x="423" y="65"/>
                        </a:lnTo>
                        <a:lnTo>
                          <a:pt x="425" y="65"/>
                        </a:lnTo>
                        <a:lnTo>
                          <a:pt x="426" y="67"/>
                        </a:lnTo>
                        <a:lnTo>
                          <a:pt x="428" y="70"/>
                        </a:lnTo>
                        <a:lnTo>
                          <a:pt x="428" y="76"/>
                        </a:lnTo>
                        <a:lnTo>
                          <a:pt x="432" y="76"/>
                        </a:lnTo>
                        <a:lnTo>
                          <a:pt x="438" y="67"/>
                        </a:lnTo>
                        <a:lnTo>
                          <a:pt x="443" y="65"/>
                        </a:lnTo>
                        <a:lnTo>
                          <a:pt x="445" y="61"/>
                        </a:lnTo>
                        <a:lnTo>
                          <a:pt x="447" y="59"/>
                        </a:lnTo>
                        <a:lnTo>
                          <a:pt x="449" y="59"/>
                        </a:lnTo>
                        <a:lnTo>
                          <a:pt x="451" y="56"/>
                        </a:lnTo>
                        <a:lnTo>
                          <a:pt x="451" y="54"/>
                        </a:lnTo>
                        <a:lnTo>
                          <a:pt x="452" y="50"/>
                        </a:lnTo>
                        <a:lnTo>
                          <a:pt x="460" y="43"/>
                        </a:lnTo>
                        <a:lnTo>
                          <a:pt x="462" y="48"/>
                        </a:lnTo>
                        <a:lnTo>
                          <a:pt x="467" y="48"/>
                        </a:lnTo>
                        <a:lnTo>
                          <a:pt x="471" y="43"/>
                        </a:lnTo>
                        <a:lnTo>
                          <a:pt x="480" y="41"/>
                        </a:lnTo>
                        <a:lnTo>
                          <a:pt x="480" y="37"/>
                        </a:lnTo>
                        <a:lnTo>
                          <a:pt x="484" y="33"/>
                        </a:lnTo>
                        <a:lnTo>
                          <a:pt x="489" y="37"/>
                        </a:lnTo>
                        <a:lnTo>
                          <a:pt x="489" y="41"/>
                        </a:lnTo>
                        <a:lnTo>
                          <a:pt x="489" y="43"/>
                        </a:lnTo>
                        <a:lnTo>
                          <a:pt x="508" y="43"/>
                        </a:lnTo>
                        <a:lnTo>
                          <a:pt x="499" y="57"/>
                        </a:lnTo>
                        <a:lnTo>
                          <a:pt x="512" y="63"/>
                        </a:lnTo>
                        <a:lnTo>
                          <a:pt x="519" y="54"/>
                        </a:lnTo>
                        <a:lnTo>
                          <a:pt x="523" y="76"/>
                        </a:lnTo>
                        <a:lnTo>
                          <a:pt x="534" y="83"/>
                        </a:lnTo>
                        <a:lnTo>
                          <a:pt x="536" y="91"/>
                        </a:lnTo>
                        <a:lnTo>
                          <a:pt x="540" y="96"/>
                        </a:lnTo>
                        <a:lnTo>
                          <a:pt x="545" y="96"/>
                        </a:lnTo>
                        <a:lnTo>
                          <a:pt x="547" y="100"/>
                        </a:lnTo>
                        <a:lnTo>
                          <a:pt x="547" y="104"/>
                        </a:lnTo>
                        <a:lnTo>
                          <a:pt x="545" y="107"/>
                        </a:lnTo>
                        <a:lnTo>
                          <a:pt x="541" y="111"/>
                        </a:lnTo>
                        <a:lnTo>
                          <a:pt x="538" y="113"/>
                        </a:lnTo>
                        <a:lnTo>
                          <a:pt x="536" y="115"/>
                        </a:lnTo>
                        <a:lnTo>
                          <a:pt x="541" y="115"/>
                        </a:lnTo>
                        <a:lnTo>
                          <a:pt x="541" y="119"/>
                        </a:lnTo>
                        <a:lnTo>
                          <a:pt x="547" y="119"/>
                        </a:lnTo>
                        <a:lnTo>
                          <a:pt x="551" y="124"/>
                        </a:lnTo>
                        <a:lnTo>
                          <a:pt x="547" y="132"/>
                        </a:lnTo>
                        <a:lnTo>
                          <a:pt x="543" y="133"/>
                        </a:lnTo>
                        <a:lnTo>
                          <a:pt x="545" y="141"/>
                        </a:lnTo>
                        <a:lnTo>
                          <a:pt x="551" y="139"/>
                        </a:lnTo>
                        <a:lnTo>
                          <a:pt x="551" y="133"/>
                        </a:lnTo>
                        <a:lnTo>
                          <a:pt x="554" y="130"/>
                        </a:lnTo>
                        <a:lnTo>
                          <a:pt x="556" y="135"/>
                        </a:lnTo>
                        <a:lnTo>
                          <a:pt x="564" y="135"/>
                        </a:lnTo>
                        <a:lnTo>
                          <a:pt x="565" y="132"/>
                        </a:lnTo>
                        <a:lnTo>
                          <a:pt x="567" y="130"/>
                        </a:lnTo>
                        <a:lnTo>
                          <a:pt x="569" y="128"/>
                        </a:lnTo>
                        <a:lnTo>
                          <a:pt x="571" y="130"/>
                        </a:lnTo>
                        <a:lnTo>
                          <a:pt x="573" y="132"/>
                        </a:lnTo>
                        <a:lnTo>
                          <a:pt x="577" y="133"/>
                        </a:lnTo>
                        <a:lnTo>
                          <a:pt x="578" y="132"/>
                        </a:lnTo>
                        <a:lnTo>
                          <a:pt x="582" y="132"/>
                        </a:lnTo>
                        <a:lnTo>
                          <a:pt x="584" y="133"/>
                        </a:lnTo>
                        <a:lnTo>
                          <a:pt x="584" y="135"/>
                        </a:lnTo>
                        <a:lnTo>
                          <a:pt x="582" y="139"/>
                        </a:lnTo>
                        <a:lnTo>
                          <a:pt x="580" y="141"/>
                        </a:lnTo>
                        <a:lnTo>
                          <a:pt x="584" y="143"/>
                        </a:lnTo>
                        <a:lnTo>
                          <a:pt x="588" y="141"/>
                        </a:lnTo>
                        <a:lnTo>
                          <a:pt x="590" y="139"/>
                        </a:lnTo>
                        <a:lnTo>
                          <a:pt x="590" y="135"/>
                        </a:lnTo>
                        <a:lnTo>
                          <a:pt x="593" y="135"/>
                        </a:lnTo>
                        <a:lnTo>
                          <a:pt x="595" y="135"/>
                        </a:lnTo>
                        <a:lnTo>
                          <a:pt x="599" y="137"/>
                        </a:lnTo>
                        <a:lnTo>
                          <a:pt x="601" y="141"/>
                        </a:lnTo>
                        <a:lnTo>
                          <a:pt x="599" y="143"/>
                        </a:lnTo>
                        <a:lnTo>
                          <a:pt x="595" y="146"/>
                        </a:lnTo>
                        <a:lnTo>
                          <a:pt x="595" y="148"/>
                        </a:lnTo>
                        <a:lnTo>
                          <a:pt x="595" y="159"/>
                        </a:lnTo>
                        <a:lnTo>
                          <a:pt x="590" y="165"/>
                        </a:lnTo>
                        <a:lnTo>
                          <a:pt x="586" y="167"/>
                        </a:lnTo>
                        <a:lnTo>
                          <a:pt x="584" y="167"/>
                        </a:lnTo>
                        <a:lnTo>
                          <a:pt x="580" y="163"/>
                        </a:lnTo>
                        <a:lnTo>
                          <a:pt x="578" y="161"/>
                        </a:lnTo>
                        <a:lnTo>
                          <a:pt x="575" y="159"/>
                        </a:lnTo>
                        <a:lnTo>
                          <a:pt x="569" y="159"/>
                        </a:lnTo>
                        <a:lnTo>
                          <a:pt x="567" y="163"/>
                        </a:lnTo>
                        <a:lnTo>
                          <a:pt x="571" y="167"/>
                        </a:lnTo>
                        <a:lnTo>
                          <a:pt x="567" y="172"/>
                        </a:lnTo>
                        <a:lnTo>
                          <a:pt x="564" y="174"/>
                        </a:lnTo>
                        <a:lnTo>
                          <a:pt x="562" y="178"/>
                        </a:lnTo>
                        <a:lnTo>
                          <a:pt x="558" y="178"/>
                        </a:lnTo>
                        <a:lnTo>
                          <a:pt x="556" y="178"/>
                        </a:lnTo>
                        <a:lnTo>
                          <a:pt x="554" y="178"/>
                        </a:lnTo>
                        <a:lnTo>
                          <a:pt x="552" y="178"/>
                        </a:lnTo>
                        <a:lnTo>
                          <a:pt x="552" y="182"/>
                        </a:lnTo>
                        <a:lnTo>
                          <a:pt x="549" y="185"/>
                        </a:lnTo>
                        <a:lnTo>
                          <a:pt x="549" y="189"/>
                        </a:lnTo>
                        <a:lnTo>
                          <a:pt x="552" y="185"/>
                        </a:lnTo>
                        <a:lnTo>
                          <a:pt x="552" y="189"/>
                        </a:lnTo>
                        <a:lnTo>
                          <a:pt x="556" y="187"/>
                        </a:lnTo>
                        <a:lnTo>
                          <a:pt x="552" y="200"/>
                        </a:lnTo>
                        <a:lnTo>
                          <a:pt x="556" y="204"/>
                        </a:lnTo>
                        <a:lnTo>
                          <a:pt x="558" y="206"/>
                        </a:lnTo>
                        <a:lnTo>
                          <a:pt x="562" y="206"/>
                        </a:lnTo>
                        <a:lnTo>
                          <a:pt x="562" y="211"/>
                        </a:lnTo>
                        <a:lnTo>
                          <a:pt x="551" y="213"/>
                        </a:lnTo>
                        <a:lnTo>
                          <a:pt x="547" y="217"/>
                        </a:lnTo>
                        <a:lnTo>
                          <a:pt x="541" y="219"/>
                        </a:lnTo>
                        <a:lnTo>
                          <a:pt x="538" y="224"/>
                        </a:lnTo>
                        <a:lnTo>
                          <a:pt x="543" y="222"/>
                        </a:lnTo>
                        <a:lnTo>
                          <a:pt x="543" y="230"/>
                        </a:lnTo>
                        <a:lnTo>
                          <a:pt x="501" y="263"/>
                        </a:lnTo>
                        <a:lnTo>
                          <a:pt x="501" y="265"/>
                        </a:lnTo>
                        <a:lnTo>
                          <a:pt x="484" y="282"/>
                        </a:lnTo>
                        <a:lnTo>
                          <a:pt x="482" y="282"/>
                        </a:lnTo>
                        <a:lnTo>
                          <a:pt x="477" y="282"/>
                        </a:lnTo>
                        <a:lnTo>
                          <a:pt x="477" y="278"/>
                        </a:lnTo>
                        <a:lnTo>
                          <a:pt x="473" y="278"/>
                        </a:lnTo>
                        <a:lnTo>
                          <a:pt x="471" y="282"/>
                        </a:lnTo>
                        <a:lnTo>
                          <a:pt x="465" y="284"/>
                        </a:lnTo>
                        <a:lnTo>
                          <a:pt x="465" y="287"/>
                        </a:lnTo>
                        <a:lnTo>
                          <a:pt x="469" y="287"/>
                        </a:lnTo>
                        <a:lnTo>
                          <a:pt x="469" y="291"/>
                        </a:lnTo>
                        <a:lnTo>
                          <a:pt x="465" y="291"/>
                        </a:lnTo>
                        <a:lnTo>
                          <a:pt x="464" y="295"/>
                        </a:lnTo>
                        <a:lnTo>
                          <a:pt x="465" y="296"/>
                        </a:lnTo>
                        <a:lnTo>
                          <a:pt x="465" y="302"/>
                        </a:lnTo>
                        <a:lnTo>
                          <a:pt x="462" y="308"/>
                        </a:lnTo>
                        <a:lnTo>
                          <a:pt x="469" y="313"/>
                        </a:lnTo>
                        <a:lnTo>
                          <a:pt x="462" y="319"/>
                        </a:lnTo>
                        <a:lnTo>
                          <a:pt x="460" y="324"/>
                        </a:lnTo>
                        <a:lnTo>
                          <a:pt x="454" y="324"/>
                        </a:lnTo>
                        <a:lnTo>
                          <a:pt x="452" y="335"/>
                        </a:lnTo>
                        <a:lnTo>
                          <a:pt x="449" y="335"/>
                        </a:lnTo>
                        <a:lnTo>
                          <a:pt x="443" y="347"/>
                        </a:lnTo>
                        <a:lnTo>
                          <a:pt x="432" y="345"/>
                        </a:lnTo>
                        <a:lnTo>
                          <a:pt x="430" y="352"/>
                        </a:lnTo>
                        <a:lnTo>
                          <a:pt x="438" y="356"/>
                        </a:lnTo>
                        <a:lnTo>
                          <a:pt x="438" y="361"/>
                        </a:lnTo>
                        <a:lnTo>
                          <a:pt x="426" y="356"/>
                        </a:lnTo>
                        <a:lnTo>
                          <a:pt x="419" y="367"/>
                        </a:lnTo>
                        <a:lnTo>
                          <a:pt x="423" y="369"/>
                        </a:lnTo>
                        <a:lnTo>
                          <a:pt x="417" y="376"/>
                        </a:lnTo>
                        <a:lnTo>
                          <a:pt x="402" y="367"/>
                        </a:lnTo>
                        <a:lnTo>
                          <a:pt x="399" y="372"/>
                        </a:lnTo>
                        <a:lnTo>
                          <a:pt x="395" y="372"/>
                        </a:lnTo>
                        <a:lnTo>
                          <a:pt x="382" y="384"/>
                        </a:lnTo>
                        <a:lnTo>
                          <a:pt x="373" y="376"/>
                        </a:lnTo>
                        <a:lnTo>
                          <a:pt x="367" y="384"/>
                        </a:lnTo>
                        <a:lnTo>
                          <a:pt x="369" y="393"/>
                        </a:lnTo>
                        <a:lnTo>
                          <a:pt x="352" y="413"/>
                        </a:lnTo>
                        <a:lnTo>
                          <a:pt x="341" y="411"/>
                        </a:lnTo>
                        <a:lnTo>
                          <a:pt x="338" y="408"/>
                        </a:lnTo>
                        <a:lnTo>
                          <a:pt x="341" y="400"/>
                        </a:lnTo>
                        <a:lnTo>
                          <a:pt x="338" y="398"/>
                        </a:lnTo>
                        <a:lnTo>
                          <a:pt x="334" y="398"/>
                        </a:lnTo>
                        <a:lnTo>
                          <a:pt x="330" y="406"/>
                        </a:lnTo>
                        <a:lnTo>
                          <a:pt x="325" y="404"/>
                        </a:lnTo>
                        <a:lnTo>
                          <a:pt x="321" y="408"/>
                        </a:lnTo>
                        <a:lnTo>
                          <a:pt x="325" y="413"/>
                        </a:lnTo>
                        <a:lnTo>
                          <a:pt x="325" y="417"/>
                        </a:lnTo>
                        <a:lnTo>
                          <a:pt x="323" y="421"/>
                        </a:lnTo>
                        <a:lnTo>
                          <a:pt x="321" y="417"/>
                        </a:lnTo>
                        <a:lnTo>
                          <a:pt x="319" y="411"/>
                        </a:lnTo>
                        <a:lnTo>
                          <a:pt x="312" y="423"/>
                        </a:lnTo>
                        <a:lnTo>
                          <a:pt x="313" y="426"/>
                        </a:lnTo>
                        <a:lnTo>
                          <a:pt x="315" y="432"/>
                        </a:lnTo>
                        <a:lnTo>
                          <a:pt x="315" y="434"/>
                        </a:lnTo>
                        <a:lnTo>
                          <a:pt x="313" y="435"/>
                        </a:lnTo>
                        <a:lnTo>
                          <a:pt x="315" y="437"/>
                        </a:lnTo>
                        <a:lnTo>
                          <a:pt x="313" y="443"/>
                        </a:lnTo>
                        <a:lnTo>
                          <a:pt x="302" y="441"/>
                        </a:lnTo>
                        <a:lnTo>
                          <a:pt x="299" y="448"/>
                        </a:lnTo>
                        <a:lnTo>
                          <a:pt x="288" y="447"/>
                        </a:lnTo>
                        <a:lnTo>
                          <a:pt x="288" y="456"/>
                        </a:lnTo>
                        <a:lnTo>
                          <a:pt x="280" y="465"/>
                        </a:lnTo>
                        <a:lnTo>
                          <a:pt x="286" y="473"/>
                        </a:lnTo>
                        <a:lnTo>
                          <a:pt x="280" y="476"/>
                        </a:lnTo>
                        <a:lnTo>
                          <a:pt x="276" y="482"/>
                        </a:lnTo>
                        <a:lnTo>
                          <a:pt x="269" y="489"/>
                        </a:lnTo>
                        <a:lnTo>
                          <a:pt x="262" y="495"/>
                        </a:lnTo>
                        <a:lnTo>
                          <a:pt x="256" y="497"/>
                        </a:lnTo>
                        <a:lnTo>
                          <a:pt x="249" y="497"/>
                        </a:lnTo>
                        <a:lnTo>
                          <a:pt x="243" y="497"/>
                        </a:lnTo>
                        <a:lnTo>
                          <a:pt x="238" y="498"/>
                        </a:lnTo>
                        <a:lnTo>
                          <a:pt x="232" y="498"/>
                        </a:lnTo>
                        <a:lnTo>
                          <a:pt x="232" y="502"/>
                        </a:lnTo>
                        <a:lnTo>
                          <a:pt x="221" y="508"/>
                        </a:lnTo>
                        <a:lnTo>
                          <a:pt x="212" y="502"/>
                        </a:lnTo>
                        <a:lnTo>
                          <a:pt x="206" y="504"/>
                        </a:lnTo>
                        <a:lnTo>
                          <a:pt x="202" y="506"/>
                        </a:lnTo>
                        <a:lnTo>
                          <a:pt x="199" y="508"/>
                        </a:lnTo>
                        <a:lnTo>
                          <a:pt x="195" y="506"/>
                        </a:lnTo>
                        <a:lnTo>
                          <a:pt x="191" y="506"/>
                        </a:lnTo>
                        <a:lnTo>
                          <a:pt x="186" y="508"/>
                        </a:lnTo>
                        <a:lnTo>
                          <a:pt x="180" y="510"/>
                        </a:lnTo>
                        <a:lnTo>
                          <a:pt x="176" y="511"/>
                        </a:lnTo>
                        <a:lnTo>
                          <a:pt x="173" y="513"/>
                        </a:lnTo>
                        <a:lnTo>
                          <a:pt x="169" y="513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>
                      <a:solidFill>
                        <a:schemeClr val="bg1">
                          <a:lumMod val="8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460" name="Freeform 46"/>
              <p:cNvSpPr>
                <a:spLocks/>
              </p:cNvSpPr>
              <p:nvPr/>
            </p:nvSpPr>
            <p:spPr bwMode="auto">
              <a:xfrm rot="20104197">
                <a:off x="6273253" y="3230404"/>
                <a:ext cx="2497959" cy="2338948"/>
              </a:xfrm>
              <a:custGeom>
                <a:avLst/>
                <a:gdLst>
                  <a:gd name="T0" fmla="*/ 945 w 1162"/>
                  <a:gd name="T1" fmla="*/ 684 h 1083"/>
                  <a:gd name="T2" fmla="*/ 1010 w 1162"/>
                  <a:gd name="T3" fmla="*/ 695 h 1083"/>
                  <a:gd name="T4" fmla="*/ 1039 w 1162"/>
                  <a:gd name="T5" fmla="*/ 764 h 1083"/>
                  <a:gd name="T6" fmla="*/ 1026 w 1162"/>
                  <a:gd name="T7" fmla="*/ 827 h 1083"/>
                  <a:gd name="T8" fmla="*/ 1060 w 1162"/>
                  <a:gd name="T9" fmla="*/ 866 h 1083"/>
                  <a:gd name="T10" fmla="*/ 1162 w 1162"/>
                  <a:gd name="T11" fmla="*/ 1008 h 1083"/>
                  <a:gd name="T12" fmla="*/ 897 w 1162"/>
                  <a:gd name="T13" fmla="*/ 1051 h 1083"/>
                  <a:gd name="T14" fmla="*/ 858 w 1162"/>
                  <a:gd name="T15" fmla="*/ 1029 h 1083"/>
                  <a:gd name="T16" fmla="*/ 826 w 1162"/>
                  <a:gd name="T17" fmla="*/ 996 h 1083"/>
                  <a:gd name="T18" fmla="*/ 787 w 1162"/>
                  <a:gd name="T19" fmla="*/ 934 h 1083"/>
                  <a:gd name="T20" fmla="*/ 765 w 1162"/>
                  <a:gd name="T21" fmla="*/ 868 h 1083"/>
                  <a:gd name="T22" fmla="*/ 723 w 1162"/>
                  <a:gd name="T23" fmla="*/ 860 h 1083"/>
                  <a:gd name="T24" fmla="*/ 678 w 1162"/>
                  <a:gd name="T25" fmla="*/ 873 h 1083"/>
                  <a:gd name="T26" fmla="*/ 622 w 1162"/>
                  <a:gd name="T27" fmla="*/ 819 h 1083"/>
                  <a:gd name="T28" fmla="*/ 561 w 1162"/>
                  <a:gd name="T29" fmla="*/ 801 h 1083"/>
                  <a:gd name="T30" fmla="*/ 495 w 1162"/>
                  <a:gd name="T31" fmla="*/ 819 h 1083"/>
                  <a:gd name="T32" fmla="*/ 421 w 1162"/>
                  <a:gd name="T33" fmla="*/ 836 h 1083"/>
                  <a:gd name="T34" fmla="*/ 383 w 1162"/>
                  <a:gd name="T35" fmla="*/ 742 h 1083"/>
                  <a:gd name="T36" fmla="*/ 339 w 1162"/>
                  <a:gd name="T37" fmla="*/ 699 h 1083"/>
                  <a:gd name="T38" fmla="*/ 328 w 1162"/>
                  <a:gd name="T39" fmla="*/ 753 h 1083"/>
                  <a:gd name="T40" fmla="*/ 291 w 1162"/>
                  <a:gd name="T41" fmla="*/ 755 h 1083"/>
                  <a:gd name="T42" fmla="*/ 308 w 1162"/>
                  <a:gd name="T43" fmla="*/ 710 h 1083"/>
                  <a:gd name="T44" fmla="*/ 300 w 1162"/>
                  <a:gd name="T45" fmla="*/ 656 h 1083"/>
                  <a:gd name="T46" fmla="*/ 269 w 1162"/>
                  <a:gd name="T47" fmla="*/ 619 h 1083"/>
                  <a:gd name="T48" fmla="*/ 270 w 1162"/>
                  <a:gd name="T49" fmla="*/ 584 h 1083"/>
                  <a:gd name="T50" fmla="*/ 256 w 1162"/>
                  <a:gd name="T51" fmla="*/ 547 h 1083"/>
                  <a:gd name="T52" fmla="*/ 220 w 1162"/>
                  <a:gd name="T53" fmla="*/ 530 h 1083"/>
                  <a:gd name="T54" fmla="*/ 191 w 1162"/>
                  <a:gd name="T55" fmla="*/ 512 h 1083"/>
                  <a:gd name="T56" fmla="*/ 165 w 1162"/>
                  <a:gd name="T57" fmla="*/ 490 h 1083"/>
                  <a:gd name="T58" fmla="*/ 139 w 1162"/>
                  <a:gd name="T59" fmla="*/ 447 h 1083"/>
                  <a:gd name="T60" fmla="*/ 74 w 1162"/>
                  <a:gd name="T61" fmla="*/ 460 h 1083"/>
                  <a:gd name="T62" fmla="*/ 56 w 1162"/>
                  <a:gd name="T63" fmla="*/ 445 h 1083"/>
                  <a:gd name="T64" fmla="*/ 20 w 1162"/>
                  <a:gd name="T65" fmla="*/ 386 h 1083"/>
                  <a:gd name="T66" fmla="*/ 63 w 1162"/>
                  <a:gd name="T67" fmla="*/ 343 h 1083"/>
                  <a:gd name="T68" fmla="*/ 144 w 1162"/>
                  <a:gd name="T69" fmla="*/ 276 h 1083"/>
                  <a:gd name="T70" fmla="*/ 183 w 1162"/>
                  <a:gd name="T71" fmla="*/ 254 h 1083"/>
                  <a:gd name="T72" fmla="*/ 283 w 1162"/>
                  <a:gd name="T73" fmla="*/ 176 h 1083"/>
                  <a:gd name="T74" fmla="*/ 313 w 1162"/>
                  <a:gd name="T75" fmla="*/ 123 h 1083"/>
                  <a:gd name="T76" fmla="*/ 380 w 1162"/>
                  <a:gd name="T77" fmla="*/ 30 h 1083"/>
                  <a:gd name="T78" fmla="*/ 421 w 1162"/>
                  <a:gd name="T79" fmla="*/ 6 h 1083"/>
                  <a:gd name="T80" fmla="*/ 461 w 1162"/>
                  <a:gd name="T81" fmla="*/ 36 h 1083"/>
                  <a:gd name="T82" fmla="*/ 456 w 1162"/>
                  <a:gd name="T83" fmla="*/ 58 h 1083"/>
                  <a:gd name="T84" fmla="*/ 471 w 1162"/>
                  <a:gd name="T85" fmla="*/ 99 h 1083"/>
                  <a:gd name="T86" fmla="*/ 491 w 1162"/>
                  <a:gd name="T87" fmla="*/ 141 h 1083"/>
                  <a:gd name="T88" fmla="*/ 498 w 1162"/>
                  <a:gd name="T89" fmla="*/ 249 h 1083"/>
                  <a:gd name="T90" fmla="*/ 556 w 1162"/>
                  <a:gd name="T91" fmla="*/ 315 h 1083"/>
                  <a:gd name="T92" fmla="*/ 563 w 1162"/>
                  <a:gd name="T93" fmla="*/ 369 h 1083"/>
                  <a:gd name="T94" fmla="*/ 582 w 1162"/>
                  <a:gd name="T95" fmla="*/ 414 h 1083"/>
                  <a:gd name="T96" fmla="*/ 563 w 1162"/>
                  <a:gd name="T97" fmla="*/ 432 h 1083"/>
                  <a:gd name="T98" fmla="*/ 572 w 1162"/>
                  <a:gd name="T99" fmla="*/ 466 h 1083"/>
                  <a:gd name="T100" fmla="*/ 567 w 1162"/>
                  <a:gd name="T101" fmla="*/ 506 h 1083"/>
                  <a:gd name="T102" fmla="*/ 615 w 1162"/>
                  <a:gd name="T103" fmla="*/ 501 h 1083"/>
                  <a:gd name="T104" fmla="*/ 643 w 1162"/>
                  <a:gd name="T105" fmla="*/ 488 h 1083"/>
                  <a:gd name="T106" fmla="*/ 669 w 1162"/>
                  <a:gd name="T107" fmla="*/ 538 h 1083"/>
                  <a:gd name="T108" fmla="*/ 626 w 1162"/>
                  <a:gd name="T109" fmla="*/ 571 h 1083"/>
                  <a:gd name="T110" fmla="*/ 650 w 1162"/>
                  <a:gd name="T111" fmla="*/ 640 h 1083"/>
                  <a:gd name="T112" fmla="*/ 639 w 1162"/>
                  <a:gd name="T113" fmla="*/ 695 h 1083"/>
                  <a:gd name="T114" fmla="*/ 665 w 1162"/>
                  <a:gd name="T115" fmla="*/ 693 h 1083"/>
                  <a:gd name="T116" fmla="*/ 691 w 1162"/>
                  <a:gd name="T117" fmla="*/ 734 h 1083"/>
                  <a:gd name="T118" fmla="*/ 739 w 1162"/>
                  <a:gd name="T119" fmla="*/ 727 h 1083"/>
                  <a:gd name="T120" fmla="*/ 780 w 1162"/>
                  <a:gd name="T121" fmla="*/ 732 h 1083"/>
                  <a:gd name="T122" fmla="*/ 811 w 1162"/>
                  <a:gd name="T123" fmla="*/ 760 h 1083"/>
                  <a:gd name="T124" fmla="*/ 884 w 1162"/>
                  <a:gd name="T125" fmla="*/ 716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2" h="1083">
                    <a:moveTo>
                      <a:pt x="932" y="664"/>
                    </a:moveTo>
                    <a:lnTo>
                      <a:pt x="934" y="662"/>
                    </a:lnTo>
                    <a:lnTo>
                      <a:pt x="939" y="666"/>
                    </a:lnTo>
                    <a:lnTo>
                      <a:pt x="941" y="664"/>
                    </a:lnTo>
                    <a:lnTo>
                      <a:pt x="945" y="667"/>
                    </a:lnTo>
                    <a:lnTo>
                      <a:pt x="945" y="669"/>
                    </a:lnTo>
                    <a:lnTo>
                      <a:pt x="949" y="673"/>
                    </a:lnTo>
                    <a:lnTo>
                      <a:pt x="950" y="673"/>
                    </a:lnTo>
                    <a:lnTo>
                      <a:pt x="950" y="673"/>
                    </a:lnTo>
                    <a:lnTo>
                      <a:pt x="950" y="675"/>
                    </a:lnTo>
                    <a:lnTo>
                      <a:pt x="949" y="675"/>
                    </a:lnTo>
                    <a:lnTo>
                      <a:pt x="947" y="675"/>
                    </a:lnTo>
                    <a:lnTo>
                      <a:pt x="947" y="679"/>
                    </a:lnTo>
                    <a:lnTo>
                      <a:pt x="947" y="679"/>
                    </a:lnTo>
                    <a:lnTo>
                      <a:pt x="947" y="682"/>
                    </a:lnTo>
                    <a:lnTo>
                      <a:pt x="947" y="684"/>
                    </a:lnTo>
                    <a:lnTo>
                      <a:pt x="945" y="684"/>
                    </a:lnTo>
                    <a:lnTo>
                      <a:pt x="945" y="684"/>
                    </a:lnTo>
                    <a:lnTo>
                      <a:pt x="945" y="688"/>
                    </a:lnTo>
                    <a:lnTo>
                      <a:pt x="949" y="688"/>
                    </a:lnTo>
                    <a:lnTo>
                      <a:pt x="956" y="708"/>
                    </a:lnTo>
                    <a:lnTo>
                      <a:pt x="963" y="708"/>
                    </a:lnTo>
                    <a:lnTo>
                      <a:pt x="971" y="692"/>
                    </a:lnTo>
                    <a:lnTo>
                      <a:pt x="971" y="684"/>
                    </a:lnTo>
                    <a:lnTo>
                      <a:pt x="976" y="684"/>
                    </a:lnTo>
                    <a:lnTo>
                      <a:pt x="976" y="679"/>
                    </a:lnTo>
                    <a:lnTo>
                      <a:pt x="982" y="673"/>
                    </a:lnTo>
                    <a:lnTo>
                      <a:pt x="999" y="686"/>
                    </a:lnTo>
                    <a:lnTo>
                      <a:pt x="1000" y="686"/>
                    </a:lnTo>
                    <a:lnTo>
                      <a:pt x="1004" y="684"/>
                    </a:lnTo>
                    <a:lnTo>
                      <a:pt x="1004" y="686"/>
                    </a:lnTo>
                    <a:lnTo>
                      <a:pt x="1004" y="690"/>
                    </a:lnTo>
                    <a:lnTo>
                      <a:pt x="1006" y="693"/>
                    </a:lnTo>
                    <a:lnTo>
                      <a:pt x="1004" y="699"/>
                    </a:lnTo>
                    <a:lnTo>
                      <a:pt x="1006" y="701"/>
                    </a:lnTo>
                    <a:lnTo>
                      <a:pt x="1010" y="695"/>
                    </a:lnTo>
                    <a:lnTo>
                      <a:pt x="1025" y="701"/>
                    </a:lnTo>
                    <a:lnTo>
                      <a:pt x="1025" y="705"/>
                    </a:lnTo>
                    <a:lnTo>
                      <a:pt x="1028" y="706"/>
                    </a:lnTo>
                    <a:lnTo>
                      <a:pt x="1045" y="699"/>
                    </a:lnTo>
                    <a:lnTo>
                      <a:pt x="1049" y="716"/>
                    </a:lnTo>
                    <a:lnTo>
                      <a:pt x="1058" y="721"/>
                    </a:lnTo>
                    <a:lnTo>
                      <a:pt x="1065" y="721"/>
                    </a:lnTo>
                    <a:lnTo>
                      <a:pt x="1067" y="725"/>
                    </a:lnTo>
                    <a:lnTo>
                      <a:pt x="1076" y="732"/>
                    </a:lnTo>
                    <a:lnTo>
                      <a:pt x="1063" y="755"/>
                    </a:lnTo>
                    <a:lnTo>
                      <a:pt x="1063" y="756"/>
                    </a:lnTo>
                    <a:lnTo>
                      <a:pt x="1054" y="760"/>
                    </a:lnTo>
                    <a:lnTo>
                      <a:pt x="1052" y="760"/>
                    </a:lnTo>
                    <a:lnTo>
                      <a:pt x="1049" y="762"/>
                    </a:lnTo>
                    <a:lnTo>
                      <a:pt x="1047" y="764"/>
                    </a:lnTo>
                    <a:lnTo>
                      <a:pt x="1045" y="766"/>
                    </a:lnTo>
                    <a:lnTo>
                      <a:pt x="1041" y="764"/>
                    </a:lnTo>
                    <a:lnTo>
                      <a:pt x="1039" y="764"/>
                    </a:lnTo>
                    <a:lnTo>
                      <a:pt x="1036" y="766"/>
                    </a:lnTo>
                    <a:lnTo>
                      <a:pt x="1036" y="766"/>
                    </a:lnTo>
                    <a:lnTo>
                      <a:pt x="1032" y="771"/>
                    </a:lnTo>
                    <a:lnTo>
                      <a:pt x="1030" y="777"/>
                    </a:lnTo>
                    <a:lnTo>
                      <a:pt x="1026" y="779"/>
                    </a:lnTo>
                    <a:lnTo>
                      <a:pt x="1021" y="786"/>
                    </a:lnTo>
                    <a:lnTo>
                      <a:pt x="1026" y="788"/>
                    </a:lnTo>
                    <a:lnTo>
                      <a:pt x="1028" y="801"/>
                    </a:lnTo>
                    <a:lnTo>
                      <a:pt x="1026" y="803"/>
                    </a:lnTo>
                    <a:lnTo>
                      <a:pt x="1026" y="805"/>
                    </a:lnTo>
                    <a:lnTo>
                      <a:pt x="1026" y="812"/>
                    </a:lnTo>
                    <a:lnTo>
                      <a:pt x="1026" y="816"/>
                    </a:lnTo>
                    <a:lnTo>
                      <a:pt x="1026" y="819"/>
                    </a:lnTo>
                    <a:lnTo>
                      <a:pt x="1025" y="821"/>
                    </a:lnTo>
                    <a:lnTo>
                      <a:pt x="1023" y="823"/>
                    </a:lnTo>
                    <a:lnTo>
                      <a:pt x="1023" y="825"/>
                    </a:lnTo>
                    <a:lnTo>
                      <a:pt x="1025" y="825"/>
                    </a:lnTo>
                    <a:lnTo>
                      <a:pt x="1026" y="827"/>
                    </a:lnTo>
                    <a:lnTo>
                      <a:pt x="1028" y="831"/>
                    </a:lnTo>
                    <a:lnTo>
                      <a:pt x="1026" y="832"/>
                    </a:lnTo>
                    <a:lnTo>
                      <a:pt x="1030" y="831"/>
                    </a:lnTo>
                    <a:lnTo>
                      <a:pt x="1034" y="829"/>
                    </a:lnTo>
                    <a:lnTo>
                      <a:pt x="1034" y="825"/>
                    </a:lnTo>
                    <a:lnTo>
                      <a:pt x="1034" y="823"/>
                    </a:lnTo>
                    <a:lnTo>
                      <a:pt x="1036" y="821"/>
                    </a:lnTo>
                    <a:lnTo>
                      <a:pt x="1037" y="825"/>
                    </a:lnTo>
                    <a:lnTo>
                      <a:pt x="1043" y="832"/>
                    </a:lnTo>
                    <a:lnTo>
                      <a:pt x="1050" y="840"/>
                    </a:lnTo>
                    <a:lnTo>
                      <a:pt x="1056" y="847"/>
                    </a:lnTo>
                    <a:lnTo>
                      <a:pt x="1060" y="851"/>
                    </a:lnTo>
                    <a:lnTo>
                      <a:pt x="1065" y="855"/>
                    </a:lnTo>
                    <a:lnTo>
                      <a:pt x="1067" y="857"/>
                    </a:lnTo>
                    <a:lnTo>
                      <a:pt x="1069" y="860"/>
                    </a:lnTo>
                    <a:lnTo>
                      <a:pt x="1067" y="862"/>
                    </a:lnTo>
                    <a:lnTo>
                      <a:pt x="1062" y="862"/>
                    </a:lnTo>
                    <a:lnTo>
                      <a:pt x="1060" y="866"/>
                    </a:lnTo>
                    <a:lnTo>
                      <a:pt x="1058" y="868"/>
                    </a:lnTo>
                    <a:lnTo>
                      <a:pt x="1054" y="868"/>
                    </a:lnTo>
                    <a:lnTo>
                      <a:pt x="1050" y="868"/>
                    </a:lnTo>
                    <a:lnTo>
                      <a:pt x="1043" y="869"/>
                    </a:lnTo>
                    <a:lnTo>
                      <a:pt x="1043" y="873"/>
                    </a:lnTo>
                    <a:lnTo>
                      <a:pt x="1047" y="877"/>
                    </a:lnTo>
                    <a:lnTo>
                      <a:pt x="1052" y="881"/>
                    </a:lnTo>
                    <a:lnTo>
                      <a:pt x="1058" y="882"/>
                    </a:lnTo>
                    <a:lnTo>
                      <a:pt x="1058" y="886"/>
                    </a:lnTo>
                    <a:lnTo>
                      <a:pt x="1058" y="888"/>
                    </a:lnTo>
                    <a:lnTo>
                      <a:pt x="1060" y="890"/>
                    </a:lnTo>
                    <a:lnTo>
                      <a:pt x="1067" y="895"/>
                    </a:lnTo>
                    <a:lnTo>
                      <a:pt x="1100" y="908"/>
                    </a:lnTo>
                    <a:lnTo>
                      <a:pt x="1100" y="916"/>
                    </a:lnTo>
                    <a:lnTo>
                      <a:pt x="1097" y="920"/>
                    </a:lnTo>
                    <a:lnTo>
                      <a:pt x="1150" y="973"/>
                    </a:lnTo>
                    <a:lnTo>
                      <a:pt x="1150" y="994"/>
                    </a:lnTo>
                    <a:lnTo>
                      <a:pt x="1162" y="1008"/>
                    </a:lnTo>
                    <a:lnTo>
                      <a:pt x="1145" y="1008"/>
                    </a:lnTo>
                    <a:lnTo>
                      <a:pt x="1099" y="1083"/>
                    </a:lnTo>
                    <a:lnTo>
                      <a:pt x="1013" y="1077"/>
                    </a:lnTo>
                    <a:lnTo>
                      <a:pt x="962" y="1051"/>
                    </a:lnTo>
                    <a:lnTo>
                      <a:pt x="954" y="1023"/>
                    </a:lnTo>
                    <a:lnTo>
                      <a:pt x="960" y="1018"/>
                    </a:lnTo>
                    <a:lnTo>
                      <a:pt x="947" y="1005"/>
                    </a:lnTo>
                    <a:lnTo>
                      <a:pt x="930" y="1016"/>
                    </a:lnTo>
                    <a:lnTo>
                      <a:pt x="923" y="1031"/>
                    </a:lnTo>
                    <a:lnTo>
                      <a:pt x="923" y="1034"/>
                    </a:lnTo>
                    <a:lnTo>
                      <a:pt x="921" y="1034"/>
                    </a:lnTo>
                    <a:lnTo>
                      <a:pt x="917" y="1034"/>
                    </a:lnTo>
                    <a:lnTo>
                      <a:pt x="913" y="1038"/>
                    </a:lnTo>
                    <a:lnTo>
                      <a:pt x="910" y="1040"/>
                    </a:lnTo>
                    <a:lnTo>
                      <a:pt x="906" y="1042"/>
                    </a:lnTo>
                    <a:lnTo>
                      <a:pt x="900" y="1044"/>
                    </a:lnTo>
                    <a:lnTo>
                      <a:pt x="899" y="1047"/>
                    </a:lnTo>
                    <a:lnTo>
                      <a:pt x="897" y="1051"/>
                    </a:lnTo>
                    <a:lnTo>
                      <a:pt x="893" y="1053"/>
                    </a:lnTo>
                    <a:lnTo>
                      <a:pt x="886" y="1051"/>
                    </a:lnTo>
                    <a:lnTo>
                      <a:pt x="874" y="1046"/>
                    </a:lnTo>
                    <a:lnTo>
                      <a:pt x="873" y="1046"/>
                    </a:lnTo>
                    <a:lnTo>
                      <a:pt x="869" y="1044"/>
                    </a:lnTo>
                    <a:lnTo>
                      <a:pt x="863" y="1044"/>
                    </a:lnTo>
                    <a:lnTo>
                      <a:pt x="858" y="1046"/>
                    </a:lnTo>
                    <a:lnTo>
                      <a:pt x="854" y="1044"/>
                    </a:lnTo>
                    <a:lnTo>
                      <a:pt x="854" y="1042"/>
                    </a:lnTo>
                    <a:lnTo>
                      <a:pt x="858" y="1038"/>
                    </a:lnTo>
                    <a:lnTo>
                      <a:pt x="856" y="1036"/>
                    </a:lnTo>
                    <a:lnTo>
                      <a:pt x="852" y="1034"/>
                    </a:lnTo>
                    <a:lnTo>
                      <a:pt x="850" y="1033"/>
                    </a:lnTo>
                    <a:lnTo>
                      <a:pt x="850" y="1031"/>
                    </a:lnTo>
                    <a:lnTo>
                      <a:pt x="852" y="1027"/>
                    </a:lnTo>
                    <a:lnTo>
                      <a:pt x="854" y="1025"/>
                    </a:lnTo>
                    <a:lnTo>
                      <a:pt x="856" y="1027"/>
                    </a:lnTo>
                    <a:lnTo>
                      <a:pt x="858" y="1029"/>
                    </a:lnTo>
                    <a:lnTo>
                      <a:pt x="861" y="1031"/>
                    </a:lnTo>
                    <a:lnTo>
                      <a:pt x="863" y="1031"/>
                    </a:lnTo>
                    <a:lnTo>
                      <a:pt x="865" y="1031"/>
                    </a:lnTo>
                    <a:lnTo>
                      <a:pt x="865" y="1027"/>
                    </a:lnTo>
                    <a:lnTo>
                      <a:pt x="863" y="1025"/>
                    </a:lnTo>
                    <a:lnTo>
                      <a:pt x="861" y="1023"/>
                    </a:lnTo>
                    <a:lnTo>
                      <a:pt x="860" y="1020"/>
                    </a:lnTo>
                    <a:lnTo>
                      <a:pt x="858" y="1018"/>
                    </a:lnTo>
                    <a:lnTo>
                      <a:pt x="854" y="1014"/>
                    </a:lnTo>
                    <a:lnTo>
                      <a:pt x="850" y="1014"/>
                    </a:lnTo>
                    <a:lnTo>
                      <a:pt x="845" y="1010"/>
                    </a:lnTo>
                    <a:lnTo>
                      <a:pt x="841" y="1008"/>
                    </a:lnTo>
                    <a:lnTo>
                      <a:pt x="836" y="1008"/>
                    </a:lnTo>
                    <a:lnTo>
                      <a:pt x="836" y="1007"/>
                    </a:lnTo>
                    <a:lnTo>
                      <a:pt x="836" y="1003"/>
                    </a:lnTo>
                    <a:lnTo>
                      <a:pt x="834" y="1001"/>
                    </a:lnTo>
                    <a:lnTo>
                      <a:pt x="832" y="997"/>
                    </a:lnTo>
                    <a:lnTo>
                      <a:pt x="826" y="996"/>
                    </a:lnTo>
                    <a:lnTo>
                      <a:pt x="824" y="994"/>
                    </a:lnTo>
                    <a:lnTo>
                      <a:pt x="817" y="992"/>
                    </a:lnTo>
                    <a:lnTo>
                      <a:pt x="815" y="988"/>
                    </a:lnTo>
                    <a:lnTo>
                      <a:pt x="810" y="986"/>
                    </a:lnTo>
                    <a:lnTo>
                      <a:pt x="806" y="986"/>
                    </a:lnTo>
                    <a:lnTo>
                      <a:pt x="798" y="983"/>
                    </a:lnTo>
                    <a:lnTo>
                      <a:pt x="795" y="979"/>
                    </a:lnTo>
                    <a:lnTo>
                      <a:pt x="793" y="975"/>
                    </a:lnTo>
                    <a:lnTo>
                      <a:pt x="793" y="970"/>
                    </a:lnTo>
                    <a:lnTo>
                      <a:pt x="793" y="966"/>
                    </a:lnTo>
                    <a:lnTo>
                      <a:pt x="791" y="964"/>
                    </a:lnTo>
                    <a:lnTo>
                      <a:pt x="789" y="960"/>
                    </a:lnTo>
                    <a:lnTo>
                      <a:pt x="793" y="955"/>
                    </a:lnTo>
                    <a:lnTo>
                      <a:pt x="793" y="953"/>
                    </a:lnTo>
                    <a:lnTo>
                      <a:pt x="782" y="947"/>
                    </a:lnTo>
                    <a:lnTo>
                      <a:pt x="784" y="942"/>
                    </a:lnTo>
                    <a:lnTo>
                      <a:pt x="787" y="942"/>
                    </a:lnTo>
                    <a:lnTo>
                      <a:pt x="787" y="934"/>
                    </a:lnTo>
                    <a:lnTo>
                      <a:pt x="778" y="931"/>
                    </a:lnTo>
                    <a:lnTo>
                      <a:pt x="782" y="918"/>
                    </a:lnTo>
                    <a:lnTo>
                      <a:pt x="784" y="918"/>
                    </a:lnTo>
                    <a:lnTo>
                      <a:pt x="787" y="914"/>
                    </a:lnTo>
                    <a:lnTo>
                      <a:pt x="789" y="912"/>
                    </a:lnTo>
                    <a:lnTo>
                      <a:pt x="793" y="910"/>
                    </a:lnTo>
                    <a:lnTo>
                      <a:pt x="793" y="903"/>
                    </a:lnTo>
                    <a:lnTo>
                      <a:pt x="789" y="897"/>
                    </a:lnTo>
                    <a:lnTo>
                      <a:pt x="786" y="895"/>
                    </a:lnTo>
                    <a:lnTo>
                      <a:pt x="780" y="892"/>
                    </a:lnTo>
                    <a:lnTo>
                      <a:pt x="773" y="890"/>
                    </a:lnTo>
                    <a:lnTo>
                      <a:pt x="774" y="882"/>
                    </a:lnTo>
                    <a:lnTo>
                      <a:pt x="776" y="875"/>
                    </a:lnTo>
                    <a:lnTo>
                      <a:pt x="776" y="868"/>
                    </a:lnTo>
                    <a:lnTo>
                      <a:pt x="776" y="868"/>
                    </a:lnTo>
                    <a:lnTo>
                      <a:pt x="773" y="866"/>
                    </a:lnTo>
                    <a:lnTo>
                      <a:pt x="767" y="868"/>
                    </a:lnTo>
                    <a:lnTo>
                      <a:pt x="765" y="868"/>
                    </a:lnTo>
                    <a:lnTo>
                      <a:pt x="761" y="868"/>
                    </a:lnTo>
                    <a:lnTo>
                      <a:pt x="758" y="868"/>
                    </a:lnTo>
                    <a:lnTo>
                      <a:pt x="756" y="868"/>
                    </a:lnTo>
                    <a:lnTo>
                      <a:pt x="754" y="869"/>
                    </a:lnTo>
                    <a:lnTo>
                      <a:pt x="752" y="873"/>
                    </a:lnTo>
                    <a:lnTo>
                      <a:pt x="748" y="873"/>
                    </a:lnTo>
                    <a:lnTo>
                      <a:pt x="745" y="875"/>
                    </a:lnTo>
                    <a:lnTo>
                      <a:pt x="743" y="875"/>
                    </a:lnTo>
                    <a:lnTo>
                      <a:pt x="739" y="873"/>
                    </a:lnTo>
                    <a:lnTo>
                      <a:pt x="739" y="869"/>
                    </a:lnTo>
                    <a:lnTo>
                      <a:pt x="739" y="868"/>
                    </a:lnTo>
                    <a:lnTo>
                      <a:pt x="739" y="868"/>
                    </a:lnTo>
                    <a:lnTo>
                      <a:pt x="739" y="864"/>
                    </a:lnTo>
                    <a:lnTo>
                      <a:pt x="737" y="862"/>
                    </a:lnTo>
                    <a:lnTo>
                      <a:pt x="734" y="862"/>
                    </a:lnTo>
                    <a:lnTo>
                      <a:pt x="730" y="862"/>
                    </a:lnTo>
                    <a:lnTo>
                      <a:pt x="726" y="862"/>
                    </a:lnTo>
                    <a:lnTo>
                      <a:pt x="723" y="860"/>
                    </a:lnTo>
                    <a:lnTo>
                      <a:pt x="719" y="857"/>
                    </a:lnTo>
                    <a:lnTo>
                      <a:pt x="717" y="857"/>
                    </a:lnTo>
                    <a:lnTo>
                      <a:pt x="715" y="857"/>
                    </a:lnTo>
                    <a:lnTo>
                      <a:pt x="713" y="853"/>
                    </a:lnTo>
                    <a:lnTo>
                      <a:pt x="711" y="851"/>
                    </a:lnTo>
                    <a:lnTo>
                      <a:pt x="711" y="847"/>
                    </a:lnTo>
                    <a:lnTo>
                      <a:pt x="710" y="845"/>
                    </a:lnTo>
                    <a:lnTo>
                      <a:pt x="708" y="845"/>
                    </a:lnTo>
                    <a:lnTo>
                      <a:pt x="706" y="845"/>
                    </a:lnTo>
                    <a:lnTo>
                      <a:pt x="702" y="851"/>
                    </a:lnTo>
                    <a:lnTo>
                      <a:pt x="697" y="857"/>
                    </a:lnTo>
                    <a:lnTo>
                      <a:pt x="695" y="862"/>
                    </a:lnTo>
                    <a:lnTo>
                      <a:pt x="691" y="871"/>
                    </a:lnTo>
                    <a:lnTo>
                      <a:pt x="689" y="879"/>
                    </a:lnTo>
                    <a:lnTo>
                      <a:pt x="685" y="881"/>
                    </a:lnTo>
                    <a:lnTo>
                      <a:pt x="682" y="881"/>
                    </a:lnTo>
                    <a:lnTo>
                      <a:pt x="680" y="879"/>
                    </a:lnTo>
                    <a:lnTo>
                      <a:pt x="678" y="873"/>
                    </a:lnTo>
                    <a:lnTo>
                      <a:pt x="674" y="873"/>
                    </a:lnTo>
                    <a:lnTo>
                      <a:pt x="672" y="871"/>
                    </a:lnTo>
                    <a:lnTo>
                      <a:pt x="669" y="869"/>
                    </a:lnTo>
                    <a:lnTo>
                      <a:pt x="663" y="869"/>
                    </a:lnTo>
                    <a:lnTo>
                      <a:pt x="660" y="873"/>
                    </a:lnTo>
                    <a:lnTo>
                      <a:pt x="656" y="875"/>
                    </a:lnTo>
                    <a:lnTo>
                      <a:pt x="652" y="875"/>
                    </a:lnTo>
                    <a:lnTo>
                      <a:pt x="648" y="873"/>
                    </a:lnTo>
                    <a:lnTo>
                      <a:pt x="647" y="869"/>
                    </a:lnTo>
                    <a:lnTo>
                      <a:pt x="643" y="868"/>
                    </a:lnTo>
                    <a:lnTo>
                      <a:pt x="643" y="862"/>
                    </a:lnTo>
                    <a:lnTo>
                      <a:pt x="643" y="855"/>
                    </a:lnTo>
                    <a:lnTo>
                      <a:pt x="639" y="827"/>
                    </a:lnTo>
                    <a:lnTo>
                      <a:pt x="639" y="819"/>
                    </a:lnTo>
                    <a:lnTo>
                      <a:pt x="637" y="819"/>
                    </a:lnTo>
                    <a:lnTo>
                      <a:pt x="632" y="819"/>
                    </a:lnTo>
                    <a:lnTo>
                      <a:pt x="628" y="819"/>
                    </a:lnTo>
                    <a:lnTo>
                      <a:pt x="622" y="819"/>
                    </a:lnTo>
                    <a:lnTo>
                      <a:pt x="617" y="818"/>
                    </a:lnTo>
                    <a:lnTo>
                      <a:pt x="610" y="814"/>
                    </a:lnTo>
                    <a:lnTo>
                      <a:pt x="610" y="812"/>
                    </a:lnTo>
                    <a:lnTo>
                      <a:pt x="608" y="808"/>
                    </a:lnTo>
                    <a:lnTo>
                      <a:pt x="604" y="810"/>
                    </a:lnTo>
                    <a:lnTo>
                      <a:pt x="598" y="812"/>
                    </a:lnTo>
                    <a:lnTo>
                      <a:pt x="589" y="801"/>
                    </a:lnTo>
                    <a:lnTo>
                      <a:pt x="587" y="801"/>
                    </a:lnTo>
                    <a:lnTo>
                      <a:pt x="582" y="801"/>
                    </a:lnTo>
                    <a:lnTo>
                      <a:pt x="578" y="803"/>
                    </a:lnTo>
                    <a:lnTo>
                      <a:pt x="578" y="805"/>
                    </a:lnTo>
                    <a:lnTo>
                      <a:pt x="578" y="810"/>
                    </a:lnTo>
                    <a:lnTo>
                      <a:pt x="580" y="814"/>
                    </a:lnTo>
                    <a:lnTo>
                      <a:pt x="578" y="816"/>
                    </a:lnTo>
                    <a:lnTo>
                      <a:pt x="563" y="810"/>
                    </a:lnTo>
                    <a:lnTo>
                      <a:pt x="563" y="808"/>
                    </a:lnTo>
                    <a:lnTo>
                      <a:pt x="563" y="803"/>
                    </a:lnTo>
                    <a:lnTo>
                      <a:pt x="561" y="801"/>
                    </a:lnTo>
                    <a:lnTo>
                      <a:pt x="561" y="792"/>
                    </a:lnTo>
                    <a:lnTo>
                      <a:pt x="561" y="790"/>
                    </a:lnTo>
                    <a:lnTo>
                      <a:pt x="561" y="788"/>
                    </a:lnTo>
                    <a:lnTo>
                      <a:pt x="552" y="790"/>
                    </a:lnTo>
                    <a:lnTo>
                      <a:pt x="547" y="803"/>
                    </a:lnTo>
                    <a:lnTo>
                      <a:pt x="545" y="805"/>
                    </a:lnTo>
                    <a:lnTo>
                      <a:pt x="539" y="803"/>
                    </a:lnTo>
                    <a:lnTo>
                      <a:pt x="535" y="803"/>
                    </a:lnTo>
                    <a:lnTo>
                      <a:pt x="534" y="803"/>
                    </a:lnTo>
                    <a:lnTo>
                      <a:pt x="535" y="806"/>
                    </a:lnTo>
                    <a:lnTo>
                      <a:pt x="534" y="808"/>
                    </a:lnTo>
                    <a:lnTo>
                      <a:pt x="530" y="812"/>
                    </a:lnTo>
                    <a:lnTo>
                      <a:pt x="528" y="814"/>
                    </a:lnTo>
                    <a:lnTo>
                      <a:pt x="526" y="812"/>
                    </a:lnTo>
                    <a:lnTo>
                      <a:pt x="524" y="812"/>
                    </a:lnTo>
                    <a:lnTo>
                      <a:pt x="513" y="799"/>
                    </a:lnTo>
                    <a:lnTo>
                      <a:pt x="496" y="816"/>
                    </a:lnTo>
                    <a:lnTo>
                      <a:pt x="495" y="819"/>
                    </a:lnTo>
                    <a:lnTo>
                      <a:pt x="491" y="823"/>
                    </a:lnTo>
                    <a:lnTo>
                      <a:pt x="491" y="827"/>
                    </a:lnTo>
                    <a:lnTo>
                      <a:pt x="489" y="829"/>
                    </a:lnTo>
                    <a:lnTo>
                      <a:pt x="482" y="831"/>
                    </a:lnTo>
                    <a:lnTo>
                      <a:pt x="476" y="832"/>
                    </a:lnTo>
                    <a:lnTo>
                      <a:pt x="469" y="834"/>
                    </a:lnTo>
                    <a:lnTo>
                      <a:pt x="465" y="834"/>
                    </a:lnTo>
                    <a:lnTo>
                      <a:pt x="458" y="836"/>
                    </a:lnTo>
                    <a:lnTo>
                      <a:pt x="454" y="836"/>
                    </a:lnTo>
                    <a:lnTo>
                      <a:pt x="450" y="836"/>
                    </a:lnTo>
                    <a:lnTo>
                      <a:pt x="446" y="836"/>
                    </a:lnTo>
                    <a:lnTo>
                      <a:pt x="443" y="836"/>
                    </a:lnTo>
                    <a:lnTo>
                      <a:pt x="437" y="838"/>
                    </a:lnTo>
                    <a:lnTo>
                      <a:pt x="432" y="840"/>
                    </a:lnTo>
                    <a:lnTo>
                      <a:pt x="432" y="842"/>
                    </a:lnTo>
                    <a:lnTo>
                      <a:pt x="426" y="842"/>
                    </a:lnTo>
                    <a:lnTo>
                      <a:pt x="422" y="838"/>
                    </a:lnTo>
                    <a:lnTo>
                      <a:pt x="421" y="836"/>
                    </a:lnTo>
                    <a:lnTo>
                      <a:pt x="421" y="832"/>
                    </a:lnTo>
                    <a:lnTo>
                      <a:pt x="421" y="829"/>
                    </a:lnTo>
                    <a:lnTo>
                      <a:pt x="421" y="825"/>
                    </a:lnTo>
                    <a:lnTo>
                      <a:pt x="415" y="821"/>
                    </a:lnTo>
                    <a:lnTo>
                      <a:pt x="413" y="819"/>
                    </a:lnTo>
                    <a:lnTo>
                      <a:pt x="415" y="816"/>
                    </a:lnTo>
                    <a:lnTo>
                      <a:pt x="415" y="814"/>
                    </a:lnTo>
                    <a:lnTo>
                      <a:pt x="415" y="808"/>
                    </a:lnTo>
                    <a:lnTo>
                      <a:pt x="413" y="806"/>
                    </a:lnTo>
                    <a:lnTo>
                      <a:pt x="409" y="803"/>
                    </a:lnTo>
                    <a:lnTo>
                      <a:pt x="404" y="803"/>
                    </a:lnTo>
                    <a:lnTo>
                      <a:pt x="400" y="805"/>
                    </a:lnTo>
                    <a:lnTo>
                      <a:pt x="398" y="805"/>
                    </a:lnTo>
                    <a:lnTo>
                      <a:pt x="387" y="771"/>
                    </a:lnTo>
                    <a:lnTo>
                      <a:pt x="380" y="760"/>
                    </a:lnTo>
                    <a:lnTo>
                      <a:pt x="391" y="755"/>
                    </a:lnTo>
                    <a:lnTo>
                      <a:pt x="387" y="742"/>
                    </a:lnTo>
                    <a:lnTo>
                      <a:pt x="383" y="742"/>
                    </a:lnTo>
                    <a:lnTo>
                      <a:pt x="380" y="742"/>
                    </a:lnTo>
                    <a:lnTo>
                      <a:pt x="378" y="742"/>
                    </a:lnTo>
                    <a:lnTo>
                      <a:pt x="372" y="738"/>
                    </a:lnTo>
                    <a:lnTo>
                      <a:pt x="372" y="734"/>
                    </a:lnTo>
                    <a:lnTo>
                      <a:pt x="371" y="731"/>
                    </a:lnTo>
                    <a:lnTo>
                      <a:pt x="371" y="725"/>
                    </a:lnTo>
                    <a:lnTo>
                      <a:pt x="369" y="721"/>
                    </a:lnTo>
                    <a:lnTo>
                      <a:pt x="365" y="716"/>
                    </a:lnTo>
                    <a:lnTo>
                      <a:pt x="361" y="712"/>
                    </a:lnTo>
                    <a:lnTo>
                      <a:pt x="358" y="695"/>
                    </a:lnTo>
                    <a:lnTo>
                      <a:pt x="354" y="695"/>
                    </a:lnTo>
                    <a:lnTo>
                      <a:pt x="354" y="701"/>
                    </a:lnTo>
                    <a:lnTo>
                      <a:pt x="354" y="701"/>
                    </a:lnTo>
                    <a:lnTo>
                      <a:pt x="352" y="701"/>
                    </a:lnTo>
                    <a:lnTo>
                      <a:pt x="350" y="699"/>
                    </a:lnTo>
                    <a:lnTo>
                      <a:pt x="345" y="699"/>
                    </a:lnTo>
                    <a:lnTo>
                      <a:pt x="343" y="697"/>
                    </a:lnTo>
                    <a:lnTo>
                      <a:pt x="339" y="699"/>
                    </a:lnTo>
                    <a:lnTo>
                      <a:pt x="339" y="701"/>
                    </a:lnTo>
                    <a:lnTo>
                      <a:pt x="337" y="701"/>
                    </a:lnTo>
                    <a:lnTo>
                      <a:pt x="337" y="706"/>
                    </a:lnTo>
                    <a:lnTo>
                      <a:pt x="337" y="708"/>
                    </a:lnTo>
                    <a:lnTo>
                      <a:pt x="333" y="710"/>
                    </a:lnTo>
                    <a:lnTo>
                      <a:pt x="330" y="710"/>
                    </a:lnTo>
                    <a:lnTo>
                      <a:pt x="332" y="714"/>
                    </a:lnTo>
                    <a:lnTo>
                      <a:pt x="335" y="716"/>
                    </a:lnTo>
                    <a:lnTo>
                      <a:pt x="337" y="716"/>
                    </a:lnTo>
                    <a:lnTo>
                      <a:pt x="339" y="719"/>
                    </a:lnTo>
                    <a:lnTo>
                      <a:pt x="345" y="725"/>
                    </a:lnTo>
                    <a:lnTo>
                      <a:pt x="339" y="731"/>
                    </a:lnTo>
                    <a:lnTo>
                      <a:pt x="337" y="734"/>
                    </a:lnTo>
                    <a:lnTo>
                      <a:pt x="333" y="738"/>
                    </a:lnTo>
                    <a:lnTo>
                      <a:pt x="333" y="742"/>
                    </a:lnTo>
                    <a:lnTo>
                      <a:pt x="333" y="745"/>
                    </a:lnTo>
                    <a:lnTo>
                      <a:pt x="332" y="749"/>
                    </a:lnTo>
                    <a:lnTo>
                      <a:pt x="328" y="753"/>
                    </a:lnTo>
                    <a:lnTo>
                      <a:pt x="326" y="758"/>
                    </a:lnTo>
                    <a:lnTo>
                      <a:pt x="326" y="762"/>
                    </a:lnTo>
                    <a:lnTo>
                      <a:pt x="326" y="766"/>
                    </a:lnTo>
                    <a:lnTo>
                      <a:pt x="322" y="771"/>
                    </a:lnTo>
                    <a:lnTo>
                      <a:pt x="319" y="775"/>
                    </a:lnTo>
                    <a:lnTo>
                      <a:pt x="313" y="779"/>
                    </a:lnTo>
                    <a:lnTo>
                      <a:pt x="308" y="781"/>
                    </a:lnTo>
                    <a:lnTo>
                      <a:pt x="306" y="781"/>
                    </a:lnTo>
                    <a:lnTo>
                      <a:pt x="302" y="781"/>
                    </a:lnTo>
                    <a:lnTo>
                      <a:pt x="300" y="779"/>
                    </a:lnTo>
                    <a:lnTo>
                      <a:pt x="296" y="781"/>
                    </a:lnTo>
                    <a:lnTo>
                      <a:pt x="296" y="781"/>
                    </a:lnTo>
                    <a:lnTo>
                      <a:pt x="295" y="779"/>
                    </a:lnTo>
                    <a:lnTo>
                      <a:pt x="293" y="775"/>
                    </a:lnTo>
                    <a:lnTo>
                      <a:pt x="291" y="771"/>
                    </a:lnTo>
                    <a:lnTo>
                      <a:pt x="291" y="764"/>
                    </a:lnTo>
                    <a:lnTo>
                      <a:pt x="289" y="758"/>
                    </a:lnTo>
                    <a:lnTo>
                      <a:pt x="291" y="755"/>
                    </a:lnTo>
                    <a:lnTo>
                      <a:pt x="291" y="753"/>
                    </a:lnTo>
                    <a:lnTo>
                      <a:pt x="295" y="749"/>
                    </a:lnTo>
                    <a:lnTo>
                      <a:pt x="296" y="749"/>
                    </a:lnTo>
                    <a:lnTo>
                      <a:pt x="300" y="745"/>
                    </a:lnTo>
                    <a:lnTo>
                      <a:pt x="302" y="743"/>
                    </a:lnTo>
                    <a:lnTo>
                      <a:pt x="304" y="738"/>
                    </a:lnTo>
                    <a:lnTo>
                      <a:pt x="308" y="736"/>
                    </a:lnTo>
                    <a:lnTo>
                      <a:pt x="309" y="734"/>
                    </a:lnTo>
                    <a:lnTo>
                      <a:pt x="313" y="732"/>
                    </a:lnTo>
                    <a:lnTo>
                      <a:pt x="319" y="729"/>
                    </a:lnTo>
                    <a:lnTo>
                      <a:pt x="320" y="727"/>
                    </a:lnTo>
                    <a:lnTo>
                      <a:pt x="322" y="723"/>
                    </a:lnTo>
                    <a:lnTo>
                      <a:pt x="320" y="721"/>
                    </a:lnTo>
                    <a:lnTo>
                      <a:pt x="317" y="719"/>
                    </a:lnTo>
                    <a:lnTo>
                      <a:pt x="315" y="716"/>
                    </a:lnTo>
                    <a:lnTo>
                      <a:pt x="315" y="712"/>
                    </a:lnTo>
                    <a:lnTo>
                      <a:pt x="311" y="712"/>
                    </a:lnTo>
                    <a:lnTo>
                      <a:pt x="308" y="710"/>
                    </a:lnTo>
                    <a:lnTo>
                      <a:pt x="306" y="706"/>
                    </a:lnTo>
                    <a:lnTo>
                      <a:pt x="302" y="706"/>
                    </a:lnTo>
                    <a:lnTo>
                      <a:pt x="300" y="703"/>
                    </a:lnTo>
                    <a:lnTo>
                      <a:pt x="298" y="701"/>
                    </a:lnTo>
                    <a:lnTo>
                      <a:pt x="300" y="699"/>
                    </a:lnTo>
                    <a:lnTo>
                      <a:pt x="302" y="693"/>
                    </a:lnTo>
                    <a:lnTo>
                      <a:pt x="302" y="690"/>
                    </a:lnTo>
                    <a:lnTo>
                      <a:pt x="296" y="686"/>
                    </a:lnTo>
                    <a:lnTo>
                      <a:pt x="296" y="684"/>
                    </a:lnTo>
                    <a:lnTo>
                      <a:pt x="296" y="680"/>
                    </a:lnTo>
                    <a:lnTo>
                      <a:pt x="296" y="679"/>
                    </a:lnTo>
                    <a:lnTo>
                      <a:pt x="296" y="679"/>
                    </a:lnTo>
                    <a:lnTo>
                      <a:pt x="296" y="675"/>
                    </a:lnTo>
                    <a:lnTo>
                      <a:pt x="298" y="673"/>
                    </a:lnTo>
                    <a:lnTo>
                      <a:pt x="298" y="667"/>
                    </a:lnTo>
                    <a:lnTo>
                      <a:pt x="298" y="664"/>
                    </a:lnTo>
                    <a:lnTo>
                      <a:pt x="300" y="660"/>
                    </a:lnTo>
                    <a:lnTo>
                      <a:pt x="300" y="656"/>
                    </a:lnTo>
                    <a:lnTo>
                      <a:pt x="298" y="655"/>
                    </a:lnTo>
                    <a:lnTo>
                      <a:pt x="296" y="653"/>
                    </a:lnTo>
                    <a:lnTo>
                      <a:pt x="293" y="651"/>
                    </a:lnTo>
                    <a:lnTo>
                      <a:pt x="291" y="647"/>
                    </a:lnTo>
                    <a:lnTo>
                      <a:pt x="291" y="647"/>
                    </a:lnTo>
                    <a:lnTo>
                      <a:pt x="295" y="643"/>
                    </a:lnTo>
                    <a:lnTo>
                      <a:pt x="296" y="642"/>
                    </a:lnTo>
                    <a:lnTo>
                      <a:pt x="293" y="638"/>
                    </a:lnTo>
                    <a:lnTo>
                      <a:pt x="291" y="636"/>
                    </a:lnTo>
                    <a:lnTo>
                      <a:pt x="289" y="636"/>
                    </a:lnTo>
                    <a:lnTo>
                      <a:pt x="287" y="630"/>
                    </a:lnTo>
                    <a:lnTo>
                      <a:pt x="285" y="629"/>
                    </a:lnTo>
                    <a:lnTo>
                      <a:pt x="282" y="629"/>
                    </a:lnTo>
                    <a:lnTo>
                      <a:pt x="278" y="627"/>
                    </a:lnTo>
                    <a:lnTo>
                      <a:pt x="276" y="625"/>
                    </a:lnTo>
                    <a:lnTo>
                      <a:pt x="274" y="621"/>
                    </a:lnTo>
                    <a:lnTo>
                      <a:pt x="272" y="619"/>
                    </a:lnTo>
                    <a:lnTo>
                      <a:pt x="269" y="619"/>
                    </a:lnTo>
                    <a:lnTo>
                      <a:pt x="267" y="617"/>
                    </a:lnTo>
                    <a:lnTo>
                      <a:pt x="265" y="616"/>
                    </a:lnTo>
                    <a:lnTo>
                      <a:pt x="263" y="614"/>
                    </a:lnTo>
                    <a:lnTo>
                      <a:pt x="261" y="612"/>
                    </a:lnTo>
                    <a:lnTo>
                      <a:pt x="261" y="608"/>
                    </a:lnTo>
                    <a:lnTo>
                      <a:pt x="263" y="604"/>
                    </a:lnTo>
                    <a:lnTo>
                      <a:pt x="263" y="603"/>
                    </a:lnTo>
                    <a:lnTo>
                      <a:pt x="261" y="599"/>
                    </a:lnTo>
                    <a:lnTo>
                      <a:pt x="261" y="597"/>
                    </a:lnTo>
                    <a:lnTo>
                      <a:pt x="261" y="595"/>
                    </a:lnTo>
                    <a:lnTo>
                      <a:pt x="261" y="592"/>
                    </a:lnTo>
                    <a:lnTo>
                      <a:pt x="263" y="590"/>
                    </a:lnTo>
                    <a:lnTo>
                      <a:pt x="265" y="588"/>
                    </a:lnTo>
                    <a:lnTo>
                      <a:pt x="265" y="586"/>
                    </a:lnTo>
                    <a:lnTo>
                      <a:pt x="263" y="584"/>
                    </a:lnTo>
                    <a:lnTo>
                      <a:pt x="265" y="582"/>
                    </a:lnTo>
                    <a:lnTo>
                      <a:pt x="269" y="584"/>
                    </a:lnTo>
                    <a:lnTo>
                      <a:pt x="270" y="584"/>
                    </a:lnTo>
                    <a:lnTo>
                      <a:pt x="272" y="582"/>
                    </a:lnTo>
                    <a:lnTo>
                      <a:pt x="270" y="579"/>
                    </a:lnTo>
                    <a:lnTo>
                      <a:pt x="269" y="577"/>
                    </a:lnTo>
                    <a:lnTo>
                      <a:pt x="267" y="575"/>
                    </a:lnTo>
                    <a:lnTo>
                      <a:pt x="267" y="571"/>
                    </a:lnTo>
                    <a:lnTo>
                      <a:pt x="267" y="571"/>
                    </a:lnTo>
                    <a:lnTo>
                      <a:pt x="265" y="569"/>
                    </a:lnTo>
                    <a:lnTo>
                      <a:pt x="263" y="567"/>
                    </a:lnTo>
                    <a:lnTo>
                      <a:pt x="259" y="566"/>
                    </a:lnTo>
                    <a:lnTo>
                      <a:pt x="257" y="564"/>
                    </a:lnTo>
                    <a:lnTo>
                      <a:pt x="257" y="562"/>
                    </a:lnTo>
                    <a:lnTo>
                      <a:pt x="257" y="560"/>
                    </a:lnTo>
                    <a:lnTo>
                      <a:pt x="257" y="556"/>
                    </a:lnTo>
                    <a:lnTo>
                      <a:pt x="257" y="554"/>
                    </a:lnTo>
                    <a:lnTo>
                      <a:pt x="257" y="553"/>
                    </a:lnTo>
                    <a:lnTo>
                      <a:pt x="257" y="551"/>
                    </a:lnTo>
                    <a:lnTo>
                      <a:pt x="254" y="549"/>
                    </a:lnTo>
                    <a:lnTo>
                      <a:pt x="256" y="547"/>
                    </a:lnTo>
                    <a:lnTo>
                      <a:pt x="254" y="541"/>
                    </a:lnTo>
                    <a:lnTo>
                      <a:pt x="243" y="543"/>
                    </a:lnTo>
                    <a:lnTo>
                      <a:pt x="243" y="541"/>
                    </a:lnTo>
                    <a:lnTo>
                      <a:pt x="241" y="538"/>
                    </a:lnTo>
                    <a:lnTo>
                      <a:pt x="237" y="538"/>
                    </a:lnTo>
                    <a:lnTo>
                      <a:pt x="237" y="538"/>
                    </a:lnTo>
                    <a:lnTo>
                      <a:pt x="235" y="536"/>
                    </a:lnTo>
                    <a:lnTo>
                      <a:pt x="235" y="534"/>
                    </a:lnTo>
                    <a:lnTo>
                      <a:pt x="235" y="532"/>
                    </a:lnTo>
                    <a:lnTo>
                      <a:pt x="235" y="532"/>
                    </a:lnTo>
                    <a:lnTo>
                      <a:pt x="233" y="532"/>
                    </a:lnTo>
                    <a:lnTo>
                      <a:pt x="232" y="532"/>
                    </a:lnTo>
                    <a:lnTo>
                      <a:pt x="230" y="532"/>
                    </a:lnTo>
                    <a:lnTo>
                      <a:pt x="230" y="534"/>
                    </a:lnTo>
                    <a:lnTo>
                      <a:pt x="228" y="536"/>
                    </a:lnTo>
                    <a:lnTo>
                      <a:pt x="226" y="536"/>
                    </a:lnTo>
                    <a:lnTo>
                      <a:pt x="224" y="532"/>
                    </a:lnTo>
                    <a:lnTo>
                      <a:pt x="220" y="530"/>
                    </a:lnTo>
                    <a:lnTo>
                      <a:pt x="220" y="530"/>
                    </a:lnTo>
                    <a:lnTo>
                      <a:pt x="217" y="530"/>
                    </a:lnTo>
                    <a:lnTo>
                      <a:pt x="213" y="532"/>
                    </a:lnTo>
                    <a:lnTo>
                      <a:pt x="209" y="529"/>
                    </a:lnTo>
                    <a:lnTo>
                      <a:pt x="207" y="529"/>
                    </a:lnTo>
                    <a:lnTo>
                      <a:pt x="206" y="530"/>
                    </a:lnTo>
                    <a:lnTo>
                      <a:pt x="204" y="529"/>
                    </a:lnTo>
                    <a:lnTo>
                      <a:pt x="204" y="527"/>
                    </a:lnTo>
                    <a:lnTo>
                      <a:pt x="204" y="525"/>
                    </a:lnTo>
                    <a:lnTo>
                      <a:pt x="200" y="525"/>
                    </a:lnTo>
                    <a:lnTo>
                      <a:pt x="198" y="521"/>
                    </a:lnTo>
                    <a:lnTo>
                      <a:pt x="200" y="521"/>
                    </a:lnTo>
                    <a:lnTo>
                      <a:pt x="198" y="519"/>
                    </a:lnTo>
                    <a:lnTo>
                      <a:pt x="196" y="517"/>
                    </a:lnTo>
                    <a:lnTo>
                      <a:pt x="193" y="517"/>
                    </a:lnTo>
                    <a:lnTo>
                      <a:pt x="193" y="517"/>
                    </a:lnTo>
                    <a:lnTo>
                      <a:pt x="193" y="514"/>
                    </a:lnTo>
                    <a:lnTo>
                      <a:pt x="191" y="512"/>
                    </a:lnTo>
                    <a:lnTo>
                      <a:pt x="189" y="512"/>
                    </a:lnTo>
                    <a:lnTo>
                      <a:pt x="187" y="516"/>
                    </a:lnTo>
                    <a:lnTo>
                      <a:pt x="183" y="516"/>
                    </a:lnTo>
                    <a:lnTo>
                      <a:pt x="182" y="514"/>
                    </a:lnTo>
                    <a:lnTo>
                      <a:pt x="178" y="514"/>
                    </a:lnTo>
                    <a:lnTo>
                      <a:pt x="176" y="516"/>
                    </a:lnTo>
                    <a:lnTo>
                      <a:pt x="174" y="517"/>
                    </a:lnTo>
                    <a:lnTo>
                      <a:pt x="174" y="514"/>
                    </a:lnTo>
                    <a:lnTo>
                      <a:pt x="174" y="512"/>
                    </a:lnTo>
                    <a:lnTo>
                      <a:pt x="172" y="512"/>
                    </a:lnTo>
                    <a:lnTo>
                      <a:pt x="169" y="512"/>
                    </a:lnTo>
                    <a:lnTo>
                      <a:pt x="167" y="512"/>
                    </a:lnTo>
                    <a:lnTo>
                      <a:pt x="167" y="508"/>
                    </a:lnTo>
                    <a:lnTo>
                      <a:pt x="163" y="508"/>
                    </a:lnTo>
                    <a:lnTo>
                      <a:pt x="161" y="503"/>
                    </a:lnTo>
                    <a:lnTo>
                      <a:pt x="161" y="501"/>
                    </a:lnTo>
                    <a:lnTo>
                      <a:pt x="163" y="495"/>
                    </a:lnTo>
                    <a:lnTo>
                      <a:pt x="165" y="490"/>
                    </a:lnTo>
                    <a:lnTo>
                      <a:pt x="167" y="480"/>
                    </a:lnTo>
                    <a:lnTo>
                      <a:pt x="167" y="475"/>
                    </a:lnTo>
                    <a:lnTo>
                      <a:pt x="167" y="471"/>
                    </a:lnTo>
                    <a:lnTo>
                      <a:pt x="165" y="467"/>
                    </a:lnTo>
                    <a:lnTo>
                      <a:pt x="163" y="462"/>
                    </a:lnTo>
                    <a:lnTo>
                      <a:pt x="165" y="456"/>
                    </a:lnTo>
                    <a:lnTo>
                      <a:pt x="167" y="449"/>
                    </a:lnTo>
                    <a:lnTo>
                      <a:pt x="169" y="443"/>
                    </a:lnTo>
                    <a:lnTo>
                      <a:pt x="163" y="441"/>
                    </a:lnTo>
                    <a:lnTo>
                      <a:pt x="161" y="445"/>
                    </a:lnTo>
                    <a:lnTo>
                      <a:pt x="159" y="447"/>
                    </a:lnTo>
                    <a:lnTo>
                      <a:pt x="156" y="447"/>
                    </a:lnTo>
                    <a:lnTo>
                      <a:pt x="152" y="447"/>
                    </a:lnTo>
                    <a:lnTo>
                      <a:pt x="150" y="441"/>
                    </a:lnTo>
                    <a:lnTo>
                      <a:pt x="144" y="441"/>
                    </a:lnTo>
                    <a:lnTo>
                      <a:pt x="144" y="441"/>
                    </a:lnTo>
                    <a:lnTo>
                      <a:pt x="143" y="445"/>
                    </a:lnTo>
                    <a:lnTo>
                      <a:pt x="139" y="447"/>
                    </a:lnTo>
                    <a:lnTo>
                      <a:pt x="135" y="447"/>
                    </a:lnTo>
                    <a:lnTo>
                      <a:pt x="130" y="449"/>
                    </a:lnTo>
                    <a:lnTo>
                      <a:pt x="126" y="447"/>
                    </a:lnTo>
                    <a:lnTo>
                      <a:pt x="124" y="441"/>
                    </a:lnTo>
                    <a:lnTo>
                      <a:pt x="119" y="436"/>
                    </a:lnTo>
                    <a:lnTo>
                      <a:pt x="107" y="434"/>
                    </a:lnTo>
                    <a:lnTo>
                      <a:pt x="106" y="434"/>
                    </a:lnTo>
                    <a:lnTo>
                      <a:pt x="104" y="436"/>
                    </a:lnTo>
                    <a:lnTo>
                      <a:pt x="102" y="436"/>
                    </a:lnTo>
                    <a:lnTo>
                      <a:pt x="102" y="436"/>
                    </a:lnTo>
                    <a:lnTo>
                      <a:pt x="96" y="440"/>
                    </a:lnTo>
                    <a:lnTo>
                      <a:pt x="94" y="440"/>
                    </a:lnTo>
                    <a:lnTo>
                      <a:pt x="91" y="441"/>
                    </a:lnTo>
                    <a:lnTo>
                      <a:pt x="85" y="458"/>
                    </a:lnTo>
                    <a:lnTo>
                      <a:pt x="83" y="460"/>
                    </a:lnTo>
                    <a:lnTo>
                      <a:pt x="80" y="460"/>
                    </a:lnTo>
                    <a:lnTo>
                      <a:pt x="78" y="460"/>
                    </a:lnTo>
                    <a:lnTo>
                      <a:pt x="74" y="460"/>
                    </a:lnTo>
                    <a:lnTo>
                      <a:pt x="72" y="462"/>
                    </a:lnTo>
                    <a:lnTo>
                      <a:pt x="69" y="462"/>
                    </a:lnTo>
                    <a:lnTo>
                      <a:pt x="67" y="460"/>
                    </a:lnTo>
                    <a:lnTo>
                      <a:pt x="65" y="456"/>
                    </a:lnTo>
                    <a:lnTo>
                      <a:pt x="63" y="454"/>
                    </a:lnTo>
                    <a:lnTo>
                      <a:pt x="67" y="453"/>
                    </a:lnTo>
                    <a:lnTo>
                      <a:pt x="69" y="449"/>
                    </a:lnTo>
                    <a:lnTo>
                      <a:pt x="70" y="447"/>
                    </a:lnTo>
                    <a:lnTo>
                      <a:pt x="69" y="447"/>
                    </a:lnTo>
                    <a:lnTo>
                      <a:pt x="69" y="443"/>
                    </a:lnTo>
                    <a:lnTo>
                      <a:pt x="69" y="441"/>
                    </a:lnTo>
                    <a:lnTo>
                      <a:pt x="67" y="441"/>
                    </a:lnTo>
                    <a:lnTo>
                      <a:pt x="65" y="441"/>
                    </a:lnTo>
                    <a:lnTo>
                      <a:pt x="63" y="441"/>
                    </a:lnTo>
                    <a:lnTo>
                      <a:pt x="63" y="445"/>
                    </a:lnTo>
                    <a:lnTo>
                      <a:pt x="61" y="445"/>
                    </a:lnTo>
                    <a:lnTo>
                      <a:pt x="57" y="445"/>
                    </a:lnTo>
                    <a:lnTo>
                      <a:pt x="56" y="445"/>
                    </a:lnTo>
                    <a:lnTo>
                      <a:pt x="43" y="445"/>
                    </a:lnTo>
                    <a:lnTo>
                      <a:pt x="35" y="438"/>
                    </a:lnTo>
                    <a:lnTo>
                      <a:pt x="28" y="436"/>
                    </a:lnTo>
                    <a:lnTo>
                      <a:pt x="33" y="427"/>
                    </a:lnTo>
                    <a:lnTo>
                      <a:pt x="30" y="423"/>
                    </a:lnTo>
                    <a:lnTo>
                      <a:pt x="31" y="417"/>
                    </a:lnTo>
                    <a:lnTo>
                      <a:pt x="46" y="425"/>
                    </a:lnTo>
                    <a:lnTo>
                      <a:pt x="54" y="414"/>
                    </a:lnTo>
                    <a:lnTo>
                      <a:pt x="43" y="408"/>
                    </a:lnTo>
                    <a:lnTo>
                      <a:pt x="43" y="397"/>
                    </a:lnTo>
                    <a:lnTo>
                      <a:pt x="41" y="397"/>
                    </a:lnTo>
                    <a:lnTo>
                      <a:pt x="37" y="397"/>
                    </a:lnTo>
                    <a:lnTo>
                      <a:pt x="33" y="393"/>
                    </a:lnTo>
                    <a:lnTo>
                      <a:pt x="31" y="391"/>
                    </a:lnTo>
                    <a:lnTo>
                      <a:pt x="28" y="391"/>
                    </a:lnTo>
                    <a:lnTo>
                      <a:pt x="26" y="391"/>
                    </a:lnTo>
                    <a:lnTo>
                      <a:pt x="20" y="388"/>
                    </a:lnTo>
                    <a:lnTo>
                      <a:pt x="20" y="386"/>
                    </a:lnTo>
                    <a:lnTo>
                      <a:pt x="11" y="382"/>
                    </a:lnTo>
                    <a:lnTo>
                      <a:pt x="4" y="377"/>
                    </a:lnTo>
                    <a:lnTo>
                      <a:pt x="0" y="371"/>
                    </a:lnTo>
                    <a:lnTo>
                      <a:pt x="2" y="369"/>
                    </a:lnTo>
                    <a:lnTo>
                      <a:pt x="4" y="362"/>
                    </a:lnTo>
                    <a:lnTo>
                      <a:pt x="4" y="356"/>
                    </a:lnTo>
                    <a:lnTo>
                      <a:pt x="4" y="354"/>
                    </a:lnTo>
                    <a:lnTo>
                      <a:pt x="7" y="352"/>
                    </a:lnTo>
                    <a:lnTo>
                      <a:pt x="11" y="351"/>
                    </a:lnTo>
                    <a:lnTo>
                      <a:pt x="17" y="349"/>
                    </a:lnTo>
                    <a:lnTo>
                      <a:pt x="22" y="347"/>
                    </a:lnTo>
                    <a:lnTo>
                      <a:pt x="26" y="347"/>
                    </a:lnTo>
                    <a:lnTo>
                      <a:pt x="30" y="349"/>
                    </a:lnTo>
                    <a:lnTo>
                      <a:pt x="33" y="347"/>
                    </a:lnTo>
                    <a:lnTo>
                      <a:pt x="37" y="345"/>
                    </a:lnTo>
                    <a:lnTo>
                      <a:pt x="43" y="343"/>
                    </a:lnTo>
                    <a:lnTo>
                      <a:pt x="52" y="349"/>
                    </a:lnTo>
                    <a:lnTo>
                      <a:pt x="63" y="343"/>
                    </a:lnTo>
                    <a:lnTo>
                      <a:pt x="63" y="339"/>
                    </a:lnTo>
                    <a:lnTo>
                      <a:pt x="69" y="339"/>
                    </a:lnTo>
                    <a:lnTo>
                      <a:pt x="74" y="338"/>
                    </a:lnTo>
                    <a:lnTo>
                      <a:pt x="80" y="338"/>
                    </a:lnTo>
                    <a:lnTo>
                      <a:pt x="87" y="338"/>
                    </a:lnTo>
                    <a:lnTo>
                      <a:pt x="93" y="336"/>
                    </a:lnTo>
                    <a:lnTo>
                      <a:pt x="100" y="330"/>
                    </a:lnTo>
                    <a:lnTo>
                      <a:pt x="107" y="323"/>
                    </a:lnTo>
                    <a:lnTo>
                      <a:pt x="111" y="317"/>
                    </a:lnTo>
                    <a:lnTo>
                      <a:pt x="117" y="314"/>
                    </a:lnTo>
                    <a:lnTo>
                      <a:pt x="111" y="306"/>
                    </a:lnTo>
                    <a:lnTo>
                      <a:pt x="119" y="297"/>
                    </a:lnTo>
                    <a:lnTo>
                      <a:pt x="119" y="288"/>
                    </a:lnTo>
                    <a:lnTo>
                      <a:pt x="130" y="289"/>
                    </a:lnTo>
                    <a:lnTo>
                      <a:pt x="133" y="282"/>
                    </a:lnTo>
                    <a:lnTo>
                      <a:pt x="144" y="284"/>
                    </a:lnTo>
                    <a:lnTo>
                      <a:pt x="146" y="278"/>
                    </a:lnTo>
                    <a:lnTo>
                      <a:pt x="144" y="276"/>
                    </a:lnTo>
                    <a:lnTo>
                      <a:pt x="146" y="275"/>
                    </a:lnTo>
                    <a:lnTo>
                      <a:pt x="146" y="273"/>
                    </a:lnTo>
                    <a:lnTo>
                      <a:pt x="144" y="267"/>
                    </a:lnTo>
                    <a:lnTo>
                      <a:pt x="143" y="264"/>
                    </a:lnTo>
                    <a:lnTo>
                      <a:pt x="150" y="252"/>
                    </a:lnTo>
                    <a:lnTo>
                      <a:pt x="152" y="258"/>
                    </a:lnTo>
                    <a:lnTo>
                      <a:pt x="154" y="262"/>
                    </a:lnTo>
                    <a:lnTo>
                      <a:pt x="156" y="258"/>
                    </a:lnTo>
                    <a:lnTo>
                      <a:pt x="156" y="254"/>
                    </a:lnTo>
                    <a:lnTo>
                      <a:pt x="152" y="249"/>
                    </a:lnTo>
                    <a:lnTo>
                      <a:pt x="156" y="245"/>
                    </a:lnTo>
                    <a:lnTo>
                      <a:pt x="161" y="247"/>
                    </a:lnTo>
                    <a:lnTo>
                      <a:pt x="165" y="239"/>
                    </a:lnTo>
                    <a:lnTo>
                      <a:pt x="169" y="239"/>
                    </a:lnTo>
                    <a:lnTo>
                      <a:pt x="172" y="241"/>
                    </a:lnTo>
                    <a:lnTo>
                      <a:pt x="169" y="249"/>
                    </a:lnTo>
                    <a:lnTo>
                      <a:pt x="172" y="252"/>
                    </a:lnTo>
                    <a:lnTo>
                      <a:pt x="183" y="254"/>
                    </a:lnTo>
                    <a:lnTo>
                      <a:pt x="200" y="234"/>
                    </a:lnTo>
                    <a:lnTo>
                      <a:pt x="198" y="225"/>
                    </a:lnTo>
                    <a:lnTo>
                      <a:pt x="204" y="217"/>
                    </a:lnTo>
                    <a:lnTo>
                      <a:pt x="213" y="225"/>
                    </a:lnTo>
                    <a:lnTo>
                      <a:pt x="226" y="213"/>
                    </a:lnTo>
                    <a:lnTo>
                      <a:pt x="230" y="213"/>
                    </a:lnTo>
                    <a:lnTo>
                      <a:pt x="233" y="208"/>
                    </a:lnTo>
                    <a:lnTo>
                      <a:pt x="248" y="217"/>
                    </a:lnTo>
                    <a:lnTo>
                      <a:pt x="254" y="210"/>
                    </a:lnTo>
                    <a:lnTo>
                      <a:pt x="250" y="208"/>
                    </a:lnTo>
                    <a:lnTo>
                      <a:pt x="257" y="197"/>
                    </a:lnTo>
                    <a:lnTo>
                      <a:pt x="269" y="202"/>
                    </a:lnTo>
                    <a:lnTo>
                      <a:pt x="269" y="197"/>
                    </a:lnTo>
                    <a:lnTo>
                      <a:pt x="261" y="193"/>
                    </a:lnTo>
                    <a:lnTo>
                      <a:pt x="263" y="186"/>
                    </a:lnTo>
                    <a:lnTo>
                      <a:pt x="274" y="188"/>
                    </a:lnTo>
                    <a:lnTo>
                      <a:pt x="280" y="176"/>
                    </a:lnTo>
                    <a:lnTo>
                      <a:pt x="283" y="176"/>
                    </a:lnTo>
                    <a:lnTo>
                      <a:pt x="285" y="165"/>
                    </a:lnTo>
                    <a:lnTo>
                      <a:pt x="291" y="165"/>
                    </a:lnTo>
                    <a:lnTo>
                      <a:pt x="293" y="160"/>
                    </a:lnTo>
                    <a:lnTo>
                      <a:pt x="300" y="154"/>
                    </a:lnTo>
                    <a:lnTo>
                      <a:pt x="293" y="149"/>
                    </a:lnTo>
                    <a:lnTo>
                      <a:pt x="296" y="143"/>
                    </a:lnTo>
                    <a:lnTo>
                      <a:pt x="296" y="137"/>
                    </a:lnTo>
                    <a:lnTo>
                      <a:pt x="295" y="136"/>
                    </a:lnTo>
                    <a:lnTo>
                      <a:pt x="296" y="132"/>
                    </a:lnTo>
                    <a:lnTo>
                      <a:pt x="300" y="132"/>
                    </a:lnTo>
                    <a:lnTo>
                      <a:pt x="300" y="128"/>
                    </a:lnTo>
                    <a:lnTo>
                      <a:pt x="296" y="128"/>
                    </a:lnTo>
                    <a:lnTo>
                      <a:pt x="296" y="125"/>
                    </a:lnTo>
                    <a:lnTo>
                      <a:pt x="302" y="123"/>
                    </a:lnTo>
                    <a:lnTo>
                      <a:pt x="304" y="119"/>
                    </a:lnTo>
                    <a:lnTo>
                      <a:pt x="308" y="119"/>
                    </a:lnTo>
                    <a:lnTo>
                      <a:pt x="308" y="123"/>
                    </a:lnTo>
                    <a:lnTo>
                      <a:pt x="313" y="123"/>
                    </a:lnTo>
                    <a:lnTo>
                      <a:pt x="315" y="123"/>
                    </a:lnTo>
                    <a:lnTo>
                      <a:pt x="332" y="106"/>
                    </a:lnTo>
                    <a:lnTo>
                      <a:pt x="332" y="104"/>
                    </a:lnTo>
                    <a:lnTo>
                      <a:pt x="374" y="71"/>
                    </a:lnTo>
                    <a:lnTo>
                      <a:pt x="374" y="63"/>
                    </a:lnTo>
                    <a:lnTo>
                      <a:pt x="369" y="65"/>
                    </a:lnTo>
                    <a:lnTo>
                      <a:pt x="372" y="60"/>
                    </a:lnTo>
                    <a:lnTo>
                      <a:pt x="378" y="58"/>
                    </a:lnTo>
                    <a:lnTo>
                      <a:pt x="382" y="54"/>
                    </a:lnTo>
                    <a:lnTo>
                      <a:pt x="393" y="52"/>
                    </a:lnTo>
                    <a:lnTo>
                      <a:pt x="393" y="47"/>
                    </a:lnTo>
                    <a:lnTo>
                      <a:pt x="389" y="47"/>
                    </a:lnTo>
                    <a:lnTo>
                      <a:pt x="387" y="45"/>
                    </a:lnTo>
                    <a:lnTo>
                      <a:pt x="383" y="41"/>
                    </a:lnTo>
                    <a:lnTo>
                      <a:pt x="387" y="28"/>
                    </a:lnTo>
                    <a:lnTo>
                      <a:pt x="383" y="30"/>
                    </a:lnTo>
                    <a:lnTo>
                      <a:pt x="383" y="26"/>
                    </a:lnTo>
                    <a:lnTo>
                      <a:pt x="380" y="30"/>
                    </a:lnTo>
                    <a:lnTo>
                      <a:pt x="380" y="26"/>
                    </a:lnTo>
                    <a:lnTo>
                      <a:pt x="383" y="23"/>
                    </a:lnTo>
                    <a:lnTo>
                      <a:pt x="383" y="19"/>
                    </a:lnTo>
                    <a:lnTo>
                      <a:pt x="385" y="19"/>
                    </a:lnTo>
                    <a:lnTo>
                      <a:pt x="387" y="19"/>
                    </a:lnTo>
                    <a:lnTo>
                      <a:pt x="389" y="19"/>
                    </a:lnTo>
                    <a:lnTo>
                      <a:pt x="393" y="19"/>
                    </a:lnTo>
                    <a:lnTo>
                      <a:pt x="395" y="15"/>
                    </a:lnTo>
                    <a:lnTo>
                      <a:pt x="398" y="13"/>
                    </a:lnTo>
                    <a:lnTo>
                      <a:pt x="402" y="8"/>
                    </a:lnTo>
                    <a:lnTo>
                      <a:pt x="398" y="4"/>
                    </a:lnTo>
                    <a:lnTo>
                      <a:pt x="400" y="0"/>
                    </a:lnTo>
                    <a:lnTo>
                      <a:pt x="406" y="0"/>
                    </a:lnTo>
                    <a:lnTo>
                      <a:pt x="409" y="2"/>
                    </a:lnTo>
                    <a:lnTo>
                      <a:pt x="411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21" y="6"/>
                    </a:lnTo>
                    <a:lnTo>
                      <a:pt x="426" y="0"/>
                    </a:lnTo>
                    <a:lnTo>
                      <a:pt x="433" y="4"/>
                    </a:lnTo>
                    <a:lnTo>
                      <a:pt x="433" y="8"/>
                    </a:lnTo>
                    <a:lnTo>
                      <a:pt x="439" y="10"/>
                    </a:lnTo>
                    <a:lnTo>
                      <a:pt x="443" y="11"/>
                    </a:lnTo>
                    <a:lnTo>
                      <a:pt x="445" y="15"/>
                    </a:lnTo>
                    <a:lnTo>
                      <a:pt x="448" y="19"/>
                    </a:lnTo>
                    <a:lnTo>
                      <a:pt x="450" y="23"/>
                    </a:lnTo>
                    <a:lnTo>
                      <a:pt x="452" y="24"/>
                    </a:lnTo>
                    <a:lnTo>
                      <a:pt x="456" y="24"/>
                    </a:lnTo>
                    <a:lnTo>
                      <a:pt x="458" y="28"/>
                    </a:lnTo>
                    <a:lnTo>
                      <a:pt x="459" y="30"/>
                    </a:lnTo>
                    <a:lnTo>
                      <a:pt x="458" y="32"/>
                    </a:lnTo>
                    <a:lnTo>
                      <a:pt x="454" y="34"/>
                    </a:lnTo>
                    <a:lnTo>
                      <a:pt x="454" y="36"/>
                    </a:lnTo>
                    <a:lnTo>
                      <a:pt x="458" y="37"/>
                    </a:lnTo>
                    <a:lnTo>
                      <a:pt x="458" y="36"/>
                    </a:lnTo>
                    <a:lnTo>
                      <a:pt x="461" y="36"/>
                    </a:lnTo>
                    <a:lnTo>
                      <a:pt x="463" y="36"/>
                    </a:lnTo>
                    <a:lnTo>
                      <a:pt x="467" y="39"/>
                    </a:lnTo>
                    <a:lnTo>
                      <a:pt x="469" y="32"/>
                    </a:lnTo>
                    <a:lnTo>
                      <a:pt x="476" y="30"/>
                    </a:lnTo>
                    <a:lnTo>
                      <a:pt x="478" y="47"/>
                    </a:lnTo>
                    <a:lnTo>
                      <a:pt x="474" y="47"/>
                    </a:lnTo>
                    <a:lnTo>
                      <a:pt x="476" y="52"/>
                    </a:lnTo>
                    <a:lnTo>
                      <a:pt x="469" y="52"/>
                    </a:lnTo>
                    <a:lnTo>
                      <a:pt x="467" y="49"/>
                    </a:lnTo>
                    <a:lnTo>
                      <a:pt x="463" y="49"/>
                    </a:lnTo>
                    <a:lnTo>
                      <a:pt x="463" y="52"/>
                    </a:lnTo>
                    <a:lnTo>
                      <a:pt x="458" y="49"/>
                    </a:lnTo>
                    <a:lnTo>
                      <a:pt x="458" y="47"/>
                    </a:lnTo>
                    <a:lnTo>
                      <a:pt x="452" y="45"/>
                    </a:lnTo>
                    <a:lnTo>
                      <a:pt x="450" y="47"/>
                    </a:lnTo>
                    <a:lnTo>
                      <a:pt x="452" y="50"/>
                    </a:lnTo>
                    <a:lnTo>
                      <a:pt x="452" y="58"/>
                    </a:lnTo>
                    <a:lnTo>
                      <a:pt x="456" y="58"/>
                    </a:lnTo>
                    <a:lnTo>
                      <a:pt x="456" y="62"/>
                    </a:lnTo>
                    <a:lnTo>
                      <a:pt x="458" y="63"/>
                    </a:lnTo>
                    <a:lnTo>
                      <a:pt x="458" y="67"/>
                    </a:lnTo>
                    <a:lnTo>
                      <a:pt x="458" y="69"/>
                    </a:lnTo>
                    <a:lnTo>
                      <a:pt x="459" y="71"/>
                    </a:lnTo>
                    <a:lnTo>
                      <a:pt x="456" y="73"/>
                    </a:lnTo>
                    <a:lnTo>
                      <a:pt x="454" y="74"/>
                    </a:lnTo>
                    <a:lnTo>
                      <a:pt x="452" y="76"/>
                    </a:lnTo>
                    <a:lnTo>
                      <a:pt x="450" y="80"/>
                    </a:lnTo>
                    <a:lnTo>
                      <a:pt x="456" y="78"/>
                    </a:lnTo>
                    <a:lnTo>
                      <a:pt x="458" y="80"/>
                    </a:lnTo>
                    <a:lnTo>
                      <a:pt x="463" y="82"/>
                    </a:lnTo>
                    <a:lnTo>
                      <a:pt x="469" y="80"/>
                    </a:lnTo>
                    <a:lnTo>
                      <a:pt x="471" y="80"/>
                    </a:lnTo>
                    <a:lnTo>
                      <a:pt x="474" y="84"/>
                    </a:lnTo>
                    <a:lnTo>
                      <a:pt x="471" y="84"/>
                    </a:lnTo>
                    <a:lnTo>
                      <a:pt x="474" y="89"/>
                    </a:lnTo>
                    <a:lnTo>
                      <a:pt x="471" y="99"/>
                    </a:lnTo>
                    <a:lnTo>
                      <a:pt x="474" y="100"/>
                    </a:lnTo>
                    <a:lnTo>
                      <a:pt x="474" y="106"/>
                    </a:lnTo>
                    <a:lnTo>
                      <a:pt x="474" y="112"/>
                    </a:lnTo>
                    <a:lnTo>
                      <a:pt x="474" y="112"/>
                    </a:lnTo>
                    <a:lnTo>
                      <a:pt x="480" y="112"/>
                    </a:lnTo>
                    <a:lnTo>
                      <a:pt x="480" y="110"/>
                    </a:lnTo>
                    <a:lnTo>
                      <a:pt x="484" y="106"/>
                    </a:lnTo>
                    <a:lnTo>
                      <a:pt x="485" y="104"/>
                    </a:lnTo>
                    <a:lnTo>
                      <a:pt x="491" y="104"/>
                    </a:lnTo>
                    <a:lnTo>
                      <a:pt x="495" y="106"/>
                    </a:lnTo>
                    <a:lnTo>
                      <a:pt x="495" y="108"/>
                    </a:lnTo>
                    <a:lnTo>
                      <a:pt x="491" y="112"/>
                    </a:lnTo>
                    <a:lnTo>
                      <a:pt x="493" y="121"/>
                    </a:lnTo>
                    <a:lnTo>
                      <a:pt x="493" y="125"/>
                    </a:lnTo>
                    <a:lnTo>
                      <a:pt x="493" y="128"/>
                    </a:lnTo>
                    <a:lnTo>
                      <a:pt x="491" y="132"/>
                    </a:lnTo>
                    <a:lnTo>
                      <a:pt x="491" y="137"/>
                    </a:lnTo>
                    <a:lnTo>
                      <a:pt x="491" y="141"/>
                    </a:lnTo>
                    <a:lnTo>
                      <a:pt x="489" y="147"/>
                    </a:lnTo>
                    <a:lnTo>
                      <a:pt x="489" y="152"/>
                    </a:lnTo>
                    <a:lnTo>
                      <a:pt x="487" y="154"/>
                    </a:lnTo>
                    <a:lnTo>
                      <a:pt x="485" y="162"/>
                    </a:lnTo>
                    <a:lnTo>
                      <a:pt x="485" y="165"/>
                    </a:lnTo>
                    <a:lnTo>
                      <a:pt x="485" y="167"/>
                    </a:lnTo>
                    <a:lnTo>
                      <a:pt x="489" y="169"/>
                    </a:lnTo>
                    <a:lnTo>
                      <a:pt x="489" y="171"/>
                    </a:lnTo>
                    <a:lnTo>
                      <a:pt x="491" y="178"/>
                    </a:lnTo>
                    <a:lnTo>
                      <a:pt x="493" y="182"/>
                    </a:lnTo>
                    <a:lnTo>
                      <a:pt x="495" y="184"/>
                    </a:lnTo>
                    <a:lnTo>
                      <a:pt x="500" y="188"/>
                    </a:lnTo>
                    <a:lnTo>
                      <a:pt x="498" y="197"/>
                    </a:lnTo>
                    <a:lnTo>
                      <a:pt x="500" y="225"/>
                    </a:lnTo>
                    <a:lnTo>
                      <a:pt x="502" y="226"/>
                    </a:lnTo>
                    <a:lnTo>
                      <a:pt x="502" y="230"/>
                    </a:lnTo>
                    <a:lnTo>
                      <a:pt x="502" y="232"/>
                    </a:lnTo>
                    <a:lnTo>
                      <a:pt x="498" y="249"/>
                    </a:lnTo>
                    <a:lnTo>
                      <a:pt x="513" y="265"/>
                    </a:lnTo>
                    <a:lnTo>
                      <a:pt x="517" y="262"/>
                    </a:lnTo>
                    <a:lnTo>
                      <a:pt x="522" y="262"/>
                    </a:lnTo>
                    <a:lnTo>
                      <a:pt x="526" y="267"/>
                    </a:lnTo>
                    <a:lnTo>
                      <a:pt x="528" y="273"/>
                    </a:lnTo>
                    <a:lnTo>
                      <a:pt x="543" y="286"/>
                    </a:lnTo>
                    <a:lnTo>
                      <a:pt x="541" y="289"/>
                    </a:lnTo>
                    <a:lnTo>
                      <a:pt x="535" y="301"/>
                    </a:lnTo>
                    <a:lnTo>
                      <a:pt x="537" y="302"/>
                    </a:lnTo>
                    <a:lnTo>
                      <a:pt x="539" y="304"/>
                    </a:lnTo>
                    <a:lnTo>
                      <a:pt x="545" y="306"/>
                    </a:lnTo>
                    <a:lnTo>
                      <a:pt x="543" y="310"/>
                    </a:lnTo>
                    <a:lnTo>
                      <a:pt x="541" y="312"/>
                    </a:lnTo>
                    <a:lnTo>
                      <a:pt x="539" y="312"/>
                    </a:lnTo>
                    <a:lnTo>
                      <a:pt x="539" y="314"/>
                    </a:lnTo>
                    <a:lnTo>
                      <a:pt x="547" y="315"/>
                    </a:lnTo>
                    <a:lnTo>
                      <a:pt x="552" y="315"/>
                    </a:lnTo>
                    <a:lnTo>
                      <a:pt x="556" y="315"/>
                    </a:lnTo>
                    <a:lnTo>
                      <a:pt x="567" y="312"/>
                    </a:lnTo>
                    <a:lnTo>
                      <a:pt x="567" y="315"/>
                    </a:lnTo>
                    <a:lnTo>
                      <a:pt x="565" y="317"/>
                    </a:lnTo>
                    <a:lnTo>
                      <a:pt x="567" y="323"/>
                    </a:lnTo>
                    <a:lnTo>
                      <a:pt x="567" y="325"/>
                    </a:lnTo>
                    <a:lnTo>
                      <a:pt x="571" y="328"/>
                    </a:lnTo>
                    <a:lnTo>
                      <a:pt x="571" y="332"/>
                    </a:lnTo>
                    <a:lnTo>
                      <a:pt x="567" y="338"/>
                    </a:lnTo>
                    <a:lnTo>
                      <a:pt x="567" y="339"/>
                    </a:lnTo>
                    <a:lnTo>
                      <a:pt x="567" y="343"/>
                    </a:lnTo>
                    <a:lnTo>
                      <a:pt x="563" y="349"/>
                    </a:lnTo>
                    <a:lnTo>
                      <a:pt x="565" y="351"/>
                    </a:lnTo>
                    <a:lnTo>
                      <a:pt x="565" y="354"/>
                    </a:lnTo>
                    <a:lnTo>
                      <a:pt x="563" y="358"/>
                    </a:lnTo>
                    <a:lnTo>
                      <a:pt x="565" y="360"/>
                    </a:lnTo>
                    <a:lnTo>
                      <a:pt x="565" y="364"/>
                    </a:lnTo>
                    <a:lnTo>
                      <a:pt x="563" y="365"/>
                    </a:lnTo>
                    <a:lnTo>
                      <a:pt x="563" y="369"/>
                    </a:lnTo>
                    <a:lnTo>
                      <a:pt x="563" y="371"/>
                    </a:lnTo>
                    <a:lnTo>
                      <a:pt x="561" y="377"/>
                    </a:lnTo>
                    <a:lnTo>
                      <a:pt x="561" y="386"/>
                    </a:lnTo>
                    <a:lnTo>
                      <a:pt x="561" y="388"/>
                    </a:lnTo>
                    <a:lnTo>
                      <a:pt x="563" y="391"/>
                    </a:lnTo>
                    <a:lnTo>
                      <a:pt x="565" y="395"/>
                    </a:lnTo>
                    <a:lnTo>
                      <a:pt x="563" y="397"/>
                    </a:lnTo>
                    <a:lnTo>
                      <a:pt x="561" y="401"/>
                    </a:lnTo>
                    <a:lnTo>
                      <a:pt x="561" y="402"/>
                    </a:lnTo>
                    <a:lnTo>
                      <a:pt x="561" y="406"/>
                    </a:lnTo>
                    <a:lnTo>
                      <a:pt x="556" y="408"/>
                    </a:lnTo>
                    <a:lnTo>
                      <a:pt x="558" y="414"/>
                    </a:lnTo>
                    <a:lnTo>
                      <a:pt x="567" y="408"/>
                    </a:lnTo>
                    <a:lnTo>
                      <a:pt x="569" y="412"/>
                    </a:lnTo>
                    <a:lnTo>
                      <a:pt x="572" y="410"/>
                    </a:lnTo>
                    <a:lnTo>
                      <a:pt x="574" y="408"/>
                    </a:lnTo>
                    <a:lnTo>
                      <a:pt x="578" y="412"/>
                    </a:lnTo>
                    <a:lnTo>
                      <a:pt x="582" y="414"/>
                    </a:lnTo>
                    <a:lnTo>
                      <a:pt x="587" y="414"/>
                    </a:lnTo>
                    <a:lnTo>
                      <a:pt x="589" y="415"/>
                    </a:lnTo>
                    <a:lnTo>
                      <a:pt x="587" y="423"/>
                    </a:lnTo>
                    <a:lnTo>
                      <a:pt x="589" y="425"/>
                    </a:lnTo>
                    <a:lnTo>
                      <a:pt x="587" y="427"/>
                    </a:lnTo>
                    <a:lnTo>
                      <a:pt x="587" y="430"/>
                    </a:lnTo>
                    <a:lnTo>
                      <a:pt x="587" y="438"/>
                    </a:lnTo>
                    <a:lnTo>
                      <a:pt x="578" y="445"/>
                    </a:lnTo>
                    <a:lnTo>
                      <a:pt x="578" y="445"/>
                    </a:lnTo>
                    <a:lnTo>
                      <a:pt x="574" y="445"/>
                    </a:lnTo>
                    <a:lnTo>
                      <a:pt x="572" y="445"/>
                    </a:lnTo>
                    <a:lnTo>
                      <a:pt x="569" y="443"/>
                    </a:lnTo>
                    <a:lnTo>
                      <a:pt x="569" y="440"/>
                    </a:lnTo>
                    <a:lnTo>
                      <a:pt x="569" y="436"/>
                    </a:lnTo>
                    <a:lnTo>
                      <a:pt x="567" y="436"/>
                    </a:lnTo>
                    <a:lnTo>
                      <a:pt x="567" y="434"/>
                    </a:lnTo>
                    <a:lnTo>
                      <a:pt x="565" y="432"/>
                    </a:lnTo>
                    <a:lnTo>
                      <a:pt x="563" y="432"/>
                    </a:lnTo>
                    <a:lnTo>
                      <a:pt x="561" y="434"/>
                    </a:lnTo>
                    <a:lnTo>
                      <a:pt x="561" y="436"/>
                    </a:lnTo>
                    <a:lnTo>
                      <a:pt x="561" y="438"/>
                    </a:lnTo>
                    <a:lnTo>
                      <a:pt x="561" y="445"/>
                    </a:lnTo>
                    <a:lnTo>
                      <a:pt x="558" y="447"/>
                    </a:lnTo>
                    <a:lnTo>
                      <a:pt x="559" y="453"/>
                    </a:lnTo>
                    <a:lnTo>
                      <a:pt x="561" y="453"/>
                    </a:lnTo>
                    <a:lnTo>
                      <a:pt x="565" y="453"/>
                    </a:lnTo>
                    <a:lnTo>
                      <a:pt x="567" y="451"/>
                    </a:lnTo>
                    <a:lnTo>
                      <a:pt x="569" y="449"/>
                    </a:lnTo>
                    <a:lnTo>
                      <a:pt x="571" y="449"/>
                    </a:lnTo>
                    <a:lnTo>
                      <a:pt x="572" y="449"/>
                    </a:lnTo>
                    <a:lnTo>
                      <a:pt x="574" y="453"/>
                    </a:lnTo>
                    <a:lnTo>
                      <a:pt x="576" y="456"/>
                    </a:lnTo>
                    <a:lnTo>
                      <a:pt x="576" y="458"/>
                    </a:lnTo>
                    <a:lnTo>
                      <a:pt x="574" y="462"/>
                    </a:lnTo>
                    <a:lnTo>
                      <a:pt x="572" y="464"/>
                    </a:lnTo>
                    <a:lnTo>
                      <a:pt x="572" y="466"/>
                    </a:lnTo>
                    <a:lnTo>
                      <a:pt x="572" y="467"/>
                    </a:lnTo>
                    <a:lnTo>
                      <a:pt x="582" y="467"/>
                    </a:lnTo>
                    <a:lnTo>
                      <a:pt x="582" y="471"/>
                    </a:lnTo>
                    <a:lnTo>
                      <a:pt x="580" y="473"/>
                    </a:lnTo>
                    <a:lnTo>
                      <a:pt x="578" y="473"/>
                    </a:lnTo>
                    <a:lnTo>
                      <a:pt x="576" y="475"/>
                    </a:lnTo>
                    <a:lnTo>
                      <a:pt x="578" y="480"/>
                    </a:lnTo>
                    <a:lnTo>
                      <a:pt x="578" y="482"/>
                    </a:lnTo>
                    <a:lnTo>
                      <a:pt x="572" y="478"/>
                    </a:lnTo>
                    <a:lnTo>
                      <a:pt x="572" y="478"/>
                    </a:lnTo>
                    <a:lnTo>
                      <a:pt x="574" y="484"/>
                    </a:lnTo>
                    <a:lnTo>
                      <a:pt x="572" y="486"/>
                    </a:lnTo>
                    <a:lnTo>
                      <a:pt x="571" y="486"/>
                    </a:lnTo>
                    <a:lnTo>
                      <a:pt x="567" y="490"/>
                    </a:lnTo>
                    <a:lnTo>
                      <a:pt x="572" y="493"/>
                    </a:lnTo>
                    <a:lnTo>
                      <a:pt x="569" y="497"/>
                    </a:lnTo>
                    <a:lnTo>
                      <a:pt x="565" y="501"/>
                    </a:lnTo>
                    <a:lnTo>
                      <a:pt x="567" y="506"/>
                    </a:lnTo>
                    <a:lnTo>
                      <a:pt x="572" y="512"/>
                    </a:lnTo>
                    <a:lnTo>
                      <a:pt x="572" y="516"/>
                    </a:lnTo>
                    <a:lnTo>
                      <a:pt x="578" y="517"/>
                    </a:lnTo>
                    <a:lnTo>
                      <a:pt x="582" y="512"/>
                    </a:lnTo>
                    <a:lnTo>
                      <a:pt x="584" y="514"/>
                    </a:lnTo>
                    <a:lnTo>
                      <a:pt x="580" y="521"/>
                    </a:lnTo>
                    <a:lnTo>
                      <a:pt x="585" y="527"/>
                    </a:lnTo>
                    <a:lnTo>
                      <a:pt x="589" y="521"/>
                    </a:lnTo>
                    <a:lnTo>
                      <a:pt x="591" y="523"/>
                    </a:lnTo>
                    <a:lnTo>
                      <a:pt x="593" y="527"/>
                    </a:lnTo>
                    <a:lnTo>
                      <a:pt x="598" y="527"/>
                    </a:lnTo>
                    <a:lnTo>
                      <a:pt x="602" y="523"/>
                    </a:lnTo>
                    <a:lnTo>
                      <a:pt x="604" y="521"/>
                    </a:lnTo>
                    <a:lnTo>
                      <a:pt x="604" y="517"/>
                    </a:lnTo>
                    <a:lnTo>
                      <a:pt x="604" y="512"/>
                    </a:lnTo>
                    <a:lnTo>
                      <a:pt x="608" y="508"/>
                    </a:lnTo>
                    <a:lnTo>
                      <a:pt x="611" y="503"/>
                    </a:lnTo>
                    <a:lnTo>
                      <a:pt x="615" y="501"/>
                    </a:lnTo>
                    <a:lnTo>
                      <a:pt x="617" y="499"/>
                    </a:lnTo>
                    <a:lnTo>
                      <a:pt x="619" y="499"/>
                    </a:lnTo>
                    <a:lnTo>
                      <a:pt x="619" y="503"/>
                    </a:lnTo>
                    <a:lnTo>
                      <a:pt x="617" y="506"/>
                    </a:lnTo>
                    <a:lnTo>
                      <a:pt x="619" y="506"/>
                    </a:lnTo>
                    <a:lnTo>
                      <a:pt x="621" y="506"/>
                    </a:lnTo>
                    <a:lnTo>
                      <a:pt x="622" y="503"/>
                    </a:lnTo>
                    <a:lnTo>
                      <a:pt x="626" y="501"/>
                    </a:lnTo>
                    <a:lnTo>
                      <a:pt x="628" y="503"/>
                    </a:lnTo>
                    <a:lnTo>
                      <a:pt x="632" y="503"/>
                    </a:lnTo>
                    <a:lnTo>
                      <a:pt x="634" y="499"/>
                    </a:lnTo>
                    <a:lnTo>
                      <a:pt x="637" y="497"/>
                    </a:lnTo>
                    <a:lnTo>
                      <a:pt x="639" y="495"/>
                    </a:lnTo>
                    <a:lnTo>
                      <a:pt x="641" y="493"/>
                    </a:lnTo>
                    <a:lnTo>
                      <a:pt x="643" y="493"/>
                    </a:lnTo>
                    <a:lnTo>
                      <a:pt x="643" y="490"/>
                    </a:lnTo>
                    <a:lnTo>
                      <a:pt x="643" y="490"/>
                    </a:lnTo>
                    <a:lnTo>
                      <a:pt x="643" y="488"/>
                    </a:lnTo>
                    <a:lnTo>
                      <a:pt x="648" y="490"/>
                    </a:lnTo>
                    <a:lnTo>
                      <a:pt x="650" y="504"/>
                    </a:lnTo>
                    <a:lnTo>
                      <a:pt x="654" y="504"/>
                    </a:lnTo>
                    <a:lnTo>
                      <a:pt x="658" y="516"/>
                    </a:lnTo>
                    <a:lnTo>
                      <a:pt x="678" y="512"/>
                    </a:lnTo>
                    <a:lnTo>
                      <a:pt x="680" y="517"/>
                    </a:lnTo>
                    <a:lnTo>
                      <a:pt x="674" y="519"/>
                    </a:lnTo>
                    <a:lnTo>
                      <a:pt x="674" y="521"/>
                    </a:lnTo>
                    <a:lnTo>
                      <a:pt x="671" y="521"/>
                    </a:lnTo>
                    <a:lnTo>
                      <a:pt x="669" y="525"/>
                    </a:lnTo>
                    <a:lnTo>
                      <a:pt x="665" y="527"/>
                    </a:lnTo>
                    <a:lnTo>
                      <a:pt x="663" y="529"/>
                    </a:lnTo>
                    <a:lnTo>
                      <a:pt x="660" y="534"/>
                    </a:lnTo>
                    <a:lnTo>
                      <a:pt x="660" y="540"/>
                    </a:lnTo>
                    <a:lnTo>
                      <a:pt x="660" y="543"/>
                    </a:lnTo>
                    <a:lnTo>
                      <a:pt x="663" y="541"/>
                    </a:lnTo>
                    <a:lnTo>
                      <a:pt x="667" y="540"/>
                    </a:lnTo>
                    <a:lnTo>
                      <a:pt x="669" y="538"/>
                    </a:lnTo>
                    <a:lnTo>
                      <a:pt x="671" y="538"/>
                    </a:lnTo>
                    <a:lnTo>
                      <a:pt x="674" y="538"/>
                    </a:lnTo>
                    <a:lnTo>
                      <a:pt x="672" y="541"/>
                    </a:lnTo>
                    <a:lnTo>
                      <a:pt x="667" y="545"/>
                    </a:lnTo>
                    <a:lnTo>
                      <a:pt x="663" y="549"/>
                    </a:lnTo>
                    <a:lnTo>
                      <a:pt x="660" y="553"/>
                    </a:lnTo>
                    <a:lnTo>
                      <a:pt x="658" y="560"/>
                    </a:lnTo>
                    <a:lnTo>
                      <a:pt x="654" y="569"/>
                    </a:lnTo>
                    <a:lnTo>
                      <a:pt x="645" y="569"/>
                    </a:lnTo>
                    <a:lnTo>
                      <a:pt x="643" y="569"/>
                    </a:lnTo>
                    <a:lnTo>
                      <a:pt x="639" y="569"/>
                    </a:lnTo>
                    <a:lnTo>
                      <a:pt x="637" y="569"/>
                    </a:lnTo>
                    <a:lnTo>
                      <a:pt x="637" y="571"/>
                    </a:lnTo>
                    <a:lnTo>
                      <a:pt x="635" y="573"/>
                    </a:lnTo>
                    <a:lnTo>
                      <a:pt x="632" y="575"/>
                    </a:lnTo>
                    <a:lnTo>
                      <a:pt x="628" y="577"/>
                    </a:lnTo>
                    <a:lnTo>
                      <a:pt x="626" y="577"/>
                    </a:lnTo>
                    <a:lnTo>
                      <a:pt x="626" y="571"/>
                    </a:lnTo>
                    <a:lnTo>
                      <a:pt x="624" y="573"/>
                    </a:lnTo>
                    <a:lnTo>
                      <a:pt x="621" y="579"/>
                    </a:lnTo>
                    <a:lnTo>
                      <a:pt x="619" y="582"/>
                    </a:lnTo>
                    <a:lnTo>
                      <a:pt x="617" y="584"/>
                    </a:lnTo>
                    <a:lnTo>
                      <a:pt x="621" y="592"/>
                    </a:lnTo>
                    <a:lnTo>
                      <a:pt x="630" y="593"/>
                    </a:lnTo>
                    <a:lnTo>
                      <a:pt x="637" y="586"/>
                    </a:lnTo>
                    <a:lnTo>
                      <a:pt x="650" y="586"/>
                    </a:lnTo>
                    <a:lnTo>
                      <a:pt x="652" y="590"/>
                    </a:lnTo>
                    <a:lnTo>
                      <a:pt x="643" y="592"/>
                    </a:lnTo>
                    <a:lnTo>
                      <a:pt x="643" y="595"/>
                    </a:lnTo>
                    <a:lnTo>
                      <a:pt x="650" y="595"/>
                    </a:lnTo>
                    <a:lnTo>
                      <a:pt x="656" y="603"/>
                    </a:lnTo>
                    <a:lnTo>
                      <a:pt x="661" y="606"/>
                    </a:lnTo>
                    <a:lnTo>
                      <a:pt x="654" y="614"/>
                    </a:lnTo>
                    <a:lnTo>
                      <a:pt x="660" y="614"/>
                    </a:lnTo>
                    <a:lnTo>
                      <a:pt x="663" y="625"/>
                    </a:lnTo>
                    <a:lnTo>
                      <a:pt x="650" y="640"/>
                    </a:lnTo>
                    <a:lnTo>
                      <a:pt x="658" y="647"/>
                    </a:lnTo>
                    <a:lnTo>
                      <a:pt x="656" y="649"/>
                    </a:lnTo>
                    <a:lnTo>
                      <a:pt x="656" y="653"/>
                    </a:lnTo>
                    <a:lnTo>
                      <a:pt x="652" y="653"/>
                    </a:lnTo>
                    <a:lnTo>
                      <a:pt x="647" y="651"/>
                    </a:lnTo>
                    <a:lnTo>
                      <a:pt x="643" y="651"/>
                    </a:lnTo>
                    <a:lnTo>
                      <a:pt x="634" y="664"/>
                    </a:lnTo>
                    <a:lnTo>
                      <a:pt x="637" y="666"/>
                    </a:lnTo>
                    <a:lnTo>
                      <a:pt x="639" y="667"/>
                    </a:lnTo>
                    <a:lnTo>
                      <a:pt x="639" y="673"/>
                    </a:lnTo>
                    <a:lnTo>
                      <a:pt x="639" y="675"/>
                    </a:lnTo>
                    <a:lnTo>
                      <a:pt x="643" y="675"/>
                    </a:lnTo>
                    <a:lnTo>
                      <a:pt x="645" y="679"/>
                    </a:lnTo>
                    <a:lnTo>
                      <a:pt x="643" y="680"/>
                    </a:lnTo>
                    <a:lnTo>
                      <a:pt x="643" y="684"/>
                    </a:lnTo>
                    <a:lnTo>
                      <a:pt x="641" y="684"/>
                    </a:lnTo>
                    <a:lnTo>
                      <a:pt x="639" y="690"/>
                    </a:lnTo>
                    <a:lnTo>
                      <a:pt x="639" y="695"/>
                    </a:lnTo>
                    <a:lnTo>
                      <a:pt x="637" y="701"/>
                    </a:lnTo>
                    <a:lnTo>
                      <a:pt x="635" y="703"/>
                    </a:lnTo>
                    <a:lnTo>
                      <a:pt x="632" y="705"/>
                    </a:lnTo>
                    <a:lnTo>
                      <a:pt x="630" y="708"/>
                    </a:lnTo>
                    <a:lnTo>
                      <a:pt x="626" y="712"/>
                    </a:lnTo>
                    <a:lnTo>
                      <a:pt x="626" y="714"/>
                    </a:lnTo>
                    <a:lnTo>
                      <a:pt x="635" y="716"/>
                    </a:lnTo>
                    <a:lnTo>
                      <a:pt x="637" y="714"/>
                    </a:lnTo>
                    <a:lnTo>
                      <a:pt x="645" y="716"/>
                    </a:lnTo>
                    <a:lnTo>
                      <a:pt x="648" y="710"/>
                    </a:lnTo>
                    <a:lnTo>
                      <a:pt x="647" y="708"/>
                    </a:lnTo>
                    <a:lnTo>
                      <a:pt x="652" y="695"/>
                    </a:lnTo>
                    <a:lnTo>
                      <a:pt x="647" y="686"/>
                    </a:lnTo>
                    <a:lnTo>
                      <a:pt x="650" y="682"/>
                    </a:lnTo>
                    <a:lnTo>
                      <a:pt x="654" y="686"/>
                    </a:lnTo>
                    <a:lnTo>
                      <a:pt x="656" y="692"/>
                    </a:lnTo>
                    <a:lnTo>
                      <a:pt x="660" y="695"/>
                    </a:lnTo>
                    <a:lnTo>
                      <a:pt x="665" y="693"/>
                    </a:lnTo>
                    <a:lnTo>
                      <a:pt x="667" y="693"/>
                    </a:lnTo>
                    <a:lnTo>
                      <a:pt x="665" y="695"/>
                    </a:lnTo>
                    <a:lnTo>
                      <a:pt x="669" y="699"/>
                    </a:lnTo>
                    <a:lnTo>
                      <a:pt x="665" y="706"/>
                    </a:lnTo>
                    <a:lnTo>
                      <a:pt x="663" y="710"/>
                    </a:lnTo>
                    <a:lnTo>
                      <a:pt x="663" y="710"/>
                    </a:lnTo>
                    <a:lnTo>
                      <a:pt x="665" y="714"/>
                    </a:lnTo>
                    <a:lnTo>
                      <a:pt x="671" y="712"/>
                    </a:lnTo>
                    <a:lnTo>
                      <a:pt x="674" y="716"/>
                    </a:lnTo>
                    <a:lnTo>
                      <a:pt x="672" y="725"/>
                    </a:lnTo>
                    <a:lnTo>
                      <a:pt x="672" y="729"/>
                    </a:lnTo>
                    <a:lnTo>
                      <a:pt x="674" y="732"/>
                    </a:lnTo>
                    <a:lnTo>
                      <a:pt x="674" y="736"/>
                    </a:lnTo>
                    <a:lnTo>
                      <a:pt x="678" y="738"/>
                    </a:lnTo>
                    <a:lnTo>
                      <a:pt x="682" y="736"/>
                    </a:lnTo>
                    <a:lnTo>
                      <a:pt x="685" y="736"/>
                    </a:lnTo>
                    <a:lnTo>
                      <a:pt x="689" y="734"/>
                    </a:lnTo>
                    <a:lnTo>
                      <a:pt x="691" y="734"/>
                    </a:lnTo>
                    <a:lnTo>
                      <a:pt x="693" y="732"/>
                    </a:lnTo>
                    <a:lnTo>
                      <a:pt x="695" y="732"/>
                    </a:lnTo>
                    <a:lnTo>
                      <a:pt x="698" y="732"/>
                    </a:lnTo>
                    <a:lnTo>
                      <a:pt x="702" y="732"/>
                    </a:lnTo>
                    <a:lnTo>
                      <a:pt x="704" y="734"/>
                    </a:lnTo>
                    <a:lnTo>
                      <a:pt x="706" y="732"/>
                    </a:lnTo>
                    <a:lnTo>
                      <a:pt x="708" y="729"/>
                    </a:lnTo>
                    <a:lnTo>
                      <a:pt x="711" y="725"/>
                    </a:lnTo>
                    <a:lnTo>
                      <a:pt x="711" y="721"/>
                    </a:lnTo>
                    <a:lnTo>
                      <a:pt x="713" y="719"/>
                    </a:lnTo>
                    <a:lnTo>
                      <a:pt x="717" y="718"/>
                    </a:lnTo>
                    <a:lnTo>
                      <a:pt x="717" y="721"/>
                    </a:lnTo>
                    <a:lnTo>
                      <a:pt x="723" y="725"/>
                    </a:lnTo>
                    <a:lnTo>
                      <a:pt x="726" y="727"/>
                    </a:lnTo>
                    <a:lnTo>
                      <a:pt x="730" y="729"/>
                    </a:lnTo>
                    <a:lnTo>
                      <a:pt x="734" y="729"/>
                    </a:lnTo>
                    <a:lnTo>
                      <a:pt x="737" y="727"/>
                    </a:lnTo>
                    <a:lnTo>
                      <a:pt x="739" y="727"/>
                    </a:lnTo>
                    <a:lnTo>
                      <a:pt x="741" y="725"/>
                    </a:lnTo>
                    <a:lnTo>
                      <a:pt x="739" y="721"/>
                    </a:lnTo>
                    <a:lnTo>
                      <a:pt x="741" y="719"/>
                    </a:lnTo>
                    <a:lnTo>
                      <a:pt x="745" y="718"/>
                    </a:lnTo>
                    <a:lnTo>
                      <a:pt x="750" y="716"/>
                    </a:lnTo>
                    <a:lnTo>
                      <a:pt x="750" y="714"/>
                    </a:lnTo>
                    <a:lnTo>
                      <a:pt x="750" y="710"/>
                    </a:lnTo>
                    <a:lnTo>
                      <a:pt x="750" y="710"/>
                    </a:lnTo>
                    <a:lnTo>
                      <a:pt x="754" y="708"/>
                    </a:lnTo>
                    <a:lnTo>
                      <a:pt x="756" y="710"/>
                    </a:lnTo>
                    <a:lnTo>
                      <a:pt x="756" y="712"/>
                    </a:lnTo>
                    <a:lnTo>
                      <a:pt x="758" y="714"/>
                    </a:lnTo>
                    <a:lnTo>
                      <a:pt x="758" y="718"/>
                    </a:lnTo>
                    <a:lnTo>
                      <a:pt x="767" y="725"/>
                    </a:lnTo>
                    <a:lnTo>
                      <a:pt x="773" y="721"/>
                    </a:lnTo>
                    <a:lnTo>
                      <a:pt x="778" y="727"/>
                    </a:lnTo>
                    <a:lnTo>
                      <a:pt x="782" y="731"/>
                    </a:lnTo>
                    <a:lnTo>
                      <a:pt x="780" y="732"/>
                    </a:lnTo>
                    <a:lnTo>
                      <a:pt x="782" y="736"/>
                    </a:lnTo>
                    <a:lnTo>
                      <a:pt x="786" y="738"/>
                    </a:lnTo>
                    <a:lnTo>
                      <a:pt x="787" y="740"/>
                    </a:lnTo>
                    <a:lnTo>
                      <a:pt x="791" y="740"/>
                    </a:lnTo>
                    <a:lnTo>
                      <a:pt x="793" y="742"/>
                    </a:lnTo>
                    <a:lnTo>
                      <a:pt x="795" y="743"/>
                    </a:lnTo>
                    <a:lnTo>
                      <a:pt x="793" y="745"/>
                    </a:lnTo>
                    <a:lnTo>
                      <a:pt x="793" y="749"/>
                    </a:lnTo>
                    <a:lnTo>
                      <a:pt x="793" y="751"/>
                    </a:lnTo>
                    <a:lnTo>
                      <a:pt x="793" y="755"/>
                    </a:lnTo>
                    <a:lnTo>
                      <a:pt x="793" y="756"/>
                    </a:lnTo>
                    <a:lnTo>
                      <a:pt x="798" y="756"/>
                    </a:lnTo>
                    <a:lnTo>
                      <a:pt x="800" y="758"/>
                    </a:lnTo>
                    <a:lnTo>
                      <a:pt x="802" y="760"/>
                    </a:lnTo>
                    <a:lnTo>
                      <a:pt x="804" y="760"/>
                    </a:lnTo>
                    <a:lnTo>
                      <a:pt x="806" y="760"/>
                    </a:lnTo>
                    <a:lnTo>
                      <a:pt x="808" y="758"/>
                    </a:lnTo>
                    <a:lnTo>
                      <a:pt x="811" y="760"/>
                    </a:lnTo>
                    <a:lnTo>
                      <a:pt x="815" y="760"/>
                    </a:lnTo>
                    <a:lnTo>
                      <a:pt x="819" y="755"/>
                    </a:lnTo>
                    <a:lnTo>
                      <a:pt x="821" y="755"/>
                    </a:lnTo>
                    <a:lnTo>
                      <a:pt x="821" y="758"/>
                    </a:lnTo>
                    <a:lnTo>
                      <a:pt x="824" y="758"/>
                    </a:lnTo>
                    <a:lnTo>
                      <a:pt x="839" y="766"/>
                    </a:lnTo>
                    <a:lnTo>
                      <a:pt x="841" y="769"/>
                    </a:lnTo>
                    <a:lnTo>
                      <a:pt x="848" y="769"/>
                    </a:lnTo>
                    <a:lnTo>
                      <a:pt x="852" y="766"/>
                    </a:lnTo>
                    <a:lnTo>
                      <a:pt x="856" y="764"/>
                    </a:lnTo>
                    <a:lnTo>
                      <a:pt x="858" y="762"/>
                    </a:lnTo>
                    <a:lnTo>
                      <a:pt x="861" y="760"/>
                    </a:lnTo>
                    <a:lnTo>
                      <a:pt x="863" y="749"/>
                    </a:lnTo>
                    <a:lnTo>
                      <a:pt x="867" y="751"/>
                    </a:lnTo>
                    <a:lnTo>
                      <a:pt x="880" y="727"/>
                    </a:lnTo>
                    <a:lnTo>
                      <a:pt x="886" y="729"/>
                    </a:lnTo>
                    <a:lnTo>
                      <a:pt x="887" y="721"/>
                    </a:lnTo>
                    <a:lnTo>
                      <a:pt x="884" y="716"/>
                    </a:lnTo>
                    <a:lnTo>
                      <a:pt x="886" y="708"/>
                    </a:lnTo>
                    <a:lnTo>
                      <a:pt x="884" y="701"/>
                    </a:lnTo>
                    <a:lnTo>
                      <a:pt x="893" y="695"/>
                    </a:lnTo>
                    <a:lnTo>
                      <a:pt x="902" y="682"/>
                    </a:lnTo>
                    <a:lnTo>
                      <a:pt x="906" y="684"/>
                    </a:lnTo>
                    <a:lnTo>
                      <a:pt x="906" y="690"/>
                    </a:lnTo>
                    <a:lnTo>
                      <a:pt x="919" y="697"/>
                    </a:lnTo>
                    <a:lnTo>
                      <a:pt x="924" y="695"/>
                    </a:lnTo>
                    <a:lnTo>
                      <a:pt x="926" y="695"/>
                    </a:lnTo>
                    <a:lnTo>
                      <a:pt x="928" y="695"/>
                    </a:lnTo>
                    <a:lnTo>
                      <a:pt x="932" y="695"/>
                    </a:lnTo>
                    <a:lnTo>
                      <a:pt x="932" y="692"/>
                    </a:lnTo>
                    <a:lnTo>
                      <a:pt x="934" y="690"/>
                    </a:lnTo>
                    <a:lnTo>
                      <a:pt x="936" y="688"/>
                    </a:lnTo>
                    <a:lnTo>
                      <a:pt x="937" y="686"/>
                    </a:lnTo>
                    <a:lnTo>
                      <a:pt x="926" y="679"/>
                    </a:lnTo>
                    <a:lnTo>
                      <a:pt x="932" y="664"/>
                    </a:ln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2" name="Полилиния: фигура 43">
              <a:extLst>
                <a:ext uri="{FF2B5EF4-FFF2-40B4-BE49-F238E27FC236}">
                  <a16:creationId xmlns:a16="http://schemas.microsoft.com/office/drawing/2014/main" id="{45E53665-996F-4B44-8B08-1369DE4188A8}"/>
                </a:ext>
              </a:extLst>
            </p:cNvPr>
            <p:cNvSpPr/>
            <p:nvPr/>
          </p:nvSpPr>
          <p:spPr>
            <a:xfrm>
              <a:off x="2440679" y="2581640"/>
              <a:ext cx="466753" cy="425692"/>
            </a:xfrm>
            <a:custGeom>
              <a:avLst/>
              <a:gdLst>
                <a:gd name="connsiteX0" fmla="*/ 364322 w 947293"/>
                <a:gd name="connsiteY0" fmla="*/ 0 h 863959"/>
                <a:gd name="connsiteX1" fmla="*/ 484542 w 947293"/>
                <a:gd name="connsiteY1" fmla="*/ 47359 h 863959"/>
                <a:gd name="connsiteX2" fmla="*/ 531901 w 947293"/>
                <a:gd name="connsiteY2" fmla="*/ 58288 h 863959"/>
                <a:gd name="connsiteX3" fmla="*/ 568331 w 947293"/>
                <a:gd name="connsiteY3" fmla="*/ 76504 h 863959"/>
                <a:gd name="connsiteX4" fmla="*/ 604762 w 947293"/>
                <a:gd name="connsiteY4" fmla="*/ 83790 h 863959"/>
                <a:gd name="connsiteX5" fmla="*/ 641192 w 947293"/>
                <a:gd name="connsiteY5" fmla="*/ 127506 h 863959"/>
                <a:gd name="connsiteX6" fmla="*/ 714053 w 947293"/>
                <a:gd name="connsiteY6" fmla="*/ 142078 h 863959"/>
                <a:gd name="connsiteX7" fmla="*/ 805128 w 947293"/>
                <a:gd name="connsiteY7" fmla="*/ 214939 h 863959"/>
                <a:gd name="connsiteX8" fmla="*/ 845202 w 947293"/>
                <a:gd name="connsiteY8" fmla="*/ 251369 h 863959"/>
                <a:gd name="connsiteX9" fmla="*/ 885275 w 947293"/>
                <a:gd name="connsiteY9" fmla="*/ 265941 h 863959"/>
                <a:gd name="connsiteX10" fmla="*/ 907133 w 947293"/>
                <a:gd name="connsiteY10" fmla="*/ 287799 h 863959"/>
                <a:gd name="connsiteX11" fmla="*/ 932634 w 947293"/>
                <a:gd name="connsiteY11" fmla="*/ 302371 h 863959"/>
                <a:gd name="connsiteX12" fmla="*/ 947206 w 947293"/>
                <a:gd name="connsiteY12" fmla="*/ 382518 h 863959"/>
                <a:gd name="connsiteX13" fmla="*/ 936277 w 947293"/>
                <a:gd name="connsiteY13" fmla="*/ 429877 h 863959"/>
                <a:gd name="connsiteX14" fmla="*/ 892561 w 947293"/>
                <a:gd name="connsiteY14" fmla="*/ 506381 h 863959"/>
                <a:gd name="connsiteX15" fmla="*/ 837915 w 947293"/>
                <a:gd name="connsiteY15" fmla="*/ 542811 h 863959"/>
                <a:gd name="connsiteX16" fmla="*/ 845202 w 947293"/>
                <a:gd name="connsiteY16" fmla="*/ 615672 h 863959"/>
                <a:gd name="connsiteX17" fmla="*/ 856131 w 947293"/>
                <a:gd name="connsiteY17" fmla="*/ 692175 h 863959"/>
                <a:gd name="connsiteX18" fmla="*/ 823343 w 947293"/>
                <a:gd name="connsiteY18" fmla="*/ 790537 h 863959"/>
                <a:gd name="connsiteX19" fmla="*/ 768698 w 947293"/>
                <a:gd name="connsiteY19" fmla="*/ 834253 h 863959"/>
                <a:gd name="connsiteX20" fmla="*/ 699480 w 947293"/>
                <a:gd name="connsiteY20" fmla="*/ 834253 h 863959"/>
                <a:gd name="connsiteX21" fmla="*/ 622977 w 947293"/>
                <a:gd name="connsiteY21" fmla="*/ 856112 h 863959"/>
                <a:gd name="connsiteX22" fmla="*/ 495471 w 947293"/>
                <a:gd name="connsiteY22" fmla="*/ 845183 h 863959"/>
                <a:gd name="connsiteX23" fmla="*/ 378894 w 947293"/>
                <a:gd name="connsiteY23" fmla="*/ 863398 h 863959"/>
                <a:gd name="connsiteX24" fmla="*/ 295104 w 947293"/>
                <a:gd name="connsiteY24" fmla="*/ 819681 h 863959"/>
                <a:gd name="connsiteX25" fmla="*/ 222244 w 947293"/>
                <a:gd name="connsiteY25" fmla="*/ 797823 h 863959"/>
                <a:gd name="connsiteX26" fmla="*/ 134811 w 947293"/>
                <a:gd name="connsiteY26" fmla="*/ 743178 h 863959"/>
                <a:gd name="connsiteX27" fmla="*/ 58308 w 947293"/>
                <a:gd name="connsiteY27" fmla="*/ 659388 h 863959"/>
                <a:gd name="connsiteX28" fmla="*/ 61951 w 947293"/>
                <a:gd name="connsiteY28" fmla="*/ 604743 h 863959"/>
                <a:gd name="connsiteX29" fmla="*/ 69237 w 947293"/>
                <a:gd name="connsiteY29" fmla="*/ 546454 h 863959"/>
                <a:gd name="connsiteX30" fmla="*/ 43735 w 947293"/>
                <a:gd name="connsiteY30" fmla="*/ 513667 h 863959"/>
                <a:gd name="connsiteX31" fmla="*/ 25520 w 947293"/>
                <a:gd name="connsiteY31" fmla="*/ 484523 h 863959"/>
                <a:gd name="connsiteX32" fmla="*/ 19 w 947293"/>
                <a:gd name="connsiteY32" fmla="*/ 437163 h 863959"/>
                <a:gd name="connsiteX33" fmla="*/ 21877 w 947293"/>
                <a:gd name="connsiteY33" fmla="*/ 357017 h 863959"/>
                <a:gd name="connsiteX34" fmla="*/ 54665 w 947293"/>
                <a:gd name="connsiteY34" fmla="*/ 247726 h 863959"/>
                <a:gd name="connsiteX35" fmla="*/ 91095 w 947293"/>
                <a:gd name="connsiteY35" fmla="*/ 174865 h 863959"/>
                <a:gd name="connsiteX36" fmla="*/ 163955 w 947293"/>
                <a:gd name="connsiteY36" fmla="*/ 116577 h 863959"/>
                <a:gd name="connsiteX37" fmla="*/ 276889 w 947293"/>
                <a:gd name="connsiteY37" fmla="*/ 58288 h 863959"/>
                <a:gd name="connsiteX38" fmla="*/ 331535 w 947293"/>
                <a:gd name="connsiteY38" fmla="*/ 47359 h 863959"/>
                <a:gd name="connsiteX39" fmla="*/ 364322 w 947293"/>
                <a:gd name="connsiteY39" fmla="*/ 0 h 86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47293" h="863959">
                  <a:moveTo>
                    <a:pt x="364322" y="0"/>
                  </a:moveTo>
                  <a:cubicBezTo>
                    <a:pt x="389823" y="0"/>
                    <a:pt x="456612" y="37644"/>
                    <a:pt x="484542" y="47359"/>
                  </a:cubicBezTo>
                  <a:cubicBezTo>
                    <a:pt x="512472" y="57074"/>
                    <a:pt x="517936" y="53430"/>
                    <a:pt x="531901" y="58288"/>
                  </a:cubicBezTo>
                  <a:cubicBezTo>
                    <a:pt x="545866" y="63146"/>
                    <a:pt x="556188" y="72254"/>
                    <a:pt x="568331" y="76504"/>
                  </a:cubicBezTo>
                  <a:cubicBezTo>
                    <a:pt x="580474" y="80754"/>
                    <a:pt x="592618" y="75290"/>
                    <a:pt x="604762" y="83790"/>
                  </a:cubicBezTo>
                  <a:cubicBezTo>
                    <a:pt x="616906" y="92290"/>
                    <a:pt x="622977" y="117791"/>
                    <a:pt x="641192" y="127506"/>
                  </a:cubicBezTo>
                  <a:cubicBezTo>
                    <a:pt x="659407" y="137221"/>
                    <a:pt x="686730" y="127506"/>
                    <a:pt x="714053" y="142078"/>
                  </a:cubicBezTo>
                  <a:cubicBezTo>
                    <a:pt x="741376" y="156650"/>
                    <a:pt x="783270" y="196724"/>
                    <a:pt x="805128" y="214939"/>
                  </a:cubicBezTo>
                  <a:cubicBezTo>
                    <a:pt x="826986" y="233154"/>
                    <a:pt x="831844" y="242869"/>
                    <a:pt x="845202" y="251369"/>
                  </a:cubicBezTo>
                  <a:cubicBezTo>
                    <a:pt x="858560" y="259869"/>
                    <a:pt x="874953" y="259869"/>
                    <a:pt x="885275" y="265941"/>
                  </a:cubicBezTo>
                  <a:cubicBezTo>
                    <a:pt x="895597" y="272013"/>
                    <a:pt x="899240" y="281727"/>
                    <a:pt x="907133" y="287799"/>
                  </a:cubicBezTo>
                  <a:cubicBezTo>
                    <a:pt x="915026" y="293871"/>
                    <a:pt x="925955" y="286585"/>
                    <a:pt x="932634" y="302371"/>
                  </a:cubicBezTo>
                  <a:cubicBezTo>
                    <a:pt x="939313" y="318157"/>
                    <a:pt x="946599" y="361267"/>
                    <a:pt x="947206" y="382518"/>
                  </a:cubicBezTo>
                  <a:cubicBezTo>
                    <a:pt x="947813" y="403769"/>
                    <a:pt x="945384" y="409233"/>
                    <a:pt x="936277" y="429877"/>
                  </a:cubicBezTo>
                  <a:cubicBezTo>
                    <a:pt x="927170" y="450521"/>
                    <a:pt x="908955" y="487559"/>
                    <a:pt x="892561" y="506381"/>
                  </a:cubicBezTo>
                  <a:cubicBezTo>
                    <a:pt x="876167" y="525203"/>
                    <a:pt x="845808" y="524596"/>
                    <a:pt x="837915" y="542811"/>
                  </a:cubicBezTo>
                  <a:cubicBezTo>
                    <a:pt x="830022" y="561026"/>
                    <a:pt x="842166" y="590778"/>
                    <a:pt x="845202" y="615672"/>
                  </a:cubicBezTo>
                  <a:cubicBezTo>
                    <a:pt x="848238" y="640566"/>
                    <a:pt x="859774" y="663031"/>
                    <a:pt x="856131" y="692175"/>
                  </a:cubicBezTo>
                  <a:cubicBezTo>
                    <a:pt x="852488" y="721319"/>
                    <a:pt x="837915" y="766857"/>
                    <a:pt x="823343" y="790537"/>
                  </a:cubicBezTo>
                  <a:cubicBezTo>
                    <a:pt x="808771" y="814217"/>
                    <a:pt x="789342" y="826967"/>
                    <a:pt x="768698" y="834253"/>
                  </a:cubicBezTo>
                  <a:cubicBezTo>
                    <a:pt x="748054" y="841539"/>
                    <a:pt x="723767" y="830610"/>
                    <a:pt x="699480" y="834253"/>
                  </a:cubicBezTo>
                  <a:cubicBezTo>
                    <a:pt x="675193" y="837896"/>
                    <a:pt x="656978" y="854290"/>
                    <a:pt x="622977" y="856112"/>
                  </a:cubicBezTo>
                  <a:cubicBezTo>
                    <a:pt x="588976" y="857934"/>
                    <a:pt x="536151" y="843969"/>
                    <a:pt x="495471" y="845183"/>
                  </a:cubicBezTo>
                  <a:cubicBezTo>
                    <a:pt x="454791" y="846397"/>
                    <a:pt x="412289" y="867648"/>
                    <a:pt x="378894" y="863398"/>
                  </a:cubicBezTo>
                  <a:cubicBezTo>
                    <a:pt x="345499" y="859148"/>
                    <a:pt x="321212" y="830610"/>
                    <a:pt x="295104" y="819681"/>
                  </a:cubicBezTo>
                  <a:cubicBezTo>
                    <a:pt x="268996" y="808752"/>
                    <a:pt x="248959" y="810573"/>
                    <a:pt x="222244" y="797823"/>
                  </a:cubicBezTo>
                  <a:cubicBezTo>
                    <a:pt x="195529" y="785073"/>
                    <a:pt x="162134" y="766251"/>
                    <a:pt x="134811" y="743178"/>
                  </a:cubicBezTo>
                  <a:cubicBezTo>
                    <a:pt x="107488" y="720105"/>
                    <a:pt x="70451" y="682460"/>
                    <a:pt x="58308" y="659388"/>
                  </a:cubicBezTo>
                  <a:cubicBezTo>
                    <a:pt x="46165" y="636316"/>
                    <a:pt x="60130" y="623565"/>
                    <a:pt x="61951" y="604743"/>
                  </a:cubicBezTo>
                  <a:cubicBezTo>
                    <a:pt x="63772" y="585921"/>
                    <a:pt x="72273" y="561633"/>
                    <a:pt x="69237" y="546454"/>
                  </a:cubicBezTo>
                  <a:cubicBezTo>
                    <a:pt x="66201" y="531275"/>
                    <a:pt x="51021" y="523989"/>
                    <a:pt x="43735" y="513667"/>
                  </a:cubicBezTo>
                  <a:cubicBezTo>
                    <a:pt x="36449" y="503345"/>
                    <a:pt x="32806" y="497274"/>
                    <a:pt x="25520" y="484523"/>
                  </a:cubicBezTo>
                  <a:cubicBezTo>
                    <a:pt x="18234" y="471772"/>
                    <a:pt x="626" y="458414"/>
                    <a:pt x="19" y="437163"/>
                  </a:cubicBezTo>
                  <a:cubicBezTo>
                    <a:pt x="-588" y="415912"/>
                    <a:pt x="12769" y="388590"/>
                    <a:pt x="21877" y="357017"/>
                  </a:cubicBezTo>
                  <a:cubicBezTo>
                    <a:pt x="30985" y="325444"/>
                    <a:pt x="43129" y="278085"/>
                    <a:pt x="54665" y="247726"/>
                  </a:cubicBezTo>
                  <a:cubicBezTo>
                    <a:pt x="66201" y="217367"/>
                    <a:pt x="72880" y="196723"/>
                    <a:pt x="91095" y="174865"/>
                  </a:cubicBezTo>
                  <a:cubicBezTo>
                    <a:pt x="109310" y="153007"/>
                    <a:pt x="132989" y="136006"/>
                    <a:pt x="163955" y="116577"/>
                  </a:cubicBezTo>
                  <a:cubicBezTo>
                    <a:pt x="194921" y="97148"/>
                    <a:pt x="248959" y="69824"/>
                    <a:pt x="276889" y="58288"/>
                  </a:cubicBezTo>
                  <a:cubicBezTo>
                    <a:pt x="304819" y="46752"/>
                    <a:pt x="321820" y="55859"/>
                    <a:pt x="331535" y="47359"/>
                  </a:cubicBezTo>
                  <a:cubicBezTo>
                    <a:pt x="341250" y="38859"/>
                    <a:pt x="338821" y="0"/>
                    <a:pt x="364322" y="0"/>
                  </a:cubicBezTo>
                  <a:close/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3" name="Группа 192">
              <a:extLst>
                <a:ext uri="{FF2B5EF4-FFF2-40B4-BE49-F238E27FC236}">
                  <a16:creationId xmlns:a16="http://schemas.microsoft.com/office/drawing/2014/main" id="{76230E83-A3F1-48EF-94DE-0EDC63A262E8}"/>
                </a:ext>
              </a:extLst>
            </p:cNvPr>
            <p:cNvGrpSpPr/>
            <p:nvPr/>
          </p:nvGrpSpPr>
          <p:grpSpPr>
            <a:xfrm>
              <a:off x="3209781" y="2536391"/>
              <a:ext cx="3142848" cy="1451590"/>
              <a:chOff x="2533654" y="2114550"/>
              <a:chExt cx="6619871" cy="3057525"/>
            </a:xfrm>
          </p:grpSpPr>
          <p:sp>
            <p:nvSpPr>
              <p:cNvPr id="445" name="Полилиния: фигура 93">
                <a:extLst>
                  <a:ext uri="{FF2B5EF4-FFF2-40B4-BE49-F238E27FC236}">
                    <a16:creationId xmlns:a16="http://schemas.microsoft.com/office/drawing/2014/main" id="{6B71AE0C-387A-4F4F-A3D4-5E7B437FD148}"/>
                  </a:ext>
                </a:extLst>
              </p:cNvPr>
              <p:cNvSpPr/>
              <p:nvPr/>
            </p:nvSpPr>
            <p:spPr>
              <a:xfrm>
                <a:off x="2533654" y="2269150"/>
                <a:ext cx="599649" cy="1540082"/>
              </a:xfrm>
              <a:custGeom>
                <a:avLst/>
                <a:gdLst>
                  <a:gd name="connsiteX0" fmla="*/ 419100 w 563033"/>
                  <a:gd name="connsiteY0" fmla="*/ 0 h 1466850"/>
                  <a:gd name="connsiteX1" fmla="*/ 504825 w 563033"/>
                  <a:gd name="connsiteY1" fmla="*/ 228600 h 1466850"/>
                  <a:gd name="connsiteX2" fmla="*/ 542925 w 563033"/>
                  <a:gd name="connsiteY2" fmla="*/ 361950 h 1466850"/>
                  <a:gd name="connsiteX3" fmla="*/ 561975 w 563033"/>
                  <a:gd name="connsiteY3" fmla="*/ 438150 h 1466850"/>
                  <a:gd name="connsiteX4" fmla="*/ 552450 w 563033"/>
                  <a:gd name="connsiteY4" fmla="*/ 495300 h 1466850"/>
                  <a:gd name="connsiteX5" fmla="*/ 485775 w 563033"/>
                  <a:gd name="connsiteY5" fmla="*/ 561975 h 1466850"/>
                  <a:gd name="connsiteX6" fmla="*/ 485775 w 563033"/>
                  <a:gd name="connsiteY6" fmla="*/ 685800 h 1466850"/>
                  <a:gd name="connsiteX7" fmla="*/ 523875 w 563033"/>
                  <a:gd name="connsiteY7" fmla="*/ 704850 h 1466850"/>
                  <a:gd name="connsiteX8" fmla="*/ 523875 w 563033"/>
                  <a:gd name="connsiteY8" fmla="*/ 819150 h 1466850"/>
                  <a:gd name="connsiteX9" fmla="*/ 504825 w 563033"/>
                  <a:gd name="connsiteY9" fmla="*/ 895350 h 1466850"/>
                  <a:gd name="connsiteX10" fmla="*/ 457200 w 563033"/>
                  <a:gd name="connsiteY10" fmla="*/ 962025 h 1466850"/>
                  <a:gd name="connsiteX11" fmla="*/ 257175 w 563033"/>
                  <a:gd name="connsiteY11" fmla="*/ 962025 h 1466850"/>
                  <a:gd name="connsiteX12" fmla="*/ 200025 w 563033"/>
                  <a:gd name="connsiteY12" fmla="*/ 1028700 h 1466850"/>
                  <a:gd name="connsiteX13" fmla="*/ 114300 w 563033"/>
                  <a:gd name="connsiteY13" fmla="*/ 1133475 h 1466850"/>
                  <a:gd name="connsiteX14" fmla="*/ 133350 w 563033"/>
                  <a:gd name="connsiteY14" fmla="*/ 1209675 h 1466850"/>
                  <a:gd name="connsiteX15" fmla="*/ 114300 w 563033"/>
                  <a:gd name="connsiteY15" fmla="*/ 1276350 h 1466850"/>
                  <a:gd name="connsiteX16" fmla="*/ 57150 w 563033"/>
                  <a:gd name="connsiteY16" fmla="*/ 1381125 h 1466850"/>
                  <a:gd name="connsiteX17" fmla="*/ 0 w 563033"/>
                  <a:gd name="connsiteY17" fmla="*/ 1466850 h 1466850"/>
                  <a:gd name="connsiteX0" fmla="*/ 455716 w 599649"/>
                  <a:gd name="connsiteY0" fmla="*/ 0 h 1540083"/>
                  <a:gd name="connsiteX1" fmla="*/ 541441 w 599649"/>
                  <a:gd name="connsiteY1" fmla="*/ 228600 h 1540083"/>
                  <a:gd name="connsiteX2" fmla="*/ 579541 w 599649"/>
                  <a:gd name="connsiteY2" fmla="*/ 361950 h 1540083"/>
                  <a:gd name="connsiteX3" fmla="*/ 598591 w 599649"/>
                  <a:gd name="connsiteY3" fmla="*/ 438150 h 1540083"/>
                  <a:gd name="connsiteX4" fmla="*/ 589066 w 599649"/>
                  <a:gd name="connsiteY4" fmla="*/ 495300 h 1540083"/>
                  <a:gd name="connsiteX5" fmla="*/ 522391 w 599649"/>
                  <a:gd name="connsiteY5" fmla="*/ 561975 h 1540083"/>
                  <a:gd name="connsiteX6" fmla="*/ 522391 w 599649"/>
                  <a:gd name="connsiteY6" fmla="*/ 685800 h 1540083"/>
                  <a:gd name="connsiteX7" fmla="*/ 560491 w 599649"/>
                  <a:gd name="connsiteY7" fmla="*/ 704850 h 1540083"/>
                  <a:gd name="connsiteX8" fmla="*/ 560491 w 599649"/>
                  <a:gd name="connsiteY8" fmla="*/ 819150 h 1540083"/>
                  <a:gd name="connsiteX9" fmla="*/ 541441 w 599649"/>
                  <a:gd name="connsiteY9" fmla="*/ 895350 h 1540083"/>
                  <a:gd name="connsiteX10" fmla="*/ 493816 w 599649"/>
                  <a:gd name="connsiteY10" fmla="*/ 962025 h 1540083"/>
                  <a:gd name="connsiteX11" fmla="*/ 293791 w 599649"/>
                  <a:gd name="connsiteY11" fmla="*/ 962025 h 1540083"/>
                  <a:gd name="connsiteX12" fmla="*/ 236641 w 599649"/>
                  <a:gd name="connsiteY12" fmla="*/ 1028700 h 1540083"/>
                  <a:gd name="connsiteX13" fmla="*/ 150916 w 599649"/>
                  <a:gd name="connsiteY13" fmla="*/ 1133475 h 1540083"/>
                  <a:gd name="connsiteX14" fmla="*/ 169966 w 599649"/>
                  <a:gd name="connsiteY14" fmla="*/ 1209675 h 1540083"/>
                  <a:gd name="connsiteX15" fmla="*/ 150916 w 599649"/>
                  <a:gd name="connsiteY15" fmla="*/ 1276350 h 1540083"/>
                  <a:gd name="connsiteX16" fmla="*/ 93766 w 599649"/>
                  <a:gd name="connsiteY16" fmla="*/ 1381125 h 1540083"/>
                  <a:gd name="connsiteX17" fmla="*/ 0 w 599649"/>
                  <a:gd name="connsiteY17" fmla="*/ 1540083 h 154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99649" h="1540083">
                    <a:moveTo>
                      <a:pt x="455716" y="0"/>
                    </a:moveTo>
                    <a:cubicBezTo>
                      <a:pt x="488260" y="84137"/>
                      <a:pt x="520804" y="168275"/>
                      <a:pt x="541441" y="228600"/>
                    </a:cubicBezTo>
                    <a:cubicBezTo>
                      <a:pt x="562078" y="288925"/>
                      <a:pt x="570016" y="327025"/>
                      <a:pt x="579541" y="361950"/>
                    </a:cubicBezTo>
                    <a:cubicBezTo>
                      <a:pt x="589066" y="396875"/>
                      <a:pt x="597004" y="415925"/>
                      <a:pt x="598591" y="438150"/>
                    </a:cubicBezTo>
                    <a:cubicBezTo>
                      <a:pt x="600178" y="460375"/>
                      <a:pt x="601766" y="474663"/>
                      <a:pt x="589066" y="495300"/>
                    </a:cubicBezTo>
                    <a:cubicBezTo>
                      <a:pt x="576366" y="515937"/>
                      <a:pt x="533503" y="530225"/>
                      <a:pt x="522391" y="561975"/>
                    </a:cubicBezTo>
                    <a:cubicBezTo>
                      <a:pt x="511279" y="593725"/>
                      <a:pt x="516041" y="661988"/>
                      <a:pt x="522391" y="685800"/>
                    </a:cubicBezTo>
                    <a:cubicBezTo>
                      <a:pt x="528741" y="709612"/>
                      <a:pt x="554141" y="682625"/>
                      <a:pt x="560491" y="704850"/>
                    </a:cubicBezTo>
                    <a:cubicBezTo>
                      <a:pt x="566841" y="727075"/>
                      <a:pt x="563666" y="787400"/>
                      <a:pt x="560491" y="819150"/>
                    </a:cubicBezTo>
                    <a:cubicBezTo>
                      <a:pt x="557316" y="850900"/>
                      <a:pt x="552554" y="871538"/>
                      <a:pt x="541441" y="895350"/>
                    </a:cubicBezTo>
                    <a:cubicBezTo>
                      <a:pt x="530329" y="919163"/>
                      <a:pt x="535091" y="950913"/>
                      <a:pt x="493816" y="962025"/>
                    </a:cubicBezTo>
                    <a:cubicBezTo>
                      <a:pt x="452541" y="973137"/>
                      <a:pt x="336653" y="950913"/>
                      <a:pt x="293791" y="962025"/>
                    </a:cubicBezTo>
                    <a:cubicBezTo>
                      <a:pt x="250929" y="973137"/>
                      <a:pt x="260453" y="1000125"/>
                      <a:pt x="236641" y="1028700"/>
                    </a:cubicBezTo>
                    <a:cubicBezTo>
                      <a:pt x="212829" y="1057275"/>
                      <a:pt x="162028" y="1103313"/>
                      <a:pt x="150916" y="1133475"/>
                    </a:cubicBezTo>
                    <a:cubicBezTo>
                      <a:pt x="139804" y="1163637"/>
                      <a:pt x="169966" y="1185863"/>
                      <a:pt x="169966" y="1209675"/>
                    </a:cubicBezTo>
                    <a:cubicBezTo>
                      <a:pt x="169966" y="1233487"/>
                      <a:pt x="163616" y="1247775"/>
                      <a:pt x="150916" y="1276350"/>
                    </a:cubicBezTo>
                    <a:cubicBezTo>
                      <a:pt x="138216" y="1304925"/>
                      <a:pt x="118919" y="1337170"/>
                      <a:pt x="93766" y="1381125"/>
                    </a:cubicBezTo>
                    <a:cubicBezTo>
                      <a:pt x="68613" y="1425080"/>
                      <a:pt x="7937" y="1527383"/>
                      <a:pt x="0" y="1540083"/>
                    </a:cubicBez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46" name="Полилиния: фигура 94">
                <a:extLst>
                  <a:ext uri="{FF2B5EF4-FFF2-40B4-BE49-F238E27FC236}">
                    <a16:creationId xmlns:a16="http://schemas.microsoft.com/office/drawing/2014/main" id="{D85B2D1B-01D3-4164-BA74-D41585F0A8DC}"/>
                  </a:ext>
                </a:extLst>
              </p:cNvPr>
              <p:cNvSpPr/>
              <p:nvPr/>
            </p:nvSpPr>
            <p:spPr>
              <a:xfrm>
                <a:off x="2990849" y="3236298"/>
                <a:ext cx="781050" cy="1145202"/>
              </a:xfrm>
              <a:custGeom>
                <a:avLst/>
                <a:gdLst>
                  <a:gd name="connsiteX0" fmla="*/ 0 w 781050"/>
                  <a:gd name="connsiteY0" fmla="*/ 0 h 1066800"/>
                  <a:gd name="connsiteX1" fmla="*/ 209550 w 781050"/>
                  <a:gd name="connsiteY1" fmla="*/ 38100 h 1066800"/>
                  <a:gd name="connsiteX2" fmla="*/ 371475 w 781050"/>
                  <a:gd name="connsiteY2" fmla="*/ 123825 h 1066800"/>
                  <a:gd name="connsiteX3" fmla="*/ 447675 w 781050"/>
                  <a:gd name="connsiteY3" fmla="*/ 228600 h 1066800"/>
                  <a:gd name="connsiteX4" fmla="*/ 457200 w 781050"/>
                  <a:gd name="connsiteY4" fmla="*/ 352425 h 1066800"/>
                  <a:gd name="connsiteX5" fmla="*/ 571500 w 781050"/>
                  <a:gd name="connsiteY5" fmla="*/ 390525 h 1066800"/>
                  <a:gd name="connsiteX6" fmla="*/ 647700 w 781050"/>
                  <a:gd name="connsiteY6" fmla="*/ 428625 h 1066800"/>
                  <a:gd name="connsiteX7" fmla="*/ 685800 w 781050"/>
                  <a:gd name="connsiteY7" fmla="*/ 552450 h 1066800"/>
                  <a:gd name="connsiteX8" fmla="*/ 704850 w 781050"/>
                  <a:gd name="connsiteY8" fmla="*/ 638175 h 1066800"/>
                  <a:gd name="connsiteX9" fmla="*/ 723900 w 781050"/>
                  <a:gd name="connsiteY9" fmla="*/ 723900 h 1066800"/>
                  <a:gd name="connsiteX10" fmla="*/ 781050 w 781050"/>
                  <a:gd name="connsiteY10" fmla="*/ 819150 h 1066800"/>
                  <a:gd name="connsiteX11" fmla="*/ 723900 w 781050"/>
                  <a:gd name="connsiteY11" fmla="*/ 914400 h 1066800"/>
                  <a:gd name="connsiteX12" fmla="*/ 666750 w 781050"/>
                  <a:gd name="connsiteY12" fmla="*/ 1009650 h 1066800"/>
                  <a:gd name="connsiteX13" fmla="*/ 666750 w 781050"/>
                  <a:gd name="connsiteY13" fmla="*/ 1066800 h 1066800"/>
                  <a:gd name="connsiteX0" fmla="*/ 0 w 781050"/>
                  <a:gd name="connsiteY0" fmla="*/ 0 h 1152525"/>
                  <a:gd name="connsiteX1" fmla="*/ 209550 w 781050"/>
                  <a:gd name="connsiteY1" fmla="*/ 38100 h 1152525"/>
                  <a:gd name="connsiteX2" fmla="*/ 371475 w 781050"/>
                  <a:gd name="connsiteY2" fmla="*/ 123825 h 1152525"/>
                  <a:gd name="connsiteX3" fmla="*/ 447675 w 781050"/>
                  <a:gd name="connsiteY3" fmla="*/ 228600 h 1152525"/>
                  <a:gd name="connsiteX4" fmla="*/ 457200 w 781050"/>
                  <a:gd name="connsiteY4" fmla="*/ 352425 h 1152525"/>
                  <a:gd name="connsiteX5" fmla="*/ 571500 w 781050"/>
                  <a:gd name="connsiteY5" fmla="*/ 390525 h 1152525"/>
                  <a:gd name="connsiteX6" fmla="*/ 647700 w 781050"/>
                  <a:gd name="connsiteY6" fmla="*/ 428625 h 1152525"/>
                  <a:gd name="connsiteX7" fmla="*/ 685800 w 781050"/>
                  <a:gd name="connsiteY7" fmla="*/ 552450 h 1152525"/>
                  <a:gd name="connsiteX8" fmla="*/ 704850 w 781050"/>
                  <a:gd name="connsiteY8" fmla="*/ 638175 h 1152525"/>
                  <a:gd name="connsiteX9" fmla="*/ 723900 w 781050"/>
                  <a:gd name="connsiteY9" fmla="*/ 723900 h 1152525"/>
                  <a:gd name="connsiteX10" fmla="*/ 781050 w 781050"/>
                  <a:gd name="connsiteY10" fmla="*/ 819150 h 1152525"/>
                  <a:gd name="connsiteX11" fmla="*/ 723900 w 781050"/>
                  <a:gd name="connsiteY11" fmla="*/ 914400 h 1152525"/>
                  <a:gd name="connsiteX12" fmla="*/ 666750 w 781050"/>
                  <a:gd name="connsiteY12" fmla="*/ 1009650 h 1152525"/>
                  <a:gd name="connsiteX13" fmla="*/ 638175 w 781050"/>
                  <a:gd name="connsiteY13" fmla="*/ 1152525 h 1152525"/>
                  <a:gd name="connsiteX0" fmla="*/ 0 w 781050"/>
                  <a:gd name="connsiteY0" fmla="*/ 0 h 1145201"/>
                  <a:gd name="connsiteX1" fmla="*/ 209550 w 781050"/>
                  <a:gd name="connsiteY1" fmla="*/ 38100 h 1145201"/>
                  <a:gd name="connsiteX2" fmla="*/ 371475 w 781050"/>
                  <a:gd name="connsiteY2" fmla="*/ 123825 h 1145201"/>
                  <a:gd name="connsiteX3" fmla="*/ 447675 w 781050"/>
                  <a:gd name="connsiteY3" fmla="*/ 228600 h 1145201"/>
                  <a:gd name="connsiteX4" fmla="*/ 457200 w 781050"/>
                  <a:gd name="connsiteY4" fmla="*/ 352425 h 1145201"/>
                  <a:gd name="connsiteX5" fmla="*/ 571500 w 781050"/>
                  <a:gd name="connsiteY5" fmla="*/ 390525 h 1145201"/>
                  <a:gd name="connsiteX6" fmla="*/ 647700 w 781050"/>
                  <a:gd name="connsiteY6" fmla="*/ 428625 h 1145201"/>
                  <a:gd name="connsiteX7" fmla="*/ 685800 w 781050"/>
                  <a:gd name="connsiteY7" fmla="*/ 552450 h 1145201"/>
                  <a:gd name="connsiteX8" fmla="*/ 704850 w 781050"/>
                  <a:gd name="connsiteY8" fmla="*/ 638175 h 1145201"/>
                  <a:gd name="connsiteX9" fmla="*/ 723900 w 781050"/>
                  <a:gd name="connsiteY9" fmla="*/ 723900 h 1145201"/>
                  <a:gd name="connsiteX10" fmla="*/ 781050 w 781050"/>
                  <a:gd name="connsiteY10" fmla="*/ 819150 h 1145201"/>
                  <a:gd name="connsiteX11" fmla="*/ 723900 w 781050"/>
                  <a:gd name="connsiteY11" fmla="*/ 914400 h 1145201"/>
                  <a:gd name="connsiteX12" fmla="*/ 666750 w 781050"/>
                  <a:gd name="connsiteY12" fmla="*/ 1009650 h 1145201"/>
                  <a:gd name="connsiteX13" fmla="*/ 638176 w 781050"/>
                  <a:gd name="connsiteY13" fmla="*/ 1145201 h 114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050" h="1145201">
                    <a:moveTo>
                      <a:pt x="0" y="0"/>
                    </a:moveTo>
                    <a:cubicBezTo>
                      <a:pt x="73819" y="8731"/>
                      <a:pt x="147638" y="17463"/>
                      <a:pt x="209550" y="38100"/>
                    </a:cubicBezTo>
                    <a:cubicBezTo>
                      <a:pt x="271462" y="58737"/>
                      <a:pt x="331788" y="92075"/>
                      <a:pt x="371475" y="123825"/>
                    </a:cubicBezTo>
                    <a:cubicBezTo>
                      <a:pt x="411163" y="155575"/>
                      <a:pt x="433388" y="190500"/>
                      <a:pt x="447675" y="228600"/>
                    </a:cubicBezTo>
                    <a:cubicBezTo>
                      <a:pt x="461962" y="266700"/>
                      <a:pt x="436562" y="325437"/>
                      <a:pt x="457200" y="352425"/>
                    </a:cubicBezTo>
                    <a:cubicBezTo>
                      <a:pt x="477838" y="379413"/>
                      <a:pt x="539750" y="377825"/>
                      <a:pt x="571500" y="390525"/>
                    </a:cubicBezTo>
                    <a:cubicBezTo>
                      <a:pt x="603250" y="403225"/>
                      <a:pt x="628650" y="401638"/>
                      <a:pt x="647700" y="428625"/>
                    </a:cubicBezTo>
                    <a:cubicBezTo>
                      <a:pt x="666750" y="455612"/>
                      <a:pt x="676275" y="517525"/>
                      <a:pt x="685800" y="552450"/>
                    </a:cubicBezTo>
                    <a:cubicBezTo>
                      <a:pt x="695325" y="587375"/>
                      <a:pt x="704850" y="638175"/>
                      <a:pt x="704850" y="638175"/>
                    </a:cubicBezTo>
                    <a:cubicBezTo>
                      <a:pt x="711200" y="666750"/>
                      <a:pt x="711200" y="693738"/>
                      <a:pt x="723900" y="723900"/>
                    </a:cubicBezTo>
                    <a:cubicBezTo>
                      <a:pt x="736600" y="754063"/>
                      <a:pt x="781050" y="787400"/>
                      <a:pt x="781050" y="819150"/>
                    </a:cubicBezTo>
                    <a:cubicBezTo>
                      <a:pt x="781050" y="850900"/>
                      <a:pt x="723900" y="914400"/>
                      <a:pt x="723900" y="914400"/>
                    </a:cubicBezTo>
                    <a:cubicBezTo>
                      <a:pt x="704850" y="946150"/>
                      <a:pt x="681037" y="971183"/>
                      <a:pt x="666750" y="1009650"/>
                    </a:cubicBezTo>
                    <a:cubicBezTo>
                      <a:pt x="652463" y="1048117"/>
                      <a:pt x="641351" y="1124564"/>
                      <a:pt x="638176" y="1145201"/>
                    </a:cubicBez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47" name="Полилиния: фигура 95">
                <a:extLst>
                  <a:ext uri="{FF2B5EF4-FFF2-40B4-BE49-F238E27FC236}">
                    <a16:creationId xmlns:a16="http://schemas.microsoft.com/office/drawing/2014/main" id="{89188E4D-F4BD-4A89-A2BD-C64E1EEB500E}"/>
                  </a:ext>
                </a:extLst>
              </p:cNvPr>
              <p:cNvSpPr/>
              <p:nvPr/>
            </p:nvSpPr>
            <p:spPr>
              <a:xfrm>
                <a:off x="3162300" y="2190750"/>
                <a:ext cx="971550" cy="1933575"/>
              </a:xfrm>
              <a:custGeom>
                <a:avLst/>
                <a:gdLst>
                  <a:gd name="connsiteX0" fmla="*/ 0 w 971550"/>
                  <a:gd name="connsiteY0" fmla="*/ 1933575 h 1933575"/>
                  <a:gd name="connsiteX1" fmla="*/ 57150 w 971550"/>
                  <a:gd name="connsiteY1" fmla="*/ 1847850 h 1933575"/>
                  <a:gd name="connsiteX2" fmla="*/ 142875 w 971550"/>
                  <a:gd name="connsiteY2" fmla="*/ 1800225 h 1933575"/>
                  <a:gd name="connsiteX3" fmla="*/ 180975 w 971550"/>
                  <a:gd name="connsiteY3" fmla="*/ 1695450 h 1933575"/>
                  <a:gd name="connsiteX4" fmla="*/ 180975 w 971550"/>
                  <a:gd name="connsiteY4" fmla="*/ 1647825 h 1933575"/>
                  <a:gd name="connsiteX5" fmla="*/ 180975 w 971550"/>
                  <a:gd name="connsiteY5" fmla="*/ 1504950 h 1933575"/>
                  <a:gd name="connsiteX6" fmla="*/ 180975 w 971550"/>
                  <a:gd name="connsiteY6" fmla="*/ 1438275 h 1933575"/>
                  <a:gd name="connsiteX7" fmla="*/ 238125 w 971550"/>
                  <a:gd name="connsiteY7" fmla="*/ 1352550 h 1933575"/>
                  <a:gd name="connsiteX8" fmla="*/ 323850 w 971550"/>
                  <a:gd name="connsiteY8" fmla="*/ 1219200 h 1933575"/>
                  <a:gd name="connsiteX9" fmla="*/ 371475 w 971550"/>
                  <a:gd name="connsiteY9" fmla="*/ 1143000 h 1933575"/>
                  <a:gd name="connsiteX10" fmla="*/ 419100 w 971550"/>
                  <a:gd name="connsiteY10" fmla="*/ 1038225 h 1933575"/>
                  <a:gd name="connsiteX11" fmla="*/ 438150 w 971550"/>
                  <a:gd name="connsiteY11" fmla="*/ 933450 h 1933575"/>
                  <a:gd name="connsiteX12" fmla="*/ 476250 w 971550"/>
                  <a:gd name="connsiteY12" fmla="*/ 838200 h 1933575"/>
                  <a:gd name="connsiteX13" fmla="*/ 533400 w 971550"/>
                  <a:gd name="connsiteY13" fmla="*/ 819150 h 1933575"/>
                  <a:gd name="connsiteX14" fmla="*/ 581025 w 971550"/>
                  <a:gd name="connsiteY14" fmla="*/ 762000 h 1933575"/>
                  <a:gd name="connsiteX15" fmla="*/ 657225 w 971550"/>
                  <a:gd name="connsiteY15" fmla="*/ 609600 h 1933575"/>
                  <a:gd name="connsiteX16" fmla="*/ 676275 w 971550"/>
                  <a:gd name="connsiteY16" fmla="*/ 476250 h 1933575"/>
                  <a:gd name="connsiteX17" fmla="*/ 695325 w 971550"/>
                  <a:gd name="connsiteY17" fmla="*/ 390525 h 1933575"/>
                  <a:gd name="connsiteX18" fmla="*/ 752475 w 971550"/>
                  <a:gd name="connsiteY18" fmla="*/ 295275 h 1933575"/>
                  <a:gd name="connsiteX19" fmla="*/ 838200 w 971550"/>
                  <a:gd name="connsiteY19" fmla="*/ 266700 h 1933575"/>
                  <a:gd name="connsiteX20" fmla="*/ 904875 w 971550"/>
                  <a:gd name="connsiteY20" fmla="*/ 190500 h 1933575"/>
                  <a:gd name="connsiteX21" fmla="*/ 914400 w 971550"/>
                  <a:gd name="connsiteY21" fmla="*/ 104775 h 1933575"/>
                  <a:gd name="connsiteX22" fmla="*/ 952500 w 971550"/>
                  <a:gd name="connsiteY22" fmla="*/ 47625 h 1933575"/>
                  <a:gd name="connsiteX23" fmla="*/ 971550 w 971550"/>
                  <a:gd name="connsiteY23" fmla="*/ 0 h 193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71550" h="1933575">
                    <a:moveTo>
                      <a:pt x="0" y="1933575"/>
                    </a:moveTo>
                    <a:cubicBezTo>
                      <a:pt x="16669" y="1901825"/>
                      <a:pt x="33338" y="1870075"/>
                      <a:pt x="57150" y="1847850"/>
                    </a:cubicBezTo>
                    <a:cubicBezTo>
                      <a:pt x="80962" y="1825625"/>
                      <a:pt x="122237" y="1825625"/>
                      <a:pt x="142875" y="1800225"/>
                    </a:cubicBezTo>
                    <a:cubicBezTo>
                      <a:pt x="163513" y="1774825"/>
                      <a:pt x="174625" y="1720850"/>
                      <a:pt x="180975" y="1695450"/>
                    </a:cubicBezTo>
                    <a:cubicBezTo>
                      <a:pt x="187325" y="1670050"/>
                      <a:pt x="180975" y="1647825"/>
                      <a:pt x="180975" y="1647825"/>
                    </a:cubicBezTo>
                    <a:lnTo>
                      <a:pt x="180975" y="1504950"/>
                    </a:lnTo>
                    <a:cubicBezTo>
                      <a:pt x="180975" y="1470025"/>
                      <a:pt x="171450" y="1463675"/>
                      <a:pt x="180975" y="1438275"/>
                    </a:cubicBezTo>
                    <a:cubicBezTo>
                      <a:pt x="190500" y="1412875"/>
                      <a:pt x="214313" y="1389062"/>
                      <a:pt x="238125" y="1352550"/>
                    </a:cubicBezTo>
                    <a:cubicBezTo>
                      <a:pt x="261937" y="1316038"/>
                      <a:pt x="301625" y="1254125"/>
                      <a:pt x="323850" y="1219200"/>
                    </a:cubicBezTo>
                    <a:cubicBezTo>
                      <a:pt x="346075" y="1184275"/>
                      <a:pt x="355600" y="1173162"/>
                      <a:pt x="371475" y="1143000"/>
                    </a:cubicBezTo>
                    <a:cubicBezTo>
                      <a:pt x="387350" y="1112838"/>
                      <a:pt x="407988" y="1073150"/>
                      <a:pt x="419100" y="1038225"/>
                    </a:cubicBezTo>
                    <a:cubicBezTo>
                      <a:pt x="430213" y="1003300"/>
                      <a:pt x="428625" y="966787"/>
                      <a:pt x="438150" y="933450"/>
                    </a:cubicBezTo>
                    <a:cubicBezTo>
                      <a:pt x="447675" y="900112"/>
                      <a:pt x="460375" y="857250"/>
                      <a:pt x="476250" y="838200"/>
                    </a:cubicBezTo>
                    <a:cubicBezTo>
                      <a:pt x="492125" y="819150"/>
                      <a:pt x="515938" y="831850"/>
                      <a:pt x="533400" y="819150"/>
                    </a:cubicBezTo>
                    <a:cubicBezTo>
                      <a:pt x="550863" y="806450"/>
                      <a:pt x="560387" y="796925"/>
                      <a:pt x="581025" y="762000"/>
                    </a:cubicBezTo>
                    <a:cubicBezTo>
                      <a:pt x="601663" y="727075"/>
                      <a:pt x="641350" y="657225"/>
                      <a:pt x="657225" y="609600"/>
                    </a:cubicBezTo>
                    <a:cubicBezTo>
                      <a:pt x="673100" y="561975"/>
                      <a:pt x="669925" y="512762"/>
                      <a:pt x="676275" y="476250"/>
                    </a:cubicBezTo>
                    <a:cubicBezTo>
                      <a:pt x="682625" y="439738"/>
                      <a:pt x="682625" y="420687"/>
                      <a:pt x="695325" y="390525"/>
                    </a:cubicBezTo>
                    <a:cubicBezTo>
                      <a:pt x="708025" y="360362"/>
                      <a:pt x="728663" y="315912"/>
                      <a:pt x="752475" y="295275"/>
                    </a:cubicBezTo>
                    <a:cubicBezTo>
                      <a:pt x="776287" y="274638"/>
                      <a:pt x="812800" y="284163"/>
                      <a:pt x="838200" y="266700"/>
                    </a:cubicBezTo>
                    <a:cubicBezTo>
                      <a:pt x="863600" y="249237"/>
                      <a:pt x="892175" y="217487"/>
                      <a:pt x="904875" y="190500"/>
                    </a:cubicBezTo>
                    <a:cubicBezTo>
                      <a:pt x="917575" y="163513"/>
                      <a:pt x="906463" y="128587"/>
                      <a:pt x="914400" y="104775"/>
                    </a:cubicBezTo>
                    <a:cubicBezTo>
                      <a:pt x="922338" y="80962"/>
                      <a:pt x="942975" y="65087"/>
                      <a:pt x="952500" y="47625"/>
                    </a:cubicBezTo>
                    <a:cubicBezTo>
                      <a:pt x="962025" y="30162"/>
                      <a:pt x="966787" y="15081"/>
                      <a:pt x="971550" y="0"/>
                    </a:cubicBez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8" name="Полилиния: фигура 96">
                <a:extLst>
                  <a:ext uri="{FF2B5EF4-FFF2-40B4-BE49-F238E27FC236}">
                    <a16:creationId xmlns:a16="http://schemas.microsoft.com/office/drawing/2014/main" id="{C4A00BA7-AF78-4DA5-9B1E-DE52B862CF1F}"/>
                  </a:ext>
                </a:extLst>
              </p:cNvPr>
              <p:cNvSpPr/>
              <p:nvPr/>
            </p:nvSpPr>
            <p:spPr>
              <a:xfrm>
                <a:off x="3924304" y="2190751"/>
                <a:ext cx="1058856" cy="833019"/>
              </a:xfrm>
              <a:custGeom>
                <a:avLst/>
                <a:gdLst>
                  <a:gd name="connsiteX0" fmla="*/ 952500 w 952500"/>
                  <a:gd name="connsiteY0" fmla="*/ 0 h 833019"/>
                  <a:gd name="connsiteX1" fmla="*/ 819150 w 952500"/>
                  <a:gd name="connsiteY1" fmla="*/ 66675 h 833019"/>
                  <a:gd name="connsiteX2" fmla="*/ 723900 w 952500"/>
                  <a:gd name="connsiteY2" fmla="*/ 142875 h 833019"/>
                  <a:gd name="connsiteX3" fmla="*/ 647700 w 952500"/>
                  <a:gd name="connsiteY3" fmla="*/ 200025 h 833019"/>
                  <a:gd name="connsiteX4" fmla="*/ 542925 w 952500"/>
                  <a:gd name="connsiteY4" fmla="*/ 266700 h 833019"/>
                  <a:gd name="connsiteX5" fmla="*/ 447675 w 952500"/>
                  <a:gd name="connsiteY5" fmla="*/ 314325 h 833019"/>
                  <a:gd name="connsiteX6" fmla="*/ 304800 w 952500"/>
                  <a:gd name="connsiteY6" fmla="*/ 352425 h 833019"/>
                  <a:gd name="connsiteX7" fmla="*/ 228600 w 952500"/>
                  <a:gd name="connsiteY7" fmla="*/ 438150 h 833019"/>
                  <a:gd name="connsiteX8" fmla="*/ 142875 w 952500"/>
                  <a:gd name="connsiteY8" fmla="*/ 457200 h 833019"/>
                  <a:gd name="connsiteX9" fmla="*/ 66675 w 952500"/>
                  <a:gd name="connsiteY9" fmla="*/ 504825 h 833019"/>
                  <a:gd name="connsiteX10" fmla="*/ 28575 w 952500"/>
                  <a:gd name="connsiteY10" fmla="*/ 561975 h 833019"/>
                  <a:gd name="connsiteX11" fmla="*/ 0 w 952500"/>
                  <a:gd name="connsiteY11" fmla="*/ 619125 h 833019"/>
                  <a:gd name="connsiteX12" fmla="*/ 28575 w 952500"/>
                  <a:gd name="connsiteY12" fmla="*/ 714375 h 833019"/>
                  <a:gd name="connsiteX13" fmla="*/ 152400 w 952500"/>
                  <a:gd name="connsiteY13" fmla="*/ 781050 h 833019"/>
                  <a:gd name="connsiteX14" fmla="*/ 190500 w 952500"/>
                  <a:gd name="connsiteY14" fmla="*/ 828675 h 833019"/>
                  <a:gd name="connsiteX15" fmla="*/ 295275 w 952500"/>
                  <a:gd name="connsiteY15" fmla="*/ 828675 h 833019"/>
                  <a:gd name="connsiteX16" fmla="*/ 381000 w 952500"/>
                  <a:gd name="connsiteY16" fmla="*/ 809625 h 833019"/>
                  <a:gd name="connsiteX17" fmla="*/ 457200 w 952500"/>
                  <a:gd name="connsiteY17" fmla="*/ 819150 h 833019"/>
                  <a:gd name="connsiteX18" fmla="*/ 542925 w 952500"/>
                  <a:gd name="connsiteY18" fmla="*/ 828675 h 833019"/>
                  <a:gd name="connsiteX0" fmla="*/ 1106289 w 1106289"/>
                  <a:gd name="connsiteY0" fmla="*/ 0 h 869635"/>
                  <a:gd name="connsiteX1" fmla="*/ 819150 w 1106289"/>
                  <a:gd name="connsiteY1" fmla="*/ 103291 h 869635"/>
                  <a:gd name="connsiteX2" fmla="*/ 723900 w 1106289"/>
                  <a:gd name="connsiteY2" fmla="*/ 179491 h 869635"/>
                  <a:gd name="connsiteX3" fmla="*/ 647700 w 1106289"/>
                  <a:gd name="connsiteY3" fmla="*/ 236641 h 869635"/>
                  <a:gd name="connsiteX4" fmla="*/ 542925 w 1106289"/>
                  <a:gd name="connsiteY4" fmla="*/ 303316 h 869635"/>
                  <a:gd name="connsiteX5" fmla="*/ 447675 w 1106289"/>
                  <a:gd name="connsiteY5" fmla="*/ 350941 h 869635"/>
                  <a:gd name="connsiteX6" fmla="*/ 304800 w 1106289"/>
                  <a:gd name="connsiteY6" fmla="*/ 389041 h 869635"/>
                  <a:gd name="connsiteX7" fmla="*/ 228600 w 1106289"/>
                  <a:gd name="connsiteY7" fmla="*/ 474766 h 869635"/>
                  <a:gd name="connsiteX8" fmla="*/ 142875 w 1106289"/>
                  <a:gd name="connsiteY8" fmla="*/ 493816 h 869635"/>
                  <a:gd name="connsiteX9" fmla="*/ 66675 w 1106289"/>
                  <a:gd name="connsiteY9" fmla="*/ 541441 h 869635"/>
                  <a:gd name="connsiteX10" fmla="*/ 28575 w 1106289"/>
                  <a:gd name="connsiteY10" fmla="*/ 598591 h 869635"/>
                  <a:gd name="connsiteX11" fmla="*/ 0 w 1106289"/>
                  <a:gd name="connsiteY11" fmla="*/ 655741 h 869635"/>
                  <a:gd name="connsiteX12" fmla="*/ 28575 w 1106289"/>
                  <a:gd name="connsiteY12" fmla="*/ 750991 h 869635"/>
                  <a:gd name="connsiteX13" fmla="*/ 152400 w 1106289"/>
                  <a:gd name="connsiteY13" fmla="*/ 817666 h 869635"/>
                  <a:gd name="connsiteX14" fmla="*/ 190500 w 1106289"/>
                  <a:gd name="connsiteY14" fmla="*/ 865291 h 869635"/>
                  <a:gd name="connsiteX15" fmla="*/ 295275 w 1106289"/>
                  <a:gd name="connsiteY15" fmla="*/ 865291 h 869635"/>
                  <a:gd name="connsiteX16" fmla="*/ 381000 w 1106289"/>
                  <a:gd name="connsiteY16" fmla="*/ 846241 h 869635"/>
                  <a:gd name="connsiteX17" fmla="*/ 457200 w 1106289"/>
                  <a:gd name="connsiteY17" fmla="*/ 855766 h 869635"/>
                  <a:gd name="connsiteX18" fmla="*/ 542925 w 1106289"/>
                  <a:gd name="connsiteY18" fmla="*/ 865291 h 86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06289" h="869635">
                    <a:moveTo>
                      <a:pt x="1106289" y="0"/>
                    </a:moveTo>
                    <a:cubicBezTo>
                      <a:pt x="1058664" y="21431"/>
                      <a:pt x="882882" y="73376"/>
                      <a:pt x="819150" y="103291"/>
                    </a:cubicBezTo>
                    <a:cubicBezTo>
                      <a:pt x="755418" y="133206"/>
                      <a:pt x="752475" y="157266"/>
                      <a:pt x="723900" y="179491"/>
                    </a:cubicBezTo>
                    <a:cubicBezTo>
                      <a:pt x="695325" y="201716"/>
                      <a:pt x="677862" y="216004"/>
                      <a:pt x="647700" y="236641"/>
                    </a:cubicBezTo>
                    <a:cubicBezTo>
                      <a:pt x="617538" y="257278"/>
                      <a:pt x="576262" y="284266"/>
                      <a:pt x="542925" y="303316"/>
                    </a:cubicBezTo>
                    <a:cubicBezTo>
                      <a:pt x="509587" y="322366"/>
                      <a:pt x="487362" y="336654"/>
                      <a:pt x="447675" y="350941"/>
                    </a:cubicBezTo>
                    <a:cubicBezTo>
                      <a:pt x="407988" y="365228"/>
                      <a:pt x="341312" y="368404"/>
                      <a:pt x="304800" y="389041"/>
                    </a:cubicBezTo>
                    <a:cubicBezTo>
                      <a:pt x="268287" y="409679"/>
                      <a:pt x="255588" y="457303"/>
                      <a:pt x="228600" y="474766"/>
                    </a:cubicBezTo>
                    <a:cubicBezTo>
                      <a:pt x="201612" y="492229"/>
                      <a:pt x="169862" y="482704"/>
                      <a:pt x="142875" y="493816"/>
                    </a:cubicBezTo>
                    <a:cubicBezTo>
                      <a:pt x="115888" y="504928"/>
                      <a:pt x="85725" y="523979"/>
                      <a:pt x="66675" y="541441"/>
                    </a:cubicBezTo>
                    <a:cubicBezTo>
                      <a:pt x="47625" y="558903"/>
                      <a:pt x="39687" y="579541"/>
                      <a:pt x="28575" y="598591"/>
                    </a:cubicBezTo>
                    <a:cubicBezTo>
                      <a:pt x="17463" y="617641"/>
                      <a:pt x="0" y="630341"/>
                      <a:pt x="0" y="655741"/>
                    </a:cubicBezTo>
                    <a:cubicBezTo>
                      <a:pt x="0" y="681141"/>
                      <a:pt x="3175" y="724004"/>
                      <a:pt x="28575" y="750991"/>
                    </a:cubicBezTo>
                    <a:cubicBezTo>
                      <a:pt x="53975" y="777979"/>
                      <a:pt x="125413" y="798616"/>
                      <a:pt x="152400" y="817666"/>
                    </a:cubicBezTo>
                    <a:cubicBezTo>
                      <a:pt x="179387" y="836716"/>
                      <a:pt x="166687" y="857354"/>
                      <a:pt x="190500" y="865291"/>
                    </a:cubicBezTo>
                    <a:cubicBezTo>
                      <a:pt x="214312" y="873229"/>
                      <a:pt x="263525" y="868466"/>
                      <a:pt x="295275" y="865291"/>
                    </a:cubicBezTo>
                    <a:cubicBezTo>
                      <a:pt x="327025" y="862116"/>
                      <a:pt x="354013" y="847828"/>
                      <a:pt x="381000" y="846241"/>
                    </a:cubicBezTo>
                    <a:cubicBezTo>
                      <a:pt x="407987" y="844654"/>
                      <a:pt x="457200" y="855766"/>
                      <a:pt x="457200" y="855766"/>
                    </a:cubicBezTo>
                    <a:lnTo>
                      <a:pt x="542925" y="865291"/>
                    </a:ln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449" name="Группа 448">
                <a:extLst>
                  <a:ext uri="{FF2B5EF4-FFF2-40B4-BE49-F238E27FC236}">
                    <a16:creationId xmlns:a16="http://schemas.microsoft.com/office/drawing/2014/main" id="{F816C0FF-580F-407B-B549-00D2C2B7ADA5}"/>
                  </a:ext>
                </a:extLst>
              </p:cNvPr>
              <p:cNvGrpSpPr/>
              <p:nvPr/>
            </p:nvGrpSpPr>
            <p:grpSpPr>
              <a:xfrm>
                <a:off x="4238625" y="2114550"/>
                <a:ext cx="4914900" cy="3057525"/>
                <a:chOff x="4238625" y="2114550"/>
                <a:chExt cx="4914900" cy="3057525"/>
              </a:xfrm>
            </p:grpSpPr>
            <p:sp>
              <p:nvSpPr>
                <p:cNvPr id="451" name="Полилиния: фигура 99">
                  <a:extLst>
                    <a:ext uri="{FF2B5EF4-FFF2-40B4-BE49-F238E27FC236}">
                      <a16:creationId xmlns:a16="http://schemas.microsoft.com/office/drawing/2014/main" id="{0DCD30A6-6D1D-4DCA-80C5-15442275A9FB}"/>
                    </a:ext>
                  </a:extLst>
                </p:cNvPr>
                <p:cNvSpPr/>
                <p:nvPr/>
              </p:nvSpPr>
              <p:spPr>
                <a:xfrm>
                  <a:off x="4238625" y="2114550"/>
                  <a:ext cx="696387" cy="1039849"/>
                </a:xfrm>
                <a:custGeom>
                  <a:avLst/>
                  <a:gdLst>
                    <a:gd name="connsiteX0" fmla="*/ 0 w 696387"/>
                    <a:gd name="connsiteY0" fmla="*/ 76200 h 1039849"/>
                    <a:gd name="connsiteX1" fmla="*/ 47625 w 696387"/>
                    <a:gd name="connsiteY1" fmla="*/ 142875 h 1039849"/>
                    <a:gd name="connsiteX2" fmla="*/ 66675 w 696387"/>
                    <a:gd name="connsiteY2" fmla="*/ 228600 h 1039849"/>
                    <a:gd name="connsiteX3" fmla="*/ 95250 w 696387"/>
                    <a:gd name="connsiteY3" fmla="*/ 314325 h 1039849"/>
                    <a:gd name="connsiteX4" fmla="*/ 180975 w 696387"/>
                    <a:gd name="connsiteY4" fmla="*/ 361950 h 1039849"/>
                    <a:gd name="connsiteX5" fmla="*/ 200025 w 696387"/>
                    <a:gd name="connsiteY5" fmla="*/ 428625 h 1039849"/>
                    <a:gd name="connsiteX6" fmla="*/ 209550 w 696387"/>
                    <a:gd name="connsiteY6" fmla="*/ 590550 h 1039849"/>
                    <a:gd name="connsiteX7" fmla="*/ 219075 w 696387"/>
                    <a:gd name="connsiteY7" fmla="*/ 695325 h 1039849"/>
                    <a:gd name="connsiteX8" fmla="*/ 247650 w 696387"/>
                    <a:gd name="connsiteY8" fmla="*/ 819150 h 1039849"/>
                    <a:gd name="connsiteX9" fmla="*/ 219075 w 696387"/>
                    <a:gd name="connsiteY9" fmla="*/ 942975 h 1039849"/>
                    <a:gd name="connsiteX10" fmla="*/ 228600 w 696387"/>
                    <a:gd name="connsiteY10" fmla="*/ 1038225 h 1039849"/>
                    <a:gd name="connsiteX11" fmla="*/ 323850 w 696387"/>
                    <a:gd name="connsiteY11" fmla="*/ 1000125 h 1039849"/>
                    <a:gd name="connsiteX12" fmla="*/ 447675 w 696387"/>
                    <a:gd name="connsiteY12" fmla="*/ 962025 h 1039849"/>
                    <a:gd name="connsiteX13" fmla="*/ 533400 w 696387"/>
                    <a:gd name="connsiteY13" fmla="*/ 914400 h 1039849"/>
                    <a:gd name="connsiteX14" fmla="*/ 619125 w 696387"/>
                    <a:gd name="connsiteY14" fmla="*/ 866775 h 1039849"/>
                    <a:gd name="connsiteX15" fmla="*/ 657225 w 696387"/>
                    <a:gd name="connsiteY15" fmla="*/ 752475 h 1039849"/>
                    <a:gd name="connsiteX16" fmla="*/ 695325 w 696387"/>
                    <a:gd name="connsiteY16" fmla="*/ 609600 h 1039849"/>
                    <a:gd name="connsiteX17" fmla="*/ 685800 w 696387"/>
                    <a:gd name="connsiteY17" fmla="*/ 419100 h 1039849"/>
                    <a:gd name="connsiteX18" fmla="*/ 685800 w 696387"/>
                    <a:gd name="connsiteY18" fmla="*/ 333375 h 1039849"/>
                    <a:gd name="connsiteX19" fmla="*/ 676275 w 696387"/>
                    <a:gd name="connsiteY19" fmla="*/ 247650 h 1039849"/>
                    <a:gd name="connsiteX20" fmla="*/ 657225 w 696387"/>
                    <a:gd name="connsiteY20" fmla="*/ 171450 h 1039849"/>
                    <a:gd name="connsiteX21" fmla="*/ 581025 w 696387"/>
                    <a:gd name="connsiteY21" fmla="*/ 161925 h 1039849"/>
                    <a:gd name="connsiteX22" fmla="*/ 561975 w 696387"/>
                    <a:gd name="connsiteY22" fmla="*/ 95250 h 1039849"/>
                    <a:gd name="connsiteX23" fmla="*/ 533400 w 696387"/>
                    <a:gd name="connsiteY23" fmla="*/ 57150 h 1039849"/>
                    <a:gd name="connsiteX24" fmla="*/ 523875 w 696387"/>
                    <a:gd name="connsiteY24" fmla="*/ 0 h 103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96387" h="1039849">
                      <a:moveTo>
                        <a:pt x="0" y="76200"/>
                      </a:moveTo>
                      <a:cubicBezTo>
                        <a:pt x="18256" y="96837"/>
                        <a:pt x="36513" y="117475"/>
                        <a:pt x="47625" y="142875"/>
                      </a:cubicBezTo>
                      <a:cubicBezTo>
                        <a:pt x="58737" y="168275"/>
                        <a:pt x="58737" y="200025"/>
                        <a:pt x="66675" y="228600"/>
                      </a:cubicBezTo>
                      <a:cubicBezTo>
                        <a:pt x="74613" y="257175"/>
                        <a:pt x="76200" y="292100"/>
                        <a:pt x="95250" y="314325"/>
                      </a:cubicBezTo>
                      <a:cubicBezTo>
                        <a:pt x="114300" y="336550"/>
                        <a:pt x="163513" y="342900"/>
                        <a:pt x="180975" y="361950"/>
                      </a:cubicBezTo>
                      <a:cubicBezTo>
                        <a:pt x="198437" y="381000"/>
                        <a:pt x="195263" y="390525"/>
                        <a:pt x="200025" y="428625"/>
                      </a:cubicBezTo>
                      <a:cubicBezTo>
                        <a:pt x="204788" y="466725"/>
                        <a:pt x="206375" y="546100"/>
                        <a:pt x="209550" y="590550"/>
                      </a:cubicBezTo>
                      <a:cubicBezTo>
                        <a:pt x="212725" y="635000"/>
                        <a:pt x="212725" y="657225"/>
                        <a:pt x="219075" y="695325"/>
                      </a:cubicBezTo>
                      <a:cubicBezTo>
                        <a:pt x="225425" y="733425"/>
                        <a:pt x="247650" y="777875"/>
                        <a:pt x="247650" y="819150"/>
                      </a:cubicBezTo>
                      <a:cubicBezTo>
                        <a:pt x="247650" y="860425"/>
                        <a:pt x="222250" y="906463"/>
                        <a:pt x="219075" y="942975"/>
                      </a:cubicBezTo>
                      <a:cubicBezTo>
                        <a:pt x="215900" y="979487"/>
                        <a:pt x="211138" y="1028700"/>
                        <a:pt x="228600" y="1038225"/>
                      </a:cubicBezTo>
                      <a:cubicBezTo>
                        <a:pt x="246063" y="1047750"/>
                        <a:pt x="287338" y="1012825"/>
                        <a:pt x="323850" y="1000125"/>
                      </a:cubicBezTo>
                      <a:cubicBezTo>
                        <a:pt x="360363" y="987425"/>
                        <a:pt x="412750" y="976313"/>
                        <a:pt x="447675" y="962025"/>
                      </a:cubicBezTo>
                      <a:cubicBezTo>
                        <a:pt x="482600" y="947738"/>
                        <a:pt x="533400" y="914400"/>
                        <a:pt x="533400" y="914400"/>
                      </a:cubicBezTo>
                      <a:cubicBezTo>
                        <a:pt x="561975" y="898525"/>
                        <a:pt x="598487" y="893763"/>
                        <a:pt x="619125" y="866775"/>
                      </a:cubicBezTo>
                      <a:cubicBezTo>
                        <a:pt x="639763" y="839787"/>
                        <a:pt x="644525" y="795338"/>
                        <a:pt x="657225" y="752475"/>
                      </a:cubicBezTo>
                      <a:cubicBezTo>
                        <a:pt x="669925" y="709613"/>
                        <a:pt x="690563" y="665163"/>
                        <a:pt x="695325" y="609600"/>
                      </a:cubicBezTo>
                      <a:cubicBezTo>
                        <a:pt x="700088" y="554038"/>
                        <a:pt x="687387" y="465137"/>
                        <a:pt x="685800" y="419100"/>
                      </a:cubicBezTo>
                      <a:cubicBezTo>
                        <a:pt x="684213" y="373063"/>
                        <a:pt x="687388" y="361950"/>
                        <a:pt x="685800" y="333375"/>
                      </a:cubicBezTo>
                      <a:cubicBezTo>
                        <a:pt x="684213" y="304800"/>
                        <a:pt x="681037" y="274637"/>
                        <a:pt x="676275" y="247650"/>
                      </a:cubicBezTo>
                      <a:cubicBezTo>
                        <a:pt x="671513" y="220663"/>
                        <a:pt x="673100" y="185738"/>
                        <a:pt x="657225" y="171450"/>
                      </a:cubicBezTo>
                      <a:cubicBezTo>
                        <a:pt x="641350" y="157163"/>
                        <a:pt x="596900" y="174625"/>
                        <a:pt x="581025" y="161925"/>
                      </a:cubicBezTo>
                      <a:cubicBezTo>
                        <a:pt x="565150" y="149225"/>
                        <a:pt x="561975" y="95250"/>
                        <a:pt x="561975" y="95250"/>
                      </a:cubicBezTo>
                      <a:cubicBezTo>
                        <a:pt x="554038" y="77788"/>
                        <a:pt x="539750" y="73025"/>
                        <a:pt x="533400" y="57150"/>
                      </a:cubicBezTo>
                      <a:cubicBezTo>
                        <a:pt x="527050" y="41275"/>
                        <a:pt x="525462" y="20637"/>
                        <a:pt x="523875" y="0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52" name="Полилиния: фигура 100">
                  <a:extLst>
                    <a:ext uri="{FF2B5EF4-FFF2-40B4-BE49-F238E27FC236}">
                      <a16:creationId xmlns:a16="http://schemas.microsoft.com/office/drawing/2014/main" id="{BBDE5566-B95A-40A3-8875-4D76622F2501}"/>
                    </a:ext>
                  </a:extLst>
                </p:cNvPr>
                <p:cNvSpPr/>
                <p:nvPr/>
              </p:nvSpPr>
              <p:spPr>
                <a:xfrm>
                  <a:off x="4829175" y="3009900"/>
                  <a:ext cx="734550" cy="2009775"/>
                </a:xfrm>
                <a:custGeom>
                  <a:avLst/>
                  <a:gdLst>
                    <a:gd name="connsiteX0" fmla="*/ 0 w 734550"/>
                    <a:gd name="connsiteY0" fmla="*/ 0 h 2009775"/>
                    <a:gd name="connsiteX1" fmla="*/ 85725 w 734550"/>
                    <a:gd name="connsiteY1" fmla="*/ 85725 h 2009775"/>
                    <a:gd name="connsiteX2" fmla="*/ 152400 w 734550"/>
                    <a:gd name="connsiteY2" fmla="*/ 180975 h 2009775"/>
                    <a:gd name="connsiteX3" fmla="*/ 295275 w 734550"/>
                    <a:gd name="connsiteY3" fmla="*/ 323850 h 2009775"/>
                    <a:gd name="connsiteX4" fmla="*/ 400050 w 734550"/>
                    <a:gd name="connsiteY4" fmla="*/ 371475 h 2009775"/>
                    <a:gd name="connsiteX5" fmla="*/ 485775 w 734550"/>
                    <a:gd name="connsiteY5" fmla="*/ 447675 h 2009775"/>
                    <a:gd name="connsiteX6" fmla="*/ 628650 w 734550"/>
                    <a:gd name="connsiteY6" fmla="*/ 628650 h 2009775"/>
                    <a:gd name="connsiteX7" fmla="*/ 609600 w 734550"/>
                    <a:gd name="connsiteY7" fmla="*/ 723900 h 2009775"/>
                    <a:gd name="connsiteX8" fmla="*/ 657225 w 734550"/>
                    <a:gd name="connsiteY8" fmla="*/ 847725 h 2009775"/>
                    <a:gd name="connsiteX9" fmla="*/ 685800 w 734550"/>
                    <a:gd name="connsiteY9" fmla="*/ 971550 h 2009775"/>
                    <a:gd name="connsiteX10" fmla="*/ 733425 w 734550"/>
                    <a:gd name="connsiteY10" fmla="*/ 1104900 h 2009775"/>
                    <a:gd name="connsiteX11" fmla="*/ 714375 w 734550"/>
                    <a:gd name="connsiteY11" fmla="*/ 1152525 h 2009775"/>
                    <a:gd name="connsiteX12" fmla="*/ 657225 w 734550"/>
                    <a:gd name="connsiteY12" fmla="*/ 1171575 h 2009775"/>
                    <a:gd name="connsiteX13" fmla="*/ 619125 w 734550"/>
                    <a:gd name="connsiteY13" fmla="*/ 1266825 h 2009775"/>
                    <a:gd name="connsiteX14" fmla="*/ 619125 w 734550"/>
                    <a:gd name="connsiteY14" fmla="*/ 1428750 h 2009775"/>
                    <a:gd name="connsiteX15" fmla="*/ 590550 w 734550"/>
                    <a:gd name="connsiteY15" fmla="*/ 1495425 h 2009775"/>
                    <a:gd name="connsiteX16" fmla="*/ 542925 w 734550"/>
                    <a:gd name="connsiteY16" fmla="*/ 1590675 h 2009775"/>
                    <a:gd name="connsiteX17" fmla="*/ 523875 w 734550"/>
                    <a:gd name="connsiteY17" fmla="*/ 1743075 h 2009775"/>
                    <a:gd name="connsiteX18" fmla="*/ 523875 w 734550"/>
                    <a:gd name="connsiteY18" fmla="*/ 1866900 h 2009775"/>
                    <a:gd name="connsiteX19" fmla="*/ 552450 w 734550"/>
                    <a:gd name="connsiteY19" fmla="*/ 1933575 h 2009775"/>
                    <a:gd name="connsiteX20" fmla="*/ 552450 w 734550"/>
                    <a:gd name="connsiteY20" fmla="*/ 2009775 h 2009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34550" h="2009775">
                      <a:moveTo>
                        <a:pt x="0" y="0"/>
                      </a:moveTo>
                      <a:cubicBezTo>
                        <a:pt x="30162" y="27781"/>
                        <a:pt x="60325" y="55562"/>
                        <a:pt x="85725" y="85725"/>
                      </a:cubicBezTo>
                      <a:cubicBezTo>
                        <a:pt x="111125" y="115888"/>
                        <a:pt x="117475" y="141288"/>
                        <a:pt x="152400" y="180975"/>
                      </a:cubicBezTo>
                      <a:cubicBezTo>
                        <a:pt x="187325" y="220662"/>
                        <a:pt x="254000" y="292100"/>
                        <a:pt x="295275" y="323850"/>
                      </a:cubicBezTo>
                      <a:cubicBezTo>
                        <a:pt x="336550" y="355600"/>
                        <a:pt x="368300" y="350838"/>
                        <a:pt x="400050" y="371475"/>
                      </a:cubicBezTo>
                      <a:cubicBezTo>
                        <a:pt x="431800" y="392112"/>
                        <a:pt x="447675" y="404813"/>
                        <a:pt x="485775" y="447675"/>
                      </a:cubicBezTo>
                      <a:cubicBezTo>
                        <a:pt x="523875" y="490537"/>
                        <a:pt x="608013" y="582613"/>
                        <a:pt x="628650" y="628650"/>
                      </a:cubicBezTo>
                      <a:cubicBezTo>
                        <a:pt x="649288" y="674688"/>
                        <a:pt x="604838" y="687388"/>
                        <a:pt x="609600" y="723900"/>
                      </a:cubicBezTo>
                      <a:cubicBezTo>
                        <a:pt x="614363" y="760413"/>
                        <a:pt x="644525" y="806450"/>
                        <a:pt x="657225" y="847725"/>
                      </a:cubicBezTo>
                      <a:cubicBezTo>
                        <a:pt x="669925" y="889000"/>
                        <a:pt x="673100" y="928688"/>
                        <a:pt x="685800" y="971550"/>
                      </a:cubicBezTo>
                      <a:cubicBezTo>
                        <a:pt x="698500" y="1014413"/>
                        <a:pt x="728663" y="1074738"/>
                        <a:pt x="733425" y="1104900"/>
                      </a:cubicBezTo>
                      <a:cubicBezTo>
                        <a:pt x="738188" y="1135063"/>
                        <a:pt x="727075" y="1141413"/>
                        <a:pt x="714375" y="1152525"/>
                      </a:cubicBezTo>
                      <a:cubicBezTo>
                        <a:pt x="701675" y="1163637"/>
                        <a:pt x="673100" y="1152525"/>
                        <a:pt x="657225" y="1171575"/>
                      </a:cubicBezTo>
                      <a:cubicBezTo>
                        <a:pt x="641350" y="1190625"/>
                        <a:pt x="625475" y="1223963"/>
                        <a:pt x="619125" y="1266825"/>
                      </a:cubicBezTo>
                      <a:cubicBezTo>
                        <a:pt x="612775" y="1309687"/>
                        <a:pt x="623888" y="1390650"/>
                        <a:pt x="619125" y="1428750"/>
                      </a:cubicBezTo>
                      <a:cubicBezTo>
                        <a:pt x="614363" y="1466850"/>
                        <a:pt x="603250" y="1468438"/>
                        <a:pt x="590550" y="1495425"/>
                      </a:cubicBezTo>
                      <a:cubicBezTo>
                        <a:pt x="577850" y="1522412"/>
                        <a:pt x="554037" y="1549400"/>
                        <a:pt x="542925" y="1590675"/>
                      </a:cubicBezTo>
                      <a:cubicBezTo>
                        <a:pt x="531813" y="1631950"/>
                        <a:pt x="527050" y="1697038"/>
                        <a:pt x="523875" y="1743075"/>
                      </a:cubicBezTo>
                      <a:cubicBezTo>
                        <a:pt x="520700" y="1789112"/>
                        <a:pt x="519113" y="1835150"/>
                        <a:pt x="523875" y="1866900"/>
                      </a:cubicBezTo>
                      <a:cubicBezTo>
                        <a:pt x="528637" y="1898650"/>
                        <a:pt x="547688" y="1909763"/>
                        <a:pt x="552450" y="1933575"/>
                      </a:cubicBezTo>
                      <a:cubicBezTo>
                        <a:pt x="557212" y="1957387"/>
                        <a:pt x="554831" y="1983581"/>
                        <a:pt x="552450" y="2009775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3" name="Полилиния: фигура 101">
                  <a:extLst>
                    <a:ext uri="{FF2B5EF4-FFF2-40B4-BE49-F238E27FC236}">
                      <a16:creationId xmlns:a16="http://schemas.microsoft.com/office/drawing/2014/main" id="{9912D401-D1BC-4AFC-A23F-4F3F92FADDE8}"/>
                    </a:ext>
                  </a:extLst>
                </p:cNvPr>
                <p:cNvSpPr/>
                <p:nvPr/>
              </p:nvSpPr>
              <p:spPr>
                <a:xfrm>
                  <a:off x="4362450" y="3923976"/>
                  <a:ext cx="4166091" cy="943299"/>
                </a:xfrm>
                <a:custGeom>
                  <a:avLst/>
                  <a:gdLst>
                    <a:gd name="connsiteX0" fmla="*/ 0 w 4166091"/>
                    <a:gd name="connsiteY0" fmla="*/ 467049 h 943299"/>
                    <a:gd name="connsiteX1" fmla="*/ 142875 w 4166091"/>
                    <a:gd name="connsiteY1" fmla="*/ 352749 h 943299"/>
                    <a:gd name="connsiteX2" fmla="*/ 190500 w 4166091"/>
                    <a:gd name="connsiteY2" fmla="*/ 209874 h 943299"/>
                    <a:gd name="connsiteX3" fmla="*/ 180975 w 4166091"/>
                    <a:gd name="connsiteY3" fmla="*/ 162249 h 943299"/>
                    <a:gd name="connsiteX4" fmla="*/ 409575 w 4166091"/>
                    <a:gd name="connsiteY4" fmla="*/ 28899 h 943299"/>
                    <a:gd name="connsiteX5" fmla="*/ 590550 w 4166091"/>
                    <a:gd name="connsiteY5" fmla="*/ 114624 h 943299"/>
                    <a:gd name="connsiteX6" fmla="*/ 838200 w 4166091"/>
                    <a:gd name="connsiteY6" fmla="*/ 114624 h 943299"/>
                    <a:gd name="connsiteX7" fmla="*/ 1009650 w 4166091"/>
                    <a:gd name="connsiteY7" fmla="*/ 114624 h 943299"/>
                    <a:gd name="connsiteX8" fmla="*/ 1114425 w 4166091"/>
                    <a:gd name="connsiteY8" fmla="*/ 143199 h 943299"/>
                    <a:gd name="connsiteX9" fmla="*/ 1133475 w 4166091"/>
                    <a:gd name="connsiteY9" fmla="*/ 238449 h 943299"/>
                    <a:gd name="connsiteX10" fmla="*/ 1323975 w 4166091"/>
                    <a:gd name="connsiteY10" fmla="*/ 219399 h 943299"/>
                    <a:gd name="connsiteX11" fmla="*/ 1438275 w 4166091"/>
                    <a:gd name="connsiteY11" fmla="*/ 133674 h 943299"/>
                    <a:gd name="connsiteX12" fmla="*/ 1590675 w 4166091"/>
                    <a:gd name="connsiteY12" fmla="*/ 47949 h 943299"/>
                    <a:gd name="connsiteX13" fmla="*/ 1819275 w 4166091"/>
                    <a:gd name="connsiteY13" fmla="*/ 38424 h 943299"/>
                    <a:gd name="connsiteX14" fmla="*/ 1952625 w 4166091"/>
                    <a:gd name="connsiteY14" fmla="*/ 57474 h 943299"/>
                    <a:gd name="connsiteX15" fmla="*/ 2076450 w 4166091"/>
                    <a:gd name="connsiteY15" fmla="*/ 324 h 943299"/>
                    <a:gd name="connsiteX16" fmla="*/ 2219325 w 4166091"/>
                    <a:gd name="connsiteY16" fmla="*/ 38424 h 943299"/>
                    <a:gd name="connsiteX17" fmla="*/ 2371725 w 4166091"/>
                    <a:gd name="connsiteY17" fmla="*/ 124149 h 943299"/>
                    <a:gd name="connsiteX18" fmla="*/ 2447925 w 4166091"/>
                    <a:gd name="connsiteY18" fmla="*/ 162249 h 943299"/>
                    <a:gd name="connsiteX19" fmla="*/ 2514600 w 4166091"/>
                    <a:gd name="connsiteY19" fmla="*/ 190824 h 943299"/>
                    <a:gd name="connsiteX20" fmla="*/ 2705100 w 4166091"/>
                    <a:gd name="connsiteY20" fmla="*/ 162249 h 943299"/>
                    <a:gd name="connsiteX21" fmla="*/ 2847975 w 4166091"/>
                    <a:gd name="connsiteY21" fmla="*/ 162249 h 943299"/>
                    <a:gd name="connsiteX22" fmla="*/ 3000375 w 4166091"/>
                    <a:gd name="connsiteY22" fmla="*/ 162249 h 943299"/>
                    <a:gd name="connsiteX23" fmla="*/ 3181350 w 4166091"/>
                    <a:gd name="connsiteY23" fmla="*/ 95574 h 943299"/>
                    <a:gd name="connsiteX24" fmla="*/ 3352800 w 4166091"/>
                    <a:gd name="connsiteY24" fmla="*/ 86049 h 943299"/>
                    <a:gd name="connsiteX25" fmla="*/ 3495675 w 4166091"/>
                    <a:gd name="connsiteY25" fmla="*/ 162249 h 943299"/>
                    <a:gd name="connsiteX26" fmla="*/ 3648075 w 4166091"/>
                    <a:gd name="connsiteY26" fmla="*/ 238449 h 943299"/>
                    <a:gd name="connsiteX27" fmla="*/ 3838575 w 4166091"/>
                    <a:gd name="connsiteY27" fmla="*/ 276549 h 943299"/>
                    <a:gd name="connsiteX28" fmla="*/ 3990975 w 4166091"/>
                    <a:gd name="connsiteY28" fmla="*/ 352749 h 943299"/>
                    <a:gd name="connsiteX29" fmla="*/ 4105275 w 4166091"/>
                    <a:gd name="connsiteY29" fmla="*/ 428949 h 943299"/>
                    <a:gd name="connsiteX30" fmla="*/ 4086225 w 4166091"/>
                    <a:gd name="connsiteY30" fmla="*/ 667074 h 943299"/>
                    <a:gd name="connsiteX31" fmla="*/ 4124325 w 4166091"/>
                    <a:gd name="connsiteY31" fmla="*/ 819474 h 943299"/>
                    <a:gd name="connsiteX32" fmla="*/ 4162425 w 4166091"/>
                    <a:gd name="connsiteY32" fmla="*/ 895674 h 943299"/>
                    <a:gd name="connsiteX33" fmla="*/ 4162425 w 4166091"/>
                    <a:gd name="connsiteY33" fmla="*/ 943299 h 9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166091" h="943299">
                      <a:moveTo>
                        <a:pt x="0" y="467049"/>
                      </a:moveTo>
                      <a:cubicBezTo>
                        <a:pt x="55562" y="431330"/>
                        <a:pt x="111125" y="395611"/>
                        <a:pt x="142875" y="352749"/>
                      </a:cubicBezTo>
                      <a:cubicBezTo>
                        <a:pt x="174625" y="309887"/>
                        <a:pt x="184150" y="241624"/>
                        <a:pt x="190500" y="209874"/>
                      </a:cubicBezTo>
                      <a:cubicBezTo>
                        <a:pt x="196850" y="178124"/>
                        <a:pt x="144462" y="192412"/>
                        <a:pt x="180975" y="162249"/>
                      </a:cubicBezTo>
                      <a:cubicBezTo>
                        <a:pt x="217488" y="132086"/>
                        <a:pt x="341313" y="36836"/>
                        <a:pt x="409575" y="28899"/>
                      </a:cubicBezTo>
                      <a:cubicBezTo>
                        <a:pt x="477838" y="20961"/>
                        <a:pt x="519113" y="100336"/>
                        <a:pt x="590550" y="114624"/>
                      </a:cubicBezTo>
                      <a:cubicBezTo>
                        <a:pt x="661988" y="128911"/>
                        <a:pt x="838200" y="114624"/>
                        <a:pt x="838200" y="114624"/>
                      </a:cubicBezTo>
                      <a:cubicBezTo>
                        <a:pt x="908050" y="114624"/>
                        <a:pt x="963613" y="109861"/>
                        <a:pt x="1009650" y="114624"/>
                      </a:cubicBezTo>
                      <a:cubicBezTo>
                        <a:pt x="1055688" y="119386"/>
                        <a:pt x="1093788" y="122562"/>
                        <a:pt x="1114425" y="143199"/>
                      </a:cubicBezTo>
                      <a:cubicBezTo>
                        <a:pt x="1135062" y="163836"/>
                        <a:pt x="1098550" y="225749"/>
                        <a:pt x="1133475" y="238449"/>
                      </a:cubicBezTo>
                      <a:cubicBezTo>
                        <a:pt x="1168400" y="251149"/>
                        <a:pt x="1273175" y="236861"/>
                        <a:pt x="1323975" y="219399"/>
                      </a:cubicBezTo>
                      <a:cubicBezTo>
                        <a:pt x="1374775" y="201937"/>
                        <a:pt x="1393825" y="162249"/>
                        <a:pt x="1438275" y="133674"/>
                      </a:cubicBezTo>
                      <a:cubicBezTo>
                        <a:pt x="1482725" y="105099"/>
                        <a:pt x="1527175" y="63824"/>
                        <a:pt x="1590675" y="47949"/>
                      </a:cubicBezTo>
                      <a:cubicBezTo>
                        <a:pt x="1654175" y="32074"/>
                        <a:pt x="1758950" y="36837"/>
                        <a:pt x="1819275" y="38424"/>
                      </a:cubicBezTo>
                      <a:cubicBezTo>
                        <a:pt x="1879600" y="40011"/>
                        <a:pt x="1909763" y="63824"/>
                        <a:pt x="1952625" y="57474"/>
                      </a:cubicBezTo>
                      <a:cubicBezTo>
                        <a:pt x="1995487" y="51124"/>
                        <a:pt x="2032000" y="3499"/>
                        <a:pt x="2076450" y="324"/>
                      </a:cubicBezTo>
                      <a:cubicBezTo>
                        <a:pt x="2120900" y="-2851"/>
                        <a:pt x="2170113" y="17787"/>
                        <a:pt x="2219325" y="38424"/>
                      </a:cubicBezTo>
                      <a:cubicBezTo>
                        <a:pt x="2268537" y="59061"/>
                        <a:pt x="2333625" y="103512"/>
                        <a:pt x="2371725" y="124149"/>
                      </a:cubicBezTo>
                      <a:cubicBezTo>
                        <a:pt x="2409825" y="144786"/>
                        <a:pt x="2424113" y="151136"/>
                        <a:pt x="2447925" y="162249"/>
                      </a:cubicBezTo>
                      <a:cubicBezTo>
                        <a:pt x="2471738" y="173361"/>
                        <a:pt x="2471738" y="190824"/>
                        <a:pt x="2514600" y="190824"/>
                      </a:cubicBezTo>
                      <a:cubicBezTo>
                        <a:pt x="2557462" y="190824"/>
                        <a:pt x="2649538" y="167011"/>
                        <a:pt x="2705100" y="162249"/>
                      </a:cubicBezTo>
                      <a:cubicBezTo>
                        <a:pt x="2760663" y="157486"/>
                        <a:pt x="2847975" y="162249"/>
                        <a:pt x="2847975" y="162249"/>
                      </a:cubicBezTo>
                      <a:cubicBezTo>
                        <a:pt x="2897187" y="162249"/>
                        <a:pt x="2944812" y="173362"/>
                        <a:pt x="3000375" y="162249"/>
                      </a:cubicBezTo>
                      <a:cubicBezTo>
                        <a:pt x="3055938" y="151136"/>
                        <a:pt x="3122613" y="108274"/>
                        <a:pt x="3181350" y="95574"/>
                      </a:cubicBezTo>
                      <a:cubicBezTo>
                        <a:pt x="3240088" y="82874"/>
                        <a:pt x="3300413" y="74937"/>
                        <a:pt x="3352800" y="86049"/>
                      </a:cubicBezTo>
                      <a:cubicBezTo>
                        <a:pt x="3405187" y="97161"/>
                        <a:pt x="3446463" y="136849"/>
                        <a:pt x="3495675" y="162249"/>
                      </a:cubicBezTo>
                      <a:cubicBezTo>
                        <a:pt x="3544887" y="187649"/>
                        <a:pt x="3590925" y="219399"/>
                        <a:pt x="3648075" y="238449"/>
                      </a:cubicBezTo>
                      <a:cubicBezTo>
                        <a:pt x="3705225" y="257499"/>
                        <a:pt x="3781425" y="257499"/>
                        <a:pt x="3838575" y="276549"/>
                      </a:cubicBezTo>
                      <a:cubicBezTo>
                        <a:pt x="3895725" y="295599"/>
                        <a:pt x="3946525" y="327349"/>
                        <a:pt x="3990975" y="352749"/>
                      </a:cubicBezTo>
                      <a:cubicBezTo>
                        <a:pt x="4035425" y="378149"/>
                        <a:pt x="4089400" y="376562"/>
                        <a:pt x="4105275" y="428949"/>
                      </a:cubicBezTo>
                      <a:cubicBezTo>
                        <a:pt x="4121150" y="481336"/>
                        <a:pt x="4083050" y="601987"/>
                        <a:pt x="4086225" y="667074"/>
                      </a:cubicBezTo>
                      <a:cubicBezTo>
                        <a:pt x="4089400" y="732162"/>
                        <a:pt x="4111625" y="781374"/>
                        <a:pt x="4124325" y="819474"/>
                      </a:cubicBezTo>
                      <a:cubicBezTo>
                        <a:pt x="4137025" y="857574"/>
                        <a:pt x="4156075" y="875037"/>
                        <a:pt x="4162425" y="895674"/>
                      </a:cubicBezTo>
                      <a:cubicBezTo>
                        <a:pt x="4168775" y="916311"/>
                        <a:pt x="4165600" y="929805"/>
                        <a:pt x="4162425" y="943299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4" name="Полилиния: фигура 102">
                  <a:extLst>
                    <a:ext uri="{FF2B5EF4-FFF2-40B4-BE49-F238E27FC236}">
                      <a16:creationId xmlns:a16="http://schemas.microsoft.com/office/drawing/2014/main" id="{E28491AC-CADE-4C06-95BD-E892A41E1A7A}"/>
                    </a:ext>
                  </a:extLst>
                </p:cNvPr>
                <p:cNvSpPr/>
                <p:nvPr/>
              </p:nvSpPr>
              <p:spPr>
                <a:xfrm>
                  <a:off x="7829550" y="2609850"/>
                  <a:ext cx="1323975" cy="638175"/>
                </a:xfrm>
                <a:custGeom>
                  <a:avLst/>
                  <a:gdLst>
                    <a:gd name="connsiteX0" fmla="*/ 0 w 1323975"/>
                    <a:gd name="connsiteY0" fmla="*/ 0 h 638175"/>
                    <a:gd name="connsiteX1" fmla="*/ 57150 w 1323975"/>
                    <a:gd name="connsiteY1" fmla="*/ 114300 h 638175"/>
                    <a:gd name="connsiteX2" fmla="*/ 200025 w 1323975"/>
                    <a:gd name="connsiteY2" fmla="*/ 190500 h 638175"/>
                    <a:gd name="connsiteX3" fmla="*/ 323850 w 1323975"/>
                    <a:gd name="connsiteY3" fmla="*/ 219075 h 638175"/>
                    <a:gd name="connsiteX4" fmla="*/ 400050 w 1323975"/>
                    <a:gd name="connsiteY4" fmla="*/ 285750 h 638175"/>
                    <a:gd name="connsiteX5" fmla="*/ 409575 w 1323975"/>
                    <a:gd name="connsiteY5" fmla="*/ 371475 h 638175"/>
                    <a:gd name="connsiteX6" fmla="*/ 514350 w 1323975"/>
                    <a:gd name="connsiteY6" fmla="*/ 457200 h 638175"/>
                    <a:gd name="connsiteX7" fmla="*/ 714375 w 1323975"/>
                    <a:gd name="connsiteY7" fmla="*/ 457200 h 638175"/>
                    <a:gd name="connsiteX8" fmla="*/ 885825 w 1323975"/>
                    <a:gd name="connsiteY8" fmla="*/ 466725 h 638175"/>
                    <a:gd name="connsiteX9" fmla="*/ 1009650 w 1323975"/>
                    <a:gd name="connsiteY9" fmla="*/ 561975 h 638175"/>
                    <a:gd name="connsiteX10" fmla="*/ 1152525 w 1323975"/>
                    <a:gd name="connsiteY10" fmla="*/ 590550 h 638175"/>
                    <a:gd name="connsiteX11" fmla="*/ 1266825 w 1323975"/>
                    <a:gd name="connsiteY11" fmla="*/ 609600 h 638175"/>
                    <a:gd name="connsiteX12" fmla="*/ 1323975 w 1323975"/>
                    <a:gd name="connsiteY12" fmla="*/ 638175 h 638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23975" h="638175">
                      <a:moveTo>
                        <a:pt x="0" y="0"/>
                      </a:moveTo>
                      <a:cubicBezTo>
                        <a:pt x="11906" y="41275"/>
                        <a:pt x="23813" y="82550"/>
                        <a:pt x="57150" y="114300"/>
                      </a:cubicBezTo>
                      <a:cubicBezTo>
                        <a:pt x="90487" y="146050"/>
                        <a:pt x="155575" y="173038"/>
                        <a:pt x="200025" y="190500"/>
                      </a:cubicBezTo>
                      <a:cubicBezTo>
                        <a:pt x="244475" y="207962"/>
                        <a:pt x="290513" y="203200"/>
                        <a:pt x="323850" y="219075"/>
                      </a:cubicBezTo>
                      <a:cubicBezTo>
                        <a:pt x="357187" y="234950"/>
                        <a:pt x="385763" y="260350"/>
                        <a:pt x="400050" y="285750"/>
                      </a:cubicBezTo>
                      <a:cubicBezTo>
                        <a:pt x="414337" y="311150"/>
                        <a:pt x="390525" y="342900"/>
                        <a:pt x="409575" y="371475"/>
                      </a:cubicBezTo>
                      <a:cubicBezTo>
                        <a:pt x="428625" y="400050"/>
                        <a:pt x="463550" y="442913"/>
                        <a:pt x="514350" y="457200"/>
                      </a:cubicBezTo>
                      <a:cubicBezTo>
                        <a:pt x="565150" y="471487"/>
                        <a:pt x="652463" y="455613"/>
                        <a:pt x="714375" y="457200"/>
                      </a:cubicBezTo>
                      <a:cubicBezTo>
                        <a:pt x="776287" y="458787"/>
                        <a:pt x="836613" y="449263"/>
                        <a:pt x="885825" y="466725"/>
                      </a:cubicBezTo>
                      <a:cubicBezTo>
                        <a:pt x="935037" y="484187"/>
                        <a:pt x="965200" y="541338"/>
                        <a:pt x="1009650" y="561975"/>
                      </a:cubicBezTo>
                      <a:cubicBezTo>
                        <a:pt x="1054100" y="582613"/>
                        <a:pt x="1109663" y="582613"/>
                        <a:pt x="1152525" y="590550"/>
                      </a:cubicBezTo>
                      <a:cubicBezTo>
                        <a:pt x="1195387" y="598487"/>
                        <a:pt x="1238250" y="601662"/>
                        <a:pt x="1266825" y="609600"/>
                      </a:cubicBezTo>
                      <a:cubicBezTo>
                        <a:pt x="1295400" y="617538"/>
                        <a:pt x="1309687" y="627856"/>
                        <a:pt x="1323975" y="638175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5" name="Полилиния: фигура 103">
                  <a:extLst>
                    <a:ext uri="{FF2B5EF4-FFF2-40B4-BE49-F238E27FC236}">
                      <a16:creationId xmlns:a16="http://schemas.microsoft.com/office/drawing/2014/main" id="{7B0987EE-7BDA-4EBC-BD4B-A0FD3914190E}"/>
                    </a:ext>
                  </a:extLst>
                </p:cNvPr>
                <p:cNvSpPr/>
                <p:nvPr/>
              </p:nvSpPr>
              <p:spPr>
                <a:xfrm>
                  <a:off x="6855857" y="2562225"/>
                  <a:ext cx="621268" cy="2609850"/>
                </a:xfrm>
                <a:custGeom>
                  <a:avLst/>
                  <a:gdLst>
                    <a:gd name="connsiteX0" fmla="*/ 40243 w 621268"/>
                    <a:gd name="connsiteY0" fmla="*/ 0 h 2609850"/>
                    <a:gd name="connsiteX1" fmla="*/ 2143 w 621268"/>
                    <a:gd name="connsiteY1" fmla="*/ 114300 h 2609850"/>
                    <a:gd name="connsiteX2" fmla="*/ 11668 w 621268"/>
                    <a:gd name="connsiteY2" fmla="*/ 266700 h 2609850"/>
                    <a:gd name="connsiteX3" fmla="*/ 68818 w 621268"/>
                    <a:gd name="connsiteY3" fmla="*/ 314325 h 2609850"/>
                    <a:gd name="connsiteX4" fmla="*/ 59293 w 621268"/>
                    <a:gd name="connsiteY4" fmla="*/ 438150 h 2609850"/>
                    <a:gd name="connsiteX5" fmla="*/ 78343 w 621268"/>
                    <a:gd name="connsiteY5" fmla="*/ 628650 h 2609850"/>
                    <a:gd name="connsiteX6" fmla="*/ 97393 w 621268"/>
                    <a:gd name="connsiteY6" fmla="*/ 781050 h 2609850"/>
                    <a:gd name="connsiteX7" fmla="*/ 59293 w 621268"/>
                    <a:gd name="connsiteY7" fmla="*/ 866775 h 2609850"/>
                    <a:gd name="connsiteX8" fmla="*/ 87868 w 621268"/>
                    <a:gd name="connsiteY8" fmla="*/ 981075 h 2609850"/>
                    <a:gd name="connsiteX9" fmla="*/ 183118 w 621268"/>
                    <a:gd name="connsiteY9" fmla="*/ 1123950 h 2609850"/>
                    <a:gd name="connsiteX10" fmla="*/ 364093 w 621268"/>
                    <a:gd name="connsiteY10" fmla="*/ 1295400 h 2609850"/>
                    <a:gd name="connsiteX11" fmla="*/ 430768 w 621268"/>
                    <a:gd name="connsiteY11" fmla="*/ 1485900 h 2609850"/>
                    <a:gd name="connsiteX12" fmla="*/ 497443 w 621268"/>
                    <a:gd name="connsiteY12" fmla="*/ 1638300 h 2609850"/>
                    <a:gd name="connsiteX13" fmla="*/ 449818 w 621268"/>
                    <a:gd name="connsiteY13" fmla="*/ 1790700 h 2609850"/>
                    <a:gd name="connsiteX14" fmla="*/ 478393 w 621268"/>
                    <a:gd name="connsiteY14" fmla="*/ 1905000 h 2609850"/>
                    <a:gd name="connsiteX15" fmla="*/ 526018 w 621268"/>
                    <a:gd name="connsiteY15" fmla="*/ 2038350 h 2609850"/>
                    <a:gd name="connsiteX16" fmla="*/ 545068 w 621268"/>
                    <a:gd name="connsiteY16" fmla="*/ 2143125 h 2609850"/>
                    <a:gd name="connsiteX17" fmla="*/ 526018 w 621268"/>
                    <a:gd name="connsiteY17" fmla="*/ 2324100 h 2609850"/>
                    <a:gd name="connsiteX18" fmla="*/ 573643 w 621268"/>
                    <a:gd name="connsiteY18" fmla="*/ 2457450 h 2609850"/>
                    <a:gd name="connsiteX19" fmla="*/ 611743 w 621268"/>
                    <a:gd name="connsiteY19" fmla="*/ 2505075 h 2609850"/>
                    <a:gd name="connsiteX20" fmla="*/ 611743 w 621268"/>
                    <a:gd name="connsiteY20" fmla="*/ 2581275 h 2609850"/>
                    <a:gd name="connsiteX21" fmla="*/ 621268 w 621268"/>
                    <a:gd name="connsiteY21" fmla="*/ 2609850 h 2609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21268" h="2609850">
                      <a:moveTo>
                        <a:pt x="40243" y="0"/>
                      </a:moveTo>
                      <a:cubicBezTo>
                        <a:pt x="23574" y="34925"/>
                        <a:pt x="6905" y="69850"/>
                        <a:pt x="2143" y="114300"/>
                      </a:cubicBezTo>
                      <a:cubicBezTo>
                        <a:pt x="-2620" y="158750"/>
                        <a:pt x="556" y="233363"/>
                        <a:pt x="11668" y="266700"/>
                      </a:cubicBezTo>
                      <a:cubicBezTo>
                        <a:pt x="22780" y="300037"/>
                        <a:pt x="60880" y="285750"/>
                        <a:pt x="68818" y="314325"/>
                      </a:cubicBezTo>
                      <a:cubicBezTo>
                        <a:pt x="76756" y="342900"/>
                        <a:pt x="57706" y="385763"/>
                        <a:pt x="59293" y="438150"/>
                      </a:cubicBezTo>
                      <a:cubicBezTo>
                        <a:pt x="60880" y="490537"/>
                        <a:pt x="71993" y="571500"/>
                        <a:pt x="78343" y="628650"/>
                      </a:cubicBezTo>
                      <a:cubicBezTo>
                        <a:pt x="84693" y="685800"/>
                        <a:pt x="100568" y="741363"/>
                        <a:pt x="97393" y="781050"/>
                      </a:cubicBezTo>
                      <a:cubicBezTo>
                        <a:pt x="94218" y="820737"/>
                        <a:pt x="60880" y="833438"/>
                        <a:pt x="59293" y="866775"/>
                      </a:cubicBezTo>
                      <a:cubicBezTo>
                        <a:pt x="57706" y="900112"/>
                        <a:pt x="67231" y="938213"/>
                        <a:pt x="87868" y="981075"/>
                      </a:cubicBezTo>
                      <a:cubicBezTo>
                        <a:pt x="108505" y="1023937"/>
                        <a:pt x="137081" y="1071563"/>
                        <a:pt x="183118" y="1123950"/>
                      </a:cubicBezTo>
                      <a:cubicBezTo>
                        <a:pt x="229155" y="1176337"/>
                        <a:pt x="322818" y="1235075"/>
                        <a:pt x="364093" y="1295400"/>
                      </a:cubicBezTo>
                      <a:cubicBezTo>
                        <a:pt x="405368" y="1355725"/>
                        <a:pt x="408543" y="1428750"/>
                        <a:pt x="430768" y="1485900"/>
                      </a:cubicBezTo>
                      <a:cubicBezTo>
                        <a:pt x="452993" y="1543050"/>
                        <a:pt x="494268" y="1587500"/>
                        <a:pt x="497443" y="1638300"/>
                      </a:cubicBezTo>
                      <a:cubicBezTo>
                        <a:pt x="500618" y="1689100"/>
                        <a:pt x="452993" y="1746250"/>
                        <a:pt x="449818" y="1790700"/>
                      </a:cubicBezTo>
                      <a:cubicBezTo>
                        <a:pt x="446643" y="1835150"/>
                        <a:pt x="465693" y="1863725"/>
                        <a:pt x="478393" y="1905000"/>
                      </a:cubicBezTo>
                      <a:cubicBezTo>
                        <a:pt x="491093" y="1946275"/>
                        <a:pt x="514906" y="1998663"/>
                        <a:pt x="526018" y="2038350"/>
                      </a:cubicBezTo>
                      <a:cubicBezTo>
                        <a:pt x="537131" y="2078038"/>
                        <a:pt x="545068" y="2095500"/>
                        <a:pt x="545068" y="2143125"/>
                      </a:cubicBezTo>
                      <a:cubicBezTo>
                        <a:pt x="545068" y="2190750"/>
                        <a:pt x="521256" y="2271713"/>
                        <a:pt x="526018" y="2324100"/>
                      </a:cubicBezTo>
                      <a:cubicBezTo>
                        <a:pt x="530780" y="2376487"/>
                        <a:pt x="559356" y="2427288"/>
                        <a:pt x="573643" y="2457450"/>
                      </a:cubicBezTo>
                      <a:cubicBezTo>
                        <a:pt x="587930" y="2487612"/>
                        <a:pt x="605393" y="2484438"/>
                        <a:pt x="611743" y="2505075"/>
                      </a:cubicBezTo>
                      <a:cubicBezTo>
                        <a:pt x="618093" y="2525712"/>
                        <a:pt x="611743" y="2581275"/>
                        <a:pt x="611743" y="2581275"/>
                      </a:cubicBezTo>
                      <a:cubicBezTo>
                        <a:pt x="613330" y="2598737"/>
                        <a:pt x="617299" y="2604293"/>
                        <a:pt x="621268" y="2609850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6" name="Полилиния: фигура 104">
                  <a:extLst>
                    <a:ext uri="{FF2B5EF4-FFF2-40B4-BE49-F238E27FC236}">
                      <a16:creationId xmlns:a16="http://schemas.microsoft.com/office/drawing/2014/main" id="{E936B7A1-A7AB-42F7-892D-AEF80EA2B346}"/>
                    </a:ext>
                  </a:extLst>
                </p:cNvPr>
                <p:cNvSpPr/>
                <p:nvPr/>
              </p:nvSpPr>
              <p:spPr>
                <a:xfrm>
                  <a:off x="7322291" y="2658052"/>
                  <a:ext cx="351947" cy="1421150"/>
                </a:xfrm>
                <a:custGeom>
                  <a:avLst/>
                  <a:gdLst>
                    <a:gd name="connsiteX0" fmla="*/ 127481 w 442214"/>
                    <a:gd name="connsiteY0" fmla="*/ 1381125 h 1381125"/>
                    <a:gd name="connsiteX1" fmla="*/ 22706 w 442214"/>
                    <a:gd name="connsiteY1" fmla="*/ 1285875 h 1381125"/>
                    <a:gd name="connsiteX2" fmla="*/ 13181 w 442214"/>
                    <a:gd name="connsiteY2" fmla="*/ 1171575 h 1381125"/>
                    <a:gd name="connsiteX3" fmla="*/ 3656 w 442214"/>
                    <a:gd name="connsiteY3" fmla="*/ 1038225 h 1381125"/>
                    <a:gd name="connsiteX4" fmla="*/ 79856 w 442214"/>
                    <a:gd name="connsiteY4" fmla="*/ 857250 h 1381125"/>
                    <a:gd name="connsiteX5" fmla="*/ 98906 w 442214"/>
                    <a:gd name="connsiteY5" fmla="*/ 742950 h 1381125"/>
                    <a:gd name="connsiteX6" fmla="*/ 184631 w 442214"/>
                    <a:gd name="connsiteY6" fmla="*/ 590550 h 1381125"/>
                    <a:gd name="connsiteX7" fmla="*/ 279881 w 442214"/>
                    <a:gd name="connsiteY7" fmla="*/ 476250 h 1381125"/>
                    <a:gd name="connsiteX8" fmla="*/ 327506 w 442214"/>
                    <a:gd name="connsiteY8" fmla="*/ 381000 h 1381125"/>
                    <a:gd name="connsiteX9" fmla="*/ 327506 w 442214"/>
                    <a:gd name="connsiteY9" fmla="*/ 247650 h 1381125"/>
                    <a:gd name="connsiteX10" fmla="*/ 356081 w 442214"/>
                    <a:gd name="connsiteY10" fmla="*/ 161925 h 1381125"/>
                    <a:gd name="connsiteX11" fmla="*/ 394181 w 442214"/>
                    <a:gd name="connsiteY11" fmla="*/ 85725 h 1381125"/>
                    <a:gd name="connsiteX12" fmla="*/ 441806 w 442214"/>
                    <a:gd name="connsiteY12" fmla="*/ 28575 h 1381125"/>
                    <a:gd name="connsiteX13" fmla="*/ 413231 w 442214"/>
                    <a:gd name="connsiteY13" fmla="*/ 0 h 1381125"/>
                    <a:gd name="connsiteX0" fmla="*/ 145954 w 442214"/>
                    <a:gd name="connsiteY0" fmla="*/ 1402677 h 1402677"/>
                    <a:gd name="connsiteX1" fmla="*/ 22706 w 442214"/>
                    <a:gd name="connsiteY1" fmla="*/ 1285875 h 1402677"/>
                    <a:gd name="connsiteX2" fmla="*/ 13181 w 442214"/>
                    <a:gd name="connsiteY2" fmla="*/ 1171575 h 1402677"/>
                    <a:gd name="connsiteX3" fmla="*/ 3656 w 442214"/>
                    <a:gd name="connsiteY3" fmla="*/ 1038225 h 1402677"/>
                    <a:gd name="connsiteX4" fmla="*/ 79856 w 442214"/>
                    <a:gd name="connsiteY4" fmla="*/ 857250 h 1402677"/>
                    <a:gd name="connsiteX5" fmla="*/ 98906 w 442214"/>
                    <a:gd name="connsiteY5" fmla="*/ 742950 h 1402677"/>
                    <a:gd name="connsiteX6" fmla="*/ 184631 w 442214"/>
                    <a:gd name="connsiteY6" fmla="*/ 590550 h 1402677"/>
                    <a:gd name="connsiteX7" fmla="*/ 279881 w 442214"/>
                    <a:gd name="connsiteY7" fmla="*/ 476250 h 1402677"/>
                    <a:gd name="connsiteX8" fmla="*/ 327506 w 442214"/>
                    <a:gd name="connsiteY8" fmla="*/ 381000 h 1402677"/>
                    <a:gd name="connsiteX9" fmla="*/ 327506 w 442214"/>
                    <a:gd name="connsiteY9" fmla="*/ 247650 h 1402677"/>
                    <a:gd name="connsiteX10" fmla="*/ 356081 w 442214"/>
                    <a:gd name="connsiteY10" fmla="*/ 161925 h 1402677"/>
                    <a:gd name="connsiteX11" fmla="*/ 394181 w 442214"/>
                    <a:gd name="connsiteY11" fmla="*/ 85725 h 1402677"/>
                    <a:gd name="connsiteX12" fmla="*/ 441806 w 442214"/>
                    <a:gd name="connsiteY12" fmla="*/ 28575 h 1402677"/>
                    <a:gd name="connsiteX13" fmla="*/ 413231 w 442214"/>
                    <a:gd name="connsiteY13" fmla="*/ 0 h 1402677"/>
                    <a:gd name="connsiteX0" fmla="*/ 145954 w 441815"/>
                    <a:gd name="connsiteY0" fmla="*/ 1421150 h 1421150"/>
                    <a:gd name="connsiteX1" fmla="*/ 22706 w 441815"/>
                    <a:gd name="connsiteY1" fmla="*/ 1304348 h 1421150"/>
                    <a:gd name="connsiteX2" fmla="*/ 13181 w 441815"/>
                    <a:gd name="connsiteY2" fmla="*/ 1190048 h 1421150"/>
                    <a:gd name="connsiteX3" fmla="*/ 3656 w 441815"/>
                    <a:gd name="connsiteY3" fmla="*/ 1056698 h 1421150"/>
                    <a:gd name="connsiteX4" fmla="*/ 79856 w 441815"/>
                    <a:gd name="connsiteY4" fmla="*/ 875723 h 1421150"/>
                    <a:gd name="connsiteX5" fmla="*/ 98906 w 441815"/>
                    <a:gd name="connsiteY5" fmla="*/ 761423 h 1421150"/>
                    <a:gd name="connsiteX6" fmla="*/ 184631 w 441815"/>
                    <a:gd name="connsiteY6" fmla="*/ 609023 h 1421150"/>
                    <a:gd name="connsiteX7" fmla="*/ 279881 w 441815"/>
                    <a:gd name="connsiteY7" fmla="*/ 494723 h 1421150"/>
                    <a:gd name="connsiteX8" fmla="*/ 327506 w 441815"/>
                    <a:gd name="connsiteY8" fmla="*/ 399473 h 1421150"/>
                    <a:gd name="connsiteX9" fmla="*/ 327506 w 441815"/>
                    <a:gd name="connsiteY9" fmla="*/ 266123 h 1421150"/>
                    <a:gd name="connsiteX10" fmla="*/ 356081 w 441815"/>
                    <a:gd name="connsiteY10" fmla="*/ 180398 h 1421150"/>
                    <a:gd name="connsiteX11" fmla="*/ 394181 w 441815"/>
                    <a:gd name="connsiteY11" fmla="*/ 104198 h 1421150"/>
                    <a:gd name="connsiteX12" fmla="*/ 441806 w 441815"/>
                    <a:gd name="connsiteY12" fmla="*/ 47048 h 1421150"/>
                    <a:gd name="connsiteX13" fmla="*/ 397837 w 441815"/>
                    <a:gd name="connsiteY13" fmla="*/ 0 h 1421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41815" h="1421150">
                      <a:moveTo>
                        <a:pt x="145954" y="1421150"/>
                      </a:moveTo>
                      <a:cubicBezTo>
                        <a:pt x="103091" y="1390987"/>
                        <a:pt x="44835" y="1342865"/>
                        <a:pt x="22706" y="1304348"/>
                      </a:cubicBezTo>
                      <a:cubicBezTo>
                        <a:pt x="577" y="1265831"/>
                        <a:pt x="16356" y="1231323"/>
                        <a:pt x="13181" y="1190048"/>
                      </a:cubicBezTo>
                      <a:cubicBezTo>
                        <a:pt x="10006" y="1148773"/>
                        <a:pt x="-7456" y="1109085"/>
                        <a:pt x="3656" y="1056698"/>
                      </a:cubicBezTo>
                      <a:cubicBezTo>
                        <a:pt x="14768" y="1004311"/>
                        <a:pt x="63981" y="924935"/>
                        <a:pt x="79856" y="875723"/>
                      </a:cubicBezTo>
                      <a:cubicBezTo>
                        <a:pt x="95731" y="826511"/>
                        <a:pt x="81444" y="805873"/>
                        <a:pt x="98906" y="761423"/>
                      </a:cubicBezTo>
                      <a:cubicBezTo>
                        <a:pt x="116368" y="716973"/>
                        <a:pt x="154469" y="653473"/>
                        <a:pt x="184631" y="609023"/>
                      </a:cubicBezTo>
                      <a:cubicBezTo>
                        <a:pt x="214793" y="564573"/>
                        <a:pt x="256069" y="529648"/>
                        <a:pt x="279881" y="494723"/>
                      </a:cubicBezTo>
                      <a:cubicBezTo>
                        <a:pt x="303693" y="459798"/>
                        <a:pt x="319569" y="437573"/>
                        <a:pt x="327506" y="399473"/>
                      </a:cubicBezTo>
                      <a:cubicBezTo>
                        <a:pt x="335443" y="361373"/>
                        <a:pt x="322744" y="302635"/>
                        <a:pt x="327506" y="266123"/>
                      </a:cubicBezTo>
                      <a:cubicBezTo>
                        <a:pt x="332269" y="229610"/>
                        <a:pt x="344969" y="207385"/>
                        <a:pt x="356081" y="180398"/>
                      </a:cubicBezTo>
                      <a:cubicBezTo>
                        <a:pt x="367193" y="153411"/>
                        <a:pt x="379893" y="126423"/>
                        <a:pt x="394181" y="104198"/>
                      </a:cubicBezTo>
                      <a:cubicBezTo>
                        <a:pt x="408469" y="81973"/>
                        <a:pt x="441197" y="64414"/>
                        <a:pt x="441806" y="47048"/>
                      </a:cubicBezTo>
                      <a:cubicBezTo>
                        <a:pt x="442415" y="29682"/>
                        <a:pt x="413712" y="7144"/>
                        <a:pt x="397837" y="0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57" name="Полилиния: фигура 105">
                  <a:extLst>
                    <a:ext uri="{FF2B5EF4-FFF2-40B4-BE49-F238E27FC236}">
                      <a16:creationId xmlns:a16="http://schemas.microsoft.com/office/drawing/2014/main" id="{74F9E2F4-DAAA-436C-B1D6-75A4BD6CDA9D}"/>
                    </a:ext>
                  </a:extLst>
                </p:cNvPr>
                <p:cNvSpPr/>
                <p:nvPr/>
              </p:nvSpPr>
              <p:spPr>
                <a:xfrm>
                  <a:off x="5337367" y="2413481"/>
                  <a:ext cx="1101533" cy="1520344"/>
                </a:xfrm>
                <a:custGeom>
                  <a:avLst/>
                  <a:gdLst>
                    <a:gd name="connsiteX0" fmla="*/ 0 w 1095375"/>
                    <a:gd name="connsiteY0" fmla="*/ 0 h 1504950"/>
                    <a:gd name="connsiteX1" fmla="*/ 9525 w 1095375"/>
                    <a:gd name="connsiteY1" fmla="*/ 133350 h 1504950"/>
                    <a:gd name="connsiteX2" fmla="*/ 66675 w 1095375"/>
                    <a:gd name="connsiteY2" fmla="*/ 161925 h 1504950"/>
                    <a:gd name="connsiteX3" fmla="*/ 161925 w 1095375"/>
                    <a:gd name="connsiteY3" fmla="*/ 171450 h 1504950"/>
                    <a:gd name="connsiteX4" fmla="*/ 276225 w 1095375"/>
                    <a:gd name="connsiteY4" fmla="*/ 276225 h 1504950"/>
                    <a:gd name="connsiteX5" fmla="*/ 361950 w 1095375"/>
                    <a:gd name="connsiteY5" fmla="*/ 409575 h 1504950"/>
                    <a:gd name="connsiteX6" fmla="*/ 466725 w 1095375"/>
                    <a:gd name="connsiteY6" fmla="*/ 495300 h 1504950"/>
                    <a:gd name="connsiteX7" fmla="*/ 514350 w 1095375"/>
                    <a:gd name="connsiteY7" fmla="*/ 600075 h 1504950"/>
                    <a:gd name="connsiteX8" fmla="*/ 628650 w 1095375"/>
                    <a:gd name="connsiteY8" fmla="*/ 685800 h 1504950"/>
                    <a:gd name="connsiteX9" fmla="*/ 704850 w 1095375"/>
                    <a:gd name="connsiteY9" fmla="*/ 714375 h 1504950"/>
                    <a:gd name="connsiteX10" fmla="*/ 838200 w 1095375"/>
                    <a:gd name="connsiteY10" fmla="*/ 695325 h 1504950"/>
                    <a:gd name="connsiteX11" fmla="*/ 904875 w 1095375"/>
                    <a:gd name="connsiteY11" fmla="*/ 781050 h 1504950"/>
                    <a:gd name="connsiteX12" fmla="*/ 914400 w 1095375"/>
                    <a:gd name="connsiteY12" fmla="*/ 933450 h 1504950"/>
                    <a:gd name="connsiteX13" fmla="*/ 971550 w 1095375"/>
                    <a:gd name="connsiteY13" fmla="*/ 1057275 h 1504950"/>
                    <a:gd name="connsiteX14" fmla="*/ 1028700 w 1095375"/>
                    <a:gd name="connsiteY14" fmla="*/ 1162050 h 1504950"/>
                    <a:gd name="connsiteX15" fmla="*/ 1009650 w 1095375"/>
                    <a:gd name="connsiteY15" fmla="*/ 1285875 h 1504950"/>
                    <a:gd name="connsiteX16" fmla="*/ 1057275 w 1095375"/>
                    <a:gd name="connsiteY16" fmla="*/ 1400175 h 1504950"/>
                    <a:gd name="connsiteX17" fmla="*/ 1095375 w 1095375"/>
                    <a:gd name="connsiteY17" fmla="*/ 1504950 h 1504950"/>
                    <a:gd name="connsiteX0" fmla="*/ 0 w 1101533"/>
                    <a:gd name="connsiteY0" fmla="*/ 0 h 1520344"/>
                    <a:gd name="connsiteX1" fmla="*/ 15683 w 1101533"/>
                    <a:gd name="connsiteY1" fmla="*/ 148744 h 1520344"/>
                    <a:gd name="connsiteX2" fmla="*/ 72833 w 1101533"/>
                    <a:gd name="connsiteY2" fmla="*/ 177319 h 1520344"/>
                    <a:gd name="connsiteX3" fmla="*/ 168083 w 1101533"/>
                    <a:gd name="connsiteY3" fmla="*/ 186844 h 1520344"/>
                    <a:gd name="connsiteX4" fmla="*/ 282383 w 1101533"/>
                    <a:gd name="connsiteY4" fmla="*/ 291619 h 1520344"/>
                    <a:gd name="connsiteX5" fmla="*/ 368108 w 1101533"/>
                    <a:gd name="connsiteY5" fmla="*/ 424969 h 1520344"/>
                    <a:gd name="connsiteX6" fmla="*/ 472883 w 1101533"/>
                    <a:gd name="connsiteY6" fmla="*/ 510694 h 1520344"/>
                    <a:gd name="connsiteX7" fmla="*/ 520508 w 1101533"/>
                    <a:gd name="connsiteY7" fmla="*/ 615469 h 1520344"/>
                    <a:gd name="connsiteX8" fmla="*/ 634808 w 1101533"/>
                    <a:gd name="connsiteY8" fmla="*/ 701194 h 1520344"/>
                    <a:gd name="connsiteX9" fmla="*/ 711008 w 1101533"/>
                    <a:gd name="connsiteY9" fmla="*/ 729769 h 1520344"/>
                    <a:gd name="connsiteX10" fmla="*/ 844358 w 1101533"/>
                    <a:gd name="connsiteY10" fmla="*/ 710719 h 1520344"/>
                    <a:gd name="connsiteX11" fmla="*/ 911033 w 1101533"/>
                    <a:gd name="connsiteY11" fmla="*/ 796444 h 1520344"/>
                    <a:gd name="connsiteX12" fmla="*/ 920558 w 1101533"/>
                    <a:gd name="connsiteY12" fmla="*/ 948844 h 1520344"/>
                    <a:gd name="connsiteX13" fmla="*/ 977708 w 1101533"/>
                    <a:gd name="connsiteY13" fmla="*/ 1072669 h 1520344"/>
                    <a:gd name="connsiteX14" fmla="*/ 1034858 w 1101533"/>
                    <a:gd name="connsiteY14" fmla="*/ 1177444 h 1520344"/>
                    <a:gd name="connsiteX15" fmla="*/ 1015808 w 1101533"/>
                    <a:gd name="connsiteY15" fmla="*/ 1301269 h 1520344"/>
                    <a:gd name="connsiteX16" fmla="*/ 1063433 w 1101533"/>
                    <a:gd name="connsiteY16" fmla="*/ 1415569 h 1520344"/>
                    <a:gd name="connsiteX17" fmla="*/ 1101533 w 1101533"/>
                    <a:gd name="connsiteY17" fmla="*/ 1520344 h 1520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01533" h="1520344">
                      <a:moveTo>
                        <a:pt x="0" y="0"/>
                      </a:moveTo>
                      <a:cubicBezTo>
                        <a:pt x="5228" y="49581"/>
                        <a:pt x="3544" y="119191"/>
                        <a:pt x="15683" y="148744"/>
                      </a:cubicBezTo>
                      <a:cubicBezTo>
                        <a:pt x="27822" y="178297"/>
                        <a:pt x="47433" y="170969"/>
                        <a:pt x="72833" y="177319"/>
                      </a:cubicBezTo>
                      <a:cubicBezTo>
                        <a:pt x="98233" y="183669"/>
                        <a:pt x="133158" y="167794"/>
                        <a:pt x="168083" y="186844"/>
                      </a:cubicBezTo>
                      <a:cubicBezTo>
                        <a:pt x="203008" y="205894"/>
                        <a:pt x="249046" y="251932"/>
                        <a:pt x="282383" y="291619"/>
                      </a:cubicBezTo>
                      <a:cubicBezTo>
                        <a:pt x="315720" y="331306"/>
                        <a:pt x="336358" y="388457"/>
                        <a:pt x="368108" y="424969"/>
                      </a:cubicBezTo>
                      <a:cubicBezTo>
                        <a:pt x="399858" y="461481"/>
                        <a:pt x="447483" y="478944"/>
                        <a:pt x="472883" y="510694"/>
                      </a:cubicBezTo>
                      <a:cubicBezTo>
                        <a:pt x="498283" y="542444"/>
                        <a:pt x="493521" y="583719"/>
                        <a:pt x="520508" y="615469"/>
                      </a:cubicBezTo>
                      <a:cubicBezTo>
                        <a:pt x="547495" y="647219"/>
                        <a:pt x="603058" y="682144"/>
                        <a:pt x="634808" y="701194"/>
                      </a:cubicBezTo>
                      <a:cubicBezTo>
                        <a:pt x="666558" y="720244"/>
                        <a:pt x="676083" y="728181"/>
                        <a:pt x="711008" y="729769"/>
                      </a:cubicBezTo>
                      <a:cubicBezTo>
                        <a:pt x="745933" y="731357"/>
                        <a:pt x="811021" y="699607"/>
                        <a:pt x="844358" y="710719"/>
                      </a:cubicBezTo>
                      <a:cubicBezTo>
                        <a:pt x="877695" y="721831"/>
                        <a:pt x="898333" y="756757"/>
                        <a:pt x="911033" y="796444"/>
                      </a:cubicBezTo>
                      <a:cubicBezTo>
                        <a:pt x="923733" y="836132"/>
                        <a:pt x="909446" y="902807"/>
                        <a:pt x="920558" y="948844"/>
                      </a:cubicBezTo>
                      <a:cubicBezTo>
                        <a:pt x="931670" y="994881"/>
                        <a:pt x="958658" y="1034569"/>
                        <a:pt x="977708" y="1072669"/>
                      </a:cubicBezTo>
                      <a:cubicBezTo>
                        <a:pt x="996758" y="1110769"/>
                        <a:pt x="1028508" y="1139344"/>
                        <a:pt x="1034858" y="1177444"/>
                      </a:cubicBezTo>
                      <a:cubicBezTo>
                        <a:pt x="1041208" y="1215544"/>
                        <a:pt x="1011046" y="1261582"/>
                        <a:pt x="1015808" y="1301269"/>
                      </a:cubicBezTo>
                      <a:cubicBezTo>
                        <a:pt x="1020571" y="1340957"/>
                        <a:pt x="1049146" y="1379057"/>
                        <a:pt x="1063433" y="1415569"/>
                      </a:cubicBezTo>
                      <a:cubicBezTo>
                        <a:pt x="1077720" y="1452081"/>
                        <a:pt x="1089626" y="1486212"/>
                        <a:pt x="1101533" y="1520344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8" name="Полилиния: фигура 106">
                  <a:extLst>
                    <a:ext uri="{FF2B5EF4-FFF2-40B4-BE49-F238E27FC236}">
                      <a16:creationId xmlns:a16="http://schemas.microsoft.com/office/drawing/2014/main" id="{AC64F1B3-51CE-445C-BA1C-C23E3C307A48}"/>
                    </a:ext>
                  </a:extLst>
                </p:cNvPr>
                <p:cNvSpPr/>
                <p:nvPr/>
              </p:nvSpPr>
              <p:spPr>
                <a:xfrm>
                  <a:off x="6153437" y="2419639"/>
                  <a:ext cx="167811" cy="790286"/>
                </a:xfrm>
                <a:custGeom>
                  <a:avLst/>
                  <a:gdLst>
                    <a:gd name="connsiteX0" fmla="*/ 76200 w 158574"/>
                    <a:gd name="connsiteY0" fmla="*/ 781050 h 781050"/>
                    <a:gd name="connsiteX1" fmla="*/ 123825 w 158574"/>
                    <a:gd name="connsiteY1" fmla="*/ 714375 h 781050"/>
                    <a:gd name="connsiteX2" fmla="*/ 152400 w 158574"/>
                    <a:gd name="connsiteY2" fmla="*/ 600075 h 781050"/>
                    <a:gd name="connsiteX3" fmla="*/ 152400 w 158574"/>
                    <a:gd name="connsiteY3" fmla="*/ 523875 h 781050"/>
                    <a:gd name="connsiteX4" fmla="*/ 85725 w 158574"/>
                    <a:gd name="connsiteY4" fmla="*/ 428625 h 781050"/>
                    <a:gd name="connsiteX5" fmla="*/ 28575 w 158574"/>
                    <a:gd name="connsiteY5" fmla="*/ 304800 h 781050"/>
                    <a:gd name="connsiteX6" fmla="*/ 28575 w 158574"/>
                    <a:gd name="connsiteY6" fmla="*/ 190500 h 781050"/>
                    <a:gd name="connsiteX7" fmla="*/ 28575 w 158574"/>
                    <a:gd name="connsiteY7" fmla="*/ 114300 h 781050"/>
                    <a:gd name="connsiteX8" fmla="*/ 0 w 158574"/>
                    <a:gd name="connsiteY8" fmla="*/ 0 h 781050"/>
                    <a:gd name="connsiteX0" fmla="*/ 85437 w 167811"/>
                    <a:gd name="connsiteY0" fmla="*/ 790286 h 790286"/>
                    <a:gd name="connsiteX1" fmla="*/ 133062 w 167811"/>
                    <a:gd name="connsiteY1" fmla="*/ 723611 h 790286"/>
                    <a:gd name="connsiteX2" fmla="*/ 161637 w 167811"/>
                    <a:gd name="connsiteY2" fmla="*/ 609311 h 790286"/>
                    <a:gd name="connsiteX3" fmla="*/ 161637 w 167811"/>
                    <a:gd name="connsiteY3" fmla="*/ 533111 h 790286"/>
                    <a:gd name="connsiteX4" fmla="*/ 94962 w 167811"/>
                    <a:gd name="connsiteY4" fmla="*/ 437861 h 790286"/>
                    <a:gd name="connsiteX5" fmla="*/ 37812 w 167811"/>
                    <a:gd name="connsiteY5" fmla="*/ 314036 h 790286"/>
                    <a:gd name="connsiteX6" fmla="*/ 37812 w 167811"/>
                    <a:gd name="connsiteY6" fmla="*/ 199736 h 790286"/>
                    <a:gd name="connsiteX7" fmla="*/ 37812 w 167811"/>
                    <a:gd name="connsiteY7" fmla="*/ 123536 h 790286"/>
                    <a:gd name="connsiteX8" fmla="*/ 0 w 167811"/>
                    <a:gd name="connsiteY8" fmla="*/ 0 h 790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7811" h="790286">
                      <a:moveTo>
                        <a:pt x="85437" y="790286"/>
                      </a:moveTo>
                      <a:cubicBezTo>
                        <a:pt x="102899" y="772029"/>
                        <a:pt x="120362" y="753773"/>
                        <a:pt x="133062" y="723611"/>
                      </a:cubicBezTo>
                      <a:cubicBezTo>
                        <a:pt x="145762" y="693448"/>
                        <a:pt x="156875" y="641061"/>
                        <a:pt x="161637" y="609311"/>
                      </a:cubicBezTo>
                      <a:cubicBezTo>
                        <a:pt x="166399" y="577561"/>
                        <a:pt x="172749" y="561686"/>
                        <a:pt x="161637" y="533111"/>
                      </a:cubicBezTo>
                      <a:cubicBezTo>
                        <a:pt x="150525" y="504536"/>
                        <a:pt x="115600" y="474373"/>
                        <a:pt x="94962" y="437861"/>
                      </a:cubicBezTo>
                      <a:cubicBezTo>
                        <a:pt x="74324" y="401348"/>
                        <a:pt x="47337" y="353723"/>
                        <a:pt x="37812" y="314036"/>
                      </a:cubicBezTo>
                      <a:cubicBezTo>
                        <a:pt x="28287" y="274348"/>
                        <a:pt x="37812" y="199736"/>
                        <a:pt x="37812" y="199736"/>
                      </a:cubicBezTo>
                      <a:cubicBezTo>
                        <a:pt x="37812" y="167986"/>
                        <a:pt x="44114" y="156825"/>
                        <a:pt x="37812" y="123536"/>
                      </a:cubicBezTo>
                      <a:cubicBezTo>
                        <a:pt x="31510" y="90247"/>
                        <a:pt x="11906" y="41275"/>
                        <a:pt x="0" y="0"/>
                      </a:cubicBezTo>
                    </a:path>
                  </a:pathLst>
                </a:custGeom>
                <a:noFill/>
                <a:ln w="158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50" name="Полилиния: фигура 98">
                <a:extLst>
                  <a:ext uri="{FF2B5EF4-FFF2-40B4-BE49-F238E27FC236}">
                    <a16:creationId xmlns:a16="http://schemas.microsoft.com/office/drawing/2014/main" id="{25131533-033F-423A-9891-6368B25791EB}"/>
                  </a:ext>
                </a:extLst>
              </p:cNvPr>
              <p:cNvSpPr/>
              <p:nvPr/>
            </p:nvSpPr>
            <p:spPr>
              <a:xfrm>
                <a:off x="3067050" y="2428875"/>
                <a:ext cx="781050" cy="257175"/>
              </a:xfrm>
              <a:custGeom>
                <a:avLst/>
                <a:gdLst>
                  <a:gd name="connsiteX0" fmla="*/ 0 w 781050"/>
                  <a:gd name="connsiteY0" fmla="*/ 0 h 257175"/>
                  <a:gd name="connsiteX1" fmla="*/ 133350 w 781050"/>
                  <a:gd name="connsiteY1" fmla="*/ 19050 h 257175"/>
                  <a:gd name="connsiteX2" fmla="*/ 238125 w 781050"/>
                  <a:gd name="connsiteY2" fmla="*/ 47625 h 257175"/>
                  <a:gd name="connsiteX3" fmla="*/ 304800 w 781050"/>
                  <a:gd name="connsiteY3" fmla="*/ 123825 h 257175"/>
                  <a:gd name="connsiteX4" fmla="*/ 371475 w 781050"/>
                  <a:gd name="connsiteY4" fmla="*/ 219075 h 257175"/>
                  <a:gd name="connsiteX5" fmla="*/ 504825 w 781050"/>
                  <a:gd name="connsiteY5" fmla="*/ 228600 h 257175"/>
                  <a:gd name="connsiteX6" fmla="*/ 581025 w 781050"/>
                  <a:gd name="connsiteY6" fmla="*/ 219075 h 257175"/>
                  <a:gd name="connsiteX7" fmla="*/ 647700 w 781050"/>
                  <a:gd name="connsiteY7" fmla="*/ 209550 h 257175"/>
                  <a:gd name="connsiteX8" fmla="*/ 781050 w 781050"/>
                  <a:gd name="connsiteY8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0" h="257175">
                    <a:moveTo>
                      <a:pt x="0" y="0"/>
                    </a:moveTo>
                    <a:cubicBezTo>
                      <a:pt x="46831" y="5556"/>
                      <a:pt x="93663" y="11113"/>
                      <a:pt x="133350" y="19050"/>
                    </a:cubicBezTo>
                    <a:cubicBezTo>
                      <a:pt x="173037" y="26987"/>
                      <a:pt x="209550" y="30163"/>
                      <a:pt x="238125" y="47625"/>
                    </a:cubicBezTo>
                    <a:cubicBezTo>
                      <a:pt x="266700" y="65087"/>
                      <a:pt x="282575" y="95250"/>
                      <a:pt x="304800" y="123825"/>
                    </a:cubicBezTo>
                    <a:cubicBezTo>
                      <a:pt x="327025" y="152400"/>
                      <a:pt x="338138" y="201613"/>
                      <a:pt x="371475" y="219075"/>
                    </a:cubicBezTo>
                    <a:cubicBezTo>
                      <a:pt x="404812" y="236537"/>
                      <a:pt x="469900" y="228600"/>
                      <a:pt x="504825" y="228600"/>
                    </a:cubicBezTo>
                    <a:cubicBezTo>
                      <a:pt x="539750" y="228600"/>
                      <a:pt x="581025" y="219075"/>
                      <a:pt x="581025" y="219075"/>
                    </a:cubicBezTo>
                    <a:cubicBezTo>
                      <a:pt x="604838" y="215900"/>
                      <a:pt x="614363" y="203200"/>
                      <a:pt x="647700" y="209550"/>
                    </a:cubicBezTo>
                    <a:cubicBezTo>
                      <a:pt x="681038" y="215900"/>
                      <a:pt x="731044" y="236537"/>
                      <a:pt x="781050" y="257175"/>
                    </a:cubicBezTo>
                  </a:path>
                </a:pathLst>
              </a:custGeom>
              <a:noFill/>
              <a:ln w="158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9" name="Полилиния: фигура 107">
              <a:extLst>
                <a:ext uri="{FF2B5EF4-FFF2-40B4-BE49-F238E27FC236}">
                  <a16:creationId xmlns:a16="http://schemas.microsoft.com/office/drawing/2014/main" id="{98E9D1D9-3A7B-43DF-A5AF-D6F4730B0133}"/>
                </a:ext>
              </a:extLst>
            </p:cNvPr>
            <p:cNvSpPr/>
            <p:nvPr/>
          </p:nvSpPr>
          <p:spPr>
            <a:xfrm>
              <a:off x="2711741" y="2521770"/>
              <a:ext cx="3657768" cy="322262"/>
            </a:xfrm>
            <a:custGeom>
              <a:avLst/>
              <a:gdLst>
                <a:gd name="connsiteX0" fmla="*/ 0 w 7463307"/>
                <a:gd name="connsiteY0" fmla="*/ 562854 h 693397"/>
                <a:gd name="connsiteX1" fmla="*/ 193183 w 7463307"/>
                <a:gd name="connsiteY1" fmla="*/ 517778 h 693397"/>
                <a:gd name="connsiteX2" fmla="*/ 302654 w 7463307"/>
                <a:gd name="connsiteY2" fmla="*/ 511339 h 693397"/>
                <a:gd name="connsiteX3" fmla="*/ 386366 w 7463307"/>
                <a:gd name="connsiteY3" fmla="*/ 504900 h 693397"/>
                <a:gd name="connsiteX4" fmla="*/ 495837 w 7463307"/>
                <a:gd name="connsiteY4" fmla="*/ 479142 h 693397"/>
                <a:gd name="connsiteX5" fmla="*/ 734096 w 7463307"/>
                <a:gd name="connsiteY5" fmla="*/ 453384 h 693397"/>
                <a:gd name="connsiteX6" fmla="*/ 920840 w 7463307"/>
                <a:gd name="connsiteY6" fmla="*/ 388990 h 693397"/>
                <a:gd name="connsiteX7" fmla="*/ 1101144 w 7463307"/>
                <a:gd name="connsiteY7" fmla="*/ 363232 h 693397"/>
                <a:gd name="connsiteX8" fmla="*/ 1262130 w 7463307"/>
                <a:gd name="connsiteY8" fmla="*/ 285959 h 693397"/>
                <a:gd name="connsiteX9" fmla="*/ 1390918 w 7463307"/>
                <a:gd name="connsiteY9" fmla="*/ 221564 h 693397"/>
                <a:gd name="connsiteX10" fmla="*/ 1429555 w 7463307"/>
                <a:gd name="connsiteY10" fmla="*/ 170049 h 693397"/>
                <a:gd name="connsiteX11" fmla="*/ 1526147 w 7463307"/>
                <a:gd name="connsiteY11" fmla="*/ 131412 h 693397"/>
                <a:gd name="connsiteX12" fmla="*/ 1558344 w 7463307"/>
                <a:gd name="connsiteY12" fmla="*/ 124973 h 693397"/>
                <a:gd name="connsiteX13" fmla="*/ 1809482 w 7463307"/>
                <a:gd name="connsiteY13" fmla="*/ 131412 h 693397"/>
                <a:gd name="connsiteX14" fmla="*/ 2427668 w 7463307"/>
                <a:gd name="connsiteY14" fmla="*/ 79897 h 693397"/>
                <a:gd name="connsiteX15" fmla="*/ 2517820 w 7463307"/>
                <a:gd name="connsiteY15" fmla="*/ 112094 h 693397"/>
                <a:gd name="connsiteX16" fmla="*/ 2730321 w 7463307"/>
                <a:gd name="connsiteY16" fmla="*/ 105654 h 693397"/>
                <a:gd name="connsiteX17" fmla="*/ 2917065 w 7463307"/>
                <a:gd name="connsiteY17" fmla="*/ 54139 h 693397"/>
                <a:gd name="connsiteX18" fmla="*/ 3400023 w 7463307"/>
                <a:gd name="connsiteY18" fmla="*/ 9063 h 693397"/>
                <a:gd name="connsiteX19" fmla="*/ 3483735 w 7463307"/>
                <a:gd name="connsiteY19" fmla="*/ 2623 h 693397"/>
                <a:gd name="connsiteX20" fmla="*/ 3541690 w 7463307"/>
                <a:gd name="connsiteY20" fmla="*/ 41260 h 693397"/>
                <a:gd name="connsiteX21" fmla="*/ 3528811 w 7463307"/>
                <a:gd name="connsiteY21" fmla="*/ 118533 h 693397"/>
                <a:gd name="connsiteX22" fmla="*/ 3664040 w 7463307"/>
                <a:gd name="connsiteY22" fmla="*/ 228004 h 693397"/>
                <a:gd name="connsiteX23" fmla="*/ 3760631 w 7463307"/>
                <a:gd name="connsiteY23" fmla="*/ 298838 h 693397"/>
                <a:gd name="connsiteX24" fmla="*/ 3844344 w 7463307"/>
                <a:gd name="connsiteY24" fmla="*/ 324595 h 693397"/>
                <a:gd name="connsiteX25" fmla="*/ 3947375 w 7463307"/>
                <a:gd name="connsiteY25" fmla="*/ 337474 h 693397"/>
                <a:gd name="connsiteX26" fmla="*/ 4069724 w 7463307"/>
                <a:gd name="connsiteY26" fmla="*/ 311716 h 693397"/>
                <a:gd name="connsiteX27" fmla="*/ 4217831 w 7463307"/>
                <a:gd name="connsiteY27" fmla="*/ 266640 h 693397"/>
                <a:gd name="connsiteX28" fmla="*/ 4365938 w 7463307"/>
                <a:gd name="connsiteY28" fmla="*/ 279519 h 693397"/>
                <a:gd name="connsiteX29" fmla="*/ 4559121 w 7463307"/>
                <a:gd name="connsiteY29" fmla="*/ 279519 h 693397"/>
                <a:gd name="connsiteX30" fmla="*/ 4662152 w 7463307"/>
                <a:gd name="connsiteY30" fmla="*/ 324595 h 693397"/>
                <a:gd name="connsiteX31" fmla="*/ 4707228 w 7463307"/>
                <a:gd name="connsiteY31" fmla="*/ 324595 h 693397"/>
                <a:gd name="connsiteX32" fmla="*/ 4765183 w 7463307"/>
                <a:gd name="connsiteY32" fmla="*/ 285959 h 693397"/>
                <a:gd name="connsiteX33" fmla="*/ 4932609 w 7463307"/>
                <a:gd name="connsiteY33" fmla="*/ 298838 h 693397"/>
                <a:gd name="connsiteX34" fmla="*/ 5080716 w 7463307"/>
                <a:gd name="connsiteY34" fmla="*/ 292398 h 693397"/>
                <a:gd name="connsiteX35" fmla="*/ 5170868 w 7463307"/>
                <a:gd name="connsiteY35" fmla="*/ 234443 h 693397"/>
                <a:gd name="connsiteX36" fmla="*/ 5222383 w 7463307"/>
                <a:gd name="connsiteY36" fmla="*/ 189367 h 693397"/>
                <a:gd name="connsiteX37" fmla="*/ 5306096 w 7463307"/>
                <a:gd name="connsiteY37" fmla="*/ 189367 h 693397"/>
                <a:gd name="connsiteX38" fmla="*/ 5357611 w 7463307"/>
                <a:gd name="connsiteY38" fmla="*/ 337474 h 693397"/>
                <a:gd name="connsiteX39" fmla="*/ 5434885 w 7463307"/>
                <a:gd name="connsiteY39" fmla="*/ 472702 h 693397"/>
                <a:gd name="connsiteX40" fmla="*/ 5576552 w 7463307"/>
                <a:gd name="connsiteY40" fmla="*/ 549976 h 693397"/>
                <a:gd name="connsiteX41" fmla="*/ 5763296 w 7463307"/>
                <a:gd name="connsiteY41" fmla="*/ 517778 h 693397"/>
                <a:gd name="connsiteX42" fmla="*/ 5847009 w 7463307"/>
                <a:gd name="connsiteY42" fmla="*/ 556415 h 693397"/>
                <a:gd name="connsiteX43" fmla="*/ 5917842 w 7463307"/>
                <a:gd name="connsiteY43" fmla="*/ 601491 h 693397"/>
                <a:gd name="connsiteX44" fmla="*/ 6117465 w 7463307"/>
                <a:gd name="connsiteY44" fmla="*/ 607931 h 693397"/>
                <a:gd name="connsiteX45" fmla="*/ 6194738 w 7463307"/>
                <a:gd name="connsiteY45" fmla="*/ 582173 h 693397"/>
                <a:gd name="connsiteX46" fmla="*/ 6201178 w 7463307"/>
                <a:gd name="connsiteY46" fmla="*/ 459823 h 693397"/>
                <a:gd name="connsiteX47" fmla="*/ 6265572 w 7463307"/>
                <a:gd name="connsiteY47" fmla="*/ 427626 h 693397"/>
                <a:gd name="connsiteX48" fmla="*/ 6342845 w 7463307"/>
                <a:gd name="connsiteY48" fmla="*/ 414747 h 693397"/>
                <a:gd name="connsiteX49" fmla="*/ 6478073 w 7463307"/>
                <a:gd name="connsiteY49" fmla="*/ 485581 h 693397"/>
                <a:gd name="connsiteX50" fmla="*/ 6490952 w 7463307"/>
                <a:gd name="connsiteY50" fmla="*/ 556415 h 693397"/>
                <a:gd name="connsiteX51" fmla="*/ 6561786 w 7463307"/>
                <a:gd name="connsiteY51" fmla="*/ 595052 h 693397"/>
                <a:gd name="connsiteX52" fmla="*/ 6664817 w 7463307"/>
                <a:gd name="connsiteY52" fmla="*/ 633688 h 693397"/>
                <a:gd name="connsiteX53" fmla="*/ 6780727 w 7463307"/>
                <a:gd name="connsiteY53" fmla="*/ 665885 h 693397"/>
                <a:gd name="connsiteX54" fmla="*/ 6870879 w 7463307"/>
                <a:gd name="connsiteY54" fmla="*/ 665885 h 693397"/>
                <a:gd name="connsiteX55" fmla="*/ 7018986 w 7463307"/>
                <a:gd name="connsiteY55" fmla="*/ 640128 h 693397"/>
                <a:gd name="connsiteX56" fmla="*/ 7173533 w 7463307"/>
                <a:gd name="connsiteY56" fmla="*/ 640128 h 693397"/>
                <a:gd name="connsiteX57" fmla="*/ 7334518 w 7463307"/>
                <a:gd name="connsiteY57" fmla="*/ 691643 h 693397"/>
                <a:gd name="connsiteX58" fmla="*/ 7463307 w 7463307"/>
                <a:gd name="connsiteY58" fmla="*/ 678764 h 693397"/>
                <a:gd name="connsiteX0" fmla="*/ 0 w 7566338"/>
                <a:gd name="connsiteY0" fmla="*/ 562854 h 691891"/>
                <a:gd name="connsiteX1" fmla="*/ 193183 w 7566338"/>
                <a:gd name="connsiteY1" fmla="*/ 517778 h 691891"/>
                <a:gd name="connsiteX2" fmla="*/ 302654 w 7566338"/>
                <a:gd name="connsiteY2" fmla="*/ 511339 h 691891"/>
                <a:gd name="connsiteX3" fmla="*/ 386366 w 7566338"/>
                <a:gd name="connsiteY3" fmla="*/ 504900 h 691891"/>
                <a:gd name="connsiteX4" fmla="*/ 495837 w 7566338"/>
                <a:gd name="connsiteY4" fmla="*/ 479142 h 691891"/>
                <a:gd name="connsiteX5" fmla="*/ 734096 w 7566338"/>
                <a:gd name="connsiteY5" fmla="*/ 453384 h 691891"/>
                <a:gd name="connsiteX6" fmla="*/ 920840 w 7566338"/>
                <a:gd name="connsiteY6" fmla="*/ 388990 h 691891"/>
                <a:gd name="connsiteX7" fmla="*/ 1101144 w 7566338"/>
                <a:gd name="connsiteY7" fmla="*/ 363232 h 691891"/>
                <a:gd name="connsiteX8" fmla="*/ 1262130 w 7566338"/>
                <a:gd name="connsiteY8" fmla="*/ 285959 h 691891"/>
                <a:gd name="connsiteX9" fmla="*/ 1390918 w 7566338"/>
                <a:gd name="connsiteY9" fmla="*/ 221564 h 691891"/>
                <a:gd name="connsiteX10" fmla="*/ 1429555 w 7566338"/>
                <a:gd name="connsiteY10" fmla="*/ 170049 h 691891"/>
                <a:gd name="connsiteX11" fmla="*/ 1526147 w 7566338"/>
                <a:gd name="connsiteY11" fmla="*/ 131412 h 691891"/>
                <a:gd name="connsiteX12" fmla="*/ 1558344 w 7566338"/>
                <a:gd name="connsiteY12" fmla="*/ 124973 h 691891"/>
                <a:gd name="connsiteX13" fmla="*/ 1809482 w 7566338"/>
                <a:gd name="connsiteY13" fmla="*/ 131412 h 691891"/>
                <a:gd name="connsiteX14" fmla="*/ 2427668 w 7566338"/>
                <a:gd name="connsiteY14" fmla="*/ 79897 h 691891"/>
                <a:gd name="connsiteX15" fmla="*/ 2517820 w 7566338"/>
                <a:gd name="connsiteY15" fmla="*/ 112094 h 691891"/>
                <a:gd name="connsiteX16" fmla="*/ 2730321 w 7566338"/>
                <a:gd name="connsiteY16" fmla="*/ 105654 h 691891"/>
                <a:gd name="connsiteX17" fmla="*/ 2917065 w 7566338"/>
                <a:gd name="connsiteY17" fmla="*/ 54139 h 691891"/>
                <a:gd name="connsiteX18" fmla="*/ 3400023 w 7566338"/>
                <a:gd name="connsiteY18" fmla="*/ 9063 h 691891"/>
                <a:gd name="connsiteX19" fmla="*/ 3483735 w 7566338"/>
                <a:gd name="connsiteY19" fmla="*/ 2623 h 691891"/>
                <a:gd name="connsiteX20" fmla="*/ 3541690 w 7566338"/>
                <a:gd name="connsiteY20" fmla="*/ 41260 h 691891"/>
                <a:gd name="connsiteX21" fmla="*/ 3528811 w 7566338"/>
                <a:gd name="connsiteY21" fmla="*/ 118533 h 691891"/>
                <a:gd name="connsiteX22" fmla="*/ 3664040 w 7566338"/>
                <a:gd name="connsiteY22" fmla="*/ 228004 h 691891"/>
                <a:gd name="connsiteX23" fmla="*/ 3760631 w 7566338"/>
                <a:gd name="connsiteY23" fmla="*/ 298838 h 691891"/>
                <a:gd name="connsiteX24" fmla="*/ 3844344 w 7566338"/>
                <a:gd name="connsiteY24" fmla="*/ 324595 h 691891"/>
                <a:gd name="connsiteX25" fmla="*/ 3947375 w 7566338"/>
                <a:gd name="connsiteY25" fmla="*/ 337474 h 691891"/>
                <a:gd name="connsiteX26" fmla="*/ 4069724 w 7566338"/>
                <a:gd name="connsiteY26" fmla="*/ 311716 h 691891"/>
                <a:gd name="connsiteX27" fmla="*/ 4217831 w 7566338"/>
                <a:gd name="connsiteY27" fmla="*/ 266640 h 691891"/>
                <a:gd name="connsiteX28" fmla="*/ 4365938 w 7566338"/>
                <a:gd name="connsiteY28" fmla="*/ 279519 h 691891"/>
                <a:gd name="connsiteX29" fmla="*/ 4559121 w 7566338"/>
                <a:gd name="connsiteY29" fmla="*/ 279519 h 691891"/>
                <a:gd name="connsiteX30" fmla="*/ 4662152 w 7566338"/>
                <a:gd name="connsiteY30" fmla="*/ 324595 h 691891"/>
                <a:gd name="connsiteX31" fmla="*/ 4707228 w 7566338"/>
                <a:gd name="connsiteY31" fmla="*/ 324595 h 691891"/>
                <a:gd name="connsiteX32" fmla="*/ 4765183 w 7566338"/>
                <a:gd name="connsiteY32" fmla="*/ 285959 h 691891"/>
                <a:gd name="connsiteX33" fmla="*/ 4932609 w 7566338"/>
                <a:gd name="connsiteY33" fmla="*/ 298838 h 691891"/>
                <a:gd name="connsiteX34" fmla="*/ 5080716 w 7566338"/>
                <a:gd name="connsiteY34" fmla="*/ 292398 h 691891"/>
                <a:gd name="connsiteX35" fmla="*/ 5170868 w 7566338"/>
                <a:gd name="connsiteY35" fmla="*/ 234443 h 691891"/>
                <a:gd name="connsiteX36" fmla="*/ 5222383 w 7566338"/>
                <a:gd name="connsiteY36" fmla="*/ 189367 h 691891"/>
                <a:gd name="connsiteX37" fmla="*/ 5306096 w 7566338"/>
                <a:gd name="connsiteY37" fmla="*/ 189367 h 691891"/>
                <a:gd name="connsiteX38" fmla="*/ 5357611 w 7566338"/>
                <a:gd name="connsiteY38" fmla="*/ 337474 h 691891"/>
                <a:gd name="connsiteX39" fmla="*/ 5434885 w 7566338"/>
                <a:gd name="connsiteY39" fmla="*/ 472702 h 691891"/>
                <a:gd name="connsiteX40" fmla="*/ 5576552 w 7566338"/>
                <a:gd name="connsiteY40" fmla="*/ 549976 h 691891"/>
                <a:gd name="connsiteX41" fmla="*/ 5763296 w 7566338"/>
                <a:gd name="connsiteY41" fmla="*/ 517778 h 691891"/>
                <a:gd name="connsiteX42" fmla="*/ 5847009 w 7566338"/>
                <a:gd name="connsiteY42" fmla="*/ 556415 h 691891"/>
                <a:gd name="connsiteX43" fmla="*/ 5917842 w 7566338"/>
                <a:gd name="connsiteY43" fmla="*/ 601491 h 691891"/>
                <a:gd name="connsiteX44" fmla="*/ 6117465 w 7566338"/>
                <a:gd name="connsiteY44" fmla="*/ 607931 h 691891"/>
                <a:gd name="connsiteX45" fmla="*/ 6194738 w 7566338"/>
                <a:gd name="connsiteY45" fmla="*/ 582173 h 691891"/>
                <a:gd name="connsiteX46" fmla="*/ 6201178 w 7566338"/>
                <a:gd name="connsiteY46" fmla="*/ 459823 h 691891"/>
                <a:gd name="connsiteX47" fmla="*/ 6265572 w 7566338"/>
                <a:gd name="connsiteY47" fmla="*/ 427626 h 691891"/>
                <a:gd name="connsiteX48" fmla="*/ 6342845 w 7566338"/>
                <a:gd name="connsiteY48" fmla="*/ 414747 h 691891"/>
                <a:gd name="connsiteX49" fmla="*/ 6478073 w 7566338"/>
                <a:gd name="connsiteY49" fmla="*/ 485581 h 691891"/>
                <a:gd name="connsiteX50" fmla="*/ 6490952 w 7566338"/>
                <a:gd name="connsiteY50" fmla="*/ 556415 h 691891"/>
                <a:gd name="connsiteX51" fmla="*/ 6561786 w 7566338"/>
                <a:gd name="connsiteY51" fmla="*/ 595052 h 691891"/>
                <a:gd name="connsiteX52" fmla="*/ 6664817 w 7566338"/>
                <a:gd name="connsiteY52" fmla="*/ 633688 h 691891"/>
                <a:gd name="connsiteX53" fmla="*/ 6780727 w 7566338"/>
                <a:gd name="connsiteY53" fmla="*/ 665885 h 691891"/>
                <a:gd name="connsiteX54" fmla="*/ 6870879 w 7566338"/>
                <a:gd name="connsiteY54" fmla="*/ 665885 h 691891"/>
                <a:gd name="connsiteX55" fmla="*/ 7018986 w 7566338"/>
                <a:gd name="connsiteY55" fmla="*/ 640128 h 691891"/>
                <a:gd name="connsiteX56" fmla="*/ 7173533 w 7566338"/>
                <a:gd name="connsiteY56" fmla="*/ 640128 h 691891"/>
                <a:gd name="connsiteX57" fmla="*/ 7334518 w 7566338"/>
                <a:gd name="connsiteY57" fmla="*/ 691643 h 691891"/>
                <a:gd name="connsiteX58" fmla="*/ 7566338 w 7566338"/>
                <a:gd name="connsiteY58" fmla="*/ 659445 h 691891"/>
                <a:gd name="connsiteX0" fmla="*/ 0 w 7720885"/>
                <a:gd name="connsiteY0" fmla="*/ 562854 h 691662"/>
                <a:gd name="connsiteX1" fmla="*/ 193183 w 7720885"/>
                <a:gd name="connsiteY1" fmla="*/ 517778 h 691662"/>
                <a:gd name="connsiteX2" fmla="*/ 302654 w 7720885"/>
                <a:gd name="connsiteY2" fmla="*/ 511339 h 691662"/>
                <a:gd name="connsiteX3" fmla="*/ 386366 w 7720885"/>
                <a:gd name="connsiteY3" fmla="*/ 504900 h 691662"/>
                <a:gd name="connsiteX4" fmla="*/ 495837 w 7720885"/>
                <a:gd name="connsiteY4" fmla="*/ 479142 h 691662"/>
                <a:gd name="connsiteX5" fmla="*/ 734096 w 7720885"/>
                <a:gd name="connsiteY5" fmla="*/ 453384 h 691662"/>
                <a:gd name="connsiteX6" fmla="*/ 920840 w 7720885"/>
                <a:gd name="connsiteY6" fmla="*/ 388990 h 691662"/>
                <a:gd name="connsiteX7" fmla="*/ 1101144 w 7720885"/>
                <a:gd name="connsiteY7" fmla="*/ 363232 h 691662"/>
                <a:gd name="connsiteX8" fmla="*/ 1262130 w 7720885"/>
                <a:gd name="connsiteY8" fmla="*/ 285959 h 691662"/>
                <a:gd name="connsiteX9" fmla="*/ 1390918 w 7720885"/>
                <a:gd name="connsiteY9" fmla="*/ 221564 h 691662"/>
                <a:gd name="connsiteX10" fmla="*/ 1429555 w 7720885"/>
                <a:gd name="connsiteY10" fmla="*/ 170049 h 691662"/>
                <a:gd name="connsiteX11" fmla="*/ 1526147 w 7720885"/>
                <a:gd name="connsiteY11" fmla="*/ 131412 h 691662"/>
                <a:gd name="connsiteX12" fmla="*/ 1558344 w 7720885"/>
                <a:gd name="connsiteY12" fmla="*/ 124973 h 691662"/>
                <a:gd name="connsiteX13" fmla="*/ 1809482 w 7720885"/>
                <a:gd name="connsiteY13" fmla="*/ 131412 h 691662"/>
                <a:gd name="connsiteX14" fmla="*/ 2427668 w 7720885"/>
                <a:gd name="connsiteY14" fmla="*/ 79897 h 691662"/>
                <a:gd name="connsiteX15" fmla="*/ 2517820 w 7720885"/>
                <a:gd name="connsiteY15" fmla="*/ 112094 h 691662"/>
                <a:gd name="connsiteX16" fmla="*/ 2730321 w 7720885"/>
                <a:gd name="connsiteY16" fmla="*/ 105654 h 691662"/>
                <a:gd name="connsiteX17" fmla="*/ 2917065 w 7720885"/>
                <a:gd name="connsiteY17" fmla="*/ 54139 h 691662"/>
                <a:gd name="connsiteX18" fmla="*/ 3400023 w 7720885"/>
                <a:gd name="connsiteY18" fmla="*/ 9063 h 691662"/>
                <a:gd name="connsiteX19" fmla="*/ 3483735 w 7720885"/>
                <a:gd name="connsiteY19" fmla="*/ 2623 h 691662"/>
                <a:gd name="connsiteX20" fmla="*/ 3541690 w 7720885"/>
                <a:gd name="connsiteY20" fmla="*/ 41260 h 691662"/>
                <a:gd name="connsiteX21" fmla="*/ 3528811 w 7720885"/>
                <a:gd name="connsiteY21" fmla="*/ 118533 h 691662"/>
                <a:gd name="connsiteX22" fmla="*/ 3664040 w 7720885"/>
                <a:gd name="connsiteY22" fmla="*/ 228004 h 691662"/>
                <a:gd name="connsiteX23" fmla="*/ 3760631 w 7720885"/>
                <a:gd name="connsiteY23" fmla="*/ 298838 h 691662"/>
                <a:gd name="connsiteX24" fmla="*/ 3844344 w 7720885"/>
                <a:gd name="connsiteY24" fmla="*/ 324595 h 691662"/>
                <a:gd name="connsiteX25" fmla="*/ 3947375 w 7720885"/>
                <a:gd name="connsiteY25" fmla="*/ 337474 h 691662"/>
                <a:gd name="connsiteX26" fmla="*/ 4069724 w 7720885"/>
                <a:gd name="connsiteY26" fmla="*/ 311716 h 691662"/>
                <a:gd name="connsiteX27" fmla="*/ 4217831 w 7720885"/>
                <a:gd name="connsiteY27" fmla="*/ 266640 h 691662"/>
                <a:gd name="connsiteX28" fmla="*/ 4365938 w 7720885"/>
                <a:gd name="connsiteY28" fmla="*/ 279519 h 691662"/>
                <a:gd name="connsiteX29" fmla="*/ 4559121 w 7720885"/>
                <a:gd name="connsiteY29" fmla="*/ 279519 h 691662"/>
                <a:gd name="connsiteX30" fmla="*/ 4662152 w 7720885"/>
                <a:gd name="connsiteY30" fmla="*/ 324595 h 691662"/>
                <a:gd name="connsiteX31" fmla="*/ 4707228 w 7720885"/>
                <a:gd name="connsiteY31" fmla="*/ 324595 h 691662"/>
                <a:gd name="connsiteX32" fmla="*/ 4765183 w 7720885"/>
                <a:gd name="connsiteY32" fmla="*/ 285959 h 691662"/>
                <a:gd name="connsiteX33" fmla="*/ 4932609 w 7720885"/>
                <a:gd name="connsiteY33" fmla="*/ 298838 h 691662"/>
                <a:gd name="connsiteX34" fmla="*/ 5080716 w 7720885"/>
                <a:gd name="connsiteY34" fmla="*/ 292398 h 691662"/>
                <a:gd name="connsiteX35" fmla="*/ 5170868 w 7720885"/>
                <a:gd name="connsiteY35" fmla="*/ 234443 h 691662"/>
                <a:gd name="connsiteX36" fmla="*/ 5222383 w 7720885"/>
                <a:gd name="connsiteY36" fmla="*/ 189367 h 691662"/>
                <a:gd name="connsiteX37" fmla="*/ 5306096 w 7720885"/>
                <a:gd name="connsiteY37" fmla="*/ 189367 h 691662"/>
                <a:gd name="connsiteX38" fmla="*/ 5357611 w 7720885"/>
                <a:gd name="connsiteY38" fmla="*/ 337474 h 691662"/>
                <a:gd name="connsiteX39" fmla="*/ 5434885 w 7720885"/>
                <a:gd name="connsiteY39" fmla="*/ 472702 h 691662"/>
                <a:gd name="connsiteX40" fmla="*/ 5576552 w 7720885"/>
                <a:gd name="connsiteY40" fmla="*/ 549976 h 691662"/>
                <a:gd name="connsiteX41" fmla="*/ 5763296 w 7720885"/>
                <a:gd name="connsiteY41" fmla="*/ 517778 h 691662"/>
                <a:gd name="connsiteX42" fmla="*/ 5847009 w 7720885"/>
                <a:gd name="connsiteY42" fmla="*/ 556415 h 691662"/>
                <a:gd name="connsiteX43" fmla="*/ 5917842 w 7720885"/>
                <a:gd name="connsiteY43" fmla="*/ 601491 h 691662"/>
                <a:gd name="connsiteX44" fmla="*/ 6117465 w 7720885"/>
                <a:gd name="connsiteY44" fmla="*/ 607931 h 691662"/>
                <a:gd name="connsiteX45" fmla="*/ 6194738 w 7720885"/>
                <a:gd name="connsiteY45" fmla="*/ 582173 h 691662"/>
                <a:gd name="connsiteX46" fmla="*/ 6201178 w 7720885"/>
                <a:gd name="connsiteY46" fmla="*/ 459823 h 691662"/>
                <a:gd name="connsiteX47" fmla="*/ 6265572 w 7720885"/>
                <a:gd name="connsiteY47" fmla="*/ 427626 h 691662"/>
                <a:gd name="connsiteX48" fmla="*/ 6342845 w 7720885"/>
                <a:gd name="connsiteY48" fmla="*/ 414747 h 691662"/>
                <a:gd name="connsiteX49" fmla="*/ 6478073 w 7720885"/>
                <a:gd name="connsiteY49" fmla="*/ 485581 h 691662"/>
                <a:gd name="connsiteX50" fmla="*/ 6490952 w 7720885"/>
                <a:gd name="connsiteY50" fmla="*/ 556415 h 691662"/>
                <a:gd name="connsiteX51" fmla="*/ 6561786 w 7720885"/>
                <a:gd name="connsiteY51" fmla="*/ 595052 h 691662"/>
                <a:gd name="connsiteX52" fmla="*/ 6664817 w 7720885"/>
                <a:gd name="connsiteY52" fmla="*/ 633688 h 691662"/>
                <a:gd name="connsiteX53" fmla="*/ 6780727 w 7720885"/>
                <a:gd name="connsiteY53" fmla="*/ 665885 h 691662"/>
                <a:gd name="connsiteX54" fmla="*/ 6870879 w 7720885"/>
                <a:gd name="connsiteY54" fmla="*/ 665885 h 691662"/>
                <a:gd name="connsiteX55" fmla="*/ 7018986 w 7720885"/>
                <a:gd name="connsiteY55" fmla="*/ 640128 h 691662"/>
                <a:gd name="connsiteX56" fmla="*/ 7173533 w 7720885"/>
                <a:gd name="connsiteY56" fmla="*/ 640128 h 691662"/>
                <a:gd name="connsiteX57" fmla="*/ 7334518 w 7720885"/>
                <a:gd name="connsiteY57" fmla="*/ 691643 h 691662"/>
                <a:gd name="connsiteX58" fmla="*/ 7720885 w 7720885"/>
                <a:gd name="connsiteY58" fmla="*/ 633688 h 691662"/>
                <a:gd name="connsiteX0" fmla="*/ 0 w 7720885"/>
                <a:gd name="connsiteY0" fmla="*/ 562854 h 678789"/>
                <a:gd name="connsiteX1" fmla="*/ 193183 w 7720885"/>
                <a:gd name="connsiteY1" fmla="*/ 517778 h 678789"/>
                <a:gd name="connsiteX2" fmla="*/ 302654 w 7720885"/>
                <a:gd name="connsiteY2" fmla="*/ 511339 h 678789"/>
                <a:gd name="connsiteX3" fmla="*/ 386366 w 7720885"/>
                <a:gd name="connsiteY3" fmla="*/ 504900 h 678789"/>
                <a:gd name="connsiteX4" fmla="*/ 495837 w 7720885"/>
                <a:gd name="connsiteY4" fmla="*/ 479142 h 678789"/>
                <a:gd name="connsiteX5" fmla="*/ 734096 w 7720885"/>
                <a:gd name="connsiteY5" fmla="*/ 453384 h 678789"/>
                <a:gd name="connsiteX6" fmla="*/ 920840 w 7720885"/>
                <a:gd name="connsiteY6" fmla="*/ 388990 h 678789"/>
                <a:gd name="connsiteX7" fmla="*/ 1101144 w 7720885"/>
                <a:gd name="connsiteY7" fmla="*/ 363232 h 678789"/>
                <a:gd name="connsiteX8" fmla="*/ 1262130 w 7720885"/>
                <a:gd name="connsiteY8" fmla="*/ 285959 h 678789"/>
                <a:gd name="connsiteX9" fmla="*/ 1390918 w 7720885"/>
                <a:gd name="connsiteY9" fmla="*/ 221564 h 678789"/>
                <a:gd name="connsiteX10" fmla="*/ 1429555 w 7720885"/>
                <a:gd name="connsiteY10" fmla="*/ 170049 h 678789"/>
                <a:gd name="connsiteX11" fmla="*/ 1526147 w 7720885"/>
                <a:gd name="connsiteY11" fmla="*/ 131412 h 678789"/>
                <a:gd name="connsiteX12" fmla="*/ 1558344 w 7720885"/>
                <a:gd name="connsiteY12" fmla="*/ 124973 h 678789"/>
                <a:gd name="connsiteX13" fmla="*/ 1809482 w 7720885"/>
                <a:gd name="connsiteY13" fmla="*/ 131412 h 678789"/>
                <a:gd name="connsiteX14" fmla="*/ 2427668 w 7720885"/>
                <a:gd name="connsiteY14" fmla="*/ 79897 h 678789"/>
                <a:gd name="connsiteX15" fmla="*/ 2517820 w 7720885"/>
                <a:gd name="connsiteY15" fmla="*/ 112094 h 678789"/>
                <a:gd name="connsiteX16" fmla="*/ 2730321 w 7720885"/>
                <a:gd name="connsiteY16" fmla="*/ 105654 h 678789"/>
                <a:gd name="connsiteX17" fmla="*/ 2917065 w 7720885"/>
                <a:gd name="connsiteY17" fmla="*/ 54139 h 678789"/>
                <a:gd name="connsiteX18" fmla="*/ 3400023 w 7720885"/>
                <a:gd name="connsiteY18" fmla="*/ 9063 h 678789"/>
                <a:gd name="connsiteX19" fmla="*/ 3483735 w 7720885"/>
                <a:gd name="connsiteY19" fmla="*/ 2623 h 678789"/>
                <a:gd name="connsiteX20" fmla="*/ 3541690 w 7720885"/>
                <a:gd name="connsiteY20" fmla="*/ 41260 h 678789"/>
                <a:gd name="connsiteX21" fmla="*/ 3528811 w 7720885"/>
                <a:gd name="connsiteY21" fmla="*/ 118533 h 678789"/>
                <a:gd name="connsiteX22" fmla="*/ 3664040 w 7720885"/>
                <a:gd name="connsiteY22" fmla="*/ 228004 h 678789"/>
                <a:gd name="connsiteX23" fmla="*/ 3760631 w 7720885"/>
                <a:gd name="connsiteY23" fmla="*/ 298838 h 678789"/>
                <a:gd name="connsiteX24" fmla="*/ 3844344 w 7720885"/>
                <a:gd name="connsiteY24" fmla="*/ 324595 h 678789"/>
                <a:gd name="connsiteX25" fmla="*/ 3947375 w 7720885"/>
                <a:gd name="connsiteY25" fmla="*/ 337474 h 678789"/>
                <a:gd name="connsiteX26" fmla="*/ 4069724 w 7720885"/>
                <a:gd name="connsiteY26" fmla="*/ 311716 h 678789"/>
                <a:gd name="connsiteX27" fmla="*/ 4217831 w 7720885"/>
                <a:gd name="connsiteY27" fmla="*/ 266640 h 678789"/>
                <a:gd name="connsiteX28" fmla="*/ 4365938 w 7720885"/>
                <a:gd name="connsiteY28" fmla="*/ 279519 h 678789"/>
                <a:gd name="connsiteX29" fmla="*/ 4559121 w 7720885"/>
                <a:gd name="connsiteY29" fmla="*/ 279519 h 678789"/>
                <a:gd name="connsiteX30" fmla="*/ 4662152 w 7720885"/>
                <a:gd name="connsiteY30" fmla="*/ 324595 h 678789"/>
                <a:gd name="connsiteX31" fmla="*/ 4707228 w 7720885"/>
                <a:gd name="connsiteY31" fmla="*/ 324595 h 678789"/>
                <a:gd name="connsiteX32" fmla="*/ 4765183 w 7720885"/>
                <a:gd name="connsiteY32" fmla="*/ 285959 h 678789"/>
                <a:gd name="connsiteX33" fmla="*/ 4932609 w 7720885"/>
                <a:gd name="connsiteY33" fmla="*/ 298838 h 678789"/>
                <a:gd name="connsiteX34" fmla="*/ 5080716 w 7720885"/>
                <a:gd name="connsiteY34" fmla="*/ 292398 h 678789"/>
                <a:gd name="connsiteX35" fmla="*/ 5170868 w 7720885"/>
                <a:gd name="connsiteY35" fmla="*/ 234443 h 678789"/>
                <a:gd name="connsiteX36" fmla="*/ 5222383 w 7720885"/>
                <a:gd name="connsiteY36" fmla="*/ 189367 h 678789"/>
                <a:gd name="connsiteX37" fmla="*/ 5306096 w 7720885"/>
                <a:gd name="connsiteY37" fmla="*/ 189367 h 678789"/>
                <a:gd name="connsiteX38" fmla="*/ 5357611 w 7720885"/>
                <a:gd name="connsiteY38" fmla="*/ 337474 h 678789"/>
                <a:gd name="connsiteX39" fmla="*/ 5434885 w 7720885"/>
                <a:gd name="connsiteY39" fmla="*/ 472702 h 678789"/>
                <a:gd name="connsiteX40" fmla="*/ 5576552 w 7720885"/>
                <a:gd name="connsiteY40" fmla="*/ 549976 h 678789"/>
                <a:gd name="connsiteX41" fmla="*/ 5763296 w 7720885"/>
                <a:gd name="connsiteY41" fmla="*/ 517778 h 678789"/>
                <a:gd name="connsiteX42" fmla="*/ 5847009 w 7720885"/>
                <a:gd name="connsiteY42" fmla="*/ 556415 h 678789"/>
                <a:gd name="connsiteX43" fmla="*/ 5917842 w 7720885"/>
                <a:gd name="connsiteY43" fmla="*/ 601491 h 678789"/>
                <a:gd name="connsiteX44" fmla="*/ 6117465 w 7720885"/>
                <a:gd name="connsiteY44" fmla="*/ 607931 h 678789"/>
                <a:gd name="connsiteX45" fmla="*/ 6194738 w 7720885"/>
                <a:gd name="connsiteY45" fmla="*/ 582173 h 678789"/>
                <a:gd name="connsiteX46" fmla="*/ 6201178 w 7720885"/>
                <a:gd name="connsiteY46" fmla="*/ 459823 h 678789"/>
                <a:gd name="connsiteX47" fmla="*/ 6265572 w 7720885"/>
                <a:gd name="connsiteY47" fmla="*/ 427626 h 678789"/>
                <a:gd name="connsiteX48" fmla="*/ 6342845 w 7720885"/>
                <a:gd name="connsiteY48" fmla="*/ 414747 h 678789"/>
                <a:gd name="connsiteX49" fmla="*/ 6478073 w 7720885"/>
                <a:gd name="connsiteY49" fmla="*/ 485581 h 678789"/>
                <a:gd name="connsiteX50" fmla="*/ 6490952 w 7720885"/>
                <a:gd name="connsiteY50" fmla="*/ 556415 h 678789"/>
                <a:gd name="connsiteX51" fmla="*/ 6561786 w 7720885"/>
                <a:gd name="connsiteY51" fmla="*/ 595052 h 678789"/>
                <a:gd name="connsiteX52" fmla="*/ 6664817 w 7720885"/>
                <a:gd name="connsiteY52" fmla="*/ 633688 h 678789"/>
                <a:gd name="connsiteX53" fmla="*/ 6780727 w 7720885"/>
                <a:gd name="connsiteY53" fmla="*/ 665885 h 678789"/>
                <a:gd name="connsiteX54" fmla="*/ 6870879 w 7720885"/>
                <a:gd name="connsiteY54" fmla="*/ 665885 h 678789"/>
                <a:gd name="connsiteX55" fmla="*/ 7018986 w 7720885"/>
                <a:gd name="connsiteY55" fmla="*/ 640128 h 678789"/>
                <a:gd name="connsiteX56" fmla="*/ 7173533 w 7720885"/>
                <a:gd name="connsiteY56" fmla="*/ 640128 h 678789"/>
                <a:gd name="connsiteX57" fmla="*/ 7411791 w 7720885"/>
                <a:gd name="connsiteY57" fmla="*/ 678764 h 678789"/>
                <a:gd name="connsiteX58" fmla="*/ 7720885 w 7720885"/>
                <a:gd name="connsiteY58" fmla="*/ 633688 h 678789"/>
                <a:gd name="connsiteX0" fmla="*/ 0 w 7727324"/>
                <a:gd name="connsiteY0" fmla="*/ 562854 h 678789"/>
                <a:gd name="connsiteX1" fmla="*/ 193183 w 7727324"/>
                <a:gd name="connsiteY1" fmla="*/ 517778 h 678789"/>
                <a:gd name="connsiteX2" fmla="*/ 302654 w 7727324"/>
                <a:gd name="connsiteY2" fmla="*/ 511339 h 678789"/>
                <a:gd name="connsiteX3" fmla="*/ 386366 w 7727324"/>
                <a:gd name="connsiteY3" fmla="*/ 504900 h 678789"/>
                <a:gd name="connsiteX4" fmla="*/ 495837 w 7727324"/>
                <a:gd name="connsiteY4" fmla="*/ 479142 h 678789"/>
                <a:gd name="connsiteX5" fmla="*/ 734096 w 7727324"/>
                <a:gd name="connsiteY5" fmla="*/ 453384 h 678789"/>
                <a:gd name="connsiteX6" fmla="*/ 920840 w 7727324"/>
                <a:gd name="connsiteY6" fmla="*/ 388990 h 678789"/>
                <a:gd name="connsiteX7" fmla="*/ 1101144 w 7727324"/>
                <a:gd name="connsiteY7" fmla="*/ 363232 h 678789"/>
                <a:gd name="connsiteX8" fmla="*/ 1262130 w 7727324"/>
                <a:gd name="connsiteY8" fmla="*/ 285959 h 678789"/>
                <a:gd name="connsiteX9" fmla="*/ 1390918 w 7727324"/>
                <a:gd name="connsiteY9" fmla="*/ 221564 h 678789"/>
                <a:gd name="connsiteX10" fmla="*/ 1429555 w 7727324"/>
                <a:gd name="connsiteY10" fmla="*/ 170049 h 678789"/>
                <a:gd name="connsiteX11" fmla="*/ 1526147 w 7727324"/>
                <a:gd name="connsiteY11" fmla="*/ 131412 h 678789"/>
                <a:gd name="connsiteX12" fmla="*/ 1558344 w 7727324"/>
                <a:gd name="connsiteY12" fmla="*/ 124973 h 678789"/>
                <a:gd name="connsiteX13" fmla="*/ 1809482 w 7727324"/>
                <a:gd name="connsiteY13" fmla="*/ 131412 h 678789"/>
                <a:gd name="connsiteX14" fmla="*/ 2427668 w 7727324"/>
                <a:gd name="connsiteY14" fmla="*/ 79897 h 678789"/>
                <a:gd name="connsiteX15" fmla="*/ 2517820 w 7727324"/>
                <a:gd name="connsiteY15" fmla="*/ 112094 h 678789"/>
                <a:gd name="connsiteX16" fmla="*/ 2730321 w 7727324"/>
                <a:gd name="connsiteY16" fmla="*/ 105654 h 678789"/>
                <a:gd name="connsiteX17" fmla="*/ 2917065 w 7727324"/>
                <a:gd name="connsiteY17" fmla="*/ 54139 h 678789"/>
                <a:gd name="connsiteX18" fmla="*/ 3400023 w 7727324"/>
                <a:gd name="connsiteY18" fmla="*/ 9063 h 678789"/>
                <a:gd name="connsiteX19" fmla="*/ 3483735 w 7727324"/>
                <a:gd name="connsiteY19" fmla="*/ 2623 h 678789"/>
                <a:gd name="connsiteX20" fmla="*/ 3541690 w 7727324"/>
                <a:gd name="connsiteY20" fmla="*/ 41260 h 678789"/>
                <a:gd name="connsiteX21" fmla="*/ 3528811 w 7727324"/>
                <a:gd name="connsiteY21" fmla="*/ 118533 h 678789"/>
                <a:gd name="connsiteX22" fmla="*/ 3664040 w 7727324"/>
                <a:gd name="connsiteY22" fmla="*/ 228004 h 678789"/>
                <a:gd name="connsiteX23" fmla="*/ 3760631 w 7727324"/>
                <a:gd name="connsiteY23" fmla="*/ 298838 h 678789"/>
                <a:gd name="connsiteX24" fmla="*/ 3844344 w 7727324"/>
                <a:gd name="connsiteY24" fmla="*/ 324595 h 678789"/>
                <a:gd name="connsiteX25" fmla="*/ 3947375 w 7727324"/>
                <a:gd name="connsiteY25" fmla="*/ 337474 h 678789"/>
                <a:gd name="connsiteX26" fmla="*/ 4069724 w 7727324"/>
                <a:gd name="connsiteY26" fmla="*/ 311716 h 678789"/>
                <a:gd name="connsiteX27" fmla="*/ 4217831 w 7727324"/>
                <a:gd name="connsiteY27" fmla="*/ 266640 h 678789"/>
                <a:gd name="connsiteX28" fmla="*/ 4365938 w 7727324"/>
                <a:gd name="connsiteY28" fmla="*/ 279519 h 678789"/>
                <a:gd name="connsiteX29" fmla="*/ 4559121 w 7727324"/>
                <a:gd name="connsiteY29" fmla="*/ 279519 h 678789"/>
                <a:gd name="connsiteX30" fmla="*/ 4662152 w 7727324"/>
                <a:gd name="connsiteY30" fmla="*/ 324595 h 678789"/>
                <a:gd name="connsiteX31" fmla="*/ 4707228 w 7727324"/>
                <a:gd name="connsiteY31" fmla="*/ 324595 h 678789"/>
                <a:gd name="connsiteX32" fmla="*/ 4765183 w 7727324"/>
                <a:gd name="connsiteY32" fmla="*/ 285959 h 678789"/>
                <a:gd name="connsiteX33" fmla="*/ 4932609 w 7727324"/>
                <a:gd name="connsiteY33" fmla="*/ 298838 h 678789"/>
                <a:gd name="connsiteX34" fmla="*/ 5080716 w 7727324"/>
                <a:gd name="connsiteY34" fmla="*/ 292398 h 678789"/>
                <a:gd name="connsiteX35" fmla="*/ 5170868 w 7727324"/>
                <a:gd name="connsiteY35" fmla="*/ 234443 h 678789"/>
                <a:gd name="connsiteX36" fmla="*/ 5222383 w 7727324"/>
                <a:gd name="connsiteY36" fmla="*/ 189367 h 678789"/>
                <a:gd name="connsiteX37" fmla="*/ 5306096 w 7727324"/>
                <a:gd name="connsiteY37" fmla="*/ 189367 h 678789"/>
                <a:gd name="connsiteX38" fmla="*/ 5357611 w 7727324"/>
                <a:gd name="connsiteY38" fmla="*/ 337474 h 678789"/>
                <a:gd name="connsiteX39" fmla="*/ 5434885 w 7727324"/>
                <a:gd name="connsiteY39" fmla="*/ 472702 h 678789"/>
                <a:gd name="connsiteX40" fmla="*/ 5576552 w 7727324"/>
                <a:gd name="connsiteY40" fmla="*/ 549976 h 678789"/>
                <a:gd name="connsiteX41" fmla="*/ 5763296 w 7727324"/>
                <a:gd name="connsiteY41" fmla="*/ 517778 h 678789"/>
                <a:gd name="connsiteX42" fmla="*/ 5847009 w 7727324"/>
                <a:gd name="connsiteY42" fmla="*/ 556415 h 678789"/>
                <a:gd name="connsiteX43" fmla="*/ 5917842 w 7727324"/>
                <a:gd name="connsiteY43" fmla="*/ 601491 h 678789"/>
                <a:gd name="connsiteX44" fmla="*/ 6117465 w 7727324"/>
                <a:gd name="connsiteY44" fmla="*/ 607931 h 678789"/>
                <a:gd name="connsiteX45" fmla="*/ 6194738 w 7727324"/>
                <a:gd name="connsiteY45" fmla="*/ 582173 h 678789"/>
                <a:gd name="connsiteX46" fmla="*/ 6201178 w 7727324"/>
                <a:gd name="connsiteY46" fmla="*/ 459823 h 678789"/>
                <a:gd name="connsiteX47" fmla="*/ 6265572 w 7727324"/>
                <a:gd name="connsiteY47" fmla="*/ 427626 h 678789"/>
                <a:gd name="connsiteX48" fmla="*/ 6342845 w 7727324"/>
                <a:gd name="connsiteY48" fmla="*/ 414747 h 678789"/>
                <a:gd name="connsiteX49" fmla="*/ 6478073 w 7727324"/>
                <a:gd name="connsiteY49" fmla="*/ 485581 h 678789"/>
                <a:gd name="connsiteX50" fmla="*/ 6490952 w 7727324"/>
                <a:gd name="connsiteY50" fmla="*/ 556415 h 678789"/>
                <a:gd name="connsiteX51" fmla="*/ 6561786 w 7727324"/>
                <a:gd name="connsiteY51" fmla="*/ 595052 h 678789"/>
                <a:gd name="connsiteX52" fmla="*/ 6664817 w 7727324"/>
                <a:gd name="connsiteY52" fmla="*/ 633688 h 678789"/>
                <a:gd name="connsiteX53" fmla="*/ 6780727 w 7727324"/>
                <a:gd name="connsiteY53" fmla="*/ 665885 h 678789"/>
                <a:gd name="connsiteX54" fmla="*/ 6870879 w 7727324"/>
                <a:gd name="connsiteY54" fmla="*/ 665885 h 678789"/>
                <a:gd name="connsiteX55" fmla="*/ 7018986 w 7727324"/>
                <a:gd name="connsiteY55" fmla="*/ 640128 h 678789"/>
                <a:gd name="connsiteX56" fmla="*/ 7173533 w 7727324"/>
                <a:gd name="connsiteY56" fmla="*/ 640128 h 678789"/>
                <a:gd name="connsiteX57" fmla="*/ 7411791 w 7727324"/>
                <a:gd name="connsiteY57" fmla="*/ 678764 h 678789"/>
                <a:gd name="connsiteX58" fmla="*/ 7727324 w 7727324"/>
                <a:gd name="connsiteY58" fmla="*/ 633688 h 678789"/>
                <a:gd name="connsiteX0" fmla="*/ 0 w 7704464"/>
                <a:gd name="connsiteY0" fmla="*/ 557139 h 678789"/>
                <a:gd name="connsiteX1" fmla="*/ 170323 w 7704464"/>
                <a:gd name="connsiteY1" fmla="*/ 517778 h 678789"/>
                <a:gd name="connsiteX2" fmla="*/ 279794 w 7704464"/>
                <a:gd name="connsiteY2" fmla="*/ 511339 h 678789"/>
                <a:gd name="connsiteX3" fmla="*/ 363506 w 7704464"/>
                <a:gd name="connsiteY3" fmla="*/ 504900 h 678789"/>
                <a:gd name="connsiteX4" fmla="*/ 472977 w 7704464"/>
                <a:gd name="connsiteY4" fmla="*/ 479142 h 678789"/>
                <a:gd name="connsiteX5" fmla="*/ 711236 w 7704464"/>
                <a:gd name="connsiteY5" fmla="*/ 453384 h 678789"/>
                <a:gd name="connsiteX6" fmla="*/ 897980 w 7704464"/>
                <a:gd name="connsiteY6" fmla="*/ 388990 h 678789"/>
                <a:gd name="connsiteX7" fmla="*/ 1078284 w 7704464"/>
                <a:gd name="connsiteY7" fmla="*/ 363232 h 678789"/>
                <a:gd name="connsiteX8" fmla="*/ 1239270 w 7704464"/>
                <a:gd name="connsiteY8" fmla="*/ 285959 h 678789"/>
                <a:gd name="connsiteX9" fmla="*/ 1368058 w 7704464"/>
                <a:gd name="connsiteY9" fmla="*/ 221564 h 678789"/>
                <a:gd name="connsiteX10" fmla="*/ 1406695 w 7704464"/>
                <a:gd name="connsiteY10" fmla="*/ 170049 h 678789"/>
                <a:gd name="connsiteX11" fmla="*/ 1503287 w 7704464"/>
                <a:gd name="connsiteY11" fmla="*/ 131412 h 678789"/>
                <a:gd name="connsiteX12" fmla="*/ 1535484 w 7704464"/>
                <a:gd name="connsiteY12" fmla="*/ 124973 h 678789"/>
                <a:gd name="connsiteX13" fmla="*/ 1786622 w 7704464"/>
                <a:gd name="connsiteY13" fmla="*/ 131412 h 678789"/>
                <a:gd name="connsiteX14" fmla="*/ 2404808 w 7704464"/>
                <a:gd name="connsiteY14" fmla="*/ 79897 h 678789"/>
                <a:gd name="connsiteX15" fmla="*/ 2494960 w 7704464"/>
                <a:gd name="connsiteY15" fmla="*/ 112094 h 678789"/>
                <a:gd name="connsiteX16" fmla="*/ 2707461 w 7704464"/>
                <a:gd name="connsiteY16" fmla="*/ 105654 h 678789"/>
                <a:gd name="connsiteX17" fmla="*/ 2894205 w 7704464"/>
                <a:gd name="connsiteY17" fmla="*/ 54139 h 678789"/>
                <a:gd name="connsiteX18" fmla="*/ 3377163 w 7704464"/>
                <a:gd name="connsiteY18" fmla="*/ 9063 h 678789"/>
                <a:gd name="connsiteX19" fmla="*/ 3460875 w 7704464"/>
                <a:gd name="connsiteY19" fmla="*/ 2623 h 678789"/>
                <a:gd name="connsiteX20" fmla="*/ 3518830 w 7704464"/>
                <a:gd name="connsiteY20" fmla="*/ 41260 h 678789"/>
                <a:gd name="connsiteX21" fmla="*/ 3505951 w 7704464"/>
                <a:gd name="connsiteY21" fmla="*/ 118533 h 678789"/>
                <a:gd name="connsiteX22" fmla="*/ 3641180 w 7704464"/>
                <a:gd name="connsiteY22" fmla="*/ 228004 h 678789"/>
                <a:gd name="connsiteX23" fmla="*/ 3737771 w 7704464"/>
                <a:gd name="connsiteY23" fmla="*/ 298838 h 678789"/>
                <a:gd name="connsiteX24" fmla="*/ 3821484 w 7704464"/>
                <a:gd name="connsiteY24" fmla="*/ 324595 h 678789"/>
                <a:gd name="connsiteX25" fmla="*/ 3924515 w 7704464"/>
                <a:gd name="connsiteY25" fmla="*/ 337474 h 678789"/>
                <a:gd name="connsiteX26" fmla="*/ 4046864 w 7704464"/>
                <a:gd name="connsiteY26" fmla="*/ 311716 h 678789"/>
                <a:gd name="connsiteX27" fmla="*/ 4194971 w 7704464"/>
                <a:gd name="connsiteY27" fmla="*/ 266640 h 678789"/>
                <a:gd name="connsiteX28" fmla="*/ 4343078 w 7704464"/>
                <a:gd name="connsiteY28" fmla="*/ 279519 h 678789"/>
                <a:gd name="connsiteX29" fmla="*/ 4536261 w 7704464"/>
                <a:gd name="connsiteY29" fmla="*/ 279519 h 678789"/>
                <a:gd name="connsiteX30" fmla="*/ 4639292 w 7704464"/>
                <a:gd name="connsiteY30" fmla="*/ 324595 h 678789"/>
                <a:gd name="connsiteX31" fmla="*/ 4684368 w 7704464"/>
                <a:gd name="connsiteY31" fmla="*/ 324595 h 678789"/>
                <a:gd name="connsiteX32" fmla="*/ 4742323 w 7704464"/>
                <a:gd name="connsiteY32" fmla="*/ 285959 h 678789"/>
                <a:gd name="connsiteX33" fmla="*/ 4909749 w 7704464"/>
                <a:gd name="connsiteY33" fmla="*/ 298838 h 678789"/>
                <a:gd name="connsiteX34" fmla="*/ 5057856 w 7704464"/>
                <a:gd name="connsiteY34" fmla="*/ 292398 h 678789"/>
                <a:gd name="connsiteX35" fmla="*/ 5148008 w 7704464"/>
                <a:gd name="connsiteY35" fmla="*/ 234443 h 678789"/>
                <a:gd name="connsiteX36" fmla="*/ 5199523 w 7704464"/>
                <a:gd name="connsiteY36" fmla="*/ 189367 h 678789"/>
                <a:gd name="connsiteX37" fmla="*/ 5283236 w 7704464"/>
                <a:gd name="connsiteY37" fmla="*/ 189367 h 678789"/>
                <a:gd name="connsiteX38" fmla="*/ 5334751 w 7704464"/>
                <a:gd name="connsiteY38" fmla="*/ 337474 h 678789"/>
                <a:gd name="connsiteX39" fmla="*/ 5412025 w 7704464"/>
                <a:gd name="connsiteY39" fmla="*/ 472702 h 678789"/>
                <a:gd name="connsiteX40" fmla="*/ 5553692 w 7704464"/>
                <a:gd name="connsiteY40" fmla="*/ 549976 h 678789"/>
                <a:gd name="connsiteX41" fmla="*/ 5740436 w 7704464"/>
                <a:gd name="connsiteY41" fmla="*/ 517778 h 678789"/>
                <a:gd name="connsiteX42" fmla="*/ 5824149 w 7704464"/>
                <a:gd name="connsiteY42" fmla="*/ 556415 h 678789"/>
                <a:gd name="connsiteX43" fmla="*/ 5894982 w 7704464"/>
                <a:gd name="connsiteY43" fmla="*/ 601491 h 678789"/>
                <a:gd name="connsiteX44" fmla="*/ 6094605 w 7704464"/>
                <a:gd name="connsiteY44" fmla="*/ 607931 h 678789"/>
                <a:gd name="connsiteX45" fmla="*/ 6171878 w 7704464"/>
                <a:gd name="connsiteY45" fmla="*/ 582173 h 678789"/>
                <a:gd name="connsiteX46" fmla="*/ 6178318 w 7704464"/>
                <a:gd name="connsiteY46" fmla="*/ 459823 h 678789"/>
                <a:gd name="connsiteX47" fmla="*/ 6242712 w 7704464"/>
                <a:gd name="connsiteY47" fmla="*/ 427626 h 678789"/>
                <a:gd name="connsiteX48" fmla="*/ 6319985 w 7704464"/>
                <a:gd name="connsiteY48" fmla="*/ 414747 h 678789"/>
                <a:gd name="connsiteX49" fmla="*/ 6455213 w 7704464"/>
                <a:gd name="connsiteY49" fmla="*/ 485581 h 678789"/>
                <a:gd name="connsiteX50" fmla="*/ 6468092 w 7704464"/>
                <a:gd name="connsiteY50" fmla="*/ 556415 h 678789"/>
                <a:gd name="connsiteX51" fmla="*/ 6538926 w 7704464"/>
                <a:gd name="connsiteY51" fmla="*/ 595052 h 678789"/>
                <a:gd name="connsiteX52" fmla="*/ 6641957 w 7704464"/>
                <a:gd name="connsiteY52" fmla="*/ 633688 h 678789"/>
                <a:gd name="connsiteX53" fmla="*/ 6757867 w 7704464"/>
                <a:gd name="connsiteY53" fmla="*/ 665885 h 678789"/>
                <a:gd name="connsiteX54" fmla="*/ 6848019 w 7704464"/>
                <a:gd name="connsiteY54" fmla="*/ 665885 h 678789"/>
                <a:gd name="connsiteX55" fmla="*/ 6996126 w 7704464"/>
                <a:gd name="connsiteY55" fmla="*/ 640128 h 678789"/>
                <a:gd name="connsiteX56" fmla="*/ 7150673 w 7704464"/>
                <a:gd name="connsiteY56" fmla="*/ 640128 h 678789"/>
                <a:gd name="connsiteX57" fmla="*/ 7388931 w 7704464"/>
                <a:gd name="connsiteY57" fmla="*/ 678764 h 678789"/>
                <a:gd name="connsiteX58" fmla="*/ 7704464 w 7704464"/>
                <a:gd name="connsiteY58" fmla="*/ 633688 h 67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7704464" h="678789">
                  <a:moveTo>
                    <a:pt x="0" y="557139"/>
                  </a:moveTo>
                  <a:cubicBezTo>
                    <a:pt x="71370" y="538894"/>
                    <a:pt x="123691" y="525411"/>
                    <a:pt x="170323" y="517778"/>
                  </a:cubicBezTo>
                  <a:cubicBezTo>
                    <a:pt x="216955" y="510145"/>
                    <a:pt x="247597" y="513485"/>
                    <a:pt x="279794" y="511339"/>
                  </a:cubicBezTo>
                  <a:cubicBezTo>
                    <a:pt x="311991" y="509193"/>
                    <a:pt x="331309" y="510266"/>
                    <a:pt x="363506" y="504900"/>
                  </a:cubicBezTo>
                  <a:cubicBezTo>
                    <a:pt x="395703" y="499534"/>
                    <a:pt x="415022" y="487728"/>
                    <a:pt x="472977" y="479142"/>
                  </a:cubicBezTo>
                  <a:cubicBezTo>
                    <a:pt x="530932" y="470556"/>
                    <a:pt x="640402" y="468409"/>
                    <a:pt x="711236" y="453384"/>
                  </a:cubicBezTo>
                  <a:cubicBezTo>
                    <a:pt x="782070" y="438359"/>
                    <a:pt x="836805" y="404015"/>
                    <a:pt x="897980" y="388990"/>
                  </a:cubicBezTo>
                  <a:cubicBezTo>
                    <a:pt x="959155" y="373965"/>
                    <a:pt x="1021402" y="380404"/>
                    <a:pt x="1078284" y="363232"/>
                  </a:cubicBezTo>
                  <a:cubicBezTo>
                    <a:pt x="1135166" y="346060"/>
                    <a:pt x="1190974" y="309570"/>
                    <a:pt x="1239270" y="285959"/>
                  </a:cubicBezTo>
                  <a:cubicBezTo>
                    <a:pt x="1287566" y="262348"/>
                    <a:pt x="1340154" y="240882"/>
                    <a:pt x="1368058" y="221564"/>
                  </a:cubicBezTo>
                  <a:cubicBezTo>
                    <a:pt x="1395962" y="202246"/>
                    <a:pt x="1384157" y="185074"/>
                    <a:pt x="1406695" y="170049"/>
                  </a:cubicBezTo>
                  <a:cubicBezTo>
                    <a:pt x="1429233" y="155024"/>
                    <a:pt x="1481822" y="138925"/>
                    <a:pt x="1503287" y="131412"/>
                  </a:cubicBezTo>
                  <a:cubicBezTo>
                    <a:pt x="1524752" y="123899"/>
                    <a:pt x="1488262" y="124973"/>
                    <a:pt x="1535484" y="124973"/>
                  </a:cubicBezTo>
                  <a:cubicBezTo>
                    <a:pt x="1582706" y="124973"/>
                    <a:pt x="1641735" y="138925"/>
                    <a:pt x="1786622" y="131412"/>
                  </a:cubicBezTo>
                  <a:cubicBezTo>
                    <a:pt x="1931509" y="123899"/>
                    <a:pt x="2286752" y="83117"/>
                    <a:pt x="2404808" y="79897"/>
                  </a:cubicBezTo>
                  <a:cubicBezTo>
                    <a:pt x="2522864" y="76677"/>
                    <a:pt x="2444518" y="107801"/>
                    <a:pt x="2494960" y="112094"/>
                  </a:cubicBezTo>
                  <a:cubicBezTo>
                    <a:pt x="2545402" y="116387"/>
                    <a:pt x="2640920" y="115313"/>
                    <a:pt x="2707461" y="105654"/>
                  </a:cubicBezTo>
                  <a:cubicBezTo>
                    <a:pt x="2774002" y="95995"/>
                    <a:pt x="2782588" y="70237"/>
                    <a:pt x="2894205" y="54139"/>
                  </a:cubicBezTo>
                  <a:cubicBezTo>
                    <a:pt x="3005822" y="38041"/>
                    <a:pt x="3282718" y="17649"/>
                    <a:pt x="3377163" y="9063"/>
                  </a:cubicBezTo>
                  <a:cubicBezTo>
                    <a:pt x="3471608" y="477"/>
                    <a:pt x="3437264" y="-2743"/>
                    <a:pt x="3460875" y="2623"/>
                  </a:cubicBezTo>
                  <a:cubicBezTo>
                    <a:pt x="3484486" y="7989"/>
                    <a:pt x="3511317" y="21942"/>
                    <a:pt x="3518830" y="41260"/>
                  </a:cubicBezTo>
                  <a:cubicBezTo>
                    <a:pt x="3526343" y="60578"/>
                    <a:pt x="3485559" y="87409"/>
                    <a:pt x="3505951" y="118533"/>
                  </a:cubicBezTo>
                  <a:cubicBezTo>
                    <a:pt x="3526343" y="149657"/>
                    <a:pt x="3602543" y="197953"/>
                    <a:pt x="3641180" y="228004"/>
                  </a:cubicBezTo>
                  <a:cubicBezTo>
                    <a:pt x="3679817" y="258055"/>
                    <a:pt x="3707720" y="282739"/>
                    <a:pt x="3737771" y="298838"/>
                  </a:cubicBezTo>
                  <a:cubicBezTo>
                    <a:pt x="3767822" y="314937"/>
                    <a:pt x="3790360" y="318156"/>
                    <a:pt x="3821484" y="324595"/>
                  </a:cubicBezTo>
                  <a:cubicBezTo>
                    <a:pt x="3852608" y="331034"/>
                    <a:pt x="3886952" y="339620"/>
                    <a:pt x="3924515" y="337474"/>
                  </a:cubicBezTo>
                  <a:cubicBezTo>
                    <a:pt x="3962078" y="335328"/>
                    <a:pt x="4001788" y="323522"/>
                    <a:pt x="4046864" y="311716"/>
                  </a:cubicBezTo>
                  <a:cubicBezTo>
                    <a:pt x="4091940" y="299910"/>
                    <a:pt x="4145602" y="272006"/>
                    <a:pt x="4194971" y="266640"/>
                  </a:cubicBezTo>
                  <a:cubicBezTo>
                    <a:pt x="4244340" y="261274"/>
                    <a:pt x="4286196" y="277373"/>
                    <a:pt x="4343078" y="279519"/>
                  </a:cubicBezTo>
                  <a:cubicBezTo>
                    <a:pt x="4399960" y="281665"/>
                    <a:pt x="4486892" y="272006"/>
                    <a:pt x="4536261" y="279519"/>
                  </a:cubicBezTo>
                  <a:cubicBezTo>
                    <a:pt x="4585630" y="287032"/>
                    <a:pt x="4614608" y="317082"/>
                    <a:pt x="4639292" y="324595"/>
                  </a:cubicBezTo>
                  <a:cubicBezTo>
                    <a:pt x="4663977" y="332108"/>
                    <a:pt x="4667196" y="331034"/>
                    <a:pt x="4684368" y="324595"/>
                  </a:cubicBezTo>
                  <a:cubicBezTo>
                    <a:pt x="4701540" y="318156"/>
                    <a:pt x="4704759" y="290252"/>
                    <a:pt x="4742323" y="285959"/>
                  </a:cubicBezTo>
                  <a:cubicBezTo>
                    <a:pt x="4779887" y="281666"/>
                    <a:pt x="4857160" y="297765"/>
                    <a:pt x="4909749" y="298838"/>
                  </a:cubicBezTo>
                  <a:cubicBezTo>
                    <a:pt x="4962338" y="299911"/>
                    <a:pt x="5018146" y="303130"/>
                    <a:pt x="5057856" y="292398"/>
                  </a:cubicBezTo>
                  <a:cubicBezTo>
                    <a:pt x="5097566" y="281666"/>
                    <a:pt x="5124397" y="251615"/>
                    <a:pt x="5148008" y="234443"/>
                  </a:cubicBezTo>
                  <a:cubicBezTo>
                    <a:pt x="5171619" y="217271"/>
                    <a:pt x="5176985" y="196880"/>
                    <a:pt x="5199523" y="189367"/>
                  </a:cubicBezTo>
                  <a:cubicBezTo>
                    <a:pt x="5222061" y="181854"/>
                    <a:pt x="5260698" y="164682"/>
                    <a:pt x="5283236" y="189367"/>
                  </a:cubicBezTo>
                  <a:cubicBezTo>
                    <a:pt x="5305774" y="214051"/>
                    <a:pt x="5313286" y="290252"/>
                    <a:pt x="5334751" y="337474"/>
                  </a:cubicBezTo>
                  <a:cubicBezTo>
                    <a:pt x="5356216" y="384696"/>
                    <a:pt x="5375535" y="437285"/>
                    <a:pt x="5412025" y="472702"/>
                  </a:cubicBezTo>
                  <a:cubicBezTo>
                    <a:pt x="5448515" y="508119"/>
                    <a:pt x="5498957" y="542463"/>
                    <a:pt x="5553692" y="549976"/>
                  </a:cubicBezTo>
                  <a:cubicBezTo>
                    <a:pt x="5608427" y="557489"/>
                    <a:pt x="5695360" y="516705"/>
                    <a:pt x="5740436" y="517778"/>
                  </a:cubicBezTo>
                  <a:cubicBezTo>
                    <a:pt x="5785512" y="518851"/>
                    <a:pt x="5798391" y="542463"/>
                    <a:pt x="5824149" y="556415"/>
                  </a:cubicBezTo>
                  <a:cubicBezTo>
                    <a:pt x="5849907" y="570367"/>
                    <a:pt x="5849906" y="592905"/>
                    <a:pt x="5894982" y="601491"/>
                  </a:cubicBezTo>
                  <a:cubicBezTo>
                    <a:pt x="5940058" y="610077"/>
                    <a:pt x="6048456" y="611151"/>
                    <a:pt x="6094605" y="607931"/>
                  </a:cubicBezTo>
                  <a:cubicBezTo>
                    <a:pt x="6140754" y="604711"/>
                    <a:pt x="6157926" y="606858"/>
                    <a:pt x="6171878" y="582173"/>
                  </a:cubicBezTo>
                  <a:cubicBezTo>
                    <a:pt x="6185830" y="557488"/>
                    <a:pt x="6166512" y="485581"/>
                    <a:pt x="6178318" y="459823"/>
                  </a:cubicBezTo>
                  <a:cubicBezTo>
                    <a:pt x="6190124" y="434065"/>
                    <a:pt x="6219101" y="435139"/>
                    <a:pt x="6242712" y="427626"/>
                  </a:cubicBezTo>
                  <a:cubicBezTo>
                    <a:pt x="6266323" y="420113"/>
                    <a:pt x="6284568" y="405088"/>
                    <a:pt x="6319985" y="414747"/>
                  </a:cubicBezTo>
                  <a:cubicBezTo>
                    <a:pt x="6355402" y="424406"/>
                    <a:pt x="6430528" y="461970"/>
                    <a:pt x="6455213" y="485581"/>
                  </a:cubicBezTo>
                  <a:cubicBezTo>
                    <a:pt x="6479898" y="509192"/>
                    <a:pt x="6454140" y="538170"/>
                    <a:pt x="6468092" y="556415"/>
                  </a:cubicBezTo>
                  <a:cubicBezTo>
                    <a:pt x="6482044" y="574660"/>
                    <a:pt x="6509949" y="582173"/>
                    <a:pt x="6538926" y="595052"/>
                  </a:cubicBezTo>
                  <a:cubicBezTo>
                    <a:pt x="6567903" y="607931"/>
                    <a:pt x="6605467" y="621883"/>
                    <a:pt x="6641957" y="633688"/>
                  </a:cubicBezTo>
                  <a:cubicBezTo>
                    <a:pt x="6678447" y="645494"/>
                    <a:pt x="6723523" y="660519"/>
                    <a:pt x="6757867" y="665885"/>
                  </a:cubicBezTo>
                  <a:cubicBezTo>
                    <a:pt x="6792211" y="671251"/>
                    <a:pt x="6808309" y="670178"/>
                    <a:pt x="6848019" y="665885"/>
                  </a:cubicBezTo>
                  <a:cubicBezTo>
                    <a:pt x="6887729" y="661592"/>
                    <a:pt x="6945684" y="644421"/>
                    <a:pt x="6996126" y="640128"/>
                  </a:cubicBezTo>
                  <a:cubicBezTo>
                    <a:pt x="7046568" y="635835"/>
                    <a:pt x="7085206" y="633689"/>
                    <a:pt x="7150673" y="640128"/>
                  </a:cubicBezTo>
                  <a:cubicBezTo>
                    <a:pt x="7216140" y="646567"/>
                    <a:pt x="7296633" y="679837"/>
                    <a:pt x="7388931" y="678764"/>
                  </a:cubicBezTo>
                  <a:cubicBezTo>
                    <a:pt x="7481229" y="677691"/>
                    <a:pt x="7670120" y="640127"/>
                    <a:pt x="7704464" y="633688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0" name="Полилиния: фигура 108">
              <a:extLst>
                <a:ext uri="{FF2B5EF4-FFF2-40B4-BE49-F238E27FC236}">
                  <a16:creationId xmlns:a16="http://schemas.microsoft.com/office/drawing/2014/main" id="{3D72C7C6-FCA1-4D32-A5C7-755B2AAFE58D}"/>
                </a:ext>
              </a:extLst>
            </p:cNvPr>
            <p:cNvSpPr/>
            <p:nvPr/>
          </p:nvSpPr>
          <p:spPr>
            <a:xfrm>
              <a:off x="2707170" y="2829190"/>
              <a:ext cx="2124789" cy="1147474"/>
            </a:xfrm>
            <a:custGeom>
              <a:avLst/>
              <a:gdLst>
                <a:gd name="connsiteX0" fmla="*/ 0 w 4475505"/>
                <a:gd name="connsiteY0" fmla="*/ 0 h 2416957"/>
                <a:gd name="connsiteX1" fmla="*/ 96494 w 4475505"/>
                <a:gd name="connsiteY1" fmla="*/ 87305 h 2416957"/>
                <a:gd name="connsiteX2" fmla="*/ 174609 w 4475505"/>
                <a:gd name="connsiteY2" fmla="*/ 192989 h 2416957"/>
                <a:gd name="connsiteX3" fmla="*/ 252724 w 4475505"/>
                <a:gd name="connsiteY3" fmla="*/ 289483 h 2416957"/>
                <a:gd name="connsiteX4" fmla="*/ 349218 w 4475505"/>
                <a:gd name="connsiteY4" fmla="*/ 395168 h 2416957"/>
                <a:gd name="connsiteX5" fmla="*/ 395168 w 4475505"/>
                <a:gd name="connsiteY5" fmla="*/ 454903 h 2416957"/>
                <a:gd name="connsiteX6" fmla="*/ 450307 w 4475505"/>
                <a:gd name="connsiteY6" fmla="*/ 468687 h 2416957"/>
                <a:gd name="connsiteX7" fmla="*/ 477877 w 4475505"/>
                <a:gd name="connsiteY7" fmla="*/ 528422 h 2416957"/>
                <a:gd name="connsiteX8" fmla="*/ 578967 w 4475505"/>
                <a:gd name="connsiteY8" fmla="*/ 565182 h 2416957"/>
                <a:gd name="connsiteX9" fmla="*/ 583562 w 4475505"/>
                <a:gd name="connsiteY9" fmla="*/ 643297 h 2416957"/>
                <a:gd name="connsiteX10" fmla="*/ 817905 w 4475505"/>
                <a:gd name="connsiteY10" fmla="*/ 845475 h 2416957"/>
                <a:gd name="connsiteX11" fmla="*/ 987920 w 4475505"/>
                <a:gd name="connsiteY11" fmla="*/ 1006300 h 2416957"/>
                <a:gd name="connsiteX12" fmla="*/ 1010894 w 4475505"/>
                <a:gd name="connsiteY12" fmla="*/ 1056844 h 2416957"/>
                <a:gd name="connsiteX13" fmla="*/ 1102794 w 4475505"/>
                <a:gd name="connsiteY13" fmla="*/ 1102794 h 2416957"/>
                <a:gd name="connsiteX14" fmla="*/ 1167124 w 4475505"/>
                <a:gd name="connsiteY14" fmla="*/ 1162529 h 2416957"/>
                <a:gd name="connsiteX15" fmla="*/ 1199288 w 4475505"/>
                <a:gd name="connsiteY15" fmla="*/ 1162529 h 2416957"/>
                <a:gd name="connsiteX16" fmla="*/ 1249833 w 4475505"/>
                <a:gd name="connsiteY16" fmla="*/ 1236048 h 2416957"/>
                <a:gd name="connsiteX17" fmla="*/ 1268213 w 4475505"/>
                <a:gd name="connsiteY17" fmla="*/ 1309568 h 2416957"/>
                <a:gd name="connsiteX18" fmla="*/ 1355518 w 4475505"/>
                <a:gd name="connsiteY18" fmla="*/ 1373898 h 2416957"/>
                <a:gd name="connsiteX19" fmla="*/ 1520937 w 4475505"/>
                <a:gd name="connsiteY19" fmla="*/ 1337138 h 2416957"/>
                <a:gd name="connsiteX20" fmla="*/ 1612836 w 4475505"/>
                <a:gd name="connsiteY20" fmla="*/ 1355518 h 2416957"/>
                <a:gd name="connsiteX21" fmla="*/ 1700141 w 4475505"/>
                <a:gd name="connsiteY21" fmla="*/ 1387682 h 2416957"/>
                <a:gd name="connsiteX22" fmla="*/ 1755280 w 4475505"/>
                <a:gd name="connsiteY22" fmla="*/ 1429037 h 2416957"/>
                <a:gd name="connsiteX23" fmla="*/ 1801230 w 4475505"/>
                <a:gd name="connsiteY23" fmla="*/ 1433632 h 2416957"/>
                <a:gd name="connsiteX24" fmla="*/ 1856370 w 4475505"/>
                <a:gd name="connsiteY24" fmla="*/ 1493367 h 2416957"/>
                <a:gd name="connsiteX25" fmla="*/ 2141258 w 4475505"/>
                <a:gd name="connsiteY25" fmla="*/ 1617431 h 2416957"/>
                <a:gd name="connsiteX26" fmla="*/ 2260728 w 4475505"/>
                <a:gd name="connsiteY26" fmla="*/ 1608241 h 2416957"/>
                <a:gd name="connsiteX27" fmla="*/ 2320462 w 4475505"/>
                <a:gd name="connsiteY27" fmla="*/ 1543912 h 2416957"/>
                <a:gd name="connsiteX28" fmla="*/ 2499666 w 4475505"/>
                <a:gd name="connsiteY28" fmla="*/ 1507152 h 2416957"/>
                <a:gd name="connsiteX29" fmla="*/ 2582376 w 4475505"/>
                <a:gd name="connsiteY29" fmla="*/ 1470392 h 2416957"/>
                <a:gd name="connsiteX30" fmla="*/ 2678870 w 4475505"/>
                <a:gd name="connsiteY30" fmla="*/ 1474987 h 2416957"/>
                <a:gd name="connsiteX31" fmla="*/ 2729415 w 4475505"/>
                <a:gd name="connsiteY31" fmla="*/ 1516342 h 2416957"/>
                <a:gd name="connsiteX32" fmla="*/ 2793745 w 4475505"/>
                <a:gd name="connsiteY32" fmla="*/ 1562291 h 2416957"/>
                <a:gd name="connsiteX33" fmla="*/ 2848884 w 4475505"/>
                <a:gd name="connsiteY33" fmla="*/ 1603646 h 2416957"/>
                <a:gd name="connsiteX34" fmla="*/ 2904024 w 4475505"/>
                <a:gd name="connsiteY34" fmla="*/ 1667976 h 2416957"/>
                <a:gd name="connsiteX35" fmla="*/ 3014303 w 4475505"/>
                <a:gd name="connsiteY35" fmla="*/ 1704736 h 2416957"/>
                <a:gd name="connsiteX36" fmla="*/ 3055658 w 4475505"/>
                <a:gd name="connsiteY36" fmla="*/ 1787445 h 2416957"/>
                <a:gd name="connsiteX37" fmla="*/ 3101608 w 4475505"/>
                <a:gd name="connsiteY37" fmla="*/ 1897725 h 2416957"/>
                <a:gd name="connsiteX38" fmla="*/ 3202697 w 4475505"/>
                <a:gd name="connsiteY38" fmla="*/ 1998814 h 2416957"/>
                <a:gd name="connsiteX39" fmla="*/ 3248647 w 4475505"/>
                <a:gd name="connsiteY39" fmla="*/ 2072334 h 2416957"/>
                <a:gd name="connsiteX40" fmla="*/ 3303787 w 4475505"/>
                <a:gd name="connsiteY40" fmla="*/ 2090714 h 2416957"/>
                <a:gd name="connsiteX41" fmla="*/ 3377306 w 4475505"/>
                <a:gd name="connsiteY41" fmla="*/ 2127473 h 2416957"/>
                <a:gd name="connsiteX42" fmla="*/ 3570295 w 4475505"/>
                <a:gd name="connsiteY42" fmla="*/ 2173423 h 2416957"/>
                <a:gd name="connsiteX43" fmla="*/ 3662195 w 4475505"/>
                <a:gd name="connsiteY43" fmla="*/ 2145853 h 2416957"/>
                <a:gd name="connsiteX44" fmla="*/ 3754094 w 4475505"/>
                <a:gd name="connsiteY44" fmla="*/ 2141258 h 2416957"/>
                <a:gd name="connsiteX45" fmla="*/ 3873564 w 4475505"/>
                <a:gd name="connsiteY45" fmla="*/ 2260728 h 2416957"/>
                <a:gd name="connsiteX46" fmla="*/ 3928703 w 4475505"/>
                <a:gd name="connsiteY46" fmla="*/ 2348032 h 2416957"/>
                <a:gd name="connsiteX47" fmla="*/ 4043578 w 4475505"/>
                <a:gd name="connsiteY47" fmla="*/ 2352627 h 2416957"/>
                <a:gd name="connsiteX48" fmla="*/ 4153857 w 4475505"/>
                <a:gd name="connsiteY48" fmla="*/ 2380197 h 2416957"/>
                <a:gd name="connsiteX49" fmla="*/ 4277922 w 4475505"/>
                <a:gd name="connsiteY49" fmla="*/ 2361817 h 2416957"/>
                <a:gd name="connsiteX50" fmla="*/ 4379011 w 4475505"/>
                <a:gd name="connsiteY50" fmla="*/ 2329652 h 2416957"/>
                <a:gd name="connsiteX51" fmla="*/ 4447936 w 4475505"/>
                <a:gd name="connsiteY51" fmla="*/ 2384792 h 2416957"/>
                <a:gd name="connsiteX52" fmla="*/ 4475505 w 4475505"/>
                <a:gd name="connsiteY52" fmla="*/ 2416957 h 241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475505" h="2416957">
                  <a:moveTo>
                    <a:pt x="0" y="0"/>
                  </a:moveTo>
                  <a:cubicBezTo>
                    <a:pt x="33696" y="27570"/>
                    <a:pt x="67393" y="55140"/>
                    <a:pt x="96494" y="87305"/>
                  </a:cubicBezTo>
                  <a:cubicBezTo>
                    <a:pt x="125595" y="119470"/>
                    <a:pt x="148571" y="159293"/>
                    <a:pt x="174609" y="192989"/>
                  </a:cubicBezTo>
                  <a:cubicBezTo>
                    <a:pt x="200647" y="226685"/>
                    <a:pt x="223623" y="255787"/>
                    <a:pt x="252724" y="289483"/>
                  </a:cubicBezTo>
                  <a:cubicBezTo>
                    <a:pt x="281825" y="323179"/>
                    <a:pt x="325477" y="367598"/>
                    <a:pt x="349218" y="395168"/>
                  </a:cubicBezTo>
                  <a:cubicBezTo>
                    <a:pt x="372959" y="422738"/>
                    <a:pt x="378320" y="442650"/>
                    <a:pt x="395168" y="454903"/>
                  </a:cubicBezTo>
                  <a:cubicBezTo>
                    <a:pt x="412016" y="467156"/>
                    <a:pt x="436522" y="456434"/>
                    <a:pt x="450307" y="468687"/>
                  </a:cubicBezTo>
                  <a:cubicBezTo>
                    <a:pt x="464092" y="480940"/>
                    <a:pt x="456434" y="512340"/>
                    <a:pt x="477877" y="528422"/>
                  </a:cubicBezTo>
                  <a:cubicBezTo>
                    <a:pt x="499320" y="544504"/>
                    <a:pt x="561353" y="546036"/>
                    <a:pt x="578967" y="565182"/>
                  </a:cubicBezTo>
                  <a:cubicBezTo>
                    <a:pt x="596581" y="584328"/>
                    <a:pt x="543739" y="596582"/>
                    <a:pt x="583562" y="643297"/>
                  </a:cubicBezTo>
                  <a:cubicBezTo>
                    <a:pt x="623385" y="690012"/>
                    <a:pt x="750512" y="784975"/>
                    <a:pt x="817905" y="845475"/>
                  </a:cubicBezTo>
                  <a:cubicBezTo>
                    <a:pt x="885298" y="905975"/>
                    <a:pt x="955755" y="971072"/>
                    <a:pt x="987920" y="1006300"/>
                  </a:cubicBezTo>
                  <a:cubicBezTo>
                    <a:pt x="1020085" y="1041528"/>
                    <a:pt x="991748" y="1040762"/>
                    <a:pt x="1010894" y="1056844"/>
                  </a:cubicBezTo>
                  <a:cubicBezTo>
                    <a:pt x="1030040" y="1072926"/>
                    <a:pt x="1076756" y="1085180"/>
                    <a:pt x="1102794" y="1102794"/>
                  </a:cubicBezTo>
                  <a:cubicBezTo>
                    <a:pt x="1128832" y="1120408"/>
                    <a:pt x="1151042" y="1152573"/>
                    <a:pt x="1167124" y="1162529"/>
                  </a:cubicBezTo>
                  <a:cubicBezTo>
                    <a:pt x="1183206" y="1172485"/>
                    <a:pt x="1185503" y="1150276"/>
                    <a:pt x="1199288" y="1162529"/>
                  </a:cubicBezTo>
                  <a:cubicBezTo>
                    <a:pt x="1213073" y="1174782"/>
                    <a:pt x="1238346" y="1211542"/>
                    <a:pt x="1249833" y="1236048"/>
                  </a:cubicBezTo>
                  <a:cubicBezTo>
                    <a:pt x="1261321" y="1260555"/>
                    <a:pt x="1250599" y="1286593"/>
                    <a:pt x="1268213" y="1309568"/>
                  </a:cubicBezTo>
                  <a:cubicBezTo>
                    <a:pt x="1285827" y="1332543"/>
                    <a:pt x="1313397" y="1369303"/>
                    <a:pt x="1355518" y="1373898"/>
                  </a:cubicBezTo>
                  <a:cubicBezTo>
                    <a:pt x="1397639" y="1378493"/>
                    <a:pt x="1478051" y="1340201"/>
                    <a:pt x="1520937" y="1337138"/>
                  </a:cubicBezTo>
                  <a:cubicBezTo>
                    <a:pt x="1563823" y="1334075"/>
                    <a:pt x="1582969" y="1347094"/>
                    <a:pt x="1612836" y="1355518"/>
                  </a:cubicBezTo>
                  <a:cubicBezTo>
                    <a:pt x="1642703" y="1363942"/>
                    <a:pt x="1676400" y="1375429"/>
                    <a:pt x="1700141" y="1387682"/>
                  </a:cubicBezTo>
                  <a:cubicBezTo>
                    <a:pt x="1723882" y="1399935"/>
                    <a:pt x="1738432" y="1421379"/>
                    <a:pt x="1755280" y="1429037"/>
                  </a:cubicBezTo>
                  <a:cubicBezTo>
                    <a:pt x="1772128" y="1436695"/>
                    <a:pt x="1784382" y="1422910"/>
                    <a:pt x="1801230" y="1433632"/>
                  </a:cubicBezTo>
                  <a:cubicBezTo>
                    <a:pt x="1818078" y="1444354"/>
                    <a:pt x="1799699" y="1462734"/>
                    <a:pt x="1856370" y="1493367"/>
                  </a:cubicBezTo>
                  <a:cubicBezTo>
                    <a:pt x="1913041" y="1524000"/>
                    <a:pt x="2073865" y="1598285"/>
                    <a:pt x="2141258" y="1617431"/>
                  </a:cubicBezTo>
                  <a:cubicBezTo>
                    <a:pt x="2208651" y="1636577"/>
                    <a:pt x="2230861" y="1620494"/>
                    <a:pt x="2260728" y="1608241"/>
                  </a:cubicBezTo>
                  <a:cubicBezTo>
                    <a:pt x="2290595" y="1595988"/>
                    <a:pt x="2280639" y="1560760"/>
                    <a:pt x="2320462" y="1543912"/>
                  </a:cubicBezTo>
                  <a:cubicBezTo>
                    <a:pt x="2360285" y="1527064"/>
                    <a:pt x="2456014" y="1519405"/>
                    <a:pt x="2499666" y="1507152"/>
                  </a:cubicBezTo>
                  <a:cubicBezTo>
                    <a:pt x="2543318" y="1494899"/>
                    <a:pt x="2552509" y="1475753"/>
                    <a:pt x="2582376" y="1470392"/>
                  </a:cubicBezTo>
                  <a:cubicBezTo>
                    <a:pt x="2612243" y="1465031"/>
                    <a:pt x="2654364" y="1467329"/>
                    <a:pt x="2678870" y="1474987"/>
                  </a:cubicBezTo>
                  <a:cubicBezTo>
                    <a:pt x="2703376" y="1482645"/>
                    <a:pt x="2710269" y="1501791"/>
                    <a:pt x="2729415" y="1516342"/>
                  </a:cubicBezTo>
                  <a:cubicBezTo>
                    <a:pt x="2748561" y="1530893"/>
                    <a:pt x="2773834" y="1547740"/>
                    <a:pt x="2793745" y="1562291"/>
                  </a:cubicBezTo>
                  <a:cubicBezTo>
                    <a:pt x="2813656" y="1576842"/>
                    <a:pt x="2830504" y="1586032"/>
                    <a:pt x="2848884" y="1603646"/>
                  </a:cubicBezTo>
                  <a:cubicBezTo>
                    <a:pt x="2867264" y="1621260"/>
                    <a:pt x="2876454" y="1651128"/>
                    <a:pt x="2904024" y="1667976"/>
                  </a:cubicBezTo>
                  <a:cubicBezTo>
                    <a:pt x="2931594" y="1684824"/>
                    <a:pt x="2989031" y="1684825"/>
                    <a:pt x="3014303" y="1704736"/>
                  </a:cubicBezTo>
                  <a:cubicBezTo>
                    <a:pt x="3039575" y="1724647"/>
                    <a:pt x="3041107" y="1755280"/>
                    <a:pt x="3055658" y="1787445"/>
                  </a:cubicBezTo>
                  <a:cubicBezTo>
                    <a:pt x="3070209" y="1819610"/>
                    <a:pt x="3077101" y="1862497"/>
                    <a:pt x="3101608" y="1897725"/>
                  </a:cubicBezTo>
                  <a:cubicBezTo>
                    <a:pt x="3126115" y="1932953"/>
                    <a:pt x="3178191" y="1969713"/>
                    <a:pt x="3202697" y="1998814"/>
                  </a:cubicBezTo>
                  <a:cubicBezTo>
                    <a:pt x="3227203" y="2027915"/>
                    <a:pt x="3231799" y="2057017"/>
                    <a:pt x="3248647" y="2072334"/>
                  </a:cubicBezTo>
                  <a:cubicBezTo>
                    <a:pt x="3265495" y="2087651"/>
                    <a:pt x="3282344" y="2081524"/>
                    <a:pt x="3303787" y="2090714"/>
                  </a:cubicBezTo>
                  <a:cubicBezTo>
                    <a:pt x="3325230" y="2099904"/>
                    <a:pt x="3332888" y="2113688"/>
                    <a:pt x="3377306" y="2127473"/>
                  </a:cubicBezTo>
                  <a:cubicBezTo>
                    <a:pt x="3421724" y="2141258"/>
                    <a:pt x="3522814" y="2170360"/>
                    <a:pt x="3570295" y="2173423"/>
                  </a:cubicBezTo>
                  <a:cubicBezTo>
                    <a:pt x="3617776" y="2176486"/>
                    <a:pt x="3631562" y="2151214"/>
                    <a:pt x="3662195" y="2145853"/>
                  </a:cubicBezTo>
                  <a:cubicBezTo>
                    <a:pt x="3692828" y="2140492"/>
                    <a:pt x="3718866" y="2122112"/>
                    <a:pt x="3754094" y="2141258"/>
                  </a:cubicBezTo>
                  <a:cubicBezTo>
                    <a:pt x="3789322" y="2160404"/>
                    <a:pt x="3844462" y="2226266"/>
                    <a:pt x="3873564" y="2260728"/>
                  </a:cubicBezTo>
                  <a:cubicBezTo>
                    <a:pt x="3902666" y="2295190"/>
                    <a:pt x="3900367" y="2332716"/>
                    <a:pt x="3928703" y="2348032"/>
                  </a:cubicBezTo>
                  <a:cubicBezTo>
                    <a:pt x="3957039" y="2363348"/>
                    <a:pt x="4006052" y="2347266"/>
                    <a:pt x="4043578" y="2352627"/>
                  </a:cubicBezTo>
                  <a:cubicBezTo>
                    <a:pt x="4081104" y="2357988"/>
                    <a:pt x="4114800" y="2378665"/>
                    <a:pt x="4153857" y="2380197"/>
                  </a:cubicBezTo>
                  <a:cubicBezTo>
                    <a:pt x="4192914" y="2381729"/>
                    <a:pt x="4240396" y="2370241"/>
                    <a:pt x="4277922" y="2361817"/>
                  </a:cubicBezTo>
                  <a:cubicBezTo>
                    <a:pt x="4315448" y="2353393"/>
                    <a:pt x="4350675" y="2325823"/>
                    <a:pt x="4379011" y="2329652"/>
                  </a:cubicBezTo>
                  <a:cubicBezTo>
                    <a:pt x="4407347" y="2333481"/>
                    <a:pt x="4431854" y="2370241"/>
                    <a:pt x="4447936" y="2384792"/>
                  </a:cubicBezTo>
                  <a:cubicBezTo>
                    <a:pt x="4464018" y="2399343"/>
                    <a:pt x="4469761" y="2408150"/>
                    <a:pt x="4475505" y="2416957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1" name="Полилиния: фигура 90">
              <a:extLst>
                <a:ext uri="{FF2B5EF4-FFF2-40B4-BE49-F238E27FC236}">
                  <a16:creationId xmlns:a16="http://schemas.microsoft.com/office/drawing/2014/main" id="{D2F03461-CB66-43B6-A908-1CD811D83D82}"/>
                </a:ext>
              </a:extLst>
            </p:cNvPr>
            <p:cNvSpPr/>
            <p:nvPr/>
          </p:nvSpPr>
          <p:spPr>
            <a:xfrm>
              <a:off x="2272880" y="2465606"/>
              <a:ext cx="742066" cy="693387"/>
            </a:xfrm>
            <a:custGeom>
              <a:avLst/>
              <a:gdLst>
                <a:gd name="connsiteX0" fmla="*/ 344590 w 742066"/>
                <a:gd name="connsiteY0" fmla="*/ 37564 h 693387"/>
                <a:gd name="connsiteX1" fmla="*/ 433173 w 742066"/>
                <a:gd name="connsiteY1" fmla="*/ 417 h 693387"/>
                <a:gd name="connsiteX2" fmla="*/ 487465 w 742066"/>
                <a:gd name="connsiteY2" fmla="*/ 20419 h 693387"/>
                <a:gd name="connsiteX3" fmla="*/ 581763 w 742066"/>
                <a:gd name="connsiteY3" fmla="*/ 63282 h 693387"/>
                <a:gd name="connsiteX4" fmla="*/ 658915 w 742066"/>
                <a:gd name="connsiteY4" fmla="*/ 166152 h 693387"/>
                <a:gd name="connsiteX5" fmla="*/ 693205 w 742066"/>
                <a:gd name="connsiteY5" fmla="*/ 246162 h 693387"/>
                <a:gd name="connsiteX6" fmla="*/ 727495 w 742066"/>
                <a:gd name="connsiteY6" fmla="*/ 306169 h 693387"/>
                <a:gd name="connsiteX7" fmla="*/ 741783 w 742066"/>
                <a:gd name="connsiteY7" fmla="*/ 363319 h 693387"/>
                <a:gd name="connsiteX8" fmla="*/ 736068 w 742066"/>
                <a:gd name="connsiteY8" fmla="*/ 411897 h 693387"/>
                <a:gd name="connsiteX9" fmla="*/ 724638 w 742066"/>
                <a:gd name="connsiteY9" fmla="*/ 457617 h 693387"/>
                <a:gd name="connsiteX10" fmla="*/ 681775 w 742066"/>
                <a:gd name="connsiteY10" fmla="*/ 520482 h 693387"/>
                <a:gd name="connsiteX11" fmla="*/ 604623 w 742066"/>
                <a:gd name="connsiteY11" fmla="*/ 563344 h 693387"/>
                <a:gd name="connsiteX12" fmla="*/ 567475 w 742066"/>
                <a:gd name="connsiteY12" fmla="*/ 606207 h 693387"/>
                <a:gd name="connsiteX13" fmla="*/ 513183 w 742066"/>
                <a:gd name="connsiteY13" fmla="*/ 637639 h 693387"/>
                <a:gd name="connsiteX14" fmla="*/ 416028 w 742066"/>
                <a:gd name="connsiteY14" fmla="*/ 660499 h 693387"/>
                <a:gd name="connsiteX15" fmla="*/ 338875 w 742066"/>
                <a:gd name="connsiteY15" fmla="*/ 677644 h 693387"/>
                <a:gd name="connsiteX16" fmla="*/ 298870 w 742066"/>
                <a:gd name="connsiteY16" fmla="*/ 691932 h 693387"/>
                <a:gd name="connsiteX17" fmla="*/ 178855 w 742066"/>
                <a:gd name="connsiteY17" fmla="*/ 640497 h 693387"/>
                <a:gd name="connsiteX18" fmla="*/ 98845 w 742066"/>
                <a:gd name="connsiteY18" fmla="*/ 577632 h 693387"/>
                <a:gd name="connsiteX19" fmla="*/ 61698 w 742066"/>
                <a:gd name="connsiteY19" fmla="*/ 534769 h 693387"/>
                <a:gd name="connsiteX20" fmla="*/ 35980 w 742066"/>
                <a:gd name="connsiteY20" fmla="*/ 486192 h 693387"/>
                <a:gd name="connsiteX21" fmla="*/ 35980 w 742066"/>
                <a:gd name="connsiteY21" fmla="*/ 434757 h 693387"/>
                <a:gd name="connsiteX22" fmla="*/ 10263 w 742066"/>
                <a:gd name="connsiteY22" fmla="*/ 403324 h 693387"/>
                <a:gd name="connsiteX23" fmla="*/ 1690 w 742066"/>
                <a:gd name="connsiteY23" fmla="*/ 354747 h 693387"/>
                <a:gd name="connsiteX24" fmla="*/ 41695 w 742066"/>
                <a:gd name="connsiteY24" fmla="*/ 286167 h 693387"/>
                <a:gd name="connsiteX25" fmla="*/ 67413 w 742066"/>
                <a:gd name="connsiteY25" fmla="*/ 257592 h 693387"/>
                <a:gd name="connsiteX26" fmla="*/ 70270 w 742066"/>
                <a:gd name="connsiteY26" fmla="*/ 217587 h 693387"/>
                <a:gd name="connsiteX27" fmla="*/ 98845 w 742066"/>
                <a:gd name="connsiteY27" fmla="*/ 154722 h 693387"/>
                <a:gd name="connsiteX28" fmla="*/ 113133 w 742066"/>
                <a:gd name="connsiteY28" fmla="*/ 111859 h 693387"/>
                <a:gd name="connsiteX29" fmla="*/ 121705 w 742066"/>
                <a:gd name="connsiteY29" fmla="*/ 68997 h 693387"/>
                <a:gd name="connsiteX30" fmla="*/ 164568 w 742066"/>
                <a:gd name="connsiteY30" fmla="*/ 26134 h 693387"/>
                <a:gd name="connsiteX31" fmla="*/ 213145 w 742066"/>
                <a:gd name="connsiteY31" fmla="*/ 3274 h 693387"/>
                <a:gd name="connsiteX32" fmla="*/ 256008 w 742066"/>
                <a:gd name="connsiteY32" fmla="*/ 6132 h 693387"/>
                <a:gd name="connsiteX33" fmla="*/ 278868 w 742066"/>
                <a:gd name="connsiteY33" fmla="*/ 17562 h 693387"/>
                <a:gd name="connsiteX34" fmla="*/ 344590 w 742066"/>
                <a:gd name="connsiteY34" fmla="*/ 37564 h 69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42066" h="693387">
                  <a:moveTo>
                    <a:pt x="344590" y="37564"/>
                  </a:moveTo>
                  <a:cubicBezTo>
                    <a:pt x="370308" y="34706"/>
                    <a:pt x="409361" y="3274"/>
                    <a:pt x="433173" y="417"/>
                  </a:cubicBezTo>
                  <a:cubicBezTo>
                    <a:pt x="456985" y="-2440"/>
                    <a:pt x="462700" y="9941"/>
                    <a:pt x="487465" y="20419"/>
                  </a:cubicBezTo>
                  <a:cubicBezTo>
                    <a:pt x="512230" y="30896"/>
                    <a:pt x="553188" y="38993"/>
                    <a:pt x="581763" y="63282"/>
                  </a:cubicBezTo>
                  <a:cubicBezTo>
                    <a:pt x="610338" y="87571"/>
                    <a:pt x="640341" y="135672"/>
                    <a:pt x="658915" y="166152"/>
                  </a:cubicBezTo>
                  <a:cubicBezTo>
                    <a:pt x="677489" y="196632"/>
                    <a:pt x="681775" y="222826"/>
                    <a:pt x="693205" y="246162"/>
                  </a:cubicBezTo>
                  <a:cubicBezTo>
                    <a:pt x="704635" y="269498"/>
                    <a:pt x="719399" y="286643"/>
                    <a:pt x="727495" y="306169"/>
                  </a:cubicBezTo>
                  <a:cubicBezTo>
                    <a:pt x="735591" y="325695"/>
                    <a:pt x="740354" y="345698"/>
                    <a:pt x="741783" y="363319"/>
                  </a:cubicBezTo>
                  <a:cubicBezTo>
                    <a:pt x="743212" y="380940"/>
                    <a:pt x="738925" y="396181"/>
                    <a:pt x="736068" y="411897"/>
                  </a:cubicBezTo>
                  <a:cubicBezTo>
                    <a:pt x="733211" y="427613"/>
                    <a:pt x="733687" y="439520"/>
                    <a:pt x="724638" y="457617"/>
                  </a:cubicBezTo>
                  <a:cubicBezTo>
                    <a:pt x="715589" y="475714"/>
                    <a:pt x="701777" y="502861"/>
                    <a:pt x="681775" y="520482"/>
                  </a:cubicBezTo>
                  <a:cubicBezTo>
                    <a:pt x="661773" y="538103"/>
                    <a:pt x="623673" y="549057"/>
                    <a:pt x="604623" y="563344"/>
                  </a:cubicBezTo>
                  <a:cubicBezTo>
                    <a:pt x="585573" y="577632"/>
                    <a:pt x="582715" y="593825"/>
                    <a:pt x="567475" y="606207"/>
                  </a:cubicBezTo>
                  <a:cubicBezTo>
                    <a:pt x="552235" y="618590"/>
                    <a:pt x="538424" y="628590"/>
                    <a:pt x="513183" y="637639"/>
                  </a:cubicBezTo>
                  <a:cubicBezTo>
                    <a:pt x="487942" y="646688"/>
                    <a:pt x="416028" y="660499"/>
                    <a:pt x="416028" y="660499"/>
                  </a:cubicBezTo>
                  <a:cubicBezTo>
                    <a:pt x="386977" y="667167"/>
                    <a:pt x="358401" y="672405"/>
                    <a:pt x="338875" y="677644"/>
                  </a:cubicBezTo>
                  <a:cubicBezTo>
                    <a:pt x="319349" y="682883"/>
                    <a:pt x="325540" y="698123"/>
                    <a:pt x="298870" y="691932"/>
                  </a:cubicBezTo>
                  <a:cubicBezTo>
                    <a:pt x="272200" y="685741"/>
                    <a:pt x="212192" y="659547"/>
                    <a:pt x="178855" y="640497"/>
                  </a:cubicBezTo>
                  <a:cubicBezTo>
                    <a:pt x="145517" y="621447"/>
                    <a:pt x="118371" y="595253"/>
                    <a:pt x="98845" y="577632"/>
                  </a:cubicBezTo>
                  <a:cubicBezTo>
                    <a:pt x="79319" y="560011"/>
                    <a:pt x="72175" y="550009"/>
                    <a:pt x="61698" y="534769"/>
                  </a:cubicBezTo>
                  <a:cubicBezTo>
                    <a:pt x="51220" y="519529"/>
                    <a:pt x="40266" y="502861"/>
                    <a:pt x="35980" y="486192"/>
                  </a:cubicBezTo>
                  <a:cubicBezTo>
                    <a:pt x="31694" y="469523"/>
                    <a:pt x="40266" y="448568"/>
                    <a:pt x="35980" y="434757"/>
                  </a:cubicBezTo>
                  <a:cubicBezTo>
                    <a:pt x="31694" y="420946"/>
                    <a:pt x="15978" y="416659"/>
                    <a:pt x="10263" y="403324"/>
                  </a:cubicBezTo>
                  <a:cubicBezTo>
                    <a:pt x="4548" y="389989"/>
                    <a:pt x="-3549" y="374273"/>
                    <a:pt x="1690" y="354747"/>
                  </a:cubicBezTo>
                  <a:cubicBezTo>
                    <a:pt x="6929" y="335221"/>
                    <a:pt x="30741" y="302360"/>
                    <a:pt x="41695" y="286167"/>
                  </a:cubicBezTo>
                  <a:cubicBezTo>
                    <a:pt x="52649" y="269975"/>
                    <a:pt x="62651" y="269022"/>
                    <a:pt x="67413" y="257592"/>
                  </a:cubicBezTo>
                  <a:cubicBezTo>
                    <a:pt x="72175" y="246162"/>
                    <a:pt x="65031" y="234732"/>
                    <a:pt x="70270" y="217587"/>
                  </a:cubicBezTo>
                  <a:cubicBezTo>
                    <a:pt x="75509" y="200442"/>
                    <a:pt x="91701" y="172343"/>
                    <a:pt x="98845" y="154722"/>
                  </a:cubicBezTo>
                  <a:cubicBezTo>
                    <a:pt x="105989" y="137101"/>
                    <a:pt x="109323" y="126147"/>
                    <a:pt x="113133" y="111859"/>
                  </a:cubicBezTo>
                  <a:cubicBezTo>
                    <a:pt x="116943" y="97572"/>
                    <a:pt x="113132" y="83285"/>
                    <a:pt x="121705" y="68997"/>
                  </a:cubicBezTo>
                  <a:cubicBezTo>
                    <a:pt x="130277" y="54710"/>
                    <a:pt x="149328" y="37088"/>
                    <a:pt x="164568" y="26134"/>
                  </a:cubicBezTo>
                  <a:cubicBezTo>
                    <a:pt x="179808" y="15180"/>
                    <a:pt x="197905" y="6608"/>
                    <a:pt x="213145" y="3274"/>
                  </a:cubicBezTo>
                  <a:cubicBezTo>
                    <a:pt x="228385" y="-60"/>
                    <a:pt x="245054" y="3751"/>
                    <a:pt x="256008" y="6132"/>
                  </a:cubicBezTo>
                  <a:cubicBezTo>
                    <a:pt x="266962" y="8513"/>
                    <a:pt x="266009" y="12323"/>
                    <a:pt x="278868" y="17562"/>
                  </a:cubicBezTo>
                  <a:cubicBezTo>
                    <a:pt x="291727" y="22801"/>
                    <a:pt x="318872" y="40422"/>
                    <a:pt x="344590" y="37564"/>
                  </a:cubicBezTo>
                  <a:close/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Полилиния: фигура 77">
              <a:extLst>
                <a:ext uri="{FF2B5EF4-FFF2-40B4-BE49-F238E27FC236}">
                  <a16:creationId xmlns:a16="http://schemas.microsoft.com/office/drawing/2014/main" id="{3821E96C-4176-44A7-9595-98268A3781F3}"/>
                </a:ext>
              </a:extLst>
            </p:cNvPr>
            <p:cNvSpPr/>
            <p:nvPr/>
          </p:nvSpPr>
          <p:spPr>
            <a:xfrm>
              <a:off x="722923" y="758092"/>
              <a:ext cx="1887415" cy="1973385"/>
            </a:xfrm>
            <a:custGeom>
              <a:avLst/>
              <a:gdLst>
                <a:gd name="connsiteX0" fmla="*/ 1887415 w 1887415"/>
                <a:gd name="connsiteY0" fmla="*/ 1973385 h 1973385"/>
                <a:gd name="connsiteX1" fmla="*/ 1817077 w 1887415"/>
                <a:gd name="connsiteY1" fmla="*/ 1906954 h 1973385"/>
                <a:gd name="connsiteX2" fmla="*/ 1735015 w 1887415"/>
                <a:gd name="connsiteY2" fmla="*/ 1813170 h 1973385"/>
                <a:gd name="connsiteX3" fmla="*/ 1672492 w 1887415"/>
                <a:gd name="connsiteY3" fmla="*/ 1735016 h 1973385"/>
                <a:gd name="connsiteX4" fmla="*/ 1625600 w 1887415"/>
                <a:gd name="connsiteY4" fmla="*/ 1637323 h 1973385"/>
                <a:gd name="connsiteX5" fmla="*/ 1586523 w 1887415"/>
                <a:gd name="connsiteY5" fmla="*/ 1574800 h 1973385"/>
                <a:gd name="connsiteX6" fmla="*/ 1520092 w 1887415"/>
                <a:gd name="connsiteY6" fmla="*/ 1543539 h 1973385"/>
                <a:gd name="connsiteX7" fmla="*/ 1473200 w 1887415"/>
                <a:gd name="connsiteY7" fmla="*/ 1527908 h 1973385"/>
                <a:gd name="connsiteX8" fmla="*/ 1426308 w 1887415"/>
                <a:gd name="connsiteY8" fmla="*/ 1484923 h 1973385"/>
                <a:gd name="connsiteX9" fmla="*/ 1246554 w 1887415"/>
                <a:gd name="connsiteY9" fmla="*/ 1434123 h 1973385"/>
                <a:gd name="connsiteX10" fmla="*/ 1234831 w 1887415"/>
                <a:gd name="connsiteY10" fmla="*/ 1395046 h 1973385"/>
                <a:gd name="connsiteX11" fmla="*/ 1211385 w 1887415"/>
                <a:gd name="connsiteY11" fmla="*/ 1301262 h 1973385"/>
                <a:gd name="connsiteX12" fmla="*/ 1152769 w 1887415"/>
                <a:gd name="connsiteY12" fmla="*/ 1199662 h 1973385"/>
                <a:gd name="connsiteX13" fmla="*/ 1109785 w 1887415"/>
                <a:gd name="connsiteY13" fmla="*/ 1129323 h 1973385"/>
                <a:gd name="connsiteX14" fmla="*/ 1023815 w 1887415"/>
                <a:gd name="connsiteY14" fmla="*/ 1082431 h 1973385"/>
                <a:gd name="connsiteX15" fmla="*/ 953477 w 1887415"/>
                <a:gd name="connsiteY15" fmla="*/ 1070708 h 1973385"/>
                <a:gd name="connsiteX16" fmla="*/ 855785 w 1887415"/>
                <a:gd name="connsiteY16" fmla="*/ 973016 h 1973385"/>
                <a:gd name="connsiteX17" fmla="*/ 754185 w 1887415"/>
                <a:gd name="connsiteY17" fmla="*/ 961293 h 1973385"/>
                <a:gd name="connsiteX18" fmla="*/ 691662 w 1887415"/>
                <a:gd name="connsiteY18" fmla="*/ 910493 h 1973385"/>
                <a:gd name="connsiteX19" fmla="*/ 597877 w 1887415"/>
                <a:gd name="connsiteY19" fmla="*/ 840154 h 1973385"/>
                <a:gd name="connsiteX20" fmla="*/ 539262 w 1887415"/>
                <a:gd name="connsiteY20" fmla="*/ 773723 h 1973385"/>
                <a:gd name="connsiteX21" fmla="*/ 461108 w 1887415"/>
                <a:gd name="connsiteY21" fmla="*/ 746370 h 1973385"/>
                <a:gd name="connsiteX22" fmla="*/ 355600 w 1887415"/>
                <a:gd name="connsiteY22" fmla="*/ 699477 h 1973385"/>
                <a:gd name="connsiteX23" fmla="*/ 316523 w 1887415"/>
                <a:gd name="connsiteY23" fmla="*/ 644770 h 1973385"/>
                <a:gd name="connsiteX24" fmla="*/ 261815 w 1887415"/>
                <a:gd name="connsiteY24" fmla="*/ 586154 h 1973385"/>
                <a:gd name="connsiteX25" fmla="*/ 308708 w 1887415"/>
                <a:gd name="connsiteY25" fmla="*/ 422031 h 1973385"/>
                <a:gd name="connsiteX26" fmla="*/ 320431 w 1887415"/>
                <a:gd name="connsiteY26" fmla="*/ 343877 h 1973385"/>
                <a:gd name="connsiteX27" fmla="*/ 234462 w 1887415"/>
                <a:gd name="connsiteY27" fmla="*/ 254000 h 1973385"/>
                <a:gd name="connsiteX28" fmla="*/ 152400 w 1887415"/>
                <a:gd name="connsiteY28" fmla="*/ 160216 h 1973385"/>
                <a:gd name="connsiteX29" fmla="*/ 105508 w 1887415"/>
                <a:gd name="connsiteY29" fmla="*/ 156308 h 1973385"/>
                <a:gd name="connsiteX30" fmla="*/ 93785 w 1887415"/>
                <a:gd name="connsiteY30" fmla="*/ 121139 h 1973385"/>
                <a:gd name="connsiteX31" fmla="*/ 89877 w 1887415"/>
                <a:gd name="connsiteY31" fmla="*/ 97693 h 1973385"/>
                <a:gd name="connsiteX32" fmla="*/ 0 w 1887415"/>
                <a:gd name="connsiteY32" fmla="*/ 0 h 197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87415" h="1973385">
                  <a:moveTo>
                    <a:pt x="1887415" y="1973385"/>
                  </a:moveTo>
                  <a:cubicBezTo>
                    <a:pt x="1864946" y="1953520"/>
                    <a:pt x="1842477" y="1933656"/>
                    <a:pt x="1817077" y="1906954"/>
                  </a:cubicBezTo>
                  <a:cubicBezTo>
                    <a:pt x="1791677" y="1880252"/>
                    <a:pt x="1759112" y="1841826"/>
                    <a:pt x="1735015" y="1813170"/>
                  </a:cubicBezTo>
                  <a:cubicBezTo>
                    <a:pt x="1710918" y="1784514"/>
                    <a:pt x="1690728" y="1764324"/>
                    <a:pt x="1672492" y="1735016"/>
                  </a:cubicBezTo>
                  <a:cubicBezTo>
                    <a:pt x="1654256" y="1705708"/>
                    <a:pt x="1639928" y="1664026"/>
                    <a:pt x="1625600" y="1637323"/>
                  </a:cubicBezTo>
                  <a:cubicBezTo>
                    <a:pt x="1611272" y="1610620"/>
                    <a:pt x="1604108" y="1590431"/>
                    <a:pt x="1586523" y="1574800"/>
                  </a:cubicBezTo>
                  <a:cubicBezTo>
                    <a:pt x="1568938" y="1559169"/>
                    <a:pt x="1538979" y="1551354"/>
                    <a:pt x="1520092" y="1543539"/>
                  </a:cubicBezTo>
                  <a:cubicBezTo>
                    <a:pt x="1501205" y="1535724"/>
                    <a:pt x="1488831" y="1537677"/>
                    <a:pt x="1473200" y="1527908"/>
                  </a:cubicBezTo>
                  <a:cubicBezTo>
                    <a:pt x="1457569" y="1518139"/>
                    <a:pt x="1464082" y="1500554"/>
                    <a:pt x="1426308" y="1484923"/>
                  </a:cubicBezTo>
                  <a:cubicBezTo>
                    <a:pt x="1388534" y="1469292"/>
                    <a:pt x="1278467" y="1449102"/>
                    <a:pt x="1246554" y="1434123"/>
                  </a:cubicBezTo>
                  <a:cubicBezTo>
                    <a:pt x="1214641" y="1419144"/>
                    <a:pt x="1240692" y="1417189"/>
                    <a:pt x="1234831" y="1395046"/>
                  </a:cubicBezTo>
                  <a:cubicBezTo>
                    <a:pt x="1228970" y="1372903"/>
                    <a:pt x="1225062" y="1333826"/>
                    <a:pt x="1211385" y="1301262"/>
                  </a:cubicBezTo>
                  <a:cubicBezTo>
                    <a:pt x="1197708" y="1268698"/>
                    <a:pt x="1169702" y="1228318"/>
                    <a:pt x="1152769" y="1199662"/>
                  </a:cubicBezTo>
                  <a:cubicBezTo>
                    <a:pt x="1135836" y="1171006"/>
                    <a:pt x="1131277" y="1148861"/>
                    <a:pt x="1109785" y="1129323"/>
                  </a:cubicBezTo>
                  <a:cubicBezTo>
                    <a:pt x="1088293" y="1109784"/>
                    <a:pt x="1049866" y="1092200"/>
                    <a:pt x="1023815" y="1082431"/>
                  </a:cubicBezTo>
                  <a:cubicBezTo>
                    <a:pt x="997764" y="1072662"/>
                    <a:pt x="981482" y="1088944"/>
                    <a:pt x="953477" y="1070708"/>
                  </a:cubicBezTo>
                  <a:cubicBezTo>
                    <a:pt x="925472" y="1052472"/>
                    <a:pt x="889000" y="991252"/>
                    <a:pt x="855785" y="973016"/>
                  </a:cubicBezTo>
                  <a:cubicBezTo>
                    <a:pt x="822570" y="954780"/>
                    <a:pt x="781539" y="971713"/>
                    <a:pt x="754185" y="961293"/>
                  </a:cubicBezTo>
                  <a:cubicBezTo>
                    <a:pt x="726831" y="950873"/>
                    <a:pt x="717713" y="930683"/>
                    <a:pt x="691662" y="910493"/>
                  </a:cubicBezTo>
                  <a:cubicBezTo>
                    <a:pt x="665611" y="890303"/>
                    <a:pt x="623277" y="862949"/>
                    <a:pt x="597877" y="840154"/>
                  </a:cubicBezTo>
                  <a:cubicBezTo>
                    <a:pt x="572477" y="817359"/>
                    <a:pt x="562057" y="789354"/>
                    <a:pt x="539262" y="773723"/>
                  </a:cubicBezTo>
                  <a:cubicBezTo>
                    <a:pt x="516467" y="758092"/>
                    <a:pt x="491718" y="758744"/>
                    <a:pt x="461108" y="746370"/>
                  </a:cubicBezTo>
                  <a:cubicBezTo>
                    <a:pt x="430498" y="733996"/>
                    <a:pt x="379697" y="716410"/>
                    <a:pt x="355600" y="699477"/>
                  </a:cubicBezTo>
                  <a:cubicBezTo>
                    <a:pt x="331503" y="682544"/>
                    <a:pt x="332154" y="663657"/>
                    <a:pt x="316523" y="644770"/>
                  </a:cubicBezTo>
                  <a:cubicBezTo>
                    <a:pt x="300892" y="625883"/>
                    <a:pt x="263117" y="623277"/>
                    <a:pt x="261815" y="586154"/>
                  </a:cubicBezTo>
                  <a:cubicBezTo>
                    <a:pt x="260513" y="549031"/>
                    <a:pt x="298939" y="462411"/>
                    <a:pt x="308708" y="422031"/>
                  </a:cubicBezTo>
                  <a:cubicBezTo>
                    <a:pt x="318477" y="381651"/>
                    <a:pt x="332805" y="371882"/>
                    <a:pt x="320431" y="343877"/>
                  </a:cubicBezTo>
                  <a:cubicBezTo>
                    <a:pt x="308057" y="315872"/>
                    <a:pt x="262467" y="284610"/>
                    <a:pt x="234462" y="254000"/>
                  </a:cubicBezTo>
                  <a:cubicBezTo>
                    <a:pt x="206457" y="223390"/>
                    <a:pt x="173892" y="176498"/>
                    <a:pt x="152400" y="160216"/>
                  </a:cubicBezTo>
                  <a:cubicBezTo>
                    <a:pt x="130908" y="143934"/>
                    <a:pt x="115277" y="162821"/>
                    <a:pt x="105508" y="156308"/>
                  </a:cubicBezTo>
                  <a:cubicBezTo>
                    <a:pt x="95739" y="149795"/>
                    <a:pt x="96390" y="130908"/>
                    <a:pt x="93785" y="121139"/>
                  </a:cubicBezTo>
                  <a:cubicBezTo>
                    <a:pt x="91180" y="111370"/>
                    <a:pt x="105508" y="117883"/>
                    <a:pt x="89877" y="97693"/>
                  </a:cubicBezTo>
                  <a:cubicBezTo>
                    <a:pt x="74246" y="77503"/>
                    <a:pt x="37123" y="38751"/>
                    <a:pt x="0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Полилиния: фигура 78">
              <a:extLst>
                <a:ext uri="{FF2B5EF4-FFF2-40B4-BE49-F238E27FC236}">
                  <a16:creationId xmlns:a16="http://schemas.microsoft.com/office/drawing/2014/main" id="{71E20A07-BED7-43ED-BE72-544BBD05D02F}"/>
                </a:ext>
              </a:extLst>
            </p:cNvPr>
            <p:cNvSpPr/>
            <p:nvPr/>
          </p:nvSpPr>
          <p:spPr>
            <a:xfrm>
              <a:off x="1762369" y="2848708"/>
              <a:ext cx="855785" cy="1715477"/>
            </a:xfrm>
            <a:custGeom>
              <a:avLst/>
              <a:gdLst>
                <a:gd name="connsiteX0" fmla="*/ 0 w 855785"/>
                <a:gd name="connsiteY0" fmla="*/ 1715477 h 1715477"/>
                <a:gd name="connsiteX1" fmla="*/ 62523 w 855785"/>
                <a:gd name="connsiteY1" fmla="*/ 1676400 h 1715477"/>
                <a:gd name="connsiteX2" fmla="*/ 42985 w 855785"/>
                <a:gd name="connsiteY2" fmla="*/ 1602154 h 1715477"/>
                <a:gd name="connsiteX3" fmla="*/ 50800 w 855785"/>
                <a:gd name="connsiteY3" fmla="*/ 1535723 h 1715477"/>
                <a:gd name="connsiteX4" fmla="*/ 58616 w 855785"/>
                <a:gd name="connsiteY4" fmla="*/ 1461477 h 1715477"/>
                <a:gd name="connsiteX5" fmla="*/ 66431 w 855785"/>
                <a:gd name="connsiteY5" fmla="*/ 1328615 h 1715477"/>
                <a:gd name="connsiteX6" fmla="*/ 66431 w 855785"/>
                <a:gd name="connsiteY6" fmla="*/ 1191846 h 1715477"/>
                <a:gd name="connsiteX7" fmla="*/ 85969 w 855785"/>
                <a:gd name="connsiteY7" fmla="*/ 1109784 h 1715477"/>
                <a:gd name="connsiteX8" fmla="*/ 109416 w 855785"/>
                <a:gd name="connsiteY8" fmla="*/ 969107 h 1715477"/>
                <a:gd name="connsiteX9" fmla="*/ 160216 w 855785"/>
                <a:gd name="connsiteY9" fmla="*/ 824523 h 1715477"/>
                <a:gd name="connsiteX10" fmla="*/ 277446 w 855785"/>
                <a:gd name="connsiteY10" fmla="*/ 695569 h 1715477"/>
                <a:gd name="connsiteX11" fmla="*/ 336062 w 855785"/>
                <a:gd name="connsiteY11" fmla="*/ 629138 h 1715477"/>
                <a:gd name="connsiteX12" fmla="*/ 429846 w 855785"/>
                <a:gd name="connsiteY12" fmla="*/ 566615 h 1715477"/>
                <a:gd name="connsiteX13" fmla="*/ 500185 w 855785"/>
                <a:gd name="connsiteY13" fmla="*/ 453292 h 1715477"/>
                <a:gd name="connsiteX14" fmla="*/ 535354 w 855785"/>
                <a:gd name="connsiteY14" fmla="*/ 398584 h 1715477"/>
                <a:gd name="connsiteX15" fmla="*/ 578339 w 855785"/>
                <a:gd name="connsiteY15" fmla="*/ 328246 h 1715477"/>
                <a:gd name="connsiteX16" fmla="*/ 636954 w 855785"/>
                <a:gd name="connsiteY16" fmla="*/ 254000 h 1715477"/>
                <a:gd name="connsiteX17" fmla="*/ 660400 w 855785"/>
                <a:gd name="connsiteY17" fmla="*/ 132861 h 1715477"/>
                <a:gd name="connsiteX18" fmla="*/ 730739 w 855785"/>
                <a:gd name="connsiteY18" fmla="*/ 54707 h 1715477"/>
                <a:gd name="connsiteX19" fmla="*/ 855785 w 855785"/>
                <a:gd name="connsiteY19" fmla="*/ 0 h 171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5785" h="1715477">
                  <a:moveTo>
                    <a:pt x="0" y="1715477"/>
                  </a:moveTo>
                  <a:cubicBezTo>
                    <a:pt x="27679" y="1705382"/>
                    <a:pt x="55359" y="1695287"/>
                    <a:pt x="62523" y="1676400"/>
                  </a:cubicBezTo>
                  <a:cubicBezTo>
                    <a:pt x="69687" y="1657513"/>
                    <a:pt x="44939" y="1625600"/>
                    <a:pt x="42985" y="1602154"/>
                  </a:cubicBezTo>
                  <a:cubicBezTo>
                    <a:pt x="41031" y="1578708"/>
                    <a:pt x="48195" y="1559169"/>
                    <a:pt x="50800" y="1535723"/>
                  </a:cubicBezTo>
                  <a:cubicBezTo>
                    <a:pt x="53405" y="1512277"/>
                    <a:pt x="56011" y="1495995"/>
                    <a:pt x="58616" y="1461477"/>
                  </a:cubicBezTo>
                  <a:cubicBezTo>
                    <a:pt x="61221" y="1426959"/>
                    <a:pt x="65129" y="1373553"/>
                    <a:pt x="66431" y="1328615"/>
                  </a:cubicBezTo>
                  <a:cubicBezTo>
                    <a:pt x="67733" y="1283677"/>
                    <a:pt x="63175" y="1228318"/>
                    <a:pt x="66431" y="1191846"/>
                  </a:cubicBezTo>
                  <a:cubicBezTo>
                    <a:pt x="69687" y="1155374"/>
                    <a:pt x="78805" y="1146907"/>
                    <a:pt x="85969" y="1109784"/>
                  </a:cubicBezTo>
                  <a:cubicBezTo>
                    <a:pt x="93133" y="1072661"/>
                    <a:pt x="97041" y="1016651"/>
                    <a:pt x="109416" y="969107"/>
                  </a:cubicBezTo>
                  <a:cubicBezTo>
                    <a:pt x="121791" y="921563"/>
                    <a:pt x="132211" y="870113"/>
                    <a:pt x="160216" y="824523"/>
                  </a:cubicBezTo>
                  <a:cubicBezTo>
                    <a:pt x="188221" y="778933"/>
                    <a:pt x="248138" y="728133"/>
                    <a:pt x="277446" y="695569"/>
                  </a:cubicBezTo>
                  <a:cubicBezTo>
                    <a:pt x="306754" y="663005"/>
                    <a:pt x="310662" y="650630"/>
                    <a:pt x="336062" y="629138"/>
                  </a:cubicBezTo>
                  <a:cubicBezTo>
                    <a:pt x="361462" y="607646"/>
                    <a:pt x="402492" y="595923"/>
                    <a:pt x="429846" y="566615"/>
                  </a:cubicBezTo>
                  <a:cubicBezTo>
                    <a:pt x="457200" y="537307"/>
                    <a:pt x="482600" y="481297"/>
                    <a:pt x="500185" y="453292"/>
                  </a:cubicBezTo>
                  <a:cubicBezTo>
                    <a:pt x="517770" y="425287"/>
                    <a:pt x="522328" y="419425"/>
                    <a:pt x="535354" y="398584"/>
                  </a:cubicBezTo>
                  <a:cubicBezTo>
                    <a:pt x="548380" y="377743"/>
                    <a:pt x="561406" y="352343"/>
                    <a:pt x="578339" y="328246"/>
                  </a:cubicBezTo>
                  <a:cubicBezTo>
                    <a:pt x="595272" y="304149"/>
                    <a:pt x="623277" y="286564"/>
                    <a:pt x="636954" y="254000"/>
                  </a:cubicBezTo>
                  <a:cubicBezTo>
                    <a:pt x="650631" y="221436"/>
                    <a:pt x="644769" y="166076"/>
                    <a:pt x="660400" y="132861"/>
                  </a:cubicBezTo>
                  <a:cubicBezTo>
                    <a:pt x="676031" y="99646"/>
                    <a:pt x="698175" y="76851"/>
                    <a:pt x="730739" y="54707"/>
                  </a:cubicBezTo>
                  <a:cubicBezTo>
                    <a:pt x="763303" y="32563"/>
                    <a:pt x="809544" y="16281"/>
                    <a:pt x="855785" y="0"/>
                  </a:cubicBezTo>
                </a:path>
              </a:pathLst>
            </a:custGeom>
            <a:noFill/>
            <a:ln w="15875">
              <a:gradFill>
                <a:gsLst>
                  <a:gs pos="0">
                    <a:srgbClr val="A6A6A6"/>
                  </a:gs>
                  <a:gs pos="100000">
                    <a:srgbClr val="A6A6A6">
                      <a:alpha val="1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Полилиния: фигура 79">
              <a:extLst>
                <a:ext uri="{FF2B5EF4-FFF2-40B4-BE49-F238E27FC236}">
                  <a16:creationId xmlns:a16="http://schemas.microsoft.com/office/drawing/2014/main" id="{E17AAF11-3400-4138-A3FC-AF3A9710FCF2}"/>
                </a:ext>
              </a:extLst>
            </p:cNvPr>
            <p:cNvSpPr/>
            <p:nvPr/>
          </p:nvSpPr>
          <p:spPr>
            <a:xfrm>
              <a:off x="2690018" y="2878626"/>
              <a:ext cx="639336" cy="2271712"/>
            </a:xfrm>
            <a:custGeom>
              <a:avLst/>
              <a:gdLst>
                <a:gd name="connsiteX0" fmla="*/ 0 w 636954"/>
                <a:gd name="connsiteY0" fmla="*/ 0 h 2286000"/>
                <a:gd name="connsiteX1" fmla="*/ 15631 w 636954"/>
                <a:gd name="connsiteY1" fmla="*/ 125047 h 2286000"/>
                <a:gd name="connsiteX2" fmla="*/ 58615 w 636954"/>
                <a:gd name="connsiteY2" fmla="*/ 250093 h 2286000"/>
                <a:gd name="connsiteX3" fmla="*/ 70338 w 636954"/>
                <a:gd name="connsiteY3" fmla="*/ 332154 h 2286000"/>
                <a:gd name="connsiteX4" fmla="*/ 105508 w 636954"/>
                <a:gd name="connsiteY4" fmla="*/ 398585 h 2286000"/>
                <a:gd name="connsiteX5" fmla="*/ 109415 w 636954"/>
                <a:gd name="connsiteY5" fmla="*/ 566616 h 2286000"/>
                <a:gd name="connsiteX6" fmla="*/ 85969 w 636954"/>
                <a:gd name="connsiteY6" fmla="*/ 695570 h 2286000"/>
                <a:gd name="connsiteX7" fmla="*/ 74246 w 636954"/>
                <a:gd name="connsiteY7" fmla="*/ 769816 h 2286000"/>
                <a:gd name="connsiteX8" fmla="*/ 93785 w 636954"/>
                <a:gd name="connsiteY8" fmla="*/ 863600 h 2286000"/>
                <a:gd name="connsiteX9" fmla="*/ 97692 w 636954"/>
                <a:gd name="connsiteY9" fmla="*/ 984739 h 2286000"/>
                <a:gd name="connsiteX10" fmla="*/ 117231 w 636954"/>
                <a:gd name="connsiteY10" fmla="*/ 1047262 h 2286000"/>
                <a:gd name="connsiteX11" fmla="*/ 128954 w 636954"/>
                <a:gd name="connsiteY11" fmla="*/ 1129324 h 2286000"/>
                <a:gd name="connsiteX12" fmla="*/ 117231 w 636954"/>
                <a:gd name="connsiteY12" fmla="*/ 1180124 h 2286000"/>
                <a:gd name="connsiteX13" fmla="*/ 164123 w 636954"/>
                <a:gd name="connsiteY13" fmla="*/ 1254370 h 2286000"/>
                <a:gd name="connsiteX14" fmla="*/ 234462 w 636954"/>
                <a:gd name="connsiteY14" fmla="*/ 1309077 h 2286000"/>
                <a:gd name="connsiteX15" fmla="*/ 265723 w 636954"/>
                <a:gd name="connsiteY15" fmla="*/ 1383324 h 2286000"/>
                <a:gd name="connsiteX16" fmla="*/ 328246 w 636954"/>
                <a:gd name="connsiteY16" fmla="*/ 1512277 h 2286000"/>
                <a:gd name="connsiteX17" fmla="*/ 379046 w 636954"/>
                <a:gd name="connsiteY17" fmla="*/ 1539631 h 2286000"/>
                <a:gd name="connsiteX18" fmla="*/ 394677 w 636954"/>
                <a:gd name="connsiteY18" fmla="*/ 1621693 h 2286000"/>
                <a:gd name="connsiteX19" fmla="*/ 394677 w 636954"/>
                <a:gd name="connsiteY19" fmla="*/ 1692031 h 2286000"/>
                <a:gd name="connsiteX20" fmla="*/ 418123 w 636954"/>
                <a:gd name="connsiteY20" fmla="*/ 1758462 h 2286000"/>
                <a:gd name="connsiteX21" fmla="*/ 472831 w 636954"/>
                <a:gd name="connsiteY21" fmla="*/ 1856154 h 2286000"/>
                <a:gd name="connsiteX22" fmla="*/ 504092 w 636954"/>
                <a:gd name="connsiteY22" fmla="*/ 1918677 h 2286000"/>
                <a:gd name="connsiteX23" fmla="*/ 543169 w 636954"/>
                <a:gd name="connsiteY23" fmla="*/ 2028093 h 2286000"/>
                <a:gd name="connsiteX24" fmla="*/ 582246 w 636954"/>
                <a:gd name="connsiteY24" fmla="*/ 2082800 h 2286000"/>
                <a:gd name="connsiteX25" fmla="*/ 609600 w 636954"/>
                <a:gd name="connsiteY25" fmla="*/ 2172677 h 2286000"/>
                <a:gd name="connsiteX26" fmla="*/ 629138 w 636954"/>
                <a:gd name="connsiteY26" fmla="*/ 2231293 h 2286000"/>
                <a:gd name="connsiteX27" fmla="*/ 636954 w 636954"/>
                <a:gd name="connsiteY27" fmla="*/ 2286000 h 2286000"/>
                <a:gd name="connsiteX0" fmla="*/ 0 w 639336"/>
                <a:gd name="connsiteY0" fmla="*/ 0 h 2271712"/>
                <a:gd name="connsiteX1" fmla="*/ 18013 w 639336"/>
                <a:gd name="connsiteY1" fmla="*/ 110759 h 2271712"/>
                <a:gd name="connsiteX2" fmla="*/ 60997 w 639336"/>
                <a:gd name="connsiteY2" fmla="*/ 235805 h 2271712"/>
                <a:gd name="connsiteX3" fmla="*/ 72720 w 639336"/>
                <a:gd name="connsiteY3" fmla="*/ 317866 h 2271712"/>
                <a:gd name="connsiteX4" fmla="*/ 107890 w 639336"/>
                <a:gd name="connsiteY4" fmla="*/ 384297 h 2271712"/>
                <a:gd name="connsiteX5" fmla="*/ 111797 w 639336"/>
                <a:gd name="connsiteY5" fmla="*/ 552328 h 2271712"/>
                <a:gd name="connsiteX6" fmla="*/ 88351 w 639336"/>
                <a:gd name="connsiteY6" fmla="*/ 681282 h 2271712"/>
                <a:gd name="connsiteX7" fmla="*/ 76628 w 639336"/>
                <a:gd name="connsiteY7" fmla="*/ 755528 h 2271712"/>
                <a:gd name="connsiteX8" fmla="*/ 96167 w 639336"/>
                <a:gd name="connsiteY8" fmla="*/ 849312 h 2271712"/>
                <a:gd name="connsiteX9" fmla="*/ 100074 w 639336"/>
                <a:gd name="connsiteY9" fmla="*/ 970451 h 2271712"/>
                <a:gd name="connsiteX10" fmla="*/ 119613 w 639336"/>
                <a:gd name="connsiteY10" fmla="*/ 1032974 h 2271712"/>
                <a:gd name="connsiteX11" fmla="*/ 131336 w 639336"/>
                <a:gd name="connsiteY11" fmla="*/ 1115036 h 2271712"/>
                <a:gd name="connsiteX12" fmla="*/ 119613 w 639336"/>
                <a:gd name="connsiteY12" fmla="*/ 1165836 h 2271712"/>
                <a:gd name="connsiteX13" fmla="*/ 166505 w 639336"/>
                <a:gd name="connsiteY13" fmla="*/ 1240082 h 2271712"/>
                <a:gd name="connsiteX14" fmla="*/ 236844 w 639336"/>
                <a:gd name="connsiteY14" fmla="*/ 1294789 h 2271712"/>
                <a:gd name="connsiteX15" fmla="*/ 268105 w 639336"/>
                <a:gd name="connsiteY15" fmla="*/ 1369036 h 2271712"/>
                <a:gd name="connsiteX16" fmla="*/ 330628 w 639336"/>
                <a:gd name="connsiteY16" fmla="*/ 1497989 h 2271712"/>
                <a:gd name="connsiteX17" fmla="*/ 381428 w 639336"/>
                <a:gd name="connsiteY17" fmla="*/ 1525343 h 2271712"/>
                <a:gd name="connsiteX18" fmla="*/ 397059 w 639336"/>
                <a:gd name="connsiteY18" fmla="*/ 1607405 h 2271712"/>
                <a:gd name="connsiteX19" fmla="*/ 397059 w 639336"/>
                <a:gd name="connsiteY19" fmla="*/ 1677743 h 2271712"/>
                <a:gd name="connsiteX20" fmla="*/ 420505 w 639336"/>
                <a:gd name="connsiteY20" fmla="*/ 1744174 h 2271712"/>
                <a:gd name="connsiteX21" fmla="*/ 475213 w 639336"/>
                <a:gd name="connsiteY21" fmla="*/ 1841866 h 2271712"/>
                <a:gd name="connsiteX22" fmla="*/ 506474 w 639336"/>
                <a:gd name="connsiteY22" fmla="*/ 1904389 h 2271712"/>
                <a:gd name="connsiteX23" fmla="*/ 545551 w 639336"/>
                <a:gd name="connsiteY23" fmla="*/ 2013805 h 2271712"/>
                <a:gd name="connsiteX24" fmla="*/ 584628 w 639336"/>
                <a:gd name="connsiteY24" fmla="*/ 2068512 h 2271712"/>
                <a:gd name="connsiteX25" fmla="*/ 611982 w 639336"/>
                <a:gd name="connsiteY25" fmla="*/ 2158389 h 2271712"/>
                <a:gd name="connsiteX26" fmla="*/ 631520 w 639336"/>
                <a:gd name="connsiteY26" fmla="*/ 2217005 h 2271712"/>
                <a:gd name="connsiteX27" fmla="*/ 639336 w 639336"/>
                <a:gd name="connsiteY27" fmla="*/ 2271712 h 227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39336" h="2271712">
                  <a:moveTo>
                    <a:pt x="0" y="0"/>
                  </a:moveTo>
                  <a:cubicBezTo>
                    <a:pt x="2931" y="41682"/>
                    <a:pt x="7847" y="71458"/>
                    <a:pt x="18013" y="110759"/>
                  </a:cubicBezTo>
                  <a:cubicBezTo>
                    <a:pt x="28179" y="150060"/>
                    <a:pt x="51879" y="201287"/>
                    <a:pt x="60997" y="235805"/>
                  </a:cubicBezTo>
                  <a:cubicBezTo>
                    <a:pt x="70115" y="270323"/>
                    <a:pt x="64905" y="293117"/>
                    <a:pt x="72720" y="317866"/>
                  </a:cubicBezTo>
                  <a:cubicBezTo>
                    <a:pt x="80536" y="342615"/>
                    <a:pt x="101377" y="345220"/>
                    <a:pt x="107890" y="384297"/>
                  </a:cubicBezTo>
                  <a:cubicBezTo>
                    <a:pt x="114403" y="423374"/>
                    <a:pt x="115053" y="502831"/>
                    <a:pt x="111797" y="552328"/>
                  </a:cubicBezTo>
                  <a:cubicBezTo>
                    <a:pt x="108541" y="601825"/>
                    <a:pt x="94212" y="647415"/>
                    <a:pt x="88351" y="681282"/>
                  </a:cubicBezTo>
                  <a:cubicBezTo>
                    <a:pt x="82490" y="715149"/>
                    <a:pt x="75325" y="727523"/>
                    <a:pt x="76628" y="755528"/>
                  </a:cubicBezTo>
                  <a:cubicBezTo>
                    <a:pt x="77931" y="783533"/>
                    <a:pt x="92259" y="813492"/>
                    <a:pt x="96167" y="849312"/>
                  </a:cubicBezTo>
                  <a:cubicBezTo>
                    <a:pt x="100075" y="885132"/>
                    <a:pt x="96166" y="939841"/>
                    <a:pt x="100074" y="970451"/>
                  </a:cubicBezTo>
                  <a:cubicBezTo>
                    <a:pt x="103982" y="1001061"/>
                    <a:pt x="114403" y="1008877"/>
                    <a:pt x="119613" y="1032974"/>
                  </a:cubicBezTo>
                  <a:cubicBezTo>
                    <a:pt x="124823" y="1057071"/>
                    <a:pt x="131336" y="1092892"/>
                    <a:pt x="131336" y="1115036"/>
                  </a:cubicBezTo>
                  <a:cubicBezTo>
                    <a:pt x="131336" y="1137180"/>
                    <a:pt x="113752" y="1144995"/>
                    <a:pt x="119613" y="1165836"/>
                  </a:cubicBezTo>
                  <a:cubicBezTo>
                    <a:pt x="125474" y="1186677"/>
                    <a:pt x="146967" y="1218590"/>
                    <a:pt x="166505" y="1240082"/>
                  </a:cubicBezTo>
                  <a:cubicBezTo>
                    <a:pt x="186043" y="1261574"/>
                    <a:pt x="219911" y="1273297"/>
                    <a:pt x="236844" y="1294789"/>
                  </a:cubicBezTo>
                  <a:cubicBezTo>
                    <a:pt x="253777" y="1316281"/>
                    <a:pt x="252474" y="1335169"/>
                    <a:pt x="268105" y="1369036"/>
                  </a:cubicBezTo>
                  <a:cubicBezTo>
                    <a:pt x="283736" y="1402903"/>
                    <a:pt x="311741" y="1471938"/>
                    <a:pt x="330628" y="1497989"/>
                  </a:cubicBezTo>
                  <a:cubicBezTo>
                    <a:pt x="349515" y="1524040"/>
                    <a:pt x="370356" y="1507107"/>
                    <a:pt x="381428" y="1525343"/>
                  </a:cubicBezTo>
                  <a:cubicBezTo>
                    <a:pt x="392500" y="1543579"/>
                    <a:pt x="394454" y="1582005"/>
                    <a:pt x="397059" y="1607405"/>
                  </a:cubicBezTo>
                  <a:cubicBezTo>
                    <a:pt x="399664" y="1632805"/>
                    <a:pt x="393151" y="1654948"/>
                    <a:pt x="397059" y="1677743"/>
                  </a:cubicBezTo>
                  <a:cubicBezTo>
                    <a:pt x="400967" y="1700538"/>
                    <a:pt x="407479" y="1716820"/>
                    <a:pt x="420505" y="1744174"/>
                  </a:cubicBezTo>
                  <a:cubicBezTo>
                    <a:pt x="433531" y="1771528"/>
                    <a:pt x="460885" y="1815164"/>
                    <a:pt x="475213" y="1841866"/>
                  </a:cubicBezTo>
                  <a:cubicBezTo>
                    <a:pt x="489541" y="1868568"/>
                    <a:pt x="494751" y="1875733"/>
                    <a:pt x="506474" y="1904389"/>
                  </a:cubicBezTo>
                  <a:cubicBezTo>
                    <a:pt x="518197" y="1933045"/>
                    <a:pt x="532525" y="1986451"/>
                    <a:pt x="545551" y="2013805"/>
                  </a:cubicBezTo>
                  <a:cubicBezTo>
                    <a:pt x="558577" y="2041159"/>
                    <a:pt x="573556" y="2044415"/>
                    <a:pt x="584628" y="2068512"/>
                  </a:cubicBezTo>
                  <a:cubicBezTo>
                    <a:pt x="595700" y="2092609"/>
                    <a:pt x="604167" y="2133640"/>
                    <a:pt x="611982" y="2158389"/>
                  </a:cubicBezTo>
                  <a:cubicBezTo>
                    <a:pt x="619797" y="2183138"/>
                    <a:pt x="626961" y="2198118"/>
                    <a:pt x="631520" y="2217005"/>
                  </a:cubicBezTo>
                  <a:cubicBezTo>
                    <a:pt x="636079" y="2235892"/>
                    <a:pt x="637707" y="2253802"/>
                    <a:pt x="639336" y="2271712"/>
                  </a:cubicBezTo>
                </a:path>
              </a:pathLst>
            </a:custGeom>
            <a:noFill/>
            <a:ln w="15875">
              <a:gradFill>
                <a:gsLst>
                  <a:gs pos="0">
                    <a:srgbClr val="A6A6A6"/>
                  </a:gs>
                  <a:gs pos="100000">
                    <a:srgbClr val="A6A6A6">
                      <a:alpha val="21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Полилиния: фигура 80">
              <a:extLst>
                <a:ext uri="{FF2B5EF4-FFF2-40B4-BE49-F238E27FC236}">
                  <a16:creationId xmlns:a16="http://schemas.microsoft.com/office/drawing/2014/main" id="{CEFE4A44-D38D-43CE-A9BC-84441500997D}"/>
                </a:ext>
              </a:extLst>
            </p:cNvPr>
            <p:cNvSpPr/>
            <p:nvPr/>
          </p:nvSpPr>
          <p:spPr>
            <a:xfrm>
              <a:off x="883138" y="2821354"/>
              <a:ext cx="1719385" cy="476738"/>
            </a:xfrm>
            <a:custGeom>
              <a:avLst/>
              <a:gdLst>
                <a:gd name="connsiteX0" fmla="*/ 0 w 1719385"/>
                <a:gd name="connsiteY0" fmla="*/ 476738 h 476738"/>
                <a:gd name="connsiteX1" fmla="*/ 148493 w 1719385"/>
                <a:gd name="connsiteY1" fmla="*/ 433754 h 476738"/>
                <a:gd name="connsiteX2" fmla="*/ 195385 w 1719385"/>
                <a:gd name="connsiteY2" fmla="*/ 398584 h 476738"/>
                <a:gd name="connsiteX3" fmla="*/ 293077 w 1719385"/>
                <a:gd name="connsiteY3" fmla="*/ 382954 h 476738"/>
                <a:gd name="connsiteX4" fmla="*/ 359508 w 1719385"/>
                <a:gd name="connsiteY4" fmla="*/ 320431 h 476738"/>
                <a:gd name="connsiteX5" fmla="*/ 535354 w 1719385"/>
                <a:gd name="connsiteY5" fmla="*/ 269631 h 476738"/>
                <a:gd name="connsiteX6" fmla="*/ 683847 w 1719385"/>
                <a:gd name="connsiteY6" fmla="*/ 234461 h 476738"/>
                <a:gd name="connsiteX7" fmla="*/ 840154 w 1719385"/>
                <a:gd name="connsiteY7" fmla="*/ 242277 h 476738"/>
                <a:gd name="connsiteX8" fmla="*/ 1012093 w 1719385"/>
                <a:gd name="connsiteY8" fmla="*/ 140677 h 476738"/>
                <a:gd name="connsiteX9" fmla="*/ 1105877 w 1719385"/>
                <a:gd name="connsiteY9" fmla="*/ 89877 h 476738"/>
                <a:gd name="connsiteX10" fmla="*/ 1270000 w 1719385"/>
                <a:gd name="connsiteY10" fmla="*/ 113323 h 476738"/>
                <a:gd name="connsiteX11" fmla="*/ 1375508 w 1719385"/>
                <a:gd name="connsiteY11" fmla="*/ 101600 h 476738"/>
                <a:gd name="connsiteX12" fmla="*/ 1484924 w 1719385"/>
                <a:gd name="connsiteY12" fmla="*/ 70338 h 476738"/>
                <a:gd name="connsiteX13" fmla="*/ 1609970 w 1719385"/>
                <a:gd name="connsiteY13" fmla="*/ 46892 h 476738"/>
                <a:gd name="connsiteX14" fmla="*/ 1719385 w 1719385"/>
                <a:gd name="connsiteY14" fmla="*/ 0 h 47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19385" h="476738">
                  <a:moveTo>
                    <a:pt x="0" y="476738"/>
                  </a:moveTo>
                  <a:cubicBezTo>
                    <a:pt x="57964" y="461759"/>
                    <a:pt x="115929" y="446780"/>
                    <a:pt x="148493" y="433754"/>
                  </a:cubicBezTo>
                  <a:cubicBezTo>
                    <a:pt x="181057" y="420728"/>
                    <a:pt x="171288" y="407051"/>
                    <a:pt x="195385" y="398584"/>
                  </a:cubicBezTo>
                  <a:cubicBezTo>
                    <a:pt x="219482" y="390117"/>
                    <a:pt x="265723" y="395980"/>
                    <a:pt x="293077" y="382954"/>
                  </a:cubicBezTo>
                  <a:cubicBezTo>
                    <a:pt x="320431" y="369928"/>
                    <a:pt x="319129" y="339318"/>
                    <a:pt x="359508" y="320431"/>
                  </a:cubicBezTo>
                  <a:cubicBezTo>
                    <a:pt x="399887" y="301544"/>
                    <a:pt x="481298" y="283959"/>
                    <a:pt x="535354" y="269631"/>
                  </a:cubicBezTo>
                  <a:cubicBezTo>
                    <a:pt x="589411" y="255303"/>
                    <a:pt x="633047" y="239020"/>
                    <a:pt x="683847" y="234461"/>
                  </a:cubicBezTo>
                  <a:cubicBezTo>
                    <a:pt x="734647" y="229902"/>
                    <a:pt x="785446" y="257908"/>
                    <a:pt x="840154" y="242277"/>
                  </a:cubicBezTo>
                  <a:cubicBezTo>
                    <a:pt x="894862" y="226646"/>
                    <a:pt x="967806" y="166077"/>
                    <a:pt x="1012093" y="140677"/>
                  </a:cubicBezTo>
                  <a:cubicBezTo>
                    <a:pt x="1056380" y="115277"/>
                    <a:pt x="1062893" y="94436"/>
                    <a:pt x="1105877" y="89877"/>
                  </a:cubicBezTo>
                  <a:cubicBezTo>
                    <a:pt x="1148862" y="85318"/>
                    <a:pt x="1225062" y="111369"/>
                    <a:pt x="1270000" y="113323"/>
                  </a:cubicBezTo>
                  <a:cubicBezTo>
                    <a:pt x="1314938" y="115277"/>
                    <a:pt x="1339687" y="108764"/>
                    <a:pt x="1375508" y="101600"/>
                  </a:cubicBezTo>
                  <a:cubicBezTo>
                    <a:pt x="1411329" y="94436"/>
                    <a:pt x="1445847" y="79456"/>
                    <a:pt x="1484924" y="70338"/>
                  </a:cubicBezTo>
                  <a:cubicBezTo>
                    <a:pt x="1524001" y="61220"/>
                    <a:pt x="1570893" y="58615"/>
                    <a:pt x="1609970" y="46892"/>
                  </a:cubicBezTo>
                  <a:cubicBezTo>
                    <a:pt x="1649047" y="35169"/>
                    <a:pt x="1684216" y="17584"/>
                    <a:pt x="1719385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Полилиния: фигура 81">
              <a:extLst>
                <a:ext uri="{FF2B5EF4-FFF2-40B4-BE49-F238E27FC236}">
                  <a16:creationId xmlns:a16="http://schemas.microsoft.com/office/drawing/2014/main" id="{F8F41ECB-5FC8-4AD1-9495-0DD4994CA8A0}"/>
                </a:ext>
              </a:extLst>
            </p:cNvPr>
            <p:cNvSpPr/>
            <p:nvPr/>
          </p:nvSpPr>
          <p:spPr>
            <a:xfrm>
              <a:off x="2692400" y="-19539"/>
              <a:ext cx="1242646" cy="2758830"/>
            </a:xfrm>
            <a:custGeom>
              <a:avLst/>
              <a:gdLst>
                <a:gd name="connsiteX0" fmla="*/ 0 w 1160585"/>
                <a:gd name="connsiteY0" fmla="*/ 2602523 h 2602523"/>
                <a:gd name="connsiteX1" fmla="*/ 23446 w 1160585"/>
                <a:gd name="connsiteY1" fmla="*/ 2543908 h 2602523"/>
                <a:gd name="connsiteX2" fmla="*/ 66431 w 1160585"/>
                <a:gd name="connsiteY2" fmla="*/ 2481385 h 2602523"/>
                <a:gd name="connsiteX3" fmla="*/ 117231 w 1160585"/>
                <a:gd name="connsiteY3" fmla="*/ 2403231 h 2602523"/>
                <a:gd name="connsiteX4" fmla="*/ 164123 w 1160585"/>
                <a:gd name="connsiteY4" fmla="*/ 2325077 h 2602523"/>
                <a:gd name="connsiteX5" fmla="*/ 175846 w 1160585"/>
                <a:gd name="connsiteY5" fmla="*/ 2305539 h 2602523"/>
                <a:gd name="connsiteX6" fmla="*/ 238369 w 1160585"/>
                <a:gd name="connsiteY6" fmla="*/ 2274277 h 2602523"/>
                <a:gd name="connsiteX7" fmla="*/ 257908 w 1160585"/>
                <a:gd name="connsiteY7" fmla="*/ 2215662 h 2602523"/>
                <a:gd name="connsiteX8" fmla="*/ 320431 w 1160585"/>
                <a:gd name="connsiteY8" fmla="*/ 2180493 h 2602523"/>
                <a:gd name="connsiteX9" fmla="*/ 312615 w 1160585"/>
                <a:gd name="connsiteY9" fmla="*/ 2141416 h 2602523"/>
                <a:gd name="connsiteX10" fmla="*/ 351692 w 1160585"/>
                <a:gd name="connsiteY10" fmla="*/ 2106246 h 2602523"/>
                <a:gd name="connsiteX11" fmla="*/ 410308 w 1160585"/>
                <a:gd name="connsiteY11" fmla="*/ 2035908 h 2602523"/>
                <a:gd name="connsiteX12" fmla="*/ 425938 w 1160585"/>
                <a:gd name="connsiteY12" fmla="*/ 1981200 h 2602523"/>
                <a:gd name="connsiteX13" fmla="*/ 488462 w 1160585"/>
                <a:gd name="connsiteY13" fmla="*/ 1903046 h 2602523"/>
                <a:gd name="connsiteX14" fmla="*/ 539262 w 1160585"/>
                <a:gd name="connsiteY14" fmla="*/ 1801446 h 2602523"/>
                <a:gd name="connsiteX15" fmla="*/ 570523 w 1160585"/>
                <a:gd name="connsiteY15" fmla="*/ 1754554 h 2602523"/>
                <a:gd name="connsiteX16" fmla="*/ 578338 w 1160585"/>
                <a:gd name="connsiteY16" fmla="*/ 1692031 h 2602523"/>
                <a:gd name="connsiteX17" fmla="*/ 609600 w 1160585"/>
                <a:gd name="connsiteY17" fmla="*/ 1574800 h 2602523"/>
                <a:gd name="connsiteX18" fmla="*/ 636954 w 1160585"/>
                <a:gd name="connsiteY18" fmla="*/ 1481016 h 2602523"/>
                <a:gd name="connsiteX19" fmla="*/ 648677 w 1160585"/>
                <a:gd name="connsiteY19" fmla="*/ 1414585 h 2602523"/>
                <a:gd name="connsiteX20" fmla="*/ 687754 w 1160585"/>
                <a:gd name="connsiteY20" fmla="*/ 1328616 h 2602523"/>
                <a:gd name="connsiteX21" fmla="*/ 687754 w 1160585"/>
                <a:gd name="connsiteY21" fmla="*/ 1230923 h 2602523"/>
                <a:gd name="connsiteX22" fmla="*/ 633046 w 1160585"/>
                <a:gd name="connsiteY22" fmla="*/ 1019908 h 2602523"/>
                <a:gd name="connsiteX23" fmla="*/ 562708 w 1160585"/>
                <a:gd name="connsiteY23" fmla="*/ 973016 h 2602523"/>
                <a:gd name="connsiteX24" fmla="*/ 531446 w 1160585"/>
                <a:gd name="connsiteY24" fmla="*/ 930031 h 2602523"/>
                <a:gd name="connsiteX25" fmla="*/ 574431 w 1160585"/>
                <a:gd name="connsiteY25" fmla="*/ 894862 h 2602523"/>
                <a:gd name="connsiteX26" fmla="*/ 640862 w 1160585"/>
                <a:gd name="connsiteY26" fmla="*/ 840154 h 2602523"/>
                <a:gd name="connsiteX27" fmla="*/ 719015 w 1160585"/>
                <a:gd name="connsiteY27" fmla="*/ 762000 h 2602523"/>
                <a:gd name="connsiteX28" fmla="*/ 828431 w 1160585"/>
                <a:gd name="connsiteY28" fmla="*/ 613508 h 2602523"/>
                <a:gd name="connsiteX29" fmla="*/ 894862 w 1160585"/>
                <a:gd name="connsiteY29" fmla="*/ 500185 h 2602523"/>
                <a:gd name="connsiteX30" fmla="*/ 930031 w 1160585"/>
                <a:gd name="connsiteY30" fmla="*/ 468923 h 2602523"/>
                <a:gd name="connsiteX31" fmla="*/ 953477 w 1160585"/>
                <a:gd name="connsiteY31" fmla="*/ 390769 h 2602523"/>
                <a:gd name="connsiteX32" fmla="*/ 1043354 w 1160585"/>
                <a:gd name="connsiteY32" fmla="*/ 320431 h 2602523"/>
                <a:gd name="connsiteX33" fmla="*/ 1051169 w 1160585"/>
                <a:gd name="connsiteY33" fmla="*/ 250093 h 2602523"/>
                <a:gd name="connsiteX34" fmla="*/ 1062892 w 1160585"/>
                <a:gd name="connsiteY34" fmla="*/ 183662 h 2602523"/>
                <a:gd name="connsiteX35" fmla="*/ 1133231 w 1160585"/>
                <a:gd name="connsiteY35" fmla="*/ 97693 h 2602523"/>
                <a:gd name="connsiteX36" fmla="*/ 1160585 w 1160585"/>
                <a:gd name="connsiteY36" fmla="*/ 0 h 2602523"/>
                <a:gd name="connsiteX0" fmla="*/ 0 w 1144954"/>
                <a:gd name="connsiteY0" fmla="*/ 2676769 h 2676769"/>
                <a:gd name="connsiteX1" fmla="*/ 23446 w 1144954"/>
                <a:gd name="connsiteY1" fmla="*/ 2618154 h 2676769"/>
                <a:gd name="connsiteX2" fmla="*/ 66431 w 1144954"/>
                <a:gd name="connsiteY2" fmla="*/ 2555631 h 2676769"/>
                <a:gd name="connsiteX3" fmla="*/ 117231 w 1144954"/>
                <a:gd name="connsiteY3" fmla="*/ 2477477 h 2676769"/>
                <a:gd name="connsiteX4" fmla="*/ 164123 w 1144954"/>
                <a:gd name="connsiteY4" fmla="*/ 2399323 h 2676769"/>
                <a:gd name="connsiteX5" fmla="*/ 175846 w 1144954"/>
                <a:gd name="connsiteY5" fmla="*/ 2379785 h 2676769"/>
                <a:gd name="connsiteX6" fmla="*/ 238369 w 1144954"/>
                <a:gd name="connsiteY6" fmla="*/ 2348523 h 2676769"/>
                <a:gd name="connsiteX7" fmla="*/ 257908 w 1144954"/>
                <a:gd name="connsiteY7" fmla="*/ 2289908 h 2676769"/>
                <a:gd name="connsiteX8" fmla="*/ 320431 w 1144954"/>
                <a:gd name="connsiteY8" fmla="*/ 2254739 h 2676769"/>
                <a:gd name="connsiteX9" fmla="*/ 312615 w 1144954"/>
                <a:gd name="connsiteY9" fmla="*/ 2215662 h 2676769"/>
                <a:gd name="connsiteX10" fmla="*/ 351692 w 1144954"/>
                <a:gd name="connsiteY10" fmla="*/ 2180492 h 2676769"/>
                <a:gd name="connsiteX11" fmla="*/ 410308 w 1144954"/>
                <a:gd name="connsiteY11" fmla="*/ 2110154 h 2676769"/>
                <a:gd name="connsiteX12" fmla="*/ 425938 w 1144954"/>
                <a:gd name="connsiteY12" fmla="*/ 2055446 h 2676769"/>
                <a:gd name="connsiteX13" fmla="*/ 488462 w 1144954"/>
                <a:gd name="connsiteY13" fmla="*/ 1977292 h 2676769"/>
                <a:gd name="connsiteX14" fmla="*/ 539262 w 1144954"/>
                <a:gd name="connsiteY14" fmla="*/ 1875692 h 2676769"/>
                <a:gd name="connsiteX15" fmla="*/ 570523 w 1144954"/>
                <a:gd name="connsiteY15" fmla="*/ 1828800 h 2676769"/>
                <a:gd name="connsiteX16" fmla="*/ 578338 w 1144954"/>
                <a:gd name="connsiteY16" fmla="*/ 1766277 h 2676769"/>
                <a:gd name="connsiteX17" fmla="*/ 609600 w 1144954"/>
                <a:gd name="connsiteY17" fmla="*/ 1649046 h 2676769"/>
                <a:gd name="connsiteX18" fmla="*/ 636954 w 1144954"/>
                <a:gd name="connsiteY18" fmla="*/ 1555262 h 2676769"/>
                <a:gd name="connsiteX19" fmla="*/ 648677 w 1144954"/>
                <a:gd name="connsiteY19" fmla="*/ 1488831 h 2676769"/>
                <a:gd name="connsiteX20" fmla="*/ 687754 w 1144954"/>
                <a:gd name="connsiteY20" fmla="*/ 1402862 h 2676769"/>
                <a:gd name="connsiteX21" fmla="*/ 687754 w 1144954"/>
                <a:gd name="connsiteY21" fmla="*/ 1305169 h 2676769"/>
                <a:gd name="connsiteX22" fmla="*/ 633046 w 1144954"/>
                <a:gd name="connsiteY22" fmla="*/ 1094154 h 2676769"/>
                <a:gd name="connsiteX23" fmla="*/ 562708 w 1144954"/>
                <a:gd name="connsiteY23" fmla="*/ 1047262 h 2676769"/>
                <a:gd name="connsiteX24" fmla="*/ 531446 w 1144954"/>
                <a:gd name="connsiteY24" fmla="*/ 1004277 h 2676769"/>
                <a:gd name="connsiteX25" fmla="*/ 574431 w 1144954"/>
                <a:gd name="connsiteY25" fmla="*/ 969108 h 2676769"/>
                <a:gd name="connsiteX26" fmla="*/ 640862 w 1144954"/>
                <a:gd name="connsiteY26" fmla="*/ 914400 h 2676769"/>
                <a:gd name="connsiteX27" fmla="*/ 719015 w 1144954"/>
                <a:gd name="connsiteY27" fmla="*/ 836246 h 2676769"/>
                <a:gd name="connsiteX28" fmla="*/ 828431 w 1144954"/>
                <a:gd name="connsiteY28" fmla="*/ 687754 h 2676769"/>
                <a:gd name="connsiteX29" fmla="*/ 894862 w 1144954"/>
                <a:gd name="connsiteY29" fmla="*/ 574431 h 2676769"/>
                <a:gd name="connsiteX30" fmla="*/ 930031 w 1144954"/>
                <a:gd name="connsiteY30" fmla="*/ 543169 h 2676769"/>
                <a:gd name="connsiteX31" fmla="*/ 953477 w 1144954"/>
                <a:gd name="connsiteY31" fmla="*/ 465015 h 2676769"/>
                <a:gd name="connsiteX32" fmla="*/ 1043354 w 1144954"/>
                <a:gd name="connsiteY32" fmla="*/ 394677 h 2676769"/>
                <a:gd name="connsiteX33" fmla="*/ 1051169 w 1144954"/>
                <a:gd name="connsiteY33" fmla="*/ 324339 h 2676769"/>
                <a:gd name="connsiteX34" fmla="*/ 1062892 w 1144954"/>
                <a:gd name="connsiteY34" fmla="*/ 257908 h 2676769"/>
                <a:gd name="connsiteX35" fmla="*/ 1133231 w 1144954"/>
                <a:gd name="connsiteY35" fmla="*/ 171939 h 2676769"/>
                <a:gd name="connsiteX36" fmla="*/ 1144954 w 1144954"/>
                <a:gd name="connsiteY36" fmla="*/ 0 h 2676769"/>
                <a:gd name="connsiteX0" fmla="*/ 0 w 1176216"/>
                <a:gd name="connsiteY0" fmla="*/ 2743200 h 2743200"/>
                <a:gd name="connsiteX1" fmla="*/ 23446 w 1176216"/>
                <a:gd name="connsiteY1" fmla="*/ 2684585 h 2743200"/>
                <a:gd name="connsiteX2" fmla="*/ 66431 w 1176216"/>
                <a:gd name="connsiteY2" fmla="*/ 2622062 h 2743200"/>
                <a:gd name="connsiteX3" fmla="*/ 117231 w 1176216"/>
                <a:gd name="connsiteY3" fmla="*/ 2543908 h 2743200"/>
                <a:gd name="connsiteX4" fmla="*/ 164123 w 1176216"/>
                <a:gd name="connsiteY4" fmla="*/ 2465754 h 2743200"/>
                <a:gd name="connsiteX5" fmla="*/ 175846 w 1176216"/>
                <a:gd name="connsiteY5" fmla="*/ 2446216 h 2743200"/>
                <a:gd name="connsiteX6" fmla="*/ 238369 w 1176216"/>
                <a:gd name="connsiteY6" fmla="*/ 2414954 h 2743200"/>
                <a:gd name="connsiteX7" fmla="*/ 257908 w 1176216"/>
                <a:gd name="connsiteY7" fmla="*/ 2356339 h 2743200"/>
                <a:gd name="connsiteX8" fmla="*/ 320431 w 1176216"/>
                <a:gd name="connsiteY8" fmla="*/ 2321170 h 2743200"/>
                <a:gd name="connsiteX9" fmla="*/ 312615 w 1176216"/>
                <a:gd name="connsiteY9" fmla="*/ 2282093 h 2743200"/>
                <a:gd name="connsiteX10" fmla="*/ 351692 w 1176216"/>
                <a:gd name="connsiteY10" fmla="*/ 2246923 h 2743200"/>
                <a:gd name="connsiteX11" fmla="*/ 410308 w 1176216"/>
                <a:gd name="connsiteY11" fmla="*/ 2176585 h 2743200"/>
                <a:gd name="connsiteX12" fmla="*/ 425938 w 1176216"/>
                <a:gd name="connsiteY12" fmla="*/ 2121877 h 2743200"/>
                <a:gd name="connsiteX13" fmla="*/ 488462 w 1176216"/>
                <a:gd name="connsiteY13" fmla="*/ 2043723 h 2743200"/>
                <a:gd name="connsiteX14" fmla="*/ 539262 w 1176216"/>
                <a:gd name="connsiteY14" fmla="*/ 1942123 h 2743200"/>
                <a:gd name="connsiteX15" fmla="*/ 570523 w 1176216"/>
                <a:gd name="connsiteY15" fmla="*/ 1895231 h 2743200"/>
                <a:gd name="connsiteX16" fmla="*/ 578338 w 1176216"/>
                <a:gd name="connsiteY16" fmla="*/ 1832708 h 2743200"/>
                <a:gd name="connsiteX17" fmla="*/ 609600 w 1176216"/>
                <a:gd name="connsiteY17" fmla="*/ 1715477 h 2743200"/>
                <a:gd name="connsiteX18" fmla="*/ 636954 w 1176216"/>
                <a:gd name="connsiteY18" fmla="*/ 1621693 h 2743200"/>
                <a:gd name="connsiteX19" fmla="*/ 648677 w 1176216"/>
                <a:gd name="connsiteY19" fmla="*/ 1555262 h 2743200"/>
                <a:gd name="connsiteX20" fmla="*/ 687754 w 1176216"/>
                <a:gd name="connsiteY20" fmla="*/ 1469293 h 2743200"/>
                <a:gd name="connsiteX21" fmla="*/ 687754 w 1176216"/>
                <a:gd name="connsiteY21" fmla="*/ 1371600 h 2743200"/>
                <a:gd name="connsiteX22" fmla="*/ 633046 w 1176216"/>
                <a:gd name="connsiteY22" fmla="*/ 1160585 h 2743200"/>
                <a:gd name="connsiteX23" fmla="*/ 562708 w 1176216"/>
                <a:gd name="connsiteY23" fmla="*/ 1113693 h 2743200"/>
                <a:gd name="connsiteX24" fmla="*/ 531446 w 1176216"/>
                <a:gd name="connsiteY24" fmla="*/ 1070708 h 2743200"/>
                <a:gd name="connsiteX25" fmla="*/ 574431 w 1176216"/>
                <a:gd name="connsiteY25" fmla="*/ 1035539 h 2743200"/>
                <a:gd name="connsiteX26" fmla="*/ 640862 w 1176216"/>
                <a:gd name="connsiteY26" fmla="*/ 980831 h 2743200"/>
                <a:gd name="connsiteX27" fmla="*/ 719015 w 1176216"/>
                <a:gd name="connsiteY27" fmla="*/ 902677 h 2743200"/>
                <a:gd name="connsiteX28" fmla="*/ 828431 w 1176216"/>
                <a:gd name="connsiteY28" fmla="*/ 754185 h 2743200"/>
                <a:gd name="connsiteX29" fmla="*/ 894862 w 1176216"/>
                <a:gd name="connsiteY29" fmla="*/ 640862 h 2743200"/>
                <a:gd name="connsiteX30" fmla="*/ 930031 w 1176216"/>
                <a:gd name="connsiteY30" fmla="*/ 609600 h 2743200"/>
                <a:gd name="connsiteX31" fmla="*/ 953477 w 1176216"/>
                <a:gd name="connsiteY31" fmla="*/ 531446 h 2743200"/>
                <a:gd name="connsiteX32" fmla="*/ 1043354 w 1176216"/>
                <a:gd name="connsiteY32" fmla="*/ 461108 h 2743200"/>
                <a:gd name="connsiteX33" fmla="*/ 1051169 w 1176216"/>
                <a:gd name="connsiteY33" fmla="*/ 390770 h 2743200"/>
                <a:gd name="connsiteX34" fmla="*/ 1062892 w 1176216"/>
                <a:gd name="connsiteY34" fmla="*/ 324339 h 2743200"/>
                <a:gd name="connsiteX35" fmla="*/ 1133231 w 1176216"/>
                <a:gd name="connsiteY35" fmla="*/ 238370 h 2743200"/>
                <a:gd name="connsiteX36" fmla="*/ 1176216 w 1176216"/>
                <a:gd name="connsiteY36" fmla="*/ 0 h 2743200"/>
                <a:gd name="connsiteX0" fmla="*/ 0 w 1156678"/>
                <a:gd name="connsiteY0" fmla="*/ 2778369 h 2778369"/>
                <a:gd name="connsiteX1" fmla="*/ 23446 w 1156678"/>
                <a:gd name="connsiteY1" fmla="*/ 2719754 h 2778369"/>
                <a:gd name="connsiteX2" fmla="*/ 66431 w 1156678"/>
                <a:gd name="connsiteY2" fmla="*/ 2657231 h 2778369"/>
                <a:gd name="connsiteX3" fmla="*/ 117231 w 1156678"/>
                <a:gd name="connsiteY3" fmla="*/ 2579077 h 2778369"/>
                <a:gd name="connsiteX4" fmla="*/ 164123 w 1156678"/>
                <a:gd name="connsiteY4" fmla="*/ 2500923 h 2778369"/>
                <a:gd name="connsiteX5" fmla="*/ 175846 w 1156678"/>
                <a:gd name="connsiteY5" fmla="*/ 2481385 h 2778369"/>
                <a:gd name="connsiteX6" fmla="*/ 238369 w 1156678"/>
                <a:gd name="connsiteY6" fmla="*/ 2450123 h 2778369"/>
                <a:gd name="connsiteX7" fmla="*/ 257908 w 1156678"/>
                <a:gd name="connsiteY7" fmla="*/ 2391508 h 2778369"/>
                <a:gd name="connsiteX8" fmla="*/ 320431 w 1156678"/>
                <a:gd name="connsiteY8" fmla="*/ 2356339 h 2778369"/>
                <a:gd name="connsiteX9" fmla="*/ 312615 w 1156678"/>
                <a:gd name="connsiteY9" fmla="*/ 2317262 h 2778369"/>
                <a:gd name="connsiteX10" fmla="*/ 351692 w 1156678"/>
                <a:gd name="connsiteY10" fmla="*/ 2282092 h 2778369"/>
                <a:gd name="connsiteX11" fmla="*/ 410308 w 1156678"/>
                <a:gd name="connsiteY11" fmla="*/ 2211754 h 2778369"/>
                <a:gd name="connsiteX12" fmla="*/ 425938 w 1156678"/>
                <a:gd name="connsiteY12" fmla="*/ 2157046 h 2778369"/>
                <a:gd name="connsiteX13" fmla="*/ 488462 w 1156678"/>
                <a:gd name="connsiteY13" fmla="*/ 2078892 h 2778369"/>
                <a:gd name="connsiteX14" fmla="*/ 539262 w 1156678"/>
                <a:gd name="connsiteY14" fmla="*/ 1977292 h 2778369"/>
                <a:gd name="connsiteX15" fmla="*/ 570523 w 1156678"/>
                <a:gd name="connsiteY15" fmla="*/ 1930400 h 2778369"/>
                <a:gd name="connsiteX16" fmla="*/ 578338 w 1156678"/>
                <a:gd name="connsiteY16" fmla="*/ 1867877 h 2778369"/>
                <a:gd name="connsiteX17" fmla="*/ 609600 w 1156678"/>
                <a:gd name="connsiteY17" fmla="*/ 1750646 h 2778369"/>
                <a:gd name="connsiteX18" fmla="*/ 636954 w 1156678"/>
                <a:gd name="connsiteY18" fmla="*/ 1656862 h 2778369"/>
                <a:gd name="connsiteX19" fmla="*/ 648677 w 1156678"/>
                <a:gd name="connsiteY19" fmla="*/ 1590431 h 2778369"/>
                <a:gd name="connsiteX20" fmla="*/ 687754 w 1156678"/>
                <a:gd name="connsiteY20" fmla="*/ 1504462 h 2778369"/>
                <a:gd name="connsiteX21" fmla="*/ 687754 w 1156678"/>
                <a:gd name="connsiteY21" fmla="*/ 1406769 h 2778369"/>
                <a:gd name="connsiteX22" fmla="*/ 633046 w 1156678"/>
                <a:gd name="connsiteY22" fmla="*/ 1195754 h 2778369"/>
                <a:gd name="connsiteX23" fmla="*/ 562708 w 1156678"/>
                <a:gd name="connsiteY23" fmla="*/ 1148862 h 2778369"/>
                <a:gd name="connsiteX24" fmla="*/ 531446 w 1156678"/>
                <a:gd name="connsiteY24" fmla="*/ 1105877 h 2778369"/>
                <a:gd name="connsiteX25" fmla="*/ 574431 w 1156678"/>
                <a:gd name="connsiteY25" fmla="*/ 1070708 h 2778369"/>
                <a:gd name="connsiteX26" fmla="*/ 640862 w 1156678"/>
                <a:gd name="connsiteY26" fmla="*/ 1016000 h 2778369"/>
                <a:gd name="connsiteX27" fmla="*/ 719015 w 1156678"/>
                <a:gd name="connsiteY27" fmla="*/ 937846 h 2778369"/>
                <a:gd name="connsiteX28" fmla="*/ 828431 w 1156678"/>
                <a:gd name="connsiteY28" fmla="*/ 789354 h 2778369"/>
                <a:gd name="connsiteX29" fmla="*/ 894862 w 1156678"/>
                <a:gd name="connsiteY29" fmla="*/ 676031 h 2778369"/>
                <a:gd name="connsiteX30" fmla="*/ 930031 w 1156678"/>
                <a:gd name="connsiteY30" fmla="*/ 644769 h 2778369"/>
                <a:gd name="connsiteX31" fmla="*/ 953477 w 1156678"/>
                <a:gd name="connsiteY31" fmla="*/ 566615 h 2778369"/>
                <a:gd name="connsiteX32" fmla="*/ 1043354 w 1156678"/>
                <a:gd name="connsiteY32" fmla="*/ 496277 h 2778369"/>
                <a:gd name="connsiteX33" fmla="*/ 1051169 w 1156678"/>
                <a:gd name="connsiteY33" fmla="*/ 425939 h 2778369"/>
                <a:gd name="connsiteX34" fmla="*/ 1062892 w 1156678"/>
                <a:gd name="connsiteY34" fmla="*/ 359508 h 2778369"/>
                <a:gd name="connsiteX35" fmla="*/ 1133231 w 1156678"/>
                <a:gd name="connsiteY35" fmla="*/ 273539 h 2778369"/>
                <a:gd name="connsiteX36" fmla="*/ 1156678 w 1156678"/>
                <a:gd name="connsiteY36" fmla="*/ 0 h 2778369"/>
                <a:gd name="connsiteX0" fmla="*/ 0 w 1141549"/>
                <a:gd name="connsiteY0" fmla="*/ 2668954 h 2668954"/>
                <a:gd name="connsiteX1" fmla="*/ 23446 w 1141549"/>
                <a:gd name="connsiteY1" fmla="*/ 2610339 h 2668954"/>
                <a:gd name="connsiteX2" fmla="*/ 66431 w 1141549"/>
                <a:gd name="connsiteY2" fmla="*/ 2547816 h 2668954"/>
                <a:gd name="connsiteX3" fmla="*/ 117231 w 1141549"/>
                <a:gd name="connsiteY3" fmla="*/ 2469662 h 2668954"/>
                <a:gd name="connsiteX4" fmla="*/ 164123 w 1141549"/>
                <a:gd name="connsiteY4" fmla="*/ 2391508 h 2668954"/>
                <a:gd name="connsiteX5" fmla="*/ 175846 w 1141549"/>
                <a:gd name="connsiteY5" fmla="*/ 2371970 h 2668954"/>
                <a:gd name="connsiteX6" fmla="*/ 238369 w 1141549"/>
                <a:gd name="connsiteY6" fmla="*/ 2340708 h 2668954"/>
                <a:gd name="connsiteX7" fmla="*/ 257908 w 1141549"/>
                <a:gd name="connsiteY7" fmla="*/ 2282093 h 2668954"/>
                <a:gd name="connsiteX8" fmla="*/ 320431 w 1141549"/>
                <a:gd name="connsiteY8" fmla="*/ 2246924 h 2668954"/>
                <a:gd name="connsiteX9" fmla="*/ 312615 w 1141549"/>
                <a:gd name="connsiteY9" fmla="*/ 2207847 h 2668954"/>
                <a:gd name="connsiteX10" fmla="*/ 351692 w 1141549"/>
                <a:gd name="connsiteY10" fmla="*/ 2172677 h 2668954"/>
                <a:gd name="connsiteX11" fmla="*/ 410308 w 1141549"/>
                <a:gd name="connsiteY11" fmla="*/ 2102339 h 2668954"/>
                <a:gd name="connsiteX12" fmla="*/ 425938 w 1141549"/>
                <a:gd name="connsiteY12" fmla="*/ 2047631 h 2668954"/>
                <a:gd name="connsiteX13" fmla="*/ 488462 w 1141549"/>
                <a:gd name="connsiteY13" fmla="*/ 1969477 h 2668954"/>
                <a:gd name="connsiteX14" fmla="*/ 539262 w 1141549"/>
                <a:gd name="connsiteY14" fmla="*/ 1867877 h 2668954"/>
                <a:gd name="connsiteX15" fmla="*/ 570523 w 1141549"/>
                <a:gd name="connsiteY15" fmla="*/ 1820985 h 2668954"/>
                <a:gd name="connsiteX16" fmla="*/ 578338 w 1141549"/>
                <a:gd name="connsiteY16" fmla="*/ 1758462 h 2668954"/>
                <a:gd name="connsiteX17" fmla="*/ 609600 w 1141549"/>
                <a:gd name="connsiteY17" fmla="*/ 1641231 h 2668954"/>
                <a:gd name="connsiteX18" fmla="*/ 636954 w 1141549"/>
                <a:gd name="connsiteY18" fmla="*/ 1547447 h 2668954"/>
                <a:gd name="connsiteX19" fmla="*/ 648677 w 1141549"/>
                <a:gd name="connsiteY19" fmla="*/ 1481016 h 2668954"/>
                <a:gd name="connsiteX20" fmla="*/ 687754 w 1141549"/>
                <a:gd name="connsiteY20" fmla="*/ 1395047 h 2668954"/>
                <a:gd name="connsiteX21" fmla="*/ 687754 w 1141549"/>
                <a:gd name="connsiteY21" fmla="*/ 1297354 h 2668954"/>
                <a:gd name="connsiteX22" fmla="*/ 633046 w 1141549"/>
                <a:gd name="connsiteY22" fmla="*/ 1086339 h 2668954"/>
                <a:gd name="connsiteX23" fmla="*/ 562708 w 1141549"/>
                <a:gd name="connsiteY23" fmla="*/ 1039447 h 2668954"/>
                <a:gd name="connsiteX24" fmla="*/ 531446 w 1141549"/>
                <a:gd name="connsiteY24" fmla="*/ 996462 h 2668954"/>
                <a:gd name="connsiteX25" fmla="*/ 574431 w 1141549"/>
                <a:gd name="connsiteY25" fmla="*/ 961293 h 2668954"/>
                <a:gd name="connsiteX26" fmla="*/ 640862 w 1141549"/>
                <a:gd name="connsiteY26" fmla="*/ 906585 h 2668954"/>
                <a:gd name="connsiteX27" fmla="*/ 719015 w 1141549"/>
                <a:gd name="connsiteY27" fmla="*/ 828431 h 2668954"/>
                <a:gd name="connsiteX28" fmla="*/ 828431 w 1141549"/>
                <a:gd name="connsiteY28" fmla="*/ 679939 h 2668954"/>
                <a:gd name="connsiteX29" fmla="*/ 894862 w 1141549"/>
                <a:gd name="connsiteY29" fmla="*/ 566616 h 2668954"/>
                <a:gd name="connsiteX30" fmla="*/ 930031 w 1141549"/>
                <a:gd name="connsiteY30" fmla="*/ 535354 h 2668954"/>
                <a:gd name="connsiteX31" fmla="*/ 953477 w 1141549"/>
                <a:gd name="connsiteY31" fmla="*/ 457200 h 2668954"/>
                <a:gd name="connsiteX32" fmla="*/ 1043354 w 1141549"/>
                <a:gd name="connsiteY32" fmla="*/ 386862 h 2668954"/>
                <a:gd name="connsiteX33" fmla="*/ 1051169 w 1141549"/>
                <a:gd name="connsiteY33" fmla="*/ 316524 h 2668954"/>
                <a:gd name="connsiteX34" fmla="*/ 1062892 w 1141549"/>
                <a:gd name="connsiteY34" fmla="*/ 250093 h 2668954"/>
                <a:gd name="connsiteX35" fmla="*/ 1133231 w 1141549"/>
                <a:gd name="connsiteY35" fmla="*/ 164124 h 2668954"/>
                <a:gd name="connsiteX36" fmla="*/ 1141047 w 1141549"/>
                <a:gd name="connsiteY36" fmla="*/ 0 h 2668954"/>
                <a:gd name="connsiteX0" fmla="*/ 0 w 1141626"/>
                <a:gd name="connsiteY0" fmla="*/ 2668954 h 2668954"/>
                <a:gd name="connsiteX1" fmla="*/ 23446 w 1141626"/>
                <a:gd name="connsiteY1" fmla="*/ 2610339 h 2668954"/>
                <a:gd name="connsiteX2" fmla="*/ 66431 w 1141626"/>
                <a:gd name="connsiteY2" fmla="*/ 2547816 h 2668954"/>
                <a:gd name="connsiteX3" fmla="*/ 117231 w 1141626"/>
                <a:gd name="connsiteY3" fmla="*/ 2469662 h 2668954"/>
                <a:gd name="connsiteX4" fmla="*/ 164123 w 1141626"/>
                <a:gd name="connsiteY4" fmla="*/ 2391508 h 2668954"/>
                <a:gd name="connsiteX5" fmla="*/ 175846 w 1141626"/>
                <a:gd name="connsiteY5" fmla="*/ 2371970 h 2668954"/>
                <a:gd name="connsiteX6" fmla="*/ 238369 w 1141626"/>
                <a:gd name="connsiteY6" fmla="*/ 2340708 h 2668954"/>
                <a:gd name="connsiteX7" fmla="*/ 257908 w 1141626"/>
                <a:gd name="connsiteY7" fmla="*/ 2282093 h 2668954"/>
                <a:gd name="connsiteX8" fmla="*/ 320431 w 1141626"/>
                <a:gd name="connsiteY8" fmla="*/ 2246924 h 2668954"/>
                <a:gd name="connsiteX9" fmla="*/ 312615 w 1141626"/>
                <a:gd name="connsiteY9" fmla="*/ 2207847 h 2668954"/>
                <a:gd name="connsiteX10" fmla="*/ 351692 w 1141626"/>
                <a:gd name="connsiteY10" fmla="*/ 2172677 h 2668954"/>
                <a:gd name="connsiteX11" fmla="*/ 410308 w 1141626"/>
                <a:gd name="connsiteY11" fmla="*/ 2102339 h 2668954"/>
                <a:gd name="connsiteX12" fmla="*/ 425938 w 1141626"/>
                <a:gd name="connsiteY12" fmla="*/ 2047631 h 2668954"/>
                <a:gd name="connsiteX13" fmla="*/ 488462 w 1141626"/>
                <a:gd name="connsiteY13" fmla="*/ 1969477 h 2668954"/>
                <a:gd name="connsiteX14" fmla="*/ 539262 w 1141626"/>
                <a:gd name="connsiteY14" fmla="*/ 1867877 h 2668954"/>
                <a:gd name="connsiteX15" fmla="*/ 570523 w 1141626"/>
                <a:gd name="connsiteY15" fmla="*/ 1820985 h 2668954"/>
                <a:gd name="connsiteX16" fmla="*/ 578338 w 1141626"/>
                <a:gd name="connsiteY16" fmla="*/ 1758462 h 2668954"/>
                <a:gd name="connsiteX17" fmla="*/ 609600 w 1141626"/>
                <a:gd name="connsiteY17" fmla="*/ 1641231 h 2668954"/>
                <a:gd name="connsiteX18" fmla="*/ 636954 w 1141626"/>
                <a:gd name="connsiteY18" fmla="*/ 1547447 h 2668954"/>
                <a:gd name="connsiteX19" fmla="*/ 648677 w 1141626"/>
                <a:gd name="connsiteY19" fmla="*/ 1481016 h 2668954"/>
                <a:gd name="connsiteX20" fmla="*/ 687754 w 1141626"/>
                <a:gd name="connsiteY20" fmla="*/ 1395047 h 2668954"/>
                <a:gd name="connsiteX21" fmla="*/ 687754 w 1141626"/>
                <a:gd name="connsiteY21" fmla="*/ 1297354 h 2668954"/>
                <a:gd name="connsiteX22" fmla="*/ 633046 w 1141626"/>
                <a:gd name="connsiteY22" fmla="*/ 1086339 h 2668954"/>
                <a:gd name="connsiteX23" fmla="*/ 562708 w 1141626"/>
                <a:gd name="connsiteY23" fmla="*/ 1039447 h 2668954"/>
                <a:gd name="connsiteX24" fmla="*/ 531446 w 1141626"/>
                <a:gd name="connsiteY24" fmla="*/ 996462 h 2668954"/>
                <a:gd name="connsiteX25" fmla="*/ 574431 w 1141626"/>
                <a:gd name="connsiteY25" fmla="*/ 961293 h 2668954"/>
                <a:gd name="connsiteX26" fmla="*/ 640862 w 1141626"/>
                <a:gd name="connsiteY26" fmla="*/ 906585 h 2668954"/>
                <a:gd name="connsiteX27" fmla="*/ 719015 w 1141626"/>
                <a:gd name="connsiteY27" fmla="*/ 828431 h 2668954"/>
                <a:gd name="connsiteX28" fmla="*/ 828431 w 1141626"/>
                <a:gd name="connsiteY28" fmla="*/ 679939 h 2668954"/>
                <a:gd name="connsiteX29" fmla="*/ 894862 w 1141626"/>
                <a:gd name="connsiteY29" fmla="*/ 566616 h 2668954"/>
                <a:gd name="connsiteX30" fmla="*/ 930031 w 1141626"/>
                <a:gd name="connsiteY30" fmla="*/ 535354 h 2668954"/>
                <a:gd name="connsiteX31" fmla="*/ 953477 w 1141626"/>
                <a:gd name="connsiteY31" fmla="*/ 457200 h 2668954"/>
                <a:gd name="connsiteX32" fmla="*/ 1043354 w 1141626"/>
                <a:gd name="connsiteY32" fmla="*/ 386862 h 2668954"/>
                <a:gd name="connsiteX33" fmla="*/ 1051169 w 1141626"/>
                <a:gd name="connsiteY33" fmla="*/ 316524 h 2668954"/>
                <a:gd name="connsiteX34" fmla="*/ 1062892 w 1141626"/>
                <a:gd name="connsiteY34" fmla="*/ 250093 h 2668954"/>
                <a:gd name="connsiteX35" fmla="*/ 1133231 w 1141626"/>
                <a:gd name="connsiteY35" fmla="*/ 164124 h 2668954"/>
                <a:gd name="connsiteX36" fmla="*/ 1141047 w 1141626"/>
                <a:gd name="connsiteY36" fmla="*/ 74247 h 2668954"/>
                <a:gd name="connsiteX37" fmla="*/ 1141047 w 1141626"/>
                <a:gd name="connsiteY37" fmla="*/ 0 h 2668954"/>
                <a:gd name="connsiteX0" fmla="*/ 0 w 1168400"/>
                <a:gd name="connsiteY0" fmla="*/ 2704123 h 2704123"/>
                <a:gd name="connsiteX1" fmla="*/ 23446 w 1168400"/>
                <a:gd name="connsiteY1" fmla="*/ 2645508 h 2704123"/>
                <a:gd name="connsiteX2" fmla="*/ 66431 w 1168400"/>
                <a:gd name="connsiteY2" fmla="*/ 2582985 h 2704123"/>
                <a:gd name="connsiteX3" fmla="*/ 117231 w 1168400"/>
                <a:gd name="connsiteY3" fmla="*/ 2504831 h 2704123"/>
                <a:gd name="connsiteX4" fmla="*/ 164123 w 1168400"/>
                <a:gd name="connsiteY4" fmla="*/ 2426677 h 2704123"/>
                <a:gd name="connsiteX5" fmla="*/ 175846 w 1168400"/>
                <a:gd name="connsiteY5" fmla="*/ 2407139 h 2704123"/>
                <a:gd name="connsiteX6" fmla="*/ 238369 w 1168400"/>
                <a:gd name="connsiteY6" fmla="*/ 2375877 h 2704123"/>
                <a:gd name="connsiteX7" fmla="*/ 257908 w 1168400"/>
                <a:gd name="connsiteY7" fmla="*/ 2317262 h 2704123"/>
                <a:gd name="connsiteX8" fmla="*/ 320431 w 1168400"/>
                <a:gd name="connsiteY8" fmla="*/ 2282093 h 2704123"/>
                <a:gd name="connsiteX9" fmla="*/ 312615 w 1168400"/>
                <a:gd name="connsiteY9" fmla="*/ 2243016 h 2704123"/>
                <a:gd name="connsiteX10" fmla="*/ 351692 w 1168400"/>
                <a:gd name="connsiteY10" fmla="*/ 2207846 h 2704123"/>
                <a:gd name="connsiteX11" fmla="*/ 410308 w 1168400"/>
                <a:gd name="connsiteY11" fmla="*/ 2137508 h 2704123"/>
                <a:gd name="connsiteX12" fmla="*/ 425938 w 1168400"/>
                <a:gd name="connsiteY12" fmla="*/ 2082800 h 2704123"/>
                <a:gd name="connsiteX13" fmla="*/ 488462 w 1168400"/>
                <a:gd name="connsiteY13" fmla="*/ 2004646 h 2704123"/>
                <a:gd name="connsiteX14" fmla="*/ 539262 w 1168400"/>
                <a:gd name="connsiteY14" fmla="*/ 1903046 h 2704123"/>
                <a:gd name="connsiteX15" fmla="*/ 570523 w 1168400"/>
                <a:gd name="connsiteY15" fmla="*/ 1856154 h 2704123"/>
                <a:gd name="connsiteX16" fmla="*/ 578338 w 1168400"/>
                <a:gd name="connsiteY16" fmla="*/ 1793631 h 2704123"/>
                <a:gd name="connsiteX17" fmla="*/ 609600 w 1168400"/>
                <a:gd name="connsiteY17" fmla="*/ 1676400 h 2704123"/>
                <a:gd name="connsiteX18" fmla="*/ 636954 w 1168400"/>
                <a:gd name="connsiteY18" fmla="*/ 1582616 h 2704123"/>
                <a:gd name="connsiteX19" fmla="*/ 648677 w 1168400"/>
                <a:gd name="connsiteY19" fmla="*/ 1516185 h 2704123"/>
                <a:gd name="connsiteX20" fmla="*/ 687754 w 1168400"/>
                <a:gd name="connsiteY20" fmla="*/ 1430216 h 2704123"/>
                <a:gd name="connsiteX21" fmla="*/ 687754 w 1168400"/>
                <a:gd name="connsiteY21" fmla="*/ 1332523 h 2704123"/>
                <a:gd name="connsiteX22" fmla="*/ 633046 w 1168400"/>
                <a:gd name="connsiteY22" fmla="*/ 1121508 h 2704123"/>
                <a:gd name="connsiteX23" fmla="*/ 562708 w 1168400"/>
                <a:gd name="connsiteY23" fmla="*/ 1074616 h 2704123"/>
                <a:gd name="connsiteX24" fmla="*/ 531446 w 1168400"/>
                <a:gd name="connsiteY24" fmla="*/ 1031631 h 2704123"/>
                <a:gd name="connsiteX25" fmla="*/ 574431 w 1168400"/>
                <a:gd name="connsiteY25" fmla="*/ 996462 h 2704123"/>
                <a:gd name="connsiteX26" fmla="*/ 640862 w 1168400"/>
                <a:gd name="connsiteY26" fmla="*/ 941754 h 2704123"/>
                <a:gd name="connsiteX27" fmla="*/ 719015 w 1168400"/>
                <a:gd name="connsiteY27" fmla="*/ 863600 h 2704123"/>
                <a:gd name="connsiteX28" fmla="*/ 828431 w 1168400"/>
                <a:gd name="connsiteY28" fmla="*/ 715108 h 2704123"/>
                <a:gd name="connsiteX29" fmla="*/ 894862 w 1168400"/>
                <a:gd name="connsiteY29" fmla="*/ 601785 h 2704123"/>
                <a:gd name="connsiteX30" fmla="*/ 930031 w 1168400"/>
                <a:gd name="connsiteY30" fmla="*/ 570523 h 2704123"/>
                <a:gd name="connsiteX31" fmla="*/ 953477 w 1168400"/>
                <a:gd name="connsiteY31" fmla="*/ 492369 h 2704123"/>
                <a:gd name="connsiteX32" fmla="*/ 1043354 w 1168400"/>
                <a:gd name="connsiteY32" fmla="*/ 422031 h 2704123"/>
                <a:gd name="connsiteX33" fmla="*/ 1051169 w 1168400"/>
                <a:gd name="connsiteY33" fmla="*/ 351693 h 2704123"/>
                <a:gd name="connsiteX34" fmla="*/ 1062892 w 1168400"/>
                <a:gd name="connsiteY34" fmla="*/ 285262 h 2704123"/>
                <a:gd name="connsiteX35" fmla="*/ 1133231 w 1168400"/>
                <a:gd name="connsiteY35" fmla="*/ 199293 h 2704123"/>
                <a:gd name="connsiteX36" fmla="*/ 1141047 w 1168400"/>
                <a:gd name="connsiteY36" fmla="*/ 109416 h 2704123"/>
                <a:gd name="connsiteX37" fmla="*/ 1168400 w 1168400"/>
                <a:gd name="connsiteY37" fmla="*/ 0 h 2704123"/>
                <a:gd name="connsiteX0" fmla="*/ 0 w 1168400"/>
                <a:gd name="connsiteY0" fmla="*/ 2704123 h 2704123"/>
                <a:gd name="connsiteX1" fmla="*/ 23446 w 1168400"/>
                <a:gd name="connsiteY1" fmla="*/ 2645508 h 2704123"/>
                <a:gd name="connsiteX2" fmla="*/ 66431 w 1168400"/>
                <a:gd name="connsiteY2" fmla="*/ 2582985 h 2704123"/>
                <a:gd name="connsiteX3" fmla="*/ 117231 w 1168400"/>
                <a:gd name="connsiteY3" fmla="*/ 2504831 h 2704123"/>
                <a:gd name="connsiteX4" fmla="*/ 164123 w 1168400"/>
                <a:gd name="connsiteY4" fmla="*/ 2426677 h 2704123"/>
                <a:gd name="connsiteX5" fmla="*/ 175846 w 1168400"/>
                <a:gd name="connsiteY5" fmla="*/ 2407139 h 2704123"/>
                <a:gd name="connsiteX6" fmla="*/ 238369 w 1168400"/>
                <a:gd name="connsiteY6" fmla="*/ 2375877 h 2704123"/>
                <a:gd name="connsiteX7" fmla="*/ 257908 w 1168400"/>
                <a:gd name="connsiteY7" fmla="*/ 2317262 h 2704123"/>
                <a:gd name="connsiteX8" fmla="*/ 320431 w 1168400"/>
                <a:gd name="connsiteY8" fmla="*/ 2282093 h 2704123"/>
                <a:gd name="connsiteX9" fmla="*/ 312615 w 1168400"/>
                <a:gd name="connsiteY9" fmla="*/ 2243016 h 2704123"/>
                <a:gd name="connsiteX10" fmla="*/ 351692 w 1168400"/>
                <a:gd name="connsiteY10" fmla="*/ 2207846 h 2704123"/>
                <a:gd name="connsiteX11" fmla="*/ 410308 w 1168400"/>
                <a:gd name="connsiteY11" fmla="*/ 2137508 h 2704123"/>
                <a:gd name="connsiteX12" fmla="*/ 425938 w 1168400"/>
                <a:gd name="connsiteY12" fmla="*/ 2082800 h 2704123"/>
                <a:gd name="connsiteX13" fmla="*/ 488462 w 1168400"/>
                <a:gd name="connsiteY13" fmla="*/ 2004646 h 2704123"/>
                <a:gd name="connsiteX14" fmla="*/ 539262 w 1168400"/>
                <a:gd name="connsiteY14" fmla="*/ 1903046 h 2704123"/>
                <a:gd name="connsiteX15" fmla="*/ 570523 w 1168400"/>
                <a:gd name="connsiteY15" fmla="*/ 1856154 h 2704123"/>
                <a:gd name="connsiteX16" fmla="*/ 578338 w 1168400"/>
                <a:gd name="connsiteY16" fmla="*/ 1793631 h 2704123"/>
                <a:gd name="connsiteX17" fmla="*/ 609600 w 1168400"/>
                <a:gd name="connsiteY17" fmla="*/ 1676400 h 2704123"/>
                <a:gd name="connsiteX18" fmla="*/ 636954 w 1168400"/>
                <a:gd name="connsiteY18" fmla="*/ 1582616 h 2704123"/>
                <a:gd name="connsiteX19" fmla="*/ 648677 w 1168400"/>
                <a:gd name="connsiteY19" fmla="*/ 1516185 h 2704123"/>
                <a:gd name="connsiteX20" fmla="*/ 687754 w 1168400"/>
                <a:gd name="connsiteY20" fmla="*/ 1430216 h 2704123"/>
                <a:gd name="connsiteX21" fmla="*/ 687754 w 1168400"/>
                <a:gd name="connsiteY21" fmla="*/ 1332523 h 2704123"/>
                <a:gd name="connsiteX22" fmla="*/ 633046 w 1168400"/>
                <a:gd name="connsiteY22" fmla="*/ 1121508 h 2704123"/>
                <a:gd name="connsiteX23" fmla="*/ 562708 w 1168400"/>
                <a:gd name="connsiteY23" fmla="*/ 1074616 h 2704123"/>
                <a:gd name="connsiteX24" fmla="*/ 531446 w 1168400"/>
                <a:gd name="connsiteY24" fmla="*/ 1031631 h 2704123"/>
                <a:gd name="connsiteX25" fmla="*/ 574431 w 1168400"/>
                <a:gd name="connsiteY25" fmla="*/ 996462 h 2704123"/>
                <a:gd name="connsiteX26" fmla="*/ 640862 w 1168400"/>
                <a:gd name="connsiteY26" fmla="*/ 941754 h 2704123"/>
                <a:gd name="connsiteX27" fmla="*/ 719015 w 1168400"/>
                <a:gd name="connsiteY27" fmla="*/ 863600 h 2704123"/>
                <a:gd name="connsiteX28" fmla="*/ 828431 w 1168400"/>
                <a:gd name="connsiteY28" fmla="*/ 715108 h 2704123"/>
                <a:gd name="connsiteX29" fmla="*/ 894862 w 1168400"/>
                <a:gd name="connsiteY29" fmla="*/ 601785 h 2704123"/>
                <a:gd name="connsiteX30" fmla="*/ 930031 w 1168400"/>
                <a:gd name="connsiteY30" fmla="*/ 570523 h 2704123"/>
                <a:gd name="connsiteX31" fmla="*/ 953477 w 1168400"/>
                <a:gd name="connsiteY31" fmla="*/ 492369 h 2704123"/>
                <a:gd name="connsiteX32" fmla="*/ 1043354 w 1168400"/>
                <a:gd name="connsiteY32" fmla="*/ 422031 h 2704123"/>
                <a:gd name="connsiteX33" fmla="*/ 1051169 w 1168400"/>
                <a:gd name="connsiteY33" fmla="*/ 351693 h 2704123"/>
                <a:gd name="connsiteX34" fmla="*/ 1062892 w 1168400"/>
                <a:gd name="connsiteY34" fmla="*/ 285262 h 2704123"/>
                <a:gd name="connsiteX35" fmla="*/ 1133231 w 1168400"/>
                <a:gd name="connsiteY35" fmla="*/ 199293 h 2704123"/>
                <a:gd name="connsiteX36" fmla="*/ 1141047 w 1168400"/>
                <a:gd name="connsiteY36" fmla="*/ 50800 h 2704123"/>
                <a:gd name="connsiteX37" fmla="*/ 1168400 w 1168400"/>
                <a:gd name="connsiteY37" fmla="*/ 0 h 2704123"/>
                <a:gd name="connsiteX0" fmla="*/ 0 w 1242646"/>
                <a:gd name="connsiteY0" fmla="*/ 2758830 h 2758830"/>
                <a:gd name="connsiteX1" fmla="*/ 23446 w 1242646"/>
                <a:gd name="connsiteY1" fmla="*/ 2700215 h 2758830"/>
                <a:gd name="connsiteX2" fmla="*/ 66431 w 1242646"/>
                <a:gd name="connsiteY2" fmla="*/ 2637692 h 2758830"/>
                <a:gd name="connsiteX3" fmla="*/ 117231 w 1242646"/>
                <a:gd name="connsiteY3" fmla="*/ 2559538 h 2758830"/>
                <a:gd name="connsiteX4" fmla="*/ 164123 w 1242646"/>
                <a:gd name="connsiteY4" fmla="*/ 2481384 h 2758830"/>
                <a:gd name="connsiteX5" fmla="*/ 175846 w 1242646"/>
                <a:gd name="connsiteY5" fmla="*/ 2461846 h 2758830"/>
                <a:gd name="connsiteX6" fmla="*/ 238369 w 1242646"/>
                <a:gd name="connsiteY6" fmla="*/ 2430584 h 2758830"/>
                <a:gd name="connsiteX7" fmla="*/ 257908 w 1242646"/>
                <a:gd name="connsiteY7" fmla="*/ 2371969 h 2758830"/>
                <a:gd name="connsiteX8" fmla="*/ 320431 w 1242646"/>
                <a:gd name="connsiteY8" fmla="*/ 2336800 h 2758830"/>
                <a:gd name="connsiteX9" fmla="*/ 312615 w 1242646"/>
                <a:gd name="connsiteY9" fmla="*/ 2297723 h 2758830"/>
                <a:gd name="connsiteX10" fmla="*/ 351692 w 1242646"/>
                <a:gd name="connsiteY10" fmla="*/ 2262553 h 2758830"/>
                <a:gd name="connsiteX11" fmla="*/ 410308 w 1242646"/>
                <a:gd name="connsiteY11" fmla="*/ 2192215 h 2758830"/>
                <a:gd name="connsiteX12" fmla="*/ 425938 w 1242646"/>
                <a:gd name="connsiteY12" fmla="*/ 2137507 h 2758830"/>
                <a:gd name="connsiteX13" fmla="*/ 488462 w 1242646"/>
                <a:gd name="connsiteY13" fmla="*/ 2059353 h 2758830"/>
                <a:gd name="connsiteX14" fmla="*/ 539262 w 1242646"/>
                <a:gd name="connsiteY14" fmla="*/ 1957753 h 2758830"/>
                <a:gd name="connsiteX15" fmla="*/ 570523 w 1242646"/>
                <a:gd name="connsiteY15" fmla="*/ 1910861 h 2758830"/>
                <a:gd name="connsiteX16" fmla="*/ 578338 w 1242646"/>
                <a:gd name="connsiteY16" fmla="*/ 1848338 h 2758830"/>
                <a:gd name="connsiteX17" fmla="*/ 609600 w 1242646"/>
                <a:gd name="connsiteY17" fmla="*/ 1731107 h 2758830"/>
                <a:gd name="connsiteX18" fmla="*/ 636954 w 1242646"/>
                <a:gd name="connsiteY18" fmla="*/ 1637323 h 2758830"/>
                <a:gd name="connsiteX19" fmla="*/ 648677 w 1242646"/>
                <a:gd name="connsiteY19" fmla="*/ 1570892 h 2758830"/>
                <a:gd name="connsiteX20" fmla="*/ 687754 w 1242646"/>
                <a:gd name="connsiteY20" fmla="*/ 1484923 h 2758830"/>
                <a:gd name="connsiteX21" fmla="*/ 687754 w 1242646"/>
                <a:gd name="connsiteY21" fmla="*/ 1387230 h 2758830"/>
                <a:gd name="connsiteX22" fmla="*/ 633046 w 1242646"/>
                <a:gd name="connsiteY22" fmla="*/ 1176215 h 2758830"/>
                <a:gd name="connsiteX23" fmla="*/ 562708 w 1242646"/>
                <a:gd name="connsiteY23" fmla="*/ 1129323 h 2758830"/>
                <a:gd name="connsiteX24" fmla="*/ 531446 w 1242646"/>
                <a:gd name="connsiteY24" fmla="*/ 1086338 h 2758830"/>
                <a:gd name="connsiteX25" fmla="*/ 574431 w 1242646"/>
                <a:gd name="connsiteY25" fmla="*/ 1051169 h 2758830"/>
                <a:gd name="connsiteX26" fmla="*/ 640862 w 1242646"/>
                <a:gd name="connsiteY26" fmla="*/ 996461 h 2758830"/>
                <a:gd name="connsiteX27" fmla="*/ 719015 w 1242646"/>
                <a:gd name="connsiteY27" fmla="*/ 918307 h 2758830"/>
                <a:gd name="connsiteX28" fmla="*/ 828431 w 1242646"/>
                <a:gd name="connsiteY28" fmla="*/ 769815 h 2758830"/>
                <a:gd name="connsiteX29" fmla="*/ 894862 w 1242646"/>
                <a:gd name="connsiteY29" fmla="*/ 656492 h 2758830"/>
                <a:gd name="connsiteX30" fmla="*/ 930031 w 1242646"/>
                <a:gd name="connsiteY30" fmla="*/ 625230 h 2758830"/>
                <a:gd name="connsiteX31" fmla="*/ 953477 w 1242646"/>
                <a:gd name="connsiteY31" fmla="*/ 547076 h 2758830"/>
                <a:gd name="connsiteX32" fmla="*/ 1043354 w 1242646"/>
                <a:gd name="connsiteY32" fmla="*/ 476738 h 2758830"/>
                <a:gd name="connsiteX33" fmla="*/ 1051169 w 1242646"/>
                <a:gd name="connsiteY33" fmla="*/ 406400 h 2758830"/>
                <a:gd name="connsiteX34" fmla="*/ 1062892 w 1242646"/>
                <a:gd name="connsiteY34" fmla="*/ 339969 h 2758830"/>
                <a:gd name="connsiteX35" fmla="*/ 1133231 w 1242646"/>
                <a:gd name="connsiteY35" fmla="*/ 254000 h 2758830"/>
                <a:gd name="connsiteX36" fmla="*/ 1141047 w 1242646"/>
                <a:gd name="connsiteY36" fmla="*/ 105507 h 2758830"/>
                <a:gd name="connsiteX37" fmla="*/ 1242646 w 1242646"/>
                <a:gd name="connsiteY37" fmla="*/ 0 h 275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42646" h="2758830">
                  <a:moveTo>
                    <a:pt x="0" y="2758830"/>
                  </a:moveTo>
                  <a:cubicBezTo>
                    <a:pt x="6187" y="2739617"/>
                    <a:pt x="12374" y="2720405"/>
                    <a:pt x="23446" y="2700215"/>
                  </a:cubicBezTo>
                  <a:cubicBezTo>
                    <a:pt x="34518" y="2680025"/>
                    <a:pt x="50800" y="2661138"/>
                    <a:pt x="66431" y="2637692"/>
                  </a:cubicBezTo>
                  <a:cubicBezTo>
                    <a:pt x="82062" y="2614246"/>
                    <a:pt x="100949" y="2585589"/>
                    <a:pt x="117231" y="2559538"/>
                  </a:cubicBezTo>
                  <a:cubicBezTo>
                    <a:pt x="133513" y="2533487"/>
                    <a:pt x="164123" y="2481384"/>
                    <a:pt x="164123" y="2481384"/>
                  </a:cubicBezTo>
                  <a:cubicBezTo>
                    <a:pt x="173892" y="2465102"/>
                    <a:pt x="163472" y="2470313"/>
                    <a:pt x="175846" y="2461846"/>
                  </a:cubicBezTo>
                  <a:cubicBezTo>
                    <a:pt x="188220" y="2453379"/>
                    <a:pt x="224692" y="2445563"/>
                    <a:pt x="238369" y="2430584"/>
                  </a:cubicBezTo>
                  <a:cubicBezTo>
                    <a:pt x="252046" y="2415604"/>
                    <a:pt x="244231" y="2387600"/>
                    <a:pt x="257908" y="2371969"/>
                  </a:cubicBezTo>
                  <a:cubicBezTo>
                    <a:pt x="271585" y="2356338"/>
                    <a:pt x="311313" y="2349174"/>
                    <a:pt x="320431" y="2336800"/>
                  </a:cubicBezTo>
                  <a:cubicBezTo>
                    <a:pt x="329549" y="2324426"/>
                    <a:pt x="307405" y="2310097"/>
                    <a:pt x="312615" y="2297723"/>
                  </a:cubicBezTo>
                  <a:cubicBezTo>
                    <a:pt x="317825" y="2285349"/>
                    <a:pt x="335410" y="2280138"/>
                    <a:pt x="351692" y="2262553"/>
                  </a:cubicBezTo>
                  <a:cubicBezTo>
                    <a:pt x="367974" y="2244968"/>
                    <a:pt x="397934" y="2213056"/>
                    <a:pt x="410308" y="2192215"/>
                  </a:cubicBezTo>
                  <a:cubicBezTo>
                    <a:pt x="422682" y="2171374"/>
                    <a:pt x="412912" y="2159651"/>
                    <a:pt x="425938" y="2137507"/>
                  </a:cubicBezTo>
                  <a:cubicBezTo>
                    <a:pt x="438964" y="2115363"/>
                    <a:pt x="469575" y="2089312"/>
                    <a:pt x="488462" y="2059353"/>
                  </a:cubicBezTo>
                  <a:cubicBezTo>
                    <a:pt x="507349" y="2029394"/>
                    <a:pt x="525585" y="1982502"/>
                    <a:pt x="539262" y="1957753"/>
                  </a:cubicBezTo>
                  <a:cubicBezTo>
                    <a:pt x="552939" y="1933004"/>
                    <a:pt x="564010" y="1929097"/>
                    <a:pt x="570523" y="1910861"/>
                  </a:cubicBezTo>
                  <a:cubicBezTo>
                    <a:pt x="577036" y="1892625"/>
                    <a:pt x="571825" y="1878297"/>
                    <a:pt x="578338" y="1848338"/>
                  </a:cubicBezTo>
                  <a:cubicBezTo>
                    <a:pt x="584851" y="1818379"/>
                    <a:pt x="599831" y="1766276"/>
                    <a:pt x="609600" y="1731107"/>
                  </a:cubicBezTo>
                  <a:cubicBezTo>
                    <a:pt x="619369" y="1695938"/>
                    <a:pt x="630441" y="1664025"/>
                    <a:pt x="636954" y="1637323"/>
                  </a:cubicBezTo>
                  <a:cubicBezTo>
                    <a:pt x="643467" y="1610620"/>
                    <a:pt x="640210" y="1596292"/>
                    <a:pt x="648677" y="1570892"/>
                  </a:cubicBezTo>
                  <a:cubicBezTo>
                    <a:pt x="657144" y="1545492"/>
                    <a:pt x="681241" y="1515533"/>
                    <a:pt x="687754" y="1484923"/>
                  </a:cubicBezTo>
                  <a:cubicBezTo>
                    <a:pt x="694267" y="1454313"/>
                    <a:pt x="696872" y="1438681"/>
                    <a:pt x="687754" y="1387230"/>
                  </a:cubicBezTo>
                  <a:cubicBezTo>
                    <a:pt x="678636" y="1335779"/>
                    <a:pt x="653887" y="1219199"/>
                    <a:pt x="633046" y="1176215"/>
                  </a:cubicBezTo>
                  <a:cubicBezTo>
                    <a:pt x="612205" y="1133230"/>
                    <a:pt x="579641" y="1144302"/>
                    <a:pt x="562708" y="1129323"/>
                  </a:cubicBezTo>
                  <a:cubicBezTo>
                    <a:pt x="545775" y="1114344"/>
                    <a:pt x="529492" y="1099363"/>
                    <a:pt x="531446" y="1086338"/>
                  </a:cubicBezTo>
                  <a:cubicBezTo>
                    <a:pt x="533400" y="1073313"/>
                    <a:pt x="574431" y="1051169"/>
                    <a:pt x="574431" y="1051169"/>
                  </a:cubicBezTo>
                  <a:cubicBezTo>
                    <a:pt x="592667" y="1036189"/>
                    <a:pt x="616765" y="1018604"/>
                    <a:pt x="640862" y="996461"/>
                  </a:cubicBezTo>
                  <a:cubicBezTo>
                    <a:pt x="664959" y="974318"/>
                    <a:pt x="687753" y="956081"/>
                    <a:pt x="719015" y="918307"/>
                  </a:cubicBezTo>
                  <a:cubicBezTo>
                    <a:pt x="750277" y="880533"/>
                    <a:pt x="799123" y="813451"/>
                    <a:pt x="828431" y="769815"/>
                  </a:cubicBezTo>
                  <a:cubicBezTo>
                    <a:pt x="857739" y="726179"/>
                    <a:pt x="877929" y="680589"/>
                    <a:pt x="894862" y="656492"/>
                  </a:cubicBezTo>
                  <a:cubicBezTo>
                    <a:pt x="911795" y="632395"/>
                    <a:pt x="920262" y="643466"/>
                    <a:pt x="930031" y="625230"/>
                  </a:cubicBezTo>
                  <a:cubicBezTo>
                    <a:pt x="939800" y="606994"/>
                    <a:pt x="934590" y="571825"/>
                    <a:pt x="953477" y="547076"/>
                  </a:cubicBezTo>
                  <a:cubicBezTo>
                    <a:pt x="972364" y="522327"/>
                    <a:pt x="1027072" y="500184"/>
                    <a:pt x="1043354" y="476738"/>
                  </a:cubicBezTo>
                  <a:cubicBezTo>
                    <a:pt x="1059636" y="453292"/>
                    <a:pt x="1047913" y="429195"/>
                    <a:pt x="1051169" y="406400"/>
                  </a:cubicBezTo>
                  <a:cubicBezTo>
                    <a:pt x="1054425" y="383605"/>
                    <a:pt x="1049215" y="365369"/>
                    <a:pt x="1062892" y="339969"/>
                  </a:cubicBezTo>
                  <a:cubicBezTo>
                    <a:pt x="1076569" y="314569"/>
                    <a:pt x="1120205" y="293077"/>
                    <a:pt x="1133231" y="254000"/>
                  </a:cubicBezTo>
                  <a:cubicBezTo>
                    <a:pt x="1146257" y="214923"/>
                    <a:pt x="1139744" y="132861"/>
                    <a:pt x="1141047" y="105507"/>
                  </a:cubicBezTo>
                  <a:cubicBezTo>
                    <a:pt x="1142350" y="78153"/>
                    <a:pt x="1242646" y="12374"/>
                    <a:pt x="1242646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7" name="Полилиния: фигура 82">
              <a:extLst>
                <a:ext uri="{FF2B5EF4-FFF2-40B4-BE49-F238E27FC236}">
                  <a16:creationId xmlns:a16="http://schemas.microsoft.com/office/drawing/2014/main" id="{E1B6598D-B756-4371-9029-834B0A062F04}"/>
                </a:ext>
              </a:extLst>
            </p:cNvPr>
            <p:cNvSpPr/>
            <p:nvPr/>
          </p:nvSpPr>
          <p:spPr>
            <a:xfrm>
              <a:off x="199161" y="2500861"/>
              <a:ext cx="2387731" cy="285324"/>
            </a:xfrm>
            <a:custGeom>
              <a:avLst/>
              <a:gdLst>
                <a:gd name="connsiteX0" fmla="*/ 2454030 w 2454030"/>
                <a:gd name="connsiteY0" fmla="*/ 285324 h 285324"/>
                <a:gd name="connsiteX1" fmla="*/ 2368061 w 2454030"/>
                <a:gd name="connsiteY1" fmla="*/ 277508 h 285324"/>
                <a:gd name="connsiteX2" fmla="*/ 2348523 w 2454030"/>
                <a:gd name="connsiteY2" fmla="*/ 254062 h 285324"/>
                <a:gd name="connsiteX3" fmla="*/ 2297723 w 2454030"/>
                <a:gd name="connsiteY3" fmla="*/ 246247 h 285324"/>
                <a:gd name="connsiteX4" fmla="*/ 2231292 w 2454030"/>
                <a:gd name="connsiteY4" fmla="*/ 211077 h 285324"/>
                <a:gd name="connsiteX5" fmla="*/ 2203938 w 2454030"/>
                <a:gd name="connsiteY5" fmla="*/ 191539 h 285324"/>
                <a:gd name="connsiteX6" fmla="*/ 2082800 w 2454030"/>
                <a:gd name="connsiteY6" fmla="*/ 168093 h 285324"/>
                <a:gd name="connsiteX7" fmla="*/ 1957753 w 2454030"/>
                <a:gd name="connsiteY7" fmla="*/ 168093 h 285324"/>
                <a:gd name="connsiteX8" fmla="*/ 1899138 w 2454030"/>
                <a:gd name="connsiteY8" fmla="*/ 129016 h 285324"/>
                <a:gd name="connsiteX9" fmla="*/ 1817076 w 2454030"/>
                <a:gd name="connsiteY9" fmla="*/ 121201 h 285324"/>
                <a:gd name="connsiteX10" fmla="*/ 1703753 w 2454030"/>
                <a:gd name="connsiteY10" fmla="*/ 89939 h 285324"/>
                <a:gd name="connsiteX11" fmla="*/ 1652953 w 2454030"/>
                <a:gd name="connsiteY11" fmla="*/ 86031 h 285324"/>
                <a:gd name="connsiteX12" fmla="*/ 1535723 w 2454030"/>
                <a:gd name="connsiteY12" fmla="*/ 74308 h 285324"/>
                <a:gd name="connsiteX13" fmla="*/ 1391138 w 2454030"/>
                <a:gd name="connsiteY13" fmla="*/ 54770 h 285324"/>
                <a:gd name="connsiteX14" fmla="*/ 1203569 w 2454030"/>
                <a:gd name="connsiteY14" fmla="*/ 46954 h 285324"/>
                <a:gd name="connsiteX15" fmla="*/ 1008184 w 2454030"/>
                <a:gd name="connsiteY15" fmla="*/ 23508 h 285324"/>
                <a:gd name="connsiteX16" fmla="*/ 832338 w 2454030"/>
                <a:gd name="connsiteY16" fmla="*/ 11785 h 285324"/>
                <a:gd name="connsiteX17" fmla="*/ 707292 w 2454030"/>
                <a:gd name="connsiteY17" fmla="*/ 35231 h 285324"/>
                <a:gd name="connsiteX18" fmla="*/ 547076 w 2454030"/>
                <a:gd name="connsiteY18" fmla="*/ 31324 h 285324"/>
                <a:gd name="connsiteX19" fmla="*/ 445476 w 2454030"/>
                <a:gd name="connsiteY19" fmla="*/ 62 h 285324"/>
                <a:gd name="connsiteX20" fmla="*/ 328246 w 2454030"/>
                <a:gd name="connsiteY20" fmla="*/ 23508 h 285324"/>
                <a:gd name="connsiteX21" fmla="*/ 238369 w 2454030"/>
                <a:gd name="connsiteY21" fmla="*/ 31324 h 285324"/>
                <a:gd name="connsiteX22" fmla="*/ 132861 w 2454030"/>
                <a:gd name="connsiteY22" fmla="*/ 7877 h 285324"/>
                <a:gd name="connsiteX23" fmla="*/ 89876 w 2454030"/>
                <a:gd name="connsiteY23" fmla="*/ 62 h 285324"/>
                <a:gd name="connsiteX24" fmla="*/ 0 w 2454030"/>
                <a:gd name="connsiteY24" fmla="*/ 7877 h 285324"/>
                <a:gd name="connsiteX0" fmla="*/ 2364154 w 2364154"/>
                <a:gd name="connsiteY0" fmla="*/ 285324 h 285324"/>
                <a:gd name="connsiteX1" fmla="*/ 2278185 w 2364154"/>
                <a:gd name="connsiteY1" fmla="*/ 277508 h 285324"/>
                <a:gd name="connsiteX2" fmla="*/ 2258647 w 2364154"/>
                <a:gd name="connsiteY2" fmla="*/ 254062 h 285324"/>
                <a:gd name="connsiteX3" fmla="*/ 2207847 w 2364154"/>
                <a:gd name="connsiteY3" fmla="*/ 246247 h 285324"/>
                <a:gd name="connsiteX4" fmla="*/ 2141416 w 2364154"/>
                <a:gd name="connsiteY4" fmla="*/ 211077 h 285324"/>
                <a:gd name="connsiteX5" fmla="*/ 2114062 w 2364154"/>
                <a:gd name="connsiteY5" fmla="*/ 191539 h 285324"/>
                <a:gd name="connsiteX6" fmla="*/ 1992924 w 2364154"/>
                <a:gd name="connsiteY6" fmla="*/ 168093 h 285324"/>
                <a:gd name="connsiteX7" fmla="*/ 1867877 w 2364154"/>
                <a:gd name="connsiteY7" fmla="*/ 168093 h 285324"/>
                <a:gd name="connsiteX8" fmla="*/ 1809262 w 2364154"/>
                <a:gd name="connsiteY8" fmla="*/ 129016 h 285324"/>
                <a:gd name="connsiteX9" fmla="*/ 1727200 w 2364154"/>
                <a:gd name="connsiteY9" fmla="*/ 121201 h 285324"/>
                <a:gd name="connsiteX10" fmla="*/ 1613877 w 2364154"/>
                <a:gd name="connsiteY10" fmla="*/ 89939 h 285324"/>
                <a:gd name="connsiteX11" fmla="*/ 1563077 w 2364154"/>
                <a:gd name="connsiteY11" fmla="*/ 86031 h 285324"/>
                <a:gd name="connsiteX12" fmla="*/ 1445847 w 2364154"/>
                <a:gd name="connsiteY12" fmla="*/ 74308 h 285324"/>
                <a:gd name="connsiteX13" fmla="*/ 1301262 w 2364154"/>
                <a:gd name="connsiteY13" fmla="*/ 54770 h 285324"/>
                <a:gd name="connsiteX14" fmla="*/ 1113693 w 2364154"/>
                <a:gd name="connsiteY14" fmla="*/ 46954 h 285324"/>
                <a:gd name="connsiteX15" fmla="*/ 918308 w 2364154"/>
                <a:gd name="connsiteY15" fmla="*/ 23508 h 285324"/>
                <a:gd name="connsiteX16" fmla="*/ 742462 w 2364154"/>
                <a:gd name="connsiteY16" fmla="*/ 11785 h 285324"/>
                <a:gd name="connsiteX17" fmla="*/ 617416 w 2364154"/>
                <a:gd name="connsiteY17" fmla="*/ 35231 h 285324"/>
                <a:gd name="connsiteX18" fmla="*/ 457200 w 2364154"/>
                <a:gd name="connsiteY18" fmla="*/ 31324 h 285324"/>
                <a:gd name="connsiteX19" fmla="*/ 355600 w 2364154"/>
                <a:gd name="connsiteY19" fmla="*/ 62 h 285324"/>
                <a:gd name="connsiteX20" fmla="*/ 238370 w 2364154"/>
                <a:gd name="connsiteY20" fmla="*/ 23508 h 285324"/>
                <a:gd name="connsiteX21" fmla="*/ 148493 w 2364154"/>
                <a:gd name="connsiteY21" fmla="*/ 31324 h 285324"/>
                <a:gd name="connsiteX22" fmla="*/ 42985 w 2364154"/>
                <a:gd name="connsiteY22" fmla="*/ 7877 h 285324"/>
                <a:gd name="connsiteX23" fmla="*/ 0 w 2364154"/>
                <a:gd name="connsiteY23" fmla="*/ 62 h 285324"/>
                <a:gd name="connsiteX0" fmla="*/ 2387732 w 2387732"/>
                <a:gd name="connsiteY0" fmla="*/ 285324 h 285324"/>
                <a:gd name="connsiteX1" fmla="*/ 2301763 w 2387732"/>
                <a:gd name="connsiteY1" fmla="*/ 277508 h 285324"/>
                <a:gd name="connsiteX2" fmla="*/ 2282225 w 2387732"/>
                <a:gd name="connsiteY2" fmla="*/ 254062 h 285324"/>
                <a:gd name="connsiteX3" fmla="*/ 2231425 w 2387732"/>
                <a:gd name="connsiteY3" fmla="*/ 246247 h 285324"/>
                <a:gd name="connsiteX4" fmla="*/ 2164994 w 2387732"/>
                <a:gd name="connsiteY4" fmla="*/ 211077 h 285324"/>
                <a:gd name="connsiteX5" fmla="*/ 2137640 w 2387732"/>
                <a:gd name="connsiteY5" fmla="*/ 191539 h 285324"/>
                <a:gd name="connsiteX6" fmla="*/ 2016502 w 2387732"/>
                <a:gd name="connsiteY6" fmla="*/ 168093 h 285324"/>
                <a:gd name="connsiteX7" fmla="*/ 1891455 w 2387732"/>
                <a:gd name="connsiteY7" fmla="*/ 168093 h 285324"/>
                <a:gd name="connsiteX8" fmla="*/ 1832840 w 2387732"/>
                <a:gd name="connsiteY8" fmla="*/ 129016 h 285324"/>
                <a:gd name="connsiteX9" fmla="*/ 1750778 w 2387732"/>
                <a:gd name="connsiteY9" fmla="*/ 121201 h 285324"/>
                <a:gd name="connsiteX10" fmla="*/ 1637455 w 2387732"/>
                <a:gd name="connsiteY10" fmla="*/ 89939 h 285324"/>
                <a:gd name="connsiteX11" fmla="*/ 1586655 w 2387732"/>
                <a:gd name="connsiteY11" fmla="*/ 86031 h 285324"/>
                <a:gd name="connsiteX12" fmla="*/ 1469425 w 2387732"/>
                <a:gd name="connsiteY12" fmla="*/ 74308 h 285324"/>
                <a:gd name="connsiteX13" fmla="*/ 1324840 w 2387732"/>
                <a:gd name="connsiteY13" fmla="*/ 54770 h 285324"/>
                <a:gd name="connsiteX14" fmla="*/ 1137271 w 2387732"/>
                <a:gd name="connsiteY14" fmla="*/ 46954 h 285324"/>
                <a:gd name="connsiteX15" fmla="*/ 941886 w 2387732"/>
                <a:gd name="connsiteY15" fmla="*/ 23508 h 285324"/>
                <a:gd name="connsiteX16" fmla="*/ 766040 w 2387732"/>
                <a:gd name="connsiteY16" fmla="*/ 11785 h 285324"/>
                <a:gd name="connsiteX17" fmla="*/ 640994 w 2387732"/>
                <a:gd name="connsiteY17" fmla="*/ 35231 h 285324"/>
                <a:gd name="connsiteX18" fmla="*/ 480778 w 2387732"/>
                <a:gd name="connsiteY18" fmla="*/ 31324 h 285324"/>
                <a:gd name="connsiteX19" fmla="*/ 379178 w 2387732"/>
                <a:gd name="connsiteY19" fmla="*/ 62 h 285324"/>
                <a:gd name="connsiteX20" fmla="*/ 261948 w 2387732"/>
                <a:gd name="connsiteY20" fmla="*/ 23508 h 285324"/>
                <a:gd name="connsiteX21" fmla="*/ 172071 w 2387732"/>
                <a:gd name="connsiteY21" fmla="*/ 31324 h 285324"/>
                <a:gd name="connsiteX22" fmla="*/ 66563 w 2387732"/>
                <a:gd name="connsiteY22" fmla="*/ 7877 h 285324"/>
                <a:gd name="connsiteX23" fmla="*/ 0 w 2387732"/>
                <a:gd name="connsiteY23" fmla="*/ 3992 h 28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87732" h="285324">
                  <a:moveTo>
                    <a:pt x="2387732" y="285324"/>
                  </a:moveTo>
                  <a:cubicBezTo>
                    <a:pt x="2353540" y="284021"/>
                    <a:pt x="2319348" y="282718"/>
                    <a:pt x="2301763" y="277508"/>
                  </a:cubicBezTo>
                  <a:cubicBezTo>
                    <a:pt x="2284178" y="272298"/>
                    <a:pt x="2293948" y="259272"/>
                    <a:pt x="2282225" y="254062"/>
                  </a:cubicBezTo>
                  <a:cubicBezTo>
                    <a:pt x="2270502" y="248852"/>
                    <a:pt x="2250963" y="253411"/>
                    <a:pt x="2231425" y="246247"/>
                  </a:cubicBezTo>
                  <a:cubicBezTo>
                    <a:pt x="2211886" y="239083"/>
                    <a:pt x="2180625" y="220195"/>
                    <a:pt x="2164994" y="211077"/>
                  </a:cubicBezTo>
                  <a:cubicBezTo>
                    <a:pt x="2149363" y="201959"/>
                    <a:pt x="2162389" y="198703"/>
                    <a:pt x="2137640" y="191539"/>
                  </a:cubicBezTo>
                  <a:cubicBezTo>
                    <a:pt x="2112891" y="184375"/>
                    <a:pt x="2057533" y="172001"/>
                    <a:pt x="2016502" y="168093"/>
                  </a:cubicBezTo>
                  <a:cubicBezTo>
                    <a:pt x="1975471" y="164185"/>
                    <a:pt x="1922065" y="174606"/>
                    <a:pt x="1891455" y="168093"/>
                  </a:cubicBezTo>
                  <a:cubicBezTo>
                    <a:pt x="1860845" y="161580"/>
                    <a:pt x="1856286" y="136831"/>
                    <a:pt x="1832840" y="129016"/>
                  </a:cubicBezTo>
                  <a:cubicBezTo>
                    <a:pt x="1809394" y="121201"/>
                    <a:pt x="1783342" y="127714"/>
                    <a:pt x="1750778" y="121201"/>
                  </a:cubicBezTo>
                  <a:cubicBezTo>
                    <a:pt x="1718214" y="114688"/>
                    <a:pt x="1664809" y="95801"/>
                    <a:pt x="1637455" y="89939"/>
                  </a:cubicBezTo>
                  <a:cubicBezTo>
                    <a:pt x="1610101" y="84077"/>
                    <a:pt x="1586655" y="86031"/>
                    <a:pt x="1586655" y="86031"/>
                  </a:cubicBezTo>
                  <a:cubicBezTo>
                    <a:pt x="1558650" y="83426"/>
                    <a:pt x="1513061" y="79518"/>
                    <a:pt x="1469425" y="74308"/>
                  </a:cubicBezTo>
                  <a:cubicBezTo>
                    <a:pt x="1425789" y="69098"/>
                    <a:pt x="1380199" y="59329"/>
                    <a:pt x="1324840" y="54770"/>
                  </a:cubicBezTo>
                  <a:cubicBezTo>
                    <a:pt x="1269481" y="50211"/>
                    <a:pt x="1201097" y="52164"/>
                    <a:pt x="1137271" y="46954"/>
                  </a:cubicBezTo>
                  <a:cubicBezTo>
                    <a:pt x="1073445" y="41744"/>
                    <a:pt x="1003758" y="29369"/>
                    <a:pt x="941886" y="23508"/>
                  </a:cubicBezTo>
                  <a:cubicBezTo>
                    <a:pt x="880014" y="17647"/>
                    <a:pt x="816189" y="9831"/>
                    <a:pt x="766040" y="11785"/>
                  </a:cubicBezTo>
                  <a:cubicBezTo>
                    <a:pt x="715891" y="13739"/>
                    <a:pt x="688538" y="31975"/>
                    <a:pt x="640994" y="35231"/>
                  </a:cubicBezTo>
                  <a:cubicBezTo>
                    <a:pt x="593450" y="38487"/>
                    <a:pt x="524414" y="37185"/>
                    <a:pt x="480778" y="31324"/>
                  </a:cubicBezTo>
                  <a:cubicBezTo>
                    <a:pt x="437142" y="25463"/>
                    <a:pt x="415650" y="1365"/>
                    <a:pt x="379178" y="62"/>
                  </a:cubicBezTo>
                  <a:cubicBezTo>
                    <a:pt x="342706" y="-1241"/>
                    <a:pt x="296466" y="18298"/>
                    <a:pt x="261948" y="23508"/>
                  </a:cubicBezTo>
                  <a:cubicBezTo>
                    <a:pt x="227430" y="28718"/>
                    <a:pt x="204635" y="33929"/>
                    <a:pt x="172071" y="31324"/>
                  </a:cubicBezTo>
                  <a:cubicBezTo>
                    <a:pt x="139507" y="28719"/>
                    <a:pt x="95241" y="12432"/>
                    <a:pt x="66563" y="7877"/>
                  </a:cubicBezTo>
                  <a:cubicBezTo>
                    <a:pt x="37885" y="3322"/>
                    <a:pt x="22143" y="3992"/>
                    <a:pt x="0" y="3992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Полилиния: фигура 88">
              <a:extLst>
                <a:ext uri="{FF2B5EF4-FFF2-40B4-BE49-F238E27FC236}">
                  <a16:creationId xmlns:a16="http://schemas.microsoft.com/office/drawing/2014/main" id="{DF277C9B-4B6E-45B9-B41B-7CA43D93CC34}"/>
                </a:ext>
              </a:extLst>
            </p:cNvPr>
            <p:cNvSpPr/>
            <p:nvPr/>
          </p:nvSpPr>
          <p:spPr>
            <a:xfrm>
              <a:off x="2590676" y="2716339"/>
              <a:ext cx="130564" cy="169837"/>
            </a:xfrm>
            <a:custGeom>
              <a:avLst/>
              <a:gdLst>
                <a:gd name="connsiteX0" fmla="*/ 38224 w 130564"/>
                <a:gd name="connsiteY0" fmla="*/ 667 h 169837"/>
                <a:gd name="connsiteX1" fmla="*/ 102518 w 130564"/>
                <a:gd name="connsiteY1" fmla="*/ 19717 h 169837"/>
                <a:gd name="connsiteX2" fmla="*/ 128712 w 130564"/>
                <a:gd name="connsiteY2" fmla="*/ 50674 h 169837"/>
                <a:gd name="connsiteX3" fmla="*/ 126330 w 130564"/>
                <a:gd name="connsiteY3" fmla="*/ 110205 h 169837"/>
                <a:gd name="connsiteX4" fmla="*/ 109662 w 130564"/>
                <a:gd name="connsiteY4" fmla="*/ 145924 h 169837"/>
                <a:gd name="connsiteX5" fmla="*/ 88230 w 130564"/>
                <a:gd name="connsiteY5" fmla="*/ 169736 h 169837"/>
                <a:gd name="connsiteX6" fmla="*/ 35843 w 130564"/>
                <a:gd name="connsiteY6" fmla="*/ 153067 h 169837"/>
                <a:gd name="connsiteX7" fmla="*/ 9649 w 130564"/>
                <a:gd name="connsiteY7" fmla="*/ 119730 h 169837"/>
                <a:gd name="connsiteX8" fmla="*/ 124 w 130564"/>
                <a:gd name="connsiteY8" fmla="*/ 76867 h 169837"/>
                <a:gd name="connsiteX9" fmla="*/ 4887 w 130564"/>
                <a:gd name="connsiteY9" fmla="*/ 43530 h 169837"/>
                <a:gd name="connsiteX10" fmla="*/ 38224 w 130564"/>
                <a:gd name="connsiteY10" fmla="*/ 667 h 16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564" h="169837">
                  <a:moveTo>
                    <a:pt x="38224" y="667"/>
                  </a:moveTo>
                  <a:cubicBezTo>
                    <a:pt x="54496" y="-3302"/>
                    <a:pt x="87437" y="11383"/>
                    <a:pt x="102518" y="19717"/>
                  </a:cubicBezTo>
                  <a:cubicBezTo>
                    <a:pt x="117599" y="28051"/>
                    <a:pt x="124743" y="35593"/>
                    <a:pt x="128712" y="50674"/>
                  </a:cubicBezTo>
                  <a:cubicBezTo>
                    <a:pt x="132681" y="65755"/>
                    <a:pt x="129505" y="94330"/>
                    <a:pt x="126330" y="110205"/>
                  </a:cubicBezTo>
                  <a:cubicBezTo>
                    <a:pt x="123155" y="126080"/>
                    <a:pt x="116012" y="136002"/>
                    <a:pt x="109662" y="145924"/>
                  </a:cubicBezTo>
                  <a:cubicBezTo>
                    <a:pt x="103312" y="155846"/>
                    <a:pt x="100533" y="168546"/>
                    <a:pt x="88230" y="169736"/>
                  </a:cubicBezTo>
                  <a:cubicBezTo>
                    <a:pt x="75927" y="170926"/>
                    <a:pt x="48940" y="161401"/>
                    <a:pt x="35843" y="153067"/>
                  </a:cubicBezTo>
                  <a:cubicBezTo>
                    <a:pt x="22746" y="144733"/>
                    <a:pt x="15602" y="132430"/>
                    <a:pt x="9649" y="119730"/>
                  </a:cubicBezTo>
                  <a:cubicBezTo>
                    <a:pt x="3696" y="107030"/>
                    <a:pt x="918" y="89567"/>
                    <a:pt x="124" y="76867"/>
                  </a:cubicBezTo>
                  <a:cubicBezTo>
                    <a:pt x="-670" y="64167"/>
                    <a:pt x="2506" y="53452"/>
                    <a:pt x="4887" y="43530"/>
                  </a:cubicBezTo>
                  <a:cubicBezTo>
                    <a:pt x="7268" y="33608"/>
                    <a:pt x="21952" y="4636"/>
                    <a:pt x="38224" y="667"/>
                  </a:cubicBezTo>
                  <a:close/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Полилиния: фигура 91">
              <a:extLst>
                <a:ext uri="{FF2B5EF4-FFF2-40B4-BE49-F238E27FC236}">
                  <a16:creationId xmlns:a16="http://schemas.microsoft.com/office/drawing/2014/main" id="{365A2967-2F88-43CF-8E71-5C6F7B924968}"/>
                </a:ext>
              </a:extLst>
            </p:cNvPr>
            <p:cNvSpPr/>
            <p:nvPr/>
          </p:nvSpPr>
          <p:spPr>
            <a:xfrm>
              <a:off x="534637" y="601120"/>
              <a:ext cx="228409" cy="156310"/>
            </a:xfrm>
            <a:custGeom>
              <a:avLst/>
              <a:gdLst>
                <a:gd name="connsiteX0" fmla="*/ 94013 w 228409"/>
                <a:gd name="connsiteY0" fmla="*/ 156118 h 156310"/>
                <a:gd name="connsiteX1" fmla="*/ 156878 w 228409"/>
                <a:gd name="connsiteY1" fmla="*/ 144688 h 156310"/>
                <a:gd name="connsiteX2" fmla="*/ 194026 w 228409"/>
                <a:gd name="connsiteY2" fmla="*/ 153260 h 156310"/>
                <a:gd name="connsiteX3" fmla="*/ 225458 w 228409"/>
                <a:gd name="connsiteY3" fmla="*/ 116113 h 156310"/>
                <a:gd name="connsiteX4" fmla="*/ 225458 w 228409"/>
                <a:gd name="connsiteY4" fmla="*/ 76108 h 156310"/>
                <a:gd name="connsiteX5" fmla="*/ 211171 w 228409"/>
                <a:gd name="connsiteY5" fmla="*/ 47533 h 156310"/>
                <a:gd name="connsiteX6" fmla="*/ 174023 w 228409"/>
                <a:gd name="connsiteY6" fmla="*/ 4670 h 156310"/>
                <a:gd name="connsiteX7" fmla="*/ 128303 w 228409"/>
                <a:gd name="connsiteY7" fmla="*/ 4670 h 156310"/>
                <a:gd name="connsiteX8" fmla="*/ 94013 w 228409"/>
                <a:gd name="connsiteY8" fmla="*/ 36103 h 156310"/>
                <a:gd name="connsiteX9" fmla="*/ 28291 w 228409"/>
                <a:gd name="connsiteY9" fmla="*/ 38960 h 156310"/>
                <a:gd name="connsiteX10" fmla="*/ 2573 w 228409"/>
                <a:gd name="connsiteY10" fmla="*/ 81823 h 156310"/>
                <a:gd name="connsiteX11" fmla="*/ 5431 w 228409"/>
                <a:gd name="connsiteY11" fmla="*/ 116113 h 156310"/>
                <a:gd name="connsiteX12" fmla="*/ 42578 w 228409"/>
                <a:gd name="connsiteY12" fmla="*/ 133258 h 156310"/>
                <a:gd name="connsiteX13" fmla="*/ 94013 w 228409"/>
                <a:gd name="connsiteY13" fmla="*/ 156118 h 15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409" h="156310">
                  <a:moveTo>
                    <a:pt x="94013" y="156118"/>
                  </a:moveTo>
                  <a:cubicBezTo>
                    <a:pt x="113063" y="158023"/>
                    <a:pt x="140209" y="145164"/>
                    <a:pt x="156878" y="144688"/>
                  </a:cubicBezTo>
                  <a:cubicBezTo>
                    <a:pt x="173547" y="144212"/>
                    <a:pt x="182596" y="158022"/>
                    <a:pt x="194026" y="153260"/>
                  </a:cubicBezTo>
                  <a:cubicBezTo>
                    <a:pt x="205456" y="148498"/>
                    <a:pt x="220219" y="128972"/>
                    <a:pt x="225458" y="116113"/>
                  </a:cubicBezTo>
                  <a:cubicBezTo>
                    <a:pt x="230697" y="103254"/>
                    <a:pt x="227839" y="87538"/>
                    <a:pt x="225458" y="76108"/>
                  </a:cubicBezTo>
                  <a:cubicBezTo>
                    <a:pt x="223077" y="64678"/>
                    <a:pt x="219743" y="59439"/>
                    <a:pt x="211171" y="47533"/>
                  </a:cubicBezTo>
                  <a:cubicBezTo>
                    <a:pt x="202599" y="35627"/>
                    <a:pt x="187834" y="11814"/>
                    <a:pt x="174023" y="4670"/>
                  </a:cubicBezTo>
                  <a:cubicBezTo>
                    <a:pt x="160212" y="-2474"/>
                    <a:pt x="141638" y="-569"/>
                    <a:pt x="128303" y="4670"/>
                  </a:cubicBezTo>
                  <a:cubicBezTo>
                    <a:pt x="114968" y="9909"/>
                    <a:pt x="110682" y="30388"/>
                    <a:pt x="94013" y="36103"/>
                  </a:cubicBezTo>
                  <a:cubicBezTo>
                    <a:pt x="77344" y="41818"/>
                    <a:pt x="43531" y="31340"/>
                    <a:pt x="28291" y="38960"/>
                  </a:cubicBezTo>
                  <a:cubicBezTo>
                    <a:pt x="13051" y="46580"/>
                    <a:pt x="6383" y="68964"/>
                    <a:pt x="2573" y="81823"/>
                  </a:cubicBezTo>
                  <a:cubicBezTo>
                    <a:pt x="-1237" y="94682"/>
                    <a:pt x="-1236" y="107541"/>
                    <a:pt x="5431" y="116113"/>
                  </a:cubicBezTo>
                  <a:cubicBezTo>
                    <a:pt x="12098" y="124685"/>
                    <a:pt x="34006" y="124209"/>
                    <a:pt x="42578" y="133258"/>
                  </a:cubicBezTo>
                  <a:cubicBezTo>
                    <a:pt x="51150" y="142307"/>
                    <a:pt x="74963" y="154213"/>
                    <a:pt x="94013" y="156118"/>
                  </a:cubicBezTo>
                  <a:close/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Полилиния: фигура 110">
              <a:extLst>
                <a:ext uri="{FF2B5EF4-FFF2-40B4-BE49-F238E27FC236}">
                  <a16:creationId xmlns:a16="http://schemas.microsoft.com/office/drawing/2014/main" id="{9C55192E-8560-4556-A6D3-FAF9A725532D}"/>
                </a:ext>
              </a:extLst>
            </p:cNvPr>
            <p:cNvSpPr/>
            <p:nvPr/>
          </p:nvSpPr>
          <p:spPr>
            <a:xfrm>
              <a:off x="4825388" y="3828361"/>
              <a:ext cx="1096178" cy="201249"/>
            </a:xfrm>
            <a:custGeom>
              <a:avLst/>
              <a:gdLst>
                <a:gd name="connsiteX0" fmla="*/ 0 w 1096178"/>
                <a:gd name="connsiteY0" fmla="*/ 143220 h 201249"/>
                <a:gd name="connsiteX1" fmla="*/ 41313 w 1096178"/>
                <a:gd name="connsiteY1" fmla="*/ 179025 h 201249"/>
                <a:gd name="connsiteX2" fmla="*/ 107414 w 1096178"/>
                <a:gd name="connsiteY2" fmla="*/ 201058 h 201249"/>
                <a:gd name="connsiteX3" fmla="*/ 206566 w 1096178"/>
                <a:gd name="connsiteY3" fmla="*/ 190041 h 201249"/>
                <a:gd name="connsiteX4" fmla="*/ 264405 w 1096178"/>
                <a:gd name="connsiteY4" fmla="*/ 195550 h 201249"/>
                <a:gd name="connsiteX5" fmla="*/ 313981 w 1096178"/>
                <a:gd name="connsiteY5" fmla="*/ 190041 h 201249"/>
                <a:gd name="connsiteX6" fmla="*/ 363557 w 1096178"/>
                <a:gd name="connsiteY6" fmla="*/ 173516 h 201249"/>
                <a:gd name="connsiteX7" fmla="*/ 413132 w 1096178"/>
                <a:gd name="connsiteY7" fmla="*/ 173516 h 201249"/>
                <a:gd name="connsiteX8" fmla="*/ 509530 w 1096178"/>
                <a:gd name="connsiteY8" fmla="*/ 168008 h 201249"/>
                <a:gd name="connsiteX9" fmla="*/ 550843 w 1096178"/>
                <a:gd name="connsiteY9" fmla="*/ 156991 h 201249"/>
                <a:gd name="connsiteX10" fmla="*/ 672029 w 1096178"/>
                <a:gd name="connsiteY10" fmla="*/ 151482 h 201249"/>
                <a:gd name="connsiteX11" fmla="*/ 738130 w 1096178"/>
                <a:gd name="connsiteY11" fmla="*/ 137711 h 201249"/>
                <a:gd name="connsiteX12" fmla="*/ 831773 w 1096178"/>
                <a:gd name="connsiteY12" fmla="*/ 140466 h 201249"/>
                <a:gd name="connsiteX13" fmla="*/ 919908 w 1096178"/>
                <a:gd name="connsiteY13" fmla="*/ 123940 h 201249"/>
                <a:gd name="connsiteX14" fmla="*/ 977747 w 1096178"/>
                <a:gd name="connsiteY14" fmla="*/ 96398 h 201249"/>
                <a:gd name="connsiteX15" fmla="*/ 1005289 w 1096178"/>
                <a:gd name="connsiteY15" fmla="*/ 77119 h 201249"/>
                <a:gd name="connsiteX16" fmla="*/ 1021814 w 1096178"/>
                <a:gd name="connsiteY16" fmla="*/ 38559 h 201249"/>
                <a:gd name="connsiteX17" fmla="*/ 1035585 w 1096178"/>
                <a:gd name="connsiteY17" fmla="*/ 8263 h 201249"/>
                <a:gd name="connsiteX18" fmla="*/ 1096178 w 1096178"/>
                <a:gd name="connsiteY18" fmla="*/ 0 h 20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6178" h="201249">
                  <a:moveTo>
                    <a:pt x="0" y="143220"/>
                  </a:moveTo>
                  <a:cubicBezTo>
                    <a:pt x="11705" y="156302"/>
                    <a:pt x="23411" y="169385"/>
                    <a:pt x="41313" y="179025"/>
                  </a:cubicBezTo>
                  <a:cubicBezTo>
                    <a:pt x="59215" y="188665"/>
                    <a:pt x="79872" y="199222"/>
                    <a:pt x="107414" y="201058"/>
                  </a:cubicBezTo>
                  <a:cubicBezTo>
                    <a:pt x="134956" y="202894"/>
                    <a:pt x="180401" y="190959"/>
                    <a:pt x="206566" y="190041"/>
                  </a:cubicBezTo>
                  <a:cubicBezTo>
                    <a:pt x="232731" y="189123"/>
                    <a:pt x="246503" y="195550"/>
                    <a:pt x="264405" y="195550"/>
                  </a:cubicBezTo>
                  <a:cubicBezTo>
                    <a:pt x="282307" y="195550"/>
                    <a:pt x="297456" y="193713"/>
                    <a:pt x="313981" y="190041"/>
                  </a:cubicBezTo>
                  <a:cubicBezTo>
                    <a:pt x="330506" y="186369"/>
                    <a:pt x="347032" y="176270"/>
                    <a:pt x="363557" y="173516"/>
                  </a:cubicBezTo>
                  <a:cubicBezTo>
                    <a:pt x="380082" y="170762"/>
                    <a:pt x="388803" y="174434"/>
                    <a:pt x="413132" y="173516"/>
                  </a:cubicBezTo>
                  <a:cubicBezTo>
                    <a:pt x="437461" y="172598"/>
                    <a:pt x="486578" y="170762"/>
                    <a:pt x="509530" y="168008"/>
                  </a:cubicBezTo>
                  <a:cubicBezTo>
                    <a:pt x="532482" y="165254"/>
                    <a:pt x="523760" y="159745"/>
                    <a:pt x="550843" y="156991"/>
                  </a:cubicBezTo>
                  <a:cubicBezTo>
                    <a:pt x="577926" y="154237"/>
                    <a:pt x="640815" y="154695"/>
                    <a:pt x="672029" y="151482"/>
                  </a:cubicBezTo>
                  <a:cubicBezTo>
                    <a:pt x="703244" y="148269"/>
                    <a:pt x="711506" y="139547"/>
                    <a:pt x="738130" y="137711"/>
                  </a:cubicBezTo>
                  <a:cubicBezTo>
                    <a:pt x="764754" y="135875"/>
                    <a:pt x="801477" y="142761"/>
                    <a:pt x="831773" y="140466"/>
                  </a:cubicBezTo>
                  <a:cubicBezTo>
                    <a:pt x="862069" y="138171"/>
                    <a:pt x="895579" y="131285"/>
                    <a:pt x="919908" y="123940"/>
                  </a:cubicBezTo>
                  <a:cubicBezTo>
                    <a:pt x="944237" y="116595"/>
                    <a:pt x="963517" y="104202"/>
                    <a:pt x="977747" y="96398"/>
                  </a:cubicBezTo>
                  <a:cubicBezTo>
                    <a:pt x="991977" y="88594"/>
                    <a:pt x="997945" y="86759"/>
                    <a:pt x="1005289" y="77119"/>
                  </a:cubicBezTo>
                  <a:cubicBezTo>
                    <a:pt x="1012633" y="67479"/>
                    <a:pt x="1016765" y="50035"/>
                    <a:pt x="1021814" y="38559"/>
                  </a:cubicBezTo>
                  <a:cubicBezTo>
                    <a:pt x="1026863" y="27083"/>
                    <a:pt x="1023191" y="14689"/>
                    <a:pt x="1035585" y="8263"/>
                  </a:cubicBezTo>
                  <a:cubicBezTo>
                    <a:pt x="1047979" y="1836"/>
                    <a:pt x="1083784" y="459"/>
                    <a:pt x="1096178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Полилиния: фигура 111">
              <a:extLst>
                <a:ext uri="{FF2B5EF4-FFF2-40B4-BE49-F238E27FC236}">
                  <a16:creationId xmlns:a16="http://schemas.microsoft.com/office/drawing/2014/main" id="{B18FEEB2-6FFD-440D-9EFC-6159C0F958F2}"/>
                </a:ext>
              </a:extLst>
            </p:cNvPr>
            <p:cNvSpPr/>
            <p:nvPr/>
          </p:nvSpPr>
          <p:spPr>
            <a:xfrm>
              <a:off x="5838940" y="3519889"/>
              <a:ext cx="82626" cy="294701"/>
            </a:xfrm>
            <a:custGeom>
              <a:avLst/>
              <a:gdLst>
                <a:gd name="connsiteX0" fmla="*/ 35805 w 82626"/>
                <a:gd name="connsiteY0" fmla="*/ 0 h 294701"/>
                <a:gd name="connsiteX1" fmla="*/ 74364 w 82626"/>
                <a:gd name="connsiteY1" fmla="*/ 49576 h 294701"/>
                <a:gd name="connsiteX2" fmla="*/ 71609 w 82626"/>
                <a:gd name="connsiteY2" fmla="*/ 90889 h 294701"/>
                <a:gd name="connsiteX3" fmla="*/ 66101 w 82626"/>
                <a:gd name="connsiteY3" fmla="*/ 140465 h 294701"/>
                <a:gd name="connsiteX4" fmla="*/ 82626 w 82626"/>
                <a:gd name="connsiteY4" fmla="*/ 176270 h 294701"/>
                <a:gd name="connsiteX5" fmla="*/ 66101 w 82626"/>
                <a:gd name="connsiteY5" fmla="*/ 203812 h 294701"/>
                <a:gd name="connsiteX6" fmla="*/ 63347 w 82626"/>
                <a:gd name="connsiteY6" fmla="*/ 225846 h 294701"/>
                <a:gd name="connsiteX7" fmla="*/ 46821 w 82626"/>
                <a:gd name="connsiteY7" fmla="*/ 267159 h 294701"/>
                <a:gd name="connsiteX8" fmla="*/ 0 w 82626"/>
                <a:gd name="connsiteY8" fmla="*/ 294701 h 29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26" h="294701">
                  <a:moveTo>
                    <a:pt x="35805" y="0"/>
                  </a:moveTo>
                  <a:cubicBezTo>
                    <a:pt x="52101" y="17214"/>
                    <a:pt x="68397" y="34428"/>
                    <a:pt x="74364" y="49576"/>
                  </a:cubicBezTo>
                  <a:cubicBezTo>
                    <a:pt x="80331" y="64724"/>
                    <a:pt x="72986" y="75741"/>
                    <a:pt x="71609" y="90889"/>
                  </a:cubicBezTo>
                  <a:cubicBezTo>
                    <a:pt x="70232" y="106037"/>
                    <a:pt x="64265" y="126235"/>
                    <a:pt x="66101" y="140465"/>
                  </a:cubicBezTo>
                  <a:cubicBezTo>
                    <a:pt x="67937" y="154695"/>
                    <a:pt x="82626" y="165712"/>
                    <a:pt x="82626" y="176270"/>
                  </a:cubicBezTo>
                  <a:cubicBezTo>
                    <a:pt x="82626" y="186828"/>
                    <a:pt x="69314" y="195549"/>
                    <a:pt x="66101" y="203812"/>
                  </a:cubicBezTo>
                  <a:cubicBezTo>
                    <a:pt x="62888" y="212075"/>
                    <a:pt x="66560" y="215288"/>
                    <a:pt x="63347" y="225846"/>
                  </a:cubicBezTo>
                  <a:cubicBezTo>
                    <a:pt x="60134" y="236404"/>
                    <a:pt x="57379" y="255683"/>
                    <a:pt x="46821" y="267159"/>
                  </a:cubicBezTo>
                  <a:cubicBezTo>
                    <a:pt x="36263" y="278635"/>
                    <a:pt x="18131" y="286668"/>
                    <a:pt x="0" y="29470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Полилиния: фигура 112">
              <a:extLst>
                <a:ext uri="{FF2B5EF4-FFF2-40B4-BE49-F238E27FC236}">
                  <a16:creationId xmlns:a16="http://schemas.microsoft.com/office/drawing/2014/main" id="{54DE3686-9458-44FA-BA66-BE4E1592761A}"/>
                </a:ext>
              </a:extLst>
            </p:cNvPr>
            <p:cNvSpPr/>
            <p:nvPr/>
          </p:nvSpPr>
          <p:spPr>
            <a:xfrm>
              <a:off x="6012455" y="4021157"/>
              <a:ext cx="225846" cy="625207"/>
            </a:xfrm>
            <a:custGeom>
              <a:avLst/>
              <a:gdLst>
                <a:gd name="connsiteX0" fmla="*/ 0 w 225846"/>
                <a:gd name="connsiteY0" fmla="*/ 0 h 625207"/>
                <a:gd name="connsiteX1" fmla="*/ 44068 w 225846"/>
                <a:gd name="connsiteY1" fmla="*/ 60592 h 625207"/>
                <a:gd name="connsiteX2" fmla="*/ 93644 w 225846"/>
                <a:gd name="connsiteY2" fmla="*/ 121185 h 625207"/>
                <a:gd name="connsiteX3" fmla="*/ 90890 w 225846"/>
                <a:gd name="connsiteY3" fmla="*/ 201057 h 625207"/>
                <a:gd name="connsiteX4" fmla="*/ 99152 w 225846"/>
                <a:gd name="connsiteY4" fmla="*/ 256142 h 625207"/>
                <a:gd name="connsiteX5" fmla="*/ 99152 w 225846"/>
                <a:gd name="connsiteY5" fmla="*/ 319489 h 625207"/>
                <a:gd name="connsiteX6" fmla="*/ 129449 w 225846"/>
                <a:gd name="connsiteY6" fmla="*/ 360802 h 625207"/>
                <a:gd name="connsiteX7" fmla="*/ 176270 w 225846"/>
                <a:gd name="connsiteY7" fmla="*/ 432412 h 625207"/>
                <a:gd name="connsiteX8" fmla="*/ 184533 w 225846"/>
                <a:gd name="connsiteY8" fmla="*/ 490250 h 625207"/>
                <a:gd name="connsiteX9" fmla="*/ 181779 w 225846"/>
                <a:gd name="connsiteY9" fmla="*/ 520547 h 625207"/>
                <a:gd name="connsiteX10" fmla="*/ 206567 w 225846"/>
                <a:gd name="connsiteY10" fmla="*/ 572877 h 625207"/>
                <a:gd name="connsiteX11" fmla="*/ 225846 w 225846"/>
                <a:gd name="connsiteY11" fmla="*/ 625207 h 62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46" h="625207">
                  <a:moveTo>
                    <a:pt x="0" y="0"/>
                  </a:moveTo>
                  <a:cubicBezTo>
                    <a:pt x="14230" y="20197"/>
                    <a:pt x="28461" y="40395"/>
                    <a:pt x="44068" y="60592"/>
                  </a:cubicBezTo>
                  <a:cubicBezTo>
                    <a:pt x="59675" y="80789"/>
                    <a:pt x="85840" y="97774"/>
                    <a:pt x="93644" y="121185"/>
                  </a:cubicBezTo>
                  <a:cubicBezTo>
                    <a:pt x="101448" y="144596"/>
                    <a:pt x="89972" y="178564"/>
                    <a:pt x="90890" y="201057"/>
                  </a:cubicBezTo>
                  <a:cubicBezTo>
                    <a:pt x="91808" y="223550"/>
                    <a:pt x="97775" y="236403"/>
                    <a:pt x="99152" y="256142"/>
                  </a:cubicBezTo>
                  <a:cubicBezTo>
                    <a:pt x="100529" y="275881"/>
                    <a:pt x="94103" y="302046"/>
                    <a:pt x="99152" y="319489"/>
                  </a:cubicBezTo>
                  <a:cubicBezTo>
                    <a:pt x="104201" y="336932"/>
                    <a:pt x="116596" y="341982"/>
                    <a:pt x="129449" y="360802"/>
                  </a:cubicBezTo>
                  <a:cubicBezTo>
                    <a:pt x="142302" y="379622"/>
                    <a:pt x="167089" y="410837"/>
                    <a:pt x="176270" y="432412"/>
                  </a:cubicBezTo>
                  <a:cubicBezTo>
                    <a:pt x="185451" y="453987"/>
                    <a:pt x="183615" y="475561"/>
                    <a:pt x="184533" y="490250"/>
                  </a:cubicBezTo>
                  <a:cubicBezTo>
                    <a:pt x="185451" y="504939"/>
                    <a:pt x="178107" y="506776"/>
                    <a:pt x="181779" y="520547"/>
                  </a:cubicBezTo>
                  <a:cubicBezTo>
                    <a:pt x="185451" y="534318"/>
                    <a:pt x="199223" y="555434"/>
                    <a:pt x="206567" y="572877"/>
                  </a:cubicBezTo>
                  <a:cubicBezTo>
                    <a:pt x="213912" y="590320"/>
                    <a:pt x="219879" y="607763"/>
                    <a:pt x="225846" y="625207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Полилиния: фигура 113">
              <a:extLst>
                <a:ext uri="{FF2B5EF4-FFF2-40B4-BE49-F238E27FC236}">
                  <a16:creationId xmlns:a16="http://schemas.microsoft.com/office/drawing/2014/main" id="{349AEAD0-131A-4508-91F2-DD07878962C2}"/>
                </a:ext>
              </a:extLst>
            </p:cNvPr>
            <p:cNvSpPr/>
            <p:nvPr/>
          </p:nvSpPr>
          <p:spPr>
            <a:xfrm>
              <a:off x="7339988" y="3097055"/>
              <a:ext cx="1713123" cy="1477699"/>
            </a:xfrm>
            <a:custGeom>
              <a:avLst/>
              <a:gdLst>
                <a:gd name="connsiteX0" fmla="*/ 0 w 1713123"/>
                <a:gd name="connsiteY0" fmla="*/ 1477699 h 1477699"/>
                <a:gd name="connsiteX1" fmla="*/ 19279 w 1713123"/>
                <a:gd name="connsiteY1" fmla="*/ 1408844 h 1477699"/>
                <a:gd name="connsiteX2" fmla="*/ 44067 w 1713123"/>
                <a:gd name="connsiteY2" fmla="*/ 1373039 h 1477699"/>
                <a:gd name="connsiteX3" fmla="*/ 49576 w 1713123"/>
                <a:gd name="connsiteY3" fmla="*/ 1323463 h 1477699"/>
                <a:gd name="connsiteX4" fmla="*/ 110169 w 1713123"/>
                <a:gd name="connsiteY4" fmla="*/ 1257362 h 1477699"/>
                <a:gd name="connsiteX5" fmla="*/ 173516 w 1713123"/>
                <a:gd name="connsiteY5" fmla="*/ 1210540 h 1477699"/>
                <a:gd name="connsiteX6" fmla="*/ 192795 w 1713123"/>
                <a:gd name="connsiteY6" fmla="*/ 1160964 h 1477699"/>
                <a:gd name="connsiteX7" fmla="*/ 195549 w 1713123"/>
                <a:gd name="connsiteY7" fmla="*/ 1092109 h 1477699"/>
                <a:gd name="connsiteX8" fmla="*/ 206566 w 1713123"/>
                <a:gd name="connsiteY8" fmla="*/ 1031516 h 1477699"/>
                <a:gd name="connsiteX9" fmla="*/ 209320 w 1713123"/>
                <a:gd name="connsiteY9" fmla="*/ 1006728 h 1477699"/>
                <a:gd name="connsiteX10" fmla="*/ 201058 w 1713123"/>
                <a:gd name="connsiteY10" fmla="*/ 965415 h 1477699"/>
                <a:gd name="connsiteX11" fmla="*/ 209320 w 1713123"/>
                <a:gd name="connsiteY11" fmla="*/ 915839 h 1477699"/>
                <a:gd name="connsiteX12" fmla="*/ 203812 w 1713123"/>
                <a:gd name="connsiteY12" fmla="*/ 852492 h 1477699"/>
                <a:gd name="connsiteX13" fmla="*/ 214829 w 1713123"/>
                <a:gd name="connsiteY13" fmla="*/ 827704 h 1477699"/>
                <a:gd name="connsiteX14" fmla="*/ 181778 w 1713123"/>
                <a:gd name="connsiteY14" fmla="*/ 791899 h 1477699"/>
                <a:gd name="connsiteX15" fmla="*/ 192795 w 1713123"/>
                <a:gd name="connsiteY15" fmla="*/ 728552 h 1477699"/>
                <a:gd name="connsiteX16" fmla="*/ 192795 w 1713123"/>
                <a:gd name="connsiteY16" fmla="*/ 665205 h 1477699"/>
                <a:gd name="connsiteX17" fmla="*/ 217583 w 1713123"/>
                <a:gd name="connsiteY17" fmla="*/ 618384 h 1477699"/>
                <a:gd name="connsiteX18" fmla="*/ 220337 w 1713123"/>
                <a:gd name="connsiteY18" fmla="*/ 596350 h 1477699"/>
                <a:gd name="connsiteX19" fmla="*/ 209320 w 1713123"/>
                <a:gd name="connsiteY19" fmla="*/ 409063 h 1477699"/>
                <a:gd name="connsiteX20" fmla="*/ 212075 w 1713123"/>
                <a:gd name="connsiteY20" fmla="*/ 342962 h 1477699"/>
                <a:gd name="connsiteX21" fmla="*/ 220337 w 1713123"/>
                <a:gd name="connsiteY21" fmla="*/ 296140 h 1477699"/>
                <a:gd name="connsiteX22" fmla="*/ 206566 w 1713123"/>
                <a:gd name="connsiteY22" fmla="*/ 257581 h 1477699"/>
                <a:gd name="connsiteX23" fmla="*/ 214829 w 1713123"/>
                <a:gd name="connsiteY23" fmla="*/ 213514 h 1477699"/>
                <a:gd name="connsiteX24" fmla="*/ 258896 w 1713123"/>
                <a:gd name="connsiteY24" fmla="*/ 221776 h 1477699"/>
                <a:gd name="connsiteX25" fmla="*/ 308472 w 1713123"/>
                <a:gd name="connsiteY25" fmla="*/ 177709 h 1477699"/>
                <a:gd name="connsiteX26" fmla="*/ 391099 w 1713123"/>
                <a:gd name="connsiteY26" fmla="*/ 155675 h 1477699"/>
                <a:gd name="connsiteX27" fmla="*/ 446183 w 1713123"/>
                <a:gd name="connsiteY27" fmla="*/ 144658 h 1477699"/>
                <a:gd name="connsiteX28" fmla="*/ 553598 w 1713123"/>
                <a:gd name="connsiteY28" fmla="*/ 119870 h 1477699"/>
                <a:gd name="connsiteX29" fmla="*/ 633470 w 1713123"/>
                <a:gd name="connsiteY29" fmla="*/ 84065 h 1477699"/>
                <a:gd name="connsiteX30" fmla="*/ 688554 w 1713123"/>
                <a:gd name="connsiteY30" fmla="*/ 51015 h 1477699"/>
                <a:gd name="connsiteX31" fmla="*/ 757410 w 1713123"/>
                <a:gd name="connsiteY31" fmla="*/ 78557 h 1477699"/>
                <a:gd name="connsiteX32" fmla="*/ 818002 w 1713123"/>
                <a:gd name="connsiteY32" fmla="*/ 97837 h 1477699"/>
                <a:gd name="connsiteX33" fmla="*/ 922663 w 1713123"/>
                <a:gd name="connsiteY33" fmla="*/ 114362 h 1477699"/>
                <a:gd name="connsiteX34" fmla="*/ 1008043 w 1713123"/>
                <a:gd name="connsiteY34" fmla="*/ 89574 h 1477699"/>
                <a:gd name="connsiteX35" fmla="*/ 1085161 w 1713123"/>
                <a:gd name="connsiteY35" fmla="*/ 28981 h 1477699"/>
                <a:gd name="connsiteX36" fmla="*/ 1140246 w 1713123"/>
                <a:gd name="connsiteY36" fmla="*/ 4193 h 1477699"/>
                <a:gd name="connsiteX37" fmla="*/ 1200839 w 1713123"/>
                <a:gd name="connsiteY37" fmla="*/ 4193 h 1477699"/>
                <a:gd name="connsiteX38" fmla="*/ 1233889 w 1713123"/>
                <a:gd name="connsiteY38" fmla="*/ 45506 h 1477699"/>
                <a:gd name="connsiteX39" fmla="*/ 1344058 w 1713123"/>
                <a:gd name="connsiteY39" fmla="*/ 92328 h 1477699"/>
                <a:gd name="connsiteX40" fmla="*/ 1495540 w 1713123"/>
                <a:gd name="connsiteY40" fmla="*/ 92328 h 1477699"/>
                <a:gd name="connsiteX41" fmla="*/ 1616725 w 1713123"/>
                <a:gd name="connsiteY41" fmla="*/ 56523 h 1477699"/>
                <a:gd name="connsiteX42" fmla="*/ 1663547 w 1713123"/>
                <a:gd name="connsiteY42" fmla="*/ 67540 h 1477699"/>
                <a:gd name="connsiteX43" fmla="*/ 1663547 w 1713123"/>
                <a:gd name="connsiteY43" fmla="*/ 103345 h 1477699"/>
                <a:gd name="connsiteX44" fmla="*/ 1652530 w 1713123"/>
                <a:gd name="connsiteY44" fmla="*/ 152921 h 1477699"/>
                <a:gd name="connsiteX45" fmla="*/ 1638759 w 1713123"/>
                <a:gd name="connsiteY45" fmla="*/ 213514 h 1477699"/>
                <a:gd name="connsiteX46" fmla="*/ 1652530 w 1713123"/>
                <a:gd name="connsiteY46" fmla="*/ 257581 h 1477699"/>
                <a:gd name="connsiteX47" fmla="*/ 1649776 w 1713123"/>
                <a:gd name="connsiteY47" fmla="*/ 334699 h 1477699"/>
                <a:gd name="connsiteX48" fmla="*/ 1674564 w 1713123"/>
                <a:gd name="connsiteY48" fmla="*/ 381521 h 1477699"/>
                <a:gd name="connsiteX49" fmla="*/ 1696598 w 1713123"/>
                <a:gd name="connsiteY49" fmla="*/ 436605 h 1477699"/>
                <a:gd name="connsiteX50" fmla="*/ 1704860 w 1713123"/>
                <a:gd name="connsiteY50" fmla="*/ 469656 h 1477699"/>
                <a:gd name="connsiteX51" fmla="*/ 1713123 w 1713123"/>
                <a:gd name="connsiteY51" fmla="*/ 508215 h 147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13123" h="1477699">
                  <a:moveTo>
                    <a:pt x="0" y="1477699"/>
                  </a:moveTo>
                  <a:cubicBezTo>
                    <a:pt x="5967" y="1451993"/>
                    <a:pt x="11935" y="1426287"/>
                    <a:pt x="19279" y="1408844"/>
                  </a:cubicBezTo>
                  <a:cubicBezTo>
                    <a:pt x="26624" y="1391401"/>
                    <a:pt x="39018" y="1387269"/>
                    <a:pt x="44067" y="1373039"/>
                  </a:cubicBezTo>
                  <a:cubicBezTo>
                    <a:pt x="49116" y="1358809"/>
                    <a:pt x="38559" y="1342743"/>
                    <a:pt x="49576" y="1323463"/>
                  </a:cubicBezTo>
                  <a:cubicBezTo>
                    <a:pt x="60593" y="1304183"/>
                    <a:pt x="89512" y="1276183"/>
                    <a:pt x="110169" y="1257362"/>
                  </a:cubicBezTo>
                  <a:cubicBezTo>
                    <a:pt x="130826" y="1238541"/>
                    <a:pt x="159745" y="1226606"/>
                    <a:pt x="173516" y="1210540"/>
                  </a:cubicBezTo>
                  <a:cubicBezTo>
                    <a:pt x="187287" y="1194474"/>
                    <a:pt x="189123" y="1180702"/>
                    <a:pt x="192795" y="1160964"/>
                  </a:cubicBezTo>
                  <a:cubicBezTo>
                    <a:pt x="196467" y="1141226"/>
                    <a:pt x="193254" y="1113684"/>
                    <a:pt x="195549" y="1092109"/>
                  </a:cubicBezTo>
                  <a:cubicBezTo>
                    <a:pt x="197844" y="1070534"/>
                    <a:pt x="204271" y="1045746"/>
                    <a:pt x="206566" y="1031516"/>
                  </a:cubicBezTo>
                  <a:cubicBezTo>
                    <a:pt x="208861" y="1017286"/>
                    <a:pt x="210238" y="1017745"/>
                    <a:pt x="209320" y="1006728"/>
                  </a:cubicBezTo>
                  <a:cubicBezTo>
                    <a:pt x="208402" y="995711"/>
                    <a:pt x="201058" y="980563"/>
                    <a:pt x="201058" y="965415"/>
                  </a:cubicBezTo>
                  <a:cubicBezTo>
                    <a:pt x="201058" y="950267"/>
                    <a:pt x="208861" y="934659"/>
                    <a:pt x="209320" y="915839"/>
                  </a:cubicBezTo>
                  <a:cubicBezTo>
                    <a:pt x="209779" y="897019"/>
                    <a:pt x="202894" y="867181"/>
                    <a:pt x="203812" y="852492"/>
                  </a:cubicBezTo>
                  <a:cubicBezTo>
                    <a:pt x="204730" y="837803"/>
                    <a:pt x="218501" y="837803"/>
                    <a:pt x="214829" y="827704"/>
                  </a:cubicBezTo>
                  <a:cubicBezTo>
                    <a:pt x="211157" y="817605"/>
                    <a:pt x="185450" y="808424"/>
                    <a:pt x="181778" y="791899"/>
                  </a:cubicBezTo>
                  <a:cubicBezTo>
                    <a:pt x="178106" y="775374"/>
                    <a:pt x="190959" y="749668"/>
                    <a:pt x="192795" y="728552"/>
                  </a:cubicBezTo>
                  <a:cubicBezTo>
                    <a:pt x="194631" y="707436"/>
                    <a:pt x="188664" y="683566"/>
                    <a:pt x="192795" y="665205"/>
                  </a:cubicBezTo>
                  <a:cubicBezTo>
                    <a:pt x="196926" y="646844"/>
                    <a:pt x="212993" y="629860"/>
                    <a:pt x="217583" y="618384"/>
                  </a:cubicBezTo>
                  <a:cubicBezTo>
                    <a:pt x="222173" y="606908"/>
                    <a:pt x="221714" y="631237"/>
                    <a:pt x="220337" y="596350"/>
                  </a:cubicBezTo>
                  <a:cubicBezTo>
                    <a:pt x="218960" y="561463"/>
                    <a:pt x="210697" y="451294"/>
                    <a:pt x="209320" y="409063"/>
                  </a:cubicBezTo>
                  <a:cubicBezTo>
                    <a:pt x="207943" y="366832"/>
                    <a:pt x="210239" y="361783"/>
                    <a:pt x="212075" y="342962"/>
                  </a:cubicBezTo>
                  <a:cubicBezTo>
                    <a:pt x="213911" y="324141"/>
                    <a:pt x="221255" y="310370"/>
                    <a:pt x="220337" y="296140"/>
                  </a:cubicBezTo>
                  <a:cubicBezTo>
                    <a:pt x="219419" y="281910"/>
                    <a:pt x="207484" y="271352"/>
                    <a:pt x="206566" y="257581"/>
                  </a:cubicBezTo>
                  <a:cubicBezTo>
                    <a:pt x="205648" y="243810"/>
                    <a:pt x="206107" y="219481"/>
                    <a:pt x="214829" y="213514"/>
                  </a:cubicBezTo>
                  <a:cubicBezTo>
                    <a:pt x="223551" y="207546"/>
                    <a:pt x="243289" y="227743"/>
                    <a:pt x="258896" y="221776"/>
                  </a:cubicBezTo>
                  <a:cubicBezTo>
                    <a:pt x="274503" y="215809"/>
                    <a:pt x="286438" y="188726"/>
                    <a:pt x="308472" y="177709"/>
                  </a:cubicBezTo>
                  <a:cubicBezTo>
                    <a:pt x="330506" y="166692"/>
                    <a:pt x="368147" y="161183"/>
                    <a:pt x="391099" y="155675"/>
                  </a:cubicBezTo>
                  <a:cubicBezTo>
                    <a:pt x="414051" y="150167"/>
                    <a:pt x="419100" y="150625"/>
                    <a:pt x="446183" y="144658"/>
                  </a:cubicBezTo>
                  <a:cubicBezTo>
                    <a:pt x="473266" y="138691"/>
                    <a:pt x="522384" y="129969"/>
                    <a:pt x="553598" y="119870"/>
                  </a:cubicBezTo>
                  <a:cubicBezTo>
                    <a:pt x="584812" y="109771"/>
                    <a:pt x="610977" y="95541"/>
                    <a:pt x="633470" y="84065"/>
                  </a:cubicBezTo>
                  <a:cubicBezTo>
                    <a:pt x="655963" y="72589"/>
                    <a:pt x="667897" y="51933"/>
                    <a:pt x="688554" y="51015"/>
                  </a:cubicBezTo>
                  <a:cubicBezTo>
                    <a:pt x="709211" y="50097"/>
                    <a:pt x="735835" y="70753"/>
                    <a:pt x="757410" y="78557"/>
                  </a:cubicBezTo>
                  <a:cubicBezTo>
                    <a:pt x="778985" y="86361"/>
                    <a:pt x="790460" y="91870"/>
                    <a:pt x="818002" y="97837"/>
                  </a:cubicBezTo>
                  <a:cubicBezTo>
                    <a:pt x="845544" y="103804"/>
                    <a:pt x="890990" y="115739"/>
                    <a:pt x="922663" y="114362"/>
                  </a:cubicBezTo>
                  <a:cubicBezTo>
                    <a:pt x="954336" y="112985"/>
                    <a:pt x="980960" y="103804"/>
                    <a:pt x="1008043" y="89574"/>
                  </a:cubicBezTo>
                  <a:cubicBezTo>
                    <a:pt x="1035126" y="75344"/>
                    <a:pt x="1063127" y="43211"/>
                    <a:pt x="1085161" y="28981"/>
                  </a:cubicBezTo>
                  <a:cubicBezTo>
                    <a:pt x="1107195" y="14751"/>
                    <a:pt x="1120966" y="8324"/>
                    <a:pt x="1140246" y="4193"/>
                  </a:cubicBezTo>
                  <a:cubicBezTo>
                    <a:pt x="1159526" y="62"/>
                    <a:pt x="1185232" y="-2692"/>
                    <a:pt x="1200839" y="4193"/>
                  </a:cubicBezTo>
                  <a:cubicBezTo>
                    <a:pt x="1216446" y="11078"/>
                    <a:pt x="1210019" y="30817"/>
                    <a:pt x="1233889" y="45506"/>
                  </a:cubicBezTo>
                  <a:cubicBezTo>
                    <a:pt x="1257759" y="60195"/>
                    <a:pt x="1300450" y="84524"/>
                    <a:pt x="1344058" y="92328"/>
                  </a:cubicBezTo>
                  <a:cubicBezTo>
                    <a:pt x="1387666" y="100132"/>
                    <a:pt x="1450096" y="98295"/>
                    <a:pt x="1495540" y="92328"/>
                  </a:cubicBezTo>
                  <a:cubicBezTo>
                    <a:pt x="1540985" y="86360"/>
                    <a:pt x="1588724" y="60654"/>
                    <a:pt x="1616725" y="56523"/>
                  </a:cubicBezTo>
                  <a:cubicBezTo>
                    <a:pt x="1644726" y="52392"/>
                    <a:pt x="1655743" y="59736"/>
                    <a:pt x="1663547" y="67540"/>
                  </a:cubicBezTo>
                  <a:cubicBezTo>
                    <a:pt x="1671351" y="75344"/>
                    <a:pt x="1665383" y="89115"/>
                    <a:pt x="1663547" y="103345"/>
                  </a:cubicBezTo>
                  <a:cubicBezTo>
                    <a:pt x="1661711" y="117575"/>
                    <a:pt x="1656661" y="134559"/>
                    <a:pt x="1652530" y="152921"/>
                  </a:cubicBezTo>
                  <a:cubicBezTo>
                    <a:pt x="1648399" y="171283"/>
                    <a:pt x="1638759" y="196071"/>
                    <a:pt x="1638759" y="213514"/>
                  </a:cubicBezTo>
                  <a:cubicBezTo>
                    <a:pt x="1638759" y="230957"/>
                    <a:pt x="1650694" y="237384"/>
                    <a:pt x="1652530" y="257581"/>
                  </a:cubicBezTo>
                  <a:cubicBezTo>
                    <a:pt x="1654366" y="277778"/>
                    <a:pt x="1646104" y="314042"/>
                    <a:pt x="1649776" y="334699"/>
                  </a:cubicBezTo>
                  <a:cubicBezTo>
                    <a:pt x="1653448" y="355356"/>
                    <a:pt x="1666760" y="364537"/>
                    <a:pt x="1674564" y="381521"/>
                  </a:cubicBezTo>
                  <a:cubicBezTo>
                    <a:pt x="1682368" y="398505"/>
                    <a:pt x="1691549" y="421916"/>
                    <a:pt x="1696598" y="436605"/>
                  </a:cubicBezTo>
                  <a:cubicBezTo>
                    <a:pt x="1701647" y="451294"/>
                    <a:pt x="1702106" y="457721"/>
                    <a:pt x="1704860" y="469656"/>
                  </a:cubicBezTo>
                  <a:cubicBezTo>
                    <a:pt x="1707614" y="481591"/>
                    <a:pt x="1710368" y="494903"/>
                    <a:pt x="1713123" y="508215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Полилиния: фигура 114">
              <a:extLst>
                <a:ext uri="{FF2B5EF4-FFF2-40B4-BE49-F238E27FC236}">
                  <a16:creationId xmlns:a16="http://schemas.microsoft.com/office/drawing/2014/main" id="{951C7546-9ECC-462E-85E8-98100C8936EB}"/>
                </a:ext>
              </a:extLst>
            </p:cNvPr>
            <p:cNvSpPr/>
            <p:nvPr/>
          </p:nvSpPr>
          <p:spPr>
            <a:xfrm>
              <a:off x="5232903" y="1296882"/>
              <a:ext cx="645814" cy="1370872"/>
            </a:xfrm>
            <a:custGeom>
              <a:avLst/>
              <a:gdLst>
                <a:gd name="connsiteX0" fmla="*/ 0 w 645814"/>
                <a:gd name="connsiteY0" fmla="*/ 1370872 h 1370872"/>
                <a:gd name="connsiteX1" fmla="*/ 51303 w 645814"/>
                <a:gd name="connsiteY1" fmla="*/ 1346730 h 1370872"/>
                <a:gd name="connsiteX2" fmla="*/ 54321 w 645814"/>
                <a:gd name="connsiteY2" fmla="*/ 1316552 h 1370872"/>
                <a:gd name="connsiteX3" fmla="*/ 66392 w 645814"/>
                <a:gd name="connsiteY3" fmla="*/ 1298445 h 1370872"/>
                <a:gd name="connsiteX4" fmla="*/ 114677 w 645814"/>
                <a:gd name="connsiteY4" fmla="*/ 1298445 h 1370872"/>
                <a:gd name="connsiteX5" fmla="*/ 138820 w 645814"/>
                <a:gd name="connsiteY5" fmla="*/ 1283356 h 1370872"/>
                <a:gd name="connsiteX6" fmla="*/ 165980 w 645814"/>
                <a:gd name="connsiteY6" fmla="*/ 1117375 h 1370872"/>
                <a:gd name="connsiteX7" fmla="*/ 202194 w 645814"/>
                <a:gd name="connsiteY7" fmla="*/ 1084179 h 1370872"/>
                <a:gd name="connsiteX8" fmla="*/ 193141 w 645814"/>
                <a:gd name="connsiteY8" fmla="*/ 1038912 h 1370872"/>
                <a:gd name="connsiteX9" fmla="*/ 184087 w 645814"/>
                <a:gd name="connsiteY9" fmla="*/ 1008734 h 1370872"/>
                <a:gd name="connsiteX10" fmla="*/ 172016 w 645814"/>
                <a:gd name="connsiteY10" fmla="*/ 933288 h 1370872"/>
                <a:gd name="connsiteX11" fmla="*/ 190123 w 645814"/>
                <a:gd name="connsiteY11" fmla="*/ 888021 h 1370872"/>
                <a:gd name="connsiteX12" fmla="*/ 187105 w 645814"/>
                <a:gd name="connsiteY12" fmla="*/ 839736 h 1370872"/>
                <a:gd name="connsiteX13" fmla="*/ 159945 w 645814"/>
                <a:gd name="connsiteY13" fmla="*/ 764290 h 1370872"/>
                <a:gd name="connsiteX14" fmla="*/ 187105 w 645814"/>
                <a:gd name="connsiteY14" fmla="*/ 658667 h 1370872"/>
                <a:gd name="connsiteX15" fmla="*/ 181069 w 645814"/>
                <a:gd name="connsiteY15" fmla="*/ 595292 h 1370872"/>
                <a:gd name="connsiteX16" fmla="*/ 208230 w 645814"/>
                <a:gd name="connsiteY16" fmla="*/ 550025 h 1370872"/>
                <a:gd name="connsiteX17" fmla="*/ 265568 w 645814"/>
                <a:gd name="connsiteY17" fmla="*/ 483633 h 1370872"/>
                <a:gd name="connsiteX18" fmla="*/ 298764 w 645814"/>
                <a:gd name="connsiteY18" fmla="*/ 441383 h 1370872"/>
                <a:gd name="connsiteX19" fmla="*/ 280657 w 645814"/>
                <a:gd name="connsiteY19" fmla="*/ 365938 h 1370872"/>
                <a:gd name="connsiteX20" fmla="*/ 298764 w 645814"/>
                <a:gd name="connsiteY20" fmla="*/ 314635 h 1370872"/>
                <a:gd name="connsiteX21" fmla="*/ 295747 w 645814"/>
                <a:gd name="connsiteY21" fmla="*/ 218065 h 1370872"/>
                <a:gd name="connsiteX22" fmla="*/ 383263 w 645814"/>
                <a:gd name="connsiteY22" fmla="*/ 136583 h 1370872"/>
                <a:gd name="connsiteX23" fmla="*/ 437584 w 645814"/>
                <a:gd name="connsiteY23" fmla="*/ 106405 h 1370872"/>
                <a:gd name="connsiteX24" fmla="*/ 485869 w 645814"/>
                <a:gd name="connsiteY24" fmla="*/ 61138 h 1370872"/>
                <a:gd name="connsiteX25" fmla="*/ 513030 w 645814"/>
                <a:gd name="connsiteY25" fmla="*/ 36995 h 1370872"/>
                <a:gd name="connsiteX26" fmla="*/ 576404 w 645814"/>
                <a:gd name="connsiteY26" fmla="*/ 3799 h 1370872"/>
                <a:gd name="connsiteX27" fmla="*/ 597529 w 645814"/>
                <a:gd name="connsiteY27" fmla="*/ 6817 h 1370872"/>
                <a:gd name="connsiteX28" fmla="*/ 645814 w 645814"/>
                <a:gd name="connsiteY28" fmla="*/ 58120 h 137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5814" h="1370872">
                  <a:moveTo>
                    <a:pt x="0" y="1370872"/>
                  </a:moveTo>
                  <a:cubicBezTo>
                    <a:pt x="21125" y="1363327"/>
                    <a:pt x="42250" y="1355783"/>
                    <a:pt x="51303" y="1346730"/>
                  </a:cubicBezTo>
                  <a:cubicBezTo>
                    <a:pt x="60356" y="1337677"/>
                    <a:pt x="51806" y="1324599"/>
                    <a:pt x="54321" y="1316552"/>
                  </a:cubicBezTo>
                  <a:cubicBezTo>
                    <a:pt x="56836" y="1308505"/>
                    <a:pt x="56333" y="1301463"/>
                    <a:pt x="66392" y="1298445"/>
                  </a:cubicBezTo>
                  <a:cubicBezTo>
                    <a:pt x="76451" y="1295427"/>
                    <a:pt x="102606" y="1300960"/>
                    <a:pt x="114677" y="1298445"/>
                  </a:cubicBezTo>
                  <a:cubicBezTo>
                    <a:pt x="126748" y="1295930"/>
                    <a:pt x="130270" y="1313534"/>
                    <a:pt x="138820" y="1283356"/>
                  </a:cubicBezTo>
                  <a:cubicBezTo>
                    <a:pt x="147370" y="1253178"/>
                    <a:pt x="155418" y="1150571"/>
                    <a:pt x="165980" y="1117375"/>
                  </a:cubicBezTo>
                  <a:cubicBezTo>
                    <a:pt x="176542" y="1084179"/>
                    <a:pt x="197667" y="1097256"/>
                    <a:pt x="202194" y="1084179"/>
                  </a:cubicBezTo>
                  <a:cubicBezTo>
                    <a:pt x="206721" y="1071102"/>
                    <a:pt x="196159" y="1051486"/>
                    <a:pt x="193141" y="1038912"/>
                  </a:cubicBezTo>
                  <a:cubicBezTo>
                    <a:pt x="190123" y="1026338"/>
                    <a:pt x="187608" y="1026338"/>
                    <a:pt x="184087" y="1008734"/>
                  </a:cubicBezTo>
                  <a:cubicBezTo>
                    <a:pt x="180566" y="991130"/>
                    <a:pt x="171010" y="953407"/>
                    <a:pt x="172016" y="933288"/>
                  </a:cubicBezTo>
                  <a:cubicBezTo>
                    <a:pt x="173022" y="913169"/>
                    <a:pt x="187608" y="903613"/>
                    <a:pt x="190123" y="888021"/>
                  </a:cubicBezTo>
                  <a:cubicBezTo>
                    <a:pt x="192638" y="872429"/>
                    <a:pt x="192135" y="860358"/>
                    <a:pt x="187105" y="839736"/>
                  </a:cubicBezTo>
                  <a:cubicBezTo>
                    <a:pt x="182075" y="819114"/>
                    <a:pt x="159945" y="794468"/>
                    <a:pt x="159945" y="764290"/>
                  </a:cubicBezTo>
                  <a:cubicBezTo>
                    <a:pt x="159945" y="734112"/>
                    <a:pt x="183584" y="686833"/>
                    <a:pt x="187105" y="658667"/>
                  </a:cubicBezTo>
                  <a:cubicBezTo>
                    <a:pt x="190626" y="630501"/>
                    <a:pt x="177548" y="613399"/>
                    <a:pt x="181069" y="595292"/>
                  </a:cubicBezTo>
                  <a:cubicBezTo>
                    <a:pt x="184590" y="577185"/>
                    <a:pt x="194147" y="568635"/>
                    <a:pt x="208230" y="550025"/>
                  </a:cubicBezTo>
                  <a:cubicBezTo>
                    <a:pt x="222313" y="531415"/>
                    <a:pt x="250479" y="501740"/>
                    <a:pt x="265568" y="483633"/>
                  </a:cubicBezTo>
                  <a:cubicBezTo>
                    <a:pt x="280657" y="465526"/>
                    <a:pt x="296249" y="460999"/>
                    <a:pt x="298764" y="441383"/>
                  </a:cubicBezTo>
                  <a:cubicBezTo>
                    <a:pt x="301279" y="421767"/>
                    <a:pt x="280657" y="387063"/>
                    <a:pt x="280657" y="365938"/>
                  </a:cubicBezTo>
                  <a:cubicBezTo>
                    <a:pt x="280657" y="344813"/>
                    <a:pt x="296249" y="339280"/>
                    <a:pt x="298764" y="314635"/>
                  </a:cubicBezTo>
                  <a:cubicBezTo>
                    <a:pt x="301279" y="289989"/>
                    <a:pt x="281664" y="247740"/>
                    <a:pt x="295747" y="218065"/>
                  </a:cubicBezTo>
                  <a:cubicBezTo>
                    <a:pt x="309830" y="188390"/>
                    <a:pt x="359624" y="155193"/>
                    <a:pt x="383263" y="136583"/>
                  </a:cubicBezTo>
                  <a:cubicBezTo>
                    <a:pt x="406902" y="117973"/>
                    <a:pt x="420483" y="118979"/>
                    <a:pt x="437584" y="106405"/>
                  </a:cubicBezTo>
                  <a:cubicBezTo>
                    <a:pt x="454685" y="93831"/>
                    <a:pt x="473295" y="72706"/>
                    <a:pt x="485869" y="61138"/>
                  </a:cubicBezTo>
                  <a:cubicBezTo>
                    <a:pt x="498443" y="49570"/>
                    <a:pt x="497941" y="46551"/>
                    <a:pt x="513030" y="36995"/>
                  </a:cubicBezTo>
                  <a:cubicBezTo>
                    <a:pt x="528119" y="27439"/>
                    <a:pt x="562321" y="8829"/>
                    <a:pt x="576404" y="3799"/>
                  </a:cubicBezTo>
                  <a:cubicBezTo>
                    <a:pt x="590487" y="-1231"/>
                    <a:pt x="585961" y="-2237"/>
                    <a:pt x="597529" y="6817"/>
                  </a:cubicBezTo>
                  <a:cubicBezTo>
                    <a:pt x="609097" y="15870"/>
                    <a:pt x="627455" y="36995"/>
                    <a:pt x="645814" y="5812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Полилиния: фигура 115">
              <a:extLst>
                <a:ext uri="{FF2B5EF4-FFF2-40B4-BE49-F238E27FC236}">
                  <a16:creationId xmlns:a16="http://schemas.microsoft.com/office/drawing/2014/main" id="{3BED626A-5A90-4C6A-9557-5A77CE32839B}"/>
                </a:ext>
              </a:extLst>
            </p:cNvPr>
            <p:cNvSpPr/>
            <p:nvPr/>
          </p:nvSpPr>
          <p:spPr>
            <a:xfrm>
              <a:off x="5688219" y="-15089"/>
              <a:ext cx="398728" cy="1312752"/>
            </a:xfrm>
            <a:custGeom>
              <a:avLst/>
              <a:gdLst>
                <a:gd name="connsiteX0" fmla="*/ 398728 w 398728"/>
                <a:gd name="connsiteY0" fmla="*/ 0 h 1312752"/>
                <a:gd name="connsiteX1" fmla="*/ 320264 w 398728"/>
                <a:gd name="connsiteY1" fmla="*/ 54321 h 1312752"/>
                <a:gd name="connsiteX2" fmla="*/ 290086 w 398728"/>
                <a:gd name="connsiteY2" fmla="*/ 123731 h 1312752"/>
                <a:gd name="connsiteX3" fmla="*/ 154284 w 398728"/>
                <a:gd name="connsiteY3" fmla="*/ 235390 h 1312752"/>
                <a:gd name="connsiteX4" fmla="*/ 151266 w 398728"/>
                <a:gd name="connsiteY4" fmla="*/ 334978 h 1312752"/>
                <a:gd name="connsiteX5" fmla="*/ 190498 w 398728"/>
                <a:gd name="connsiteY5" fmla="*/ 386281 h 1312752"/>
                <a:gd name="connsiteX6" fmla="*/ 181444 w 398728"/>
                <a:gd name="connsiteY6" fmla="*/ 564333 h 1312752"/>
                <a:gd name="connsiteX7" fmla="*/ 151266 w 398728"/>
                <a:gd name="connsiteY7" fmla="*/ 624689 h 1312752"/>
                <a:gd name="connsiteX8" fmla="*/ 121088 w 398728"/>
                <a:gd name="connsiteY8" fmla="*/ 721259 h 1312752"/>
                <a:gd name="connsiteX9" fmla="*/ 112034 w 398728"/>
                <a:gd name="connsiteY9" fmla="*/ 811794 h 1312752"/>
                <a:gd name="connsiteX10" fmla="*/ 121088 w 398728"/>
                <a:gd name="connsiteY10" fmla="*/ 911382 h 1312752"/>
                <a:gd name="connsiteX11" fmla="*/ 33571 w 398728"/>
                <a:gd name="connsiteY11" fmla="*/ 989845 h 1312752"/>
                <a:gd name="connsiteX12" fmla="*/ 375 w 398728"/>
                <a:gd name="connsiteY12" fmla="*/ 1056238 h 1312752"/>
                <a:gd name="connsiteX13" fmla="*/ 18482 w 398728"/>
                <a:gd name="connsiteY13" fmla="*/ 1119612 h 1312752"/>
                <a:gd name="connsiteX14" fmla="*/ 60731 w 398728"/>
                <a:gd name="connsiteY14" fmla="*/ 1179968 h 1312752"/>
                <a:gd name="connsiteX15" fmla="*/ 99963 w 398728"/>
                <a:gd name="connsiteY15" fmla="*/ 1225236 h 1312752"/>
                <a:gd name="connsiteX16" fmla="*/ 130141 w 398728"/>
                <a:gd name="connsiteY16" fmla="*/ 1279556 h 1312752"/>
                <a:gd name="connsiteX17" fmla="*/ 136177 w 398728"/>
                <a:gd name="connsiteY17" fmla="*/ 1312752 h 131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8728" h="1312752">
                  <a:moveTo>
                    <a:pt x="398728" y="0"/>
                  </a:moveTo>
                  <a:cubicBezTo>
                    <a:pt x="368549" y="16849"/>
                    <a:pt x="338371" y="33699"/>
                    <a:pt x="320264" y="54321"/>
                  </a:cubicBezTo>
                  <a:cubicBezTo>
                    <a:pt x="302157" y="74943"/>
                    <a:pt x="317749" y="93553"/>
                    <a:pt x="290086" y="123731"/>
                  </a:cubicBezTo>
                  <a:cubicBezTo>
                    <a:pt x="262423" y="153909"/>
                    <a:pt x="177421" y="200182"/>
                    <a:pt x="154284" y="235390"/>
                  </a:cubicBezTo>
                  <a:cubicBezTo>
                    <a:pt x="131147" y="270598"/>
                    <a:pt x="145230" y="309830"/>
                    <a:pt x="151266" y="334978"/>
                  </a:cubicBezTo>
                  <a:cubicBezTo>
                    <a:pt x="157302" y="360126"/>
                    <a:pt x="185468" y="348055"/>
                    <a:pt x="190498" y="386281"/>
                  </a:cubicBezTo>
                  <a:cubicBezTo>
                    <a:pt x="195528" y="424507"/>
                    <a:pt x="187983" y="524598"/>
                    <a:pt x="181444" y="564333"/>
                  </a:cubicBezTo>
                  <a:cubicBezTo>
                    <a:pt x="174905" y="604068"/>
                    <a:pt x="161325" y="598535"/>
                    <a:pt x="151266" y="624689"/>
                  </a:cubicBezTo>
                  <a:cubicBezTo>
                    <a:pt x="141207" y="650843"/>
                    <a:pt x="127627" y="690075"/>
                    <a:pt x="121088" y="721259"/>
                  </a:cubicBezTo>
                  <a:cubicBezTo>
                    <a:pt x="114549" y="752443"/>
                    <a:pt x="112034" y="780107"/>
                    <a:pt x="112034" y="811794"/>
                  </a:cubicBezTo>
                  <a:cubicBezTo>
                    <a:pt x="112034" y="843481"/>
                    <a:pt x="134165" y="881707"/>
                    <a:pt x="121088" y="911382"/>
                  </a:cubicBezTo>
                  <a:cubicBezTo>
                    <a:pt x="108011" y="941057"/>
                    <a:pt x="53690" y="965702"/>
                    <a:pt x="33571" y="989845"/>
                  </a:cubicBezTo>
                  <a:cubicBezTo>
                    <a:pt x="13452" y="1013988"/>
                    <a:pt x="2890" y="1034610"/>
                    <a:pt x="375" y="1056238"/>
                  </a:cubicBezTo>
                  <a:cubicBezTo>
                    <a:pt x="-2140" y="1077866"/>
                    <a:pt x="8423" y="1098990"/>
                    <a:pt x="18482" y="1119612"/>
                  </a:cubicBezTo>
                  <a:cubicBezTo>
                    <a:pt x="28541" y="1140234"/>
                    <a:pt x="47151" y="1162364"/>
                    <a:pt x="60731" y="1179968"/>
                  </a:cubicBezTo>
                  <a:cubicBezTo>
                    <a:pt x="74311" y="1197572"/>
                    <a:pt x="88395" y="1208638"/>
                    <a:pt x="99963" y="1225236"/>
                  </a:cubicBezTo>
                  <a:cubicBezTo>
                    <a:pt x="111531" y="1241834"/>
                    <a:pt x="124105" y="1264970"/>
                    <a:pt x="130141" y="1279556"/>
                  </a:cubicBezTo>
                  <a:cubicBezTo>
                    <a:pt x="136177" y="1294142"/>
                    <a:pt x="136177" y="1303447"/>
                    <a:pt x="136177" y="1312752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Полилиния: фигура 116">
              <a:extLst>
                <a:ext uri="{FF2B5EF4-FFF2-40B4-BE49-F238E27FC236}">
                  <a16:creationId xmlns:a16="http://schemas.microsoft.com/office/drawing/2014/main" id="{DE52E936-7387-4E45-BE82-9AB42481839E}"/>
                </a:ext>
              </a:extLst>
            </p:cNvPr>
            <p:cNvSpPr/>
            <p:nvPr/>
          </p:nvSpPr>
          <p:spPr>
            <a:xfrm>
              <a:off x="497811" y="691081"/>
              <a:ext cx="407647" cy="226349"/>
            </a:xfrm>
            <a:custGeom>
              <a:avLst/>
              <a:gdLst>
                <a:gd name="connsiteX0" fmla="*/ 130 w 407647"/>
                <a:gd name="connsiteY0" fmla="*/ 0 h 226349"/>
                <a:gd name="connsiteX1" fmla="*/ 3147 w 407647"/>
                <a:gd name="connsiteY1" fmla="*/ 60357 h 226349"/>
                <a:gd name="connsiteX2" fmla="*/ 21254 w 407647"/>
                <a:gd name="connsiteY2" fmla="*/ 123731 h 226349"/>
                <a:gd name="connsiteX3" fmla="*/ 42379 w 407647"/>
                <a:gd name="connsiteY3" fmla="*/ 184087 h 226349"/>
                <a:gd name="connsiteX4" fmla="*/ 126878 w 407647"/>
                <a:gd name="connsiteY4" fmla="*/ 223319 h 226349"/>
                <a:gd name="connsiteX5" fmla="*/ 223448 w 407647"/>
                <a:gd name="connsiteY5" fmla="*/ 220301 h 226349"/>
                <a:gd name="connsiteX6" fmla="*/ 295876 w 407647"/>
                <a:gd name="connsiteY6" fmla="*/ 193141 h 226349"/>
                <a:gd name="connsiteX7" fmla="*/ 335108 w 407647"/>
                <a:gd name="connsiteY7" fmla="*/ 156927 h 226349"/>
                <a:gd name="connsiteX8" fmla="*/ 392446 w 407647"/>
                <a:gd name="connsiteY8" fmla="*/ 126749 h 226349"/>
                <a:gd name="connsiteX9" fmla="*/ 407536 w 407647"/>
                <a:gd name="connsiteY9" fmla="*/ 78464 h 226349"/>
                <a:gd name="connsiteX10" fmla="*/ 398482 w 407647"/>
                <a:gd name="connsiteY10" fmla="*/ 39232 h 226349"/>
                <a:gd name="connsiteX11" fmla="*/ 383393 w 407647"/>
                <a:gd name="connsiteY11" fmla="*/ 33196 h 226349"/>
                <a:gd name="connsiteX12" fmla="*/ 386411 w 407647"/>
                <a:gd name="connsiteY12" fmla="*/ 15089 h 22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647" h="226349">
                  <a:moveTo>
                    <a:pt x="130" y="0"/>
                  </a:moveTo>
                  <a:cubicBezTo>
                    <a:pt x="-122" y="19867"/>
                    <a:pt x="-374" y="39735"/>
                    <a:pt x="3147" y="60357"/>
                  </a:cubicBezTo>
                  <a:cubicBezTo>
                    <a:pt x="6668" y="80979"/>
                    <a:pt x="14715" y="103109"/>
                    <a:pt x="21254" y="123731"/>
                  </a:cubicBezTo>
                  <a:cubicBezTo>
                    <a:pt x="27793" y="144353"/>
                    <a:pt x="24775" y="167489"/>
                    <a:pt x="42379" y="184087"/>
                  </a:cubicBezTo>
                  <a:cubicBezTo>
                    <a:pt x="59983" y="200685"/>
                    <a:pt x="96700" y="217283"/>
                    <a:pt x="126878" y="223319"/>
                  </a:cubicBezTo>
                  <a:cubicBezTo>
                    <a:pt x="157056" y="229355"/>
                    <a:pt x="195282" y="225331"/>
                    <a:pt x="223448" y="220301"/>
                  </a:cubicBezTo>
                  <a:cubicBezTo>
                    <a:pt x="251614" y="215271"/>
                    <a:pt x="277266" y="203703"/>
                    <a:pt x="295876" y="193141"/>
                  </a:cubicBezTo>
                  <a:cubicBezTo>
                    <a:pt x="314486" y="182579"/>
                    <a:pt x="319013" y="167992"/>
                    <a:pt x="335108" y="156927"/>
                  </a:cubicBezTo>
                  <a:cubicBezTo>
                    <a:pt x="351203" y="145862"/>
                    <a:pt x="380375" y="139826"/>
                    <a:pt x="392446" y="126749"/>
                  </a:cubicBezTo>
                  <a:cubicBezTo>
                    <a:pt x="404517" y="113672"/>
                    <a:pt x="406530" y="93050"/>
                    <a:pt x="407536" y="78464"/>
                  </a:cubicBezTo>
                  <a:cubicBezTo>
                    <a:pt x="408542" y="63878"/>
                    <a:pt x="402506" y="46777"/>
                    <a:pt x="398482" y="39232"/>
                  </a:cubicBezTo>
                  <a:cubicBezTo>
                    <a:pt x="394458" y="31687"/>
                    <a:pt x="385405" y="37220"/>
                    <a:pt x="383393" y="33196"/>
                  </a:cubicBezTo>
                  <a:cubicBezTo>
                    <a:pt x="381381" y="29172"/>
                    <a:pt x="383896" y="22130"/>
                    <a:pt x="386411" y="15089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Полилиния: фигура 117">
              <a:extLst>
                <a:ext uri="{FF2B5EF4-FFF2-40B4-BE49-F238E27FC236}">
                  <a16:creationId xmlns:a16="http://schemas.microsoft.com/office/drawing/2014/main" id="{9A805F31-1D1C-4999-B3B5-29E7BE1928E4}"/>
                </a:ext>
              </a:extLst>
            </p:cNvPr>
            <p:cNvSpPr/>
            <p:nvPr/>
          </p:nvSpPr>
          <p:spPr>
            <a:xfrm>
              <a:off x="206689" y="760490"/>
              <a:ext cx="457232" cy="223319"/>
            </a:xfrm>
            <a:custGeom>
              <a:avLst/>
              <a:gdLst>
                <a:gd name="connsiteX0" fmla="*/ 0 w 528119"/>
                <a:gd name="connsiteY0" fmla="*/ 220301 h 225946"/>
                <a:gd name="connsiteX1" fmla="*/ 90535 w 528119"/>
                <a:gd name="connsiteY1" fmla="*/ 223319 h 225946"/>
                <a:gd name="connsiteX2" fmla="*/ 181069 w 528119"/>
                <a:gd name="connsiteY2" fmla="*/ 187105 h 225946"/>
                <a:gd name="connsiteX3" fmla="*/ 232372 w 528119"/>
                <a:gd name="connsiteY3" fmla="*/ 147873 h 225946"/>
                <a:gd name="connsiteX4" fmla="*/ 295747 w 528119"/>
                <a:gd name="connsiteY4" fmla="*/ 123731 h 225946"/>
                <a:gd name="connsiteX5" fmla="*/ 386281 w 528119"/>
                <a:gd name="connsiteY5" fmla="*/ 84499 h 225946"/>
                <a:gd name="connsiteX6" fmla="*/ 476816 w 528119"/>
                <a:gd name="connsiteY6" fmla="*/ 54321 h 225946"/>
                <a:gd name="connsiteX7" fmla="*/ 497941 w 528119"/>
                <a:gd name="connsiteY7" fmla="*/ 39232 h 225946"/>
                <a:gd name="connsiteX8" fmla="*/ 528119 w 528119"/>
                <a:gd name="connsiteY8" fmla="*/ 0 h 225946"/>
                <a:gd name="connsiteX0" fmla="*/ 0 w 437584"/>
                <a:gd name="connsiteY0" fmla="*/ 223319 h 223319"/>
                <a:gd name="connsiteX1" fmla="*/ 90534 w 437584"/>
                <a:gd name="connsiteY1" fmla="*/ 187105 h 223319"/>
                <a:gd name="connsiteX2" fmla="*/ 141837 w 437584"/>
                <a:gd name="connsiteY2" fmla="*/ 147873 h 223319"/>
                <a:gd name="connsiteX3" fmla="*/ 205212 w 437584"/>
                <a:gd name="connsiteY3" fmla="*/ 123731 h 223319"/>
                <a:gd name="connsiteX4" fmla="*/ 295746 w 437584"/>
                <a:gd name="connsiteY4" fmla="*/ 84499 h 223319"/>
                <a:gd name="connsiteX5" fmla="*/ 386281 w 437584"/>
                <a:gd name="connsiteY5" fmla="*/ 54321 h 223319"/>
                <a:gd name="connsiteX6" fmla="*/ 407406 w 437584"/>
                <a:gd name="connsiteY6" fmla="*/ 39232 h 223319"/>
                <a:gd name="connsiteX7" fmla="*/ 437584 w 437584"/>
                <a:gd name="connsiteY7" fmla="*/ 0 h 223319"/>
                <a:gd name="connsiteX0" fmla="*/ 0 w 457232"/>
                <a:gd name="connsiteY0" fmla="*/ 223319 h 223319"/>
                <a:gd name="connsiteX1" fmla="*/ 110182 w 457232"/>
                <a:gd name="connsiteY1" fmla="*/ 187105 h 223319"/>
                <a:gd name="connsiteX2" fmla="*/ 161485 w 457232"/>
                <a:gd name="connsiteY2" fmla="*/ 147873 h 223319"/>
                <a:gd name="connsiteX3" fmla="*/ 224860 w 457232"/>
                <a:gd name="connsiteY3" fmla="*/ 123731 h 223319"/>
                <a:gd name="connsiteX4" fmla="*/ 315394 w 457232"/>
                <a:gd name="connsiteY4" fmla="*/ 84499 h 223319"/>
                <a:gd name="connsiteX5" fmla="*/ 405929 w 457232"/>
                <a:gd name="connsiteY5" fmla="*/ 54321 h 223319"/>
                <a:gd name="connsiteX6" fmla="*/ 427054 w 457232"/>
                <a:gd name="connsiteY6" fmla="*/ 39232 h 223319"/>
                <a:gd name="connsiteX7" fmla="*/ 457232 w 457232"/>
                <a:gd name="connsiteY7" fmla="*/ 0 h 22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32" h="223319">
                  <a:moveTo>
                    <a:pt x="0" y="223319"/>
                  </a:moveTo>
                  <a:cubicBezTo>
                    <a:pt x="30178" y="217786"/>
                    <a:pt x="83268" y="199679"/>
                    <a:pt x="110182" y="187105"/>
                  </a:cubicBezTo>
                  <a:cubicBezTo>
                    <a:pt x="137096" y="174531"/>
                    <a:pt x="142372" y="158435"/>
                    <a:pt x="161485" y="147873"/>
                  </a:cubicBezTo>
                  <a:cubicBezTo>
                    <a:pt x="180598" y="137311"/>
                    <a:pt x="199209" y="134293"/>
                    <a:pt x="224860" y="123731"/>
                  </a:cubicBezTo>
                  <a:cubicBezTo>
                    <a:pt x="250511" y="113169"/>
                    <a:pt x="285216" y="96067"/>
                    <a:pt x="315394" y="84499"/>
                  </a:cubicBezTo>
                  <a:cubicBezTo>
                    <a:pt x="345572" y="72931"/>
                    <a:pt x="387319" y="61865"/>
                    <a:pt x="405929" y="54321"/>
                  </a:cubicBezTo>
                  <a:cubicBezTo>
                    <a:pt x="424539" y="46776"/>
                    <a:pt x="418504" y="48285"/>
                    <a:pt x="427054" y="39232"/>
                  </a:cubicBezTo>
                  <a:cubicBezTo>
                    <a:pt x="435604" y="30179"/>
                    <a:pt x="446418" y="15089"/>
                    <a:pt x="457232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Полилиния: фигура 118">
              <a:extLst>
                <a:ext uri="{FF2B5EF4-FFF2-40B4-BE49-F238E27FC236}">
                  <a16:creationId xmlns:a16="http://schemas.microsoft.com/office/drawing/2014/main" id="{FE6E30B6-1C00-44E4-829F-D44C2DD73B95}"/>
                </a:ext>
              </a:extLst>
            </p:cNvPr>
            <p:cNvSpPr/>
            <p:nvPr/>
          </p:nvSpPr>
          <p:spPr>
            <a:xfrm>
              <a:off x="262550" y="220301"/>
              <a:ext cx="353086" cy="416459"/>
            </a:xfrm>
            <a:custGeom>
              <a:avLst/>
              <a:gdLst>
                <a:gd name="connsiteX0" fmla="*/ 0 w 353086"/>
                <a:gd name="connsiteY0" fmla="*/ 0 h 416459"/>
                <a:gd name="connsiteX1" fmla="*/ 48286 w 353086"/>
                <a:gd name="connsiteY1" fmla="*/ 60356 h 416459"/>
                <a:gd name="connsiteX2" fmla="*/ 114678 w 353086"/>
                <a:gd name="connsiteY2" fmla="*/ 105624 h 416459"/>
                <a:gd name="connsiteX3" fmla="*/ 141838 w 353086"/>
                <a:gd name="connsiteY3" fmla="*/ 141838 h 416459"/>
                <a:gd name="connsiteX4" fmla="*/ 168999 w 353086"/>
                <a:gd name="connsiteY4" fmla="*/ 196158 h 416459"/>
                <a:gd name="connsiteX5" fmla="*/ 211248 w 353086"/>
                <a:gd name="connsiteY5" fmla="*/ 241426 h 416459"/>
                <a:gd name="connsiteX6" fmla="*/ 265569 w 353086"/>
                <a:gd name="connsiteY6" fmla="*/ 250479 h 416459"/>
                <a:gd name="connsiteX7" fmla="*/ 319890 w 353086"/>
                <a:gd name="connsiteY7" fmla="*/ 292729 h 416459"/>
                <a:gd name="connsiteX8" fmla="*/ 331961 w 353086"/>
                <a:gd name="connsiteY8" fmla="*/ 322907 h 416459"/>
                <a:gd name="connsiteX9" fmla="*/ 347050 w 353086"/>
                <a:gd name="connsiteY9" fmla="*/ 368174 h 416459"/>
                <a:gd name="connsiteX10" fmla="*/ 353086 w 353086"/>
                <a:gd name="connsiteY10" fmla="*/ 416459 h 41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3086" h="416459">
                  <a:moveTo>
                    <a:pt x="0" y="0"/>
                  </a:moveTo>
                  <a:cubicBezTo>
                    <a:pt x="14586" y="21376"/>
                    <a:pt x="29173" y="42752"/>
                    <a:pt x="48286" y="60356"/>
                  </a:cubicBezTo>
                  <a:cubicBezTo>
                    <a:pt x="67399" y="77960"/>
                    <a:pt x="99086" y="92044"/>
                    <a:pt x="114678" y="105624"/>
                  </a:cubicBezTo>
                  <a:cubicBezTo>
                    <a:pt x="130270" y="119204"/>
                    <a:pt x="132785" y="126749"/>
                    <a:pt x="141838" y="141838"/>
                  </a:cubicBezTo>
                  <a:cubicBezTo>
                    <a:pt x="150892" y="156927"/>
                    <a:pt x="157431" y="179560"/>
                    <a:pt x="168999" y="196158"/>
                  </a:cubicBezTo>
                  <a:cubicBezTo>
                    <a:pt x="180567" y="212756"/>
                    <a:pt x="195153" y="232373"/>
                    <a:pt x="211248" y="241426"/>
                  </a:cubicBezTo>
                  <a:cubicBezTo>
                    <a:pt x="227343" y="250479"/>
                    <a:pt x="247462" y="241929"/>
                    <a:pt x="265569" y="250479"/>
                  </a:cubicBezTo>
                  <a:cubicBezTo>
                    <a:pt x="283676" y="259029"/>
                    <a:pt x="308825" y="280658"/>
                    <a:pt x="319890" y="292729"/>
                  </a:cubicBezTo>
                  <a:cubicBezTo>
                    <a:pt x="330955" y="304800"/>
                    <a:pt x="327434" y="310333"/>
                    <a:pt x="331961" y="322907"/>
                  </a:cubicBezTo>
                  <a:cubicBezTo>
                    <a:pt x="336488" y="335481"/>
                    <a:pt x="343529" y="352582"/>
                    <a:pt x="347050" y="368174"/>
                  </a:cubicBezTo>
                  <a:cubicBezTo>
                    <a:pt x="350571" y="383766"/>
                    <a:pt x="351828" y="400112"/>
                    <a:pt x="353086" y="416459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Полилиния: фигура 119">
              <a:extLst>
                <a:ext uri="{FF2B5EF4-FFF2-40B4-BE49-F238E27FC236}">
                  <a16:creationId xmlns:a16="http://schemas.microsoft.com/office/drawing/2014/main" id="{BF730DFE-0BB1-4FF0-8CF9-2F516999E4CA}"/>
                </a:ext>
              </a:extLst>
            </p:cNvPr>
            <p:cNvSpPr/>
            <p:nvPr/>
          </p:nvSpPr>
          <p:spPr>
            <a:xfrm>
              <a:off x="552261" y="-6036"/>
              <a:ext cx="167441" cy="621084"/>
            </a:xfrm>
            <a:custGeom>
              <a:avLst/>
              <a:gdLst>
                <a:gd name="connsiteX0" fmla="*/ 0 w 167441"/>
                <a:gd name="connsiteY0" fmla="*/ 0 h 621084"/>
                <a:gd name="connsiteX1" fmla="*/ 48286 w 167441"/>
                <a:gd name="connsiteY1" fmla="*/ 54321 h 621084"/>
                <a:gd name="connsiteX2" fmla="*/ 102606 w 167441"/>
                <a:gd name="connsiteY2" fmla="*/ 102606 h 621084"/>
                <a:gd name="connsiteX3" fmla="*/ 102606 w 167441"/>
                <a:gd name="connsiteY3" fmla="*/ 156927 h 621084"/>
                <a:gd name="connsiteX4" fmla="*/ 105624 w 167441"/>
                <a:gd name="connsiteY4" fmla="*/ 211248 h 621084"/>
                <a:gd name="connsiteX5" fmla="*/ 87517 w 167441"/>
                <a:gd name="connsiteY5" fmla="*/ 262551 h 621084"/>
                <a:gd name="connsiteX6" fmla="*/ 66392 w 167441"/>
                <a:gd name="connsiteY6" fmla="*/ 277640 h 621084"/>
                <a:gd name="connsiteX7" fmla="*/ 63375 w 167441"/>
                <a:gd name="connsiteY7" fmla="*/ 319889 h 621084"/>
                <a:gd name="connsiteX8" fmla="*/ 108642 w 167441"/>
                <a:gd name="connsiteY8" fmla="*/ 392317 h 621084"/>
                <a:gd name="connsiteX9" fmla="*/ 141838 w 167441"/>
                <a:gd name="connsiteY9" fmla="*/ 449656 h 621084"/>
                <a:gd name="connsiteX10" fmla="*/ 147874 w 167441"/>
                <a:gd name="connsiteY10" fmla="*/ 506994 h 621084"/>
                <a:gd name="connsiteX11" fmla="*/ 165981 w 167441"/>
                <a:gd name="connsiteY11" fmla="*/ 549244 h 621084"/>
                <a:gd name="connsiteX12" fmla="*/ 165981 w 167441"/>
                <a:gd name="connsiteY12" fmla="*/ 612618 h 621084"/>
                <a:gd name="connsiteX13" fmla="*/ 162963 w 167441"/>
                <a:gd name="connsiteY13" fmla="*/ 618654 h 62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441" h="621084">
                  <a:moveTo>
                    <a:pt x="0" y="0"/>
                  </a:moveTo>
                  <a:cubicBezTo>
                    <a:pt x="15592" y="18610"/>
                    <a:pt x="31185" y="37220"/>
                    <a:pt x="48286" y="54321"/>
                  </a:cubicBezTo>
                  <a:cubicBezTo>
                    <a:pt x="65387" y="71422"/>
                    <a:pt x="93553" y="85505"/>
                    <a:pt x="102606" y="102606"/>
                  </a:cubicBezTo>
                  <a:cubicBezTo>
                    <a:pt x="111659" y="119707"/>
                    <a:pt x="102103" y="138820"/>
                    <a:pt x="102606" y="156927"/>
                  </a:cubicBezTo>
                  <a:cubicBezTo>
                    <a:pt x="103109" y="175034"/>
                    <a:pt x="108139" y="193644"/>
                    <a:pt x="105624" y="211248"/>
                  </a:cubicBezTo>
                  <a:cubicBezTo>
                    <a:pt x="103109" y="228852"/>
                    <a:pt x="94056" y="251486"/>
                    <a:pt x="87517" y="262551"/>
                  </a:cubicBezTo>
                  <a:cubicBezTo>
                    <a:pt x="80978" y="273616"/>
                    <a:pt x="70416" y="268084"/>
                    <a:pt x="66392" y="277640"/>
                  </a:cubicBezTo>
                  <a:cubicBezTo>
                    <a:pt x="62368" y="287196"/>
                    <a:pt x="56333" y="300776"/>
                    <a:pt x="63375" y="319889"/>
                  </a:cubicBezTo>
                  <a:cubicBezTo>
                    <a:pt x="70417" y="339002"/>
                    <a:pt x="95565" y="370689"/>
                    <a:pt x="108642" y="392317"/>
                  </a:cubicBezTo>
                  <a:cubicBezTo>
                    <a:pt x="121719" y="413945"/>
                    <a:pt x="135299" y="430543"/>
                    <a:pt x="141838" y="449656"/>
                  </a:cubicBezTo>
                  <a:cubicBezTo>
                    <a:pt x="148377" y="468769"/>
                    <a:pt x="143850" y="490396"/>
                    <a:pt x="147874" y="506994"/>
                  </a:cubicBezTo>
                  <a:cubicBezTo>
                    <a:pt x="151898" y="523592"/>
                    <a:pt x="162963" y="531640"/>
                    <a:pt x="165981" y="549244"/>
                  </a:cubicBezTo>
                  <a:cubicBezTo>
                    <a:pt x="168999" y="566848"/>
                    <a:pt x="166484" y="601050"/>
                    <a:pt x="165981" y="612618"/>
                  </a:cubicBezTo>
                  <a:cubicBezTo>
                    <a:pt x="165478" y="624186"/>
                    <a:pt x="164220" y="621420"/>
                    <a:pt x="162963" y="618654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Полилиния: фигура 120">
              <a:extLst>
                <a:ext uri="{FF2B5EF4-FFF2-40B4-BE49-F238E27FC236}">
                  <a16:creationId xmlns:a16="http://schemas.microsoft.com/office/drawing/2014/main" id="{7433C543-2C2C-41E5-A8B4-3EC038EE176C}"/>
                </a:ext>
              </a:extLst>
            </p:cNvPr>
            <p:cNvSpPr/>
            <p:nvPr/>
          </p:nvSpPr>
          <p:spPr>
            <a:xfrm>
              <a:off x="766527" y="-15089"/>
              <a:ext cx="821150" cy="733331"/>
            </a:xfrm>
            <a:custGeom>
              <a:avLst/>
              <a:gdLst>
                <a:gd name="connsiteX0" fmla="*/ 0 w 821150"/>
                <a:gd name="connsiteY0" fmla="*/ 733331 h 733331"/>
                <a:gd name="connsiteX1" fmla="*/ 84499 w 821150"/>
                <a:gd name="connsiteY1" fmla="*/ 715224 h 733331"/>
                <a:gd name="connsiteX2" fmla="*/ 141837 w 821150"/>
                <a:gd name="connsiteY2" fmla="*/ 730313 h 733331"/>
                <a:gd name="connsiteX3" fmla="*/ 265568 w 821150"/>
                <a:gd name="connsiteY3" fmla="*/ 724277 h 733331"/>
                <a:gd name="connsiteX4" fmla="*/ 371192 w 821150"/>
                <a:gd name="connsiteY4" fmla="*/ 691081 h 733331"/>
                <a:gd name="connsiteX5" fmla="*/ 473798 w 821150"/>
                <a:gd name="connsiteY5" fmla="*/ 639778 h 733331"/>
                <a:gd name="connsiteX6" fmla="*/ 534154 w 821150"/>
                <a:gd name="connsiteY6" fmla="*/ 600546 h 733331"/>
                <a:gd name="connsiteX7" fmla="*/ 600546 w 821150"/>
                <a:gd name="connsiteY7" fmla="*/ 540190 h 733331"/>
                <a:gd name="connsiteX8" fmla="*/ 669956 w 821150"/>
                <a:gd name="connsiteY8" fmla="*/ 443620 h 733331"/>
                <a:gd name="connsiteX9" fmla="*/ 685045 w 821150"/>
                <a:gd name="connsiteY9" fmla="*/ 401370 h 733331"/>
                <a:gd name="connsiteX10" fmla="*/ 724277 w 821150"/>
                <a:gd name="connsiteY10" fmla="*/ 337996 h 733331"/>
                <a:gd name="connsiteX11" fmla="*/ 781616 w 821150"/>
                <a:gd name="connsiteY11" fmla="*/ 310836 h 733331"/>
                <a:gd name="connsiteX12" fmla="*/ 820847 w 821150"/>
                <a:gd name="connsiteY12" fmla="*/ 289711 h 733331"/>
                <a:gd name="connsiteX13" fmla="*/ 796705 w 821150"/>
                <a:gd name="connsiteY13" fmla="*/ 256515 h 733331"/>
                <a:gd name="connsiteX14" fmla="*/ 742384 w 821150"/>
                <a:gd name="connsiteY14" fmla="*/ 220301 h 733331"/>
                <a:gd name="connsiteX15" fmla="*/ 700134 w 821150"/>
                <a:gd name="connsiteY15" fmla="*/ 165980 h 733331"/>
                <a:gd name="connsiteX16" fmla="*/ 660903 w 821150"/>
                <a:gd name="connsiteY16" fmla="*/ 99588 h 733331"/>
                <a:gd name="connsiteX17" fmla="*/ 654867 w 821150"/>
                <a:gd name="connsiteY17" fmla="*/ 60356 h 733331"/>
                <a:gd name="connsiteX18" fmla="*/ 688063 w 821150"/>
                <a:gd name="connsiteY18" fmla="*/ 0 h 73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21150" h="733331">
                  <a:moveTo>
                    <a:pt x="0" y="733331"/>
                  </a:moveTo>
                  <a:cubicBezTo>
                    <a:pt x="30430" y="724529"/>
                    <a:pt x="60860" y="715727"/>
                    <a:pt x="84499" y="715224"/>
                  </a:cubicBezTo>
                  <a:cubicBezTo>
                    <a:pt x="108138" y="714721"/>
                    <a:pt x="111659" y="728804"/>
                    <a:pt x="141837" y="730313"/>
                  </a:cubicBezTo>
                  <a:cubicBezTo>
                    <a:pt x="172015" y="731822"/>
                    <a:pt x="227342" y="730816"/>
                    <a:pt x="265568" y="724277"/>
                  </a:cubicBezTo>
                  <a:cubicBezTo>
                    <a:pt x="303794" y="717738"/>
                    <a:pt x="336487" y="705164"/>
                    <a:pt x="371192" y="691081"/>
                  </a:cubicBezTo>
                  <a:cubicBezTo>
                    <a:pt x="405897" y="676998"/>
                    <a:pt x="446638" y="654867"/>
                    <a:pt x="473798" y="639778"/>
                  </a:cubicBezTo>
                  <a:cubicBezTo>
                    <a:pt x="500958" y="624689"/>
                    <a:pt x="513029" y="617144"/>
                    <a:pt x="534154" y="600546"/>
                  </a:cubicBezTo>
                  <a:cubicBezTo>
                    <a:pt x="555279" y="583948"/>
                    <a:pt x="577912" y="566344"/>
                    <a:pt x="600546" y="540190"/>
                  </a:cubicBezTo>
                  <a:cubicBezTo>
                    <a:pt x="623180" y="514036"/>
                    <a:pt x="655873" y="466757"/>
                    <a:pt x="669956" y="443620"/>
                  </a:cubicBezTo>
                  <a:cubicBezTo>
                    <a:pt x="684039" y="420483"/>
                    <a:pt x="675992" y="418974"/>
                    <a:pt x="685045" y="401370"/>
                  </a:cubicBezTo>
                  <a:cubicBezTo>
                    <a:pt x="694099" y="383766"/>
                    <a:pt x="708182" y="353085"/>
                    <a:pt x="724277" y="337996"/>
                  </a:cubicBezTo>
                  <a:cubicBezTo>
                    <a:pt x="740372" y="322907"/>
                    <a:pt x="765521" y="318883"/>
                    <a:pt x="781616" y="310836"/>
                  </a:cubicBezTo>
                  <a:cubicBezTo>
                    <a:pt x="797711" y="302789"/>
                    <a:pt x="818332" y="298764"/>
                    <a:pt x="820847" y="289711"/>
                  </a:cubicBezTo>
                  <a:cubicBezTo>
                    <a:pt x="823362" y="280657"/>
                    <a:pt x="809782" y="268083"/>
                    <a:pt x="796705" y="256515"/>
                  </a:cubicBezTo>
                  <a:cubicBezTo>
                    <a:pt x="783628" y="244947"/>
                    <a:pt x="758479" y="235390"/>
                    <a:pt x="742384" y="220301"/>
                  </a:cubicBezTo>
                  <a:cubicBezTo>
                    <a:pt x="726289" y="205212"/>
                    <a:pt x="713714" y="186099"/>
                    <a:pt x="700134" y="165980"/>
                  </a:cubicBezTo>
                  <a:cubicBezTo>
                    <a:pt x="686554" y="145861"/>
                    <a:pt x="668448" y="117192"/>
                    <a:pt x="660903" y="99588"/>
                  </a:cubicBezTo>
                  <a:cubicBezTo>
                    <a:pt x="653359" y="81984"/>
                    <a:pt x="650340" y="76954"/>
                    <a:pt x="654867" y="60356"/>
                  </a:cubicBezTo>
                  <a:cubicBezTo>
                    <a:pt x="659394" y="43758"/>
                    <a:pt x="673728" y="21879"/>
                    <a:pt x="688063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Полилиния: фигура 121">
              <a:extLst>
                <a:ext uri="{FF2B5EF4-FFF2-40B4-BE49-F238E27FC236}">
                  <a16:creationId xmlns:a16="http://schemas.microsoft.com/office/drawing/2014/main" id="{AF003498-435C-4AA8-B1CF-86A24C570B9D}"/>
                </a:ext>
              </a:extLst>
            </p:cNvPr>
            <p:cNvSpPr/>
            <p:nvPr/>
          </p:nvSpPr>
          <p:spPr>
            <a:xfrm>
              <a:off x="1246360" y="618653"/>
              <a:ext cx="1982709" cy="603683"/>
            </a:xfrm>
            <a:custGeom>
              <a:avLst/>
              <a:gdLst>
                <a:gd name="connsiteX0" fmla="*/ 0 w 1982709"/>
                <a:gd name="connsiteY0" fmla="*/ 0 h 603683"/>
                <a:gd name="connsiteX1" fmla="*/ 63375 w 1982709"/>
                <a:gd name="connsiteY1" fmla="*/ 15090 h 603683"/>
                <a:gd name="connsiteX2" fmla="*/ 96571 w 1982709"/>
                <a:gd name="connsiteY2" fmla="*/ 48286 h 603683"/>
                <a:gd name="connsiteX3" fmla="*/ 138820 w 1982709"/>
                <a:gd name="connsiteY3" fmla="*/ 102606 h 603683"/>
                <a:gd name="connsiteX4" fmla="*/ 159945 w 1982709"/>
                <a:gd name="connsiteY4" fmla="*/ 144856 h 603683"/>
                <a:gd name="connsiteX5" fmla="*/ 181070 w 1982709"/>
                <a:gd name="connsiteY5" fmla="*/ 193141 h 603683"/>
                <a:gd name="connsiteX6" fmla="*/ 235390 w 1982709"/>
                <a:gd name="connsiteY6" fmla="*/ 199177 h 603683"/>
                <a:gd name="connsiteX7" fmla="*/ 313854 w 1982709"/>
                <a:gd name="connsiteY7" fmla="*/ 220301 h 603683"/>
                <a:gd name="connsiteX8" fmla="*/ 389299 w 1982709"/>
                <a:gd name="connsiteY8" fmla="*/ 265569 h 603683"/>
                <a:gd name="connsiteX9" fmla="*/ 437585 w 1982709"/>
                <a:gd name="connsiteY9" fmla="*/ 277640 h 603683"/>
                <a:gd name="connsiteX10" fmla="*/ 485870 w 1982709"/>
                <a:gd name="connsiteY10" fmla="*/ 310836 h 603683"/>
                <a:gd name="connsiteX11" fmla="*/ 537173 w 1982709"/>
                <a:gd name="connsiteY11" fmla="*/ 301783 h 603683"/>
                <a:gd name="connsiteX12" fmla="*/ 603565 w 1982709"/>
                <a:gd name="connsiteY12" fmla="*/ 331961 h 603683"/>
                <a:gd name="connsiteX13" fmla="*/ 688064 w 1982709"/>
                <a:gd name="connsiteY13" fmla="*/ 401371 h 603683"/>
                <a:gd name="connsiteX14" fmla="*/ 742385 w 1982709"/>
                <a:gd name="connsiteY14" fmla="*/ 461727 h 603683"/>
                <a:gd name="connsiteX15" fmla="*/ 781616 w 1982709"/>
                <a:gd name="connsiteY15" fmla="*/ 528119 h 603683"/>
                <a:gd name="connsiteX16" fmla="*/ 854044 w 1982709"/>
                <a:gd name="connsiteY16" fmla="*/ 576404 h 603683"/>
                <a:gd name="connsiteX17" fmla="*/ 926472 w 1982709"/>
                <a:gd name="connsiteY17" fmla="*/ 597529 h 603683"/>
                <a:gd name="connsiteX18" fmla="*/ 1023042 w 1982709"/>
                <a:gd name="connsiteY18" fmla="*/ 594511 h 603683"/>
                <a:gd name="connsiteX19" fmla="*/ 1152808 w 1982709"/>
                <a:gd name="connsiteY19" fmla="*/ 585458 h 603683"/>
                <a:gd name="connsiteX20" fmla="*/ 1207129 w 1982709"/>
                <a:gd name="connsiteY20" fmla="*/ 603565 h 603683"/>
                <a:gd name="connsiteX21" fmla="*/ 1294646 w 1982709"/>
                <a:gd name="connsiteY21" fmla="*/ 591494 h 603683"/>
                <a:gd name="connsiteX22" fmla="*/ 1330860 w 1982709"/>
                <a:gd name="connsiteY22" fmla="*/ 558297 h 603683"/>
                <a:gd name="connsiteX23" fmla="*/ 1345949 w 1982709"/>
                <a:gd name="connsiteY23" fmla="*/ 500959 h 603683"/>
                <a:gd name="connsiteX24" fmla="*/ 1397252 w 1982709"/>
                <a:gd name="connsiteY24" fmla="*/ 473798 h 603683"/>
                <a:gd name="connsiteX25" fmla="*/ 1490804 w 1982709"/>
                <a:gd name="connsiteY25" fmla="*/ 455692 h 603683"/>
                <a:gd name="connsiteX26" fmla="*/ 1557196 w 1982709"/>
                <a:gd name="connsiteY26" fmla="*/ 410424 h 603683"/>
                <a:gd name="connsiteX27" fmla="*/ 1605482 w 1982709"/>
                <a:gd name="connsiteY27" fmla="*/ 425513 h 603683"/>
                <a:gd name="connsiteX28" fmla="*/ 1689981 w 1982709"/>
                <a:gd name="connsiteY28" fmla="*/ 461727 h 603683"/>
                <a:gd name="connsiteX29" fmla="*/ 1816729 w 1982709"/>
                <a:gd name="connsiteY29" fmla="*/ 494923 h 603683"/>
                <a:gd name="connsiteX30" fmla="*/ 1849925 w 1982709"/>
                <a:gd name="connsiteY30" fmla="*/ 494923 h 603683"/>
                <a:gd name="connsiteX31" fmla="*/ 1925371 w 1982709"/>
                <a:gd name="connsiteY31" fmla="*/ 473798 h 603683"/>
                <a:gd name="connsiteX32" fmla="*/ 1982709 w 1982709"/>
                <a:gd name="connsiteY32" fmla="*/ 455692 h 60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2709" h="603683">
                  <a:moveTo>
                    <a:pt x="0" y="0"/>
                  </a:moveTo>
                  <a:cubicBezTo>
                    <a:pt x="23640" y="3521"/>
                    <a:pt x="47280" y="7042"/>
                    <a:pt x="63375" y="15090"/>
                  </a:cubicBezTo>
                  <a:cubicBezTo>
                    <a:pt x="79470" y="23138"/>
                    <a:pt x="83997" y="33700"/>
                    <a:pt x="96571" y="48286"/>
                  </a:cubicBezTo>
                  <a:cubicBezTo>
                    <a:pt x="109145" y="62872"/>
                    <a:pt x="128258" y="86511"/>
                    <a:pt x="138820" y="102606"/>
                  </a:cubicBezTo>
                  <a:cubicBezTo>
                    <a:pt x="149382" y="118701"/>
                    <a:pt x="152903" y="129767"/>
                    <a:pt x="159945" y="144856"/>
                  </a:cubicBezTo>
                  <a:cubicBezTo>
                    <a:pt x="166987" y="159945"/>
                    <a:pt x="168496" y="184088"/>
                    <a:pt x="181070" y="193141"/>
                  </a:cubicBezTo>
                  <a:cubicBezTo>
                    <a:pt x="193644" y="202194"/>
                    <a:pt x="213259" y="194650"/>
                    <a:pt x="235390" y="199177"/>
                  </a:cubicBezTo>
                  <a:cubicBezTo>
                    <a:pt x="257521" y="203704"/>
                    <a:pt x="288203" y="209236"/>
                    <a:pt x="313854" y="220301"/>
                  </a:cubicBezTo>
                  <a:cubicBezTo>
                    <a:pt x="339506" y="231366"/>
                    <a:pt x="368677" y="256013"/>
                    <a:pt x="389299" y="265569"/>
                  </a:cubicBezTo>
                  <a:cubicBezTo>
                    <a:pt x="409921" y="275125"/>
                    <a:pt x="421490" y="270096"/>
                    <a:pt x="437585" y="277640"/>
                  </a:cubicBezTo>
                  <a:cubicBezTo>
                    <a:pt x="453680" y="285184"/>
                    <a:pt x="469272" y="306812"/>
                    <a:pt x="485870" y="310836"/>
                  </a:cubicBezTo>
                  <a:cubicBezTo>
                    <a:pt x="502468" y="314860"/>
                    <a:pt x="517557" y="298262"/>
                    <a:pt x="537173" y="301783"/>
                  </a:cubicBezTo>
                  <a:cubicBezTo>
                    <a:pt x="556789" y="305304"/>
                    <a:pt x="578417" y="315363"/>
                    <a:pt x="603565" y="331961"/>
                  </a:cubicBezTo>
                  <a:cubicBezTo>
                    <a:pt x="628713" y="348559"/>
                    <a:pt x="664927" y="379743"/>
                    <a:pt x="688064" y="401371"/>
                  </a:cubicBezTo>
                  <a:cubicBezTo>
                    <a:pt x="711201" y="422999"/>
                    <a:pt x="726793" y="440602"/>
                    <a:pt x="742385" y="461727"/>
                  </a:cubicBezTo>
                  <a:cubicBezTo>
                    <a:pt x="757977" y="482852"/>
                    <a:pt x="763006" y="509006"/>
                    <a:pt x="781616" y="528119"/>
                  </a:cubicBezTo>
                  <a:cubicBezTo>
                    <a:pt x="800226" y="547232"/>
                    <a:pt x="829901" y="564836"/>
                    <a:pt x="854044" y="576404"/>
                  </a:cubicBezTo>
                  <a:cubicBezTo>
                    <a:pt x="878187" y="587972"/>
                    <a:pt x="898306" y="594511"/>
                    <a:pt x="926472" y="597529"/>
                  </a:cubicBezTo>
                  <a:cubicBezTo>
                    <a:pt x="954638" y="600547"/>
                    <a:pt x="985319" y="596523"/>
                    <a:pt x="1023042" y="594511"/>
                  </a:cubicBezTo>
                  <a:cubicBezTo>
                    <a:pt x="1060765" y="592499"/>
                    <a:pt x="1122127" y="583949"/>
                    <a:pt x="1152808" y="585458"/>
                  </a:cubicBezTo>
                  <a:cubicBezTo>
                    <a:pt x="1183489" y="586967"/>
                    <a:pt x="1183489" y="602559"/>
                    <a:pt x="1207129" y="603565"/>
                  </a:cubicBezTo>
                  <a:cubicBezTo>
                    <a:pt x="1230769" y="604571"/>
                    <a:pt x="1274024" y="599039"/>
                    <a:pt x="1294646" y="591494"/>
                  </a:cubicBezTo>
                  <a:cubicBezTo>
                    <a:pt x="1315268" y="583949"/>
                    <a:pt x="1322310" y="573386"/>
                    <a:pt x="1330860" y="558297"/>
                  </a:cubicBezTo>
                  <a:cubicBezTo>
                    <a:pt x="1339411" y="543208"/>
                    <a:pt x="1334884" y="515042"/>
                    <a:pt x="1345949" y="500959"/>
                  </a:cubicBezTo>
                  <a:cubicBezTo>
                    <a:pt x="1357014" y="486876"/>
                    <a:pt x="1373110" y="481342"/>
                    <a:pt x="1397252" y="473798"/>
                  </a:cubicBezTo>
                  <a:cubicBezTo>
                    <a:pt x="1421394" y="466254"/>
                    <a:pt x="1464147" y="466254"/>
                    <a:pt x="1490804" y="455692"/>
                  </a:cubicBezTo>
                  <a:cubicBezTo>
                    <a:pt x="1517461" y="445130"/>
                    <a:pt x="1538083" y="415454"/>
                    <a:pt x="1557196" y="410424"/>
                  </a:cubicBezTo>
                  <a:cubicBezTo>
                    <a:pt x="1576309" y="405394"/>
                    <a:pt x="1583351" y="416963"/>
                    <a:pt x="1605482" y="425513"/>
                  </a:cubicBezTo>
                  <a:cubicBezTo>
                    <a:pt x="1627613" y="434063"/>
                    <a:pt x="1654773" y="450159"/>
                    <a:pt x="1689981" y="461727"/>
                  </a:cubicBezTo>
                  <a:cubicBezTo>
                    <a:pt x="1725189" y="473295"/>
                    <a:pt x="1790072" y="489390"/>
                    <a:pt x="1816729" y="494923"/>
                  </a:cubicBezTo>
                  <a:cubicBezTo>
                    <a:pt x="1843386" y="500456"/>
                    <a:pt x="1831818" y="498444"/>
                    <a:pt x="1849925" y="494923"/>
                  </a:cubicBezTo>
                  <a:cubicBezTo>
                    <a:pt x="1868032" y="491402"/>
                    <a:pt x="1903240" y="480336"/>
                    <a:pt x="1925371" y="473798"/>
                  </a:cubicBezTo>
                  <a:cubicBezTo>
                    <a:pt x="1947502" y="467260"/>
                    <a:pt x="1965105" y="461476"/>
                    <a:pt x="1982709" y="455692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Полилиния: фигура 122">
              <a:extLst>
                <a:ext uri="{FF2B5EF4-FFF2-40B4-BE49-F238E27FC236}">
                  <a16:creationId xmlns:a16="http://schemas.microsoft.com/office/drawing/2014/main" id="{CA627741-F73C-47EA-AC5C-87EA35E2CF78}"/>
                </a:ext>
              </a:extLst>
            </p:cNvPr>
            <p:cNvSpPr/>
            <p:nvPr/>
          </p:nvSpPr>
          <p:spPr>
            <a:xfrm>
              <a:off x="161045" y="793687"/>
              <a:ext cx="536072" cy="1952531"/>
            </a:xfrm>
            <a:custGeom>
              <a:avLst/>
              <a:gdLst>
                <a:gd name="connsiteX0" fmla="*/ 536072 w 536072"/>
                <a:gd name="connsiteY0" fmla="*/ 0 h 1952531"/>
                <a:gd name="connsiteX1" fmla="*/ 484769 w 536072"/>
                <a:gd name="connsiteY1" fmla="*/ 72428 h 1952531"/>
                <a:gd name="connsiteX2" fmla="*/ 451573 w 536072"/>
                <a:gd name="connsiteY2" fmla="*/ 159945 h 1952531"/>
                <a:gd name="connsiteX3" fmla="*/ 439502 w 536072"/>
                <a:gd name="connsiteY3" fmla="*/ 241426 h 1952531"/>
                <a:gd name="connsiteX4" fmla="*/ 439502 w 536072"/>
                <a:gd name="connsiteY4" fmla="*/ 356103 h 1952531"/>
                <a:gd name="connsiteX5" fmla="*/ 445537 w 536072"/>
                <a:gd name="connsiteY5" fmla="*/ 461727 h 1952531"/>
                <a:gd name="connsiteX6" fmla="*/ 415359 w 536072"/>
                <a:gd name="connsiteY6" fmla="*/ 531137 h 1952531"/>
                <a:gd name="connsiteX7" fmla="*/ 409323 w 536072"/>
                <a:gd name="connsiteY7" fmla="*/ 603564 h 1952531"/>
                <a:gd name="connsiteX8" fmla="*/ 394234 w 536072"/>
                <a:gd name="connsiteY8" fmla="*/ 685046 h 1952531"/>
                <a:gd name="connsiteX9" fmla="*/ 300682 w 536072"/>
                <a:gd name="connsiteY9" fmla="*/ 775580 h 1952531"/>
                <a:gd name="connsiteX10" fmla="*/ 170915 w 536072"/>
                <a:gd name="connsiteY10" fmla="*/ 872151 h 1952531"/>
                <a:gd name="connsiteX11" fmla="*/ 38131 w 536072"/>
                <a:gd name="connsiteY11" fmla="*/ 998899 h 1952531"/>
                <a:gd name="connsiteX12" fmla="*/ 7953 w 536072"/>
                <a:gd name="connsiteY12" fmla="*/ 1080380 h 1952531"/>
                <a:gd name="connsiteX13" fmla="*/ 4935 w 536072"/>
                <a:gd name="connsiteY13" fmla="*/ 1204111 h 1952531"/>
                <a:gd name="connsiteX14" fmla="*/ 68309 w 536072"/>
                <a:gd name="connsiteY14" fmla="*/ 1370091 h 1952531"/>
                <a:gd name="connsiteX15" fmla="*/ 98488 w 536072"/>
                <a:gd name="connsiteY15" fmla="*/ 1481751 h 1952531"/>
                <a:gd name="connsiteX16" fmla="*/ 101505 w 536072"/>
                <a:gd name="connsiteY16" fmla="*/ 1548143 h 1952531"/>
                <a:gd name="connsiteX17" fmla="*/ 155826 w 536072"/>
                <a:gd name="connsiteY17" fmla="*/ 1608499 h 1952531"/>
                <a:gd name="connsiteX18" fmla="*/ 297664 w 536072"/>
                <a:gd name="connsiteY18" fmla="*/ 1735248 h 1952531"/>
                <a:gd name="connsiteX19" fmla="*/ 385181 w 536072"/>
                <a:gd name="connsiteY19" fmla="*/ 1837854 h 1952531"/>
                <a:gd name="connsiteX20" fmla="*/ 448555 w 536072"/>
                <a:gd name="connsiteY20" fmla="*/ 1886139 h 1952531"/>
                <a:gd name="connsiteX21" fmla="*/ 436484 w 536072"/>
                <a:gd name="connsiteY21" fmla="*/ 1952531 h 195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6072" h="1952531">
                  <a:moveTo>
                    <a:pt x="536072" y="0"/>
                  </a:moveTo>
                  <a:cubicBezTo>
                    <a:pt x="517462" y="22885"/>
                    <a:pt x="498852" y="45771"/>
                    <a:pt x="484769" y="72428"/>
                  </a:cubicBezTo>
                  <a:cubicBezTo>
                    <a:pt x="470686" y="99085"/>
                    <a:pt x="459117" y="131779"/>
                    <a:pt x="451573" y="159945"/>
                  </a:cubicBezTo>
                  <a:cubicBezTo>
                    <a:pt x="444028" y="188111"/>
                    <a:pt x="441514" y="208733"/>
                    <a:pt x="439502" y="241426"/>
                  </a:cubicBezTo>
                  <a:cubicBezTo>
                    <a:pt x="437490" y="274119"/>
                    <a:pt x="438496" y="319386"/>
                    <a:pt x="439502" y="356103"/>
                  </a:cubicBezTo>
                  <a:cubicBezTo>
                    <a:pt x="440508" y="392820"/>
                    <a:pt x="449561" y="432555"/>
                    <a:pt x="445537" y="461727"/>
                  </a:cubicBezTo>
                  <a:cubicBezTo>
                    <a:pt x="441513" y="490899"/>
                    <a:pt x="421395" y="507498"/>
                    <a:pt x="415359" y="531137"/>
                  </a:cubicBezTo>
                  <a:cubicBezTo>
                    <a:pt x="409323" y="554776"/>
                    <a:pt x="412844" y="577912"/>
                    <a:pt x="409323" y="603564"/>
                  </a:cubicBezTo>
                  <a:cubicBezTo>
                    <a:pt x="405802" y="629216"/>
                    <a:pt x="412341" y="656377"/>
                    <a:pt x="394234" y="685046"/>
                  </a:cubicBezTo>
                  <a:cubicBezTo>
                    <a:pt x="376127" y="713715"/>
                    <a:pt x="337902" y="744396"/>
                    <a:pt x="300682" y="775580"/>
                  </a:cubicBezTo>
                  <a:cubicBezTo>
                    <a:pt x="263462" y="806764"/>
                    <a:pt x="214673" y="834931"/>
                    <a:pt x="170915" y="872151"/>
                  </a:cubicBezTo>
                  <a:cubicBezTo>
                    <a:pt x="127157" y="909371"/>
                    <a:pt x="65291" y="964194"/>
                    <a:pt x="38131" y="998899"/>
                  </a:cubicBezTo>
                  <a:cubicBezTo>
                    <a:pt x="10971" y="1033604"/>
                    <a:pt x="13486" y="1046178"/>
                    <a:pt x="7953" y="1080380"/>
                  </a:cubicBezTo>
                  <a:cubicBezTo>
                    <a:pt x="2420" y="1114582"/>
                    <a:pt x="-5124" y="1155826"/>
                    <a:pt x="4935" y="1204111"/>
                  </a:cubicBezTo>
                  <a:cubicBezTo>
                    <a:pt x="14994" y="1252396"/>
                    <a:pt x="52717" y="1323818"/>
                    <a:pt x="68309" y="1370091"/>
                  </a:cubicBezTo>
                  <a:cubicBezTo>
                    <a:pt x="83901" y="1416364"/>
                    <a:pt x="92955" y="1452076"/>
                    <a:pt x="98488" y="1481751"/>
                  </a:cubicBezTo>
                  <a:cubicBezTo>
                    <a:pt x="104021" y="1511426"/>
                    <a:pt x="91949" y="1527019"/>
                    <a:pt x="101505" y="1548143"/>
                  </a:cubicBezTo>
                  <a:cubicBezTo>
                    <a:pt x="111061" y="1569267"/>
                    <a:pt x="123133" y="1577315"/>
                    <a:pt x="155826" y="1608499"/>
                  </a:cubicBezTo>
                  <a:cubicBezTo>
                    <a:pt x="188519" y="1639683"/>
                    <a:pt x="259438" y="1697022"/>
                    <a:pt x="297664" y="1735248"/>
                  </a:cubicBezTo>
                  <a:cubicBezTo>
                    <a:pt x="335890" y="1773474"/>
                    <a:pt x="360033" y="1812706"/>
                    <a:pt x="385181" y="1837854"/>
                  </a:cubicBezTo>
                  <a:cubicBezTo>
                    <a:pt x="410329" y="1863002"/>
                    <a:pt x="440004" y="1867026"/>
                    <a:pt x="448555" y="1886139"/>
                  </a:cubicBezTo>
                  <a:cubicBezTo>
                    <a:pt x="457105" y="1905252"/>
                    <a:pt x="446794" y="1928891"/>
                    <a:pt x="436484" y="195253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Полилиния: фигура 123">
              <a:extLst>
                <a:ext uri="{FF2B5EF4-FFF2-40B4-BE49-F238E27FC236}">
                  <a16:creationId xmlns:a16="http://schemas.microsoft.com/office/drawing/2014/main" id="{BC7F8038-0438-4961-BDA2-427BCEFE00D4}"/>
                </a:ext>
              </a:extLst>
            </p:cNvPr>
            <p:cNvSpPr/>
            <p:nvPr/>
          </p:nvSpPr>
          <p:spPr>
            <a:xfrm>
              <a:off x="241426" y="1423681"/>
              <a:ext cx="811794" cy="418357"/>
            </a:xfrm>
            <a:custGeom>
              <a:avLst/>
              <a:gdLst>
                <a:gd name="connsiteX0" fmla="*/ 0 w 811794"/>
                <a:gd name="connsiteY0" fmla="*/ 320620 h 418357"/>
                <a:gd name="connsiteX1" fmla="*/ 66392 w 811794"/>
                <a:gd name="connsiteY1" fmla="*/ 414172 h 418357"/>
                <a:gd name="connsiteX2" fmla="*/ 126748 w 811794"/>
                <a:gd name="connsiteY2" fmla="*/ 402101 h 418357"/>
                <a:gd name="connsiteX3" fmla="*/ 220301 w 811794"/>
                <a:gd name="connsiteY3" fmla="*/ 402101 h 418357"/>
                <a:gd name="connsiteX4" fmla="*/ 262550 w 811794"/>
                <a:gd name="connsiteY4" fmla="*/ 380976 h 418357"/>
                <a:gd name="connsiteX5" fmla="*/ 262550 w 811794"/>
                <a:gd name="connsiteY5" fmla="*/ 341745 h 418357"/>
                <a:gd name="connsiteX6" fmla="*/ 292728 w 811794"/>
                <a:gd name="connsiteY6" fmla="*/ 302513 h 418357"/>
                <a:gd name="connsiteX7" fmla="*/ 298764 w 811794"/>
                <a:gd name="connsiteY7" fmla="*/ 281388 h 418357"/>
                <a:gd name="connsiteX8" fmla="*/ 389299 w 811794"/>
                <a:gd name="connsiteY8" fmla="*/ 239139 h 418357"/>
                <a:gd name="connsiteX9" fmla="*/ 458709 w 811794"/>
                <a:gd name="connsiteY9" fmla="*/ 218014 h 418357"/>
                <a:gd name="connsiteX10" fmla="*/ 534154 w 811794"/>
                <a:gd name="connsiteY10" fmla="*/ 178782 h 418357"/>
                <a:gd name="connsiteX11" fmla="*/ 561315 w 811794"/>
                <a:gd name="connsiteY11" fmla="*/ 151622 h 418357"/>
                <a:gd name="connsiteX12" fmla="*/ 600546 w 811794"/>
                <a:gd name="connsiteY12" fmla="*/ 121444 h 418357"/>
                <a:gd name="connsiteX13" fmla="*/ 642796 w 811794"/>
                <a:gd name="connsiteY13" fmla="*/ 73159 h 418357"/>
                <a:gd name="connsiteX14" fmla="*/ 718241 w 811794"/>
                <a:gd name="connsiteY14" fmla="*/ 15820 h 418357"/>
                <a:gd name="connsiteX15" fmla="*/ 739366 w 811794"/>
                <a:gd name="connsiteY15" fmla="*/ 731 h 418357"/>
                <a:gd name="connsiteX16" fmla="*/ 811794 w 811794"/>
                <a:gd name="connsiteY16" fmla="*/ 3749 h 41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11794" h="418357">
                  <a:moveTo>
                    <a:pt x="0" y="320620"/>
                  </a:moveTo>
                  <a:cubicBezTo>
                    <a:pt x="22633" y="360606"/>
                    <a:pt x="45267" y="400592"/>
                    <a:pt x="66392" y="414172"/>
                  </a:cubicBezTo>
                  <a:cubicBezTo>
                    <a:pt x="87517" y="427752"/>
                    <a:pt x="101097" y="404113"/>
                    <a:pt x="126748" y="402101"/>
                  </a:cubicBezTo>
                  <a:cubicBezTo>
                    <a:pt x="152399" y="400089"/>
                    <a:pt x="197667" y="405622"/>
                    <a:pt x="220301" y="402101"/>
                  </a:cubicBezTo>
                  <a:cubicBezTo>
                    <a:pt x="242935" y="398580"/>
                    <a:pt x="255509" y="391035"/>
                    <a:pt x="262550" y="380976"/>
                  </a:cubicBezTo>
                  <a:cubicBezTo>
                    <a:pt x="269591" y="370917"/>
                    <a:pt x="257520" y="354822"/>
                    <a:pt x="262550" y="341745"/>
                  </a:cubicBezTo>
                  <a:cubicBezTo>
                    <a:pt x="267580" y="328668"/>
                    <a:pt x="286692" y="312572"/>
                    <a:pt x="292728" y="302513"/>
                  </a:cubicBezTo>
                  <a:cubicBezTo>
                    <a:pt x="298764" y="292454"/>
                    <a:pt x="282669" y="291950"/>
                    <a:pt x="298764" y="281388"/>
                  </a:cubicBezTo>
                  <a:cubicBezTo>
                    <a:pt x="314859" y="270826"/>
                    <a:pt x="362642" y="249701"/>
                    <a:pt x="389299" y="239139"/>
                  </a:cubicBezTo>
                  <a:cubicBezTo>
                    <a:pt x="415956" y="228577"/>
                    <a:pt x="434567" y="228073"/>
                    <a:pt x="458709" y="218014"/>
                  </a:cubicBezTo>
                  <a:cubicBezTo>
                    <a:pt x="482852" y="207954"/>
                    <a:pt x="517053" y="189847"/>
                    <a:pt x="534154" y="178782"/>
                  </a:cubicBezTo>
                  <a:cubicBezTo>
                    <a:pt x="551255" y="167717"/>
                    <a:pt x="550250" y="161178"/>
                    <a:pt x="561315" y="151622"/>
                  </a:cubicBezTo>
                  <a:cubicBezTo>
                    <a:pt x="572380" y="142066"/>
                    <a:pt x="586966" y="134521"/>
                    <a:pt x="600546" y="121444"/>
                  </a:cubicBezTo>
                  <a:cubicBezTo>
                    <a:pt x="614126" y="108367"/>
                    <a:pt x="623180" y="90763"/>
                    <a:pt x="642796" y="73159"/>
                  </a:cubicBezTo>
                  <a:cubicBezTo>
                    <a:pt x="662412" y="55555"/>
                    <a:pt x="702146" y="27891"/>
                    <a:pt x="718241" y="15820"/>
                  </a:cubicBezTo>
                  <a:cubicBezTo>
                    <a:pt x="734336" y="3749"/>
                    <a:pt x="723774" y="2743"/>
                    <a:pt x="739366" y="731"/>
                  </a:cubicBezTo>
                  <a:cubicBezTo>
                    <a:pt x="754958" y="-1281"/>
                    <a:pt x="783376" y="1234"/>
                    <a:pt x="811794" y="3749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Полилиния: фигура 124">
              <a:extLst>
                <a:ext uri="{FF2B5EF4-FFF2-40B4-BE49-F238E27FC236}">
                  <a16:creationId xmlns:a16="http://schemas.microsoft.com/office/drawing/2014/main" id="{045987D7-7CD9-43B6-89D4-CBEF4AEEFDFD}"/>
                </a:ext>
              </a:extLst>
            </p:cNvPr>
            <p:cNvSpPr/>
            <p:nvPr/>
          </p:nvSpPr>
          <p:spPr>
            <a:xfrm>
              <a:off x="585457" y="1306717"/>
              <a:ext cx="404389" cy="101637"/>
            </a:xfrm>
            <a:custGeom>
              <a:avLst/>
              <a:gdLst>
                <a:gd name="connsiteX0" fmla="*/ 0 w 404389"/>
                <a:gd name="connsiteY0" fmla="*/ 0 h 101637"/>
                <a:gd name="connsiteX1" fmla="*/ 39232 w 404389"/>
                <a:gd name="connsiteY1" fmla="*/ 48285 h 101637"/>
                <a:gd name="connsiteX2" fmla="*/ 99589 w 404389"/>
                <a:gd name="connsiteY2" fmla="*/ 48285 h 101637"/>
                <a:gd name="connsiteX3" fmla="*/ 190123 w 404389"/>
                <a:gd name="connsiteY3" fmla="*/ 63374 h 101637"/>
                <a:gd name="connsiteX4" fmla="*/ 250480 w 404389"/>
                <a:gd name="connsiteY4" fmla="*/ 75445 h 101637"/>
                <a:gd name="connsiteX5" fmla="*/ 334979 w 404389"/>
                <a:gd name="connsiteY5" fmla="*/ 90534 h 101637"/>
                <a:gd name="connsiteX6" fmla="*/ 368175 w 404389"/>
                <a:gd name="connsiteY6" fmla="*/ 93552 h 101637"/>
                <a:gd name="connsiteX7" fmla="*/ 377228 w 404389"/>
                <a:gd name="connsiteY7" fmla="*/ 99588 h 101637"/>
                <a:gd name="connsiteX8" fmla="*/ 404389 w 404389"/>
                <a:gd name="connsiteY8" fmla="*/ 54321 h 10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389" h="101637">
                  <a:moveTo>
                    <a:pt x="0" y="0"/>
                  </a:moveTo>
                  <a:cubicBezTo>
                    <a:pt x="11317" y="20119"/>
                    <a:pt x="22634" y="40238"/>
                    <a:pt x="39232" y="48285"/>
                  </a:cubicBezTo>
                  <a:cubicBezTo>
                    <a:pt x="55830" y="56332"/>
                    <a:pt x="74441" y="45770"/>
                    <a:pt x="99589" y="48285"/>
                  </a:cubicBezTo>
                  <a:cubicBezTo>
                    <a:pt x="124738" y="50800"/>
                    <a:pt x="164975" y="58847"/>
                    <a:pt x="190123" y="63374"/>
                  </a:cubicBezTo>
                  <a:cubicBezTo>
                    <a:pt x="215271" y="67901"/>
                    <a:pt x="250480" y="75445"/>
                    <a:pt x="250480" y="75445"/>
                  </a:cubicBezTo>
                  <a:lnTo>
                    <a:pt x="334979" y="90534"/>
                  </a:lnTo>
                  <a:cubicBezTo>
                    <a:pt x="354595" y="93552"/>
                    <a:pt x="361134" y="92043"/>
                    <a:pt x="368175" y="93552"/>
                  </a:cubicBezTo>
                  <a:cubicBezTo>
                    <a:pt x="375217" y="95061"/>
                    <a:pt x="371192" y="106127"/>
                    <a:pt x="377228" y="99588"/>
                  </a:cubicBezTo>
                  <a:cubicBezTo>
                    <a:pt x="383264" y="93050"/>
                    <a:pt x="393826" y="73685"/>
                    <a:pt x="404389" y="5432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Полилиния: фигура 125">
              <a:extLst>
                <a:ext uri="{FF2B5EF4-FFF2-40B4-BE49-F238E27FC236}">
                  <a16:creationId xmlns:a16="http://schemas.microsoft.com/office/drawing/2014/main" id="{9DCE589C-0C01-4D7D-9DDD-FAB8E1500CDD}"/>
                </a:ext>
              </a:extLst>
            </p:cNvPr>
            <p:cNvSpPr/>
            <p:nvPr/>
          </p:nvSpPr>
          <p:spPr>
            <a:xfrm>
              <a:off x="2785450" y="3244158"/>
              <a:ext cx="1216181" cy="1904245"/>
            </a:xfrm>
            <a:custGeom>
              <a:avLst/>
              <a:gdLst>
                <a:gd name="connsiteX0" fmla="*/ 0 w 1173932"/>
                <a:gd name="connsiteY0" fmla="*/ 0 h 1810693"/>
                <a:gd name="connsiteX1" fmla="*/ 60356 w 1173932"/>
                <a:gd name="connsiteY1" fmla="*/ 57339 h 1810693"/>
                <a:gd name="connsiteX2" fmla="*/ 120712 w 1173932"/>
                <a:gd name="connsiteY2" fmla="*/ 162963 h 1810693"/>
                <a:gd name="connsiteX3" fmla="*/ 199176 w 1173932"/>
                <a:gd name="connsiteY3" fmla="*/ 220301 h 1810693"/>
                <a:gd name="connsiteX4" fmla="*/ 250479 w 1173932"/>
                <a:gd name="connsiteY4" fmla="*/ 247462 h 1810693"/>
                <a:gd name="connsiteX5" fmla="*/ 328942 w 1173932"/>
                <a:gd name="connsiteY5" fmla="*/ 362139 h 1810693"/>
                <a:gd name="connsiteX6" fmla="*/ 407405 w 1173932"/>
                <a:gd name="connsiteY6" fmla="*/ 431549 h 1810693"/>
                <a:gd name="connsiteX7" fmla="*/ 467762 w 1173932"/>
                <a:gd name="connsiteY7" fmla="*/ 482852 h 1810693"/>
                <a:gd name="connsiteX8" fmla="*/ 513029 w 1173932"/>
                <a:gd name="connsiteY8" fmla="*/ 546226 h 1810693"/>
                <a:gd name="connsiteX9" fmla="*/ 606582 w 1173932"/>
                <a:gd name="connsiteY9" fmla="*/ 760492 h 1810693"/>
                <a:gd name="connsiteX10" fmla="*/ 679009 w 1173932"/>
                <a:gd name="connsiteY10" fmla="*/ 863097 h 1810693"/>
                <a:gd name="connsiteX11" fmla="*/ 787651 w 1173932"/>
                <a:gd name="connsiteY11" fmla="*/ 923454 h 1810693"/>
                <a:gd name="connsiteX12" fmla="*/ 854043 w 1173932"/>
                <a:gd name="connsiteY12" fmla="*/ 947596 h 1810693"/>
                <a:gd name="connsiteX13" fmla="*/ 890257 w 1173932"/>
                <a:gd name="connsiteY13" fmla="*/ 1059256 h 1810693"/>
                <a:gd name="connsiteX14" fmla="*/ 884221 w 1173932"/>
                <a:gd name="connsiteY14" fmla="*/ 1095470 h 1810693"/>
                <a:gd name="connsiteX15" fmla="*/ 962685 w 1173932"/>
                <a:gd name="connsiteY15" fmla="*/ 1267486 h 1810693"/>
                <a:gd name="connsiteX16" fmla="*/ 992863 w 1173932"/>
                <a:gd name="connsiteY16" fmla="*/ 1324824 h 1810693"/>
                <a:gd name="connsiteX17" fmla="*/ 1032095 w 1173932"/>
                <a:gd name="connsiteY17" fmla="*/ 1424412 h 1810693"/>
                <a:gd name="connsiteX18" fmla="*/ 1047184 w 1173932"/>
                <a:gd name="connsiteY18" fmla="*/ 1490804 h 1810693"/>
                <a:gd name="connsiteX19" fmla="*/ 1041148 w 1173932"/>
                <a:gd name="connsiteY19" fmla="*/ 1554179 h 1810693"/>
                <a:gd name="connsiteX20" fmla="*/ 1125647 w 1173932"/>
                <a:gd name="connsiteY20" fmla="*/ 1705070 h 1810693"/>
                <a:gd name="connsiteX21" fmla="*/ 1173932 w 1173932"/>
                <a:gd name="connsiteY21" fmla="*/ 1810693 h 1810693"/>
                <a:gd name="connsiteX0" fmla="*/ 0 w 1216181"/>
                <a:gd name="connsiteY0" fmla="*/ 0 h 1904245"/>
                <a:gd name="connsiteX1" fmla="*/ 60356 w 1216181"/>
                <a:gd name="connsiteY1" fmla="*/ 57339 h 1904245"/>
                <a:gd name="connsiteX2" fmla="*/ 120712 w 1216181"/>
                <a:gd name="connsiteY2" fmla="*/ 162963 h 1904245"/>
                <a:gd name="connsiteX3" fmla="*/ 199176 w 1216181"/>
                <a:gd name="connsiteY3" fmla="*/ 220301 h 1904245"/>
                <a:gd name="connsiteX4" fmla="*/ 250479 w 1216181"/>
                <a:gd name="connsiteY4" fmla="*/ 247462 h 1904245"/>
                <a:gd name="connsiteX5" fmla="*/ 328942 w 1216181"/>
                <a:gd name="connsiteY5" fmla="*/ 362139 h 1904245"/>
                <a:gd name="connsiteX6" fmla="*/ 407405 w 1216181"/>
                <a:gd name="connsiteY6" fmla="*/ 431549 h 1904245"/>
                <a:gd name="connsiteX7" fmla="*/ 467762 w 1216181"/>
                <a:gd name="connsiteY7" fmla="*/ 482852 h 1904245"/>
                <a:gd name="connsiteX8" fmla="*/ 513029 w 1216181"/>
                <a:gd name="connsiteY8" fmla="*/ 546226 h 1904245"/>
                <a:gd name="connsiteX9" fmla="*/ 606582 w 1216181"/>
                <a:gd name="connsiteY9" fmla="*/ 760492 h 1904245"/>
                <a:gd name="connsiteX10" fmla="*/ 679009 w 1216181"/>
                <a:gd name="connsiteY10" fmla="*/ 863097 h 1904245"/>
                <a:gd name="connsiteX11" fmla="*/ 787651 w 1216181"/>
                <a:gd name="connsiteY11" fmla="*/ 923454 h 1904245"/>
                <a:gd name="connsiteX12" fmla="*/ 854043 w 1216181"/>
                <a:gd name="connsiteY12" fmla="*/ 947596 h 1904245"/>
                <a:gd name="connsiteX13" fmla="*/ 890257 w 1216181"/>
                <a:gd name="connsiteY13" fmla="*/ 1059256 h 1904245"/>
                <a:gd name="connsiteX14" fmla="*/ 884221 w 1216181"/>
                <a:gd name="connsiteY14" fmla="*/ 1095470 h 1904245"/>
                <a:gd name="connsiteX15" fmla="*/ 962685 w 1216181"/>
                <a:gd name="connsiteY15" fmla="*/ 1267486 h 1904245"/>
                <a:gd name="connsiteX16" fmla="*/ 992863 w 1216181"/>
                <a:gd name="connsiteY16" fmla="*/ 1324824 h 1904245"/>
                <a:gd name="connsiteX17" fmla="*/ 1032095 w 1216181"/>
                <a:gd name="connsiteY17" fmla="*/ 1424412 h 1904245"/>
                <a:gd name="connsiteX18" fmla="*/ 1047184 w 1216181"/>
                <a:gd name="connsiteY18" fmla="*/ 1490804 h 1904245"/>
                <a:gd name="connsiteX19" fmla="*/ 1041148 w 1216181"/>
                <a:gd name="connsiteY19" fmla="*/ 1554179 h 1904245"/>
                <a:gd name="connsiteX20" fmla="*/ 1125647 w 1216181"/>
                <a:gd name="connsiteY20" fmla="*/ 1705070 h 1904245"/>
                <a:gd name="connsiteX21" fmla="*/ 1216181 w 1216181"/>
                <a:gd name="connsiteY21" fmla="*/ 1904245 h 190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6181" h="1904245">
                  <a:moveTo>
                    <a:pt x="0" y="0"/>
                  </a:moveTo>
                  <a:cubicBezTo>
                    <a:pt x="20118" y="15089"/>
                    <a:pt x="40237" y="30179"/>
                    <a:pt x="60356" y="57339"/>
                  </a:cubicBezTo>
                  <a:cubicBezTo>
                    <a:pt x="80475" y="84499"/>
                    <a:pt x="97575" y="135803"/>
                    <a:pt x="120712" y="162963"/>
                  </a:cubicBezTo>
                  <a:cubicBezTo>
                    <a:pt x="143849" y="190123"/>
                    <a:pt x="177548" y="206218"/>
                    <a:pt x="199176" y="220301"/>
                  </a:cubicBezTo>
                  <a:cubicBezTo>
                    <a:pt x="220804" y="234384"/>
                    <a:pt x="228851" y="223822"/>
                    <a:pt x="250479" y="247462"/>
                  </a:cubicBezTo>
                  <a:cubicBezTo>
                    <a:pt x="272107" y="271102"/>
                    <a:pt x="302788" y="331458"/>
                    <a:pt x="328942" y="362139"/>
                  </a:cubicBezTo>
                  <a:cubicBezTo>
                    <a:pt x="355096" y="392820"/>
                    <a:pt x="384268" y="411430"/>
                    <a:pt x="407405" y="431549"/>
                  </a:cubicBezTo>
                  <a:cubicBezTo>
                    <a:pt x="430542" y="451668"/>
                    <a:pt x="450158" y="463739"/>
                    <a:pt x="467762" y="482852"/>
                  </a:cubicBezTo>
                  <a:cubicBezTo>
                    <a:pt x="485366" y="501965"/>
                    <a:pt x="489892" y="499953"/>
                    <a:pt x="513029" y="546226"/>
                  </a:cubicBezTo>
                  <a:cubicBezTo>
                    <a:pt x="536166" y="592499"/>
                    <a:pt x="578919" y="707680"/>
                    <a:pt x="606582" y="760492"/>
                  </a:cubicBezTo>
                  <a:cubicBezTo>
                    <a:pt x="634245" y="813304"/>
                    <a:pt x="648831" y="835937"/>
                    <a:pt x="679009" y="863097"/>
                  </a:cubicBezTo>
                  <a:cubicBezTo>
                    <a:pt x="709187" y="890257"/>
                    <a:pt x="758479" y="909371"/>
                    <a:pt x="787651" y="923454"/>
                  </a:cubicBezTo>
                  <a:cubicBezTo>
                    <a:pt x="816823" y="937537"/>
                    <a:pt x="836942" y="924962"/>
                    <a:pt x="854043" y="947596"/>
                  </a:cubicBezTo>
                  <a:cubicBezTo>
                    <a:pt x="871144" y="970230"/>
                    <a:pt x="885227" y="1034610"/>
                    <a:pt x="890257" y="1059256"/>
                  </a:cubicBezTo>
                  <a:cubicBezTo>
                    <a:pt x="895287" y="1083902"/>
                    <a:pt x="872150" y="1060765"/>
                    <a:pt x="884221" y="1095470"/>
                  </a:cubicBezTo>
                  <a:cubicBezTo>
                    <a:pt x="896292" y="1130175"/>
                    <a:pt x="944578" y="1229260"/>
                    <a:pt x="962685" y="1267486"/>
                  </a:cubicBezTo>
                  <a:cubicBezTo>
                    <a:pt x="980792" y="1305712"/>
                    <a:pt x="981295" y="1298670"/>
                    <a:pt x="992863" y="1324824"/>
                  </a:cubicBezTo>
                  <a:cubicBezTo>
                    <a:pt x="1004431" y="1350978"/>
                    <a:pt x="1023042" y="1396749"/>
                    <a:pt x="1032095" y="1424412"/>
                  </a:cubicBezTo>
                  <a:cubicBezTo>
                    <a:pt x="1041148" y="1452075"/>
                    <a:pt x="1045675" y="1469176"/>
                    <a:pt x="1047184" y="1490804"/>
                  </a:cubicBezTo>
                  <a:cubicBezTo>
                    <a:pt x="1048693" y="1512432"/>
                    <a:pt x="1028071" y="1518468"/>
                    <a:pt x="1041148" y="1554179"/>
                  </a:cubicBezTo>
                  <a:cubicBezTo>
                    <a:pt x="1054225" y="1589890"/>
                    <a:pt x="1096475" y="1646726"/>
                    <a:pt x="1125647" y="1705070"/>
                  </a:cubicBezTo>
                  <a:cubicBezTo>
                    <a:pt x="1154819" y="1763414"/>
                    <a:pt x="1201595" y="1874067"/>
                    <a:pt x="1216181" y="1904245"/>
                  </a:cubicBezTo>
                </a:path>
              </a:pathLst>
            </a:custGeom>
            <a:noFill/>
            <a:ln w="15875">
              <a:gradFill>
                <a:gsLst>
                  <a:gs pos="0">
                    <a:srgbClr val="A6A6A6"/>
                  </a:gs>
                  <a:gs pos="100000">
                    <a:srgbClr val="A6A6A6">
                      <a:alpha val="21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Полилиния: фигура 126">
              <a:extLst>
                <a:ext uri="{FF2B5EF4-FFF2-40B4-BE49-F238E27FC236}">
                  <a16:creationId xmlns:a16="http://schemas.microsoft.com/office/drawing/2014/main" id="{BE51E301-4DB3-4E0B-B6E0-3E30D5BE33B1}"/>
                </a:ext>
              </a:extLst>
            </p:cNvPr>
            <p:cNvSpPr/>
            <p:nvPr/>
          </p:nvSpPr>
          <p:spPr>
            <a:xfrm>
              <a:off x="3150606" y="4703988"/>
              <a:ext cx="1692998" cy="70448"/>
            </a:xfrm>
            <a:custGeom>
              <a:avLst/>
              <a:gdLst>
                <a:gd name="connsiteX0" fmla="*/ 0 w 1692998"/>
                <a:gd name="connsiteY0" fmla="*/ 12867 h 70448"/>
                <a:gd name="connsiteX1" fmla="*/ 96570 w 1692998"/>
                <a:gd name="connsiteY1" fmla="*/ 27957 h 70448"/>
                <a:gd name="connsiteX2" fmla="*/ 147873 w 1692998"/>
                <a:gd name="connsiteY2" fmla="*/ 24939 h 70448"/>
                <a:gd name="connsiteX3" fmla="*/ 214265 w 1692998"/>
                <a:gd name="connsiteY3" fmla="*/ 18903 h 70448"/>
                <a:gd name="connsiteX4" fmla="*/ 232372 w 1692998"/>
                <a:gd name="connsiteY4" fmla="*/ 9850 h 70448"/>
                <a:gd name="connsiteX5" fmla="*/ 316871 w 1692998"/>
                <a:gd name="connsiteY5" fmla="*/ 30974 h 70448"/>
                <a:gd name="connsiteX6" fmla="*/ 380245 w 1692998"/>
                <a:gd name="connsiteY6" fmla="*/ 30974 h 70448"/>
                <a:gd name="connsiteX7" fmla="*/ 461727 w 1692998"/>
                <a:gd name="connsiteY7" fmla="*/ 40028 h 70448"/>
                <a:gd name="connsiteX8" fmla="*/ 519065 w 1692998"/>
                <a:gd name="connsiteY8" fmla="*/ 33992 h 70448"/>
                <a:gd name="connsiteX9" fmla="*/ 597529 w 1692998"/>
                <a:gd name="connsiteY9" fmla="*/ 46063 h 70448"/>
                <a:gd name="connsiteX10" fmla="*/ 672974 w 1692998"/>
                <a:gd name="connsiteY10" fmla="*/ 52099 h 70448"/>
                <a:gd name="connsiteX11" fmla="*/ 721259 w 1692998"/>
                <a:gd name="connsiteY11" fmla="*/ 58135 h 70448"/>
                <a:gd name="connsiteX12" fmla="*/ 844990 w 1692998"/>
                <a:gd name="connsiteY12" fmla="*/ 70206 h 70448"/>
                <a:gd name="connsiteX13" fmla="*/ 887240 w 1692998"/>
                <a:gd name="connsiteY13" fmla="*/ 46063 h 70448"/>
                <a:gd name="connsiteX14" fmla="*/ 965703 w 1692998"/>
                <a:gd name="connsiteY14" fmla="*/ 9850 h 70448"/>
                <a:gd name="connsiteX15" fmla="*/ 1146772 w 1692998"/>
                <a:gd name="connsiteY15" fmla="*/ 18903 h 70448"/>
                <a:gd name="connsiteX16" fmla="*/ 1213164 w 1692998"/>
                <a:gd name="connsiteY16" fmla="*/ 15885 h 70448"/>
                <a:gd name="connsiteX17" fmla="*/ 1324824 w 1692998"/>
                <a:gd name="connsiteY17" fmla="*/ 24939 h 70448"/>
                <a:gd name="connsiteX18" fmla="*/ 1409323 w 1692998"/>
                <a:gd name="connsiteY18" fmla="*/ 9850 h 70448"/>
                <a:gd name="connsiteX19" fmla="*/ 1466661 w 1692998"/>
                <a:gd name="connsiteY19" fmla="*/ 796 h 70448"/>
                <a:gd name="connsiteX20" fmla="*/ 1536071 w 1692998"/>
                <a:gd name="connsiteY20" fmla="*/ 796 h 70448"/>
                <a:gd name="connsiteX21" fmla="*/ 1599445 w 1692998"/>
                <a:gd name="connsiteY21" fmla="*/ 3814 h 70448"/>
                <a:gd name="connsiteX22" fmla="*/ 1671873 w 1692998"/>
                <a:gd name="connsiteY22" fmla="*/ 9850 h 70448"/>
                <a:gd name="connsiteX23" fmla="*/ 1692998 w 1692998"/>
                <a:gd name="connsiteY23" fmla="*/ 12867 h 7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92998" h="70448">
                  <a:moveTo>
                    <a:pt x="0" y="12867"/>
                  </a:moveTo>
                  <a:cubicBezTo>
                    <a:pt x="35962" y="19406"/>
                    <a:pt x="71925" y="25945"/>
                    <a:pt x="96570" y="27957"/>
                  </a:cubicBezTo>
                  <a:cubicBezTo>
                    <a:pt x="121215" y="29969"/>
                    <a:pt x="128257" y="26448"/>
                    <a:pt x="147873" y="24939"/>
                  </a:cubicBezTo>
                  <a:cubicBezTo>
                    <a:pt x="167489" y="23430"/>
                    <a:pt x="200182" y="21418"/>
                    <a:pt x="214265" y="18903"/>
                  </a:cubicBezTo>
                  <a:cubicBezTo>
                    <a:pt x="228348" y="16388"/>
                    <a:pt x="215271" y="7838"/>
                    <a:pt x="232372" y="9850"/>
                  </a:cubicBezTo>
                  <a:cubicBezTo>
                    <a:pt x="249473" y="11862"/>
                    <a:pt x="292226" y="27453"/>
                    <a:pt x="316871" y="30974"/>
                  </a:cubicBezTo>
                  <a:cubicBezTo>
                    <a:pt x="341516" y="34495"/>
                    <a:pt x="356102" y="29465"/>
                    <a:pt x="380245" y="30974"/>
                  </a:cubicBezTo>
                  <a:cubicBezTo>
                    <a:pt x="404388" y="32483"/>
                    <a:pt x="438590" y="39525"/>
                    <a:pt x="461727" y="40028"/>
                  </a:cubicBezTo>
                  <a:cubicBezTo>
                    <a:pt x="484864" y="40531"/>
                    <a:pt x="496431" y="32986"/>
                    <a:pt x="519065" y="33992"/>
                  </a:cubicBezTo>
                  <a:cubicBezTo>
                    <a:pt x="541699" y="34998"/>
                    <a:pt x="571878" y="43045"/>
                    <a:pt x="597529" y="46063"/>
                  </a:cubicBezTo>
                  <a:cubicBezTo>
                    <a:pt x="623181" y="49081"/>
                    <a:pt x="652352" y="50087"/>
                    <a:pt x="672974" y="52099"/>
                  </a:cubicBezTo>
                  <a:cubicBezTo>
                    <a:pt x="693596" y="54111"/>
                    <a:pt x="721259" y="58135"/>
                    <a:pt x="721259" y="58135"/>
                  </a:cubicBezTo>
                  <a:cubicBezTo>
                    <a:pt x="749928" y="61153"/>
                    <a:pt x="817327" y="72218"/>
                    <a:pt x="844990" y="70206"/>
                  </a:cubicBezTo>
                  <a:cubicBezTo>
                    <a:pt x="872654" y="68194"/>
                    <a:pt x="867121" y="56122"/>
                    <a:pt x="887240" y="46063"/>
                  </a:cubicBezTo>
                  <a:cubicBezTo>
                    <a:pt x="907359" y="36004"/>
                    <a:pt x="922448" y="14377"/>
                    <a:pt x="965703" y="9850"/>
                  </a:cubicBezTo>
                  <a:cubicBezTo>
                    <a:pt x="1008958" y="5323"/>
                    <a:pt x="1105529" y="17897"/>
                    <a:pt x="1146772" y="18903"/>
                  </a:cubicBezTo>
                  <a:cubicBezTo>
                    <a:pt x="1188015" y="19909"/>
                    <a:pt x="1183489" y="14879"/>
                    <a:pt x="1213164" y="15885"/>
                  </a:cubicBezTo>
                  <a:cubicBezTo>
                    <a:pt x="1242839" y="16891"/>
                    <a:pt x="1292131" y="25945"/>
                    <a:pt x="1324824" y="24939"/>
                  </a:cubicBezTo>
                  <a:cubicBezTo>
                    <a:pt x="1357517" y="23933"/>
                    <a:pt x="1385684" y="13874"/>
                    <a:pt x="1409323" y="9850"/>
                  </a:cubicBezTo>
                  <a:cubicBezTo>
                    <a:pt x="1432962" y="5826"/>
                    <a:pt x="1445536" y="2305"/>
                    <a:pt x="1466661" y="796"/>
                  </a:cubicBezTo>
                  <a:cubicBezTo>
                    <a:pt x="1487786" y="-713"/>
                    <a:pt x="1513940" y="293"/>
                    <a:pt x="1536071" y="796"/>
                  </a:cubicBezTo>
                  <a:cubicBezTo>
                    <a:pt x="1558202" y="1299"/>
                    <a:pt x="1576811" y="2305"/>
                    <a:pt x="1599445" y="3814"/>
                  </a:cubicBezTo>
                  <a:cubicBezTo>
                    <a:pt x="1622079" y="5323"/>
                    <a:pt x="1656281" y="8341"/>
                    <a:pt x="1671873" y="9850"/>
                  </a:cubicBezTo>
                  <a:cubicBezTo>
                    <a:pt x="1687465" y="11359"/>
                    <a:pt x="1689477" y="12364"/>
                    <a:pt x="1692998" y="12867"/>
                  </a:cubicBezTo>
                </a:path>
              </a:pathLst>
            </a:custGeom>
            <a:no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Полилиния: фигура 127">
              <a:extLst>
                <a:ext uri="{FF2B5EF4-FFF2-40B4-BE49-F238E27FC236}">
                  <a16:creationId xmlns:a16="http://schemas.microsoft.com/office/drawing/2014/main" id="{D193F472-B6AC-462E-9FBE-5FFB064D2974}"/>
                </a:ext>
              </a:extLst>
            </p:cNvPr>
            <p:cNvSpPr/>
            <p:nvPr/>
          </p:nvSpPr>
          <p:spPr>
            <a:xfrm>
              <a:off x="4747034" y="3980507"/>
              <a:ext cx="780162" cy="1173933"/>
            </a:xfrm>
            <a:custGeom>
              <a:avLst/>
              <a:gdLst>
                <a:gd name="connsiteX0" fmla="*/ 0 w 780162"/>
                <a:gd name="connsiteY0" fmla="*/ 1173933 h 1173933"/>
                <a:gd name="connsiteX1" fmla="*/ 18107 w 780162"/>
                <a:gd name="connsiteY1" fmla="*/ 1101505 h 1173933"/>
                <a:gd name="connsiteX2" fmla="*/ 36214 w 780162"/>
                <a:gd name="connsiteY2" fmla="*/ 1001917 h 1173933"/>
                <a:gd name="connsiteX3" fmla="*/ 48285 w 780162"/>
                <a:gd name="connsiteY3" fmla="*/ 899311 h 1173933"/>
                <a:gd name="connsiteX4" fmla="*/ 63374 w 780162"/>
                <a:gd name="connsiteY4" fmla="*/ 838954 h 1173933"/>
                <a:gd name="connsiteX5" fmla="*/ 78463 w 780162"/>
                <a:gd name="connsiteY5" fmla="*/ 796705 h 1173933"/>
                <a:gd name="connsiteX6" fmla="*/ 72427 w 780162"/>
                <a:gd name="connsiteY6" fmla="*/ 769544 h 1173933"/>
                <a:gd name="connsiteX7" fmla="*/ 84499 w 780162"/>
                <a:gd name="connsiteY7" fmla="*/ 742384 h 1173933"/>
                <a:gd name="connsiteX8" fmla="*/ 90534 w 780162"/>
                <a:gd name="connsiteY8" fmla="*/ 694099 h 1173933"/>
                <a:gd name="connsiteX9" fmla="*/ 120713 w 780162"/>
                <a:gd name="connsiteY9" fmla="*/ 663921 h 1173933"/>
                <a:gd name="connsiteX10" fmla="*/ 168998 w 780162"/>
                <a:gd name="connsiteY10" fmla="*/ 648832 h 1173933"/>
                <a:gd name="connsiteX11" fmla="*/ 187105 w 780162"/>
                <a:gd name="connsiteY11" fmla="*/ 609600 h 1173933"/>
                <a:gd name="connsiteX12" fmla="*/ 241425 w 780162"/>
                <a:gd name="connsiteY12" fmla="*/ 588475 h 1173933"/>
                <a:gd name="connsiteX13" fmla="*/ 283675 w 780162"/>
                <a:gd name="connsiteY13" fmla="*/ 594511 h 1173933"/>
                <a:gd name="connsiteX14" fmla="*/ 316871 w 780162"/>
                <a:gd name="connsiteY14" fmla="*/ 555279 h 1173933"/>
                <a:gd name="connsiteX15" fmla="*/ 383263 w 780162"/>
                <a:gd name="connsiteY15" fmla="*/ 458709 h 1173933"/>
                <a:gd name="connsiteX16" fmla="*/ 446637 w 780162"/>
                <a:gd name="connsiteY16" fmla="*/ 455691 h 1173933"/>
                <a:gd name="connsiteX17" fmla="*/ 555279 w 780162"/>
                <a:gd name="connsiteY17" fmla="*/ 476816 h 1173933"/>
                <a:gd name="connsiteX18" fmla="*/ 609600 w 780162"/>
                <a:gd name="connsiteY18" fmla="*/ 482851 h 1173933"/>
                <a:gd name="connsiteX19" fmla="*/ 663920 w 780162"/>
                <a:gd name="connsiteY19" fmla="*/ 422495 h 1173933"/>
                <a:gd name="connsiteX20" fmla="*/ 688063 w 780162"/>
                <a:gd name="connsiteY20" fmla="*/ 337996 h 1173933"/>
                <a:gd name="connsiteX21" fmla="*/ 700134 w 780162"/>
                <a:gd name="connsiteY21" fmla="*/ 271604 h 1173933"/>
                <a:gd name="connsiteX22" fmla="*/ 751437 w 780162"/>
                <a:gd name="connsiteY22" fmla="*/ 214265 h 1173933"/>
                <a:gd name="connsiteX23" fmla="*/ 757473 w 780162"/>
                <a:gd name="connsiteY23" fmla="*/ 156927 h 1173933"/>
                <a:gd name="connsiteX24" fmla="*/ 778598 w 780162"/>
                <a:gd name="connsiteY24" fmla="*/ 102606 h 1173933"/>
                <a:gd name="connsiteX25" fmla="*/ 778598 w 780162"/>
                <a:gd name="connsiteY25" fmla="*/ 39232 h 1173933"/>
                <a:gd name="connsiteX26" fmla="*/ 778598 w 780162"/>
                <a:gd name="connsiteY26" fmla="*/ 30178 h 1173933"/>
                <a:gd name="connsiteX27" fmla="*/ 769544 w 780162"/>
                <a:gd name="connsiteY27" fmla="*/ 0 h 117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80162" h="1173933">
                  <a:moveTo>
                    <a:pt x="0" y="1173933"/>
                  </a:moveTo>
                  <a:cubicBezTo>
                    <a:pt x="6035" y="1152053"/>
                    <a:pt x="12071" y="1130174"/>
                    <a:pt x="18107" y="1101505"/>
                  </a:cubicBezTo>
                  <a:cubicBezTo>
                    <a:pt x="24143" y="1072836"/>
                    <a:pt x="31184" y="1035616"/>
                    <a:pt x="36214" y="1001917"/>
                  </a:cubicBezTo>
                  <a:cubicBezTo>
                    <a:pt x="41244" y="968218"/>
                    <a:pt x="43758" y="926471"/>
                    <a:pt x="48285" y="899311"/>
                  </a:cubicBezTo>
                  <a:cubicBezTo>
                    <a:pt x="52812" y="872151"/>
                    <a:pt x="58344" y="856055"/>
                    <a:pt x="63374" y="838954"/>
                  </a:cubicBezTo>
                  <a:cubicBezTo>
                    <a:pt x="68404" y="821853"/>
                    <a:pt x="76954" y="808273"/>
                    <a:pt x="78463" y="796705"/>
                  </a:cubicBezTo>
                  <a:cubicBezTo>
                    <a:pt x="79972" y="785137"/>
                    <a:pt x="71421" y="778597"/>
                    <a:pt x="72427" y="769544"/>
                  </a:cubicBezTo>
                  <a:cubicBezTo>
                    <a:pt x="73433" y="760491"/>
                    <a:pt x="81481" y="754958"/>
                    <a:pt x="84499" y="742384"/>
                  </a:cubicBezTo>
                  <a:cubicBezTo>
                    <a:pt x="87517" y="729810"/>
                    <a:pt x="84498" y="707176"/>
                    <a:pt x="90534" y="694099"/>
                  </a:cubicBezTo>
                  <a:cubicBezTo>
                    <a:pt x="96570" y="681022"/>
                    <a:pt x="107636" y="671465"/>
                    <a:pt x="120713" y="663921"/>
                  </a:cubicBezTo>
                  <a:cubicBezTo>
                    <a:pt x="133790" y="656377"/>
                    <a:pt x="157933" y="657885"/>
                    <a:pt x="168998" y="648832"/>
                  </a:cubicBezTo>
                  <a:cubicBezTo>
                    <a:pt x="180063" y="639779"/>
                    <a:pt x="175034" y="619659"/>
                    <a:pt x="187105" y="609600"/>
                  </a:cubicBezTo>
                  <a:cubicBezTo>
                    <a:pt x="199176" y="599541"/>
                    <a:pt x="225330" y="590990"/>
                    <a:pt x="241425" y="588475"/>
                  </a:cubicBezTo>
                  <a:cubicBezTo>
                    <a:pt x="257520" y="585960"/>
                    <a:pt x="271101" y="600044"/>
                    <a:pt x="283675" y="594511"/>
                  </a:cubicBezTo>
                  <a:cubicBezTo>
                    <a:pt x="296249" y="588978"/>
                    <a:pt x="300273" y="577913"/>
                    <a:pt x="316871" y="555279"/>
                  </a:cubicBezTo>
                  <a:cubicBezTo>
                    <a:pt x="333469" y="532645"/>
                    <a:pt x="361635" y="475307"/>
                    <a:pt x="383263" y="458709"/>
                  </a:cubicBezTo>
                  <a:cubicBezTo>
                    <a:pt x="404891" y="442111"/>
                    <a:pt x="417968" y="452673"/>
                    <a:pt x="446637" y="455691"/>
                  </a:cubicBezTo>
                  <a:cubicBezTo>
                    <a:pt x="475306" y="458709"/>
                    <a:pt x="528119" y="472289"/>
                    <a:pt x="555279" y="476816"/>
                  </a:cubicBezTo>
                  <a:cubicBezTo>
                    <a:pt x="582439" y="481343"/>
                    <a:pt x="591493" y="491904"/>
                    <a:pt x="609600" y="482851"/>
                  </a:cubicBezTo>
                  <a:cubicBezTo>
                    <a:pt x="627707" y="473798"/>
                    <a:pt x="650843" y="446638"/>
                    <a:pt x="663920" y="422495"/>
                  </a:cubicBezTo>
                  <a:cubicBezTo>
                    <a:pt x="676997" y="398352"/>
                    <a:pt x="682027" y="363144"/>
                    <a:pt x="688063" y="337996"/>
                  </a:cubicBezTo>
                  <a:cubicBezTo>
                    <a:pt x="694099" y="312848"/>
                    <a:pt x="689572" y="292226"/>
                    <a:pt x="700134" y="271604"/>
                  </a:cubicBezTo>
                  <a:cubicBezTo>
                    <a:pt x="710696" y="250982"/>
                    <a:pt x="741881" y="233378"/>
                    <a:pt x="751437" y="214265"/>
                  </a:cubicBezTo>
                  <a:cubicBezTo>
                    <a:pt x="760993" y="195152"/>
                    <a:pt x="752946" y="175537"/>
                    <a:pt x="757473" y="156927"/>
                  </a:cubicBezTo>
                  <a:cubicBezTo>
                    <a:pt x="762000" y="138317"/>
                    <a:pt x="775077" y="122222"/>
                    <a:pt x="778598" y="102606"/>
                  </a:cubicBezTo>
                  <a:cubicBezTo>
                    <a:pt x="782119" y="82990"/>
                    <a:pt x="778598" y="39232"/>
                    <a:pt x="778598" y="39232"/>
                  </a:cubicBezTo>
                  <a:cubicBezTo>
                    <a:pt x="778598" y="27161"/>
                    <a:pt x="780107" y="36717"/>
                    <a:pt x="778598" y="30178"/>
                  </a:cubicBezTo>
                  <a:cubicBezTo>
                    <a:pt x="777089" y="23639"/>
                    <a:pt x="773316" y="11819"/>
                    <a:pt x="769544" y="0"/>
                  </a:cubicBezTo>
                </a:path>
              </a:pathLst>
            </a:custGeom>
            <a:noFill/>
            <a:ln w="15875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A6A6A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Полилиния: фигура 128">
              <a:extLst>
                <a:ext uri="{FF2B5EF4-FFF2-40B4-BE49-F238E27FC236}">
                  <a16:creationId xmlns:a16="http://schemas.microsoft.com/office/drawing/2014/main" id="{3705FA4B-16B3-4506-B042-CFFC9F4B067F}"/>
                </a:ext>
              </a:extLst>
            </p:cNvPr>
            <p:cNvSpPr/>
            <p:nvPr/>
          </p:nvSpPr>
          <p:spPr>
            <a:xfrm>
              <a:off x="4567559" y="3944293"/>
              <a:ext cx="282081" cy="709188"/>
            </a:xfrm>
            <a:custGeom>
              <a:avLst/>
              <a:gdLst>
                <a:gd name="connsiteX0" fmla="*/ 4441 w 282081"/>
                <a:gd name="connsiteY0" fmla="*/ 0 h 709188"/>
                <a:gd name="connsiteX1" fmla="*/ 7459 w 282081"/>
                <a:gd name="connsiteY1" fmla="*/ 120713 h 709188"/>
                <a:gd name="connsiteX2" fmla="*/ 73851 w 282081"/>
                <a:gd name="connsiteY2" fmla="*/ 205212 h 709188"/>
                <a:gd name="connsiteX3" fmla="*/ 104029 w 282081"/>
                <a:gd name="connsiteY3" fmla="*/ 271604 h 709188"/>
                <a:gd name="connsiteX4" fmla="*/ 140243 w 282081"/>
                <a:gd name="connsiteY4" fmla="*/ 377228 h 709188"/>
                <a:gd name="connsiteX5" fmla="*/ 146279 w 282081"/>
                <a:gd name="connsiteY5" fmla="*/ 416459 h 709188"/>
                <a:gd name="connsiteX6" fmla="*/ 158350 w 282081"/>
                <a:gd name="connsiteY6" fmla="*/ 473798 h 709188"/>
                <a:gd name="connsiteX7" fmla="*/ 164386 w 282081"/>
                <a:gd name="connsiteY7" fmla="*/ 534155 h 709188"/>
                <a:gd name="connsiteX8" fmla="*/ 203617 w 282081"/>
                <a:gd name="connsiteY8" fmla="*/ 585457 h 709188"/>
                <a:gd name="connsiteX9" fmla="*/ 233795 w 282081"/>
                <a:gd name="connsiteY9" fmla="*/ 636760 h 709188"/>
                <a:gd name="connsiteX10" fmla="*/ 263974 w 282081"/>
                <a:gd name="connsiteY10" fmla="*/ 679010 h 709188"/>
                <a:gd name="connsiteX11" fmla="*/ 282081 w 282081"/>
                <a:gd name="connsiteY11" fmla="*/ 709188 h 70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081" h="709188">
                  <a:moveTo>
                    <a:pt x="4441" y="0"/>
                  </a:moveTo>
                  <a:cubicBezTo>
                    <a:pt x="166" y="43255"/>
                    <a:pt x="-4109" y="86511"/>
                    <a:pt x="7459" y="120713"/>
                  </a:cubicBezTo>
                  <a:cubicBezTo>
                    <a:pt x="19027" y="154915"/>
                    <a:pt x="57756" y="180064"/>
                    <a:pt x="73851" y="205212"/>
                  </a:cubicBezTo>
                  <a:cubicBezTo>
                    <a:pt x="89946" y="230360"/>
                    <a:pt x="92964" y="242935"/>
                    <a:pt x="104029" y="271604"/>
                  </a:cubicBezTo>
                  <a:cubicBezTo>
                    <a:pt x="115094" y="300273"/>
                    <a:pt x="133201" y="353086"/>
                    <a:pt x="140243" y="377228"/>
                  </a:cubicBezTo>
                  <a:cubicBezTo>
                    <a:pt x="147285" y="401370"/>
                    <a:pt x="143261" y="400364"/>
                    <a:pt x="146279" y="416459"/>
                  </a:cubicBezTo>
                  <a:cubicBezTo>
                    <a:pt x="149297" y="432554"/>
                    <a:pt x="155332" y="454182"/>
                    <a:pt x="158350" y="473798"/>
                  </a:cubicBezTo>
                  <a:cubicBezTo>
                    <a:pt x="161368" y="493414"/>
                    <a:pt x="156842" y="515545"/>
                    <a:pt x="164386" y="534155"/>
                  </a:cubicBezTo>
                  <a:cubicBezTo>
                    <a:pt x="171931" y="552765"/>
                    <a:pt x="192049" y="568356"/>
                    <a:pt x="203617" y="585457"/>
                  </a:cubicBezTo>
                  <a:cubicBezTo>
                    <a:pt x="215185" y="602558"/>
                    <a:pt x="223736" y="621168"/>
                    <a:pt x="233795" y="636760"/>
                  </a:cubicBezTo>
                  <a:cubicBezTo>
                    <a:pt x="243855" y="652352"/>
                    <a:pt x="255926" y="666939"/>
                    <a:pt x="263974" y="679010"/>
                  </a:cubicBezTo>
                  <a:cubicBezTo>
                    <a:pt x="272022" y="691081"/>
                    <a:pt x="277051" y="700134"/>
                    <a:pt x="282081" y="709188"/>
                  </a:cubicBezTo>
                </a:path>
              </a:pathLst>
            </a:custGeom>
            <a:noFill/>
            <a:ln w="15875"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A6A6A6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Полилиния: фигура 129">
              <a:extLst>
                <a:ext uri="{FF2B5EF4-FFF2-40B4-BE49-F238E27FC236}">
                  <a16:creationId xmlns:a16="http://schemas.microsoft.com/office/drawing/2014/main" id="{523149E0-5177-468D-91A0-CB119437A6E4}"/>
                </a:ext>
              </a:extLst>
            </p:cNvPr>
            <p:cNvSpPr/>
            <p:nvPr/>
          </p:nvSpPr>
          <p:spPr>
            <a:xfrm>
              <a:off x="2245259" y="4215897"/>
              <a:ext cx="1403288" cy="479901"/>
            </a:xfrm>
            <a:custGeom>
              <a:avLst/>
              <a:gdLst>
                <a:gd name="connsiteX0" fmla="*/ 0 w 1403288"/>
                <a:gd name="connsiteY0" fmla="*/ 461727 h 479901"/>
                <a:gd name="connsiteX1" fmla="*/ 45268 w 1403288"/>
                <a:gd name="connsiteY1" fmla="*/ 413442 h 479901"/>
                <a:gd name="connsiteX2" fmla="*/ 123731 w 1403288"/>
                <a:gd name="connsiteY2" fmla="*/ 431549 h 479901"/>
                <a:gd name="connsiteX3" fmla="*/ 181070 w 1403288"/>
                <a:gd name="connsiteY3" fmla="*/ 431549 h 479901"/>
                <a:gd name="connsiteX4" fmla="*/ 274622 w 1403288"/>
                <a:gd name="connsiteY4" fmla="*/ 437584 h 479901"/>
                <a:gd name="connsiteX5" fmla="*/ 419478 w 1403288"/>
                <a:gd name="connsiteY5" fmla="*/ 446638 h 479901"/>
                <a:gd name="connsiteX6" fmla="*/ 494923 w 1403288"/>
                <a:gd name="connsiteY6" fmla="*/ 464745 h 479901"/>
                <a:gd name="connsiteX7" fmla="*/ 609600 w 1403288"/>
                <a:gd name="connsiteY7" fmla="*/ 479834 h 479901"/>
                <a:gd name="connsiteX8" fmla="*/ 669957 w 1403288"/>
                <a:gd name="connsiteY8" fmla="*/ 458709 h 479901"/>
                <a:gd name="connsiteX9" fmla="*/ 736349 w 1403288"/>
                <a:gd name="connsiteY9" fmla="*/ 428531 h 479901"/>
                <a:gd name="connsiteX10" fmla="*/ 784634 w 1403288"/>
                <a:gd name="connsiteY10" fmla="*/ 443620 h 479901"/>
                <a:gd name="connsiteX11" fmla="*/ 851026 w 1403288"/>
                <a:gd name="connsiteY11" fmla="*/ 428531 h 479901"/>
                <a:gd name="connsiteX12" fmla="*/ 920436 w 1403288"/>
                <a:gd name="connsiteY12" fmla="*/ 428531 h 479901"/>
                <a:gd name="connsiteX13" fmla="*/ 1026060 w 1403288"/>
                <a:gd name="connsiteY13" fmla="*/ 419477 h 479901"/>
                <a:gd name="connsiteX14" fmla="*/ 1092452 w 1403288"/>
                <a:gd name="connsiteY14" fmla="*/ 374210 h 479901"/>
                <a:gd name="connsiteX15" fmla="*/ 1189022 w 1403288"/>
                <a:gd name="connsiteY15" fmla="*/ 319889 h 479901"/>
                <a:gd name="connsiteX16" fmla="*/ 1210147 w 1403288"/>
                <a:gd name="connsiteY16" fmla="*/ 277640 h 479901"/>
                <a:gd name="connsiteX17" fmla="*/ 1264468 w 1403288"/>
                <a:gd name="connsiteY17" fmla="*/ 220301 h 479901"/>
                <a:gd name="connsiteX18" fmla="*/ 1312753 w 1403288"/>
                <a:gd name="connsiteY18" fmla="*/ 135802 h 479901"/>
                <a:gd name="connsiteX19" fmla="*/ 1333878 w 1403288"/>
                <a:gd name="connsiteY19" fmla="*/ 81481 h 479901"/>
                <a:gd name="connsiteX20" fmla="*/ 1370091 w 1403288"/>
                <a:gd name="connsiteY20" fmla="*/ 30178 h 479901"/>
                <a:gd name="connsiteX21" fmla="*/ 1403288 w 1403288"/>
                <a:gd name="connsiteY21" fmla="*/ 0 h 47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03288" h="479901">
                  <a:moveTo>
                    <a:pt x="0" y="461727"/>
                  </a:moveTo>
                  <a:cubicBezTo>
                    <a:pt x="12323" y="440099"/>
                    <a:pt x="24646" y="418472"/>
                    <a:pt x="45268" y="413442"/>
                  </a:cubicBezTo>
                  <a:cubicBezTo>
                    <a:pt x="65890" y="408412"/>
                    <a:pt x="101097" y="428531"/>
                    <a:pt x="123731" y="431549"/>
                  </a:cubicBezTo>
                  <a:cubicBezTo>
                    <a:pt x="146365" y="434567"/>
                    <a:pt x="155922" y="430543"/>
                    <a:pt x="181070" y="431549"/>
                  </a:cubicBezTo>
                  <a:cubicBezTo>
                    <a:pt x="206218" y="432555"/>
                    <a:pt x="274622" y="437584"/>
                    <a:pt x="274622" y="437584"/>
                  </a:cubicBezTo>
                  <a:cubicBezTo>
                    <a:pt x="314357" y="440099"/>
                    <a:pt x="382761" y="442111"/>
                    <a:pt x="419478" y="446638"/>
                  </a:cubicBezTo>
                  <a:cubicBezTo>
                    <a:pt x="456195" y="451165"/>
                    <a:pt x="463236" y="459212"/>
                    <a:pt x="494923" y="464745"/>
                  </a:cubicBezTo>
                  <a:cubicBezTo>
                    <a:pt x="526610" y="470278"/>
                    <a:pt x="580428" y="480840"/>
                    <a:pt x="609600" y="479834"/>
                  </a:cubicBezTo>
                  <a:cubicBezTo>
                    <a:pt x="638772" y="478828"/>
                    <a:pt x="648832" y="467260"/>
                    <a:pt x="669957" y="458709"/>
                  </a:cubicBezTo>
                  <a:cubicBezTo>
                    <a:pt x="691082" y="450158"/>
                    <a:pt x="717236" y="431046"/>
                    <a:pt x="736349" y="428531"/>
                  </a:cubicBezTo>
                  <a:cubicBezTo>
                    <a:pt x="755462" y="426016"/>
                    <a:pt x="765521" y="443620"/>
                    <a:pt x="784634" y="443620"/>
                  </a:cubicBezTo>
                  <a:cubicBezTo>
                    <a:pt x="803747" y="443620"/>
                    <a:pt x="828392" y="431046"/>
                    <a:pt x="851026" y="428531"/>
                  </a:cubicBezTo>
                  <a:cubicBezTo>
                    <a:pt x="873660" y="426016"/>
                    <a:pt x="891264" y="430040"/>
                    <a:pt x="920436" y="428531"/>
                  </a:cubicBezTo>
                  <a:cubicBezTo>
                    <a:pt x="949608" y="427022"/>
                    <a:pt x="997391" y="428530"/>
                    <a:pt x="1026060" y="419477"/>
                  </a:cubicBezTo>
                  <a:cubicBezTo>
                    <a:pt x="1054729" y="410424"/>
                    <a:pt x="1065292" y="390808"/>
                    <a:pt x="1092452" y="374210"/>
                  </a:cubicBezTo>
                  <a:cubicBezTo>
                    <a:pt x="1119612" y="357612"/>
                    <a:pt x="1169406" y="335984"/>
                    <a:pt x="1189022" y="319889"/>
                  </a:cubicBezTo>
                  <a:cubicBezTo>
                    <a:pt x="1208638" y="303794"/>
                    <a:pt x="1197573" y="294238"/>
                    <a:pt x="1210147" y="277640"/>
                  </a:cubicBezTo>
                  <a:cubicBezTo>
                    <a:pt x="1222721" y="261042"/>
                    <a:pt x="1247367" y="243941"/>
                    <a:pt x="1264468" y="220301"/>
                  </a:cubicBezTo>
                  <a:cubicBezTo>
                    <a:pt x="1281569" y="196661"/>
                    <a:pt x="1301185" y="158939"/>
                    <a:pt x="1312753" y="135802"/>
                  </a:cubicBezTo>
                  <a:cubicBezTo>
                    <a:pt x="1324321" y="112665"/>
                    <a:pt x="1324322" y="99085"/>
                    <a:pt x="1333878" y="81481"/>
                  </a:cubicBezTo>
                  <a:cubicBezTo>
                    <a:pt x="1343434" y="63877"/>
                    <a:pt x="1358523" y="43758"/>
                    <a:pt x="1370091" y="30178"/>
                  </a:cubicBezTo>
                  <a:cubicBezTo>
                    <a:pt x="1381659" y="16598"/>
                    <a:pt x="1392473" y="8299"/>
                    <a:pt x="1403288" y="0"/>
                  </a:cubicBezTo>
                </a:path>
              </a:pathLst>
            </a:cu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Полилиния: фигура 130">
              <a:extLst>
                <a:ext uri="{FF2B5EF4-FFF2-40B4-BE49-F238E27FC236}">
                  <a16:creationId xmlns:a16="http://schemas.microsoft.com/office/drawing/2014/main" id="{C26228D8-61DB-4CCE-BB20-11990FC8F41C}"/>
                </a:ext>
              </a:extLst>
            </p:cNvPr>
            <p:cNvSpPr/>
            <p:nvPr/>
          </p:nvSpPr>
          <p:spPr>
            <a:xfrm>
              <a:off x="860079" y="3144570"/>
              <a:ext cx="3784349" cy="1167490"/>
            </a:xfrm>
            <a:custGeom>
              <a:avLst/>
              <a:gdLst>
                <a:gd name="connsiteX0" fmla="*/ 0 w 3784349"/>
                <a:gd name="connsiteY0" fmla="*/ 0 h 1167490"/>
                <a:gd name="connsiteX1" fmla="*/ 159945 w 3784349"/>
                <a:gd name="connsiteY1" fmla="*/ 90535 h 1167490"/>
                <a:gd name="connsiteX2" fmla="*/ 220301 w 3784349"/>
                <a:gd name="connsiteY2" fmla="*/ 111660 h 1167490"/>
                <a:gd name="connsiteX3" fmla="*/ 277640 w 3784349"/>
                <a:gd name="connsiteY3" fmla="*/ 123731 h 1167490"/>
                <a:gd name="connsiteX4" fmla="*/ 319889 w 3784349"/>
                <a:gd name="connsiteY4" fmla="*/ 141838 h 1167490"/>
                <a:gd name="connsiteX5" fmla="*/ 347050 w 3784349"/>
                <a:gd name="connsiteY5" fmla="*/ 181070 h 1167490"/>
                <a:gd name="connsiteX6" fmla="*/ 419477 w 3784349"/>
                <a:gd name="connsiteY6" fmla="*/ 316872 h 1167490"/>
                <a:gd name="connsiteX7" fmla="*/ 494923 w 3784349"/>
                <a:gd name="connsiteY7" fmla="*/ 422495 h 1167490"/>
                <a:gd name="connsiteX8" fmla="*/ 497941 w 3784349"/>
                <a:gd name="connsiteY8" fmla="*/ 482852 h 1167490"/>
                <a:gd name="connsiteX9" fmla="*/ 506994 w 3784349"/>
                <a:gd name="connsiteY9" fmla="*/ 513030 h 1167490"/>
                <a:gd name="connsiteX10" fmla="*/ 525101 w 3784349"/>
                <a:gd name="connsiteY10" fmla="*/ 506994 h 1167490"/>
                <a:gd name="connsiteX11" fmla="*/ 624689 w 3784349"/>
                <a:gd name="connsiteY11" fmla="*/ 588476 h 1167490"/>
                <a:gd name="connsiteX12" fmla="*/ 672974 w 3784349"/>
                <a:gd name="connsiteY12" fmla="*/ 615636 h 1167490"/>
                <a:gd name="connsiteX13" fmla="*/ 745402 w 3784349"/>
                <a:gd name="connsiteY13" fmla="*/ 724278 h 1167490"/>
                <a:gd name="connsiteX14" fmla="*/ 778598 w 3784349"/>
                <a:gd name="connsiteY14" fmla="*/ 757474 h 1167490"/>
                <a:gd name="connsiteX15" fmla="*/ 860079 w 3784349"/>
                <a:gd name="connsiteY15" fmla="*/ 787652 h 1167490"/>
                <a:gd name="connsiteX16" fmla="*/ 884222 w 3784349"/>
                <a:gd name="connsiteY16" fmla="*/ 802741 h 1167490"/>
                <a:gd name="connsiteX17" fmla="*/ 893275 w 3784349"/>
                <a:gd name="connsiteY17" fmla="*/ 832919 h 1167490"/>
                <a:gd name="connsiteX18" fmla="*/ 956650 w 3784349"/>
                <a:gd name="connsiteY18" fmla="*/ 838955 h 1167490"/>
                <a:gd name="connsiteX19" fmla="*/ 1004935 w 3784349"/>
                <a:gd name="connsiteY19" fmla="*/ 838955 h 1167490"/>
                <a:gd name="connsiteX20" fmla="*/ 1101505 w 3784349"/>
                <a:gd name="connsiteY20" fmla="*/ 872151 h 1167490"/>
                <a:gd name="connsiteX21" fmla="*/ 1234289 w 3784349"/>
                <a:gd name="connsiteY21" fmla="*/ 929489 h 1167490"/>
                <a:gd name="connsiteX22" fmla="*/ 1333877 w 3784349"/>
                <a:gd name="connsiteY22" fmla="*/ 932507 h 1167490"/>
                <a:gd name="connsiteX23" fmla="*/ 1388198 w 3784349"/>
                <a:gd name="connsiteY23" fmla="*/ 956650 h 1167490"/>
                <a:gd name="connsiteX24" fmla="*/ 1445537 w 3784349"/>
                <a:gd name="connsiteY24" fmla="*/ 995881 h 1167490"/>
                <a:gd name="connsiteX25" fmla="*/ 1457608 w 3784349"/>
                <a:gd name="connsiteY25" fmla="*/ 1047184 h 1167490"/>
                <a:gd name="connsiteX26" fmla="*/ 1542107 w 3784349"/>
                <a:gd name="connsiteY26" fmla="*/ 1077363 h 1167490"/>
                <a:gd name="connsiteX27" fmla="*/ 1626606 w 3784349"/>
                <a:gd name="connsiteY27" fmla="*/ 1098487 h 1167490"/>
                <a:gd name="connsiteX28" fmla="*/ 1644713 w 3784349"/>
                <a:gd name="connsiteY28" fmla="*/ 1128666 h 1167490"/>
                <a:gd name="connsiteX29" fmla="*/ 1720159 w 3784349"/>
                <a:gd name="connsiteY29" fmla="*/ 1155826 h 1167490"/>
                <a:gd name="connsiteX30" fmla="*/ 1798622 w 3784349"/>
                <a:gd name="connsiteY30" fmla="*/ 1164880 h 1167490"/>
                <a:gd name="connsiteX31" fmla="*/ 1889157 w 3784349"/>
                <a:gd name="connsiteY31" fmla="*/ 1164880 h 1167490"/>
                <a:gd name="connsiteX32" fmla="*/ 1937442 w 3784349"/>
                <a:gd name="connsiteY32" fmla="*/ 1134701 h 1167490"/>
                <a:gd name="connsiteX33" fmla="*/ 1988745 w 3784349"/>
                <a:gd name="connsiteY33" fmla="*/ 1089434 h 1167490"/>
                <a:gd name="connsiteX34" fmla="*/ 2061172 w 3784349"/>
                <a:gd name="connsiteY34" fmla="*/ 1086416 h 1167490"/>
                <a:gd name="connsiteX35" fmla="*/ 2175850 w 3784349"/>
                <a:gd name="connsiteY35" fmla="*/ 1101505 h 1167490"/>
                <a:gd name="connsiteX36" fmla="*/ 2236206 w 3784349"/>
                <a:gd name="connsiteY36" fmla="*/ 1101505 h 1167490"/>
                <a:gd name="connsiteX37" fmla="*/ 2308634 w 3784349"/>
                <a:gd name="connsiteY37" fmla="*/ 1080380 h 1167490"/>
                <a:gd name="connsiteX38" fmla="*/ 2362955 w 3784349"/>
                <a:gd name="connsiteY38" fmla="*/ 1071327 h 1167490"/>
                <a:gd name="connsiteX39" fmla="*/ 2441418 w 3784349"/>
                <a:gd name="connsiteY39" fmla="*/ 1098487 h 1167490"/>
                <a:gd name="connsiteX40" fmla="*/ 2631541 w 3784349"/>
                <a:gd name="connsiteY40" fmla="*/ 1080380 h 1167490"/>
                <a:gd name="connsiteX41" fmla="*/ 2749236 w 3784349"/>
                <a:gd name="connsiteY41" fmla="*/ 1047184 h 1167490"/>
                <a:gd name="connsiteX42" fmla="*/ 2806574 w 3784349"/>
                <a:gd name="connsiteY42" fmla="*/ 1001917 h 1167490"/>
                <a:gd name="connsiteX43" fmla="*/ 2863913 w 3784349"/>
                <a:gd name="connsiteY43" fmla="*/ 1001917 h 1167490"/>
                <a:gd name="connsiteX44" fmla="*/ 2866931 w 3784349"/>
                <a:gd name="connsiteY44" fmla="*/ 1047184 h 1167490"/>
                <a:gd name="connsiteX45" fmla="*/ 2924270 w 3784349"/>
                <a:gd name="connsiteY45" fmla="*/ 1056238 h 1167490"/>
                <a:gd name="connsiteX46" fmla="*/ 2990662 w 3784349"/>
                <a:gd name="connsiteY46" fmla="*/ 1059256 h 1167490"/>
                <a:gd name="connsiteX47" fmla="*/ 3099303 w 3784349"/>
                <a:gd name="connsiteY47" fmla="*/ 1080380 h 1167490"/>
                <a:gd name="connsiteX48" fmla="*/ 3135517 w 3784349"/>
                <a:gd name="connsiteY48" fmla="*/ 1050202 h 1167490"/>
                <a:gd name="connsiteX49" fmla="*/ 3186820 w 3784349"/>
                <a:gd name="connsiteY49" fmla="*/ 977775 h 1167490"/>
                <a:gd name="connsiteX50" fmla="*/ 3256230 w 3784349"/>
                <a:gd name="connsiteY50" fmla="*/ 920436 h 1167490"/>
                <a:gd name="connsiteX51" fmla="*/ 3349782 w 3784349"/>
                <a:gd name="connsiteY51" fmla="*/ 920436 h 1167490"/>
                <a:gd name="connsiteX52" fmla="*/ 3416174 w 3784349"/>
                <a:gd name="connsiteY52" fmla="*/ 914400 h 1167490"/>
                <a:gd name="connsiteX53" fmla="*/ 3461442 w 3784349"/>
                <a:gd name="connsiteY53" fmla="*/ 848008 h 1167490"/>
                <a:gd name="connsiteX54" fmla="*/ 3503691 w 3784349"/>
                <a:gd name="connsiteY54" fmla="*/ 848008 h 1167490"/>
                <a:gd name="connsiteX55" fmla="*/ 3591208 w 3784349"/>
                <a:gd name="connsiteY55" fmla="*/ 854044 h 1167490"/>
                <a:gd name="connsiteX56" fmla="*/ 3645529 w 3784349"/>
                <a:gd name="connsiteY56" fmla="*/ 854044 h 1167490"/>
                <a:gd name="connsiteX57" fmla="*/ 3693814 w 3784349"/>
                <a:gd name="connsiteY57" fmla="*/ 844990 h 1167490"/>
                <a:gd name="connsiteX58" fmla="*/ 3751153 w 3784349"/>
                <a:gd name="connsiteY58" fmla="*/ 848008 h 1167490"/>
                <a:gd name="connsiteX59" fmla="*/ 3766242 w 3784349"/>
                <a:gd name="connsiteY59" fmla="*/ 838955 h 1167490"/>
                <a:gd name="connsiteX60" fmla="*/ 3784349 w 3784349"/>
                <a:gd name="connsiteY60" fmla="*/ 838955 h 116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784349" h="1167490">
                  <a:moveTo>
                    <a:pt x="0" y="0"/>
                  </a:moveTo>
                  <a:cubicBezTo>
                    <a:pt x="61614" y="35962"/>
                    <a:pt x="123228" y="71925"/>
                    <a:pt x="159945" y="90535"/>
                  </a:cubicBezTo>
                  <a:cubicBezTo>
                    <a:pt x="196662" y="109145"/>
                    <a:pt x="200685" y="106127"/>
                    <a:pt x="220301" y="111660"/>
                  </a:cubicBezTo>
                  <a:cubicBezTo>
                    <a:pt x="239917" y="117193"/>
                    <a:pt x="261042" y="118701"/>
                    <a:pt x="277640" y="123731"/>
                  </a:cubicBezTo>
                  <a:cubicBezTo>
                    <a:pt x="294238" y="128761"/>
                    <a:pt x="308321" y="132282"/>
                    <a:pt x="319889" y="141838"/>
                  </a:cubicBezTo>
                  <a:cubicBezTo>
                    <a:pt x="331457" y="151394"/>
                    <a:pt x="330452" y="151898"/>
                    <a:pt x="347050" y="181070"/>
                  </a:cubicBezTo>
                  <a:cubicBezTo>
                    <a:pt x="363648" y="210242"/>
                    <a:pt x="394832" y="276635"/>
                    <a:pt x="419477" y="316872"/>
                  </a:cubicBezTo>
                  <a:cubicBezTo>
                    <a:pt x="444122" y="357109"/>
                    <a:pt x="481846" y="394832"/>
                    <a:pt x="494923" y="422495"/>
                  </a:cubicBezTo>
                  <a:cubicBezTo>
                    <a:pt x="508000" y="450158"/>
                    <a:pt x="495929" y="467763"/>
                    <a:pt x="497941" y="482852"/>
                  </a:cubicBezTo>
                  <a:cubicBezTo>
                    <a:pt x="499953" y="497941"/>
                    <a:pt x="502467" y="509006"/>
                    <a:pt x="506994" y="513030"/>
                  </a:cubicBezTo>
                  <a:cubicBezTo>
                    <a:pt x="511521" y="517054"/>
                    <a:pt x="505485" y="494420"/>
                    <a:pt x="525101" y="506994"/>
                  </a:cubicBezTo>
                  <a:cubicBezTo>
                    <a:pt x="544717" y="519568"/>
                    <a:pt x="600044" y="570369"/>
                    <a:pt x="624689" y="588476"/>
                  </a:cubicBezTo>
                  <a:cubicBezTo>
                    <a:pt x="649335" y="606583"/>
                    <a:pt x="652855" y="593002"/>
                    <a:pt x="672974" y="615636"/>
                  </a:cubicBezTo>
                  <a:cubicBezTo>
                    <a:pt x="693093" y="638270"/>
                    <a:pt x="727798" y="700638"/>
                    <a:pt x="745402" y="724278"/>
                  </a:cubicBezTo>
                  <a:cubicBezTo>
                    <a:pt x="763006" y="747918"/>
                    <a:pt x="759485" y="746912"/>
                    <a:pt x="778598" y="757474"/>
                  </a:cubicBezTo>
                  <a:cubicBezTo>
                    <a:pt x="797711" y="768036"/>
                    <a:pt x="842475" y="780108"/>
                    <a:pt x="860079" y="787652"/>
                  </a:cubicBezTo>
                  <a:cubicBezTo>
                    <a:pt x="877683" y="795197"/>
                    <a:pt x="878689" y="795197"/>
                    <a:pt x="884222" y="802741"/>
                  </a:cubicBezTo>
                  <a:cubicBezTo>
                    <a:pt x="889755" y="810285"/>
                    <a:pt x="881204" y="826883"/>
                    <a:pt x="893275" y="832919"/>
                  </a:cubicBezTo>
                  <a:cubicBezTo>
                    <a:pt x="905346" y="838955"/>
                    <a:pt x="938040" y="837949"/>
                    <a:pt x="956650" y="838955"/>
                  </a:cubicBezTo>
                  <a:cubicBezTo>
                    <a:pt x="975260" y="839961"/>
                    <a:pt x="980793" y="833422"/>
                    <a:pt x="1004935" y="838955"/>
                  </a:cubicBezTo>
                  <a:cubicBezTo>
                    <a:pt x="1029077" y="844488"/>
                    <a:pt x="1063279" y="857062"/>
                    <a:pt x="1101505" y="872151"/>
                  </a:cubicBezTo>
                  <a:cubicBezTo>
                    <a:pt x="1139731" y="887240"/>
                    <a:pt x="1195560" y="919430"/>
                    <a:pt x="1234289" y="929489"/>
                  </a:cubicBezTo>
                  <a:cubicBezTo>
                    <a:pt x="1273018" y="939548"/>
                    <a:pt x="1308225" y="927980"/>
                    <a:pt x="1333877" y="932507"/>
                  </a:cubicBezTo>
                  <a:cubicBezTo>
                    <a:pt x="1359529" y="937034"/>
                    <a:pt x="1369588" y="946088"/>
                    <a:pt x="1388198" y="956650"/>
                  </a:cubicBezTo>
                  <a:cubicBezTo>
                    <a:pt x="1406808" y="967212"/>
                    <a:pt x="1433969" y="980792"/>
                    <a:pt x="1445537" y="995881"/>
                  </a:cubicBezTo>
                  <a:cubicBezTo>
                    <a:pt x="1457105" y="1010970"/>
                    <a:pt x="1441513" y="1033604"/>
                    <a:pt x="1457608" y="1047184"/>
                  </a:cubicBezTo>
                  <a:cubicBezTo>
                    <a:pt x="1473703" y="1060764"/>
                    <a:pt x="1513941" y="1068813"/>
                    <a:pt x="1542107" y="1077363"/>
                  </a:cubicBezTo>
                  <a:cubicBezTo>
                    <a:pt x="1570273" y="1085913"/>
                    <a:pt x="1609505" y="1089937"/>
                    <a:pt x="1626606" y="1098487"/>
                  </a:cubicBezTo>
                  <a:cubicBezTo>
                    <a:pt x="1643707" y="1107037"/>
                    <a:pt x="1629121" y="1119110"/>
                    <a:pt x="1644713" y="1128666"/>
                  </a:cubicBezTo>
                  <a:cubicBezTo>
                    <a:pt x="1660305" y="1138222"/>
                    <a:pt x="1694507" y="1149790"/>
                    <a:pt x="1720159" y="1155826"/>
                  </a:cubicBezTo>
                  <a:cubicBezTo>
                    <a:pt x="1745811" y="1161862"/>
                    <a:pt x="1770456" y="1163371"/>
                    <a:pt x="1798622" y="1164880"/>
                  </a:cubicBezTo>
                  <a:cubicBezTo>
                    <a:pt x="1826788" y="1166389"/>
                    <a:pt x="1866020" y="1169910"/>
                    <a:pt x="1889157" y="1164880"/>
                  </a:cubicBezTo>
                  <a:cubicBezTo>
                    <a:pt x="1912294" y="1159850"/>
                    <a:pt x="1920844" y="1147275"/>
                    <a:pt x="1937442" y="1134701"/>
                  </a:cubicBezTo>
                  <a:cubicBezTo>
                    <a:pt x="1954040" y="1122127"/>
                    <a:pt x="1968123" y="1097482"/>
                    <a:pt x="1988745" y="1089434"/>
                  </a:cubicBezTo>
                  <a:cubicBezTo>
                    <a:pt x="2009367" y="1081386"/>
                    <a:pt x="2029988" y="1084404"/>
                    <a:pt x="2061172" y="1086416"/>
                  </a:cubicBezTo>
                  <a:cubicBezTo>
                    <a:pt x="2092356" y="1088428"/>
                    <a:pt x="2146678" y="1098990"/>
                    <a:pt x="2175850" y="1101505"/>
                  </a:cubicBezTo>
                  <a:cubicBezTo>
                    <a:pt x="2205022" y="1104020"/>
                    <a:pt x="2214075" y="1105026"/>
                    <a:pt x="2236206" y="1101505"/>
                  </a:cubicBezTo>
                  <a:cubicBezTo>
                    <a:pt x="2258337" y="1097984"/>
                    <a:pt x="2287509" y="1085410"/>
                    <a:pt x="2308634" y="1080380"/>
                  </a:cubicBezTo>
                  <a:cubicBezTo>
                    <a:pt x="2329759" y="1075350"/>
                    <a:pt x="2340824" y="1068309"/>
                    <a:pt x="2362955" y="1071327"/>
                  </a:cubicBezTo>
                  <a:cubicBezTo>
                    <a:pt x="2385086" y="1074345"/>
                    <a:pt x="2396654" y="1096978"/>
                    <a:pt x="2441418" y="1098487"/>
                  </a:cubicBezTo>
                  <a:cubicBezTo>
                    <a:pt x="2486182" y="1099996"/>
                    <a:pt x="2580238" y="1088930"/>
                    <a:pt x="2631541" y="1080380"/>
                  </a:cubicBezTo>
                  <a:cubicBezTo>
                    <a:pt x="2682844" y="1071830"/>
                    <a:pt x="2720064" y="1060261"/>
                    <a:pt x="2749236" y="1047184"/>
                  </a:cubicBezTo>
                  <a:cubicBezTo>
                    <a:pt x="2778408" y="1034107"/>
                    <a:pt x="2787461" y="1009462"/>
                    <a:pt x="2806574" y="1001917"/>
                  </a:cubicBezTo>
                  <a:cubicBezTo>
                    <a:pt x="2825687" y="994373"/>
                    <a:pt x="2853854" y="994373"/>
                    <a:pt x="2863913" y="1001917"/>
                  </a:cubicBezTo>
                  <a:cubicBezTo>
                    <a:pt x="2873973" y="1009462"/>
                    <a:pt x="2856872" y="1038131"/>
                    <a:pt x="2866931" y="1047184"/>
                  </a:cubicBezTo>
                  <a:cubicBezTo>
                    <a:pt x="2876991" y="1056238"/>
                    <a:pt x="2903648" y="1054226"/>
                    <a:pt x="2924270" y="1056238"/>
                  </a:cubicBezTo>
                  <a:cubicBezTo>
                    <a:pt x="2944892" y="1058250"/>
                    <a:pt x="2961490" y="1055232"/>
                    <a:pt x="2990662" y="1059256"/>
                  </a:cubicBezTo>
                  <a:cubicBezTo>
                    <a:pt x="3019834" y="1063280"/>
                    <a:pt x="3075161" y="1081889"/>
                    <a:pt x="3099303" y="1080380"/>
                  </a:cubicBezTo>
                  <a:cubicBezTo>
                    <a:pt x="3123445" y="1078871"/>
                    <a:pt x="3120931" y="1067303"/>
                    <a:pt x="3135517" y="1050202"/>
                  </a:cubicBezTo>
                  <a:cubicBezTo>
                    <a:pt x="3150103" y="1033101"/>
                    <a:pt x="3166701" y="999403"/>
                    <a:pt x="3186820" y="977775"/>
                  </a:cubicBezTo>
                  <a:cubicBezTo>
                    <a:pt x="3206939" y="956147"/>
                    <a:pt x="3229070" y="929992"/>
                    <a:pt x="3256230" y="920436"/>
                  </a:cubicBezTo>
                  <a:cubicBezTo>
                    <a:pt x="3283390" y="910880"/>
                    <a:pt x="3323125" y="921442"/>
                    <a:pt x="3349782" y="920436"/>
                  </a:cubicBezTo>
                  <a:cubicBezTo>
                    <a:pt x="3376439" y="919430"/>
                    <a:pt x="3397564" y="926471"/>
                    <a:pt x="3416174" y="914400"/>
                  </a:cubicBezTo>
                  <a:cubicBezTo>
                    <a:pt x="3434784" y="902329"/>
                    <a:pt x="3446856" y="859073"/>
                    <a:pt x="3461442" y="848008"/>
                  </a:cubicBezTo>
                  <a:cubicBezTo>
                    <a:pt x="3476028" y="836943"/>
                    <a:pt x="3482063" y="847002"/>
                    <a:pt x="3503691" y="848008"/>
                  </a:cubicBezTo>
                  <a:cubicBezTo>
                    <a:pt x="3525319" y="849014"/>
                    <a:pt x="3567568" y="853038"/>
                    <a:pt x="3591208" y="854044"/>
                  </a:cubicBezTo>
                  <a:cubicBezTo>
                    <a:pt x="3614848" y="855050"/>
                    <a:pt x="3628428" y="855553"/>
                    <a:pt x="3645529" y="854044"/>
                  </a:cubicBezTo>
                  <a:cubicBezTo>
                    <a:pt x="3662630" y="852535"/>
                    <a:pt x="3676210" y="845996"/>
                    <a:pt x="3693814" y="844990"/>
                  </a:cubicBezTo>
                  <a:cubicBezTo>
                    <a:pt x="3711418" y="843984"/>
                    <a:pt x="3739082" y="849014"/>
                    <a:pt x="3751153" y="848008"/>
                  </a:cubicBezTo>
                  <a:cubicBezTo>
                    <a:pt x="3763224" y="847002"/>
                    <a:pt x="3760709" y="840464"/>
                    <a:pt x="3766242" y="838955"/>
                  </a:cubicBezTo>
                  <a:cubicBezTo>
                    <a:pt x="3771775" y="837446"/>
                    <a:pt x="3778062" y="838200"/>
                    <a:pt x="3784349" y="838955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Полилиния: фигура 131">
              <a:extLst>
                <a:ext uri="{FF2B5EF4-FFF2-40B4-BE49-F238E27FC236}">
                  <a16:creationId xmlns:a16="http://schemas.microsoft.com/office/drawing/2014/main" id="{4171A11C-4D95-4BDB-9383-DA680806B9D4}"/>
                </a:ext>
              </a:extLst>
            </p:cNvPr>
            <p:cNvSpPr/>
            <p:nvPr/>
          </p:nvSpPr>
          <p:spPr>
            <a:xfrm>
              <a:off x="2151027" y="2882020"/>
              <a:ext cx="503591" cy="2275437"/>
            </a:xfrm>
            <a:custGeom>
              <a:avLst/>
              <a:gdLst>
                <a:gd name="connsiteX0" fmla="*/ 498621 w 503591"/>
                <a:gd name="connsiteY0" fmla="*/ 0 h 2275437"/>
                <a:gd name="connsiteX1" fmla="*/ 501638 w 503591"/>
                <a:gd name="connsiteY1" fmla="*/ 87517 h 2275437"/>
                <a:gd name="connsiteX2" fmla="*/ 483531 w 503591"/>
                <a:gd name="connsiteY2" fmla="*/ 150891 h 2275437"/>
                <a:gd name="connsiteX3" fmla="*/ 495603 w 503591"/>
                <a:gd name="connsiteY3" fmla="*/ 220301 h 2275437"/>
                <a:gd name="connsiteX4" fmla="*/ 492585 w 503591"/>
                <a:gd name="connsiteY4" fmla="*/ 280657 h 2275437"/>
                <a:gd name="connsiteX5" fmla="*/ 468442 w 503591"/>
                <a:gd name="connsiteY5" fmla="*/ 337996 h 2275437"/>
                <a:gd name="connsiteX6" fmla="*/ 474478 w 503591"/>
                <a:gd name="connsiteY6" fmla="*/ 383263 h 2275437"/>
                <a:gd name="connsiteX7" fmla="*/ 480514 w 503591"/>
                <a:gd name="connsiteY7" fmla="*/ 491905 h 2275437"/>
                <a:gd name="connsiteX8" fmla="*/ 489567 w 503591"/>
                <a:gd name="connsiteY8" fmla="*/ 558297 h 2275437"/>
                <a:gd name="connsiteX9" fmla="*/ 498621 w 503591"/>
                <a:gd name="connsiteY9" fmla="*/ 615635 h 2275437"/>
                <a:gd name="connsiteX10" fmla="*/ 501638 w 503591"/>
                <a:gd name="connsiteY10" fmla="*/ 666938 h 2275437"/>
                <a:gd name="connsiteX11" fmla="*/ 468442 w 503591"/>
                <a:gd name="connsiteY11" fmla="*/ 751437 h 2275437"/>
                <a:gd name="connsiteX12" fmla="*/ 453353 w 503591"/>
                <a:gd name="connsiteY12" fmla="*/ 805758 h 2275437"/>
                <a:gd name="connsiteX13" fmla="*/ 386961 w 503591"/>
                <a:gd name="connsiteY13" fmla="*/ 932507 h 2275437"/>
                <a:gd name="connsiteX14" fmla="*/ 305480 w 503591"/>
                <a:gd name="connsiteY14" fmla="*/ 986828 h 2275437"/>
                <a:gd name="connsiteX15" fmla="*/ 278320 w 503591"/>
                <a:gd name="connsiteY15" fmla="*/ 1013988 h 2275437"/>
                <a:gd name="connsiteX16" fmla="*/ 227017 w 503591"/>
                <a:gd name="connsiteY16" fmla="*/ 1068309 h 2275437"/>
                <a:gd name="connsiteX17" fmla="*/ 157607 w 503591"/>
                <a:gd name="connsiteY17" fmla="*/ 1134701 h 2275437"/>
                <a:gd name="connsiteX18" fmla="*/ 127428 w 503591"/>
                <a:gd name="connsiteY18" fmla="*/ 1182986 h 2275437"/>
                <a:gd name="connsiteX19" fmla="*/ 91215 w 503591"/>
                <a:gd name="connsiteY19" fmla="*/ 1213164 h 2275437"/>
                <a:gd name="connsiteX20" fmla="*/ 33876 w 503591"/>
                <a:gd name="connsiteY20" fmla="*/ 1252396 h 2275437"/>
                <a:gd name="connsiteX21" fmla="*/ 680 w 503591"/>
                <a:gd name="connsiteY21" fmla="*/ 1309734 h 2275437"/>
                <a:gd name="connsiteX22" fmla="*/ 12751 w 503591"/>
                <a:gd name="connsiteY22" fmla="*/ 1370091 h 2275437"/>
                <a:gd name="connsiteX23" fmla="*/ 27840 w 503591"/>
                <a:gd name="connsiteY23" fmla="*/ 1463643 h 2275437"/>
                <a:gd name="connsiteX24" fmla="*/ 24823 w 503591"/>
                <a:gd name="connsiteY24" fmla="*/ 1551160 h 2275437"/>
                <a:gd name="connsiteX25" fmla="*/ 70090 w 503591"/>
                <a:gd name="connsiteY25" fmla="*/ 1638677 h 2275437"/>
                <a:gd name="connsiteX26" fmla="*/ 106304 w 503591"/>
                <a:gd name="connsiteY26" fmla="*/ 1708087 h 2275437"/>
                <a:gd name="connsiteX27" fmla="*/ 100268 w 503591"/>
                <a:gd name="connsiteY27" fmla="*/ 1786550 h 2275437"/>
                <a:gd name="connsiteX28" fmla="*/ 88197 w 503591"/>
                <a:gd name="connsiteY28" fmla="*/ 1843889 h 2275437"/>
                <a:gd name="connsiteX29" fmla="*/ 121393 w 503591"/>
                <a:gd name="connsiteY29" fmla="*/ 1931406 h 2275437"/>
                <a:gd name="connsiteX30" fmla="*/ 151571 w 503591"/>
                <a:gd name="connsiteY30" fmla="*/ 2009869 h 2275437"/>
                <a:gd name="connsiteX31" fmla="*/ 175714 w 503591"/>
                <a:gd name="connsiteY31" fmla="*/ 2085315 h 2275437"/>
                <a:gd name="connsiteX32" fmla="*/ 208910 w 503591"/>
                <a:gd name="connsiteY32" fmla="*/ 2142653 h 2275437"/>
                <a:gd name="connsiteX33" fmla="*/ 208910 w 503591"/>
                <a:gd name="connsiteY33" fmla="*/ 2169814 h 2275437"/>
                <a:gd name="connsiteX34" fmla="*/ 202874 w 503591"/>
                <a:gd name="connsiteY34" fmla="*/ 2212063 h 2275437"/>
                <a:gd name="connsiteX35" fmla="*/ 190803 w 503591"/>
                <a:gd name="connsiteY35" fmla="*/ 2275437 h 227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3591" h="2275437">
                  <a:moveTo>
                    <a:pt x="498621" y="0"/>
                  </a:moveTo>
                  <a:cubicBezTo>
                    <a:pt x="501387" y="31184"/>
                    <a:pt x="504153" y="62368"/>
                    <a:pt x="501638" y="87517"/>
                  </a:cubicBezTo>
                  <a:cubicBezTo>
                    <a:pt x="499123" y="112666"/>
                    <a:pt x="484537" y="128760"/>
                    <a:pt x="483531" y="150891"/>
                  </a:cubicBezTo>
                  <a:cubicBezTo>
                    <a:pt x="482525" y="173022"/>
                    <a:pt x="494094" y="198673"/>
                    <a:pt x="495603" y="220301"/>
                  </a:cubicBezTo>
                  <a:cubicBezTo>
                    <a:pt x="497112" y="241929"/>
                    <a:pt x="497112" y="261041"/>
                    <a:pt x="492585" y="280657"/>
                  </a:cubicBezTo>
                  <a:cubicBezTo>
                    <a:pt x="488058" y="300273"/>
                    <a:pt x="471460" y="320895"/>
                    <a:pt x="468442" y="337996"/>
                  </a:cubicBezTo>
                  <a:cubicBezTo>
                    <a:pt x="465424" y="355097"/>
                    <a:pt x="472466" y="357612"/>
                    <a:pt x="474478" y="383263"/>
                  </a:cubicBezTo>
                  <a:cubicBezTo>
                    <a:pt x="476490" y="408914"/>
                    <a:pt x="477999" y="462733"/>
                    <a:pt x="480514" y="491905"/>
                  </a:cubicBezTo>
                  <a:cubicBezTo>
                    <a:pt x="483029" y="521077"/>
                    <a:pt x="486549" y="537675"/>
                    <a:pt x="489567" y="558297"/>
                  </a:cubicBezTo>
                  <a:cubicBezTo>
                    <a:pt x="492585" y="578919"/>
                    <a:pt x="496609" y="597528"/>
                    <a:pt x="498621" y="615635"/>
                  </a:cubicBezTo>
                  <a:cubicBezTo>
                    <a:pt x="500633" y="633742"/>
                    <a:pt x="506668" y="644304"/>
                    <a:pt x="501638" y="666938"/>
                  </a:cubicBezTo>
                  <a:cubicBezTo>
                    <a:pt x="496608" y="689572"/>
                    <a:pt x="476489" y="728300"/>
                    <a:pt x="468442" y="751437"/>
                  </a:cubicBezTo>
                  <a:cubicBezTo>
                    <a:pt x="460395" y="774574"/>
                    <a:pt x="466933" y="775580"/>
                    <a:pt x="453353" y="805758"/>
                  </a:cubicBezTo>
                  <a:cubicBezTo>
                    <a:pt x="439773" y="835936"/>
                    <a:pt x="411606" y="902329"/>
                    <a:pt x="386961" y="932507"/>
                  </a:cubicBezTo>
                  <a:cubicBezTo>
                    <a:pt x="362316" y="962685"/>
                    <a:pt x="323587" y="973248"/>
                    <a:pt x="305480" y="986828"/>
                  </a:cubicBezTo>
                  <a:cubicBezTo>
                    <a:pt x="287373" y="1000408"/>
                    <a:pt x="291397" y="1000408"/>
                    <a:pt x="278320" y="1013988"/>
                  </a:cubicBezTo>
                  <a:cubicBezTo>
                    <a:pt x="265243" y="1027568"/>
                    <a:pt x="247136" y="1048190"/>
                    <a:pt x="227017" y="1068309"/>
                  </a:cubicBezTo>
                  <a:cubicBezTo>
                    <a:pt x="206898" y="1088428"/>
                    <a:pt x="174205" y="1115588"/>
                    <a:pt x="157607" y="1134701"/>
                  </a:cubicBezTo>
                  <a:cubicBezTo>
                    <a:pt x="141009" y="1153814"/>
                    <a:pt x="138493" y="1169909"/>
                    <a:pt x="127428" y="1182986"/>
                  </a:cubicBezTo>
                  <a:cubicBezTo>
                    <a:pt x="116363" y="1196063"/>
                    <a:pt x="106807" y="1201596"/>
                    <a:pt x="91215" y="1213164"/>
                  </a:cubicBezTo>
                  <a:cubicBezTo>
                    <a:pt x="75623" y="1224732"/>
                    <a:pt x="48965" y="1236301"/>
                    <a:pt x="33876" y="1252396"/>
                  </a:cubicBezTo>
                  <a:cubicBezTo>
                    <a:pt x="18787" y="1268491"/>
                    <a:pt x="4201" y="1290118"/>
                    <a:pt x="680" y="1309734"/>
                  </a:cubicBezTo>
                  <a:cubicBezTo>
                    <a:pt x="-2841" y="1329350"/>
                    <a:pt x="8224" y="1344440"/>
                    <a:pt x="12751" y="1370091"/>
                  </a:cubicBezTo>
                  <a:cubicBezTo>
                    <a:pt x="17278" y="1395742"/>
                    <a:pt x="25828" y="1433465"/>
                    <a:pt x="27840" y="1463643"/>
                  </a:cubicBezTo>
                  <a:cubicBezTo>
                    <a:pt x="29852" y="1493821"/>
                    <a:pt x="17781" y="1521988"/>
                    <a:pt x="24823" y="1551160"/>
                  </a:cubicBezTo>
                  <a:cubicBezTo>
                    <a:pt x="31865" y="1580332"/>
                    <a:pt x="70090" y="1638677"/>
                    <a:pt x="70090" y="1638677"/>
                  </a:cubicBezTo>
                  <a:cubicBezTo>
                    <a:pt x="83670" y="1664831"/>
                    <a:pt x="101274" y="1683442"/>
                    <a:pt x="106304" y="1708087"/>
                  </a:cubicBezTo>
                  <a:cubicBezTo>
                    <a:pt x="111334" y="1732732"/>
                    <a:pt x="103286" y="1763916"/>
                    <a:pt x="100268" y="1786550"/>
                  </a:cubicBezTo>
                  <a:cubicBezTo>
                    <a:pt x="97250" y="1809184"/>
                    <a:pt x="84676" y="1819746"/>
                    <a:pt x="88197" y="1843889"/>
                  </a:cubicBezTo>
                  <a:cubicBezTo>
                    <a:pt x="91718" y="1868032"/>
                    <a:pt x="110831" y="1903743"/>
                    <a:pt x="121393" y="1931406"/>
                  </a:cubicBezTo>
                  <a:cubicBezTo>
                    <a:pt x="131955" y="1959069"/>
                    <a:pt x="142517" y="1984218"/>
                    <a:pt x="151571" y="2009869"/>
                  </a:cubicBezTo>
                  <a:cubicBezTo>
                    <a:pt x="160624" y="2035521"/>
                    <a:pt x="166157" y="2063184"/>
                    <a:pt x="175714" y="2085315"/>
                  </a:cubicBezTo>
                  <a:cubicBezTo>
                    <a:pt x="185270" y="2107446"/>
                    <a:pt x="203377" y="2128570"/>
                    <a:pt x="208910" y="2142653"/>
                  </a:cubicBezTo>
                  <a:cubicBezTo>
                    <a:pt x="214443" y="2156736"/>
                    <a:pt x="209916" y="2158246"/>
                    <a:pt x="208910" y="2169814"/>
                  </a:cubicBezTo>
                  <a:cubicBezTo>
                    <a:pt x="207904" y="2181382"/>
                    <a:pt x="205892" y="2194459"/>
                    <a:pt x="202874" y="2212063"/>
                  </a:cubicBezTo>
                  <a:cubicBezTo>
                    <a:pt x="199856" y="2229667"/>
                    <a:pt x="195329" y="2252552"/>
                    <a:pt x="190803" y="2275437"/>
                  </a:cubicBezTo>
                </a:path>
              </a:pathLst>
            </a:custGeom>
            <a:noFill/>
            <a:ln w="15875">
              <a:gradFill>
                <a:gsLst>
                  <a:gs pos="0">
                    <a:srgbClr val="A6A6A6"/>
                  </a:gs>
                  <a:gs pos="100000">
                    <a:srgbClr val="A6A6A6">
                      <a:alpha val="21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Полилиния: фигура 132">
              <a:extLst>
                <a:ext uri="{FF2B5EF4-FFF2-40B4-BE49-F238E27FC236}">
                  <a16:creationId xmlns:a16="http://schemas.microsoft.com/office/drawing/2014/main" id="{BC507DCA-138A-45E0-B701-02603C91DCDF}"/>
                </a:ext>
              </a:extLst>
            </p:cNvPr>
            <p:cNvSpPr/>
            <p:nvPr/>
          </p:nvSpPr>
          <p:spPr>
            <a:xfrm>
              <a:off x="1231271" y="2872966"/>
              <a:ext cx="1382163" cy="841973"/>
            </a:xfrm>
            <a:custGeom>
              <a:avLst/>
              <a:gdLst>
                <a:gd name="connsiteX0" fmla="*/ 1382163 w 1382163"/>
                <a:gd name="connsiteY0" fmla="*/ 0 h 841973"/>
                <a:gd name="connsiteX1" fmla="*/ 1336895 w 1382163"/>
                <a:gd name="connsiteY1" fmla="*/ 51303 h 841973"/>
                <a:gd name="connsiteX2" fmla="*/ 1300681 w 1382163"/>
                <a:gd name="connsiteY2" fmla="*/ 135802 h 841973"/>
                <a:gd name="connsiteX3" fmla="*/ 1276539 w 1382163"/>
                <a:gd name="connsiteY3" fmla="*/ 162963 h 841973"/>
                <a:gd name="connsiteX4" fmla="*/ 1104523 w 1382163"/>
                <a:gd name="connsiteY4" fmla="*/ 277640 h 841973"/>
                <a:gd name="connsiteX5" fmla="*/ 956650 w 1382163"/>
                <a:gd name="connsiteY5" fmla="*/ 289711 h 841973"/>
                <a:gd name="connsiteX6" fmla="*/ 875169 w 1382163"/>
                <a:gd name="connsiteY6" fmla="*/ 331961 h 841973"/>
                <a:gd name="connsiteX7" fmla="*/ 588476 w 1382163"/>
                <a:gd name="connsiteY7" fmla="*/ 488887 h 841973"/>
                <a:gd name="connsiteX8" fmla="*/ 519066 w 1382163"/>
                <a:gd name="connsiteY8" fmla="*/ 552262 h 841973"/>
                <a:gd name="connsiteX9" fmla="*/ 353085 w 1382163"/>
                <a:gd name="connsiteY9" fmla="*/ 636761 h 841973"/>
                <a:gd name="connsiteX10" fmla="*/ 220301 w 1382163"/>
                <a:gd name="connsiteY10" fmla="*/ 709188 h 841973"/>
                <a:gd name="connsiteX11" fmla="*/ 138820 w 1382163"/>
                <a:gd name="connsiteY11" fmla="*/ 754456 h 841973"/>
                <a:gd name="connsiteX12" fmla="*/ 129767 w 1382163"/>
                <a:gd name="connsiteY12" fmla="*/ 784634 h 841973"/>
                <a:gd name="connsiteX13" fmla="*/ 0 w 1382163"/>
                <a:gd name="connsiteY13" fmla="*/ 841973 h 841973"/>
                <a:gd name="connsiteX0" fmla="*/ 1382163 w 1382163"/>
                <a:gd name="connsiteY0" fmla="*/ 0 h 841973"/>
                <a:gd name="connsiteX1" fmla="*/ 1336895 w 1382163"/>
                <a:gd name="connsiteY1" fmla="*/ 51303 h 841973"/>
                <a:gd name="connsiteX2" fmla="*/ 1300681 w 1382163"/>
                <a:gd name="connsiteY2" fmla="*/ 135802 h 841973"/>
                <a:gd name="connsiteX3" fmla="*/ 1276539 w 1382163"/>
                <a:gd name="connsiteY3" fmla="*/ 162963 h 841973"/>
                <a:gd name="connsiteX4" fmla="*/ 1104523 w 1382163"/>
                <a:gd name="connsiteY4" fmla="*/ 277640 h 841973"/>
                <a:gd name="connsiteX5" fmla="*/ 956650 w 1382163"/>
                <a:gd name="connsiteY5" fmla="*/ 289711 h 841973"/>
                <a:gd name="connsiteX6" fmla="*/ 875169 w 1382163"/>
                <a:gd name="connsiteY6" fmla="*/ 331961 h 841973"/>
                <a:gd name="connsiteX7" fmla="*/ 588476 w 1382163"/>
                <a:gd name="connsiteY7" fmla="*/ 488887 h 841973"/>
                <a:gd name="connsiteX8" fmla="*/ 519066 w 1382163"/>
                <a:gd name="connsiteY8" fmla="*/ 552262 h 841973"/>
                <a:gd name="connsiteX9" fmla="*/ 353085 w 1382163"/>
                <a:gd name="connsiteY9" fmla="*/ 636761 h 841973"/>
                <a:gd name="connsiteX10" fmla="*/ 220301 w 1382163"/>
                <a:gd name="connsiteY10" fmla="*/ 709188 h 841973"/>
                <a:gd name="connsiteX11" fmla="*/ 138820 w 1382163"/>
                <a:gd name="connsiteY11" fmla="*/ 754456 h 841973"/>
                <a:gd name="connsiteX12" fmla="*/ 120713 w 1382163"/>
                <a:gd name="connsiteY12" fmla="*/ 778598 h 841973"/>
                <a:gd name="connsiteX13" fmla="*/ 0 w 1382163"/>
                <a:gd name="connsiteY13" fmla="*/ 841973 h 84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2163" h="841973">
                  <a:moveTo>
                    <a:pt x="1382163" y="0"/>
                  </a:moveTo>
                  <a:cubicBezTo>
                    <a:pt x="1366319" y="14334"/>
                    <a:pt x="1350475" y="28669"/>
                    <a:pt x="1336895" y="51303"/>
                  </a:cubicBezTo>
                  <a:cubicBezTo>
                    <a:pt x="1323315" y="73937"/>
                    <a:pt x="1310740" y="117192"/>
                    <a:pt x="1300681" y="135802"/>
                  </a:cubicBezTo>
                  <a:cubicBezTo>
                    <a:pt x="1290622" y="154412"/>
                    <a:pt x="1309232" y="139323"/>
                    <a:pt x="1276539" y="162963"/>
                  </a:cubicBezTo>
                  <a:cubicBezTo>
                    <a:pt x="1243846" y="186603"/>
                    <a:pt x="1157838" y="256515"/>
                    <a:pt x="1104523" y="277640"/>
                  </a:cubicBezTo>
                  <a:cubicBezTo>
                    <a:pt x="1051208" y="298765"/>
                    <a:pt x="994876" y="280658"/>
                    <a:pt x="956650" y="289711"/>
                  </a:cubicBezTo>
                  <a:cubicBezTo>
                    <a:pt x="918424" y="298764"/>
                    <a:pt x="875169" y="331961"/>
                    <a:pt x="875169" y="331961"/>
                  </a:cubicBezTo>
                  <a:cubicBezTo>
                    <a:pt x="813807" y="365157"/>
                    <a:pt x="647826" y="452170"/>
                    <a:pt x="588476" y="488887"/>
                  </a:cubicBezTo>
                  <a:cubicBezTo>
                    <a:pt x="529126" y="525604"/>
                    <a:pt x="558298" y="527616"/>
                    <a:pt x="519066" y="552262"/>
                  </a:cubicBezTo>
                  <a:cubicBezTo>
                    <a:pt x="479834" y="576908"/>
                    <a:pt x="402879" y="610607"/>
                    <a:pt x="353085" y="636761"/>
                  </a:cubicBezTo>
                  <a:cubicBezTo>
                    <a:pt x="303291" y="662915"/>
                    <a:pt x="220301" y="709188"/>
                    <a:pt x="220301" y="709188"/>
                  </a:cubicBezTo>
                  <a:cubicBezTo>
                    <a:pt x="184590" y="728804"/>
                    <a:pt x="155418" y="742888"/>
                    <a:pt x="138820" y="754456"/>
                  </a:cubicBezTo>
                  <a:cubicBezTo>
                    <a:pt x="122222" y="766024"/>
                    <a:pt x="143850" y="764012"/>
                    <a:pt x="120713" y="778598"/>
                  </a:cubicBezTo>
                  <a:cubicBezTo>
                    <a:pt x="97576" y="793184"/>
                    <a:pt x="53315" y="820596"/>
                    <a:pt x="0" y="841973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Полилиния: фигура 133">
              <a:extLst>
                <a:ext uri="{FF2B5EF4-FFF2-40B4-BE49-F238E27FC236}">
                  <a16:creationId xmlns:a16="http://schemas.microsoft.com/office/drawing/2014/main" id="{0E4E7C08-FE83-4FD7-BEFA-00E070D72A30}"/>
                </a:ext>
              </a:extLst>
            </p:cNvPr>
            <p:cNvSpPr/>
            <p:nvPr/>
          </p:nvSpPr>
          <p:spPr>
            <a:xfrm>
              <a:off x="1041149" y="3973650"/>
              <a:ext cx="709188" cy="338817"/>
            </a:xfrm>
            <a:custGeom>
              <a:avLst/>
              <a:gdLst>
                <a:gd name="connsiteX0" fmla="*/ 0 w 709188"/>
                <a:gd name="connsiteY0" fmla="*/ 338817 h 338817"/>
                <a:gd name="connsiteX1" fmla="*/ 108641 w 709188"/>
                <a:gd name="connsiteY1" fmla="*/ 317693 h 338817"/>
                <a:gd name="connsiteX2" fmla="*/ 153908 w 709188"/>
                <a:gd name="connsiteY2" fmla="*/ 269407 h 338817"/>
                <a:gd name="connsiteX3" fmla="*/ 202194 w 709188"/>
                <a:gd name="connsiteY3" fmla="*/ 218104 h 338817"/>
                <a:gd name="connsiteX4" fmla="*/ 298764 w 709188"/>
                <a:gd name="connsiteY4" fmla="*/ 184908 h 338817"/>
                <a:gd name="connsiteX5" fmla="*/ 374209 w 709188"/>
                <a:gd name="connsiteY5" fmla="*/ 184908 h 338817"/>
                <a:gd name="connsiteX6" fmla="*/ 425512 w 709188"/>
                <a:gd name="connsiteY6" fmla="*/ 175855 h 338817"/>
                <a:gd name="connsiteX7" fmla="*/ 500958 w 709188"/>
                <a:gd name="connsiteY7" fmla="*/ 127570 h 338817"/>
                <a:gd name="connsiteX8" fmla="*/ 552261 w 709188"/>
                <a:gd name="connsiteY8" fmla="*/ 94374 h 338817"/>
                <a:gd name="connsiteX9" fmla="*/ 642796 w 709188"/>
                <a:gd name="connsiteY9" fmla="*/ 64196 h 338817"/>
                <a:gd name="connsiteX10" fmla="*/ 679009 w 709188"/>
                <a:gd name="connsiteY10" fmla="*/ 31000 h 338817"/>
                <a:gd name="connsiteX11" fmla="*/ 703152 w 709188"/>
                <a:gd name="connsiteY11" fmla="*/ 3839 h 338817"/>
                <a:gd name="connsiteX12" fmla="*/ 709188 w 709188"/>
                <a:gd name="connsiteY12" fmla="*/ 821 h 33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188" h="338817">
                  <a:moveTo>
                    <a:pt x="0" y="338817"/>
                  </a:moveTo>
                  <a:cubicBezTo>
                    <a:pt x="41495" y="334039"/>
                    <a:pt x="82990" y="329261"/>
                    <a:pt x="108641" y="317693"/>
                  </a:cubicBezTo>
                  <a:cubicBezTo>
                    <a:pt x="134292" y="306125"/>
                    <a:pt x="153908" y="269407"/>
                    <a:pt x="153908" y="269407"/>
                  </a:cubicBezTo>
                  <a:cubicBezTo>
                    <a:pt x="169500" y="252809"/>
                    <a:pt x="178051" y="232187"/>
                    <a:pt x="202194" y="218104"/>
                  </a:cubicBezTo>
                  <a:cubicBezTo>
                    <a:pt x="226337" y="204021"/>
                    <a:pt x="270095" y="190441"/>
                    <a:pt x="298764" y="184908"/>
                  </a:cubicBezTo>
                  <a:cubicBezTo>
                    <a:pt x="327433" y="179375"/>
                    <a:pt x="353084" y="186417"/>
                    <a:pt x="374209" y="184908"/>
                  </a:cubicBezTo>
                  <a:cubicBezTo>
                    <a:pt x="395334" y="183399"/>
                    <a:pt x="404387" y="185411"/>
                    <a:pt x="425512" y="175855"/>
                  </a:cubicBezTo>
                  <a:cubicBezTo>
                    <a:pt x="446637" y="166299"/>
                    <a:pt x="500958" y="127570"/>
                    <a:pt x="500958" y="127570"/>
                  </a:cubicBezTo>
                  <a:cubicBezTo>
                    <a:pt x="522083" y="113990"/>
                    <a:pt x="528621" y="104936"/>
                    <a:pt x="552261" y="94374"/>
                  </a:cubicBezTo>
                  <a:cubicBezTo>
                    <a:pt x="575901" y="83812"/>
                    <a:pt x="621671" y="74758"/>
                    <a:pt x="642796" y="64196"/>
                  </a:cubicBezTo>
                  <a:cubicBezTo>
                    <a:pt x="663921" y="53634"/>
                    <a:pt x="668950" y="41059"/>
                    <a:pt x="679009" y="31000"/>
                  </a:cubicBezTo>
                  <a:cubicBezTo>
                    <a:pt x="689068" y="20941"/>
                    <a:pt x="703152" y="3839"/>
                    <a:pt x="703152" y="3839"/>
                  </a:cubicBezTo>
                  <a:cubicBezTo>
                    <a:pt x="708182" y="-1191"/>
                    <a:pt x="708685" y="-185"/>
                    <a:pt x="709188" y="82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Полилиния: фигура 134">
              <a:extLst>
                <a:ext uri="{FF2B5EF4-FFF2-40B4-BE49-F238E27FC236}">
                  <a16:creationId xmlns:a16="http://schemas.microsoft.com/office/drawing/2014/main" id="{816E182B-0C63-45E4-B2DA-EC98DEC8E5B7}"/>
                </a:ext>
              </a:extLst>
            </p:cNvPr>
            <p:cNvSpPr/>
            <p:nvPr/>
          </p:nvSpPr>
          <p:spPr>
            <a:xfrm>
              <a:off x="1825782" y="4282984"/>
              <a:ext cx="345420" cy="240731"/>
            </a:xfrm>
            <a:custGeom>
              <a:avLst/>
              <a:gdLst>
                <a:gd name="connsiteX0" fmla="*/ 0 w 345420"/>
                <a:gd name="connsiteY0" fmla="*/ 240731 h 240731"/>
                <a:gd name="connsiteX1" fmla="*/ 108642 w 345420"/>
                <a:gd name="connsiteY1" fmla="*/ 159250 h 240731"/>
                <a:gd name="connsiteX2" fmla="*/ 199176 w 345420"/>
                <a:gd name="connsiteY2" fmla="*/ 104929 h 240731"/>
                <a:gd name="connsiteX3" fmla="*/ 262551 w 345420"/>
                <a:gd name="connsiteY3" fmla="*/ 41555 h 240731"/>
                <a:gd name="connsiteX4" fmla="*/ 286693 w 345420"/>
                <a:gd name="connsiteY4" fmla="*/ 26466 h 240731"/>
                <a:gd name="connsiteX5" fmla="*/ 337996 w 345420"/>
                <a:gd name="connsiteY5" fmla="*/ 2323 h 240731"/>
                <a:gd name="connsiteX6" fmla="*/ 344032 w 345420"/>
                <a:gd name="connsiteY6" fmla="*/ 2323 h 24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420" h="240731">
                  <a:moveTo>
                    <a:pt x="0" y="240731"/>
                  </a:moveTo>
                  <a:cubicBezTo>
                    <a:pt x="37723" y="211307"/>
                    <a:pt x="75446" y="181884"/>
                    <a:pt x="108642" y="159250"/>
                  </a:cubicBezTo>
                  <a:cubicBezTo>
                    <a:pt x="141838" y="136616"/>
                    <a:pt x="173525" y="124545"/>
                    <a:pt x="199176" y="104929"/>
                  </a:cubicBezTo>
                  <a:cubicBezTo>
                    <a:pt x="224827" y="85313"/>
                    <a:pt x="247965" y="54632"/>
                    <a:pt x="262551" y="41555"/>
                  </a:cubicBezTo>
                  <a:cubicBezTo>
                    <a:pt x="277137" y="28478"/>
                    <a:pt x="274119" y="33005"/>
                    <a:pt x="286693" y="26466"/>
                  </a:cubicBezTo>
                  <a:cubicBezTo>
                    <a:pt x="299267" y="19927"/>
                    <a:pt x="337996" y="2323"/>
                    <a:pt x="337996" y="2323"/>
                  </a:cubicBezTo>
                  <a:cubicBezTo>
                    <a:pt x="347552" y="-1701"/>
                    <a:pt x="345792" y="311"/>
                    <a:pt x="344032" y="2323"/>
                  </a:cubicBezTo>
                </a:path>
              </a:pathLst>
            </a:custGeom>
            <a:no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Полилиния: фигура 135">
              <a:extLst>
                <a:ext uri="{FF2B5EF4-FFF2-40B4-BE49-F238E27FC236}">
                  <a16:creationId xmlns:a16="http://schemas.microsoft.com/office/drawing/2014/main" id="{E53CF7A3-79A7-462A-BF55-0EC777FC45FC}"/>
                </a:ext>
              </a:extLst>
            </p:cNvPr>
            <p:cNvSpPr/>
            <p:nvPr/>
          </p:nvSpPr>
          <p:spPr>
            <a:xfrm>
              <a:off x="2217954" y="3262265"/>
              <a:ext cx="87764" cy="829901"/>
            </a:xfrm>
            <a:custGeom>
              <a:avLst/>
              <a:gdLst>
                <a:gd name="connsiteX0" fmla="*/ 75591 w 87764"/>
                <a:gd name="connsiteY0" fmla="*/ 0 h 829901"/>
                <a:gd name="connsiteX1" fmla="*/ 87662 w 87764"/>
                <a:gd name="connsiteY1" fmla="*/ 108642 h 829901"/>
                <a:gd name="connsiteX2" fmla="*/ 69555 w 87764"/>
                <a:gd name="connsiteY2" fmla="*/ 150891 h 829901"/>
                <a:gd name="connsiteX3" fmla="*/ 51448 w 87764"/>
                <a:gd name="connsiteY3" fmla="*/ 193141 h 829901"/>
                <a:gd name="connsiteX4" fmla="*/ 24288 w 87764"/>
                <a:gd name="connsiteY4" fmla="*/ 250480 h 829901"/>
                <a:gd name="connsiteX5" fmla="*/ 45412 w 87764"/>
                <a:gd name="connsiteY5" fmla="*/ 283676 h 829901"/>
                <a:gd name="connsiteX6" fmla="*/ 66537 w 87764"/>
                <a:gd name="connsiteY6" fmla="*/ 313854 h 829901"/>
                <a:gd name="connsiteX7" fmla="*/ 51448 w 87764"/>
                <a:gd name="connsiteY7" fmla="*/ 350068 h 829901"/>
                <a:gd name="connsiteX8" fmla="*/ 54466 w 87764"/>
                <a:gd name="connsiteY8" fmla="*/ 419478 h 829901"/>
                <a:gd name="connsiteX9" fmla="*/ 36359 w 87764"/>
                <a:gd name="connsiteY9" fmla="*/ 506994 h 829901"/>
                <a:gd name="connsiteX10" fmla="*/ 15234 w 87764"/>
                <a:gd name="connsiteY10" fmla="*/ 570369 h 829901"/>
                <a:gd name="connsiteX11" fmla="*/ 145 w 87764"/>
                <a:gd name="connsiteY11" fmla="*/ 615636 h 829901"/>
                <a:gd name="connsiteX12" fmla="*/ 24288 w 87764"/>
                <a:gd name="connsiteY12" fmla="*/ 645814 h 829901"/>
                <a:gd name="connsiteX13" fmla="*/ 30323 w 87764"/>
                <a:gd name="connsiteY13" fmla="*/ 700135 h 829901"/>
                <a:gd name="connsiteX14" fmla="*/ 27305 w 87764"/>
                <a:gd name="connsiteY14" fmla="*/ 745402 h 829901"/>
                <a:gd name="connsiteX15" fmla="*/ 18252 w 87764"/>
                <a:gd name="connsiteY15" fmla="*/ 781616 h 829901"/>
                <a:gd name="connsiteX16" fmla="*/ 9198 w 87764"/>
                <a:gd name="connsiteY16" fmla="*/ 829901 h 82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764" h="829901">
                  <a:moveTo>
                    <a:pt x="75591" y="0"/>
                  </a:moveTo>
                  <a:cubicBezTo>
                    <a:pt x="82129" y="41747"/>
                    <a:pt x="88668" y="83494"/>
                    <a:pt x="87662" y="108642"/>
                  </a:cubicBezTo>
                  <a:cubicBezTo>
                    <a:pt x="86656" y="133790"/>
                    <a:pt x="69555" y="150891"/>
                    <a:pt x="69555" y="150891"/>
                  </a:cubicBezTo>
                  <a:cubicBezTo>
                    <a:pt x="63519" y="164974"/>
                    <a:pt x="58992" y="176543"/>
                    <a:pt x="51448" y="193141"/>
                  </a:cubicBezTo>
                  <a:cubicBezTo>
                    <a:pt x="43904" y="209739"/>
                    <a:pt x="25294" y="235391"/>
                    <a:pt x="24288" y="250480"/>
                  </a:cubicBezTo>
                  <a:cubicBezTo>
                    <a:pt x="23282" y="265569"/>
                    <a:pt x="38371" y="273114"/>
                    <a:pt x="45412" y="283676"/>
                  </a:cubicBezTo>
                  <a:cubicBezTo>
                    <a:pt x="52453" y="294238"/>
                    <a:pt x="65531" y="302789"/>
                    <a:pt x="66537" y="313854"/>
                  </a:cubicBezTo>
                  <a:cubicBezTo>
                    <a:pt x="67543" y="324919"/>
                    <a:pt x="53460" y="332464"/>
                    <a:pt x="51448" y="350068"/>
                  </a:cubicBezTo>
                  <a:cubicBezTo>
                    <a:pt x="49436" y="367672"/>
                    <a:pt x="56981" y="393324"/>
                    <a:pt x="54466" y="419478"/>
                  </a:cubicBezTo>
                  <a:cubicBezTo>
                    <a:pt x="51951" y="445632"/>
                    <a:pt x="42898" y="481846"/>
                    <a:pt x="36359" y="506994"/>
                  </a:cubicBezTo>
                  <a:cubicBezTo>
                    <a:pt x="29820" y="532142"/>
                    <a:pt x="15234" y="570369"/>
                    <a:pt x="15234" y="570369"/>
                  </a:cubicBezTo>
                  <a:cubicBezTo>
                    <a:pt x="9198" y="588476"/>
                    <a:pt x="-1364" y="603062"/>
                    <a:pt x="145" y="615636"/>
                  </a:cubicBezTo>
                  <a:cubicBezTo>
                    <a:pt x="1654" y="628210"/>
                    <a:pt x="19258" y="631731"/>
                    <a:pt x="24288" y="645814"/>
                  </a:cubicBezTo>
                  <a:cubicBezTo>
                    <a:pt x="29318" y="659897"/>
                    <a:pt x="29820" y="683537"/>
                    <a:pt x="30323" y="700135"/>
                  </a:cubicBezTo>
                  <a:cubicBezTo>
                    <a:pt x="30826" y="716733"/>
                    <a:pt x="29317" y="731822"/>
                    <a:pt x="27305" y="745402"/>
                  </a:cubicBezTo>
                  <a:cubicBezTo>
                    <a:pt x="25293" y="758982"/>
                    <a:pt x="21270" y="767533"/>
                    <a:pt x="18252" y="781616"/>
                  </a:cubicBezTo>
                  <a:cubicBezTo>
                    <a:pt x="15234" y="795699"/>
                    <a:pt x="12216" y="812800"/>
                    <a:pt x="9198" y="829901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Полилиния: фигура 136">
              <a:extLst>
                <a:ext uri="{FF2B5EF4-FFF2-40B4-BE49-F238E27FC236}">
                  <a16:creationId xmlns:a16="http://schemas.microsoft.com/office/drawing/2014/main" id="{CFF82404-7253-4448-B2FE-72334C7C9429}"/>
                </a:ext>
              </a:extLst>
            </p:cNvPr>
            <p:cNvSpPr/>
            <p:nvPr/>
          </p:nvSpPr>
          <p:spPr>
            <a:xfrm>
              <a:off x="2242242" y="3352800"/>
              <a:ext cx="416459" cy="191284"/>
            </a:xfrm>
            <a:custGeom>
              <a:avLst/>
              <a:gdLst>
                <a:gd name="connsiteX0" fmla="*/ 0 w 416459"/>
                <a:gd name="connsiteY0" fmla="*/ 0 h 191284"/>
                <a:gd name="connsiteX1" fmla="*/ 57338 w 416459"/>
                <a:gd name="connsiteY1" fmla="*/ 51303 h 191284"/>
                <a:gd name="connsiteX2" fmla="*/ 111659 w 416459"/>
                <a:gd name="connsiteY2" fmla="*/ 69410 h 191284"/>
                <a:gd name="connsiteX3" fmla="*/ 199176 w 416459"/>
                <a:gd name="connsiteY3" fmla="*/ 96570 h 191284"/>
                <a:gd name="connsiteX4" fmla="*/ 292728 w 416459"/>
                <a:gd name="connsiteY4" fmla="*/ 138820 h 191284"/>
                <a:gd name="connsiteX5" fmla="*/ 341013 w 416459"/>
                <a:gd name="connsiteY5" fmla="*/ 156927 h 191284"/>
                <a:gd name="connsiteX6" fmla="*/ 380245 w 416459"/>
                <a:gd name="connsiteY6" fmla="*/ 178051 h 191284"/>
                <a:gd name="connsiteX7" fmla="*/ 407406 w 416459"/>
                <a:gd name="connsiteY7" fmla="*/ 190123 h 191284"/>
                <a:gd name="connsiteX8" fmla="*/ 416459 w 416459"/>
                <a:gd name="connsiteY8" fmla="*/ 190123 h 19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459" h="191284">
                  <a:moveTo>
                    <a:pt x="0" y="0"/>
                  </a:moveTo>
                  <a:cubicBezTo>
                    <a:pt x="19364" y="19867"/>
                    <a:pt x="38728" y="39735"/>
                    <a:pt x="57338" y="51303"/>
                  </a:cubicBezTo>
                  <a:cubicBezTo>
                    <a:pt x="75948" y="62871"/>
                    <a:pt x="111659" y="69410"/>
                    <a:pt x="111659" y="69410"/>
                  </a:cubicBezTo>
                  <a:cubicBezTo>
                    <a:pt x="135299" y="76954"/>
                    <a:pt x="168998" y="85002"/>
                    <a:pt x="199176" y="96570"/>
                  </a:cubicBezTo>
                  <a:cubicBezTo>
                    <a:pt x="229354" y="108138"/>
                    <a:pt x="269089" y="128761"/>
                    <a:pt x="292728" y="138820"/>
                  </a:cubicBezTo>
                  <a:cubicBezTo>
                    <a:pt x="316368" y="148880"/>
                    <a:pt x="326427" y="150389"/>
                    <a:pt x="341013" y="156927"/>
                  </a:cubicBezTo>
                  <a:cubicBezTo>
                    <a:pt x="355599" y="163465"/>
                    <a:pt x="369180" y="172518"/>
                    <a:pt x="380245" y="178051"/>
                  </a:cubicBezTo>
                  <a:cubicBezTo>
                    <a:pt x="391310" y="183584"/>
                    <a:pt x="407406" y="190123"/>
                    <a:pt x="407406" y="190123"/>
                  </a:cubicBezTo>
                  <a:cubicBezTo>
                    <a:pt x="413442" y="192135"/>
                    <a:pt x="414950" y="191129"/>
                    <a:pt x="416459" y="190123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Полилиния: фигура 137">
              <a:extLst>
                <a:ext uri="{FF2B5EF4-FFF2-40B4-BE49-F238E27FC236}">
                  <a16:creationId xmlns:a16="http://schemas.microsoft.com/office/drawing/2014/main" id="{0082DCA2-37BC-478D-9BB0-7575FADE433F}"/>
                </a:ext>
              </a:extLst>
            </p:cNvPr>
            <p:cNvSpPr/>
            <p:nvPr/>
          </p:nvSpPr>
          <p:spPr>
            <a:xfrm>
              <a:off x="2574202" y="3417388"/>
              <a:ext cx="57719" cy="83286"/>
            </a:xfrm>
            <a:custGeom>
              <a:avLst/>
              <a:gdLst>
                <a:gd name="connsiteX0" fmla="*/ 0 w 54321"/>
                <a:gd name="connsiteY0" fmla="*/ 78463 h 78463"/>
                <a:gd name="connsiteX1" fmla="*/ 54321 w 54321"/>
                <a:gd name="connsiteY1" fmla="*/ 0 h 7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321" h="78463">
                  <a:moveTo>
                    <a:pt x="0" y="78463"/>
                  </a:moveTo>
                  <a:lnTo>
                    <a:pt x="54321" y="0"/>
                  </a:ln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Полилиния: фигура 138">
              <a:extLst>
                <a:ext uri="{FF2B5EF4-FFF2-40B4-BE49-F238E27FC236}">
                  <a16:creationId xmlns:a16="http://schemas.microsoft.com/office/drawing/2014/main" id="{DB8F6D69-8C46-4C4B-8A3F-AEF8BDF0F883}"/>
                </a:ext>
              </a:extLst>
            </p:cNvPr>
            <p:cNvSpPr/>
            <p:nvPr/>
          </p:nvSpPr>
          <p:spPr>
            <a:xfrm>
              <a:off x="2614418" y="3334693"/>
              <a:ext cx="587491" cy="286693"/>
            </a:xfrm>
            <a:custGeom>
              <a:avLst/>
              <a:gdLst>
                <a:gd name="connsiteX0" fmla="*/ 2033 w 587491"/>
                <a:gd name="connsiteY0" fmla="*/ 286693 h 286693"/>
                <a:gd name="connsiteX1" fmla="*/ 2033 w 587491"/>
                <a:gd name="connsiteY1" fmla="*/ 199176 h 286693"/>
                <a:gd name="connsiteX2" fmla="*/ 23158 w 587491"/>
                <a:gd name="connsiteY2" fmla="*/ 159945 h 286693"/>
                <a:gd name="connsiteX3" fmla="*/ 41265 w 587491"/>
                <a:gd name="connsiteY3" fmla="*/ 138820 h 286693"/>
                <a:gd name="connsiteX4" fmla="*/ 101622 w 587491"/>
                <a:gd name="connsiteY4" fmla="*/ 135802 h 286693"/>
                <a:gd name="connsiteX5" fmla="*/ 137835 w 587491"/>
                <a:gd name="connsiteY5" fmla="*/ 129766 h 286693"/>
                <a:gd name="connsiteX6" fmla="*/ 234406 w 587491"/>
                <a:gd name="connsiteY6" fmla="*/ 138820 h 286693"/>
                <a:gd name="connsiteX7" fmla="*/ 276655 w 587491"/>
                <a:gd name="connsiteY7" fmla="*/ 181069 h 286693"/>
                <a:gd name="connsiteX8" fmla="*/ 321923 w 587491"/>
                <a:gd name="connsiteY8" fmla="*/ 211248 h 286693"/>
                <a:gd name="connsiteX9" fmla="*/ 400386 w 587491"/>
                <a:gd name="connsiteY9" fmla="*/ 187105 h 286693"/>
                <a:gd name="connsiteX10" fmla="*/ 424529 w 587491"/>
                <a:gd name="connsiteY10" fmla="*/ 147873 h 286693"/>
                <a:gd name="connsiteX11" fmla="*/ 490921 w 587491"/>
                <a:gd name="connsiteY11" fmla="*/ 108642 h 286693"/>
                <a:gd name="connsiteX12" fmla="*/ 530152 w 587491"/>
                <a:gd name="connsiteY12" fmla="*/ 87517 h 286693"/>
                <a:gd name="connsiteX13" fmla="*/ 557313 w 587491"/>
                <a:gd name="connsiteY13" fmla="*/ 39232 h 286693"/>
                <a:gd name="connsiteX14" fmla="*/ 578437 w 587491"/>
                <a:gd name="connsiteY14" fmla="*/ 9054 h 286693"/>
                <a:gd name="connsiteX15" fmla="*/ 587491 w 587491"/>
                <a:gd name="connsiteY15" fmla="*/ 0 h 286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491" h="286693">
                  <a:moveTo>
                    <a:pt x="2033" y="286693"/>
                  </a:moveTo>
                  <a:cubicBezTo>
                    <a:pt x="272" y="253497"/>
                    <a:pt x="-1488" y="220301"/>
                    <a:pt x="2033" y="199176"/>
                  </a:cubicBezTo>
                  <a:cubicBezTo>
                    <a:pt x="5554" y="178051"/>
                    <a:pt x="16619" y="170004"/>
                    <a:pt x="23158" y="159945"/>
                  </a:cubicBezTo>
                  <a:cubicBezTo>
                    <a:pt x="29697" y="149886"/>
                    <a:pt x="28188" y="142844"/>
                    <a:pt x="41265" y="138820"/>
                  </a:cubicBezTo>
                  <a:cubicBezTo>
                    <a:pt x="54342" y="134796"/>
                    <a:pt x="85527" y="137311"/>
                    <a:pt x="101622" y="135802"/>
                  </a:cubicBezTo>
                  <a:cubicBezTo>
                    <a:pt x="117717" y="134293"/>
                    <a:pt x="115704" y="129263"/>
                    <a:pt x="137835" y="129766"/>
                  </a:cubicBezTo>
                  <a:cubicBezTo>
                    <a:pt x="159966" y="130269"/>
                    <a:pt x="211269" y="130269"/>
                    <a:pt x="234406" y="138820"/>
                  </a:cubicBezTo>
                  <a:cubicBezTo>
                    <a:pt x="257543" y="147370"/>
                    <a:pt x="262069" y="168998"/>
                    <a:pt x="276655" y="181069"/>
                  </a:cubicBezTo>
                  <a:cubicBezTo>
                    <a:pt x="291241" y="193140"/>
                    <a:pt x="301301" y="210242"/>
                    <a:pt x="321923" y="211248"/>
                  </a:cubicBezTo>
                  <a:cubicBezTo>
                    <a:pt x="342545" y="212254"/>
                    <a:pt x="383285" y="197667"/>
                    <a:pt x="400386" y="187105"/>
                  </a:cubicBezTo>
                  <a:cubicBezTo>
                    <a:pt x="417487" y="176543"/>
                    <a:pt x="409440" y="160950"/>
                    <a:pt x="424529" y="147873"/>
                  </a:cubicBezTo>
                  <a:cubicBezTo>
                    <a:pt x="439618" y="134796"/>
                    <a:pt x="473317" y="118701"/>
                    <a:pt x="490921" y="108642"/>
                  </a:cubicBezTo>
                  <a:cubicBezTo>
                    <a:pt x="508525" y="98583"/>
                    <a:pt x="519087" y="99085"/>
                    <a:pt x="530152" y="87517"/>
                  </a:cubicBezTo>
                  <a:cubicBezTo>
                    <a:pt x="541217" y="75949"/>
                    <a:pt x="549266" y="52309"/>
                    <a:pt x="557313" y="39232"/>
                  </a:cubicBezTo>
                  <a:cubicBezTo>
                    <a:pt x="565361" y="26155"/>
                    <a:pt x="578437" y="9054"/>
                    <a:pt x="578437" y="9054"/>
                  </a:cubicBezTo>
                  <a:cubicBezTo>
                    <a:pt x="583467" y="2515"/>
                    <a:pt x="585479" y="1257"/>
                    <a:pt x="587491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Полилиния: фигура 139">
              <a:extLst>
                <a:ext uri="{FF2B5EF4-FFF2-40B4-BE49-F238E27FC236}">
                  <a16:creationId xmlns:a16="http://schemas.microsoft.com/office/drawing/2014/main" id="{47C73CE1-C526-4B78-99D6-47036417B493}"/>
                </a:ext>
              </a:extLst>
            </p:cNvPr>
            <p:cNvSpPr/>
            <p:nvPr/>
          </p:nvSpPr>
          <p:spPr>
            <a:xfrm>
              <a:off x="6367604" y="2771398"/>
              <a:ext cx="1176950" cy="551224"/>
            </a:xfrm>
            <a:custGeom>
              <a:avLst/>
              <a:gdLst>
                <a:gd name="connsiteX0" fmla="*/ 0 w 1176950"/>
                <a:gd name="connsiteY0" fmla="*/ 47248 h 551224"/>
                <a:gd name="connsiteX1" fmla="*/ 108642 w 1176950"/>
                <a:gd name="connsiteY1" fmla="*/ 11034 h 551224"/>
                <a:gd name="connsiteX2" fmla="*/ 181069 w 1176950"/>
                <a:gd name="connsiteY2" fmla="*/ 1980 h 551224"/>
                <a:gd name="connsiteX3" fmla="*/ 229354 w 1176950"/>
                <a:gd name="connsiteY3" fmla="*/ 44230 h 551224"/>
                <a:gd name="connsiteX4" fmla="*/ 250479 w 1176950"/>
                <a:gd name="connsiteY4" fmla="*/ 62337 h 551224"/>
                <a:gd name="connsiteX5" fmla="*/ 325925 w 1176950"/>
                <a:gd name="connsiteY5" fmla="*/ 74408 h 551224"/>
                <a:gd name="connsiteX6" fmla="*/ 377228 w 1176950"/>
                <a:gd name="connsiteY6" fmla="*/ 71390 h 551224"/>
                <a:gd name="connsiteX7" fmla="*/ 416459 w 1176950"/>
                <a:gd name="connsiteY7" fmla="*/ 50265 h 551224"/>
                <a:gd name="connsiteX8" fmla="*/ 467762 w 1176950"/>
                <a:gd name="connsiteY8" fmla="*/ 74408 h 551224"/>
                <a:gd name="connsiteX9" fmla="*/ 555279 w 1176950"/>
                <a:gd name="connsiteY9" fmla="*/ 119675 h 551224"/>
                <a:gd name="connsiteX10" fmla="*/ 603564 w 1176950"/>
                <a:gd name="connsiteY10" fmla="*/ 137782 h 551224"/>
                <a:gd name="connsiteX11" fmla="*/ 724277 w 1176950"/>
                <a:gd name="connsiteY11" fmla="*/ 161925 h 551224"/>
                <a:gd name="connsiteX12" fmla="*/ 811794 w 1176950"/>
                <a:gd name="connsiteY12" fmla="*/ 173996 h 551224"/>
                <a:gd name="connsiteX13" fmla="*/ 863097 w 1176950"/>
                <a:gd name="connsiteY13" fmla="*/ 180032 h 551224"/>
                <a:gd name="connsiteX14" fmla="*/ 941560 w 1176950"/>
                <a:gd name="connsiteY14" fmla="*/ 228317 h 551224"/>
                <a:gd name="connsiteX15" fmla="*/ 959667 w 1176950"/>
                <a:gd name="connsiteY15" fmla="*/ 270566 h 551224"/>
                <a:gd name="connsiteX16" fmla="*/ 1004935 w 1176950"/>
                <a:gd name="connsiteY16" fmla="*/ 330923 h 551224"/>
                <a:gd name="connsiteX17" fmla="*/ 1053220 w 1176950"/>
                <a:gd name="connsiteY17" fmla="*/ 358083 h 551224"/>
                <a:gd name="connsiteX18" fmla="*/ 1107541 w 1176950"/>
                <a:gd name="connsiteY18" fmla="*/ 403351 h 551224"/>
                <a:gd name="connsiteX19" fmla="*/ 1143754 w 1176950"/>
                <a:gd name="connsiteY19" fmla="*/ 436547 h 551224"/>
                <a:gd name="connsiteX20" fmla="*/ 1152808 w 1176950"/>
                <a:gd name="connsiteY20" fmla="*/ 475778 h 551224"/>
                <a:gd name="connsiteX21" fmla="*/ 1146772 w 1176950"/>
                <a:gd name="connsiteY21" fmla="*/ 518028 h 551224"/>
                <a:gd name="connsiteX22" fmla="*/ 1176950 w 1176950"/>
                <a:gd name="connsiteY22" fmla="*/ 551224 h 55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6950" h="551224">
                  <a:moveTo>
                    <a:pt x="0" y="47248"/>
                  </a:moveTo>
                  <a:cubicBezTo>
                    <a:pt x="39232" y="32913"/>
                    <a:pt x="78464" y="18579"/>
                    <a:pt x="108642" y="11034"/>
                  </a:cubicBezTo>
                  <a:cubicBezTo>
                    <a:pt x="138820" y="3489"/>
                    <a:pt x="160950" y="-3553"/>
                    <a:pt x="181069" y="1980"/>
                  </a:cubicBezTo>
                  <a:cubicBezTo>
                    <a:pt x="201188" y="7513"/>
                    <a:pt x="217786" y="34170"/>
                    <a:pt x="229354" y="44230"/>
                  </a:cubicBezTo>
                  <a:cubicBezTo>
                    <a:pt x="240922" y="54290"/>
                    <a:pt x="234384" y="57307"/>
                    <a:pt x="250479" y="62337"/>
                  </a:cubicBezTo>
                  <a:cubicBezTo>
                    <a:pt x="266574" y="67367"/>
                    <a:pt x="304800" y="72899"/>
                    <a:pt x="325925" y="74408"/>
                  </a:cubicBezTo>
                  <a:cubicBezTo>
                    <a:pt x="347050" y="75917"/>
                    <a:pt x="362139" y="75414"/>
                    <a:pt x="377228" y="71390"/>
                  </a:cubicBezTo>
                  <a:cubicBezTo>
                    <a:pt x="392317" y="67366"/>
                    <a:pt x="401370" y="49762"/>
                    <a:pt x="416459" y="50265"/>
                  </a:cubicBezTo>
                  <a:cubicBezTo>
                    <a:pt x="431548" y="50768"/>
                    <a:pt x="444625" y="62840"/>
                    <a:pt x="467762" y="74408"/>
                  </a:cubicBezTo>
                  <a:cubicBezTo>
                    <a:pt x="490899" y="85976"/>
                    <a:pt x="532645" y="109113"/>
                    <a:pt x="555279" y="119675"/>
                  </a:cubicBezTo>
                  <a:cubicBezTo>
                    <a:pt x="577913" y="130237"/>
                    <a:pt x="575398" y="130740"/>
                    <a:pt x="603564" y="137782"/>
                  </a:cubicBezTo>
                  <a:cubicBezTo>
                    <a:pt x="631730" y="144824"/>
                    <a:pt x="689572" y="155889"/>
                    <a:pt x="724277" y="161925"/>
                  </a:cubicBezTo>
                  <a:cubicBezTo>
                    <a:pt x="758982" y="167961"/>
                    <a:pt x="788657" y="170978"/>
                    <a:pt x="811794" y="173996"/>
                  </a:cubicBezTo>
                  <a:cubicBezTo>
                    <a:pt x="834931" y="177014"/>
                    <a:pt x="841469" y="170979"/>
                    <a:pt x="863097" y="180032"/>
                  </a:cubicBezTo>
                  <a:cubicBezTo>
                    <a:pt x="884725" y="189085"/>
                    <a:pt x="925465" y="213228"/>
                    <a:pt x="941560" y="228317"/>
                  </a:cubicBezTo>
                  <a:cubicBezTo>
                    <a:pt x="957655" y="243406"/>
                    <a:pt x="949105" y="253465"/>
                    <a:pt x="959667" y="270566"/>
                  </a:cubicBezTo>
                  <a:cubicBezTo>
                    <a:pt x="970229" y="287667"/>
                    <a:pt x="989343" y="316337"/>
                    <a:pt x="1004935" y="330923"/>
                  </a:cubicBezTo>
                  <a:cubicBezTo>
                    <a:pt x="1020527" y="345509"/>
                    <a:pt x="1036119" y="346012"/>
                    <a:pt x="1053220" y="358083"/>
                  </a:cubicBezTo>
                  <a:cubicBezTo>
                    <a:pt x="1070321" y="370154"/>
                    <a:pt x="1092452" y="390274"/>
                    <a:pt x="1107541" y="403351"/>
                  </a:cubicBezTo>
                  <a:cubicBezTo>
                    <a:pt x="1122630" y="416428"/>
                    <a:pt x="1136210" y="424476"/>
                    <a:pt x="1143754" y="436547"/>
                  </a:cubicBezTo>
                  <a:cubicBezTo>
                    <a:pt x="1151298" y="448618"/>
                    <a:pt x="1152305" y="462198"/>
                    <a:pt x="1152808" y="475778"/>
                  </a:cubicBezTo>
                  <a:cubicBezTo>
                    <a:pt x="1153311" y="489358"/>
                    <a:pt x="1142748" y="505454"/>
                    <a:pt x="1146772" y="518028"/>
                  </a:cubicBezTo>
                  <a:cubicBezTo>
                    <a:pt x="1150796" y="530602"/>
                    <a:pt x="1163873" y="540913"/>
                    <a:pt x="1176950" y="551224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Полилиния: фигура 140">
              <a:extLst>
                <a:ext uri="{FF2B5EF4-FFF2-40B4-BE49-F238E27FC236}">
                  <a16:creationId xmlns:a16="http://schemas.microsoft.com/office/drawing/2014/main" id="{6F668FCA-9ADE-490C-BA71-94540B891024}"/>
                </a:ext>
              </a:extLst>
            </p:cNvPr>
            <p:cNvSpPr/>
            <p:nvPr/>
          </p:nvSpPr>
          <p:spPr>
            <a:xfrm>
              <a:off x="6349497" y="3069125"/>
              <a:ext cx="1049794" cy="1342930"/>
            </a:xfrm>
            <a:custGeom>
              <a:avLst/>
              <a:gdLst>
                <a:gd name="connsiteX0" fmla="*/ 0 w 1049794"/>
                <a:gd name="connsiteY0" fmla="*/ 0 h 1342930"/>
                <a:gd name="connsiteX1" fmla="*/ 114677 w 1049794"/>
                <a:gd name="connsiteY1" fmla="*/ 90534 h 1342930"/>
                <a:gd name="connsiteX2" fmla="*/ 190123 w 1049794"/>
                <a:gd name="connsiteY2" fmla="*/ 144855 h 1342930"/>
                <a:gd name="connsiteX3" fmla="*/ 241426 w 1049794"/>
                <a:gd name="connsiteY3" fmla="*/ 138820 h 1342930"/>
                <a:gd name="connsiteX4" fmla="*/ 274622 w 1049794"/>
                <a:gd name="connsiteY4" fmla="*/ 168998 h 1342930"/>
                <a:gd name="connsiteX5" fmla="*/ 304800 w 1049794"/>
                <a:gd name="connsiteY5" fmla="*/ 229354 h 1342930"/>
                <a:gd name="connsiteX6" fmla="*/ 362139 w 1049794"/>
                <a:gd name="connsiteY6" fmla="*/ 283675 h 1342930"/>
                <a:gd name="connsiteX7" fmla="*/ 428531 w 1049794"/>
                <a:gd name="connsiteY7" fmla="*/ 328942 h 1342930"/>
                <a:gd name="connsiteX8" fmla="*/ 473798 w 1049794"/>
                <a:gd name="connsiteY8" fmla="*/ 356103 h 1342930"/>
                <a:gd name="connsiteX9" fmla="*/ 522083 w 1049794"/>
                <a:gd name="connsiteY9" fmla="*/ 383263 h 1342930"/>
                <a:gd name="connsiteX10" fmla="*/ 537172 w 1049794"/>
                <a:gd name="connsiteY10" fmla="*/ 419477 h 1342930"/>
                <a:gd name="connsiteX11" fmla="*/ 549244 w 1049794"/>
                <a:gd name="connsiteY11" fmla="*/ 491905 h 1342930"/>
                <a:gd name="connsiteX12" fmla="*/ 582440 w 1049794"/>
                <a:gd name="connsiteY12" fmla="*/ 576404 h 1342930"/>
                <a:gd name="connsiteX13" fmla="*/ 606582 w 1049794"/>
                <a:gd name="connsiteY13" fmla="*/ 654867 h 1342930"/>
                <a:gd name="connsiteX14" fmla="*/ 609600 w 1049794"/>
                <a:gd name="connsiteY14" fmla="*/ 697117 h 1342930"/>
                <a:gd name="connsiteX15" fmla="*/ 600547 w 1049794"/>
                <a:gd name="connsiteY15" fmla="*/ 742384 h 1342930"/>
                <a:gd name="connsiteX16" fmla="*/ 615636 w 1049794"/>
                <a:gd name="connsiteY16" fmla="*/ 793687 h 1342930"/>
                <a:gd name="connsiteX17" fmla="*/ 675992 w 1049794"/>
                <a:gd name="connsiteY17" fmla="*/ 832919 h 1342930"/>
                <a:gd name="connsiteX18" fmla="*/ 760491 w 1049794"/>
                <a:gd name="connsiteY18" fmla="*/ 914400 h 1342930"/>
                <a:gd name="connsiteX19" fmla="*/ 817830 w 1049794"/>
                <a:gd name="connsiteY19" fmla="*/ 965703 h 1342930"/>
                <a:gd name="connsiteX20" fmla="*/ 872151 w 1049794"/>
                <a:gd name="connsiteY20" fmla="*/ 989845 h 1342930"/>
                <a:gd name="connsiteX21" fmla="*/ 890257 w 1049794"/>
                <a:gd name="connsiteY21" fmla="*/ 1047184 h 1342930"/>
                <a:gd name="connsiteX22" fmla="*/ 965703 w 1049794"/>
                <a:gd name="connsiteY22" fmla="*/ 1170915 h 1342930"/>
                <a:gd name="connsiteX23" fmla="*/ 1017006 w 1049794"/>
                <a:gd name="connsiteY23" fmla="*/ 1231271 h 1342930"/>
                <a:gd name="connsiteX24" fmla="*/ 1047184 w 1049794"/>
                <a:gd name="connsiteY24" fmla="*/ 1258431 h 1342930"/>
                <a:gd name="connsiteX25" fmla="*/ 1047184 w 1049794"/>
                <a:gd name="connsiteY25" fmla="*/ 1300681 h 1342930"/>
                <a:gd name="connsiteX26" fmla="*/ 1038131 w 1049794"/>
                <a:gd name="connsiteY26" fmla="*/ 1342930 h 134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9794" h="1342930">
                  <a:moveTo>
                    <a:pt x="0" y="0"/>
                  </a:moveTo>
                  <a:cubicBezTo>
                    <a:pt x="41495" y="33196"/>
                    <a:pt x="82990" y="66392"/>
                    <a:pt x="114677" y="90534"/>
                  </a:cubicBezTo>
                  <a:cubicBezTo>
                    <a:pt x="146364" y="114676"/>
                    <a:pt x="168998" y="136807"/>
                    <a:pt x="190123" y="144855"/>
                  </a:cubicBezTo>
                  <a:cubicBezTo>
                    <a:pt x="211248" y="152903"/>
                    <a:pt x="227343" y="134796"/>
                    <a:pt x="241426" y="138820"/>
                  </a:cubicBezTo>
                  <a:cubicBezTo>
                    <a:pt x="255509" y="142844"/>
                    <a:pt x="264060" y="153909"/>
                    <a:pt x="274622" y="168998"/>
                  </a:cubicBezTo>
                  <a:cubicBezTo>
                    <a:pt x="285184" y="184087"/>
                    <a:pt x="290214" y="210241"/>
                    <a:pt x="304800" y="229354"/>
                  </a:cubicBezTo>
                  <a:cubicBezTo>
                    <a:pt x="319386" y="248467"/>
                    <a:pt x="341517" y="267077"/>
                    <a:pt x="362139" y="283675"/>
                  </a:cubicBezTo>
                  <a:cubicBezTo>
                    <a:pt x="382761" y="300273"/>
                    <a:pt x="409921" y="316871"/>
                    <a:pt x="428531" y="328942"/>
                  </a:cubicBezTo>
                  <a:cubicBezTo>
                    <a:pt x="447141" y="341013"/>
                    <a:pt x="458206" y="347050"/>
                    <a:pt x="473798" y="356103"/>
                  </a:cubicBezTo>
                  <a:cubicBezTo>
                    <a:pt x="489390" y="365156"/>
                    <a:pt x="511521" y="372701"/>
                    <a:pt x="522083" y="383263"/>
                  </a:cubicBezTo>
                  <a:cubicBezTo>
                    <a:pt x="532645" y="393825"/>
                    <a:pt x="532645" y="401370"/>
                    <a:pt x="537172" y="419477"/>
                  </a:cubicBezTo>
                  <a:cubicBezTo>
                    <a:pt x="541699" y="437584"/>
                    <a:pt x="541699" y="465751"/>
                    <a:pt x="549244" y="491905"/>
                  </a:cubicBezTo>
                  <a:cubicBezTo>
                    <a:pt x="556789" y="518059"/>
                    <a:pt x="572884" y="549244"/>
                    <a:pt x="582440" y="576404"/>
                  </a:cubicBezTo>
                  <a:cubicBezTo>
                    <a:pt x="591996" y="603564"/>
                    <a:pt x="602055" y="634748"/>
                    <a:pt x="606582" y="654867"/>
                  </a:cubicBezTo>
                  <a:cubicBezTo>
                    <a:pt x="611109" y="674986"/>
                    <a:pt x="610606" y="682531"/>
                    <a:pt x="609600" y="697117"/>
                  </a:cubicBezTo>
                  <a:cubicBezTo>
                    <a:pt x="608594" y="711703"/>
                    <a:pt x="599541" y="726289"/>
                    <a:pt x="600547" y="742384"/>
                  </a:cubicBezTo>
                  <a:cubicBezTo>
                    <a:pt x="601553" y="758479"/>
                    <a:pt x="603062" y="778598"/>
                    <a:pt x="615636" y="793687"/>
                  </a:cubicBezTo>
                  <a:cubicBezTo>
                    <a:pt x="628210" y="808776"/>
                    <a:pt x="651850" y="812800"/>
                    <a:pt x="675992" y="832919"/>
                  </a:cubicBezTo>
                  <a:cubicBezTo>
                    <a:pt x="700134" y="853038"/>
                    <a:pt x="736851" y="892269"/>
                    <a:pt x="760491" y="914400"/>
                  </a:cubicBezTo>
                  <a:cubicBezTo>
                    <a:pt x="784131" y="936531"/>
                    <a:pt x="799220" y="953129"/>
                    <a:pt x="817830" y="965703"/>
                  </a:cubicBezTo>
                  <a:cubicBezTo>
                    <a:pt x="836440" y="978277"/>
                    <a:pt x="860080" y="976265"/>
                    <a:pt x="872151" y="989845"/>
                  </a:cubicBezTo>
                  <a:cubicBezTo>
                    <a:pt x="884222" y="1003425"/>
                    <a:pt x="874665" y="1017006"/>
                    <a:pt x="890257" y="1047184"/>
                  </a:cubicBezTo>
                  <a:cubicBezTo>
                    <a:pt x="905849" y="1077362"/>
                    <a:pt x="944578" y="1140234"/>
                    <a:pt x="965703" y="1170915"/>
                  </a:cubicBezTo>
                  <a:cubicBezTo>
                    <a:pt x="986828" y="1201596"/>
                    <a:pt x="1003426" y="1216685"/>
                    <a:pt x="1017006" y="1231271"/>
                  </a:cubicBezTo>
                  <a:cubicBezTo>
                    <a:pt x="1030586" y="1245857"/>
                    <a:pt x="1042154" y="1246863"/>
                    <a:pt x="1047184" y="1258431"/>
                  </a:cubicBezTo>
                  <a:cubicBezTo>
                    <a:pt x="1052214" y="1269999"/>
                    <a:pt x="1048693" y="1286598"/>
                    <a:pt x="1047184" y="1300681"/>
                  </a:cubicBezTo>
                  <a:cubicBezTo>
                    <a:pt x="1045675" y="1314764"/>
                    <a:pt x="1041903" y="1328847"/>
                    <a:pt x="1038131" y="134293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Полилиния: фигура 141">
              <a:extLst>
                <a:ext uri="{FF2B5EF4-FFF2-40B4-BE49-F238E27FC236}">
                  <a16:creationId xmlns:a16="http://schemas.microsoft.com/office/drawing/2014/main" id="{16C536E3-05D3-4D8F-B1CB-09A581B1B74E}"/>
                </a:ext>
              </a:extLst>
            </p:cNvPr>
            <p:cNvSpPr/>
            <p:nvPr/>
          </p:nvSpPr>
          <p:spPr>
            <a:xfrm>
              <a:off x="6062804" y="3275938"/>
              <a:ext cx="1460626" cy="589892"/>
            </a:xfrm>
            <a:custGeom>
              <a:avLst/>
              <a:gdLst>
                <a:gd name="connsiteX0" fmla="*/ 0 w 1460626"/>
                <a:gd name="connsiteY0" fmla="*/ 589892 h 589892"/>
                <a:gd name="connsiteX1" fmla="*/ 48285 w 1460626"/>
                <a:gd name="connsiteY1" fmla="*/ 535571 h 589892"/>
                <a:gd name="connsiteX2" fmla="*/ 126748 w 1460626"/>
                <a:gd name="connsiteY2" fmla="*/ 478232 h 589892"/>
                <a:gd name="connsiteX3" fmla="*/ 162962 w 1460626"/>
                <a:gd name="connsiteY3" fmla="*/ 442018 h 589892"/>
                <a:gd name="connsiteX4" fmla="*/ 232372 w 1460626"/>
                <a:gd name="connsiteY4" fmla="*/ 405805 h 589892"/>
                <a:gd name="connsiteX5" fmla="*/ 328943 w 1460626"/>
                <a:gd name="connsiteY5" fmla="*/ 342430 h 589892"/>
                <a:gd name="connsiteX6" fmla="*/ 413442 w 1460626"/>
                <a:gd name="connsiteY6" fmla="*/ 324323 h 589892"/>
                <a:gd name="connsiteX7" fmla="*/ 597529 w 1460626"/>
                <a:gd name="connsiteY7" fmla="*/ 288110 h 589892"/>
                <a:gd name="connsiteX8" fmla="*/ 654867 w 1460626"/>
                <a:gd name="connsiteY8" fmla="*/ 236807 h 589892"/>
                <a:gd name="connsiteX9" fmla="*/ 703152 w 1460626"/>
                <a:gd name="connsiteY9" fmla="*/ 212664 h 589892"/>
                <a:gd name="connsiteX10" fmla="*/ 793687 w 1460626"/>
                <a:gd name="connsiteY10" fmla="*/ 137218 h 589892"/>
                <a:gd name="connsiteX11" fmla="*/ 851026 w 1460626"/>
                <a:gd name="connsiteY11" fmla="*/ 131183 h 589892"/>
                <a:gd name="connsiteX12" fmla="*/ 947596 w 1460626"/>
                <a:gd name="connsiteY12" fmla="*/ 116094 h 589892"/>
                <a:gd name="connsiteX13" fmla="*/ 1010970 w 1460626"/>
                <a:gd name="connsiteY13" fmla="*/ 76862 h 589892"/>
                <a:gd name="connsiteX14" fmla="*/ 1137719 w 1460626"/>
                <a:gd name="connsiteY14" fmla="*/ 49702 h 589892"/>
                <a:gd name="connsiteX15" fmla="*/ 1243343 w 1460626"/>
                <a:gd name="connsiteY15" fmla="*/ 4434 h 589892"/>
                <a:gd name="connsiteX16" fmla="*/ 1306717 w 1460626"/>
                <a:gd name="connsiteY16" fmla="*/ 4434 h 589892"/>
                <a:gd name="connsiteX17" fmla="*/ 1385180 w 1460626"/>
                <a:gd name="connsiteY17" fmla="*/ 28577 h 589892"/>
                <a:gd name="connsiteX18" fmla="*/ 1427430 w 1460626"/>
                <a:gd name="connsiteY18" fmla="*/ 40648 h 589892"/>
                <a:gd name="connsiteX19" fmla="*/ 1460626 w 1460626"/>
                <a:gd name="connsiteY19" fmla="*/ 28577 h 58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0626" h="589892">
                  <a:moveTo>
                    <a:pt x="0" y="589892"/>
                  </a:moveTo>
                  <a:cubicBezTo>
                    <a:pt x="13580" y="572036"/>
                    <a:pt x="27160" y="554181"/>
                    <a:pt x="48285" y="535571"/>
                  </a:cubicBezTo>
                  <a:cubicBezTo>
                    <a:pt x="69410" y="516961"/>
                    <a:pt x="107635" y="493824"/>
                    <a:pt x="126748" y="478232"/>
                  </a:cubicBezTo>
                  <a:cubicBezTo>
                    <a:pt x="145861" y="462640"/>
                    <a:pt x="145358" y="454089"/>
                    <a:pt x="162962" y="442018"/>
                  </a:cubicBezTo>
                  <a:cubicBezTo>
                    <a:pt x="180566" y="429947"/>
                    <a:pt x="204709" y="422403"/>
                    <a:pt x="232372" y="405805"/>
                  </a:cubicBezTo>
                  <a:cubicBezTo>
                    <a:pt x="260035" y="389207"/>
                    <a:pt x="298765" y="356010"/>
                    <a:pt x="328943" y="342430"/>
                  </a:cubicBezTo>
                  <a:cubicBezTo>
                    <a:pt x="359121" y="328850"/>
                    <a:pt x="413442" y="324323"/>
                    <a:pt x="413442" y="324323"/>
                  </a:cubicBezTo>
                  <a:cubicBezTo>
                    <a:pt x="458206" y="315270"/>
                    <a:pt x="557292" y="302696"/>
                    <a:pt x="597529" y="288110"/>
                  </a:cubicBezTo>
                  <a:cubicBezTo>
                    <a:pt x="637767" y="273524"/>
                    <a:pt x="637263" y="249381"/>
                    <a:pt x="654867" y="236807"/>
                  </a:cubicBezTo>
                  <a:cubicBezTo>
                    <a:pt x="672471" y="224233"/>
                    <a:pt x="680015" y="229262"/>
                    <a:pt x="703152" y="212664"/>
                  </a:cubicBezTo>
                  <a:cubicBezTo>
                    <a:pt x="726289" y="196066"/>
                    <a:pt x="769041" y="150798"/>
                    <a:pt x="793687" y="137218"/>
                  </a:cubicBezTo>
                  <a:cubicBezTo>
                    <a:pt x="818333" y="123638"/>
                    <a:pt x="825375" y="134704"/>
                    <a:pt x="851026" y="131183"/>
                  </a:cubicBezTo>
                  <a:cubicBezTo>
                    <a:pt x="876677" y="127662"/>
                    <a:pt x="920939" y="125147"/>
                    <a:pt x="947596" y="116094"/>
                  </a:cubicBezTo>
                  <a:cubicBezTo>
                    <a:pt x="974253" y="107041"/>
                    <a:pt x="979283" y="87927"/>
                    <a:pt x="1010970" y="76862"/>
                  </a:cubicBezTo>
                  <a:cubicBezTo>
                    <a:pt x="1042657" y="65797"/>
                    <a:pt x="1098990" y="61773"/>
                    <a:pt x="1137719" y="49702"/>
                  </a:cubicBezTo>
                  <a:cubicBezTo>
                    <a:pt x="1176448" y="37631"/>
                    <a:pt x="1215177" y="11979"/>
                    <a:pt x="1243343" y="4434"/>
                  </a:cubicBezTo>
                  <a:cubicBezTo>
                    <a:pt x="1271509" y="-3111"/>
                    <a:pt x="1283078" y="410"/>
                    <a:pt x="1306717" y="4434"/>
                  </a:cubicBezTo>
                  <a:cubicBezTo>
                    <a:pt x="1330356" y="8458"/>
                    <a:pt x="1365061" y="22541"/>
                    <a:pt x="1385180" y="28577"/>
                  </a:cubicBezTo>
                  <a:cubicBezTo>
                    <a:pt x="1405299" y="34613"/>
                    <a:pt x="1414856" y="40648"/>
                    <a:pt x="1427430" y="40648"/>
                  </a:cubicBezTo>
                  <a:cubicBezTo>
                    <a:pt x="1440004" y="40648"/>
                    <a:pt x="1450315" y="34612"/>
                    <a:pt x="1460626" y="28577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Полилиния: фигура 142">
              <a:extLst>
                <a:ext uri="{FF2B5EF4-FFF2-40B4-BE49-F238E27FC236}">
                  <a16:creationId xmlns:a16="http://schemas.microsoft.com/office/drawing/2014/main" id="{DD078B7F-4169-456E-95C3-C885ED08AAC1}"/>
                </a:ext>
              </a:extLst>
            </p:cNvPr>
            <p:cNvSpPr/>
            <p:nvPr/>
          </p:nvSpPr>
          <p:spPr>
            <a:xfrm>
              <a:off x="6536602" y="1652444"/>
              <a:ext cx="2178867" cy="1117916"/>
            </a:xfrm>
            <a:custGeom>
              <a:avLst/>
              <a:gdLst>
                <a:gd name="connsiteX0" fmla="*/ 0 w 2178867"/>
                <a:gd name="connsiteY0" fmla="*/ 1117916 h 1117916"/>
                <a:gd name="connsiteX1" fmla="*/ 45267 w 2178867"/>
                <a:gd name="connsiteY1" fmla="*/ 1048506 h 1117916"/>
                <a:gd name="connsiteX2" fmla="*/ 75446 w 2178867"/>
                <a:gd name="connsiteY2" fmla="*/ 985132 h 1117916"/>
                <a:gd name="connsiteX3" fmla="*/ 96570 w 2178867"/>
                <a:gd name="connsiteY3" fmla="*/ 936847 h 1117916"/>
                <a:gd name="connsiteX4" fmla="*/ 51303 w 2178867"/>
                <a:gd name="connsiteY4" fmla="*/ 876491 h 1117916"/>
                <a:gd name="connsiteX5" fmla="*/ 39232 w 2178867"/>
                <a:gd name="connsiteY5" fmla="*/ 819152 h 1117916"/>
                <a:gd name="connsiteX6" fmla="*/ 90535 w 2178867"/>
                <a:gd name="connsiteY6" fmla="*/ 798027 h 1117916"/>
                <a:gd name="connsiteX7" fmla="*/ 156927 w 2178867"/>
                <a:gd name="connsiteY7" fmla="*/ 782938 h 1117916"/>
                <a:gd name="connsiteX8" fmla="*/ 235390 w 2178867"/>
                <a:gd name="connsiteY8" fmla="*/ 743706 h 1117916"/>
                <a:gd name="connsiteX9" fmla="*/ 262550 w 2178867"/>
                <a:gd name="connsiteY9" fmla="*/ 686368 h 1117916"/>
                <a:gd name="connsiteX10" fmla="*/ 280657 w 2178867"/>
                <a:gd name="connsiteY10" fmla="*/ 641101 h 1117916"/>
                <a:gd name="connsiteX11" fmla="*/ 280657 w 2178867"/>
                <a:gd name="connsiteY11" fmla="*/ 586780 h 1117916"/>
                <a:gd name="connsiteX12" fmla="*/ 280657 w 2178867"/>
                <a:gd name="connsiteY12" fmla="*/ 547548 h 1117916"/>
                <a:gd name="connsiteX13" fmla="*/ 295747 w 2178867"/>
                <a:gd name="connsiteY13" fmla="*/ 487192 h 1117916"/>
                <a:gd name="connsiteX14" fmla="*/ 295747 w 2178867"/>
                <a:gd name="connsiteY14" fmla="*/ 469085 h 1117916"/>
                <a:gd name="connsiteX15" fmla="*/ 286693 w 2178867"/>
                <a:gd name="connsiteY15" fmla="*/ 447960 h 1117916"/>
                <a:gd name="connsiteX16" fmla="*/ 286693 w 2178867"/>
                <a:gd name="connsiteY16" fmla="*/ 393639 h 1117916"/>
                <a:gd name="connsiteX17" fmla="*/ 313853 w 2178867"/>
                <a:gd name="connsiteY17" fmla="*/ 363461 h 1117916"/>
                <a:gd name="connsiteX18" fmla="*/ 316871 w 2178867"/>
                <a:gd name="connsiteY18" fmla="*/ 357425 h 1117916"/>
                <a:gd name="connsiteX19" fmla="*/ 277640 w 2178867"/>
                <a:gd name="connsiteY19" fmla="*/ 294051 h 1117916"/>
                <a:gd name="connsiteX20" fmla="*/ 283675 w 2178867"/>
                <a:gd name="connsiteY20" fmla="*/ 254819 h 1117916"/>
                <a:gd name="connsiteX21" fmla="*/ 331960 w 2178867"/>
                <a:gd name="connsiteY21" fmla="*/ 239730 h 1117916"/>
                <a:gd name="connsiteX22" fmla="*/ 383263 w 2178867"/>
                <a:gd name="connsiteY22" fmla="*/ 239730 h 1117916"/>
                <a:gd name="connsiteX23" fmla="*/ 467762 w 2178867"/>
                <a:gd name="connsiteY23" fmla="*/ 212570 h 1117916"/>
                <a:gd name="connsiteX24" fmla="*/ 513030 w 2178867"/>
                <a:gd name="connsiteY24" fmla="*/ 197481 h 1117916"/>
                <a:gd name="connsiteX25" fmla="*/ 558297 w 2178867"/>
                <a:gd name="connsiteY25" fmla="*/ 179374 h 1117916"/>
                <a:gd name="connsiteX26" fmla="*/ 618653 w 2178867"/>
                <a:gd name="connsiteY26" fmla="*/ 176356 h 1117916"/>
                <a:gd name="connsiteX27" fmla="*/ 654867 w 2178867"/>
                <a:gd name="connsiteY27" fmla="*/ 164285 h 1117916"/>
                <a:gd name="connsiteX28" fmla="*/ 675992 w 2178867"/>
                <a:gd name="connsiteY28" fmla="*/ 149196 h 1117916"/>
                <a:gd name="connsiteX29" fmla="*/ 694099 w 2178867"/>
                <a:gd name="connsiteY29" fmla="*/ 103928 h 1117916"/>
                <a:gd name="connsiteX30" fmla="*/ 751438 w 2178867"/>
                <a:gd name="connsiteY30" fmla="*/ 94875 h 1117916"/>
                <a:gd name="connsiteX31" fmla="*/ 787651 w 2178867"/>
                <a:gd name="connsiteY31" fmla="*/ 67714 h 1117916"/>
                <a:gd name="connsiteX32" fmla="*/ 820848 w 2178867"/>
                <a:gd name="connsiteY32" fmla="*/ 49607 h 1117916"/>
                <a:gd name="connsiteX33" fmla="*/ 854044 w 2178867"/>
                <a:gd name="connsiteY33" fmla="*/ 37536 h 1117916"/>
                <a:gd name="connsiteX34" fmla="*/ 917418 w 2178867"/>
                <a:gd name="connsiteY34" fmla="*/ 28483 h 1117916"/>
                <a:gd name="connsiteX35" fmla="*/ 962685 w 2178867"/>
                <a:gd name="connsiteY35" fmla="*/ 1322 h 1117916"/>
                <a:gd name="connsiteX36" fmla="*/ 1023042 w 2178867"/>
                <a:gd name="connsiteY36" fmla="*/ 7358 h 1117916"/>
                <a:gd name="connsiteX37" fmla="*/ 1056238 w 2178867"/>
                <a:gd name="connsiteY37" fmla="*/ 34518 h 1117916"/>
                <a:gd name="connsiteX38" fmla="*/ 1104523 w 2178867"/>
                <a:gd name="connsiteY38" fmla="*/ 76768 h 1117916"/>
                <a:gd name="connsiteX39" fmla="*/ 1131683 w 2178867"/>
                <a:gd name="connsiteY39" fmla="*/ 109964 h 1117916"/>
                <a:gd name="connsiteX40" fmla="*/ 1164879 w 2178867"/>
                <a:gd name="connsiteY40" fmla="*/ 191445 h 1117916"/>
                <a:gd name="connsiteX41" fmla="*/ 1167897 w 2178867"/>
                <a:gd name="connsiteY41" fmla="*/ 218606 h 1117916"/>
                <a:gd name="connsiteX42" fmla="*/ 1192040 w 2178867"/>
                <a:gd name="connsiteY42" fmla="*/ 266891 h 1117916"/>
                <a:gd name="connsiteX43" fmla="*/ 1225236 w 2178867"/>
                <a:gd name="connsiteY43" fmla="*/ 300087 h 1117916"/>
                <a:gd name="connsiteX44" fmla="*/ 1246360 w 2178867"/>
                <a:gd name="connsiteY44" fmla="*/ 321211 h 1117916"/>
                <a:gd name="connsiteX45" fmla="*/ 1276539 w 2178867"/>
                <a:gd name="connsiteY45" fmla="*/ 363461 h 1117916"/>
                <a:gd name="connsiteX46" fmla="*/ 1306717 w 2178867"/>
                <a:gd name="connsiteY46" fmla="*/ 423817 h 1117916"/>
                <a:gd name="connsiteX47" fmla="*/ 1336895 w 2178867"/>
                <a:gd name="connsiteY47" fmla="*/ 466067 h 1117916"/>
                <a:gd name="connsiteX48" fmla="*/ 1370091 w 2178867"/>
                <a:gd name="connsiteY48" fmla="*/ 481156 h 1117916"/>
                <a:gd name="connsiteX49" fmla="*/ 1427430 w 2178867"/>
                <a:gd name="connsiteY49" fmla="*/ 511334 h 1117916"/>
                <a:gd name="connsiteX50" fmla="*/ 1442519 w 2178867"/>
                <a:gd name="connsiteY50" fmla="*/ 541512 h 1117916"/>
                <a:gd name="connsiteX51" fmla="*/ 1496840 w 2178867"/>
                <a:gd name="connsiteY51" fmla="*/ 616958 h 1117916"/>
                <a:gd name="connsiteX52" fmla="*/ 1536071 w 2178867"/>
                <a:gd name="connsiteY52" fmla="*/ 629029 h 1117916"/>
                <a:gd name="connsiteX53" fmla="*/ 1563232 w 2178867"/>
                <a:gd name="connsiteY53" fmla="*/ 638083 h 1117916"/>
                <a:gd name="connsiteX54" fmla="*/ 1602463 w 2178867"/>
                <a:gd name="connsiteY54" fmla="*/ 641101 h 1117916"/>
                <a:gd name="connsiteX55" fmla="*/ 1671873 w 2178867"/>
                <a:gd name="connsiteY55" fmla="*/ 638083 h 1117916"/>
                <a:gd name="connsiteX56" fmla="*/ 1726194 w 2178867"/>
                <a:gd name="connsiteY56" fmla="*/ 635065 h 1117916"/>
                <a:gd name="connsiteX57" fmla="*/ 1810693 w 2178867"/>
                <a:gd name="connsiteY57" fmla="*/ 629029 h 1117916"/>
                <a:gd name="connsiteX58" fmla="*/ 1895192 w 2178867"/>
                <a:gd name="connsiteY58" fmla="*/ 622994 h 1117916"/>
                <a:gd name="connsiteX59" fmla="*/ 1976673 w 2178867"/>
                <a:gd name="connsiteY59" fmla="*/ 638083 h 1117916"/>
                <a:gd name="connsiteX60" fmla="*/ 2040048 w 2178867"/>
                <a:gd name="connsiteY60" fmla="*/ 610922 h 1117916"/>
                <a:gd name="connsiteX61" fmla="*/ 2127564 w 2178867"/>
                <a:gd name="connsiteY61" fmla="*/ 632047 h 1117916"/>
                <a:gd name="connsiteX62" fmla="*/ 2151707 w 2178867"/>
                <a:gd name="connsiteY62" fmla="*/ 626011 h 1117916"/>
                <a:gd name="connsiteX63" fmla="*/ 2178867 w 2178867"/>
                <a:gd name="connsiteY63" fmla="*/ 619976 h 111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178867" h="1117916">
                  <a:moveTo>
                    <a:pt x="0" y="1117916"/>
                  </a:moveTo>
                  <a:cubicBezTo>
                    <a:pt x="16346" y="1094276"/>
                    <a:pt x="32693" y="1070637"/>
                    <a:pt x="45267" y="1048506"/>
                  </a:cubicBezTo>
                  <a:cubicBezTo>
                    <a:pt x="57841" y="1026375"/>
                    <a:pt x="66896" y="1003742"/>
                    <a:pt x="75446" y="985132"/>
                  </a:cubicBezTo>
                  <a:cubicBezTo>
                    <a:pt x="83996" y="966522"/>
                    <a:pt x="100594" y="954954"/>
                    <a:pt x="96570" y="936847"/>
                  </a:cubicBezTo>
                  <a:cubicBezTo>
                    <a:pt x="92546" y="918740"/>
                    <a:pt x="60859" y="896107"/>
                    <a:pt x="51303" y="876491"/>
                  </a:cubicBezTo>
                  <a:cubicBezTo>
                    <a:pt x="41747" y="856875"/>
                    <a:pt x="32693" y="832229"/>
                    <a:pt x="39232" y="819152"/>
                  </a:cubicBezTo>
                  <a:cubicBezTo>
                    <a:pt x="45771" y="806075"/>
                    <a:pt x="70919" y="804063"/>
                    <a:pt x="90535" y="798027"/>
                  </a:cubicBezTo>
                  <a:cubicBezTo>
                    <a:pt x="110151" y="791991"/>
                    <a:pt x="132785" y="791991"/>
                    <a:pt x="156927" y="782938"/>
                  </a:cubicBezTo>
                  <a:cubicBezTo>
                    <a:pt x="181069" y="773885"/>
                    <a:pt x="217786" y="759801"/>
                    <a:pt x="235390" y="743706"/>
                  </a:cubicBezTo>
                  <a:cubicBezTo>
                    <a:pt x="252994" y="727611"/>
                    <a:pt x="255006" y="703469"/>
                    <a:pt x="262550" y="686368"/>
                  </a:cubicBezTo>
                  <a:cubicBezTo>
                    <a:pt x="270095" y="669267"/>
                    <a:pt x="277639" y="657699"/>
                    <a:pt x="280657" y="641101"/>
                  </a:cubicBezTo>
                  <a:cubicBezTo>
                    <a:pt x="283675" y="624503"/>
                    <a:pt x="280657" y="586780"/>
                    <a:pt x="280657" y="586780"/>
                  </a:cubicBezTo>
                  <a:cubicBezTo>
                    <a:pt x="280657" y="571188"/>
                    <a:pt x="278142" y="564146"/>
                    <a:pt x="280657" y="547548"/>
                  </a:cubicBezTo>
                  <a:cubicBezTo>
                    <a:pt x="283172" y="530950"/>
                    <a:pt x="293232" y="500269"/>
                    <a:pt x="295747" y="487192"/>
                  </a:cubicBezTo>
                  <a:cubicBezTo>
                    <a:pt x="298262" y="474115"/>
                    <a:pt x="297256" y="475624"/>
                    <a:pt x="295747" y="469085"/>
                  </a:cubicBezTo>
                  <a:cubicBezTo>
                    <a:pt x="294238" y="462546"/>
                    <a:pt x="288202" y="460534"/>
                    <a:pt x="286693" y="447960"/>
                  </a:cubicBezTo>
                  <a:cubicBezTo>
                    <a:pt x="285184" y="435386"/>
                    <a:pt x="282166" y="407722"/>
                    <a:pt x="286693" y="393639"/>
                  </a:cubicBezTo>
                  <a:cubicBezTo>
                    <a:pt x="291220" y="379556"/>
                    <a:pt x="308823" y="369497"/>
                    <a:pt x="313853" y="363461"/>
                  </a:cubicBezTo>
                  <a:cubicBezTo>
                    <a:pt x="318883" y="357425"/>
                    <a:pt x="322907" y="368993"/>
                    <a:pt x="316871" y="357425"/>
                  </a:cubicBezTo>
                  <a:cubicBezTo>
                    <a:pt x="310835" y="345857"/>
                    <a:pt x="283173" y="311152"/>
                    <a:pt x="277640" y="294051"/>
                  </a:cubicBezTo>
                  <a:cubicBezTo>
                    <a:pt x="272107" y="276950"/>
                    <a:pt x="274622" y="263872"/>
                    <a:pt x="283675" y="254819"/>
                  </a:cubicBezTo>
                  <a:cubicBezTo>
                    <a:pt x="292728" y="245766"/>
                    <a:pt x="315362" y="242245"/>
                    <a:pt x="331960" y="239730"/>
                  </a:cubicBezTo>
                  <a:cubicBezTo>
                    <a:pt x="348558" y="237215"/>
                    <a:pt x="360629" y="244257"/>
                    <a:pt x="383263" y="239730"/>
                  </a:cubicBezTo>
                  <a:cubicBezTo>
                    <a:pt x="405897" y="235203"/>
                    <a:pt x="467762" y="212570"/>
                    <a:pt x="467762" y="212570"/>
                  </a:cubicBezTo>
                  <a:cubicBezTo>
                    <a:pt x="489390" y="205529"/>
                    <a:pt x="497941" y="203014"/>
                    <a:pt x="513030" y="197481"/>
                  </a:cubicBezTo>
                  <a:cubicBezTo>
                    <a:pt x="528119" y="191948"/>
                    <a:pt x="540693" y="182895"/>
                    <a:pt x="558297" y="179374"/>
                  </a:cubicBezTo>
                  <a:cubicBezTo>
                    <a:pt x="575901" y="175853"/>
                    <a:pt x="602558" y="178871"/>
                    <a:pt x="618653" y="176356"/>
                  </a:cubicBezTo>
                  <a:cubicBezTo>
                    <a:pt x="634748" y="173841"/>
                    <a:pt x="645310" y="168812"/>
                    <a:pt x="654867" y="164285"/>
                  </a:cubicBezTo>
                  <a:cubicBezTo>
                    <a:pt x="664424" y="159758"/>
                    <a:pt x="669453" y="159255"/>
                    <a:pt x="675992" y="149196"/>
                  </a:cubicBezTo>
                  <a:cubicBezTo>
                    <a:pt x="682531" y="139136"/>
                    <a:pt x="681525" y="112981"/>
                    <a:pt x="694099" y="103928"/>
                  </a:cubicBezTo>
                  <a:cubicBezTo>
                    <a:pt x="706673" y="94875"/>
                    <a:pt x="735846" y="100911"/>
                    <a:pt x="751438" y="94875"/>
                  </a:cubicBezTo>
                  <a:cubicBezTo>
                    <a:pt x="767030" y="88839"/>
                    <a:pt x="776083" y="75259"/>
                    <a:pt x="787651" y="67714"/>
                  </a:cubicBezTo>
                  <a:cubicBezTo>
                    <a:pt x="799219" y="60169"/>
                    <a:pt x="809782" y="54637"/>
                    <a:pt x="820848" y="49607"/>
                  </a:cubicBezTo>
                  <a:cubicBezTo>
                    <a:pt x="831914" y="44577"/>
                    <a:pt x="837949" y="41057"/>
                    <a:pt x="854044" y="37536"/>
                  </a:cubicBezTo>
                  <a:cubicBezTo>
                    <a:pt x="870139" y="34015"/>
                    <a:pt x="899311" y="34519"/>
                    <a:pt x="917418" y="28483"/>
                  </a:cubicBezTo>
                  <a:cubicBezTo>
                    <a:pt x="935525" y="22447"/>
                    <a:pt x="945081" y="4843"/>
                    <a:pt x="962685" y="1322"/>
                  </a:cubicBezTo>
                  <a:cubicBezTo>
                    <a:pt x="980289" y="-2199"/>
                    <a:pt x="1007450" y="1825"/>
                    <a:pt x="1023042" y="7358"/>
                  </a:cubicBezTo>
                  <a:cubicBezTo>
                    <a:pt x="1038634" y="12891"/>
                    <a:pt x="1042658" y="22950"/>
                    <a:pt x="1056238" y="34518"/>
                  </a:cubicBezTo>
                  <a:cubicBezTo>
                    <a:pt x="1069818" y="46086"/>
                    <a:pt x="1091949" y="64194"/>
                    <a:pt x="1104523" y="76768"/>
                  </a:cubicBezTo>
                  <a:cubicBezTo>
                    <a:pt x="1117097" y="89342"/>
                    <a:pt x="1121624" y="90851"/>
                    <a:pt x="1131683" y="109964"/>
                  </a:cubicBezTo>
                  <a:cubicBezTo>
                    <a:pt x="1141742" y="129077"/>
                    <a:pt x="1158843" y="173338"/>
                    <a:pt x="1164879" y="191445"/>
                  </a:cubicBezTo>
                  <a:cubicBezTo>
                    <a:pt x="1170915" y="209552"/>
                    <a:pt x="1163370" y="206032"/>
                    <a:pt x="1167897" y="218606"/>
                  </a:cubicBezTo>
                  <a:cubicBezTo>
                    <a:pt x="1172424" y="231180"/>
                    <a:pt x="1182484" y="253311"/>
                    <a:pt x="1192040" y="266891"/>
                  </a:cubicBezTo>
                  <a:cubicBezTo>
                    <a:pt x="1201596" y="280471"/>
                    <a:pt x="1225236" y="300087"/>
                    <a:pt x="1225236" y="300087"/>
                  </a:cubicBezTo>
                  <a:cubicBezTo>
                    <a:pt x="1234289" y="309140"/>
                    <a:pt x="1237809" y="310649"/>
                    <a:pt x="1246360" y="321211"/>
                  </a:cubicBezTo>
                  <a:cubicBezTo>
                    <a:pt x="1254911" y="331773"/>
                    <a:pt x="1266480" y="346360"/>
                    <a:pt x="1276539" y="363461"/>
                  </a:cubicBezTo>
                  <a:cubicBezTo>
                    <a:pt x="1286599" y="380562"/>
                    <a:pt x="1296658" y="406716"/>
                    <a:pt x="1306717" y="423817"/>
                  </a:cubicBezTo>
                  <a:cubicBezTo>
                    <a:pt x="1316776" y="440918"/>
                    <a:pt x="1326333" y="456510"/>
                    <a:pt x="1336895" y="466067"/>
                  </a:cubicBezTo>
                  <a:cubicBezTo>
                    <a:pt x="1347457" y="475623"/>
                    <a:pt x="1355002" y="473612"/>
                    <a:pt x="1370091" y="481156"/>
                  </a:cubicBezTo>
                  <a:cubicBezTo>
                    <a:pt x="1385180" y="488700"/>
                    <a:pt x="1415359" y="501275"/>
                    <a:pt x="1427430" y="511334"/>
                  </a:cubicBezTo>
                  <a:cubicBezTo>
                    <a:pt x="1439501" y="521393"/>
                    <a:pt x="1430951" y="523908"/>
                    <a:pt x="1442519" y="541512"/>
                  </a:cubicBezTo>
                  <a:cubicBezTo>
                    <a:pt x="1454087" y="559116"/>
                    <a:pt x="1481248" y="602372"/>
                    <a:pt x="1496840" y="616958"/>
                  </a:cubicBezTo>
                  <a:cubicBezTo>
                    <a:pt x="1512432" y="631544"/>
                    <a:pt x="1525006" y="625508"/>
                    <a:pt x="1536071" y="629029"/>
                  </a:cubicBezTo>
                  <a:cubicBezTo>
                    <a:pt x="1547136" y="632550"/>
                    <a:pt x="1552167" y="636071"/>
                    <a:pt x="1563232" y="638083"/>
                  </a:cubicBezTo>
                  <a:cubicBezTo>
                    <a:pt x="1574297" y="640095"/>
                    <a:pt x="1584356" y="641101"/>
                    <a:pt x="1602463" y="641101"/>
                  </a:cubicBezTo>
                  <a:cubicBezTo>
                    <a:pt x="1620570" y="641101"/>
                    <a:pt x="1671873" y="638083"/>
                    <a:pt x="1671873" y="638083"/>
                  </a:cubicBezTo>
                  <a:lnTo>
                    <a:pt x="1726194" y="635065"/>
                  </a:lnTo>
                  <a:lnTo>
                    <a:pt x="1810693" y="629029"/>
                  </a:lnTo>
                  <a:cubicBezTo>
                    <a:pt x="1838859" y="627017"/>
                    <a:pt x="1867529" y="621485"/>
                    <a:pt x="1895192" y="622994"/>
                  </a:cubicBezTo>
                  <a:cubicBezTo>
                    <a:pt x="1922855" y="624503"/>
                    <a:pt x="1952530" y="640095"/>
                    <a:pt x="1976673" y="638083"/>
                  </a:cubicBezTo>
                  <a:cubicBezTo>
                    <a:pt x="2000816" y="636071"/>
                    <a:pt x="2014900" y="611928"/>
                    <a:pt x="2040048" y="610922"/>
                  </a:cubicBezTo>
                  <a:cubicBezTo>
                    <a:pt x="2065196" y="609916"/>
                    <a:pt x="2108954" y="629532"/>
                    <a:pt x="2127564" y="632047"/>
                  </a:cubicBezTo>
                  <a:cubicBezTo>
                    <a:pt x="2146174" y="634562"/>
                    <a:pt x="2143156" y="628023"/>
                    <a:pt x="2151707" y="626011"/>
                  </a:cubicBezTo>
                  <a:cubicBezTo>
                    <a:pt x="2160258" y="623999"/>
                    <a:pt x="2169562" y="621987"/>
                    <a:pt x="2178867" y="619976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Полилиния: фигура 143">
              <a:extLst>
                <a:ext uri="{FF2B5EF4-FFF2-40B4-BE49-F238E27FC236}">
                  <a16:creationId xmlns:a16="http://schemas.microsoft.com/office/drawing/2014/main" id="{D829C253-5DC6-4E52-B442-D5B3367F4193}"/>
                </a:ext>
              </a:extLst>
            </p:cNvPr>
            <p:cNvSpPr/>
            <p:nvPr/>
          </p:nvSpPr>
          <p:spPr>
            <a:xfrm>
              <a:off x="8924896" y="2975225"/>
              <a:ext cx="195464" cy="193488"/>
            </a:xfrm>
            <a:custGeom>
              <a:avLst/>
              <a:gdLst>
                <a:gd name="connsiteX0" fmla="*/ 86320 w 195464"/>
                <a:gd name="connsiteY0" fmla="*/ 193488 h 193488"/>
                <a:gd name="connsiteX1" fmla="*/ 134605 w 195464"/>
                <a:gd name="connsiteY1" fmla="*/ 169345 h 193488"/>
                <a:gd name="connsiteX2" fmla="*/ 182890 w 195464"/>
                <a:gd name="connsiteY2" fmla="*/ 154256 h 193488"/>
                <a:gd name="connsiteX3" fmla="*/ 194961 w 195464"/>
                <a:gd name="connsiteY3" fmla="*/ 87864 h 193488"/>
                <a:gd name="connsiteX4" fmla="*/ 170819 w 195464"/>
                <a:gd name="connsiteY4" fmla="*/ 45615 h 193488"/>
                <a:gd name="connsiteX5" fmla="*/ 137623 w 195464"/>
                <a:gd name="connsiteY5" fmla="*/ 9401 h 193488"/>
                <a:gd name="connsiteX6" fmla="*/ 113480 w 195464"/>
                <a:gd name="connsiteY6" fmla="*/ 3365 h 193488"/>
                <a:gd name="connsiteX7" fmla="*/ 68213 w 195464"/>
                <a:gd name="connsiteY7" fmla="*/ 3365 h 193488"/>
                <a:gd name="connsiteX8" fmla="*/ 35017 w 195464"/>
                <a:gd name="connsiteY8" fmla="*/ 45615 h 193488"/>
                <a:gd name="connsiteX9" fmla="*/ 16910 w 195464"/>
                <a:gd name="connsiteY9" fmla="*/ 69757 h 193488"/>
                <a:gd name="connsiteX10" fmla="*/ 4839 w 195464"/>
                <a:gd name="connsiteY10" fmla="*/ 105971 h 193488"/>
                <a:gd name="connsiteX11" fmla="*/ 1821 w 195464"/>
                <a:gd name="connsiteY11" fmla="*/ 124078 h 193488"/>
                <a:gd name="connsiteX12" fmla="*/ 31999 w 195464"/>
                <a:gd name="connsiteY12" fmla="*/ 163310 h 193488"/>
                <a:gd name="connsiteX13" fmla="*/ 31999 w 195464"/>
                <a:gd name="connsiteY13" fmla="*/ 169345 h 193488"/>
                <a:gd name="connsiteX14" fmla="*/ 35017 w 195464"/>
                <a:gd name="connsiteY14" fmla="*/ 178399 h 19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464" h="193488">
                  <a:moveTo>
                    <a:pt x="86320" y="193488"/>
                  </a:moveTo>
                  <a:cubicBezTo>
                    <a:pt x="102415" y="184686"/>
                    <a:pt x="118510" y="175884"/>
                    <a:pt x="134605" y="169345"/>
                  </a:cubicBezTo>
                  <a:cubicBezTo>
                    <a:pt x="150700" y="162806"/>
                    <a:pt x="172831" y="167836"/>
                    <a:pt x="182890" y="154256"/>
                  </a:cubicBezTo>
                  <a:cubicBezTo>
                    <a:pt x="192949" y="140676"/>
                    <a:pt x="196973" y="105971"/>
                    <a:pt x="194961" y="87864"/>
                  </a:cubicBezTo>
                  <a:cubicBezTo>
                    <a:pt x="192949" y="69757"/>
                    <a:pt x="180375" y="58692"/>
                    <a:pt x="170819" y="45615"/>
                  </a:cubicBezTo>
                  <a:cubicBezTo>
                    <a:pt x="161263" y="32538"/>
                    <a:pt x="147179" y="16443"/>
                    <a:pt x="137623" y="9401"/>
                  </a:cubicBezTo>
                  <a:cubicBezTo>
                    <a:pt x="128067" y="2359"/>
                    <a:pt x="125048" y="4371"/>
                    <a:pt x="113480" y="3365"/>
                  </a:cubicBezTo>
                  <a:cubicBezTo>
                    <a:pt x="101912" y="2359"/>
                    <a:pt x="81290" y="-3677"/>
                    <a:pt x="68213" y="3365"/>
                  </a:cubicBezTo>
                  <a:cubicBezTo>
                    <a:pt x="55136" y="10407"/>
                    <a:pt x="43567" y="34550"/>
                    <a:pt x="35017" y="45615"/>
                  </a:cubicBezTo>
                  <a:cubicBezTo>
                    <a:pt x="26467" y="56680"/>
                    <a:pt x="21940" y="59698"/>
                    <a:pt x="16910" y="69757"/>
                  </a:cubicBezTo>
                  <a:cubicBezTo>
                    <a:pt x="11880" y="79816"/>
                    <a:pt x="7354" y="96917"/>
                    <a:pt x="4839" y="105971"/>
                  </a:cubicBezTo>
                  <a:cubicBezTo>
                    <a:pt x="2324" y="115024"/>
                    <a:pt x="-2706" y="114521"/>
                    <a:pt x="1821" y="124078"/>
                  </a:cubicBezTo>
                  <a:cubicBezTo>
                    <a:pt x="6348" y="133635"/>
                    <a:pt x="26969" y="155766"/>
                    <a:pt x="31999" y="163310"/>
                  </a:cubicBezTo>
                  <a:cubicBezTo>
                    <a:pt x="37029" y="170854"/>
                    <a:pt x="31999" y="169345"/>
                    <a:pt x="31999" y="169345"/>
                  </a:cubicBezTo>
                  <a:cubicBezTo>
                    <a:pt x="32502" y="171860"/>
                    <a:pt x="33759" y="175129"/>
                    <a:pt x="35017" y="178399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Полилиния: фигура 144">
              <a:extLst>
                <a:ext uri="{FF2B5EF4-FFF2-40B4-BE49-F238E27FC236}">
                  <a16:creationId xmlns:a16="http://schemas.microsoft.com/office/drawing/2014/main" id="{77098F13-2A0C-49A2-B378-374F206C753B}"/>
                </a:ext>
              </a:extLst>
            </p:cNvPr>
            <p:cNvSpPr/>
            <p:nvPr/>
          </p:nvSpPr>
          <p:spPr>
            <a:xfrm>
              <a:off x="8845236" y="2284491"/>
              <a:ext cx="304800" cy="187105"/>
            </a:xfrm>
            <a:custGeom>
              <a:avLst/>
              <a:gdLst>
                <a:gd name="connsiteX0" fmla="*/ 0 w 304800"/>
                <a:gd name="connsiteY0" fmla="*/ 0 h 187105"/>
                <a:gd name="connsiteX1" fmla="*/ 105623 w 304800"/>
                <a:gd name="connsiteY1" fmla="*/ 60357 h 187105"/>
                <a:gd name="connsiteX2" fmla="*/ 156926 w 304800"/>
                <a:gd name="connsiteY2" fmla="*/ 105624 h 187105"/>
                <a:gd name="connsiteX3" fmla="*/ 226336 w 304800"/>
                <a:gd name="connsiteY3" fmla="*/ 162962 h 187105"/>
                <a:gd name="connsiteX4" fmla="*/ 271604 w 304800"/>
                <a:gd name="connsiteY4" fmla="*/ 175034 h 187105"/>
                <a:gd name="connsiteX5" fmla="*/ 304800 w 304800"/>
                <a:gd name="connsiteY5" fmla="*/ 187105 h 18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0" h="187105">
                  <a:moveTo>
                    <a:pt x="0" y="0"/>
                  </a:moveTo>
                  <a:cubicBezTo>
                    <a:pt x="39734" y="21376"/>
                    <a:pt x="79469" y="42753"/>
                    <a:pt x="105623" y="60357"/>
                  </a:cubicBezTo>
                  <a:cubicBezTo>
                    <a:pt x="131777" y="77961"/>
                    <a:pt x="136807" y="88523"/>
                    <a:pt x="156926" y="105624"/>
                  </a:cubicBezTo>
                  <a:cubicBezTo>
                    <a:pt x="177045" y="122725"/>
                    <a:pt x="207223" y="151394"/>
                    <a:pt x="226336" y="162962"/>
                  </a:cubicBezTo>
                  <a:cubicBezTo>
                    <a:pt x="245449" y="174530"/>
                    <a:pt x="258527" y="171010"/>
                    <a:pt x="271604" y="175034"/>
                  </a:cubicBezTo>
                  <a:cubicBezTo>
                    <a:pt x="284681" y="179058"/>
                    <a:pt x="294740" y="183081"/>
                    <a:pt x="304800" y="187105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Полилиния: фигура 146">
              <a:extLst>
                <a:ext uri="{FF2B5EF4-FFF2-40B4-BE49-F238E27FC236}">
                  <a16:creationId xmlns:a16="http://schemas.microsoft.com/office/drawing/2014/main" id="{93111B6F-B81D-4137-AD80-C6299D371D48}"/>
                </a:ext>
              </a:extLst>
            </p:cNvPr>
            <p:cNvSpPr/>
            <p:nvPr/>
          </p:nvSpPr>
          <p:spPr>
            <a:xfrm>
              <a:off x="8917663" y="2297878"/>
              <a:ext cx="232373" cy="28863"/>
            </a:xfrm>
            <a:custGeom>
              <a:avLst/>
              <a:gdLst>
                <a:gd name="connsiteX0" fmla="*/ 0 w 232373"/>
                <a:gd name="connsiteY0" fmla="*/ 28863 h 28863"/>
                <a:gd name="connsiteX1" fmla="*/ 78464 w 232373"/>
                <a:gd name="connsiteY1" fmla="*/ 16791 h 28863"/>
                <a:gd name="connsiteX2" fmla="*/ 156927 w 232373"/>
                <a:gd name="connsiteY2" fmla="*/ 1702 h 28863"/>
                <a:gd name="connsiteX3" fmla="*/ 196159 w 232373"/>
                <a:gd name="connsiteY3" fmla="*/ 1702 h 28863"/>
                <a:gd name="connsiteX4" fmla="*/ 232373 w 232373"/>
                <a:gd name="connsiteY4" fmla="*/ 13773 h 2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373" h="28863">
                  <a:moveTo>
                    <a:pt x="0" y="28863"/>
                  </a:moveTo>
                  <a:lnTo>
                    <a:pt x="78464" y="16791"/>
                  </a:lnTo>
                  <a:cubicBezTo>
                    <a:pt x="104619" y="12264"/>
                    <a:pt x="137311" y="4217"/>
                    <a:pt x="156927" y="1702"/>
                  </a:cubicBezTo>
                  <a:cubicBezTo>
                    <a:pt x="176543" y="-813"/>
                    <a:pt x="183585" y="-310"/>
                    <a:pt x="196159" y="1702"/>
                  </a:cubicBezTo>
                  <a:cubicBezTo>
                    <a:pt x="208733" y="3714"/>
                    <a:pt x="220553" y="8743"/>
                    <a:pt x="232373" y="13773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Полилиния: фигура 147">
              <a:extLst>
                <a:ext uri="{FF2B5EF4-FFF2-40B4-BE49-F238E27FC236}">
                  <a16:creationId xmlns:a16="http://schemas.microsoft.com/office/drawing/2014/main" id="{9391C408-C151-439B-BD37-9D344E198858}"/>
                </a:ext>
              </a:extLst>
            </p:cNvPr>
            <p:cNvSpPr/>
            <p:nvPr/>
          </p:nvSpPr>
          <p:spPr>
            <a:xfrm>
              <a:off x="8836182" y="2329758"/>
              <a:ext cx="172596" cy="652011"/>
            </a:xfrm>
            <a:custGeom>
              <a:avLst/>
              <a:gdLst>
                <a:gd name="connsiteX0" fmla="*/ 0 w 172596"/>
                <a:gd name="connsiteY0" fmla="*/ 0 h 652011"/>
                <a:gd name="connsiteX1" fmla="*/ 48285 w 172596"/>
                <a:gd name="connsiteY1" fmla="*/ 87517 h 652011"/>
                <a:gd name="connsiteX2" fmla="*/ 42250 w 172596"/>
                <a:gd name="connsiteY2" fmla="*/ 159945 h 652011"/>
                <a:gd name="connsiteX3" fmla="*/ 42250 w 172596"/>
                <a:gd name="connsiteY3" fmla="*/ 223319 h 652011"/>
                <a:gd name="connsiteX4" fmla="*/ 60357 w 172596"/>
                <a:gd name="connsiteY4" fmla="*/ 292729 h 652011"/>
                <a:gd name="connsiteX5" fmla="*/ 60357 w 172596"/>
                <a:gd name="connsiteY5" fmla="*/ 319890 h 652011"/>
                <a:gd name="connsiteX6" fmla="*/ 108642 w 172596"/>
                <a:gd name="connsiteY6" fmla="*/ 380246 h 652011"/>
                <a:gd name="connsiteX7" fmla="*/ 132784 w 172596"/>
                <a:gd name="connsiteY7" fmla="*/ 452674 h 652011"/>
                <a:gd name="connsiteX8" fmla="*/ 165980 w 172596"/>
                <a:gd name="connsiteY8" fmla="*/ 537173 h 652011"/>
                <a:gd name="connsiteX9" fmla="*/ 172016 w 172596"/>
                <a:gd name="connsiteY9" fmla="*/ 633743 h 652011"/>
                <a:gd name="connsiteX10" fmla="*/ 172016 w 172596"/>
                <a:gd name="connsiteY10" fmla="*/ 651850 h 65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96" h="652011">
                  <a:moveTo>
                    <a:pt x="0" y="0"/>
                  </a:moveTo>
                  <a:cubicBezTo>
                    <a:pt x="20621" y="30430"/>
                    <a:pt x="41243" y="60860"/>
                    <a:pt x="48285" y="87517"/>
                  </a:cubicBezTo>
                  <a:cubicBezTo>
                    <a:pt x="55327" y="114175"/>
                    <a:pt x="43256" y="137311"/>
                    <a:pt x="42250" y="159945"/>
                  </a:cubicBezTo>
                  <a:cubicBezTo>
                    <a:pt x="41244" y="182579"/>
                    <a:pt x="39232" y="201188"/>
                    <a:pt x="42250" y="223319"/>
                  </a:cubicBezTo>
                  <a:cubicBezTo>
                    <a:pt x="45268" y="245450"/>
                    <a:pt x="57339" y="276634"/>
                    <a:pt x="60357" y="292729"/>
                  </a:cubicBezTo>
                  <a:cubicBezTo>
                    <a:pt x="63375" y="308824"/>
                    <a:pt x="52310" y="305304"/>
                    <a:pt x="60357" y="319890"/>
                  </a:cubicBezTo>
                  <a:cubicBezTo>
                    <a:pt x="68404" y="334476"/>
                    <a:pt x="96571" y="358115"/>
                    <a:pt x="108642" y="380246"/>
                  </a:cubicBezTo>
                  <a:cubicBezTo>
                    <a:pt x="120713" y="402377"/>
                    <a:pt x="123228" y="426520"/>
                    <a:pt x="132784" y="452674"/>
                  </a:cubicBezTo>
                  <a:cubicBezTo>
                    <a:pt x="142340" y="478828"/>
                    <a:pt x="159441" y="506995"/>
                    <a:pt x="165980" y="537173"/>
                  </a:cubicBezTo>
                  <a:cubicBezTo>
                    <a:pt x="172519" y="567351"/>
                    <a:pt x="171010" y="614630"/>
                    <a:pt x="172016" y="633743"/>
                  </a:cubicBezTo>
                  <a:cubicBezTo>
                    <a:pt x="173022" y="652856"/>
                    <a:pt x="172519" y="652353"/>
                    <a:pt x="172016" y="65185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Полилиния: фигура 148">
              <a:extLst>
                <a:ext uri="{FF2B5EF4-FFF2-40B4-BE49-F238E27FC236}">
                  <a16:creationId xmlns:a16="http://schemas.microsoft.com/office/drawing/2014/main" id="{87291C57-C216-4F47-B4A0-6A7894F7878D}"/>
                </a:ext>
              </a:extLst>
            </p:cNvPr>
            <p:cNvSpPr/>
            <p:nvPr/>
          </p:nvSpPr>
          <p:spPr>
            <a:xfrm>
              <a:off x="8975002" y="2969537"/>
              <a:ext cx="51303" cy="181069"/>
            </a:xfrm>
            <a:custGeom>
              <a:avLst/>
              <a:gdLst>
                <a:gd name="connsiteX0" fmla="*/ 0 w 51303"/>
                <a:gd name="connsiteY0" fmla="*/ 181069 h 181069"/>
                <a:gd name="connsiteX1" fmla="*/ 33196 w 51303"/>
                <a:gd name="connsiteY1" fmla="*/ 135802 h 181069"/>
                <a:gd name="connsiteX2" fmla="*/ 51303 w 51303"/>
                <a:gd name="connsiteY2" fmla="*/ 99588 h 181069"/>
                <a:gd name="connsiteX3" fmla="*/ 33196 w 51303"/>
                <a:gd name="connsiteY3" fmla="*/ 63374 h 181069"/>
                <a:gd name="connsiteX4" fmla="*/ 30178 w 51303"/>
                <a:gd name="connsiteY4" fmla="*/ 15089 h 181069"/>
                <a:gd name="connsiteX5" fmla="*/ 36214 w 51303"/>
                <a:gd name="connsiteY5" fmla="*/ 0 h 18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03" h="181069">
                  <a:moveTo>
                    <a:pt x="0" y="181069"/>
                  </a:moveTo>
                  <a:cubicBezTo>
                    <a:pt x="12323" y="165225"/>
                    <a:pt x="24646" y="149382"/>
                    <a:pt x="33196" y="135802"/>
                  </a:cubicBezTo>
                  <a:cubicBezTo>
                    <a:pt x="41746" y="122222"/>
                    <a:pt x="51303" y="111659"/>
                    <a:pt x="51303" y="99588"/>
                  </a:cubicBezTo>
                  <a:cubicBezTo>
                    <a:pt x="51303" y="87517"/>
                    <a:pt x="36717" y="77457"/>
                    <a:pt x="33196" y="63374"/>
                  </a:cubicBezTo>
                  <a:cubicBezTo>
                    <a:pt x="29675" y="49291"/>
                    <a:pt x="29675" y="25651"/>
                    <a:pt x="30178" y="15089"/>
                  </a:cubicBezTo>
                  <a:cubicBezTo>
                    <a:pt x="30681" y="4527"/>
                    <a:pt x="33447" y="2263"/>
                    <a:pt x="36214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Полилиния: фигура 149">
              <a:extLst>
                <a:ext uri="{FF2B5EF4-FFF2-40B4-BE49-F238E27FC236}">
                  <a16:creationId xmlns:a16="http://schemas.microsoft.com/office/drawing/2014/main" id="{4B2556C3-6316-4F9C-ACBA-1F254C768D2C}"/>
                </a:ext>
              </a:extLst>
            </p:cNvPr>
            <p:cNvSpPr/>
            <p:nvPr/>
          </p:nvSpPr>
          <p:spPr>
            <a:xfrm>
              <a:off x="9020269" y="3014804"/>
              <a:ext cx="120713" cy="51303"/>
            </a:xfrm>
            <a:custGeom>
              <a:avLst/>
              <a:gdLst>
                <a:gd name="connsiteX0" fmla="*/ 0 w 120713"/>
                <a:gd name="connsiteY0" fmla="*/ 51303 h 51303"/>
                <a:gd name="connsiteX1" fmla="*/ 84499 w 120713"/>
                <a:gd name="connsiteY1" fmla="*/ 24143 h 51303"/>
                <a:gd name="connsiteX2" fmla="*/ 120713 w 120713"/>
                <a:gd name="connsiteY2" fmla="*/ 0 h 5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713" h="51303">
                  <a:moveTo>
                    <a:pt x="0" y="51303"/>
                  </a:moveTo>
                  <a:cubicBezTo>
                    <a:pt x="32190" y="41998"/>
                    <a:pt x="64380" y="32693"/>
                    <a:pt x="84499" y="24143"/>
                  </a:cubicBezTo>
                  <a:cubicBezTo>
                    <a:pt x="104618" y="15592"/>
                    <a:pt x="112665" y="7796"/>
                    <a:pt x="120713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Полилиния: фигура 150">
              <a:extLst>
                <a:ext uri="{FF2B5EF4-FFF2-40B4-BE49-F238E27FC236}">
                  <a16:creationId xmlns:a16="http://schemas.microsoft.com/office/drawing/2014/main" id="{94BF6705-49C6-4DB3-8070-D20C93AFE69D}"/>
                </a:ext>
              </a:extLst>
            </p:cNvPr>
            <p:cNvSpPr/>
            <p:nvPr/>
          </p:nvSpPr>
          <p:spPr>
            <a:xfrm>
              <a:off x="5588405" y="3573810"/>
              <a:ext cx="3570198" cy="1566502"/>
            </a:xfrm>
            <a:custGeom>
              <a:avLst/>
              <a:gdLst>
                <a:gd name="connsiteX0" fmla="*/ 0 w 3570197"/>
                <a:gd name="connsiteY0" fmla="*/ 1566502 h 1566502"/>
                <a:gd name="connsiteX1" fmla="*/ 14572 w 3570197"/>
                <a:gd name="connsiteY1" fmla="*/ 1500928 h 1566502"/>
                <a:gd name="connsiteX2" fmla="*/ 58288 w 3570197"/>
                <a:gd name="connsiteY2" fmla="*/ 1530072 h 1566502"/>
                <a:gd name="connsiteX3" fmla="*/ 105648 w 3570197"/>
                <a:gd name="connsiteY3" fmla="*/ 1464498 h 1566502"/>
                <a:gd name="connsiteX4" fmla="*/ 156650 w 3570197"/>
                <a:gd name="connsiteY4" fmla="*/ 1420781 h 1566502"/>
                <a:gd name="connsiteX5" fmla="*/ 222224 w 3570197"/>
                <a:gd name="connsiteY5" fmla="*/ 1406209 h 1566502"/>
                <a:gd name="connsiteX6" fmla="*/ 196723 w 3570197"/>
                <a:gd name="connsiteY6" fmla="*/ 1362493 h 1566502"/>
                <a:gd name="connsiteX7" fmla="*/ 204009 w 3570197"/>
                <a:gd name="connsiteY7" fmla="*/ 1318776 h 1566502"/>
                <a:gd name="connsiteX8" fmla="*/ 225868 w 3570197"/>
                <a:gd name="connsiteY8" fmla="*/ 1311490 h 1566502"/>
                <a:gd name="connsiteX9" fmla="*/ 309657 w 3570197"/>
                <a:gd name="connsiteY9" fmla="*/ 1311490 h 1566502"/>
                <a:gd name="connsiteX10" fmla="*/ 357017 w 3570197"/>
                <a:gd name="connsiteY10" fmla="*/ 1267774 h 1566502"/>
                <a:gd name="connsiteX11" fmla="*/ 400733 w 3570197"/>
                <a:gd name="connsiteY11" fmla="*/ 1245916 h 1566502"/>
                <a:gd name="connsiteX12" fmla="*/ 455378 w 3570197"/>
                <a:gd name="connsiteY12" fmla="*/ 1227701 h 1566502"/>
                <a:gd name="connsiteX13" fmla="*/ 473593 w 3570197"/>
                <a:gd name="connsiteY13" fmla="*/ 1191270 h 1566502"/>
                <a:gd name="connsiteX14" fmla="*/ 488166 w 3570197"/>
                <a:gd name="connsiteY14" fmla="*/ 1158483 h 1566502"/>
                <a:gd name="connsiteX15" fmla="*/ 506381 w 3570197"/>
                <a:gd name="connsiteY15" fmla="*/ 1136625 h 1566502"/>
                <a:gd name="connsiteX16" fmla="*/ 524596 w 3570197"/>
                <a:gd name="connsiteY16" fmla="*/ 1100195 h 1566502"/>
                <a:gd name="connsiteX17" fmla="*/ 535525 w 3570197"/>
                <a:gd name="connsiteY17" fmla="*/ 1089266 h 1566502"/>
                <a:gd name="connsiteX18" fmla="*/ 564669 w 3570197"/>
                <a:gd name="connsiteY18" fmla="*/ 1092909 h 1566502"/>
                <a:gd name="connsiteX19" fmla="*/ 579241 w 3570197"/>
                <a:gd name="connsiteY19" fmla="*/ 1067408 h 1566502"/>
                <a:gd name="connsiteX20" fmla="*/ 579241 w 3570197"/>
                <a:gd name="connsiteY20" fmla="*/ 1041906 h 1566502"/>
                <a:gd name="connsiteX21" fmla="*/ 612028 w 3570197"/>
                <a:gd name="connsiteY21" fmla="*/ 1041906 h 1566502"/>
                <a:gd name="connsiteX22" fmla="*/ 630244 w 3570197"/>
                <a:gd name="connsiteY22" fmla="*/ 1067408 h 1566502"/>
                <a:gd name="connsiteX23" fmla="*/ 699461 w 3570197"/>
                <a:gd name="connsiteY23" fmla="*/ 1067408 h 1566502"/>
                <a:gd name="connsiteX24" fmla="*/ 714033 w 3570197"/>
                <a:gd name="connsiteY24" fmla="*/ 1071051 h 1566502"/>
                <a:gd name="connsiteX25" fmla="*/ 728605 w 3570197"/>
                <a:gd name="connsiteY25" fmla="*/ 1089266 h 1566502"/>
                <a:gd name="connsiteX26" fmla="*/ 714033 w 3570197"/>
                <a:gd name="connsiteY26" fmla="*/ 1118410 h 1566502"/>
                <a:gd name="connsiteX27" fmla="*/ 721319 w 3570197"/>
                <a:gd name="connsiteY27" fmla="*/ 1132982 h 1566502"/>
                <a:gd name="connsiteX28" fmla="*/ 768679 w 3570197"/>
                <a:gd name="connsiteY28" fmla="*/ 1147554 h 1566502"/>
                <a:gd name="connsiteX29" fmla="*/ 790537 w 3570197"/>
                <a:gd name="connsiteY29" fmla="*/ 1122053 h 1566502"/>
                <a:gd name="connsiteX30" fmla="*/ 805109 w 3570197"/>
                <a:gd name="connsiteY30" fmla="*/ 1136625 h 1566502"/>
                <a:gd name="connsiteX31" fmla="*/ 841539 w 3570197"/>
                <a:gd name="connsiteY31" fmla="*/ 1154840 h 1566502"/>
                <a:gd name="connsiteX32" fmla="*/ 856111 w 3570197"/>
                <a:gd name="connsiteY32" fmla="*/ 1147554 h 1566502"/>
                <a:gd name="connsiteX33" fmla="*/ 856111 w 3570197"/>
                <a:gd name="connsiteY33" fmla="*/ 1100195 h 1566502"/>
                <a:gd name="connsiteX34" fmla="*/ 885256 w 3570197"/>
                <a:gd name="connsiteY34" fmla="*/ 1063765 h 1566502"/>
                <a:gd name="connsiteX35" fmla="*/ 918043 w 3570197"/>
                <a:gd name="connsiteY35" fmla="*/ 1063765 h 1566502"/>
                <a:gd name="connsiteX36" fmla="*/ 950830 w 3570197"/>
                <a:gd name="connsiteY36" fmla="*/ 1060121 h 1566502"/>
                <a:gd name="connsiteX37" fmla="*/ 961759 w 3570197"/>
                <a:gd name="connsiteY37" fmla="*/ 1045549 h 1566502"/>
                <a:gd name="connsiteX38" fmla="*/ 979974 w 3570197"/>
                <a:gd name="connsiteY38" fmla="*/ 1038263 h 1566502"/>
                <a:gd name="connsiteX39" fmla="*/ 998189 w 3570197"/>
                <a:gd name="connsiteY39" fmla="*/ 1074694 h 1566502"/>
                <a:gd name="connsiteX40" fmla="*/ 1016405 w 3570197"/>
                <a:gd name="connsiteY40" fmla="*/ 1089266 h 1566502"/>
                <a:gd name="connsiteX41" fmla="*/ 1034620 w 3570197"/>
                <a:gd name="connsiteY41" fmla="*/ 1107481 h 1566502"/>
                <a:gd name="connsiteX42" fmla="*/ 1078336 w 3570197"/>
                <a:gd name="connsiteY42" fmla="*/ 1162126 h 1566502"/>
                <a:gd name="connsiteX43" fmla="*/ 1103837 w 3570197"/>
                <a:gd name="connsiteY43" fmla="*/ 1147554 h 1566502"/>
                <a:gd name="connsiteX44" fmla="*/ 1136624 w 3570197"/>
                <a:gd name="connsiteY44" fmla="*/ 1136625 h 1566502"/>
                <a:gd name="connsiteX45" fmla="*/ 1183984 w 3570197"/>
                <a:gd name="connsiteY45" fmla="*/ 1162126 h 1566502"/>
                <a:gd name="connsiteX46" fmla="*/ 1209485 w 3570197"/>
                <a:gd name="connsiteY46" fmla="*/ 1140268 h 1566502"/>
                <a:gd name="connsiteX47" fmla="*/ 1231343 w 3570197"/>
                <a:gd name="connsiteY47" fmla="*/ 1136625 h 1566502"/>
                <a:gd name="connsiteX48" fmla="*/ 1275060 w 3570197"/>
                <a:gd name="connsiteY48" fmla="*/ 1143911 h 1566502"/>
                <a:gd name="connsiteX49" fmla="*/ 1304204 w 3570197"/>
                <a:gd name="connsiteY49" fmla="*/ 1158483 h 1566502"/>
                <a:gd name="connsiteX50" fmla="*/ 1336991 w 3570197"/>
                <a:gd name="connsiteY50" fmla="*/ 1187627 h 1566502"/>
                <a:gd name="connsiteX51" fmla="*/ 1344277 w 3570197"/>
                <a:gd name="connsiteY51" fmla="*/ 1209486 h 1566502"/>
                <a:gd name="connsiteX52" fmla="*/ 1340634 w 3570197"/>
                <a:gd name="connsiteY52" fmla="*/ 1231344 h 1566502"/>
                <a:gd name="connsiteX53" fmla="*/ 1366135 w 3570197"/>
                <a:gd name="connsiteY53" fmla="*/ 1253202 h 1566502"/>
                <a:gd name="connsiteX54" fmla="*/ 1420781 w 3570197"/>
                <a:gd name="connsiteY54" fmla="*/ 1271417 h 1566502"/>
                <a:gd name="connsiteX55" fmla="*/ 1442639 w 3570197"/>
                <a:gd name="connsiteY55" fmla="*/ 1285989 h 1566502"/>
                <a:gd name="connsiteX56" fmla="*/ 1482712 w 3570197"/>
                <a:gd name="connsiteY56" fmla="*/ 1315133 h 1566502"/>
                <a:gd name="connsiteX57" fmla="*/ 1504570 w 3570197"/>
                <a:gd name="connsiteY57" fmla="*/ 1362493 h 1566502"/>
                <a:gd name="connsiteX58" fmla="*/ 1530071 w 3570197"/>
                <a:gd name="connsiteY58" fmla="*/ 1402566 h 1566502"/>
                <a:gd name="connsiteX59" fmla="*/ 1551930 w 3570197"/>
                <a:gd name="connsiteY59" fmla="*/ 1417138 h 1566502"/>
                <a:gd name="connsiteX60" fmla="*/ 1577431 w 3570197"/>
                <a:gd name="connsiteY60" fmla="*/ 1431710 h 1566502"/>
                <a:gd name="connsiteX61" fmla="*/ 1562859 w 3570197"/>
                <a:gd name="connsiteY61" fmla="*/ 1489999 h 1566502"/>
                <a:gd name="connsiteX62" fmla="*/ 1559216 w 3570197"/>
                <a:gd name="connsiteY62" fmla="*/ 1522786 h 1566502"/>
                <a:gd name="connsiteX63" fmla="*/ 1584717 w 3570197"/>
                <a:gd name="connsiteY63" fmla="*/ 1541001 h 1566502"/>
                <a:gd name="connsiteX64" fmla="*/ 1613861 w 3570197"/>
                <a:gd name="connsiteY64" fmla="*/ 1533715 h 1566502"/>
                <a:gd name="connsiteX65" fmla="*/ 1624790 w 3570197"/>
                <a:gd name="connsiteY65" fmla="*/ 1468141 h 1566502"/>
                <a:gd name="connsiteX66" fmla="*/ 1617504 w 3570197"/>
                <a:gd name="connsiteY66" fmla="*/ 1417138 h 1566502"/>
                <a:gd name="connsiteX67" fmla="*/ 1613861 w 3570197"/>
                <a:gd name="connsiteY67" fmla="*/ 1387994 h 1566502"/>
                <a:gd name="connsiteX68" fmla="*/ 1595646 w 3570197"/>
                <a:gd name="connsiteY68" fmla="*/ 1380708 h 1566502"/>
                <a:gd name="connsiteX69" fmla="*/ 1584717 w 3570197"/>
                <a:gd name="connsiteY69" fmla="*/ 1358850 h 1566502"/>
                <a:gd name="connsiteX70" fmla="*/ 1643005 w 3570197"/>
                <a:gd name="connsiteY70" fmla="*/ 1358850 h 1566502"/>
                <a:gd name="connsiteX71" fmla="*/ 1683079 w 3570197"/>
                <a:gd name="connsiteY71" fmla="*/ 1384351 h 1566502"/>
                <a:gd name="connsiteX72" fmla="*/ 1726795 w 3570197"/>
                <a:gd name="connsiteY72" fmla="*/ 1406209 h 1566502"/>
                <a:gd name="connsiteX73" fmla="*/ 1737724 w 3570197"/>
                <a:gd name="connsiteY73" fmla="*/ 1413495 h 1566502"/>
                <a:gd name="connsiteX74" fmla="*/ 1781440 w 3570197"/>
                <a:gd name="connsiteY74" fmla="*/ 1460855 h 1566502"/>
                <a:gd name="connsiteX75" fmla="*/ 1806942 w 3570197"/>
                <a:gd name="connsiteY75" fmla="*/ 1482713 h 1566502"/>
                <a:gd name="connsiteX76" fmla="*/ 1821514 w 3570197"/>
                <a:gd name="connsiteY76" fmla="*/ 1497285 h 1566502"/>
                <a:gd name="connsiteX77" fmla="*/ 1854301 w 3570197"/>
                <a:gd name="connsiteY77" fmla="*/ 1511857 h 1566502"/>
                <a:gd name="connsiteX78" fmla="*/ 1887088 w 3570197"/>
                <a:gd name="connsiteY78" fmla="*/ 1522786 h 1566502"/>
                <a:gd name="connsiteX79" fmla="*/ 1905303 w 3570197"/>
                <a:gd name="connsiteY79" fmla="*/ 1526429 h 1566502"/>
                <a:gd name="connsiteX80" fmla="*/ 1934448 w 3570197"/>
                <a:gd name="connsiteY80" fmla="*/ 1504571 h 1566502"/>
                <a:gd name="connsiteX81" fmla="*/ 1989093 w 3570197"/>
                <a:gd name="connsiteY81" fmla="*/ 1486356 h 1566502"/>
                <a:gd name="connsiteX82" fmla="*/ 2010951 w 3570197"/>
                <a:gd name="connsiteY82" fmla="*/ 1464498 h 1566502"/>
                <a:gd name="connsiteX83" fmla="*/ 2010951 w 3570197"/>
                <a:gd name="connsiteY83" fmla="*/ 1413495 h 1566502"/>
                <a:gd name="connsiteX84" fmla="*/ 2040095 w 3570197"/>
                <a:gd name="connsiteY84" fmla="*/ 1384351 h 1566502"/>
                <a:gd name="connsiteX85" fmla="*/ 2058311 w 3570197"/>
                <a:gd name="connsiteY85" fmla="*/ 1387994 h 1566502"/>
                <a:gd name="connsiteX86" fmla="*/ 2087455 w 3570197"/>
                <a:gd name="connsiteY86" fmla="*/ 1387994 h 1566502"/>
                <a:gd name="connsiteX87" fmla="*/ 2109313 w 3570197"/>
                <a:gd name="connsiteY87" fmla="*/ 1358850 h 1566502"/>
                <a:gd name="connsiteX88" fmla="*/ 2123885 w 3570197"/>
                <a:gd name="connsiteY88" fmla="*/ 1333349 h 1566502"/>
                <a:gd name="connsiteX89" fmla="*/ 2160315 w 3570197"/>
                <a:gd name="connsiteY89" fmla="*/ 1347921 h 1566502"/>
                <a:gd name="connsiteX90" fmla="*/ 2185817 w 3570197"/>
                <a:gd name="connsiteY90" fmla="*/ 1315133 h 1566502"/>
                <a:gd name="connsiteX91" fmla="*/ 2200389 w 3570197"/>
                <a:gd name="connsiteY91" fmla="*/ 1322419 h 1566502"/>
                <a:gd name="connsiteX92" fmla="*/ 2273249 w 3570197"/>
                <a:gd name="connsiteY92" fmla="*/ 1326063 h 1566502"/>
                <a:gd name="connsiteX93" fmla="*/ 2276892 w 3570197"/>
                <a:gd name="connsiteY93" fmla="*/ 1326063 h 1566502"/>
                <a:gd name="connsiteX94" fmla="*/ 2302393 w 3570197"/>
                <a:gd name="connsiteY94" fmla="*/ 1344278 h 1566502"/>
                <a:gd name="connsiteX95" fmla="*/ 2353396 w 3570197"/>
                <a:gd name="connsiteY95" fmla="*/ 1377065 h 1566502"/>
                <a:gd name="connsiteX96" fmla="*/ 2382540 w 3570197"/>
                <a:gd name="connsiteY96" fmla="*/ 1380708 h 1566502"/>
                <a:gd name="connsiteX97" fmla="*/ 2426256 w 3570197"/>
                <a:gd name="connsiteY97" fmla="*/ 1377065 h 1566502"/>
                <a:gd name="connsiteX98" fmla="*/ 2437185 w 3570197"/>
                <a:gd name="connsiteY98" fmla="*/ 1347921 h 1566502"/>
                <a:gd name="connsiteX99" fmla="*/ 2440828 w 3570197"/>
                <a:gd name="connsiteY99" fmla="*/ 1315133 h 1566502"/>
                <a:gd name="connsiteX100" fmla="*/ 2484545 w 3570197"/>
                <a:gd name="connsiteY100" fmla="*/ 1307847 h 1566502"/>
                <a:gd name="connsiteX101" fmla="*/ 2542833 w 3570197"/>
                <a:gd name="connsiteY101" fmla="*/ 1318776 h 1566502"/>
                <a:gd name="connsiteX102" fmla="*/ 2586550 w 3570197"/>
                <a:gd name="connsiteY102" fmla="*/ 1289632 h 1566502"/>
                <a:gd name="connsiteX103" fmla="*/ 2612051 w 3570197"/>
                <a:gd name="connsiteY103" fmla="*/ 1326063 h 1566502"/>
                <a:gd name="connsiteX104" fmla="*/ 2663053 w 3570197"/>
                <a:gd name="connsiteY104" fmla="*/ 1340635 h 1566502"/>
                <a:gd name="connsiteX105" fmla="*/ 2670339 w 3570197"/>
                <a:gd name="connsiteY105" fmla="*/ 1384351 h 1566502"/>
                <a:gd name="connsiteX106" fmla="*/ 2695840 w 3570197"/>
                <a:gd name="connsiteY106" fmla="*/ 1435353 h 1566502"/>
                <a:gd name="connsiteX107" fmla="*/ 2746843 w 3570197"/>
                <a:gd name="connsiteY107" fmla="*/ 1457212 h 1566502"/>
                <a:gd name="connsiteX108" fmla="*/ 2801488 w 3570197"/>
                <a:gd name="connsiteY108" fmla="*/ 1479070 h 1566502"/>
                <a:gd name="connsiteX109" fmla="*/ 2859777 w 3570197"/>
                <a:gd name="connsiteY109" fmla="*/ 1504571 h 1566502"/>
                <a:gd name="connsiteX110" fmla="*/ 2914422 w 3570197"/>
                <a:gd name="connsiteY110" fmla="*/ 1519143 h 1566502"/>
                <a:gd name="connsiteX111" fmla="*/ 2936280 w 3570197"/>
                <a:gd name="connsiteY111" fmla="*/ 1530072 h 1566502"/>
                <a:gd name="connsiteX112" fmla="*/ 2976354 w 3570197"/>
                <a:gd name="connsiteY112" fmla="*/ 1522786 h 1566502"/>
                <a:gd name="connsiteX113" fmla="*/ 3030999 w 3570197"/>
                <a:gd name="connsiteY113" fmla="*/ 1493642 h 1566502"/>
                <a:gd name="connsiteX114" fmla="*/ 3045571 w 3570197"/>
                <a:gd name="connsiteY114" fmla="*/ 1471784 h 1566502"/>
                <a:gd name="connsiteX115" fmla="*/ 3060143 w 3570197"/>
                <a:gd name="connsiteY115" fmla="*/ 1435353 h 1566502"/>
                <a:gd name="connsiteX116" fmla="*/ 3129361 w 3570197"/>
                <a:gd name="connsiteY116" fmla="*/ 1475427 h 1566502"/>
                <a:gd name="connsiteX117" fmla="*/ 3173077 w 3570197"/>
                <a:gd name="connsiteY117" fmla="*/ 1497285 h 1566502"/>
                <a:gd name="connsiteX118" fmla="*/ 3238652 w 3570197"/>
                <a:gd name="connsiteY118" fmla="*/ 1489999 h 1566502"/>
                <a:gd name="connsiteX119" fmla="*/ 3322441 w 3570197"/>
                <a:gd name="connsiteY119" fmla="*/ 1486356 h 1566502"/>
                <a:gd name="connsiteX120" fmla="*/ 3406231 w 3570197"/>
                <a:gd name="connsiteY120" fmla="*/ 1449925 h 1566502"/>
                <a:gd name="connsiteX121" fmla="*/ 3439018 w 3570197"/>
                <a:gd name="connsiteY121" fmla="*/ 1428067 h 1566502"/>
                <a:gd name="connsiteX122" fmla="*/ 3439018 w 3570197"/>
                <a:gd name="connsiteY122" fmla="*/ 1344278 h 1566502"/>
                <a:gd name="connsiteX123" fmla="*/ 3460876 w 3570197"/>
                <a:gd name="connsiteY123" fmla="*/ 1278703 h 1566502"/>
                <a:gd name="connsiteX124" fmla="*/ 3479091 w 3570197"/>
                <a:gd name="connsiteY124" fmla="*/ 1256845 h 1566502"/>
                <a:gd name="connsiteX125" fmla="*/ 3464519 w 3570197"/>
                <a:gd name="connsiteY125" fmla="*/ 1220415 h 1566502"/>
                <a:gd name="connsiteX126" fmla="*/ 3446304 w 3570197"/>
                <a:gd name="connsiteY126" fmla="*/ 1191270 h 1566502"/>
                <a:gd name="connsiteX127" fmla="*/ 3391659 w 3570197"/>
                <a:gd name="connsiteY127" fmla="*/ 1176698 h 1566502"/>
                <a:gd name="connsiteX128" fmla="*/ 3333370 w 3570197"/>
                <a:gd name="connsiteY128" fmla="*/ 1154840 h 1566502"/>
                <a:gd name="connsiteX129" fmla="*/ 3278725 w 3570197"/>
                <a:gd name="connsiteY129" fmla="*/ 1111124 h 1566502"/>
                <a:gd name="connsiteX130" fmla="*/ 3213150 w 3570197"/>
                <a:gd name="connsiteY130" fmla="*/ 1092909 h 1566502"/>
                <a:gd name="connsiteX131" fmla="*/ 3162148 w 3570197"/>
                <a:gd name="connsiteY131" fmla="*/ 1030977 h 1566502"/>
                <a:gd name="connsiteX132" fmla="*/ 3173077 w 3570197"/>
                <a:gd name="connsiteY132" fmla="*/ 1012762 h 1566502"/>
                <a:gd name="connsiteX133" fmla="*/ 3162148 w 3570197"/>
                <a:gd name="connsiteY133" fmla="*/ 994547 h 1566502"/>
                <a:gd name="connsiteX134" fmla="*/ 3092930 w 3570197"/>
                <a:gd name="connsiteY134" fmla="*/ 987261 h 1566502"/>
                <a:gd name="connsiteX135" fmla="*/ 3063786 w 3570197"/>
                <a:gd name="connsiteY135" fmla="*/ 950831 h 1566502"/>
                <a:gd name="connsiteX136" fmla="*/ 3052857 w 3570197"/>
                <a:gd name="connsiteY136" fmla="*/ 950831 h 1566502"/>
                <a:gd name="connsiteX137" fmla="*/ 3118432 w 3570197"/>
                <a:gd name="connsiteY137" fmla="*/ 899828 h 1566502"/>
                <a:gd name="connsiteX138" fmla="*/ 3147576 w 3570197"/>
                <a:gd name="connsiteY138" fmla="*/ 885256 h 1566502"/>
                <a:gd name="connsiteX139" fmla="*/ 3191292 w 3570197"/>
                <a:gd name="connsiteY139" fmla="*/ 856112 h 1566502"/>
                <a:gd name="connsiteX140" fmla="*/ 3224079 w 3570197"/>
                <a:gd name="connsiteY140" fmla="*/ 845183 h 1566502"/>
                <a:gd name="connsiteX141" fmla="*/ 3267796 w 3570197"/>
                <a:gd name="connsiteY141" fmla="*/ 801466 h 1566502"/>
                <a:gd name="connsiteX142" fmla="*/ 3286011 w 3570197"/>
                <a:gd name="connsiteY142" fmla="*/ 790537 h 1566502"/>
                <a:gd name="connsiteX143" fmla="*/ 3322441 w 3570197"/>
                <a:gd name="connsiteY143" fmla="*/ 750464 h 1566502"/>
                <a:gd name="connsiteX144" fmla="*/ 3282368 w 3570197"/>
                <a:gd name="connsiteY144" fmla="*/ 706748 h 1566502"/>
                <a:gd name="connsiteX145" fmla="*/ 3271439 w 3570197"/>
                <a:gd name="connsiteY145" fmla="*/ 684890 h 1566502"/>
                <a:gd name="connsiteX146" fmla="*/ 3245938 w 3570197"/>
                <a:gd name="connsiteY146" fmla="*/ 626601 h 1566502"/>
                <a:gd name="connsiteX147" fmla="*/ 3278725 w 3570197"/>
                <a:gd name="connsiteY147" fmla="*/ 564670 h 1566502"/>
                <a:gd name="connsiteX148" fmla="*/ 3329727 w 3570197"/>
                <a:gd name="connsiteY148" fmla="*/ 528239 h 1566502"/>
                <a:gd name="connsiteX149" fmla="*/ 3340656 w 3570197"/>
                <a:gd name="connsiteY149" fmla="*/ 495452 h 1566502"/>
                <a:gd name="connsiteX150" fmla="*/ 3442661 w 3570197"/>
                <a:gd name="connsiteY150" fmla="*/ 480880 h 1566502"/>
                <a:gd name="connsiteX151" fmla="*/ 3493664 w 3570197"/>
                <a:gd name="connsiteY151" fmla="*/ 488166 h 1566502"/>
                <a:gd name="connsiteX152" fmla="*/ 3530094 w 3570197"/>
                <a:gd name="connsiteY152" fmla="*/ 488166 h 1566502"/>
                <a:gd name="connsiteX153" fmla="*/ 3555595 w 3570197"/>
                <a:gd name="connsiteY153" fmla="*/ 477237 h 1566502"/>
                <a:gd name="connsiteX154" fmla="*/ 3570167 w 3570197"/>
                <a:gd name="connsiteY154" fmla="*/ 429878 h 1566502"/>
                <a:gd name="connsiteX155" fmla="*/ 3551952 w 3570197"/>
                <a:gd name="connsiteY155" fmla="*/ 426235 h 1566502"/>
                <a:gd name="connsiteX156" fmla="*/ 3522808 w 3570197"/>
                <a:gd name="connsiteY156" fmla="*/ 411663 h 1566502"/>
                <a:gd name="connsiteX157" fmla="*/ 3482734 w 3570197"/>
                <a:gd name="connsiteY157" fmla="*/ 386161 h 1566502"/>
                <a:gd name="connsiteX158" fmla="*/ 3424446 w 3570197"/>
                <a:gd name="connsiteY158" fmla="*/ 375232 h 1566502"/>
                <a:gd name="connsiteX159" fmla="*/ 3362515 w 3570197"/>
                <a:gd name="connsiteY159" fmla="*/ 346088 h 1566502"/>
                <a:gd name="connsiteX160" fmla="*/ 3351585 w 3570197"/>
                <a:gd name="connsiteY160" fmla="*/ 309658 h 1566502"/>
                <a:gd name="connsiteX161" fmla="*/ 3384373 w 3570197"/>
                <a:gd name="connsiteY161" fmla="*/ 262298 h 1566502"/>
                <a:gd name="connsiteX162" fmla="*/ 3435375 w 3570197"/>
                <a:gd name="connsiteY162" fmla="*/ 265941 h 1566502"/>
                <a:gd name="connsiteX163" fmla="*/ 3464519 w 3570197"/>
                <a:gd name="connsiteY163" fmla="*/ 218582 h 1566502"/>
                <a:gd name="connsiteX164" fmla="*/ 3398945 w 3570197"/>
                <a:gd name="connsiteY164" fmla="*/ 225868 h 1566502"/>
                <a:gd name="connsiteX165" fmla="*/ 3369801 w 3570197"/>
                <a:gd name="connsiteY165" fmla="*/ 233154 h 1566502"/>
                <a:gd name="connsiteX166" fmla="*/ 3286011 w 3570197"/>
                <a:gd name="connsiteY166" fmla="*/ 185795 h 1566502"/>
                <a:gd name="connsiteX167" fmla="*/ 3296940 w 3570197"/>
                <a:gd name="connsiteY167" fmla="*/ 171223 h 1566502"/>
                <a:gd name="connsiteX168" fmla="*/ 3362515 w 3570197"/>
                <a:gd name="connsiteY168" fmla="*/ 131149 h 1566502"/>
                <a:gd name="connsiteX169" fmla="*/ 3351585 w 3570197"/>
                <a:gd name="connsiteY169" fmla="*/ 80147 h 1566502"/>
                <a:gd name="connsiteX170" fmla="*/ 3337013 w 3570197"/>
                <a:gd name="connsiteY170" fmla="*/ 51003 h 1566502"/>
                <a:gd name="connsiteX171" fmla="*/ 3358871 w 3570197"/>
                <a:gd name="connsiteY171" fmla="*/ 29145 h 1566502"/>
                <a:gd name="connsiteX172" fmla="*/ 3373444 w 3570197"/>
                <a:gd name="connsiteY172" fmla="*/ 25502 h 1566502"/>
                <a:gd name="connsiteX173" fmla="*/ 3449947 w 3570197"/>
                <a:gd name="connsiteY173" fmla="*/ 0 h 1566502"/>
                <a:gd name="connsiteX174" fmla="*/ 3468162 w 3570197"/>
                <a:gd name="connsiteY174" fmla="*/ 25502 h 1566502"/>
                <a:gd name="connsiteX175" fmla="*/ 3508236 w 3570197"/>
                <a:gd name="connsiteY175" fmla="*/ 36431 h 1566502"/>
                <a:gd name="connsiteX176" fmla="*/ 3515522 w 3570197"/>
                <a:gd name="connsiteY176" fmla="*/ 36431 h 1566502"/>
                <a:gd name="connsiteX177" fmla="*/ 3537380 w 3570197"/>
                <a:gd name="connsiteY177" fmla="*/ 43717 h 1566502"/>
                <a:gd name="connsiteX178" fmla="*/ 3555595 w 3570197"/>
                <a:gd name="connsiteY178" fmla="*/ 47360 h 1566502"/>
                <a:gd name="connsiteX179" fmla="*/ 3562881 w 3570197"/>
                <a:gd name="connsiteY179" fmla="*/ 51003 h 156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3570197" h="1566502">
                  <a:moveTo>
                    <a:pt x="0" y="1566502"/>
                  </a:moveTo>
                  <a:cubicBezTo>
                    <a:pt x="2428" y="1536751"/>
                    <a:pt x="4857" y="1507000"/>
                    <a:pt x="14572" y="1500928"/>
                  </a:cubicBezTo>
                  <a:cubicBezTo>
                    <a:pt x="24287" y="1494856"/>
                    <a:pt x="43109" y="1536144"/>
                    <a:pt x="58288" y="1530072"/>
                  </a:cubicBezTo>
                  <a:cubicBezTo>
                    <a:pt x="73467" y="1524000"/>
                    <a:pt x="89254" y="1482713"/>
                    <a:pt x="105648" y="1464498"/>
                  </a:cubicBezTo>
                  <a:cubicBezTo>
                    <a:pt x="122042" y="1446283"/>
                    <a:pt x="137221" y="1430496"/>
                    <a:pt x="156650" y="1420781"/>
                  </a:cubicBezTo>
                  <a:cubicBezTo>
                    <a:pt x="176079" y="1411066"/>
                    <a:pt x="215545" y="1415924"/>
                    <a:pt x="222224" y="1406209"/>
                  </a:cubicBezTo>
                  <a:cubicBezTo>
                    <a:pt x="228903" y="1396494"/>
                    <a:pt x="199759" y="1377065"/>
                    <a:pt x="196723" y="1362493"/>
                  </a:cubicBezTo>
                  <a:cubicBezTo>
                    <a:pt x="193687" y="1347921"/>
                    <a:pt x="199152" y="1327276"/>
                    <a:pt x="204009" y="1318776"/>
                  </a:cubicBezTo>
                  <a:cubicBezTo>
                    <a:pt x="208866" y="1310276"/>
                    <a:pt x="208260" y="1312704"/>
                    <a:pt x="225868" y="1311490"/>
                  </a:cubicBezTo>
                  <a:cubicBezTo>
                    <a:pt x="243476" y="1310276"/>
                    <a:pt x="287799" y="1318776"/>
                    <a:pt x="309657" y="1311490"/>
                  </a:cubicBezTo>
                  <a:cubicBezTo>
                    <a:pt x="331515" y="1304204"/>
                    <a:pt x="341838" y="1278703"/>
                    <a:pt x="357017" y="1267774"/>
                  </a:cubicBezTo>
                  <a:cubicBezTo>
                    <a:pt x="372196" y="1256845"/>
                    <a:pt x="384340" y="1252595"/>
                    <a:pt x="400733" y="1245916"/>
                  </a:cubicBezTo>
                  <a:cubicBezTo>
                    <a:pt x="417126" y="1239237"/>
                    <a:pt x="443235" y="1236809"/>
                    <a:pt x="455378" y="1227701"/>
                  </a:cubicBezTo>
                  <a:cubicBezTo>
                    <a:pt x="467521" y="1218593"/>
                    <a:pt x="468128" y="1202806"/>
                    <a:pt x="473593" y="1191270"/>
                  </a:cubicBezTo>
                  <a:cubicBezTo>
                    <a:pt x="479058" y="1179734"/>
                    <a:pt x="482701" y="1167590"/>
                    <a:pt x="488166" y="1158483"/>
                  </a:cubicBezTo>
                  <a:cubicBezTo>
                    <a:pt x="493631" y="1149375"/>
                    <a:pt x="500309" y="1146340"/>
                    <a:pt x="506381" y="1136625"/>
                  </a:cubicBezTo>
                  <a:cubicBezTo>
                    <a:pt x="512453" y="1126910"/>
                    <a:pt x="519739" y="1108088"/>
                    <a:pt x="524596" y="1100195"/>
                  </a:cubicBezTo>
                  <a:cubicBezTo>
                    <a:pt x="529453" y="1092302"/>
                    <a:pt x="528846" y="1090480"/>
                    <a:pt x="535525" y="1089266"/>
                  </a:cubicBezTo>
                  <a:cubicBezTo>
                    <a:pt x="542204" y="1088052"/>
                    <a:pt x="557383" y="1096552"/>
                    <a:pt x="564669" y="1092909"/>
                  </a:cubicBezTo>
                  <a:cubicBezTo>
                    <a:pt x="571955" y="1089266"/>
                    <a:pt x="576812" y="1075908"/>
                    <a:pt x="579241" y="1067408"/>
                  </a:cubicBezTo>
                  <a:cubicBezTo>
                    <a:pt x="581670" y="1058908"/>
                    <a:pt x="573777" y="1046156"/>
                    <a:pt x="579241" y="1041906"/>
                  </a:cubicBezTo>
                  <a:cubicBezTo>
                    <a:pt x="584705" y="1037656"/>
                    <a:pt x="603528" y="1037656"/>
                    <a:pt x="612028" y="1041906"/>
                  </a:cubicBezTo>
                  <a:cubicBezTo>
                    <a:pt x="620528" y="1046156"/>
                    <a:pt x="615672" y="1063158"/>
                    <a:pt x="630244" y="1067408"/>
                  </a:cubicBezTo>
                  <a:cubicBezTo>
                    <a:pt x="644816" y="1071658"/>
                    <a:pt x="685496" y="1066801"/>
                    <a:pt x="699461" y="1067408"/>
                  </a:cubicBezTo>
                  <a:cubicBezTo>
                    <a:pt x="713426" y="1068015"/>
                    <a:pt x="709176" y="1067408"/>
                    <a:pt x="714033" y="1071051"/>
                  </a:cubicBezTo>
                  <a:cubicBezTo>
                    <a:pt x="718890" y="1074694"/>
                    <a:pt x="728605" y="1089266"/>
                    <a:pt x="728605" y="1089266"/>
                  </a:cubicBezTo>
                  <a:cubicBezTo>
                    <a:pt x="728605" y="1097159"/>
                    <a:pt x="714033" y="1118410"/>
                    <a:pt x="714033" y="1118410"/>
                  </a:cubicBezTo>
                  <a:cubicBezTo>
                    <a:pt x="712819" y="1125696"/>
                    <a:pt x="712211" y="1128125"/>
                    <a:pt x="721319" y="1132982"/>
                  </a:cubicBezTo>
                  <a:cubicBezTo>
                    <a:pt x="730427" y="1137839"/>
                    <a:pt x="757143" y="1149375"/>
                    <a:pt x="768679" y="1147554"/>
                  </a:cubicBezTo>
                  <a:cubicBezTo>
                    <a:pt x="780215" y="1145732"/>
                    <a:pt x="784465" y="1123875"/>
                    <a:pt x="790537" y="1122053"/>
                  </a:cubicBezTo>
                  <a:cubicBezTo>
                    <a:pt x="796609" y="1120231"/>
                    <a:pt x="796609" y="1131160"/>
                    <a:pt x="805109" y="1136625"/>
                  </a:cubicBezTo>
                  <a:cubicBezTo>
                    <a:pt x="813609" y="1142089"/>
                    <a:pt x="833039" y="1153019"/>
                    <a:pt x="841539" y="1154840"/>
                  </a:cubicBezTo>
                  <a:cubicBezTo>
                    <a:pt x="850039" y="1156661"/>
                    <a:pt x="853682" y="1156661"/>
                    <a:pt x="856111" y="1147554"/>
                  </a:cubicBezTo>
                  <a:cubicBezTo>
                    <a:pt x="858540" y="1138446"/>
                    <a:pt x="851253" y="1114160"/>
                    <a:pt x="856111" y="1100195"/>
                  </a:cubicBezTo>
                  <a:cubicBezTo>
                    <a:pt x="860969" y="1086230"/>
                    <a:pt x="874934" y="1069837"/>
                    <a:pt x="885256" y="1063765"/>
                  </a:cubicBezTo>
                  <a:cubicBezTo>
                    <a:pt x="895578" y="1057693"/>
                    <a:pt x="907114" y="1064372"/>
                    <a:pt x="918043" y="1063765"/>
                  </a:cubicBezTo>
                  <a:cubicBezTo>
                    <a:pt x="928972" y="1063158"/>
                    <a:pt x="943544" y="1063157"/>
                    <a:pt x="950830" y="1060121"/>
                  </a:cubicBezTo>
                  <a:cubicBezTo>
                    <a:pt x="958116" y="1057085"/>
                    <a:pt x="961759" y="1045549"/>
                    <a:pt x="961759" y="1045549"/>
                  </a:cubicBezTo>
                  <a:cubicBezTo>
                    <a:pt x="966616" y="1041906"/>
                    <a:pt x="973902" y="1033405"/>
                    <a:pt x="979974" y="1038263"/>
                  </a:cubicBezTo>
                  <a:cubicBezTo>
                    <a:pt x="986046" y="1043120"/>
                    <a:pt x="992117" y="1066194"/>
                    <a:pt x="998189" y="1074694"/>
                  </a:cubicBezTo>
                  <a:cubicBezTo>
                    <a:pt x="1004261" y="1083194"/>
                    <a:pt x="1010333" y="1083802"/>
                    <a:pt x="1016405" y="1089266"/>
                  </a:cubicBezTo>
                  <a:cubicBezTo>
                    <a:pt x="1022477" y="1094730"/>
                    <a:pt x="1024298" y="1095338"/>
                    <a:pt x="1034620" y="1107481"/>
                  </a:cubicBezTo>
                  <a:cubicBezTo>
                    <a:pt x="1044942" y="1119624"/>
                    <a:pt x="1066800" y="1155447"/>
                    <a:pt x="1078336" y="1162126"/>
                  </a:cubicBezTo>
                  <a:cubicBezTo>
                    <a:pt x="1089872" y="1168805"/>
                    <a:pt x="1094122" y="1151804"/>
                    <a:pt x="1103837" y="1147554"/>
                  </a:cubicBezTo>
                  <a:cubicBezTo>
                    <a:pt x="1113552" y="1143304"/>
                    <a:pt x="1123266" y="1134196"/>
                    <a:pt x="1136624" y="1136625"/>
                  </a:cubicBezTo>
                  <a:cubicBezTo>
                    <a:pt x="1149982" y="1139054"/>
                    <a:pt x="1183984" y="1162126"/>
                    <a:pt x="1183984" y="1162126"/>
                  </a:cubicBezTo>
                  <a:cubicBezTo>
                    <a:pt x="1196127" y="1162733"/>
                    <a:pt x="1201592" y="1144518"/>
                    <a:pt x="1209485" y="1140268"/>
                  </a:cubicBezTo>
                  <a:cubicBezTo>
                    <a:pt x="1217378" y="1136018"/>
                    <a:pt x="1220414" y="1136018"/>
                    <a:pt x="1231343" y="1136625"/>
                  </a:cubicBezTo>
                  <a:cubicBezTo>
                    <a:pt x="1242272" y="1137232"/>
                    <a:pt x="1262917" y="1140268"/>
                    <a:pt x="1275060" y="1143911"/>
                  </a:cubicBezTo>
                  <a:cubicBezTo>
                    <a:pt x="1287203" y="1147554"/>
                    <a:pt x="1293882" y="1151197"/>
                    <a:pt x="1304204" y="1158483"/>
                  </a:cubicBezTo>
                  <a:cubicBezTo>
                    <a:pt x="1314526" y="1165769"/>
                    <a:pt x="1330312" y="1179126"/>
                    <a:pt x="1336991" y="1187627"/>
                  </a:cubicBezTo>
                  <a:cubicBezTo>
                    <a:pt x="1343670" y="1196128"/>
                    <a:pt x="1343670" y="1202200"/>
                    <a:pt x="1344277" y="1209486"/>
                  </a:cubicBezTo>
                  <a:cubicBezTo>
                    <a:pt x="1344884" y="1216772"/>
                    <a:pt x="1336991" y="1224058"/>
                    <a:pt x="1340634" y="1231344"/>
                  </a:cubicBezTo>
                  <a:cubicBezTo>
                    <a:pt x="1344277" y="1238630"/>
                    <a:pt x="1352777" y="1246523"/>
                    <a:pt x="1366135" y="1253202"/>
                  </a:cubicBezTo>
                  <a:cubicBezTo>
                    <a:pt x="1379493" y="1259881"/>
                    <a:pt x="1408030" y="1265952"/>
                    <a:pt x="1420781" y="1271417"/>
                  </a:cubicBezTo>
                  <a:cubicBezTo>
                    <a:pt x="1433532" y="1276882"/>
                    <a:pt x="1432317" y="1278703"/>
                    <a:pt x="1442639" y="1285989"/>
                  </a:cubicBezTo>
                  <a:cubicBezTo>
                    <a:pt x="1452961" y="1293275"/>
                    <a:pt x="1472390" y="1302383"/>
                    <a:pt x="1482712" y="1315133"/>
                  </a:cubicBezTo>
                  <a:cubicBezTo>
                    <a:pt x="1493034" y="1327883"/>
                    <a:pt x="1496677" y="1347921"/>
                    <a:pt x="1504570" y="1362493"/>
                  </a:cubicBezTo>
                  <a:cubicBezTo>
                    <a:pt x="1512463" y="1377065"/>
                    <a:pt x="1522178" y="1393458"/>
                    <a:pt x="1530071" y="1402566"/>
                  </a:cubicBezTo>
                  <a:cubicBezTo>
                    <a:pt x="1537964" y="1411673"/>
                    <a:pt x="1544037" y="1412281"/>
                    <a:pt x="1551930" y="1417138"/>
                  </a:cubicBezTo>
                  <a:cubicBezTo>
                    <a:pt x="1559823" y="1421995"/>
                    <a:pt x="1575610" y="1419567"/>
                    <a:pt x="1577431" y="1431710"/>
                  </a:cubicBezTo>
                  <a:cubicBezTo>
                    <a:pt x="1579252" y="1443853"/>
                    <a:pt x="1565895" y="1474820"/>
                    <a:pt x="1562859" y="1489999"/>
                  </a:cubicBezTo>
                  <a:cubicBezTo>
                    <a:pt x="1559823" y="1505178"/>
                    <a:pt x="1555573" y="1514286"/>
                    <a:pt x="1559216" y="1522786"/>
                  </a:cubicBezTo>
                  <a:cubicBezTo>
                    <a:pt x="1562859" y="1531286"/>
                    <a:pt x="1575610" y="1539180"/>
                    <a:pt x="1584717" y="1541001"/>
                  </a:cubicBezTo>
                  <a:cubicBezTo>
                    <a:pt x="1593824" y="1542822"/>
                    <a:pt x="1607182" y="1545858"/>
                    <a:pt x="1613861" y="1533715"/>
                  </a:cubicBezTo>
                  <a:cubicBezTo>
                    <a:pt x="1620540" y="1521572"/>
                    <a:pt x="1624183" y="1487570"/>
                    <a:pt x="1624790" y="1468141"/>
                  </a:cubicBezTo>
                  <a:cubicBezTo>
                    <a:pt x="1625397" y="1448712"/>
                    <a:pt x="1619325" y="1430496"/>
                    <a:pt x="1617504" y="1417138"/>
                  </a:cubicBezTo>
                  <a:cubicBezTo>
                    <a:pt x="1615683" y="1403780"/>
                    <a:pt x="1617504" y="1394066"/>
                    <a:pt x="1613861" y="1387994"/>
                  </a:cubicBezTo>
                  <a:cubicBezTo>
                    <a:pt x="1610218" y="1381922"/>
                    <a:pt x="1600503" y="1385565"/>
                    <a:pt x="1595646" y="1380708"/>
                  </a:cubicBezTo>
                  <a:cubicBezTo>
                    <a:pt x="1590789" y="1375851"/>
                    <a:pt x="1576824" y="1362493"/>
                    <a:pt x="1584717" y="1358850"/>
                  </a:cubicBezTo>
                  <a:cubicBezTo>
                    <a:pt x="1592610" y="1355207"/>
                    <a:pt x="1626611" y="1354600"/>
                    <a:pt x="1643005" y="1358850"/>
                  </a:cubicBezTo>
                  <a:cubicBezTo>
                    <a:pt x="1659399" y="1363100"/>
                    <a:pt x="1669114" y="1376458"/>
                    <a:pt x="1683079" y="1384351"/>
                  </a:cubicBezTo>
                  <a:cubicBezTo>
                    <a:pt x="1697044" y="1392244"/>
                    <a:pt x="1717688" y="1401352"/>
                    <a:pt x="1726795" y="1406209"/>
                  </a:cubicBezTo>
                  <a:cubicBezTo>
                    <a:pt x="1735902" y="1411066"/>
                    <a:pt x="1728617" y="1404387"/>
                    <a:pt x="1737724" y="1413495"/>
                  </a:cubicBezTo>
                  <a:cubicBezTo>
                    <a:pt x="1746831" y="1422603"/>
                    <a:pt x="1769904" y="1449319"/>
                    <a:pt x="1781440" y="1460855"/>
                  </a:cubicBezTo>
                  <a:cubicBezTo>
                    <a:pt x="1792976" y="1472391"/>
                    <a:pt x="1800263" y="1476641"/>
                    <a:pt x="1806942" y="1482713"/>
                  </a:cubicBezTo>
                  <a:cubicBezTo>
                    <a:pt x="1813621" y="1488785"/>
                    <a:pt x="1813621" y="1492428"/>
                    <a:pt x="1821514" y="1497285"/>
                  </a:cubicBezTo>
                  <a:cubicBezTo>
                    <a:pt x="1829407" y="1502142"/>
                    <a:pt x="1843372" y="1507607"/>
                    <a:pt x="1854301" y="1511857"/>
                  </a:cubicBezTo>
                  <a:cubicBezTo>
                    <a:pt x="1865230" y="1516107"/>
                    <a:pt x="1878588" y="1520357"/>
                    <a:pt x="1887088" y="1522786"/>
                  </a:cubicBezTo>
                  <a:cubicBezTo>
                    <a:pt x="1895588" y="1525215"/>
                    <a:pt x="1897410" y="1529465"/>
                    <a:pt x="1905303" y="1526429"/>
                  </a:cubicBezTo>
                  <a:cubicBezTo>
                    <a:pt x="1913196" y="1523393"/>
                    <a:pt x="1920483" y="1511250"/>
                    <a:pt x="1934448" y="1504571"/>
                  </a:cubicBezTo>
                  <a:cubicBezTo>
                    <a:pt x="1948413" y="1497892"/>
                    <a:pt x="1976343" y="1493035"/>
                    <a:pt x="1989093" y="1486356"/>
                  </a:cubicBezTo>
                  <a:cubicBezTo>
                    <a:pt x="2001843" y="1479677"/>
                    <a:pt x="2007308" y="1476641"/>
                    <a:pt x="2010951" y="1464498"/>
                  </a:cubicBezTo>
                  <a:cubicBezTo>
                    <a:pt x="2014594" y="1452355"/>
                    <a:pt x="2006094" y="1426853"/>
                    <a:pt x="2010951" y="1413495"/>
                  </a:cubicBezTo>
                  <a:cubicBezTo>
                    <a:pt x="2015808" y="1400137"/>
                    <a:pt x="2032202" y="1388601"/>
                    <a:pt x="2040095" y="1384351"/>
                  </a:cubicBezTo>
                  <a:cubicBezTo>
                    <a:pt x="2047988" y="1380101"/>
                    <a:pt x="2050418" y="1387387"/>
                    <a:pt x="2058311" y="1387994"/>
                  </a:cubicBezTo>
                  <a:cubicBezTo>
                    <a:pt x="2066204" y="1388601"/>
                    <a:pt x="2078955" y="1392851"/>
                    <a:pt x="2087455" y="1387994"/>
                  </a:cubicBezTo>
                  <a:cubicBezTo>
                    <a:pt x="2095955" y="1383137"/>
                    <a:pt x="2103241" y="1367957"/>
                    <a:pt x="2109313" y="1358850"/>
                  </a:cubicBezTo>
                  <a:cubicBezTo>
                    <a:pt x="2115385" y="1349743"/>
                    <a:pt x="2115385" y="1335170"/>
                    <a:pt x="2123885" y="1333349"/>
                  </a:cubicBezTo>
                  <a:cubicBezTo>
                    <a:pt x="2132385" y="1331528"/>
                    <a:pt x="2149993" y="1350957"/>
                    <a:pt x="2160315" y="1347921"/>
                  </a:cubicBezTo>
                  <a:cubicBezTo>
                    <a:pt x="2170637" y="1344885"/>
                    <a:pt x="2185817" y="1315133"/>
                    <a:pt x="2185817" y="1315133"/>
                  </a:cubicBezTo>
                  <a:cubicBezTo>
                    <a:pt x="2192496" y="1310883"/>
                    <a:pt x="2185817" y="1320597"/>
                    <a:pt x="2200389" y="1322419"/>
                  </a:cubicBezTo>
                  <a:cubicBezTo>
                    <a:pt x="2214961" y="1324241"/>
                    <a:pt x="2260499" y="1325456"/>
                    <a:pt x="2273249" y="1326063"/>
                  </a:cubicBezTo>
                  <a:cubicBezTo>
                    <a:pt x="2285999" y="1326670"/>
                    <a:pt x="2276892" y="1326063"/>
                    <a:pt x="2276892" y="1326063"/>
                  </a:cubicBezTo>
                  <a:cubicBezTo>
                    <a:pt x="2281749" y="1329099"/>
                    <a:pt x="2289642" y="1335778"/>
                    <a:pt x="2302393" y="1344278"/>
                  </a:cubicBezTo>
                  <a:cubicBezTo>
                    <a:pt x="2315144" y="1352778"/>
                    <a:pt x="2340038" y="1370993"/>
                    <a:pt x="2353396" y="1377065"/>
                  </a:cubicBezTo>
                  <a:cubicBezTo>
                    <a:pt x="2366754" y="1383137"/>
                    <a:pt x="2370397" y="1380708"/>
                    <a:pt x="2382540" y="1380708"/>
                  </a:cubicBezTo>
                  <a:cubicBezTo>
                    <a:pt x="2394683" y="1380708"/>
                    <a:pt x="2417148" y="1382530"/>
                    <a:pt x="2426256" y="1377065"/>
                  </a:cubicBezTo>
                  <a:cubicBezTo>
                    <a:pt x="2435364" y="1371600"/>
                    <a:pt x="2434756" y="1358243"/>
                    <a:pt x="2437185" y="1347921"/>
                  </a:cubicBezTo>
                  <a:cubicBezTo>
                    <a:pt x="2439614" y="1337599"/>
                    <a:pt x="2432935" y="1321812"/>
                    <a:pt x="2440828" y="1315133"/>
                  </a:cubicBezTo>
                  <a:cubicBezTo>
                    <a:pt x="2448721" y="1308454"/>
                    <a:pt x="2467544" y="1307240"/>
                    <a:pt x="2484545" y="1307847"/>
                  </a:cubicBezTo>
                  <a:cubicBezTo>
                    <a:pt x="2501546" y="1308454"/>
                    <a:pt x="2525832" y="1321812"/>
                    <a:pt x="2542833" y="1318776"/>
                  </a:cubicBezTo>
                  <a:cubicBezTo>
                    <a:pt x="2559834" y="1315740"/>
                    <a:pt x="2575014" y="1288418"/>
                    <a:pt x="2586550" y="1289632"/>
                  </a:cubicBezTo>
                  <a:cubicBezTo>
                    <a:pt x="2598086" y="1290846"/>
                    <a:pt x="2599301" y="1317563"/>
                    <a:pt x="2612051" y="1326063"/>
                  </a:cubicBezTo>
                  <a:cubicBezTo>
                    <a:pt x="2624801" y="1334563"/>
                    <a:pt x="2653338" y="1330920"/>
                    <a:pt x="2663053" y="1340635"/>
                  </a:cubicBezTo>
                  <a:cubicBezTo>
                    <a:pt x="2672768" y="1350350"/>
                    <a:pt x="2664875" y="1368565"/>
                    <a:pt x="2670339" y="1384351"/>
                  </a:cubicBezTo>
                  <a:cubicBezTo>
                    <a:pt x="2675804" y="1400137"/>
                    <a:pt x="2683089" y="1423210"/>
                    <a:pt x="2695840" y="1435353"/>
                  </a:cubicBezTo>
                  <a:cubicBezTo>
                    <a:pt x="2708591" y="1447496"/>
                    <a:pt x="2729235" y="1449926"/>
                    <a:pt x="2746843" y="1457212"/>
                  </a:cubicBezTo>
                  <a:cubicBezTo>
                    <a:pt x="2764451" y="1464498"/>
                    <a:pt x="2782666" y="1471177"/>
                    <a:pt x="2801488" y="1479070"/>
                  </a:cubicBezTo>
                  <a:cubicBezTo>
                    <a:pt x="2820310" y="1486963"/>
                    <a:pt x="2840955" y="1497892"/>
                    <a:pt x="2859777" y="1504571"/>
                  </a:cubicBezTo>
                  <a:cubicBezTo>
                    <a:pt x="2878599" y="1511250"/>
                    <a:pt x="2901672" y="1514893"/>
                    <a:pt x="2914422" y="1519143"/>
                  </a:cubicBezTo>
                  <a:cubicBezTo>
                    <a:pt x="2927173" y="1523393"/>
                    <a:pt x="2925958" y="1529465"/>
                    <a:pt x="2936280" y="1530072"/>
                  </a:cubicBezTo>
                  <a:cubicBezTo>
                    <a:pt x="2946602" y="1530679"/>
                    <a:pt x="2960568" y="1528858"/>
                    <a:pt x="2976354" y="1522786"/>
                  </a:cubicBezTo>
                  <a:cubicBezTo>
                    <a:pt x="2992140" y="1516714"/>
                    <a:pt x="3019463" y="1502142"/>
                    <a:pt x="3030999" y="1493642"/>
                  </a:cubicBezTo>
                  <a:cubicBezTo>
                    <a:pt x="3042535" y="1485142"/>
                    <a:pt x="3040714" y="1481499"/>
                    <a:pt x="3045571" y="1471784"/>
                  </a:cubicBezTo>
                  <a:cubicBezTo>
                    <a:pt x="3050428" y="1462069"/>
                    <a:pt x="3046178" y="1434746"/>
                    <a:pt x="3060143" y="1435353"/>
                  </a:cubicBezTo>
                  <a:cubicBezTo>
                    <a:pt x="3074108" y="1435960"/>
                    <a:pt x="3110539" y="1465105"/>
                    <a:pt x="3129361" y="1475427"/>
                  </a:cubicBezTo>
                  <a:cubicBezTo>
                    <a:pt x="3148183" y="1485749"/>
                    <a:pt x="3154862" y="1494856"/>
                    <a:pt x="3173077" y="1497285"/>
                  </a:cubicBezTo>
                  <a:cubicBezTo>
                    <a:pt x="3191292" y="1499714"/>
                    <a:pt x="3213758" y="1491821"/>
                    <a:pt x="3238652" y="1489999"/>
                  </a:cubicBezTo>
                  <a:cubicBezTo>
                    <a:pt x="3263546" y="1488177"/>
                    <a:pt x="3294511" y="1493035"/>
                    <a:pt x="3322441" y="1486356"/>
                  </a:cubicBezTo>
                  <a:cubicBezTo>
                    <a:pt x="3350371" y="1479677"/>
                    <a:pt x="3386802" y="1459640"/>
                    <a:pt x="3406231" y="1449925"/>
                  </a:cubicBezTo>
                  <a:cubicBezTo>
                    <a:pt x="3425661" y="1440210"/>
                    <a:pt x="3433554" y="1445675"/>
                    <a:pt x="3439018" y="1428067"/>
                  </a:cubicBezTo>
                  <a:cubicBezTo>
                    <a:pt x="3444482" y="1410459"/>
                    <a:pt x="3435375" y="1369172"/>
                    <a:pt x="3439018" y="1344278"/>
                  </a:cubicBezTo>
                  <a:cubicBezTo>
                    <a:pt x="3442661" y="1319384"/>
                    <a:pt x="3454197" y="1293275"/>
                    <a:pt x="3460876" y="1278703"/>
                  </a:cubicBezTo>
                  <a:cubicBezTo>
                    <a:pt x="3467555" y="1264131"/>
                    <a:pt x="3478484" y="1266560"/>
                    <a:pt x="3479091" y="1256845"/>
                  </a:cubicBezTo>
                  <a:cubicBezTo>
                    <a:pt x="3479698" y="1247130"/>
                    <a:pt x="3469984" y="1231344"/>
                    <a:pt x="3464519" y="1220415"/>
                  </a:cubicBezTo>
                  <a:cubicBezTo>
                    <a:pt x="3459055" y="1209486"/>
                    <a:pt x="3458447" y="1198556"/>
                    <a:pt x="3446304" y="1191270"/>
                  </a:cubicBezTo>
                  <a:cubicBezTo>
                    <a:pt x="3434161" y="1183984"/>
                    <a:pt x="3410481" y="1182770"/>
                    <a:pt x="3391659" y="1176698"/>
                  </a:cubicBezTo>
                  <a:cubicBezTo>
                    <a:pt x="3372837" y="1170626"/>
                    <a:pt x="3352192" y="1165769"/>
                    <a:pt x="3333370" y="1154840"/>
                  </a:cubicBezTo>
                  <a:cubicBezTo>
                    <a:pt x="3314548" y="1143911"/>
                    <a:pt x="3298762" y="1121446"/>
                    <a:pt x="3278725" y="1111124"/>
                  </a:cubicBezTo>
                  <a:cubicBezTo>
                    <a:pt x="3258688" y="1100802"/>
                    <a:pt x="3232580" y="1106267"/>
                    <a:pt x="3213150" y="1092909"/>
                  </a:cubicBezTo>
                  <a:cubicBezTo>
                    <a:pt x="3193721" y="1079551"/>
                    <a:pt x="3168827" y="1044335"/>
                    <a:pt x="3162148" y="1030977"/>
                  </a:cubicBezTo>
                  <a:cubicBezTo>
                    <a:pt x="3155469" y="1017619"/>
                    <a:pt x="3173077" y="1018834"/>
                    <a:pt x="3173077" y="1012762"/>
                  </a:cubicBezTo>
                  <a:cubicBezTo>
                    <a:pt x="3173077" y="1006690"/>
                    <a:pt x="3175506" y="998797"/>
                    <a:pt x="3162148" y="994547"/>
                  </a:cubicBezTo>
                  <a:cubicBezTo>
                    <a:pt x="3148790" y="990297"/>
                    <a:pt x="3109324" y="994547"/>
                    <a:pt x="3092930" y="987261"/>
                  </a:cubicBezTo>
                  <a:cubicBezTo>
                    <a:pt x="3076536" y="979975"/>
                    <a:pt x="3063786" y="950831"/>
                    <a:pt x="3063786" y="950831"/>
                  </a:cubicBezTo>
                  <a:cubicBezTo>
                    <a:pt x="3057107" y="944759"/>
                    <a:pt x="3043749" y="959331"/>
                    <a:pt x="3052857" y="950831"/>
                  </a:cubicBezTo>
                  <a:cubicBezTo>
                    <a:pt x="3061965" y="942331"/>
                    <a:pt x="3102646" y="910757"/>
                    <a:pt x="3118432" y="899828"/>
                  </a:cubicBezTo>
                  <a:cubicBezTo>
                    <a:pt x="3134218" y="888899"/>
                    <a:pt x="3135433" y="892542"/>
                    <a:pt x="3147576" y="885256"/>
                  </a:cubicBezTo>
                  <a:cubicBezTo>
                    <a:pt x="3159719" y="877970"/>
                    <a:pt x="3178542" y="862791"/>
                    <a:pt x="3191292" y="856112"/>
                  </a:cubicBezTo>
                  <a:cubicBezTo>
                    <a:pt x="3204042" y="849433"/>
                    <a:pt x="3211328" y="854291"/>
                    <a:pt x="3224079" y="845183"/>
                  </a:cubicBezTo>
                  <a:cubicBezTo>
                    <a:pt x="3236830" y="836075"/>
                    <a:pt x="3257474" y="810574"/>
                    <a:pt x="3267796" y="801466"/>
                  </a:cubicBezTo>
                  <a:cubicBezTo>
                    <a:pt x="3278118" y="792358"/>
                    <a:pt x="3276904" y="799037"/>
                    <a:pt x="3286011" y="790537"/>
                  </a:cubicBezTo>
                  <a:cubicBezTo>
                    <a:pt x="3295119" y="782037"/>
                    <a:pt x="3323048" y="764429"/>
                    <a:pt x="3322441" y="750464"/>
                  </a:cubicBezTo>
                  <a:cubicBezTo>
                    <a:pt x="3321834" y="736499"/>
                    <a:pt x="3290868" y="717677"/>
                    <a:pt x="3282368" y="706748"/>
                  </a:cubicBezTo>
                  <a:cubicBezTo>
                    <a:pt x="3273868" y="695819"/>
                    <a:pt x="3277511" y="698248"/>
                    <a:pt x="3271439" y="684890"/>
                  </a:cubicBezTo>
                  <a:cubicBezTo>
                    <a:pt x="3265367" y="671532"/>
                    <a:pt x="3244724" y="646637"/>
                    <a:pt x="3245938" y="626601"/>
                  </a:cubicBezTo>
                  <a:cubicBezTo>
                    <a:pt x="3247152" y="606565"/>
                    <a:pt x="3264760" y="581064"/>
                    <a:pt x="3278725" y="564670"/>
                  </a:cubicBezTo>
                  <a:cubicBezTo>
                    <a:pt x="3292690" y="548276"/>
                    <a:pt x="3319405" y="539775"/>
                    <a:pt x="3329727" y="528239"/>
                  </a:cubicBezTo>
                  <a:cubicBezTo>
                    <a:pt x="3340049" y="516703"/>
                    <a:pt x="3321834" y="503345"/>
                    <a:pt x="3340656" y="495452"/>
                  </a:cubicBezTo>
                  <a:cubicBezTo>
                    <a:pt x="3359478" y="487559"/>
                    <a:pt x="3417160" y="482094"/>
                    <a:pt x="3442661" y="480880"/>
                  </a:cubicBezTo>
                  <a:cubicBezTo>
                    <a:pt x="3468162" y="479666"/>
                    <a:pt x="3479092" y="486952"/>
                    <a:pt x="3493664" y="488166"/>
                  </a:cubicBezTo>
                  <a:cubicBezTo>
                    <a:pt x="3508236" y="489380"/>
                    <a:pt x="3519772" y="489987"/>
                    <a:pt x="3530094" y="488166"/>
                  </a:cubicBezTo>
                  <a:cubicBezTo>
                    <a:pt x="3540416" y="486345"/>
                    <a:pt x="3548916" y="486952"/>
                    <a:pt x="3555595" y="477237"/>
                  </a:cubicBezTo>
                  <a:cubicBezTo>
                    <a:pt x="3562274" y="467522"/>
                    <a:pt x="3570774" y="438378"/>
                    <a:pt x="3570167" y="429878"/>
                  </a:cubicBezTo>
                  <a:cubicBezTo>
                    <a:pt x="3569560" y="421378"/>
                    <a:pt x="3559845" y="429271"/>
                    <a:pt x="3551952" y="426235"/>
                  </a:cubicBezTo>
                  <a:cubicBezTo>
                    <a:pt x="3544059" y="423199"/>
                    <a:pt x="3534344" y="418342"/>
                    <a:pt x="3522808" y="411663"/>
                  </a:cubicBezTo>
                  <a:cubicBezTo>
                    <a:pt x="3511272" y="404984"/>
                    <a:pt x="3499128" y="392233"/>
                    <a:pt x="3482734" y="386161"/>
                  </a:cubicBezTo>
                  <a:cubicBezTo>
                    <a:pt x="3466340" y="380089"/>
                    <a:pt x="3444482" y="381911"/>
                    <a:pt x="3424446" y="375232"/>
                  </a:cubicBezTo>
                  <a:cubicBezTo>
                    <a:pt x="3404410" y="368553"/>
                    <a:pt x="3374658" y="357017"/>
                    <a:pt x="3362515" y="346088"/>
                  </a:cubicBezTo>
                  <a:cubicBezTo>
                    <a:pt x="3350372" y="335159"/>
                    <a:pt x="3347942" y="323623"/>
                    <a:pt x="3351585" y="309658"/>
                  </a:cubicBezTo>
                  <a:cubicBezTo>
                    <a:pt x="3355228" y="295693"/>
                    <a:pt x="3370408" y="269584"/>
                    <a:pt x="3384373" y="262298"/>
                  </a:cubicBezTo>
                  <a:cubicBezTo>
                    <a:pt x="3398338" y="255012"/>
                    <a:pt x="3422017" y="273227"/>
                    <a:pt x="3435375" y="265941"/>
                  </a:cubicBezTo>
                  <a:cubicBezTo>
                    <a:pt x="3448733" y="258655"/>
                    <a:pt x="3470591" y="225261"/>
                    <a:pt x="3464519" y="218582"/>
                  </a:cubicBezTo>
                  <a:cubicBezTo>
                    <a:pt x="3458447" y="211903"/>
                    <a:pt x="3414731" y="223439"/>
                    <a:pt x="3398945" y="225868"/>
                  </a:cubicBezTo>
                  <a:cubicBezTo>
                    <a:pt x="3383159" y="228297"/>
                    <a:pt x="3388623" y="239833"/>
                    <a:pt x="3369801" y="233154"/>
                  </a:cubicBezTo>
                  <a:cubicBezTo>
                    <a:pt x="3350979" y="226475"/>
                    <a:pt x="3298155" y="196117"/>
                    <a:pt x="3286011" y="185795"/>
                  </a:cubicBezTo>
                  <a:cubicBezTo>
                    <a:pt x="3273867" y="175473"/>
                    <a:pt x="3284189" y="180331"/>
                    <a:pt x="3296940" y="171223"/>
                  </a:cubicBezTo>
                  <a:cubicBezTo>
                    <a:pt x="3309691" y="162115"/>
                    <a:pt x="3353408" y="146328"/>
                    <a:pt x="3362515" y="131149"/>
                  </a:cubicBezTo>
                  <a:cubicBezTo>
                    <a:pt x="3371622" y="115970"/>
                    <a:pt x="3355835" y="93505"/>
                    <a:pt x="3351585" y="80147"/>
                  </a:cubicBezTo>
                  <a:cubicBezTo>
                    <a:pt x="3347335" y="66789"/>
                    <a:pt x="3335799" y="59503"/>
                    <a:pt x="3337013" y="51003"/>
                  </a:cubicBezTo>
                  <a:cubicBezTo>
                    <a:pt x="3338227" y="42503"/>
                    <a:pt x="3352799" y="33395"/>
                    <a:pt x="3358871" y="29145"/>
                  </a:cubicBezTo>
                  <a:cubicBezTo>
                    <a:pt x="3364943" y="24895"/>
                    <a:pt x="3358265" y="30359"/>
                    <a:pt x="3373444" y="25502"/>
                  </a:cubicBezTo>
                  <a:cubicBezTo>
                    <a:pt x="3388623" y="20645"/>
                    <a:pt x="3434161" y="0"/>
                    <a:pt x="3449947" y="0"/>
                  </a:cubicBezTo>
                  <a:cubicBezTo>
                    <a:pt x="3465733" y="0"/>
                    <a:pt x="3458447" y="19430"/>
                    <a:pt x="3468162" y="25502"/>
                  </a:cubicBezTo>
                  <a:cubicBezTo>
                    <a:pt x="3477877" y="31574"/>
                    <a:pt x="3500343" y="34609"/>
                    <a:pt x="3508236" y="36431"/>
                  </a:cubicBezTo>
                  <a:cubicBezTo>
                    <a:pt x="3516129" y="38252"/>
                    <a:pt x="3515522" y="36431"/>
                    <a:pt x="3515522" y="36431"/>
                  </a:cubicBezTo>
                  <a:cubicBezTo>
                    <a:pt x="3520379" y="37645"/>
                    <a:pt x="3530701" y="41896"/>
                    <a:pt x="3537380" y="43717"/>
                  </a:cubicBezTo>
                  <a:cubicBezTo>
                    <a:pt x="3544059" y="45538"/>
                    <a:pt x="3555595" y="47360"/>
                    <a:pt x="3555595" y="47360"/>
                  </a:cubicBezTo>
                  <a:cubicBezTo>
                    <a:pt x="3559845" y="48574"/>
                    <a:pt x="3556809" y="47967"/>
                    <a:pt x="3562881" y="51003"/>
                  </a:cubicBezTo>
                </a:path>
              </a:pathLst>
            </a:custGeom>
            <a:noFill/>
            <a:ln w="38100">
              <a:solidFill>
                <a:srgbClr val="F8C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Полилиния: фигура 152">
              <a:extLst>
                <a:ext uri="{FF2B5EF4-FFF2-40B4-BE49-F238E27FC236}">
                  <a16:creationId xmlns:a16="http://schemas.microsoft.com/office/drawing/2014/main" id="{8751B41E-0187-47D3-889A-85189DDA42F3}"/>
                </a:ext>
              </a:extLst>
            </p:cNvPr>
            <p:cNvSpPr/>
            <p:nvPr/>
          </p:nvSpPr>
          <p:spPr>
            <a:xfrm>
              <a:off x="212786" y="2637320"/>
              <a:ext cx="1886480" cy="2527031"/>
            </a:xfrm>
            <a:custGeom>
              <a:avLst/>
              <a:gdLst>
                <a:gd name="connsiteX0" fmla="*/ 0 w 2128019"/>
                <a:gd name="connsiteY0" fmla="*/ 0 h 3490822"/>
                <a:gd name="connsiteX1" fmla="*/ 51759 w 2128019"/>
                <a:gd name="connsiteY1" fmla="*/ 97766 h 3490822"/>
                <a:gd name="connsiteX2" fmla="*/ 5751 w 2128019"/>
                <a:gd name="connsiteY2" fmla="*/ 155275 h 3490822"/>
                <a:gd name="connsiteX3" fmla="*/ 5751 w 2128019"/>
                <a:gd name="connsiteY3" fmla="*/ 293298 h 3490822"/>
                <a:gd name="connsiteX4" fmla="*/ 51759 w 2128019"/>
                <a:gd name="connsiteY4" fmla="*/ 368060 h 3490822"/>
                <a:gd name="connsiteX5" fmla="*/ 51759 w 2128019"/>
                <a:gd name="connsiteY5" fmla="*/ 442822 h 3490822"/>
                <a:gd name="connsiteX6" fmla="*/ 23004 w 2128019"/>
                <a:gd name="connsiteY6" fmla="*/ 500332 h 3490822"/>
                <a:gd name="connsiteX7" fmla="*/ 28755 w 2128019"/>
                <a:gd name="connsiteY7" fmla="*/ 552090 h 3490822"/>
                <a:gd name="connsiteX8" fmla="*/ 28755 w 2128019"/>
                <a:gd name="connsiteY8" fmla="*/ 598098 h 3490822"/>
                <a:gd name="connsiteX9" fmla="*/ 80513 w 2128019"/>
                <a:gd name="connsiteY9" fmla="*/ 632603 h 3490822"/>
                <a:gd name="connsiteX10" fmla="*/ 103517 w 2128019"/>
                <a:gd name="connsiteY10" fmla="*/ 672860 h 3490822"/>
                <a:gd name="connsiteX11" fmla="*/ 120770 w 2128019"/>
                <a:gd name="connsiteY11" fmla="*/ 713117 h 3490822"/>
                <a:gd name="connsiteX12" fmla="*/ 161027 w 2128019"/>
                <a:gd name="connsiteY12" fmla="*/ 759124 h 3490822"/>
                <a:gd name="connsiteX13" fmla="*/ 155276 w 2128019"/>
                <a:gd name="connsiteY13" fmla="*/ 833886 h 3490822"/>
                <a:gd name="connsiteX14" fmla="*/ 155276 w 2128019"/>
                <a:gd name="connsiteY14" fmla="*/ 856890 h 3490822"/>
                <a:gd name="connsiteX15" fmla="*/ 161027 w 2128019"/>
                <a:gd name="connsiteY15" fmla="*/ 920150 h 3490822"/>
                <a:gd name="connsiteX16" fmla="*/ 195532 w 2128019"/>
                <a:gd name="connsiteY16" fmla="*/ 966158 h 3490822"/>
                <a:gd name="connsiteX17" fmla="*/ 241540 w 2128019"/>
                <a:gd name="connsiteY17" fmla="*/ 971909 h 3490822"/>
                <a:gd name="connsiteX18" fmla="*/ 276046 w 2128019"/>
                <a:gd name="connsiteY18" fmla="*/ 966158 h 3490822"/>
                <a:gd name="connsiteX19" fmla="*/ 310551 w 2128019"/>
                <a:gd name="connsiteY19" fmla="*/ 1017917 h 3490822"/>
                <a:gd name="connsiteX20" fmla="*/ 350808 w 2128019"/>
                <a:gd name="connsiteY20" fmla="*/ 1012166 h 3490822"/>
                <a:gd name="connsiteX21" fmla="*/ 414068 w 2128019"/>
                <a:gd name="connsiteY21" fmla="*/ 1006415 h 3490822"/>
                <a:gd name="connsiteX22" fmla="*/ 494581 w 2128019"/>
                <a:gd name="connsiteY22" fmla="*/ 1029418 h 3490822"/>
                <a:gd name="connsiteX23" fmla="*/ 477329 w 2128019"/>
                <a:gd name="connsiteY23" fmla="*/ 1075426 h 3490822"/>
                <a:gd name="connsiteX24" fmla="*/ 477329 w 2128019"/>
                <a:gd name="connsiteY24" fmla="*/ 1098430 h 3490822"/>
                <a:gd name="connsiteX25" fmla="*/ 506083 w 2128019"/>
                <a:gd name="connsiteY25" fmla="*/ 1144437 h 3490822"/>
                <a:gd name="connsiteX26" fmla="*/ 563593 w 2128019"/>
                <a:gd name="connsiteY26" fmla="*/ 1092679 h 3490822"/>
                <a:gd name="connsiteX27" fmla="*/ 598098 w 2128019"/>
                <a:gd name="connsiteY27" fmla="*/ 1081177 h 3490822"/>
                <a:gd name="connsiteX28" fmla="*/ 649857 w 2128019"/>
                <a:gd name="connsiteY28" fmla="*/ 1075426 h 3490822"/>
                <a:gd name="connsiteX29" fmla="*/ 713117 w 2128019"/>
                <a:gd name="connsiteY29" fmla="*/ 1081177 h 3490822"/>
                <a:gd name="connsiteX30" fmla="*/ 764876 w 2128019"/>
                <a:gd name="connsiteY30" fmla="*/ 1098430 h 3490822"/>
                <a:gd name="connsiteX31" fmla="*/ 787880 w 2128019"/>
                <a:gd name="connsiteY31" fmla="*/ 1127184 h 3490822"/>
                <a:gd name="connsiteX32" fmla="*/ 805132 w 2128019"/>
                <a:gd name="connsiteY32" fmla="*/ 1155939 h 3490822"/>
                <a:gd name="connsiteX33" fmla="*/ 845389 w 2128019"/>
                <a:gd name="connsiteY33" fmla="*/ 1196196 h 3490822"/>
                <a:gd name="connsiteX34" fmla="*/ 885646 w 2128019"/>
                <a:gd name="connsiteY34" fmla="*/ 1196196 h 3490822"/>
                <a:gd name="connsiteX35" fmla="*/ 879895 w 2128019"/>
                <a:gd name="connsiteY35" fmla="*/ 1270958 h 3490822"/>
                <a:gd name="connsiteX36" fmla="*/ 868393 w 2128019"/>
                <a:gd name="connsiteY36" fmla="*/ 1311215 h 3490822"/>
                <a:gd name="connsiteX37" fmla="*/ 879895 w 2128019"/>
                <a:gd name="connsiteY37" fmla="*/ 1357222 h 3490822"/>
                <a:gd name="connsiteX38" fmla="*/ 914400 w 2128019"/>
                <a:gd name="connsiteY38" fmla="*/ 1385977 h 3490822"/>
                <a:gd name="connsiteX39" fmla="*/ 920151 w 2128019"/>
                <a:gd name="connsiteY39" fmla="*/ 1443486 h 3490822"/>
                <a:gd name="connsiteX40" fmla="*/ 902898 w 2128019"/>
                <a:gd name="connsiteY40" fmla="*/ 1477992 h 3490822"/>
                <a:gd name="connsiteX41" fmla="*/ 862642 w 2128019"/>
                <a:gd name="connsiteY41" fmla="*/ 1518249 h 3490822"/>
                <a:gd name="connsiteX42" fmla="*/ 868393 w 2128019"/>
                <a:gd name="connsiteY42" fmla="*/ 1558505 h 3490822"/>
                <a:gd name="connsiteX43" fmla="*/ 897147 w 2128019"/>
                <a:gd name="connsiteY43" fmla="*/ 1604513 h 3490822"/>
                <a:gd name="connsiteX44" fmla="*/ 931653 w 2128019"/>
                <a:gd name="connsiteY44" fmla="*/ 1650520 h 3490822"/>
                <a:gd name="connsiteX45" fmla="*/ 948906 w 2128019"/>
                <a:gd name="connsiteY45" fmla="*/ 1679275 h 3490822"/>
                <a:gd name="connsiteX46" fmla="*/ 948906 w 2128019"/>
                <a:gd name="connsiteY46" fmla="*/ 1719532 h 3490822"/>
                <a:gd name="connsiteX47" fmla="*/ 983412 w 2128019"/>
                <a:gd name="connsiteY47" fmla="*/ 1771290 h 3490822"/>
                <a:gd name="connsiteX48" fmla="*/ 1006415 w 2128019"/>
                <a:gd name="connsiteY48" fmla="*/ 1817298 h 3490822"/>
                <a:gd name="connsiteX49" fmla="*/ 1052423 w 2128019"/>
                <a:gd name="connsiteY49" fmla="*/ 1874807 h 3490822"/>
                <a:gd name="connsiteX50" fmla="*/ 1144438 w 2128019"/>
                <a:gd name="connsiteY50" fmla="*/ 1938067 h 3490822"/>
                <a:gd name="connsiteX51" fmla="*/ 1092680 w 2128019"/>
                <a:gd name="connsiteY51" fmla="*/ 2024332 h 3490822"/>
                <a:gd name="connsiteX52" fmla="*/ 1201947 w 2128019"/>
                <a:gd name="connsiteY52" fmla="*/ 2035833 h 3490822"/>
                <a:gd name="connsiteX53" fmla="*/ 1299713 w 2128019"/>
                <a:gd name="connsiteY53" fmla="*/ 2070339 h 3490822"/>
                <a:gd name="connsiteX54" fmla="*/ 1311215 w 2128019"/>
                <a:gd name="connsiteY54" fmla="*/ 2076090 h 3490822"/>
                <a:gd name="connsiteX55" fmla="*/ 1293963 w 2128019"/>
                <a:gd name="connsiteY55" fmla="*/ 2116347 h 3490822"/>
                <a:gd name="connsiteX56" fmla="*/ 1362974 w 2128019"/>
                <a:gd name="connsiteY56" fmla="*/ 2168105 h 3490822"/>
                <a:gd name="connsiteX57" fmla="*/ 1374476 w 2128019"/>
                <a:gd name="connsiteY57" fmla="*/ 2202611 h 3490822"/>
                <a:gd name="connsiteX58" fmla="*/ 1362974 w 2128019"/>
                <a:gd name="connsiteY58" fmla="*/ 2242867 h 3490822"/>
                <a:gd name="connsiteX59" fmla="*/ 1293963 w 2128019"/>
                <a:gd name="connsiteY59" fmla="*/ 2277373 h 3490822"/>
                <a:gd name="connsiteX60" fmla="*/ 1265208 w 2128019"/>
                <a:gd name="connsiteY60" fmla="*/ 2334883 h 3490822"/>
                <a:gd name="connsiteX61" fmla="*/ 1224951 w 2128019"/>
                <a:gd name="connsiteY61" fmla="*/ 2357886 h 3490822"/>
                <a:gd name="connsiteX62" fmla="*/ 1132936 w 2128019"/>
                <a:gd name="connsiteY62" fmla="*/ 2329132 h 3490822"/>
                <a:gd name="connsiteX63" fmla="*/ 1063925 w 2128019"/>
                <a:gd name="connsiteY63" fmla="*/ 2306128 h 3490822"/>
                <a:gd name="connsiteX64" fmla="*/ 1040921 w 2128019"/>
                <a:gd name="connsiteY64" fmla="*/ 2306128 h 3490822"/>
                <a:gd name="connsiteX65" fmla="*/ 1029419 w 2128019"/>
                <a:gd name="connsiteY65" fmla="*/ 2317630 h 3490822"/>
                <a:gd name="connsiteX66" fmla="*/ 989163 w 2128019"/>
                <a:gd name="connsiteY66" fmla="*/ 2357886 h 3490822"/>
                <a:gd name="connsiteX67" fmla="*/ 1000664 w 2128019"/>
                <a:gd name="connsiteY67" fmla="*/ 2386641 h 3490822"/>
                <a:gd name="connsiteX68" fmla="*/ 1052423 w 2128019"/>
                <a:gd name="connsiteY68" fmla="*/ 2484407 h 3490822"/>
                <a:gd name="connsiteX69" fmla="*/ 1069676 w 2128019"/>
                <a:gd name="connsiteY69" fmla="*/ 2501660 h 3490822"/>
                <a:gd name="connsiteX70" fmla="*/ 1069676 w 2128019"/>
                <a:gd name="connsiteY70" fmla="*/ 2553418 h 3490822"/>
                <a:gd name="connsiteX71" fmla="*/ 1075427 w 2128019"/>
                <a:gd name="connsiteY71" fmla="*/ 2610928 h 3490822"/>
                <a:gd name="connsiteX72" fmla="*/ 1092680 w 2128019"/>
                <a:gd name="connsiteY72" fmla="*/ 2645433 h 3490822"/>
                <a:gd name="connsiteX73" fmla="*/ 1081178 w 2128019"/>
                <a:gd name="connsiteY73" fmla="*/ 2708694 h 3490822"/>
                <a:gd name="connsiteX74" fmla="*/ 1092680 w 2128019"/>
                <a:gd name="connsiteY74" fmla="*/ 2748950 h 3490822"/>
                <a:gd name="connsiteX75" fmla="*/ 1155940 w 2128019"/>
                <a:gd name="connsiteY75" fmla="*/ 2800709 h 3490822"/>
                <a:gd name="connsiteX76" fmla="*/ 1230702 w 2128019"/>
                <a:gd name="connsiteY76" fmla="*/ 2794958 h 3490822"/>
                <a:gd name="connsiteX77" fmla="*/ 1288212 w 2128019"/>
                <a:gd name="connsiteY77" fmla="*/ 2725947 h 3490822"/>
                <a:gd name="connsiteX78" fmla="*/ 1282461 w 2128019"/>
                <a:gd name="connsiteY78" fmla="*/ 2685690 h 3490822"/>
                <a:gd name="connsiteX79" fmla="*/ 1339970 w 2128019"/>
                <a:gd name="connsiteY79" fmla="*/ 2691441 h 3490822"/>
                <a:gd name="connsiteX80" fmla="*/ 1431985 w 2128019"/>
                <a:gd name="connsiteY80" fmla="*/ 2731698 h 3490822"/>
                <a:gd name="connsiteX81" fmla="*/ 1466491 w 2128019"/>
                <a:gd name="connsiteY81" fmla="*/ 2697192 h 3490822"/>
                <a:gd name="connsiteX82" fmla="*/ 1558506 w 2128019"/>
                <a:gd name="connsiteY82" fmla="*/ 2685690 h 3490822"/>
                <a:gd name="connsiteX83" fmla="*/ 1581510 w 2128019"/>
                <a:gd name="connsiteY83" fmla="*/ 2685690 h 3490822"/>
                <a:gd name="connsiteX84" fmla="*/ 1656272 w 2128019"/>
                <a:gd name="connsiteY84" fmla="*/ 2674188 h 3490822"/>
                <a:gd name="connsiteX85" fmla="*/ 1685027 w 2128019"/>
                <a:gd name="connsiteY85" fmla="*/ 2708694 h 3490822"/>
                <a:gd name="connsiteX86" fmla="*/ 1742536 w 2128019"/>
                <a:gd name="connsiteY86" fmla="*/ 2748950 h 3490822"/>
                <a:gd name="connsiteX87" fmla="*/ 1742536 w 2128019"/>
                <a:gd name="connsiteY87" fmla="*/ 2829464 h 3490822"/>
                <a:gd name="connsiteX88" fmla="*/ 1811547 w 2128019"/>
                <a:gd name="connsiteY88" fmla="*/ 2881222 h 3490822"/>
                <a:gd name="connsiteX89" fmla="*/ 1811547 w 2128019"/>
                <a:gd name="connsiteY89" fmla="*/ 2927230 h 3490822"/>
                <a:gd name="connsiteX90" fmla="*/ 1765540 w 2128019"/>
                <a:gd name="connsiteY90" fmla="*/ 2967486 h 3490822"/>
                <a:gd name="connsiteX91" fmla="*/ 1782793 w 2128019"/>
                <a:gd name="connsiteY91" fmla="*/ 3019245 h 3490822"/>
                <a:gd name="connsiteX92" fmla="*/ 1788544 w 2128019"/>
                <a:gd name="connsiteY92" fmla="*/ 3094007 h 3490822"/>
                <a:gd name="connsiteX93" fmla="*/ 1788544 w 2128019"/>
                <a:gd name="connsiteY93" fmla="*/ 3134264 h 3490822"/>
                <a:gd name="connsiteX94" fmla="*/ 1823049 w 2128019"/>
                <a:gd name="connsiteY94" fmla="*/ 3163018 h 3490822"/>
                <a:gd name="connsiteX95" fmla="*/ 1874808 w 2128019"/>
                <a:gd name="connsiteY95" fmla="*/ 3168769 h 3490822"/>
                <a:gd name="connsiteX96" fmla="*/ 1955321 w 2128019"/>
                <a:gd name="connsiteY96" fmla="*/ 3186022 h 3490822"/>
                <a:gd name="connsiteX97" fmla="*/ 1995578 w 2128019"/>
                <a:gd name="connsiteY97" fmla="*/ 3180271 h 3490822"/>
                <a:gd name="connsiteX98" fmla="*/ 2047336 w 2128019"/>
                <a:gd name="connsiteY98" fmla="*/ 3214777 h 3490822"/>
                <a:gd name="connsiteX99" fmla="*/ 2070340 w 2128019"/>
                <a:gd name="connsiteY99" fmla="*/ 3249283 h 3490822"/>
                <a:gd name="connsiteX100" fmla="*/ 2076091 w 2128019"/>
                <a:gd name="connsiteY100" fmla="*/ 3301041 h 3490822"/>
                <a:gd name="connsiteX101" fmla="*/ 2127849 w 2128019"/>
                <a:gd name="connsiteY101" fmla="*/ 3381554 h 3490822"/>
                <a:gd name="connsiteX102" fmla="*/ 2093344 w 2128019"/>
                <a:gd name="connsiteY102" fmla="*/ 3421811 h 3490822"/>
                <a:gd name="connsiteX103" fmla="*/ 2110597 w 2128019"/>
                <a:gd name="connsiteY103" fmla="*/ 3473569 h 3490822"/>
                <a:gd name="connsiteX104" fmla="*/ 2127849 w 2128019"/>
                <a:gd name="connsiteY104" fmla="*/ 3490822 h 3490822"/>
                <a:gd name="connsiteX0" fmla="*/ 51759 w 2128019"/>
                <a:gd name="connsiteY0" fmla="*/ 0 h 3393056"/>
                <a:gd name="connsiteX1" fmla="*/ 5751 w 2128019"/>
                <a:gd name="connsiteY1" fmla="*/ 57509 h 3393056"/>
                <a:gd name="connsiteX2" fmla="*/ 5751 w 2128019"/>
                <a:gd name="connsiteY2" fmla="*/ 195532 h 3393056"/>
                <a:gd name="connsiteX3" fmla="*/ 51759 w 2128019"/>
                <a:gd name="connsiteY3" fmla="*/ 270294 h 3393056"/>
                <a:gd name="connsiteX4" fmla="*/ 51759 w 2128019"/>
                <a:gd name="connsiteY4" fmla="*/ 345056 h 3393056"/>
                <a:gd name="connsiteX5" fmla="*/ 23004 w 2128019"/>
                <a:gd name="connsiteY5" fmla="*/ 402566 h 3393056"/>
                <a:gd name="connsiteX6" fmla="*/ 28755 w 2128019"/>
                <a:gd name="connsiteY6" fmla="*/ 454324 h 3393056"/>
                <a:gd name="connsiteX7" fmla="*/ 28755 w 2128019"/>
                <a:gd name="connsiteY7" fmla="*/ 500332 h 3393056"/>
                <a:gd name="connsiteX8" fmla="*/ 80513 w 2128019"/>
                <a:gd name="connsiteY8" fmla="*/ 534837 h 3393056"/>
                <a:gd name="connsiteX9" fmla="*/ 103517 w 2128019"/>
                <a:gd name="connsiteY9" fmla="*/ 575094 h 3393056"/>
                <a:gd name="connsiteX10" fmla="*/ 120770 w 2128019"/>
                <a:gd name="connsiteY10" fmla="*/ 615351 h 3393056"/>
                <a:gd name="connsiteX11" fmla="*/ 161027 w 2128019"/>
                <a:gd name="connsiteY11" fmla="*/ 661358 h 3393056"/>
                <a:gd name="connsiteX12" fmla="*/ 155276 w 2128019"/>
                <a:gd name="connsiteY12" fmla="*/ 736120 h 3393056"/>
                <a:gd name="connsiteX13" fmla="*/ 155276 w 2128019"/>
                <a:gd name="connsiteY13" fmla="*/ 759124 h 3393056"/>
                <a:gd name="connsiteX14" fmla="*/ 161027 w 2128019"/>
                <a:gd name="connsiteY14" fmla="*/ 822384 h 3393056"/>
                <a:gd name="connsiteX15" fmla="*/ 195532 w 2128019"/>
                <a:gd name="connsiteY15" fmla="*/ 868392 h 3393056"/>
                <a:gd name="connsiteX16" fmla="*/ 241540 w 2128019"/>
                <a:gd name="connsiteY16" fmla="*/ 874143 h 3393056"/>
                <a:gd name="connsiteX17" fmla="*/ 276046 w 2128019"/>
                <a:gd name="connsiteY17" fmla="*/ 868392 h 3393056"/>
                <a:gd name="connsiteX18" fmla="*/ 310551 w 2128019"/>
                <a:gd name="connsiteY18" fmla="*/ 920151 h 3393056"/>
                <a:gd name="connsiteX19" fmla="*/ 350808 w 2128019"/>
                <a:gd name="connsiteY19" fmla="*/ 914400 h 3393056"/>
                <a:gd name="connsiteX20" fmla="*/ 414068 w 2128019"/>
                <a:gd name="connsiteY20" fmla="*/ 908649 h 3393056"/>
                <a:gd name="connsiteX21" fmla="*/ 494581 w 2128019"/>
                <a:gd name="connsiteY21" fmla="*/ 931652 h 3393056"/>
                <a:gd name="connsiteX22" fmla="*/ 477329 w 2128019"/>
                <a:gd name="connsiteY22" fmla="*/ 977660 h 3393056"/>
                <a:gd name="connsiteX23" fmla="*/ 477329 w 2128019"/>
                <a:gd name="connsiteY23" fmla="*/ 1000664 h 3393056"/>
                <a:gd name="connsiteX24" fmla="*/ 506083 w 2128019"/>
                <a:gd name="connsiteY24" fmla="*/ 1046671 h 3393056"/>
                <a:gd name="connsiteX25" fmla="*/ 563593 w 2128019"/>
                <a:gd name="connsiteY25" fmla="*/ 994913 h 3393056"/>
                <a:gd name="connsiteX26" fmla="*/ 598098 w 2128019"/>
                <a:gd name="connsiteY26" fmla="*/ 983411 h 3393056"/>
                <a:gd name="connsiteX27" fmla="*/ 649857 w 2128019"/>
                <a:gd name="connsiteY27" fmla="*/ 977660 h 3393056"/>
                <a:gd name="connsiteX28" fmla="*/ 713117 w 2128019"/>
                <a:gd name="connsiteY28" fmla="*/ 983411 h 3393056"/>
                <a:gd name="connsiteX29" fmla="*/ 764876 w 2128019"/>
                <a:gd name="connsiteY29" fmla="*/ 1000664 h 3393056"/>
                <a:gd name="connsiteX30" fmla="*/ 787880 w 2128019"/>
                <a:gd name="connsiteY30" fmla="*/ 1029418 h 3393056"/>
                <a:gd name="connsiteX31" fmla="*/ 805132 w 2128019"/>
                <a:gd name="connsiteY31" fmla="*/ 1058173 h 3393056"/>
                <a:gd name="connsiteX32" fmla="*/ 845389 w 2128019"/>
                <a:gd name="connsiteY32" fmla="*/ 1098430 h 3393056"/>
                <a:gd name="connsiteX33" fmla="*/ 885646 w 2128019"/>
                <a:gd name="connsiteY33" fmla="*/ 1098430 h 3393056"/>
                <a:gd name="connsiteX34" fmla="*/ 879895 w 2128019"/>
                <a:gd name="connsiteY34" fmla="*/ 1173192 h 3393056"/>
                <a:gd name="connsiteX35" fmla="*/ 868393 w 2128019"/>
                <a:gd name="connsiteY35" fmla="*/ 1213449 h 3393056"/>
                <a:gd name="connsiteX36" fmla="*/ 879895 w 2128019"/>
                <a:gd name="connsiteY36" fmla="*/ 1259456 h 3393056"/>
                <a:gd name="connsiteX37" fmla="*/ 914400 w 2128019"/>
                <a:gd name="connsiteY37" fmla="*/ 1288211 h 3393056"/>
                <a:gd name="connsiteX38" fmla="*/ 920151 w 2128019"/>
                <a:gd name="connsiteY38" fmla="*/ 1345720 h 3393056"/>
                <a:gd name="connsiteX39" fmla="*/ 902898 w 2128019"/>
                <a:gd name="connsiteY39" fmla="*/ 1380226 h 3393056"/>
                <a:gd name="connsiteX40" fmla="*/ 862642 w 2128019"/>
                <a:gd name="connsiteY40" fmla="*/ 1420483 h 3393056"/>
                <a:gd name="connsiteX41" fmla="*/ 868393 w 2128019"/>
                <a:gd name="connsiteY41" fmla="*/ 1460739 h 3393056"/>
                <a:gd name="connsiteX42" fmla="*/ 897147 w 2128019"/>
                <a:gd name="connsiteY42" fmla="*/ 1506747 h 3393056"/>
                <a:gd name="connsiteX43" fmla="*/ 931653 w 2128019"/>
                <a:gd name="connsiteY43" fmla="*/ 1552754 h 3393056"/>
                <a:gd name="connsiteX44" fmla="*/ 948906 w 2128019"/>
                <a:gd name="connsiteY44" fmla="*/ 1581509 h 3393056"/>
                <a:gd name="connsiteX45" fmla="*/ 948906 w 2128019"/>
                <a:gd name="connsiteY45" fmla="*/ 1621766 h 3393056"/>
                <a:gd name="connsiteX46" fmla="*/ 983412 w 2128019"/>
                <a:gd name="connsiteY46" fmla="*/ 1673524 h 3393056"/>
                <a:gd name="connsiteX47" fmla="*/ 1006415 w 2128019"/>
                <a:gd name="connsiteY47" fmla="*/ 1719532 h 3393056"/>
                <a:gd name="connsiteX48" fmla="*/ 1052423 w 2128019"/>
                <a:gd name="connsiteY48" fmla="*/ 1777041 h 3393056"/>
                <a:gd name="connsiteX49" fmla="*/ 1144438 w 2128019"/>
                <a:gd name="connsiteY49" fmla="*/ 1840301 h 3393056"/>
                <a:gd name="connsiteX50" fmla="*/ 1092680 w 2128019"/>
                <a:gd name="connsiteY50" fmla="*/ 1926566 h 3393056"/>
                <a:gd name="connsiteX51" fmla="*/ 1201947 w 2128019"/>
                <a:gd name="connsiteY51" fmla="*/ 1938067 h 3393056"/>
                <a:gd name="connsiteX52" fmla="*/ 1299713 w 2128019"/>
                <a:gd name="connsiteY52" fmla="*/ 1972573 h 3393056"/>
                <a:gd name="connsiteX53" fmla="*/ 1311215 w 2128019"/>
                <a:gd name="connsiteY53" fmla="*/ 1978324 h 3393056"/>
                <a:gd name="connsiteX54" fmla="*/ 1293963 w 2128019"/>
                <a:gd name="connsiteY54" fmla="*/ 2018581 h 3393056"/>
                <a:gd name="connsiteX55" fmla="*/ 1362974 w 2128019"/>
                <a:gd name="connsiteY55" fmla="*/ 2070339 h 3393056"/>
                <a:gd name="connsiteX56" fmla="*/ 1374476 w 2128019"/>
                <a:gd name="connsiteY56" fmla="*/ 2104845 h 3393056"/>
                <a:gd name="connsiteX57" fmla="*/ 1362974 w 2128019"/>
                <a:gd name="connsiteY57" fmla="*/ 2145101 h 3393056"/>
                <a:gd name="connsiteX58" fmla="*/ 1293963 w 2128019"/>
                <a:gd name="connsiteY58" fmla="*/ 2179607 h 3393056"/>
                <a:gd name="connsiteX59" fmla="*/ 1265208 w 2128019"/>
                <a:gd name="connsiteY59" fmla="*/ 2237117 h 3393056"/>
                <a:gd name="connsiteX60" fmla="*/ 1224951 w 2128019"/>
                <a:gd name="connsiteY60" fmla="*/ 2260120 h 3393056"/>
                <a:gd name="connsiteX61" fmla="*/ 1132936 w 2128019"/>
                <a:gd name="connsiteY61" fmla="*/ 2231366 h 3393056"/>
                <a:gd name="connsiteX62" fmla="*/ 1063925 w 2128019"/>
                <a:gd name="connsiteY62" fmla="*/ 2208362 h 3393056"/>
                <a:gd name="connsiteX63" fmla="*/ 1040921 w 2128019"/>
                <a:gd name="connsiteY63" fmla="*/ 2208362 h 3393056"/>
                <a:gd name="connsiteX64" fmla="*/ 1029419 w 2128019"/>
                <a:gd name="connsiteY64" fmla="*/ 2219864 h 3393056"/>
                <a:gd name="connsiteX65" fmla="*/ 989163 w 2128019"/>
                <a:gd name="connsiteY65" fmla="*/ 2260120 h 3393056"/>
                <a:gd name="connsiteX66" fmla="*/ 1000664 w 2128019"/>
                <a:gd name="connsiteY66" fmla="*/ 2288875 h 3393056"/>
                <a:gd name="connsiteX67" fmla="*/ 1052423 w 2128019"/>
                <a:gd name="connsiteY67" fmla="*/ 2386641 h 3393056"/>
                <a:gd name="connsiteX68" fmla="*/ 1069676 w 2128019"/>
                <a:gd name="connsiteY68" fmla="*/ 2403894 h 3393056"/>
                <a:gd name="connsiteX69" fmla="*/ 1069676 w 2128019"/>
                <a:gd name="connsiteY69" fmla="*/ 2455652 h 3393056"/>
                <a:gd name="connsiteX70" fmla="*/ 1075427 w 2128019"/>
                <a:gd name="connsiteY70" fmla="*/ 2513162 h 3393056"/>
                <a:gd name="connsiteX71" fmla="*/ 1092680 w 2128019"/>
                <a:gd name="connsiteY71" fmla="*/ 2547667 h 3393056"/>
                <a:gd name="connsiteX72" fmla="*/ 1081178 w 2128019"/>
                <a:gd name="connsiteY72" fmla="*/ 2610928 h 3393056"/>
                <a:gd name="connsiteX73" fmla="*/ 1092680 w 2128019"/>
                <a:gd name="connsiteY73" fmla="*/ 2651184 h 3393056"/>
                <a:gd name="connsiteX74" fmla="*/ 1155940 w 2128019"/>
                <a:gd name="connsiteY74" fmla="*/ 2702943 h 3393056"/>
                <a:gd name="connsiteX75" fmla="*/ 1230702 w 2128019"/>
                <a:gd name="connsiteY75" fmla="*/ 2697192 h 3393056"/>
                <a:gd name="connsiteX76" fmla="*/ 1288212 w 2128019"/>
                <a:gd name="connsiteY76" fmla="*/ 2628181 h 3393056"/>
                <a:gd name="connsiteX77" fmla="*/ 1282461 w 2128019"/>
                <a:gd name="connsiteY77" fmla="*/ 2587924 h 3393056"/>
                <a:gd name="connsiteX78" fmla="*/ 1339970 w 2128019"/>
                <a:gd name="connsiteY78" fmla="*/ 2593675 h 3393056"/>
                <a:gd name="connsiteX79" fmla="*/ 1431985 w 2128019"/>
                <a:gd name="connsiteY79" fmla="*/ 2633932 h 3393056"/>
                <a:gd name="connsiteX80" fmla="*/ 1466491 w 2128019"/>
                <a:gd name="connsiteY80" fmla="*/ 2599426 h 3393056"/>
                <a:gd name="connsiteX81" fmla="*/ 1558506 w 2128019"/>
                <a:gd name="connsiteY81" fmla="*/ 2587924 h 3393056"/>
                <a:gd name="connsiteX82" fmla="*/ 1581510 w 2128019"/>
                <a:gd name="connsiteY82" fmla="*/ 2587924 h 3393056"/>
                <a:gd name="connsiteX83" fmla="*/ 1656272 w 2128019"/>
                <a:gd name="connsiteY83" fmla="*/ 2576422 h 3393056"/>
                <a:gd name="connsiteX84" fmla="*/ 1685027 w 2128019"/>
                <a:gd name="connsiteY84" fmla="*/ 2610928 h 3393056"/>
                <a:gd name="connsiteX85" fmla="*/ 1742536 w 2128019"/>
                <a:gd name="connsiteY85" fmla="*/ 2651184 h 3393056"/>
                <a:gd name="connsiteX86" fmla="*/ 1742536 w 2128019"/>
                <a:gd name="connsiteY86" fmla="*/ 2731698 h 3393056"/>
                <a:gd name="connsiteX87" fmla="*/ 1811547 w 2128019"/>
                <a:gd name="connsiteY87" fmla="*/ 2783456 h 3393056"/>
                <a:gd name="connsiteX88" fmla="*/ 1811547 w 2128019"/>
                <a:gd name="connsiteY88" fmla="*/ 2829464 h 3393056"/>
                <a:gd name="connsiteX89" fmla="*/ 1765540 w 2128019"/>
                <a:gd name="connsiteY89" fmla="*/ 2869720 h 3393056"/>
                <a:gd name="connsiteX90" fmla="*/ 1782793 w 2128019"/>
                <a:gd name="connsiteY90" fmla="*/ 2921479 h 3393056"/>
                <a:gd name="connsiteX91" fmla="*/ 1788544 w 2128019"/>
                <a:gd name="connsiteY91" fmla="*/ 2996241 h 3393056"/>
                <a:gd name="connsiteX92" fmla="*/ 1788544 w 2128019"/>
                <a:gd name="connsiteY92" fmla="*/ 3036498 h 3393056"/>
                <a:gd name="connsiteX93" fmla="*/ 1823049 w 2128019"/>
                <a:gd name="connsiteY93" fmla="*/ 3065252 h 3393056"/>
                <a:gd name="connsiteX94" fmla="*/ 1874808 w 2128019"/>
                <a:gd name="connsiteY94" fmla="*/ 3071003 h 3393056"/>
                <a:gd name="connsiteX95" fmla="*/ 1955321 w 2128019"/>
                <a:gd name="connsiteY95" fmla="*/ 3088256 h 3393056"/>
                <a:gd name="connsiteX96" fmla="*/ 1995578 w 2128019"/>
                <a:gd name="connsiteY96" fmla="*/ 3082505 h 3393056"/>
                <a:gd name="connsiteX97" fmla="*/ 2047336 w 2128019"/>
                <a:gd name="connsiteY97" fmla="*/ 3117011 h 3393056"/>
                <a:gd name="connsiteX98" fmla="*/ 2070340 w 2128019"/>
                <a:gd name="connsiteY98" fmla="*/ 3151517 h 3393056"/>
                <a:gd name="connsiteX99" fmla="*/ 2076091 w 2128019"/>
                <a:gd name="connsiteY99" fmla="*/ 3203275 h 3393056"/>
                <a:gd name="connsiteX100" fmla="*/ 2127849 w 2128019"/>
                <a:gd name="connsiteY100" fmla="*/ 3283788 h 3393056"/>
                <a:gd name="connsiteX101" fmla="*/ 2093344 w 2128019"/>
                <a:gd name="connsiteY101" fmla="*/ 3324045 h 3393056"/>
                <a:gd name="connsiteX102" fmla="*/ 2110597 w 2128019"/>
                <a:gd name="connsiteY102" fmla="*/ 3375803 h 3393056"/>
                <a:gd name="connsiteX103" fmla="*/ 2127849 w 2128019"/>
                <a:gd name="connsiteY103" fmla="*/ 3393056 h 3393056"/>
                <a:gd name="connsiteX0" fmla="*/ 5751 w 2128019"/>
                <a:gd name="connsiteY0" fmla="*/ 0 h 3335547"/>
                <a:gd name="connsiteX1" fmla="*/ 5751 w 2128019"/>
                <a:gd name="connsiteY1" fmla="*/ 138023 h 3335547"/>
                <a:gd name="connsiteX2" fmla="*/ 51759 w 2128019"/>
                <a:gd name="connsiteY2" fmla="*/ 212785 h 3335547"/>
                <a:gd name="connsiteX3" fmla="*/ 51759 w 2128019"/>
                <a:gd name="connsiteY3" fmla="*/ 287547 h 3335547"/>
                <a:gd name="connsiteX4" fmla="*/ 23004 w 2128019"/>
                <a:gd name="connsiteY4" fmla="*/ 345057 h 3335547"/>
                <a:gd name="connsiteX5" fmla="*/ 28755 w 2128019"/>
                <a:gd name="connsiteY5" fmla="*/ 396815 h 3335547"/>
                <a:gd name="connsiteX6" fmla="*/ 28755 w 2128019"/>
                <a:gd name="connsiteY6" fmla="*/ 442823 h 3335547"/>
                <a:gd name="connsiteX7" fmla="*/ 80513 w 2128019"/>
                <a:gd name="connsiteY7" fmla="*/ 477328 h 3335547"/>
                <a:gd name="connsiteX8" fmla="*/ 103517 w 2128019"/>
                <a:gd name="connsiteY8" fmla="*/ 517585 h 3335547"/>
                <a:gd name="connsiteX9" fmla="*/ 120770 w 2128019"/>
                <a:gd name="connsiteY9" fmla="*/ 557842 h 3335547"/>
                <a:gd name="connsiteX10" fmla="*/ 161027 w 2128019"/>
                <a:gd name="connsiteY10" fmla="*/ 603849 h 3335547"/>
                <a:gd name="connsiteX11" fmla="*/ 155276 w 2128019"/>
                <a:gd name="connsiteY11" fmla="*/ 678611 h 3335547"/>
                <a:gd name="connsiteX12" fmla="*/ 155276 w 2128019"/>
                <a:gd name="connsiteY12" fmla="*/ 701615 h 3335547"/>
                <a:gd name="connsiteX13" fmla="*/ 161027 w 2128019"/>
                <a:gd name="connsiteY13" fmla="*/ 764875 h 3335547"/>
                <a:gd name="connsiteX14" fmla="*/ 195532 w 2128019"/>
                <a:gd name="connsiteY14" fmla="*/ 810883 h 3335547"/>
                <a:gd name="connsiteX15" fmla="*/ 241540 w 2128019"/>
                <a:gd name="connsiteY15" fmla="*/ 816634 h 3335547"/>
                <a:gd name="connsiteX16" fmla="*/ 276046 w 2128019"/>
                <a:gd name="connsiteY16" fmla="*/ 810883 h 3335547"/>
                <a:gd name="connsiteX17" fmla="*/ 310551 w 2128019"/>
                <a:gd name="connsiteY17" fmla="*/ 862642 h 3335547"/>
                <a:gd name="connsiteX18" fmla="*/ 350808 w 2128019"/>
                <a:gd name="connsiteY18" fmla="*/ 856891 h 3335547"/>
                <a:gd name="connsiteX19" fmla="*/ 414068 w 2128019"/>
                <a:gd name="connsiteY19" fmla="*/ 851140 h 3335547"/>
                <a:gd name="connsiteX20" fmla="*/ 494581 w 2128019"/>
                <a:gd name="connsiteY20" fmla="*/ 874143 h 3335547"/>
                <a:gd name="connsiteX21" fmla="*/ 477329 w 2128019"/>
                <a:gd name="connsiteY21" fmla="*/ 920151 h 3335547"/>
                <a:gd name="connsiteX22" fmla="*/ 477329 w 2128019"/>
                <a:gd name="connsiteY22" fmla="*/ 943155 h 3335547"/>
                <a:gd name="connsiteX23" fmla="*/ 506083 w 2128019"/>
                <a:gd name="connsiteY23" fmla="*/ 989162 h 3335547"/>
                <a:gd name="connsiteX24" fmla="*/ 563593 w 2128019"/>
                <a:gd name="connsiteY24" fmla="*/ 937404 h 3335547"/>
                <a:gd name="connsiteX25" fmla="*/ 598098 w 2128019"/>
                <a:gd name="connsiteY25" fmla="*/ 925902 h 3335547"/>
                <a:gd name="connsiteX26" fmla="*/ 649857 w 2128019"/>
                <a:gd name="connsiteY26" fmla="*/ 920151 h 3335547"/>
                <a:gd name="connsiteX27" fmla="*/ 713117 w 2128019"/>
                <a:gd name="connsiteY27" fmla="*/ 925902 h 3335547"/>
                <a:gd name="connsiteX28" fmla="*/ 764876 w 2128019"/>
                <a:gd name="connsiteY28" fmla="*/ 943155 h 3335547"/>
                <a:gd name="connsiteX29" fmla="*/ 787880 w 2128019"/>
                <a:gd name="connsiteY29" fmla="*/ 971909 h 3335547"/>
                <a:gd name="connsiteX30" fmla="*/ 805132 w 2128019"/>
                <a:gd name="connsiteY30" fmla="*/ 1000664 h 3335547"/>
                <a:gd name="connsiteX31" fmla="*/ 845389 w 2128019"/>
                <a:gd name="connsiteY31" fmla="*/ 1040921 h 3335547"/>
                <a:gd name="connsiteX32" fmla="*/ 885646 w 2128019"/>
                <a:gd name="connsiteY32" fmla="*/ 1040921 h 3335547"/>
                <a:gd name="connsiteX33" fmla="*/ 879895 w 2128019"/>
                <a:gd name="connsiteY33" fmla="*/ 1115683 h 3335547"/>
                <a:gd name="connsiteX34" fmla="*/ 868393 w 2128019"/>
                <a:gd name="connsiteY34" fmla="*/ 1155940 h 3335547"/>
                <a:gd name="connsiteX35" fmla="*/ 879895 w 2128019"/>
                <a:gd name="connsiteY35" fmla="*/ 1201947 h 3335547"/>
                <a:gd name="connsiteX36" fmla="*/ 914400 w 2128019"/>
                <a:gd name="connsiteY36" fmla="*/ 1230702 h 3335547"/>
                <a:gd name="connsiteX37" fmla="*/ 920151 w 2128019"/>
                <a:gd name="connsiteY37" fmla="*/ 1288211 h 3335547"/>
                <a:gd name="connsiteX38" fmla="*/ 902898 w 2128019"/>
                <a:gd name="connsiteY38" fmla="*/ 1322717 h 3335547"/>
                <a:gd name="connsiteX39" fmla="*/ 862642 w 2128019"/>
                <a:gd name="connsiteY39" fmla="*/ 1362974 h 3335547"/>
                <a:gd name="connsiteX40" fmla="*/ 868393 w 2128019"/>
                <a:gd name="connsiteY40" fmla="*/ 1403230 h 3335547"/>
                <a:gd name="connsiteX41" fmla="*/ 897147 w 2128019"/>
                <a:gd name="connsiteY41" fmla="*/ 1449238 h 3335547"/>
                <a:gd name="connsiteX42" fmla="*/ 931653 w 2128019"/>
                <a:gd name="connsiteY42" fmla="*/ 1495245 h 3335547"/>
                <a:gd name="connsiteX43" fmla="*/ 948906 w 2128019"/>
                <a:gd name="connsiteY43" fmla="*/ 1524000 h 3335547"/>
                <a:gd name="connsiteX44" fmla="*/ 948906 w 2128019"/>
                <a:gd name="connsiteY44" fmla="*/ 1564257 h 3335547"/>
                <a:gd name="connsiteX45" fmla="*/ 983412 w 2128019"/>
                <a:gd name="connsiteY45" fmla="*/ 1616015 h 3335547"/>
                <a:gd name="connsiteX46" fmla="*/ 1006415 w 2128019"/>
                <a:gd name="connsiteY46" fmla="*/ 1662023 h 3335547"/>
                <a:gd name="connsiteX47" fmla="*/ 1052423 w 2128019"/>
                <a:gd name="connsiteY47" fmla="*/ 1719532 h 3335547"/>
                <a:gd name="connsiteX48" fmla="*/ 1144438 w 2128019"/>
                <a:gd name="connsiteY48" fmla="*/ 1782792 h 3335547"/>
                <a:gd name="connsiteX49" fmla="*/ 1092680 w 2128019"/>
                <a:gd name="connsiteY49" fmla="*/ 1869057 h 3335547"/>
                <a:gd name="connsiteX50" fmla="*/ 1201947 w 2128019"/>
                <a:gd name="connsiteY50" fmla="*/ 1880558 h 3335547"/>
                <a:gd name="connsiteX51" fmla="*/ 1299713 w 2128019"/>
                <a:gd name="connsiteY51" fmla="*/ 1915064 h 3335547"/>
                <a:gd name="connsiteX52" fmla="*/ 1311215 w 2128019"/>
                <a:gd name="connsiteY52" fmla="*/ 1920815 h 3335547"/>
                <a:gd name="connsiteX53" fmla="*/ 1293963 w 2128019"/>
                <a:gd name="connsiteY53" fmla="*/ 1961072 h 3335547"/>
                <a:gd name="connsiteX54" fmla="*/ 1362974 w 2128019"/>
                <a:gd name="connsiteY54" fmla="*/ 2012830 h 3335547"/>
                <a:gd name="connsiteX55" fmla="*/ 1374476 w 2128019"/>
                <a:gd name="connsiteY55" fmla="*/ 2047336 h 3335547"/>
                <a:gd name="connsiteX56" fmla="*/ 1362974 w 2128019"/>
                <a:gd name="connsiteY56" fmla="*/ 2087592 h 3335547"/>
                <a:gd name="connsiteX57" fmla="*/ 1293963 w 2128019"/>
                <a:gd name="connsiteY57" fmla="*/ 2122098 h 3335547"/>
                <a:gd name="connsiteX58" fmla="*/ 1265208 w 2128019"/>
                <a:gd name="connsiteY58" fmla="*/ 2179608 h 3335547"/>
                <a:gd name="connsiteX59" fmla="*/ 1224951 w 2128019"/>
                <a:gd name="connsiteY59" fmla="*/ 2202611 h 3335547"/>
                <a:gd name="connsiteX60" fmla="*/ 1132936 w 2128019"/>
                <a:gd name="connsiteY60" fmla="*/ 2173857 h 3335547"/>
                <a:gd name="connsiteX61" fmla="*/ 1063925 w 2128019"/>
                <a:gd name="connsiteY61" fmla="*/ 2150853 h 3335547"/>
                <a:gd name="connsiteX62" fmla="*/ 1040921 w 2128019"/>
                <a:gd name="connsiteY62" fmla="*/ 2150853 h 3335547"/>
                <a:gd name="connsiteX63" fmla="*/ 1029419 w 2128019"/>
                <a:gd name="connsiteY63" fmla="*/ 2162355 h 3335547"/>
                <a:gd name="connsiteX64" fmla="*/ 989163 w 2128019"/>
                <a:gd name="connsiteY64" fmla="*/ 2202611 h 3335547"/>
                <a:gd name="connsiteX65" fmla="*/ 1000664 w 2128019"/>
                <a:gd name="connsiteY65" fmla="*/ 2231366 h 3335547"/>
                <a:gd name="connsiteX66" fmla="*/ 1052423 w 2128019"/>
                <a:gd name="connsiteY66" fmla="*/ 2329132 h 3335547"/>
                <a:gd name="connsiteX67" fmla="*/ 1069676 w 2128019"/>
                <a:gd name="connsiteY67" fmla="*/ 2346385 h 3335547"/>
                <a:gd name="connsiteX68" fmla="*/ 1069676 w 2128019"/>
                <a:gd name="connsiteY68" fmla="*/ 2398143 h 3335547"/>
                <a:gd name="connsiteX69" fmla="*/ 1075427 w 2128019"/>
                <a:gd name="connsiteY69" fmla="*/ 2455653 h 3335547"/>
                <a:gd name="connsiteX70" fmla="*/ 1092680 w 2128019"/>
                <a:gd name="connsiteY70" fmla="*/ 2490158 h 3335547"/>
                <a:gd name="connsiteX71" fmla="*/ 1081178 w 2128019"/>
                <a:gd name="connsiteY71" fmla="*/ 2553419 h 3335547"/>
                <a:gd name="connsiteX72" fmla="*/ 1092680 w 2128019"/>
                <a:gd name="connsiteY72" fmla="*/ 2593675 h 3335547"/>
                <a:gd name="connsiteX73" fmla="*/ 1155940 w 2128019"/>
                <a:gd name="connsiteY73" fmla="*/ 2645434 h 3335547"/>
                <a:gd name="connsiteX74" fmla="*/ 1230702 w 2128019"/>
                <a:gd name="connsiteY74" fmla="*/ 2639683 h 3335547"/>
                <a:gd name="connsiteX75" fmla="*/ 1288212 w 2128019"/>
                <a:gd name="connsiteY75" fmla="*/ 2570672 h 3335547"/>
                <a:gd name="connsiteX76" fmla="*/ 1282461 w 2128019"/>
                <a:gd name="connsiteY76" fmla="*/ 2530415 h 3335547"/>
                <a:gd name="connsiteX77" fmla="*/ 1339970 w 2128019"/>
                <a:gd name="connsiteY77" fmla="*/ 2536166 h 3335547"/>
                <a:gd name="connsiteX78" fmla="*/ 1431985 w 2128019"/>
                <a:gd name="connsiteY78" fmla="*/ 2576423 h 3335547"/>
                <a:gd name="connsiteX79" fmla="*/ 1466491 w 2128019"/>
                <a:gd name="connsiteY79" fmla="*/ 2541917 h 3335547"/>
                <a:gd name="connsiteX80" fmla="*/ 1558506 w 2128019"/>
                <a:gd name="connsiteY80" fmla="*/ 2530415 h 3335547"/>
                <a:gd name="connsiteX81" fmla="*/ 1581510 w 2128019"/>
                <a:gd name="connsiteY81" fmla="*/ 2530415 h 3335547"/>
                <a:gd name="connsiteX82" fmla="*/ 1656272 w 2128019"/>
                <a:gd name="connsiteY82" fmla="*/ 2518913 h 3335547"/>
                <a:gd name="connsiteX83" fmla="*/ 1685027 w 2128019"/>
                <a:gd name="connsiteY83" fmla="*/ 2553419 h 3335547"/>
                <a:gd name="connsiteX84" fmla="*/ 1742536 w 2128019"/>
                <a:gd name="connsiteY84" fmla="*/ 2593675 h 3335547"/>
                <a:gd name="connsiteX85" fmla="*/ 1742536 w 2128019"/>
                <a:gd name="connsiteY85" fmla="*/ 2674189 h 3335547"/>
                <a:gd name="connsiteX86" fmla="*/ 1811547 w 2128019"/>
                <a:gd name="connsiteY86" fmla="*/ 2725947 h 3335547"/>
                <a:gd name="connsiteX87" fmla="*/ 1811547 w 2128019"/>
                <a:gd name="connsiteY87" fmla="*/ 2771955 h 3335547"/>
                <a:gd name="connsiteX88" fmla="*/ 1765540 w 2128019"/>
                <a:gd name="connsiteY88" fmla="*/ 2812211 h 3335547"/>
                <a:gd name="connsiteX89" fmla="*/ 1782793 w 2128019"/>
                <a:gd name="connsiteY89" fmla="*/ 2863970 h 3335547"/>
                <a:gd name="connsiteX90" fmla="*/ 1788544 w 2128019"/>
                <a:gd name="connsiteY90" fmla="*/ 2938732 h 3335547"/>
                <a:gd name="connsiteX91" fmla="*/ 1788544 w 2128019"/>
                <a:gd name="connsiteY91" fmla="*/ 2978989 h 3335547"/>
                <a:gd name="connsiteX92" fmla="*/ 1823049 w 2128019"/>
                <a:gd name="connsiteY92" fmla="*/ 3007743 h 3335547"/>
                <a:gd name="connsiteX93" fmla="*/ 1874808 w 2128019"/>
                <a:gd name="connsiteY93" fmla="*/ 3013494 h 3335547"/>
                <a:gd name="connsiteX94" fmla="*/ 1955321 w 2128019"/>
                <a:gd name="connsiteY94" fmla="*/ 3030747 h 3335547"/>
                <a:gd name="connsiteX95" fmla="*/ 1995578 w 2128019"/>
                <a:gd name="connsiteY95" fmla="*/ 3024996 h 3335547"/>
                <a:gd name="connsiteX96" fmla="*/ 2047336 w 2128019"/>
                <a:gd name="connsiteY96" fmla="*/ 3059502 h 3335547"/>
                <a:gd name="connsiteX97" fmla="*/ 2070340 w 2128019"/>
                <a:gd name="connsiteY97" fmla="*/ 3094008 h 3335547"/>
                <a:gd name="connsiteX98" fmla="*/ 2076091 w 2128019"/>
                <a:gd name="connsiteY98" fmla="*/ 3145766 h 3335547"/>
                <a:gd name="connsiteX99" fmla="*/ 2127849 w 2128019"/>
                <a:gd name="connsiteY99" fmla="*/ 3226279 h 3335547"/>
                <a:gd name="connsiteX100" fmla="*/ 2093344 w 2128019"/>
                <a:gd name="connsiteY100" fmla="*/ 3266536 h 3335547"/>
                <a:gd name="connsiteX101" fmla="*/ 2110597 w 2128019"/>
                <a:gd name="connsiteY101" fmla="*/ 3318294 h 3335547"/>
                <a:gd name="connsiteX102" fmla="*/ 2127849 w 2128019"/>
                <a:gd name="connsiteY102" fmla="*/ 3335547 h 3335547"/>
                <a:gd name="connsiteX0" fmla="*/ 0 w 2122268"/>
                <a:gd name="connsiteY0" fmla="*/ 0 h 3197524"/>
                <a:gd name="connsiteX1" fmla="*/ 46008 w 2122268"/>
                <a:gd name="connsiteY1" fmla="*/ 74762 h 3197524"/>
                <a:gd name="connsiteX2" fmla="*/ 46008 w 2122268"/>
                <a:gd name="connsiteY2" fmla="*/ 149524 h 3197524"/>
                <a:gd name="connsiteX3" fmla="*/ 17253 w 2122268"/>
                <a:gd name="connsiteY3" fmla="*/ 207034 h 3197524"/>
                <a:gd name="connsiteX4" fmla="*/ 23004 w 2122268"/>
                <a:gd name="connsiteY4" fmla="*/ 258792 h 3197524"/>
                <a:gd name="connsiteX5" fmla="*/ 23004 w 2122268"/>
                <a:gd name="connsiteY5" fmla="*/ 304800 h 3197524"/>
                <a:gd name="connsiteX6" fmla="*/ 74762 w 2122268"/>
                <a:gd name="connsiteY6" fmla="*/ 339305 h 3197524"/>
                <a:gd name="connsiteX7" fmla="*/ 97766 w 2122268"/>
                <a:gd name="connsiteY7" fmla="*/ 379562 h 3197524"/>
                <a:gd name="connsiteX8" fmla="*/ 115019 w 2122268"/>
                <a:gd name="connsiteY8" fmla="*/ 419819 h 3197524"/>
                <a:gd name="connsiteX9" fmla="*/ 155276 w 2122268"/>
                <a:gd name="connsiteY9" fmla="*/ 465826 h 3197524"/>
                <a:gd name="connsiteX10" fmla="*/ 149525 w 2122268"/>
                <a:gd name="connsiteY10" fmla="*/ 540588 h 3197524"/>
                <a:gd name="connsiteX11" fmla="*/ 149525 w 2122268"/>
                <a:gd name="connsiteY11" fmla="*/ 563592 h 3197524"/>
                <a:gd name="connsiteX12" fmla="*/ 155276 w 2122268"/>
                <a:gd name="connsiteY12" fmla="*/ 626852 h 3197524"/>
                <a:gd name="connsiteX13" fmla="*/ 189781 w 2122268"/>
                <a:gd name="connsiteY13" fmla="*/ 672860 h 3197524"/>
                <a:gd name="connsiteX14" fmla="*/ 235789 w 2122268"/>
                <a:gd name="connsiteY14" fmla="*/ 678611 h 3197524"/>
                <a:gd name="connsiteX15" fmla="*/ 270295 w 2122268"/>
                <a:gd name="connsiteY15" fmla="*/ 672860 h 3197524"/>
                <a:gd name="connsiteX16" fmla="*/ 304800 w 2122268"/>
                <a:gd name="connsiteY16" fmla="*/ 724619 h 3197524"/>
                <a:gd name="connsiteX17" fmla="*/ 345057 w 2122268"/>
                <a:gd name="connsiteY17" fmla="*/ 718868 h 3197524"/>
                <a:gd name="connsiteX18" fmla="*/ 408317 w 2122268"/>
                <a:gd name="connsiteY18" fmla="*/ 713117 h 3197524"/>
                <a:gd name="connsiteX19" fmla="*/ 488830 w 2122268"/>
                <a:gd name="connsiteY19" fmla="*/ 736120 h 3197524"/>
                <a:gd name="connsiteX20" fmla="*/ 471578 w 2122268"/>
                <a:gd name="connsiteY20" fmla="*/ 782128 h 3197524"/>
                <a:gd name="connsiteX21" fmla="*/ 471578 w 2122268"/>
                <a:gd name="connsiteY21" fmla="*/ 805132 h 3197524"/>
                <a:gd name="connsiteX22" fmla="*/ 500332 w 2122268"/>
                <a:gd name="connsiteY22" fmla="*/ 851139 h 3197524"/>
                <a:gd name="connsiteX23" fmla="*/ 557842 w 2122268"/>
                <a:gd name="connsiteY23" fmla="*/ 799381 h 3197524"/>
                <a:gd name="connsiteX24" fmla="*/ 592347 w 2122268"/>
                <a:gd name="connsiteY24" fmla="*/ 787879 h 3197524"/>
                <a:gd name="connsiteX25" fmla="*/ 644106 w 2122268"/>
                <a:gd name="connsiteY25" fmla="*/ 782128 h 3197524"/>
                <a:gd name="connsiteX26" fmla="*/ 707366 w 2122268"/>
                <a:gd name="connsiteY26" fmla="*/ 787879 h 3197524"/>
                <a:gd name="connsiteX27" fmla="*/ 759125 w 2122268"/>
                <a:gd name="connsiteY27" fmla="*/ 805132 h 3197524"/>
                <a:gd name="connsiteX28" fmla="*/ 782129 w 2122268"/>
                <a:gd name="connsiteY28" fmla="*/ 833886 h 3197524"/>
                <a:gd name="connsiteX29" fmla="*/ 799381 w 2122268"/>
                <a:gd name="connsiteY29" fmla="*/ 862641 h 3197524"/>
                <a:gd name="connsiteX30" fmla="*/ 839638 w 2122268"/>
                <a:gd name="connsiteY30" fmla="*/ 902898 h 3197524"/>
                <a:gd name="connsiteX31" fmla="*/ 879895 w 2122268"/>
                <a:gd name="connsiteY31" fmla="*/ 902898 h 3197524"/>
                <a:gd name="connsiteX32" fmla="*/ 874144 w 2122268"/>
                <a:gd name="connsiteY32" fmla="*/ 977660 h 3197524"/>
                <a:gd name="connsiteX33" fmla="*/ 862642 w 2122268"/>
                <a:gd name="connsiteY33" fmla="*/ 1017917 h 3197524"/>
                <a:gd name="connsiteX34" fmla="*/ 874144 w 2122268"/>
                <a:gd name="connsiteY34" fmla="*/ 1063924 h 3197524"/>
                <a:gd name="connsiteX35" fmla="*/ 908649 w 2122268"/>
                <a:gd name="connsiteY35" fmla="*/ 1092679 h 3197524"/>
                <a:gd name="connsiteX36" fmla="*/ 914400 w 2122268"/>
                <a:gd name="connsiteY36" fmla="*/ 1150188 h 3197524"/>
                <a:gd name="connsiteX37" fmla="*/ 897147 w 2122268"/>
                <a:gd name="connsiteY37" fmla="*/ 1184694 h 3197524"/>
                <a:gd name="connsiteX38" fmla="*/ 856891 w 2122268"/>
                <a:gd name="connsiteY38" fmla="*/ 1224951 h 3197524"/>
                <a:gd name="connsiteX39" fmla="*/ 862642 w 2122268"/>
                <a:gd name="connsiteY39" fmla="*/ 1265207 h 3197524"/>
                <a:gd name="connsiteX40" fmla="*/ 891396 w 2122268"/>
                <a:gd name="connsiteY40" fmla="*/ 1311215 h 3197524"/>
                <a:gd name="connsiteX41" fmla="*/ 925902 w 2122268"/>
                <a:gd name="connsiteY41" fmla="*/ 1357222 h 3197524"/>
                <a:gd name="connsiteX42" fmla="*/ 943155 w 2122268"/>
                <a:gd name="connsiteY42" fmla="*/ 1385977 h 3197524"/>
                <a:gd name="connsiteX43" fmla="*/ 943155 w 2122268"/>
                <a:gd name="connsiteY43" fmla="*/ 1426234 h 3197524"/>
                <a:gd name="connsiteX44" fmla="*/ 977661 w 2122268"/>
                <a:gd name="connsiteY44" fmla="*/ 1477992 h 3197524"/>
                <a:gd name="connsiteX45" fmla="*/ 1000664 w 2122268"/>
                <a:gd name="connsiteY45" fmla="*/ 1524000 h 3197524"/>
                <a:gd name="connsiteX46" fmla="*/ 1046672 w 2122268"/>
                <a:gd name="connsiteY46" fmla="*/ 1581509 h 3197524"/>
                <a:gd name="connsiteX47" fmla="*/ 1138687 w 2122268"/>
                <a:gd name="connsiteY47" fmla="*/ 1644769 h 3197524"/>
                <a:gd name="connsiteX48" fmla="*/ 1086929 w 2122268"/>
                <a:gd name="connsiteY48" fmla="*/ 1731034 h 3197524"/>
                <a:gd name="connsiteX49" fmla="*/ 1196196 w 2122268"/>
                <a:gd name="connsiteY49" fmla="*/ 1742535 h 3197524"/>
                <a:gd name="connsiteX50" fmla="*/ 1293962 w 2122268"/>
                <a:gd name="connsiteY50" fmla="*/ 1777041 h 3197524"/>
                <a:gd name="connsiteX51" fmla="*/ 1305464 w 2122268"/>
                <a:gd name="connsiteY51" fmla="*/ 1782792 h 3197524"/>
                <a:gd name="connsiteX52" fmla="*/ 1288212 w 2122268"/>
                <a:gd name="connsiteY52" fmla="*/ 1823049 h 3197524"/>
                <a:gd name="connsiteX53" fmla="*/ 1357223 w 2122268"/>
                <a:gd name="connsiteY53" fmla="*/ 1874807 h 3197524"/>
                <a:gd name="connsiteX54" fmla="*/ 1368725 w 2122268"/>
                <a:gd name="connsiteY54" fmla="*/ 1909313 h 3197524"/>
                <a:gd name="connsiteX55" fmla="*/ 1357223 w 2122268"/>
                <a:gd name="connsiteY55" fmla="*/ 1949569 h 3197524"/>
                <a:gd name="connsiteX56" fmla="*/ 1288212 w 2122268"/>
                <a:gd name="connsiteY56" fmla="*/ 1984075 h 3197524"/>
                <a:gd name="connsiteX57" fmla="*/ 1259457 w 2122268"/>
                <a:gd name="connsiteY57" fmla="*/ 2041585 h 3197524"/>
                <a:gd name="connsiteX58" fmla="*/ 1219200 w 2122268"/>
                <a:gd name="connsiteY58" fmla="*/ 2064588 h 3197524"/>
                <a:gd name="connsiteX59" fmla="*/ 1127185 w 2122268"/>
                <a:gd name="connsiteY59" fmla="*/ 2035834 h 3197524"/>
                <a:gd name="connsiteX60" fmla="*/ 1058174 w 2122268"/>
                <a:gd name="connsiteY60" fmla="*/ 2012830 h 3197524"/>
                <a:gd name="connsiteX61" fmla="*/ 1035170 w 2122268"/>
                <a:gd name="connsiteY61" fmla="*/ 2012830 h 3197524"/>
                <a:gd name="connsiteX62" fmla="*/ 1023668 w 2122268"/>
                <a:gd name="connsiteY62" fmla="*/ 2024332 h 3197524"/>
                <a:gd name="connsiteX63" fmla="*/ 983412 w 2122268"/>
                <a:gd name="connsiteY63" fmla="*/ 2064588 h 3197524"/>
                <a:gd name="connsiteX64" fmla="*/ 994913 w 2122268"/>
                <a:gd name="connsiteY64" fmla="*/ 2093343 h 3197524"/>
                <a:gd name="connsiteX65" fmla="*/ 1046672 w 2122268"/>
                <a:gd name="connsiteY65" fmla="*/ 2191109 h 3197524"/>
                <a:gd name="connsiteX66" fmla="*/ 1063925 w 2122268"/>
                <a:gd name="connsiteY66" fmla="*/ 2208362 h 3197524"/>
                <a:gd name="connsiteX67" fmla="*/ 1063925 w 2122268"/>
                <a:gd name="connsiteY67" fmla="*/ 2260120 h 3197524"/>
                <a:gd name="connsiteX68" fmla="*/ 1069676 w 2122268"/>
                <a:gd name="connsiteY68" fmla="*/ 2317630 h 3197524"/>
                <a:gd name="connsiteX69" fmla="*/ 1086929 w 2122268"/>
                <a:gd name="connsiteY69" fmla="*/ 2352135 h 3197524"/>
                <a:gd name="connsiteX70" fmla="*/ 1075427 w 2122268"/>
                <a:gd name="connsiteY70" fmla="*/ 2415396 h 3197524"/>
                <a:gd name="connsiteX71" fmla="*/ 1086929 w 2122268"/>
                <a:gd name="connsiteY71" fmla="*/ 2455652 h 3197524"/>
                <a:gd name="connsiteX72" fmla="*/ 1150189 w 2122268"/>
                <a:gd name="connsiteY72" fmla="*/ 2507411 h 3197524"/>
                <a:gd name="connsiteX73" fmla="*/ 1224951 w 2122268"/>
                <a:gd name="connsiteY73" fmla="*/ 2501660 h 3197524"/>
                <a:gd name="connsiteX74" fmla="*/ 1282461 w 2122268"/>
                <a:gd name="connsiteY74" fmla="*/ 2432649 h 3197524"/>
                <a:gd name="connsiteX75" fmla="*/ 1276710 w 2122268"/>
                <a:gd name="connsiteY75" fmla="*/ 2392392 h 3197524"/>
                <a:gd name="connsiteX76" fmla="*/ 1334219 w 2122268"/>
                <a:gd name="connsiteY76" fmla="*/ 2398143 h 3197524"/>
                <a:gd name="connsiteX77" fmla="*/ 1426234 w 2122268"/>
                <a:gd name="connsiteY77" fmla="*/ 2438400 h 3197524"/>
                <a:gd name="connsiteX78" fmla="*/ 1460740 w 2122268"/>
                <a:gd name="connsiteY78" fmla="*/ 2403894 h 3197524"/>
                <a:gd name="connsiteX79" fmla="*/ 1552755 w 2122268"/>
                <a:gd name="connsiteY79" fmla="*/ 2392392 h 3197524"/>
                <a:gd name="connsiteX80" fmla="*/ 1575759 w 2122268"/>
                <a:gd name="connsiteY80" fmla="*/ 2392392 h 3197524"/>
                <a:gd name="connsiteX81" fmla="*/ 1650521 w 2122268"/>
                <a:gd name="connsiteY81" fmla="*/ 2380890 h 3197524"/>
                <a:gd name="connsiteX82" fmla="*/ 1679276 w 2122268"/>
                <a:gd name="connsiteY82" fmla="*/ 2415396 h 3197524"/>
                <a:gd name="connsiteX83" fmla="*/ 1736785 w 2122268"/>
                <a:gd name="connsiteY83" fmla="*/ 2455652 h 3197524"/>
                <a:gd name="connsiteX84" fmla="*/ 1736785 w 2122268"/>
                <a:gd name="connsiteY84" fmla="*/ 2536166 h 3197524"/>
                <a:gd name="connsiteX85" fmla="*/ 1805796 w 2122268"/>
                <a:gd name="connsiteY85" fmla="*/ 2587924 h 3197524"/>
                <a:gd name="connsiteX86" fmla="*/ 1805796 w 2122268"/>
                <a:gd name="connsiteY86" fmla="*/ 2633932 h 3197524"/>
                <a:gd name="connsiteX87" fmla="*/ 1759789 w 2122268"/>
                <a:gd name="connsiteY87" fmla="*/ 2674188 h 3197524"/>
                <a:gd name="connsiteX88" fmla="*/ 1777042 w 2122268"/>
                <a:gd name="connsiteY88" fmla="*/ 2725947 h 3197524"/>
                <a:gd name="connsiteX89" fmla="*/ 1782793 w 2122268"/>
                <a:gd name="connsiteY89" fmla="*/ 2800709 h 3197524"/>
                <a:gd name="connsiteX90" fmla="*/ 1782793 w 2122268"/>
                <a:gd name="connsiteY90" fmla="*/ 2840966 h 3197524"/>
                <a:gd name="connsiteX91" fmla="*/ 1817298 w 2122268"/>
                <a:gd name="connsiteY91" fmla="*/ 2869720 h 3197524"/>
                <a:gd name="connsiteX92" fmla="*/ 1869057 w 2122268"/>
                <a:gd name="connsiteY92" fmla="*/ 2875471 h 3197524"/>
                <a:gd name="connsiteX93" fmla="*/ 1949570 w 2122268"/>
                <a:gd name="connsiteY93" fmla="*/ 2892724 h 3197524"/>
                <a:gd name="connsiteX94" fmla="*/ 1989827 w 2122268"/>
                <a:gd name="connsiteY94" fmla="*/ 2886973 h 3197524"/>
                <a:gd name="connsiteX95" fmla="*/ 2041585 w 2122268"/>
                <a:gd name="connsiteY95" fmla="*/ 2921479 h 3197524"/>
                <a:gd name="connsiteX96" fmla="*/ 2064589 w 2122268"/>
                <a:gd name="connsiteY96" fmla="*/ 2955985 h 3197524"/>
                <a:gd name="connsiteX97" fmla="*/ 2070340 w 2122268"/>
                <a:gd name="connsiteY97" fmla="*/ 3007743 h 3197524"/>
                <a:gd name="connsiteX98" fmla="*/ 2122098 w 2122268"/>
                <a:gd name="connsiteY98" fmla="*/ 3088256 h 3197524"/>
                <a:gd name="connsiteX99" fmla="*/ 2087593 w 2122268"/>
                <a:gd name="connsiteY99" fmla="*/ 3128513 h 3197524"/>
                <a:gd name="connsiteX100" fmla="*/ 2104846 w 2122268"/>
                <a:gd name="connsiteY100" fmla="*/ 3180271 h 3197524"/>
                <a:gd name="connsiteX101" fmla="*/ 2122098 w 2122268"/>
                <a:gd name="connsiteY101" fmla="*/ 3197524 h 3197524"/>
                <a:gd name="connsiteX0" fmla="*/ 29732 w 2105992"/>
                <a:gd name="connsiteY0" fmla="*/ 0 h 3122762"/>
                <a:gd name="connsiteX1" fmla="*/ 29732 w 2105992"/>
                <a:gd name="connsiteY1" fmla="*/ 74762 h 3122762"/>
                <a:gd name="connsiteX2" fmla="*/ 977 w 2105992"/>
                <a:gd name="connsiteY2" fmla="*/ 132272 h 3122762"/>
                <a:gd name="connsiteX3" fmla="*/ 6728 w 2105992"/>
                <a:gd name="connsiteY3" fmla="*/ 184030 h 3122762"/>
                <a:gd name="connsiteX4" fmla="*/ 6728 w 2105992"/>
                <a:gd name="connsiteY4" fmla="*/ 230038 h 3122762"/>
                <a:gd name="connsiteX5" fmla="*/ 58486 w 2105992"/>
                <a:gd name="connsiteY5" fmla="*/ 264543 h 3122762"/>
                <a:gd name="connsiteX6" fmla="*/ 81490 w 2105992"/>
                <a:gd name="connsiteY6" fmla="*/ 304800 h 3122762"/>
                <a:gd name="connsiteX7" fmla="*/ 98743 w 2105992"/>
                <a:gd name="connsiteY7" fmla="*/ 345057 h 3122762"/>
                <a:gd name="connsiteX8" fmla="*/ 139000 w 2105992"/>
                <a:gd name="connsiteY8" fmla="*/ 391064 h 3122762"/>
                <a:gd name="connsiteX9" fmla="*/ 133249 w 2105992"/>
                <a:gd name="connsiteY9" fmla="*/ 465826 h 3122762"/>
                <a:gd name="connsiteX10" fmla="*/ 133249 w 2105992"/>
                <a:gd name="connsiteY10" fmla="*/ 488830 h 3122762"/>
                <a:gd name="connsiteX11" fmla="*/ 139000 w 2105992"/>
                <a:gd name="connsiteY11" fmla="*/ 552090 h 3122762"/>
                <a:gd name="connsiteX12" fmla="*/ 173505 w 2105992"/>
                <a:gd name="connsiteY12" fmla="*/ 598098 h 3122762"/>
                <a:gd name="connsiteX13" fmla="*/ 219513 w 2105992"/>
                <a:gd name="connsiteY13" fmla="*/ 603849 h 3122762"/>
                <a:gd name="connsiteX14" fmla="*/ 254019 w 2105992"/>
                <a:gd name="connsiteY14" fmla="*/ 598098 h 3122762"/>
                <a:gd name="connsiteX15" fmla="*/ 288524 w 2105992"/>
                <a:gd name="connsiteY15" fmla="*/ 649857 h 3122762"/>
                <a:gd name="connsiteX16" fmla="*/ 328781 w 2105992"/>
                <a:gd name="connsiteY16" fmla="*/ 644106 h 3122762"/>
                <a:gd name="connsiteX17" fmla="*/ 392041 w 2105992"/>
                <a:gd name="connsiteY17" fmla="*/ 638355 h 3122762"/>
                <a:gd name="connsiteX18" fmla="*/ 472554 w 2105992"/>
                <a:gd name="connsiteY18" fmla="*/ 661358 h 3122762"/>
                <a:gd name="connsiteX19" fmla="*/ 455302 w 2105992"/>
                <a:gd name="connsiteY19" fmla="*/ 707366 h 3122762"/>
                <a:gd name="connsiteX20" fmla="*/ 455302 w 2105992"/>
                <a:gd name="connsiteY20" fmla="*/ 730370 h 3122762"/>
                <a:gd name="connsiteX21" fmla="*/ 484056 w 2105992"/>
                <a:gd name="connsiteY21" fmla="*/ 776377 h 3122762"/>
                <a:gd name="connsiteX22" fmla="*/ 541566 w 2105992"/>
                <a:gd name="connsiteY22" fmla="*/ 724619 h 3122762"/>
                <a:gd name="connsiteX23" fmla="*/ 576071 w 2105992"/>
                <a:gd name="connsiteY23" fmla="*/ 713117 h 3122762"/>
                <a:gd name="connsiteX24" fmla="*/ 627830 w 2105992"/>
                <a:gd name="connsiteY24" fmla="*/ 707366 h 3122762"/>
                <a:gd name="connsiteX25" fmla="*/ 691090 w 2105992"/>
                <a:gd name="connsiteY25" fmla="*/ 713117 h 3122762"/>
                <a:gd name="connsiteX26" fmla="*/ 742849 w 2105992"/>
                <a:gd name="connsiteY26" fmla="*/ 730370 h 3122762"/>
                <a:gd name="connsiteX27" fmla="*/ 765853 w 2105992"/>
                <a:gd name="connsiteY27" fmla="*/ 759124 h 3122762"/>
                <a:gd name="connsiteX28" fmla="*/ 783105 w 2105992"/>
                <a:gd name="connsiteY28" fmla="*/ 787879 h 3122762"/>
                <a:gd name="connsiteX29" fmla="*/ 823362 w 2105992"/>
                <a:gd name="connsiteY29" fmla="*/ 828136 h 3122762"/>
                <a:gd name="connsiteX30" fmla="*/ 863619 w 2105992"/>
                <a:gd name="connsiteY30" fmla="*/ 828136 h 3122762"/>
                <a:gd name="connsiteX31" fmla="*/ 857868 w 2105992"/>
                <a:gd name="connsiteY31" fmla="*/ 902898 h 3122762"/>
                <a:gd name="connsiteX32" fmla="*/ 846366 w 2105992"/>
                <a:gd name="connsiteY32" fmla="*/ 943155 h 3122762"/>
                <a:gd name="connsiteX33" fmla="*/ 857868 w 2105992"/>
                <a:gd name="connsiteY33" fmla="*/ 989162 h 3122762"/>
                <a:gd name="connsiteX34" fmla="*/ 892373 w 2105992"/>
                <a:gd name="connsiteY34" fmla="*/ 1017917 h 3122762"/>
                <a:gd name="connsiteX35" fmla="*/ 898124 w 2105992"/>
                <a:gd name="connsiteY35" fmla="*/ 1075426 h 3122762"/>
                <a:gd name="connsiteX36" fmla="*/ 880871 w 2105992"/>
                <a:gd name="connsiteY36" fmla="*/ 1109932 h 3122762"/>
                <a:gd name="connsiteX37" fmla="*/ 840615 w 2105992"/>
                <a:gd name="connsiteY37" fmla="*/ 1150189 h 3122762"/>
                <a:gd name="connsiteX38" fmla="*/ 846366 w 2105992"/>
                <a:gd name="connsiteY38" fmla="*/ 1190445 h 3122762"/>
                <a:gd name="connsiteX39" fmla="*/ 875120 w 2105992"/>
                <a:gd name="connsiteY39" fmla="*/ 1236453 h 3122762"/>
                <a:gd name="connsiteX40" fmla="*/ 909626 w 2105992"/>
                <a:gd name="connsiteY40" fmla="*/ 1282460 h 3122762"/>
                <a:gd name="connsiteX41" fmla="*/ 926879 w 2105992"/>
                <a:gd name="connsiteY41" fmla="*/ 1311215 h 3122762"/>
                <a:gd name="connsiteX42" fmla="*/ 926879 w 2105992"/>
                <a:gd name="connsiteY42" fmla="*/ 1351472 h 3122762"/>
                <a:gd name="connsiteX43" fmla="*/ 961385 w 2105992"/>
                <a:gd name="connsiteY43" fmla="*/ 1403230 h 3122762"/>
                <a:gd name="connsiteX44" fmla="*/ 984388 w 2105992"/>
                <a:gd name="connsiteY44" fmla="*/ 1449238 h 3122762"/>
                <a:gd name="connsiteX45" fmla="*/ 1030396 w 2105992"/>
                <a:gd name="connsiteY45" fmla="*/ 1506747 h 3122762"/>
                <a:gd name="connsiteX46" fmla="*/ 1122411 w 2105992"/>
                <a:gd name="connsiteY46" fmla="*/ 1570007 h 3122762"/>
                <a:gd name="connsiteX47" fmla="*/ 1070653 w 2105992"/>
                <a:gd name="connsiteY47" fmla="*/ 1656272 h 3122762"/>
                <a:gd name="connsiteX48" fmla="*/ 1179920 w 2105992"/>
                <a:gd name="connsiteY48" fmla="*/ 1667773 h 3122762"/>
                <a:gd name="connsiteX49" fmla="*/ 1277686 w 2105992"/>
                <a:gd name="connsiteY49" fmla="*/ 1702279 h 3122762"/>
                <a:gd name="connsiteX50" fmla="*/ 1289188 w 2105992"/>
                <a:gd name="connsiteY50" fmla="*/ 1708030 h 3122762"/>
                <a:gd name="connsiteX51" fmla="*/ 1271936 w 2105992"/>
                <a:gd name="connsiteY51" fmla="*/ 1748287 h 3122762"/>
                <a:gd name="connsiteX52" fmla="*/ 1340947 w 2105992"/>
                <a:gd name="connsiteY52" fmla="*/ 1800045 h 3122762"/>
                <a:gd name="connsiteX53" fmla="*/ 1352449 w 2105992"/>
                <a:gd name="connsiteY53" fmla="*/ 1834551 h 3122762"/>
                <a:gd name="connsiteX54" fmla="*/ 1340947 w 2105992"/>
                <a:gd name="connsiteY54" fmla="*/ 1874807 h 3122762"/>
                <a:gd name="connsiteX55" fmla="*/ 1271936 w 2105992"/>
                <a:gd name="connsiteY55" fmla="*/ 1909313 h 3122762"/>
                <a:gd name="connsiteX56" fmla="*/ 1243181 w 2105992"/>
                <a:gd name="connsiteY56" fmla="*/ 1966823 h 3122762"/>
                <a:gd name="connsiteX57" fmla="*/ 1202924 w 2105992"/>
                <a:gd name="connsiteY57" fmla="*/ 1989826 h 3122762"/>
                <a:gd name="connsiteX58" fmla="*/ 1110909 w 2105992"/>
                <a:gd name="connsiteY58" fmla="*/ 1961072 h 3122762"/>
                <a:gd name="connsiteX59" fmla="*/ 1041898 w 2105992"/>
                <a:gd name="connsiteY59" fmla="*/ 1938068 h 3122762"/>
                <a:gd name="connsiteX60" fmla="*/ 1018894 w 2105992"/>
                <a:gd name="connsiteY60" fmla="*/ 1938068 h 3122762"/>
                <a:gd name="connsiteX61" fmla="*/ 1007392 w 2105992"/>
                <a:gd name="connsiteY61" fmla="*/ 1949570 h 3122762"/>
                <a:gd name="connsiteX62" fmla="*/ 967136 w 2105992"/>
                <a:gd name="connsiteY62" fmla="*/ 1989826 h 3122762"/>
                <a:gd name="connsiteX63" fmla="*/ 978637 w 2105992"/>
                <a:gd name="connsiteY63" fmla="*/ 2018581 h 3122762"/>
                <a:gd name="connsiteX64" fmla="*/ 1030396 w 2105992"/>
                <a:gd name="connsiteY64" fmla="*/ 2116347 h 3122762"/>
                <a:gd name="connsiteX65" fmla="*/ 1047649 w 2105992"/>
                <a:gd name="connsiteY65" fmla="*/ 2133600 h 3122762"/>
                <a:gd name="connsiteX66" fmla="*/ 1047649 w 2105992"/>
                <a:gd name="connsiteY66" fmla="*/ 2185358 h 3122762"/>
                <a:gd name="connsiteX67" fmla="*/ 1053400 w 2105992"/>
                <a:gd name="connsiteY67" fmla="*/ 2242868 h 3122762"/>
                <a:gd name="connsiteX68" fmla="*/ 1070653 w 2105992"/>
                <a:gd name="connsiteY68" fmla="*/ 2277373 h 3122762"/>
                <a:gd name="connsiteX69" fmla="*/ 1059151 w 2105992"/>
                <a:gd name="connsiteY69" fmla="*/ 2340634 h 3122762"/>
                <a:gd name="connsiteX70" fmla="*/ 1070653 w 2105992"/>
                <a:gd name="connsiteY70" fmla="*/ 2380890 h 3122762"/>
                <a:gd name="connsiteX71" fmla="*/ 1133913 w 2105992"/>
                <a:gd name="connsiteY71" fmla="*/ 2432649 h 3122762"/>
                <a:gd name="connsiteX72" fmla="*/ 1208675 w 2105992"/>
                <a:gd name="connsiteY72" fmla="*/ 2426898 h 3122762"/>
                <a:gd name="connsiteX73" fmla="*/ 1266185 w 2105992"/>
                <a:gd name="connsiteY73" fmla="*/ 2357887 h 3122762"/>
                <a:gd name="connsiteX74" fmla="*/ 1260434 w 2105992"/>
                <a:gd name="connsiteY74" fmla="*/ 2317630 h 3122762"/>
                <a:gd name="connsiteX75" fmla="*/ 1317943 w 2105992"/>
                <a:gd name="connsiteY75" fmla="*/ 2323381 h 3122762"/>
                <a:gd name="connsiteX76" fmla="*/ 1409958 w 2105992"/>
                <a:gd name="connsiteY76" fmla="*/ 2363638 h 3122762"/>
                <a:gd name="connsiteX77" fmla="*/ 1444464 w 2105992"/>
                <a:gd name="connsiteY77" fmla="*/ 2329132 h 3122762"/>
                <a:gd name="connsiteX78" fmla="*/ 1536479 w 2105992"/>
                <a:gd name="connsiteY78" fmla="*/ 2317630 h 3122762"/>
                <a:gd name="connsiteX79" fmla="*/ 1559483 w 2105992"/>
                <a:gd name="connsiteY79" fmla="*/ 2317630 h 3122762"/>
                <a:gd name="connsiteX80" fmla="*/ 1634245 w 2105992"/>
                <a:gd name="connsiteY80" fmla="*/ 2306128 h 3122762"/>
                <a:gd name="connsiteX81" fmla="*/ 1663000 w 2105992"/>
                <a:gd name="connsiteY81" fmla="*/ 2340634 h 3122762"/>
                <a:gd name="connsiteX82" fmla="*/ 1720509 w 2105992"/>
                <a:gd name="connsiteY82" fmla="*/ 2380890 h 3122762"/>
                <a:gd name="connsiteX83" fmla="*/ 1720509 w 2105992"/>
                <a:gd name="connsiteY83" fmla="*/ 2461404 h 3122762"/>
                <a:gd name="connsiteX84" fmla="*/ 1789520 w 2105992"/>
                <a:gd name="connsiteY84" fmla="*/ 2513162 h 3122762"/>
                <a:gd name="connsiteX85" fmla="*/ 1789520 w 2105992"/>
                <a:gd name="connsiteY85" fmla="*/ 2559170 h 3122762"/>
                <a:gd name="connsiteX86" fmla="*/ 1743513 w 2105992"/>
                <a:gd name="connsiteY86" fmla="*/ 2599426 h 3122762"/>
                <a:gd name="connsiteX87" fmla="*/ 1760766 w 2105992"/>
                <a:gd name="connsiteY87" fmla="*/ 2651185 h 3122762"/>
                <a:gd name="connsiteX88" fmla="*/ 1766517 w 2105992"/>
                <a:gd name="connsiteY88" fmla="*/ 2725947 h 3122762"/>
                <a:gd name="connsiteX89" fmla="*/ 1766517 w 2105992"/>
                <a:gd name="connsiteY89" fmla="*/ 2766204 h 3122762"/>
                <a:gd name="connsiteX90" fmla="*/ 1801022 w 2105992"/>
                <a:gd name="connsiteY90" fmla="*/ 2794958 h 3122762"/>
                <a:gd name="connsiteX91" fmla="*/ 1852781 w 2105992"/>
                <a:gd name="connsiteY91" fmla="*/ 2800709 h 3122762"/>
                <a:gd name="connsiteX92" fmla="*/ 1933294 w 2105992"/>
                <a:gd name="connsiteY92" fmla="*/ 2817962 h 3122762"/>
                <a:gd name="connsiteX93" fmla="*/ 1973551 w 2105992"/>
                <a:gd name="connsiteY93" fmla="*/ 2812211 h 3122762"/>
                <a:gd name="connsiteX94" fmla="*/ 2025309 w 2105992"/>
                <a:gd name="connsiteY94" fmla="*/ 2846717 h 3122762"/>
                <a:gd name="connsiteX95" fmla="*/ 2048313 w 2105992"/>
                <a:gd name="connsiteY95" fmla="*/ 2881223 h 3122762"/>
                <a:gd name="connsiteX96" fmla="*/ 2054064 w 2105992"/>
                <a:gd name="connsiteY96" fmla="*/ 2932981 h 3122762"/>
                <a:gd name="connsiteX97" fmla="*/ 2105822 w 2105992"/>
                <a:gd name="connsiteY97" fmla="*/ 3013494 h 3122762"/>
                <a:gd name="connsiteX98" fmla="*/ 2071317 w 2105992"/>
                <a:gd name="connsiteY98" fmla="*/ 3053751 h 3122762"/>
                <a:gd name="connsiteX99" fmla="*/ 2088570 w 2105992"/>
                <a:gd name="connsiteY99" fmla="*/ 3105509 h 3122762"/>
                <a:gd name="connsiteX100" fmla="*/ 2105822 w 2105992"/>
                <a:gd name="connsiteY100" fmla="*/ 3122762 h 3122762"/>
                <a:gd name="connsiteX0" fmla="*/ 29732 w 2105992"/>
                <a:gd name="connsiteY0" fmla="*/ 0 h 3048000"/>
                <a:gd name="connsiteX1" fmla="*/ 977 w 2105992"/>
                <a:gd name="connsiteY1" fmla="*/ 57510 h 3048000"/>
                <a:gd name="connsiteX2" fmla="*/ 6728 w 2105992"/>
                <a:gd name="connsiteY2" fmla="*/ 109268 h 3048000"/>
                <a:gd name="connsiteX3" fmla="*/ 6728 w 2105992"/>
                <a:gd name="connsiteY3" fmla="*/ 155276 h 3048000"/>
                <a:gd name="connsiteX4" fmla="*/ 58486 w 2105992"/>
                <a:gd name="connsiteY4" fmla="*/ 189781 h 3048000"/>
                <a:gd name="connsiteX5" fmla="*/ 81490 w 2105992"/>
                <a:gd name="connsiteY5" fmla="*/ 230038 h 3048000"/>
                <a:gd name="connsiteX6" fmla="*/ 98743 w 2105992"/>
                <a:gd name="connsiteY6" fmla="*/ 270295 h 3048000"/>
                <a:gd name="connsiteX7" fmla="*/ 139000 w 2105992"/>
                <a:gd name="connsiteY7" fmla="*/ 316302 h 3048000"/>
                <a:gd name="connsiteX8" fmla="*/ 133249 w 2105992"/>
                <a:gd name="connsiteY8" fmla="*/ 391064 h 3048000"/>
                <a:gd name="connsiteX9" fmla="*/ 133249 w 2105992"/>
                <a:gd name="connsiteY9" fmla="*/ 414068 h 3048000"/>
                <a:gd name="connsiteX10" fmla="*/ 139000 w 2105992"/>
                <a:gd name="connsiteY10" fmla="*/ 477328 h 3048000"/>
                <a:gd name="connsiteX11" fmla="*/ 173505 w 2105992"/>
                <a:gd name="connsiteY11" fmla="*/ 523336 h 3048000"/>
                <a:gd name="connsiteX12" fmla="*/ 219513 w 2105992"/>
                <a:gd name="connsiteY12" fmla="*/ 529087 h 3048000"/>
                <a:gd name="connsiteX13" fmla="*/ 254019 w 2105992"/>
                <a:gd name="connsiteY13" fmla="*/ 523336 h 3048000"/>
                <a:gd name="connsiteX14" fmla="*/ 288524 w 2105992"/>
                <a:gd name="connsiteY14" fmla="*/ 575095 h 3048000"/>
                <a:gd name="connsiteX15" fmla="*/ 328781 w 2105992"/>
                <a:gd name="connsiteY15" fmla="*/ 569344 h 3048000"/>
                <a:gd name="connsiteX16" fmla="*/ 392041 w 2105992"/>
                <a:gd name="connsiteY16" fmla="*/ 563593 h 3048000"/>
                <a:gd name="connsiteX17" fmla="*/ 472554 w 2105992"/>
                <a:gd name="connsiteY17" fmla="*/ 586596 h 3048000"/>
                <a:gd name="connsiteX18" fmla="*/ 455302 w 2105992"/>
                <a:gd name="connsiteY18" fmla="*/ 632604 h 3048000"/>
                <a:gd name="connsiteX19" fmla="*/ 455302 w 2105992"/>
                <a:gd name="connsiteY19" fmla="*/ 655608 h 3048000"/>
                <a:gd name="connsiteX20" fmla="*/ 484056 w 2105992"/>
                <a:gd name="connsiteY20" fmla="*/ 701615 h 3048000"/>
                <a:gd name="connsiteX21" fmla="*/ 541566 w 2105992"/>
                <a:gd name="connsiteY21" fmla="*/ 649857 h 3048000"/>
                <a:gd name="connsiteX22" fmla="*/ 576071 w 2105992"/>
                <a:gd name="connsiteY22" fmla="*/ 638355 h 3048000"/>
                <a:gd name="connsiteX23" fmla="*/ 627830 w 2105992"/>
                <a:gd name="connsiteY23" fmla="*/ 632604 h 3048000"/>
                <a:gd name="connsiteX24" fmla="*/ 691090 w 2105992"/>
                <a:gd name="connsiteY24" fmla="*/ 638355 h 3048000"/>
                <a:gd name="connsiteX25" fmla="*/ 742849 w 2105992"/>
                <a:gd name="connsiteY25" fmla="*/ 655608 h 3048000"/>
                <a:gd name="connsiteX26" fmla="*/ 765853 w 2105992"/>
                <a:gd name="connsiteY26" fmla="*/ 684362 h 3048000"/>
                <a:gd name="connsiteX27" fmla="*/ 783105 w 2105992"/>
                <a:gd name="connsiteY27" fmla="*/ 713117 h 3048000"/>
                <a:gd name="connsiteX28" fmla="*/ 823362 w 2105992"/>
                <a:gd name="connsiteY28" fmla="*/ 753374 h 3048000"/>
                <a:gd name="connsiteX29" fmla="*/ 863619 w 2105992"/>
                <a:gd name="connsiteY29" fmla="*/ 753374 h 3048000"/>
                <a:gd name="connsiteX30" fmla="*/ 857868 w 2105992"/>
                <a:gd name="connsiteY30" fmla="*/ 828136 h 3048000"/>
                <a:gd name="connsiteX31" fmla="*/ 846366 w 2105992"/>
                <a:gd name="connsiteY31" fmla="*/ 868393 h 3048000"/>
                <a:gd name="connsiteX32" fmla="*/ 857868 w 2105992"/>
                <a:gd name="connsiteY32" fmla="*/ 914400 h 3048000"/>
                <a:gd name="connsiteX33" fmla="*/ 892373 w 2105992"/>
                <a:gd name="connsiteY33" fmla="*/ 943155 h 3048000"/>
                <a:gd name="connsiteX34" fmla="*/ 898124 w 2105992"/>
                <a:gd name="connsiteY34" fmla="*/ 1000664 h 3048000"/>
                <a:gd name="connsiteX35" fmla="*/ 880871 w 2105992"/>
                <a:gd name="connsiteY35" fmla="*/ 1035170 h 3048000"/>
                <a:gd name="connsiteX36" fmla="*/ 840615 w 2105992"/>
                <a:gd name="connsiteY36" fmla="*/ 1075427 h 3048000"/>
                <a:gd name="connsiteX37" fmla="*/ 846366 w 2105992"/>
                <a:gd name="connsiteY37" fmla="*/ 1115683 h 3048000"/>
                <a:gd name="connsiteX38" fmla="*/ 875120 w 2105992"/>
                <a:gd name="connsiteY38" fmla="*/ 1161691 h 3048000"/>
                <a:gd name="connsiteX39" fmla="*/ 909626 w 2105992"/>
                <a:gd name="connsiteY39" fmla="*/ 1207698 h 3048000"/>
                <a:gd name="connsiteX40" fmla="*/ 926879 w 2105992"/>
                <a:gd name="connsiteY40" fmla="*/ 1236453 h 3048000"/>
                <a:gd name="connsiteX41" fmla="*/ 926879 w 2105992"/>
                <a:gd name="connsiteY41" fmla="*/ 1276710 h 3048000"/>
                <a:gd name="connsiteX42" fmla="*/ 961385 w 2105992"/>
                <a:gd name="connsiteY42" fmla="*/ 1328468 h 3048000"/>
                <a:gd name="connsiteX43" fmla="*/ 984388 w 2105992"/>
                <a:gd name="connsiteY43" fmla="*/ 1374476 h 3048000"/>
                <a:gd name="connsiteX44" fmla="*/ 1030396 w 2105992"/>
                <a:gd name="connsiteY44" fmla="*/ 1431985 h 3048000"/>
                <a:gd name="connsiteX45" fmla="*/ 1122411 w 2105992"/>
                <a:gd name="connsiteY45" fmla="*/ 1495245 h 3048000"/>
                <a:gd name="connsiteX46" fmla="*/ 1070653 w 2105992"/>
                <a:gd name="connsiteY46" fmla="*/ 1581510 h 3048000"/>
                <a:gd name="connsiteX47" fmla="*/ 1179920 w 2105992"/>
                <a:gd name="connsiteY47" fmla="*/ 1593011 h 3048000"/>
                <a:gd name="connsiteX48" fmla="*/ 1277686 w 2105992"/>
                <a:gd name="connsiteY48" fmla="*/ 1627517 h 3048000"/>
                <a:gd name="connsiteX49" fmla="*/ 1289188 w 2105992"/>
                <a:gd name="connsiteY49" fmla="*/ 1633268 h 3048000"/>
                <a:gd name="connsiteX50" fmla="*/ 1271936 w 2105992"/>
                <a:gd name="connsiteY50" fmla="*/ 1673525 h 3048000"/>
                <a:gd name="connsiteX51" fmla="*/ 1340947 w 2105992"/>
                <a:gd name="connsiteY51" fmla="*/ 1725283 h 3048000"/>
                <a:gd name="connsiteX52" fmla="*/ 1352449 w 2105992"/>
                <a:gd name="connsiteY52" fmla="*/ 1759789 h 3048000"/>
                <a:gd name="connsiteX53" fmla="*/ 1340947 w 2105992"/>
                <a:gd name="connsiteY53" fmla="*/ 1800045 h 3048000"/>
                <a:gd name="connsiteX54" fmla="*/ 1271936 w 2105992"/>
                <a:gd name="connsiteY54" fmla="*/ 1834551 h 3048000"/>
                <a:gd name="connsiteX55" fmla="*/ 1243181 w 2105992"/>
                <a:gd name="connsiteY55" fmla="*/ 1892061 h 3048000"/>
                <a:gd name="connsiteX56" fmla="*/ 1202924 w 2105992"/>
                <a:gd name="connsiteY56" fmla="*/ 1915064 h 3048000"/>
                <a:gd name="connsiteX57" fmla="*/ 1110909 w 2105992"/>
                <a:gd name="connsiteY57" fmla="*/ 1886310 h 3048000"/>
                <a:gd name="connsiteX58" fmla="*/ 1041898 w 2105992"/>
                <a:gd name="connsiteY58" fmla="*/ 1863306 h 3048000"/>
                <a:gd name="connsiteX59" fmla="*/ 1018894 w 2105992"/>
                <a:gd name="connsiteY59" fmla="*/ 1863306 h 3048000"/>
                <a:gd name="connsiteX60" fmla="*/ 1007392 w 2105992"/>
                <a:gd name="connsiteY60" fmla="*/ 1874808 h 3048000"/>
                <a:gd name="connsiteX61" fmla="*/ 967136 w 2105992"/>
                <a:gd name="connsiteY61" fmla="*/ 1915064 h 3048000"/>
                <a:gd name="connsiteX62" fmla="*/ 978637 w 2105992"/>
                <a:gd name="connsiteY62" fmla="*/ 1943819 h 3048000"/>
                <a:gd name="connsiteX63" fmla="*/ 1030396 w 2105992"/>
                <a:gd name="connsiteY63" fmla="*/ 2041585 h 3048000"/>
                <a:gd name="connsiteX64" fmla="*/ 1047649 w 2105992"/>
                <a:gd name="connsiteY64" fmla="*/ 2058838 h 3048000"/>
                <a:gd name="connsiteX65" fmla="*/ 1047649 w 2105992"/>
                <a:gd name="connsiteY65" fmla="*/ 2110596 h 3048000"/>
                <a:gd name="connsiteX66" fmla="*/ 1053400 w 2105992"/>
                <a:gd name="connsiteY66" fmla="*/ 2168106 h 3048000"/>
                <a:gd name="connsiteX67" fmla="*/ 1070653 w 2105992"/>
                <a:gd name="connsiteY67" fmla="*/ 2202611 h 3048000"/>
                <a:gd name="connsiteX68" fmla="*/ 1059151 w 2105992"/>
                <a:gd name="connsiteY68" fmla="*/ 2265872 h 3048000"/>
                <a:gd name="connsiteX69" fmla="*/ 1070653 w 2105992"/>
                <a:gd name="connsiteY69" fmla="*/ 2306128 h 3048000"/>
                <a:gd name="connsiteX70" fmla="*/ 1133913 w 2105992"/>
                <a:gd name="connsiteY70" fmla="*/ 2357887 h 3048000"/>
                <a:gd name="connsiteX71" fmla="*/ 1208675 w 2105992"/>
                <a:gd name="connsiteY71" fmla="*/ 2352136 h 3048000"/>
                <a:gd name="connsiteX72" fmla="*/ 1266185 w 2105992"/>
                <a:gd name="connsiteY72" fmla="*/ 2283125 h 3048000"/>
                <a:gd name="connsiteX73" fmla="*/ 1260434 w 2105992"/>
                <a:gd name="connsiteY73" fmla="*/ 2242868 h 3048000"/>
                <a:gd name="connsiteX74" fmla="*/ 1317943 w 2105992"/>
                <a:gd name="connsiteY74" fmla="*/ 2248619 h 3048000"/>
                <a:gd name="connsiteX75" fmla="*/ 1409958 w 2105992"/>
                <a:gd name="connsiteY75" fmla="*/ 2288876 h 3048000"/>
                <a:gd name="connsiteX76" fmla="*/ 1444464 w 2105992"/>
                <a:gd name="connsiteY76" fmla="*/ 2254370 h 3048000"/>
                <a:gd name="connsiteX77" fmla="*/ 1536479 w 2105992"/>
                <a:gd name="connsiteY77" fmla="*/ 2242868 h 3048000"/>
                <a:gd name="connsiteX78" fmla="*/ 1559483 w 2105992"/>
                <a:gd name="connsiteY78" fmla="*/ 2242868 h 3048000"/>
                <a:gd name="connsiteX79" fmla="*/ 1634245 w 2105992"/>
                <a:gd name="connsiteY79" fmla="*/ 2231366 h 3048000"/>
                <a:gd name="connsiteX80" fmla="*/ 1663000 w 2105992"/>
                <a:gd name="connsiteY80" fmla="*/ 2265872 h 3048000"/>
                <a:gd name="connsiteX81" fmla="*/ 1720509 w 2105992"/>
                <a:gd name="connsiteY81" fmla="*/ 2306128 h 3048000"/>
                <a:gd name="connsiteX82" fmla="*/ 1720509 w 2105992"/>
                <a:gd name="connsiteY82" fmla="*/ 2386642 h 3048000"/>
                <a:gd name="connsiteX83" fmla="*/ 1789520 w 2105992"/>
                <a:gd name="connsiteY83" fmla="*/ 2438400 h 3048000"/>
                <a:gd name="connsiteX84" fmla="*/ 1789520 w 2105992"/>
                <a:gd name="connsiteY84" fmla="*/ 2484408 h 3048000"/>
                <a:gd name="connsiteX85" fmla="*/ 1743513 w 2105992"/>
                <a:gd name="connsiteY85" fmla="*/ 2524664 h 3048000"/>
                <a:gd name="connsiteX86" fmla="*/ 1760766 w 2105992"/>
                <a:gd name="connsiteY86" fmla="*/ 2576423 h 3048000"/>
                <a:gd name="connsiteX87" fmla="*/ 1766517 w 2105992"/>
                <a:gd name="connsiteY87" fmla="*/ 2651185 h 3048000"/>
                <a:gd name="connsiteX88" fmla="*/ 1766517 w 2105992"/>
                <a:gd name="connsiteY88" fmla="*/ 2691442 h 3048000"/>
                <a:gd name="connsiteX89" fmla="*/ 1801022 w 2105992"/>
                <a:gd name="connsiteY89" fmla="*/ 2720196 h 3048000"/>
                <a:gd name="connsiteX90" fmla="*/ 1852781 w 2105992"/>
                <a:gd name="connsiteY90" fmla="*/ 2725947 h 3048000"/>
                <a:gd name="connsiteX91" fmla="*/ 1933294 w 2105992"/>
                <a:gd name="connsiteY91" fmla="*/ 2743200 h 3048000"/>
                <a:gd name="connsiteX92" fmla="*/ 1973551 w 2105992"/>
                <a:gd name="connsiteY92" fmla="*/ 2737449 h 3048000"/>
                <a:gd name="connsiteX93" fmla="*/ 2025309 w 2105992"/>
                <a:gd name="connsiteY93" fmla="*/ 2771955 h 3048000"/>
                <a:gd name="connsiteX94" fmla="*/ 2048313 w 2105992"/>
                <a:gd name="connsiteY94" fmla="*/ 2806461 h 3048000"/>
                <a:gd name="connsiteX95" fmla="*/ 2054064 w 2105992"/>
                <a:gd name="connsiteY95" fmla="*/ 2858219 h 3048000"/>
                <a:gd name="connsiteX96" fmla="*/ 2105822 w 2105992"/>
                <a:gd name="connsiteY96" fmla="*/ 2938732 h 3048000"/>
                <a:gd name="connsiteX97" fmla="*/ 2071317 w 2105992"/>
                <a:gd name="connsiteY97" fmla="*/ 2978989 h 3048000"/>
                <a:gd name="connsiteX98" fmla="*/ 2088570 w 2105992"/>
                <a:gd name="connsiteY98" fmla="*/ 3030747 h 3048000"/>
                <a:gd name="connsiteX99" fmla="*/ 2105822 w 2105992"/>
                <a:gd name="connsiteY99" fmla="*/ 3048000 h 3048000"/>
                <a:gd name="connsiteX0" fmla="*/ 977 w 2105992"/>
                <a:gd name="connsiteY0" fmla="*/ 0 h 2990490"/>
                <a:gd name="connsiteX1" fmla="*/ 6728 w 2105992"/>
                <a:gd name="connsiteY1" fmla="*/ 51758 h 2990490"/>
                <a:gd name="connsiteX2" fmla="*/ 6728 w 2105992"/>
                <a:gd name="connsiteY2" fmla="*/ 97766 h 2990490"/>
                <a:gd name="connsiteX3" fmla="*/ 58486 w 2105992"/>
                <a:gd name="connsiteY3" fmla="*/ 132271 h 2990490"/>
                <a:gd name="connsiteX4" fmla="*/ 81490 w 2105992"/>
                <a:gd name="connsiteY4" fmla="*/ 172528 h 2990490"/>
                <a:gd name="connsiteX5" fmla="*/ 98743 w 2105992"/>
                <a:gd name="connsiteY5" fmla="*/ 212785 h 2990490"/>
                <a:gd name="connsiteX6" fmla="*/ 139000 w 2105992"/>
                <a:gd name="connsiteY6" fmla="*/ 258792 h 2990490"/>
                <a:gd name="connsiteX7" fmla="*/ 133249 w 2105992"/>
                <a:gd name="connsiteY7" fmla="*/ 333554 h 2990490"/>
                <a:gd name="connsiteX8" fmla="*/ 133249 w 2105992"/>
                <a:gd name="connsiteY8" fmla="*/ 356558 h 2990490"/>
                <a:gd name="connsiteX9" fmla="*/ 139000 w 2105992"/>
                <a:gd name="connsiteY9" fmla="*/ 419818 h 2990490"/>
                <a:gd name="connsiteX10" fmla="*/ 173505 w 2105992"/>
                <a:gd name="connsiteY10" fmla="*/ 465826 h 2990490"/>
                <a:gd name="connsiteX11" fmla="*/ 219513 w 2105992"/>
                <a:gd name="connsiteY11" fmla="*/ 471577 h 2990490"/>
                <a:gd name="connsiteX12" fmla="*/ 254019 w 2105992"/>
                <a:gd name="connsiteY12" fmla="*/ 465826 h 2990490"/>
                <a:gd name="connsiteX13" fmla="*/ 288524 w 2105992"/>
                <a:gd name="connsiteY13" fmla="*/ 517585 h 2990490"/>
                <a:gd name="connsiteX14" fmla="*/ 328781 w 2105992"/>
                <a:gd name="connsiteY14" fmla="*/ 511834 h 2990490"/>
                <a:gd name="connsiteX15" fmla="*/ 392041 w 2105992"/>
                <a:gd name="connsiteY15" fmla="*/ 506083 h 2990490"/>
                <a:gd name="connsiteX16" fmla="*/ 472554 w 2105992"/>
                <a:gd name="connsiteY16" fmla="*/ 529086 h 2990490"/>
                <a:gd name="connsiteX17" fmla="*/ 455302 w 2105992"/>
                <a:gd name="connsiteY17" fmla="*/ 575094 h 2990490"/>
                <a:gd name="connsiteX18" fmla="*/ 455302 w 2105992"/>
                <a:gd name="connsiteY18" fmla="*/ 598098 h 2990490"/>
                <a:gd name="connsiteX19" fmla="*/ 484056 w 2105992"/>
                <a:gd name="connsiteY19" fmla="*/ 644105 h 2990490"/>
                <a:gd name="connsiteX20" fmla="*/ 541566 w 2105992"/>
                <a:gd name="connsiteY20" fmla="*/ 592347 h 2990490"/>
                <a:gd name="connsiteX21" fmla="*/ 576071 w 2105992"/>
                <a:gd name="connsiteY21" fmla="*/ 580845 h 2990490"/>
                <a:gd name="connsiteX22" fmla="*/ 627830 w 2105992"/>
                <a:gd name="connsiteY22" fmla="*/ 575094 h 2990490"/>
                <a:gd name="connsiteX23" fmla="*/ 691090 w 2105992"/>
                <a:gd name="connsiteY23" fmla="*/ 580845 h 2990490"/>
                <a:gd name="connsiteX24" fmla="*/ 742849 w 2105992"/>
                <a:gd name="connsiteY24" fmla="*/ 598098 h 2990490"/>
                <a:gd name="connsiteX25" fmla="*/ 765853 w 2105992"/>
                <a:gd name="connsiteY25" fmla="*/ 626852 h 2990490"/>
                <a:gd name="connsiteX26" fmla="*/ 783105 w 2105992"/>
                <a:gd name="connsiteY26" fmla="*/ 655607 h 2990490"/>
                <a:gd name="connsiteX27" fmla="*/ 823362 w 2105992"/>
                <a:gd name="connsiteY27" fmla="*/ 695864 h 2990490"/>
                <a:gd name="connsiteX28" fmla="*/ 863619 w 2105992"/>
                <a:gd name="connsiteY28" fmla="*/ 695864 h 2990490"/>
                <a:gd name="connsiteX29" fmla="*/ 857868 w 2105992"/>
                <a:gd name="connsiteY29" fmla="*/ 770626 h 2990490"/>
                <a:gd name="connsiteX30" fmla="*/ 846366 w 2105992"/>
                <a:gd name="connsiteY30" fmla="*/ 810883 h 2990490"/>
                <a:gd name="connsiteX31" fmla="*/ 857868 w 2105992"/>
                <a:gd name="connsiteY31" fmla="*/ 856890 h 2990490"/>
                <a:gd name="connsiteX32" fmla="*/ 892373 w 2105992"/>
                <a:gd name="connsiteY32" fmla="*/ 885645 h 2990490"/>
                <a:gd name="connsiteX33" fmla="*/ 898124 w 2105992"/>
                <a:gd name="connsiteY33" fmla="*/ 943154 h 2990490"/>
                <a:gd name="connsiteX34" fmla="*/ 880871 w 2105992"/>
                <a:gd name="connsiteY34" fmla="*/ 977660 h 2990490"/>
                <a:gd name="connsiteX35" fmla="*/ 840615 w 2105992"/>
                <a:gd name="connsiteY35" fmla="*/ 1017917 h 2990490"/>
                <a:gd name="connsiteX36" fmla="*/ 846366 w 2105992"/>
                <a:gd name="connsiteY36" fmla="*/ 1058173 h 2990490"/>
                <a:gd name="connsiteX37" fmla="*/ 875120 w 2105992"/>
                <a:gd name="connsiteY37" fmla="*/ 1104181 h 2990490"/>
                <a:gd name="connsiteX38" fmla="*/ 909626 w 2105992"/>
                <a:gd name="connsiteY38" fmla="*/ 1150188 h 2990490"/>
                <a:gd name="connsiteX39" fmla="*/ 926879 w 2105992"/>
                <a:gd name="connsiteY39" fmla="*/ 1178943 h 2990490"/>
                <a:gd name="connsiteX40" fmla="*/ 926879 w 2105992"/>
                <a:gd name="connsiteY40" fmla="*/ 1219200 h 2990490"/>
                <a:gd name="connsiteX41" fmla="*/ 961385 w 2105992"/>
                <a:gd name="connsiteY41" fmla="*/ 1270958 h 2990490"/>
                <a:gd name="connsiteX42" fmla="*/ 984388 w 2105992"/>
                <a:gd name="connsiteY42" fmla="*/ 1316966 h 2990490"/>
                <a:gd name="connsiteX43" fmla="*/ 1030396 w 2105992"/>
                <a:gd name="connsiteY43" fmla="*/ 1374475 h 2990490"/>
                <a:gd name="connsiteX44" fmla="*/ 1122411 w 2105992"/>
                <a:gd name="connsiteY44" fmla="*/ 1437735 h 2990490"/>
                <a:gd name="connsiteX45" fmla="*/ 1070653 w 2105992"/>
                <a:gd name="connsiteY45" fmla="*/ 1524000 h 2990490"/>
                <a:gd name="connsiteX46" fmla="*/ 1179920 w 2105992"/>
                <a:gd name="connsiteY46" fmla="*/ 1535501 h 2990490"/>
                <a:gd name="connsiteX47" fmla="*/ 1277686 w 2105992"/>
                <a:gd name="connsiteY47" fmla="*/ 1570007 h 2990490"/>
                <a:gd name="connsiteX48" fmla="*/ 1289188 w 2105992"/>
                <a:gd name="connsiteY48" fmla="*/ 1575758 h 2990490"/>
                <a:gd name="connsiteX49" fmla="*/ 1271936 w 2105992"/>
                <a:gd name="connsiteY49" fmla="*/ 1616015 h 2990490"/>
                <a:gd name="connsiteX50" fmla="*/ 1340947 w 2105992"/>
                <a:gd name="connsiteY50" fmla="*/ 1667773 h 2990490"/>
                <a:gd name="connsiteX51" fmla="*/ 1352449 w 2105992"/>
                <a:gd name="connsiteY51" fmla="*/ 1702279 h 2990490"/>
                <a:gd name="connsiteX52" fmla="*/ 1340947 w 2105992"/>
                <a:gd name="connsiteY52" fmla="*/ 1742535 h 2990490"/>
                <a:gd name="connsiteX53" fmla="*/ 1271936 w 2105992"/>
                <a:gd name="connsiteY53" fmla="*/ 1777041 h 2990490"/>
                <a:gd name="connsiteX54" fmla="*/ 1243181 w 2105992"/>
                <a:gd name="connsiteY54" fmla="*/ 1834551 h 2990490"/>
                <a:gd name="connsiteX55" fmla="*/ 1202924 w 2105992"/>
                <a:gd name="connsiteY55" fmla="*/ 1857554 h 2990490"/>
                <a:gd name="connsiteX56" fmla="*/ 1110909 w 2105992"/>
                <a:gd name="connsiteY56" fmla="*/ 1828800 h 2990490"/>
                <a:gd name="connsiteX57" fmla="*/ 1041898 w 2105992"/>
                <a:gd name="connsiteY57" fmla="*/ 1805796 h 2990490"/>
                <a:gd name="connsiteX58" fmla="*/ 1018894 w 2105992"/>
                <a:gd name="connsiteY58" fmla="*/ 1805796 h 2990490"/>
                <a:gd name="connsiteX59" fmla="*/ 1007392 w 2105992"/>
                <a:gd name="connsiteY59" fmla="*/ 1817298 h 2990490"/>
                <a:gd name="connsiteX60" fmla="*/ 967136 w 2105992"/>
                <a:gd name="connsiteY60" fmla="*/ 1857554 h 2990490"/>
                <a:gd name="connsiteX61" fmla="*/ 978637 w 2105992"/>
                <a:gd name="connsiteY61" fmla="*/ 1886309 h 2990490"/>
                <a:gd name="connsiteX62" fmla="*/ 1030396 w 2105992"/>
                <a:gd name="connsiteY62" fmla="*/ 1984075 h 2990490"/>
                <a:gd name="connsiteX63" fmla="*/ 1047649 w 2105992"/>
                <a:gd name="connsiteY63" fmla="*/ 2001328 h 2990490"/>
                <a:gd name="connsiteX64" fmla="*/ 1047649 w 2105992"/>
                <a:gd name="connsiteY64" fmla="*/ 2053086 h 2990490"/>
                <a:gd name="connsiteX65" fmla="*/ 1053400 w 2105992"/>
                <a:gd name="connsiteY65" fmla="*/ 2110596 h 2990490"/>
                <a:gd name="connsiteX66" fmla="*/ 1070653 w 2105992"/>
                <a:gd name="connsiteY66" fmla="*/ 2145101 h 2990490"/>
                <a:gd name="connsiteX67" fmla="*/ 1059151 w 2105992"/>
                <a:gd name="connsiteY67" fmla="*/ 2208362 h 2990490"/>
                <a:gd name="connsiteX68" fmla="*/ 1070653 w 2105992"/>
                <a:gd name="connsiteY68" fmla="*/ 2248618 h 2990490"/>
                <a:gd name="connsiteX69" fmla="*/ 1133913 w 2105992"/>
                <a:gd name="connsiteY69" fmla="*/ 2300377 h 2990490"/>
                <a:gd name="connsiteX70" fmla="*/ 1208675 w 2105992"/>
                <a:gd name="connsiteY70" fmla="*/ 2294626 h 2990490"/>
                <a:gd name="connsiteX71" fmla="*/ 1266185 w 2105992"/>
                <a:gd name="connsiteY71" fmla="*/ 2225615 h 2990490"/>
                <a:gd name="connsiteX72" fmla="*/ 1260434 w 2105992"/>
                <a:gd name="connsiteY72" fmla="*/ 2185358 h 2990490"/>
                <a:gd name="connsiteX73" fmla="*/ 1317943 w 2105992"/>
                <a:gd name="connsiteY73" fmla="*/ 2191109 h 2990490"/>
                <a:gd name="connsiteX74" fmla="*/ 1409958 w 2105992"/>
                <a:gd name="connsiteY74" fmla="*/ 2231366 h 2990490"/>
                <a:gd name="connsiteX75" fmla="*/ 1444464 w 2105992"/>
                <a:gd name="connsiteY75" fmla="*/ 2196860 h 2990490"/>
                <a:gd name="connsiteX76" fmla="*/ 1536479 w 2105992"/>
                <a:gd name="connsiteY76" fmla="*/ 2185358 h 2990490"/>
                <a:gd name="connsiteX77" fmla="*/ 1559483 w 2105992"/>
                <a:gd name="connsiteY77" fmla="*/ 2185358 h 2990490"/>
                <a:gd name="connsiteX78" fmla="*/ 1634245 w 2105992"/>
                <a:gd name="connsiteY78" fmla="*/ 2173856 h 2990490"/>
                <a:gd name="connsiteX79" fmla="*/ 1663000 w 2105992"/>
                <a:gd name="connsiteY79" fmla="*/ 2208362 h 2990490"/>
                <a:gd name="connsiteX80" fmla="*/ 1720509 w 2105992"/>
                <a:gd name="connsiteY80" fmla="*/ 2248618 h 2990490"/>
                <a:gd name="connsiteX81" fmla="*/ 1720509 w 2105992"/>
                <a:gd name="connsiteY81" fmla="*/ 2329132 h 2990490"/>
                <a:gd name="connsiteX82" fmla="*/ 1789520 w 2105992"/>
                <a:gd name="connsiteY82" fmla="*/ 2380890 h 2990490"/>
                <a:gd name="connsiteX83" fmla="*/ 1789520 w 2105992"/>
                <a:gd name="connsiteY83" fmla="*/ 2426898 h 2990490"/>
                <a:gd name="connsiteX84" fmla="*/ 1743513 w 2105992"/>
                <a:gd name="connsiteY84" fmla="*/ 2467154 h 2990490"/>
                <a:gd name="connsiteX85" fmla="*/ 1760766 w 2105992"/>
                <a:gd name="connsiteY85" fmla="*/ 2518913 h 2990490"/>
                <a:gd name="connsiteX86" fmla="*/ 1766517 w 2105992"/>
                <a:gd name="connsiteY86" fmla="*/ 2593675 h 2990490"/>
                <a:gd name="connsiteX87" fmla="*/ 1766517 w 2105992"/>
                <a:gd name="connsiteY87" fmla="*/ 2633932 h 2990490"/>
                <a:gd name="connsiteX88" fmla="*/ 1801022 w 2105992"/>
                <a:gd name="connsiteY88" fmla="*/ 2662686 h 2990490"/>
                <a:gd name="connsiteX89" fmla="*/ 1852781 w 2105992"/>
                <a:gd name="connsiteY89" fmla="*/ 2668437 h 2990490"/>
                <a:gd name="connsiteX90" fmla="*/ 1933294 w 2105992"/>
                <a:gd name="connsiteY90" fmla="*/ 2685690 h 2990490"/>
                <a:gd name="connsiteX91" fmla="*/ 1973551 w 2105992"/>
                <a:gd name="connsiteY91" fmla="*/ 2679939 h 2990490"/>
                <a:gd name="connsiteX92" fmla="*/ 2025309 w 2105992"/>
                <a:gd name="connsiteY92" fmla="*/ 2714445 h 2990490"/>
                <a:gd name="connsiteX93" fmla="*/ 2048313 w 2105992"/>
                <a:gd name="connsiteY93" fmla="*/ 2748951 h 2990490"/>
                <a:gd name="connsiteX94" fmla="*/ 2054064 w 2105992"/>
                <a:gd name="connsiteY94" fmla="*/ 2800709 h 2990490"/>
                <a:gd name="connsiteX95" fmla="*/ 2105822 w 2105992"/>
                <a:gd name="connsiteY95" fmla="*/ 2881222 h 2990490"/>
                <a:gd name="connsiteX96" fmla="*/ 2071317 w 2105992"/>
                <a:gd name="connsiteY96" fmla="*/ 2921479 h 2990490"/>
                <a:gd name="connsiteX97" fmla="*/ 2088570 w 2105992"/>
                <a:gd name="connsiteY97" fmla="*/ 2973237 h 2990490"/>
                <a:gd name="connsiteX98" fmla="*/ 2105822 w 2105992"/>
                <a:gd name="connsiteY98" fmla="*/ 2990490 h 2990490"/>
                <a:gd name="connsiteX0" fmla="*/ 3630 w 2102894"/>
                <a:gd name="connsiteY0" fmla="*/ 0 h 2938732"/>
                <a:gd name="connsiteX1" fmla="*/ 3630 w 2102894"/>
                <a:gd name="connsiteY1" fmla="*/ 46008 h 2938732"/>
                <a:gd name="connsiteX2" fmla="*/ 55388 w 2102894"/>
                <a:gd name="connsiteY2" fmla="*/ 80513 h 2938732"/>
                <a:gd name="connsiteX3" fmla="*/ 78392 w 2102894"/>
                <a:gd name="connsiteY3" fmla="*/ 120770 h 2938732"/>
                <a:gd name="connsiteX4" fmla="*/ 95645 w 2102894"/>
                <a:gd name="connsiteY4" fmla="*/ 161027 h 2938732"/>
                <a:gd name="connsiteX5" fmla="*/ 135902 w 2102894"/>
                <a:gd name="connsiteY5" fmla="*/ 207034 h 2938732"/>
                <a:gd name="connsiteX6" fmla="*/ 130151 w 2102894"/>
                <a:gd name="connsiteY6" fmla="*/ 281796 h 2938732"/>
                <a:gd name="connsiteX7" fmla="*/ 130151 w 2102894"/>
                <a:gd name="connsiteY7" fmla="*/ 304800 h 2938732"/>
                <a:gd name="connsiteX8" fmla="*/ 135902 w 2102894"/>
                <a:gd name="connsiteY8" fmla="*/ 368060 h 2938732"/>
                <a:gd name="connsiteX9" fmla="*/ 170407 w 2102894"/>
                <a:gd name="connsiteY9" fmla="*/ 414068 h 2938732"/>
                <a:gd name="connsiteX10" fmla="*/ 216415 w 2102894"/>
                <a:gd name="connsiteY10" fmla="*/ 419819 h 2938732"/>
                <a:gd name="connsiteX11" fmla="*/ 250921 w 2102894"/>
                <a:gd name="connsiteY11" fmla="*/ 414068 h 2938732"/>
                <a:gd name="connsiteX12" fmla="*/ 285426 w 2102894"/>
                <a:gd name="connsiteY12" fmla="*/ 465827 h 2938732"/>
                <a:gd name="connsiteX13" fmla="*/ 325683 w 2102894"/>
                <a:gd name="connsiteY13" fmla="*/ 460076 h 2938732"/>
                <a:gd name="connsiteX14" fmla="*/ 388943 w 2102894"/>
                <a:gd name="connsiteY14" fmla="*/ 454325 h 2938732"/>
                <a:gd name="connsiteX15" fmla="*/ 469456 w 2102894"/>
                <a:gd name="connsiteY15" fmla="*/ 477328 h 2938732"/>
                <a:gd name="connsiteX16" fmla="*/ 452204 w 2102894"/>
                <a:gd name="connsiteY16" fmla="*/ 523336 h 2938732"/>
                <a:gd name="connsiteX17" fmla="*/ 452204 w 2102894"/>
                <a:gd name="connsiteY17" fmla="*/ 546340 h 2938732"/>
                <a:gd name="connsiteX18" fmla="*/ 480958 w 2102894"/>
                <a:gd name="connsiteY18" fmla="*/ 592347 h 2938732"/>
                <a:gd name="connsiteX19" fmla="*/ 538468 w 2102894"/>
                <a:gd name="connsiteY19" fmla="*/ 540589 h 2938732"/>
                <a:gd name="connsiteX20" fmla="*/ 572973 w 2102894"/>
                <a:gd name="connsiteY20" fmla="*/ 529087 h 2938732"/>
                <a:gd name="connsiteX21" fmla="*/ 624732 w 2102894"/>
                <a:gd name="connsiteY21" fmla="*/ 523336 h 2938732"/>
                <a:gd name="connsiteX22" fmla="*/ 687992 w 2102894"/>
                <a:gd name="connsiteY22" fmla="*/ 529087 h 2938732"/>
                <a:gd name="connsiteX23" fmla="*/ 739751 w 2102894"/>
                <a:gd name="connsiteY23" fmla="*/ 546340 h 2938732"/>
                <a:gd name="connsiteX24" fmla="*/ 762755 w 2102894"/>
                <a:gd name="connsiteY24" fmla="*/ 575094 h 2938732"/>
                <a:gd name="connsiteX25" fmla="*/ 780007 w 2102894"/>
                <a:gd name="connsiteY25" fmla="*/ 603849 h 2938732"/>
                <a:gd name="connsiteX26" fmla="*/ 820264 w 2102894"/>
                <a:gd name="connsiteY26" fmla="*/ 644106 h 2938732"/>
                <a:gd name="connsiteX27" fmla="*/ 860521 w 2102894"/>
                <a:gd name="connsiteY27" fmla="*/ 644106 h 2938732"/>
                <a:gd name="connsiteX28" fmla="*/ 854770 w 2102894"/>
                <a:gd name="connsiteY28" fmla="*/ 718868 h 2938732"/>
                <a:gd name="connsiteX29" fmla="*/ 843268 w 2102894"/>
                <a:gd name="connsiteY29" fmla="*/ 759125 h 2938732"/>
                <a:gd name="connsiteX30" fmla="*/ 854770 w 2102894"/>
                <a:gd name="connsiteY30" fmla="*/ 805132 h 2938732"/>
                <a:gd name="connsiteX31" fmla="*/ 889275 w 2102894"/>
                <a:gd name="connsiteY31" fmla="*/ 833887 h 2938732"/>
                <a:gd name="connsiteX32" fmla="*/ 895026 w 2102894"/>
                <a:gd name="connsiteY32" fmla="*/ 891396 h 2938732"/>
                <a:gd name="connsiteX33" fmla="*/ 877773 w 2102894"/>
                <a:gd name="connsiteY33" fmla="*/ 925902 h 2938732"/>
                <a:gd name="connsiteX34" fmla="*/ 837517 w 2102894"/>
                <a:gd name="connsiteY34" fmla="*/ 966159 h 2938732"/>
                <a:gd name="connsiteX35" fmla="*/ 843268 w 2102894"/>
                <a:gd name="connsiteY35" fmla="*/ 1006415 h 2938732"/>
                <a:gd name="connsiteX36" fmla="*/ 872022 w 2102894"/>
                <a:gd name="connsiteY36" fmla="*/ 1052423 h 2938732"/>
                <a:gd name="connsiteX37" fmla="*/ 906528 w 2102894"/>
                <a:gd name="connsiteY37" fmla="*/ 1098430 h 2938732"/>
                <a:gd name="connsiteX38" fmla="*/ 923781 w 2102894"/>
                <a:gd name="connsiteY38" fmla="*/ 1127185 h 2938732"/>
                <a:gd name="connsiteX39" fmla="*/ 923781 w 2102894"/>
                <a:gd name="connsiteY39" fmla="*/ 1167442 h 2938732"/>
                <a:gd name="connsiteX40" fmla="*/ 958287 w 2102894"/>
                <a:gd name="connsiteY40" fmla="*/ 1219200 h 2938732"/>
                <a:gd name="connsiteX41" fmla="*/ 981290 w 2102894"/>
                <a:gd name="connsiteY41" fmla="*/ 1265208 h 2938732"/>
                <a:gd name="connsiteX42" fmla="*/ 1027298 w 2102894"/>
                <a:gd name="connsiteY42" fmla="*/ 1322717 h 2938732"/>
                <a:gd name="connsiteX43" fmla="*/ 1119313 w 2102894"/>
                <a:gd name="connsiteY43" fmla="*/ 1385977 h 2938732"/>
                <a:gd name="connsiteX44" fmla="*/ 1067555 w 2102894"/>
                <a:gd name="connsiteY44" fmla="*/ 1472242 h 2938732"/>
                <a:gd name="connsiteX45" fmla="*/ 1176822 w 2102894"/>
                <a:gd name="connsiteY45" fmla="*/ 1483743 h 2938732"/>
                <a:gd name="connsiteX46" fmla="*/ 1274588 w 2102894"/>
                <a:gd name="connsiteY46" fmla="*/ 1518249 h 2938732"/>
                <a:gd name="connsiteX47" fmla="*/ 1286090 w 2102894"/>
                <a:gd name="connsiteY47" fmla="*/ 1524000 h 2938732"/>
                <a:gd name="connsiteX48" fmla="*/ 1268838 w 2102894"/>
                <a:gd name="connsiteY48" fmla="*/ 1564257 h 2938732"/>
                <a:gd name="connsiteX49" fmla="*/ 1337849 w 2102894"/>
                <a:gd name="connsiteY49" fmla="*/ 1616015 h 2938732"/>
                <a:gd name="connsiteX50" fmla="*/ 1349351 w 2102894"/>
                <a:gd name="connsiteY50" fmla="*/ 1650521 h 2938732"/>
                <a:gd name="connsiteX51" fmla="*/ 1337849 w 2102894"/>
                <a:gd name="connsiteY51" fmla="*/ 1690777 h 2938732"/>
                <a:gd name="connsiteX52" fmla="*/ 1268838 w 2102894"/>
                <a:gd name="connsiteY52" fmla="*/ 1725283 h 2938732"/>
                <a:gd name="connsiteX53" fmla="*/ 1240083 w 2102894"/>
                <a:gd name="connsiteY53" fmla="*/ 1782793 h 2938732"/>
                <a:gd name="connsiteX54" fmla="*/ 1199826 w 2102894"/>
                <a:gd name="connsiteY54" fmla="*/ 1805796 h 2938732"/>
                <a:gd name="connsiteX55" fmla="*/ 1107811 w 2102894"/>
                <a:gd name="connsiteY55" fmla="*/ 1777042 h 2938732"/>
                <a:gd name="connsiteX56" fmla="*/ 1038800 w 2102894"/>
                <a:gd name="connsiteY56" fmla="*/ 1754038 h 2938732"/>
                <a:gd name="connsiteX57" fmla="*/ 1015796 w 2102894"/>
                <a:gd name="connsiteY57" fmla="*/ 1754038 h 2938732"/>
                <a:gd name="connsiteX58" fmla="*/ 1004294 w 2102894"/>
                <a:gd name="connsiteY58" fmla="*/ 1765540 h 2938732"/>
                <a:gd name="connsiteX59" fmla="*/ 964038 w 2102894"/>
                <a:gd name="connsiteY59" fmla="*/ 1805796 h 2938732"/>
                <a:gd name="connsiteX60" fmla="*/ 975539 w 2102894"/>
                <a:gd name="connsiteY60" fmla="*/ 1834551 h 2938732"/>
                <a:gd name="connsiteX61" fmla="*/ 1027298 w 2102894"/>
                <a:gd name="connsiteY61" fmla="*/ 1932317 h 2938732"/>
                <a:gd name="connsiteX62" fmla="*/ 1044551 w 2102894"/>
                <a:gd name="connsiteY62" fmla="*/ 1949570 h 2938732"/>
                <a:gd name="connsiteX63" fmla="*/ 1044551 w 2102894"/>
                <a:gd name="connsiteY63" fmla="*/ 2001328 h 2938732"/>
                <a:gd name="connsiteX64" fmla="*/ 1050302 w 2102894"/>
                <a:gd name="connsiteY64" fmla="*/ 2058838 h 2938732"/>
                <a:gd name="connsiteX65" fmla="*/ 1067555 w 2102894"/>
                <a:gd name="connsiteY65" fmla="*/ 2093343 h 2938732"/>
                <a:gd name="connsiteX66" fmla="*/ 1056053 w 2102894"/>
                <a:gd name="connsiteY66" fmla="*/ 2156604 h 2938732"/>
                <a:gd name="connsiteX67" fmla="*/ 1067555 w 2102894"/>
                <a:gd name="connsiteY67" fmla="*/ 2196860 h 2938732"/>
                <a:gd name="connsiteX68" fmla="*/ 1130815 w 2102894"/>
                <a:gd name="connsiteY68" fmla="*/ 2248619 h 2938732"/>
                <a:gd name="connsiteX69" fmla="*/ 1205577 w 2102894"/>
                <a:gd name="connsiteY69" fmla="*/ 2242868 h 2938732"/>
                <a:gd name="connsiteX70" fmla="*/ 1263087 w 2102894"/>
                <a:gd name="connsiteY70" fmla="*/ 2173857 h 2938732"/>
                <a:gd name="connsiteX71" fmla="*/ 1257336 w 2102894"/>
                <a:gd name="connsiteY71" fmla="*/ 2133600 h 2938732"/>
                <a:gd name="connsiteX72" fmla="*/ 1314845 w 2102894"/>
                <a:gd name="connsiteY72" fmla="*/ 2139351 h 2938732"/>
                <a:gd name="connsiteX73" fmla="*/ 1406860 w 2102894"/>
                <a:gd name="connsiteY73" fmla="*/ 2179608 h 2938732"/>
                <a:gd name="connsiteX74" fmla="*/ 1441366 w 2102894"/>
                <a:gd name="connsiteY74" fmla="*/ 2145102 h 2938732"/>
                <a:gd name="connsiteX75" fmla="*/ 1533381 w 2102894"/>
                <a:gd name="connsiteY75" fmla="*/ 2133600 h 2938732"/>
                <a:gd name="connsiteX76" fmla="*/ 1556385 w 2102894"/>
                <a:gd name="connsiteY76" fmla="*/ 2133600 h 2938732"/>
                <a:gd name="connsiteX77" fmla="*/ 1631147 w 2102894"/>
                <a:gd name="connsiteY77" fmla="*/ 2122098 h 2938732"/>
                <a:gd name="connsiteX78" fmla="*/ 1659902 w 2102894"/>
                <a:gd name="connsiteY78" fmla="*/ 2156604 h 2938732"/>
                <a:gd name="connsiteX79" fmla="*/ 1717411 w 2102894"/>
                <a:gd name="connsiteY79" fmla="*/ 2196860 h 2938732"/>
                <a:gd name="connsiteX80" fmla="*/ 1717411 w 2102894"/>
                <a:gd name="connsiteY80" fmla="*/ 2277374 h 2938732"/>
                <a:gd name="connsiteX81" fmla="*/ 1786422 w 2102894"/>
                <a:gd name="connsiteY81" fmla="*/ 2329132 h 2938732"/>
                <a:gd name="connsiteX82" fmla="*/ 1786422 w 2102894"/>
                <a:gd name="connsiteY82" fmla="*/ 2375140 h 2938732"/>
                <a:gd name="connsiteX83" fmla="*/ 1740415 w 2102894"/>
                <a:gd name="connsiteY83" fmla="*/ 2415396 h 2938732"/>
                <a:gd name="connsiteX84" fmla="*/ 1757668 w 2102894"/>
                <a:gd name="connsiteY84" fmla="*/ 2467155 h 2938732"/>
                <a:gd name="connsiteX85" fmla="*/ 1763419 w 2102894"/>
                <a:gd name="connsiteY85" fmla="*/ 2541917 h 2938732"/>
                <a:gd name="connsiteX86" fmla="*/ 1763419 w 2102894"/>
                <a:gd name="connsiteY86" fmla="*/ 2582174 h 2938732"/>
                <a:gd name="connsiteX87" fmla="*/ 1797924 w 2102894"/>
                <a:gd name="connsiteY87" fmla="*/ 2610928 h 2938732"/>
                <a:gd name="connsiteX88" fmla="*/ 1849683 w 2102894"/>
                <a:gd name="connsiteY88" fmla="*/ 2616679 h 2938732"/>
                <a:gd name="connsiteX89" fmla="*/ 1930196 w 2102894"/>
                <a:gd name="connsiteY89" fmla="*/ 2633932 h 2938732"/>
                <a:gd name="connsiteX90" fmla="*/ 1970453 w 2102894"/>
                <a:gd name="connsiteY90" fmla="*/ 2628181 h 2938732"/>
                <a:gd name="connsiteX91" fmla="*/ 2022211 w 2102894"/>
                <a:gd name="connsiteY91" fmla="*/ 2662687 h 2938732"/>
                <a:gd name="connsiteX92" fmla="*/ 2045215 w 2102894"/>
                <a:gd name="connsiteY92" fmla="*/ 2697193 h 2938732"/>
                <a:gd name="connsiteX93" fmla="*/ 2050966 w 2102894"/>
                <a:gd name="connsiteY93" fmla="*/ 2748951 h 2938732"/>
                <a:gd name="connsiteX94" fmla="*/ 2102724 w 2102894"/>
                <a:gd name="connsiteY94" fmla="*/ 2829464 h 2938732"/>
                <a:gd name="connsiteX95" fmla="*/ 2068219 w 2102894"/>
                <a:gd name="connsiteY95" fmla="*/ 2869721 h 2938732"/>
                <a:gd name="connsiteX96" fmla="*/ 2085472 w 2102894"/>
                <a:gd name="connsiteY96" fmla="*/ 2921479 h 2938732"/>
                <a:gd name="connsiteX97" fmla="*/ 2102724 w 2102894"/>
                <a:gd name="connsiteY97" fmla="*/ 2938732 h 2938732"/>
                <a:gd name="connsiteX0" fmla="*/ 0 w 2099264"/>
                <a:gd name="connsiteY0" fmla="*/ 0 h 2892724"/>
                <a:gd name="connsiteX1" fmla="*/ 51758 w 2099264"/>
                <a:gd name="connsiteY1" fmla="*/ 34505 h 2892724"/>
                <a:gd name="connsiteX2" fmla="*/ 74762 w 2099264"/>
                <a:gd name="connsiteY2" fmla="*/ 74762 h 2892724"/>
                <a:gd name="connsiteX3" fmla="*/ 92015 w 2099264"/>
                <a:gd name="connsiteY3" fmla="*/ 115019 h 2892724"/>
                <a:gd name="connsiteX4" fmla="*/ 132272 w 2099264"/>
                <a:gd name="connsiteY4" fmla="*/ 161026 h 2892724"/>
                <a:gd name="connsiteX5" fmla="*/ 126521 w 2099264"/>
                <a:gd name="connsiteY5" fmla="*/ 235788 h 2892724"/>
                <a:gd name="connsiteX6" fmla="*/ 126521 w 2099264"/>
                <a:gd name="connsiteY6" fmla="*/ 258792 h 2892724"/>
                <a:gd name="connsiteX7" fmla="*/ 132272 w 2099264"/>
                <a:gd name="connsiteY7" fmla="*/ 322052 h 2892724"/>
                <a:gd name="connsiteX8" fmla="*/ 166777 w 2099264"/>
                <a:gd name="connsiteY8" fmla="*/ 368060 h 2892724"/>
                <a:gd name="connsiteX9" fmla="*/ 212785 w 2099264"/>
                <a:gd name="connsiteY9" fmla="*/ 373811 h 2892724"/>
                <a:gd name="connsiteX10" fmla="*/ 247291 w 2099264"/>
                <a:gd name="connsiteY10" fmla="*/ 368060 h 2892724"/>
                <a:gd name="connsiteX11" fmla="*/ 281796 w 2099264"/>
                <a:gd name="connsiteY11" fmla="*/ 419819 h 2892724"/>
                <a:gd name="connsiteX12" fmla="*/ 322053 w 2099264"/>
                <a:gd name="connsiteY12" fmla="*/ 414068 h 2892724"/>
                <a:gd name="connsiteX13" fmla="*/ 385313 w 2099264"/>
                <a:gd name="connsiteY13" fmla="*/ 408317 h 2892724"/>
                <a:gd name="connsiteX14" fmla="*/ 465826 w 2099264"/>
                <a:gd name="connsiteY14" fmla="*/ 431320 h 2892724"/>
                <a:gd name="connsiteX15" fmla="*/ 448574 w 2099264"/>
                <a:gd name="connsiteY15" fmla="*/ 477328 h 2892724"/>
                <a:gd name="connsiteX16" fmla="*/ 448574 w 2099264"/>
                <a:gd name="connsiteY16" fmla="*/ 500332 h 2892724"/>
                <a:gd name="connsiteX17" fmla="*/ 477328 w 2099264"/>
                <a:gd name="connsiteY17" fmla="*/ 546339 h 2892724"/>
                <a:gd name="connsiteX18" fmla="*/ 534838 w 2099264"/>
                <a:gd name="connsiteY18" fmla="*/ 494581 h 2892724"/>
                <a:gd name="connsiteX19" fmla="*/ 569343 w 2099264"/>
                <a:gd name="connsiteY19" fmla="*/ 483079 h 2892724"/>
                <a:gd name="connsiteX20" fmla="*/ 621102 w 2099264"/>
                <a:gd name="connsiteY20" fmla="*/ 477328 h 2892724"/>
                <a:gd name="connsiteX21" fmla="*/ 684362 w 2099264"/>
                <a:gd name="connsiteY21" fmla="*/ 483079 h 2892724"/>
                <a:gd name="connsiteX22" fmla="*/ 736121 w 2099264"/>
                <a:gd name="connsiteY22" fmla="*/ 500332 h 2892724"/>
                <a:gd name="connsiteX23" fmla="*/ 759125 w 2099264"/>
                <a:gd name="connsiteY23" fmla="*/ 529086 h 2892724"/>
                <a:gd name="connsiteX24" fmla="*/ 776377 w 2099264"/>
                <a:gd name="connsiteY24" fmla="*/ 557841 h 2892724"/>
                <a:gd name="connsiteX25" fmla="*/ 816634 w 2099264"/>
                <a:gd name="connsiteY25" fmla="*/ 598098 h 2892724"/>
                <a:gd name="connsiteX26" fmla="*/ 856891 w 2099264"/>
                <a:gd name="connsiteY26" fmla="*/ 598098 h 2892724"/>
                <a:gd name="connsiteX27" fmla="*/ 851140 w 2099264"/>
                <a:gd name="connsiteY27" fmla="*/ 672860 h 2892724"/>
                <a:gd name="connsiteX28" fmla="*/ 839638 w 2099264"/>
                <a:gd name="connsiteY28" fmla="*/ 713117 h 2892724"/>
                <a:gd name="connsiteX29" fmla="*/ 851140 w 2099264"/>
                <a:gd name="connsiteY29" fmla="*/ 759124 h 2892724"/>
                <a:gd name="connsiteX30" fmla="*/ 885645 w 2099264"/>
                <a:gd name="connsiteY30" fmla="*/ 787879 h 2892724"/>
                <a:gd name="connsiteX31" fmla="*/ 891396 w 2099264"/>
                <a:gd name="connsiteY31" fmla="*/ 845388 h 2892724"/>
                <a:gd name="connsiteX32" fmla="*/ 874143 w 2099264"/>
                <a:gd name="connsiteY32" fmla="*/ 879894 h 2892724"/>
                <a:gd name="connsiteX33" fmla="*/ 833887 w 2099264"/>
                <a:gd name="connsiteY33" fmla="*/ 920151 h 2892724"/>
                <a:gd name="connsiteX34" fmla="*/ 839638 w 2099264"/>
                <a:gd name="connsiteY34" fmla="*/ 960407 h 2892724"/>
                <a:gd name="connsiteX35" fmla="*/ 868392 w 2099264"/>
                <a:gd name="connsiteY35" fmla="*/ 1006415 h 2892724"/>
                <a:gd name="connsiteX36" fmla="*/ 902898 w 2099264"/>
                <a:gd name="connsiteY36" fmla="*/ 1052422 h 2892724"/>
                <a:gd name="connsiteX37" fmla="*/ 920151 w 2099264"/>
                <a:gd name="connsiteY37" fmla="*/ 1081177 h 2892724"/>
                <a:gd name="connsiteX38" fmla="*/ 920151 w 2099264"/>
                <a:gd name="connsiteY38" fmla="*/ 1121434 h 2892724"/>
                <a:gd name="connsiteX39" fmla="*/ 954657 w 2099264"/>
                <a:gd name="connsiteY39" fmla="*/ 1173192 h 2892724"/>
                <a:gd name="connsiteX40" fmla="*/ 977660 w 2099264"/>
                <a:gd name="connsiteY40" fmla="*/ 1219200 h 2892724"/>
                <a:gd name="connsiteX41" fmla="*/ 1023668 w 2099264"/>
                <a:gd name="connsiteY41" fmla="*/ 1276709 h 2892724"/>
                <a:gd name="connsiteX42" fmla="*/ 1115683 w 2099264"/>
                <a:gd name="connsiteY42" fmla="*/ 1339969 h 2892724"/>
                <a:gd name="connsiteX43" fmla="*/ 1063925 w 2099264"/>
                <a:gd name="connsiteY43" fmla="*/ 1426234 h 2892724"/>
                <a:gd name="connsiteX44" fmla="*/ 1173192 w 2099264"/>
                <a:gd name="connsiteY44" fmla="*/ 1437735 h 2892724"/>
                <a:gd name="connsiteX45" fmla="*/ 1270958 w 2099264"/>
                <a:gd name="connsiteY45" fmla="*/ 1472241 h 2892724"/>
                <a:gd name="connsiteX46" fmla="*/ 1282460 w 2099264"/>
                <a:gd name="connsiteY46" fmla="*/ 1477992 h 2892724"/>
                <a:gd name="connsiteX47" fmla="*/ 1265208 w 2099264"/>
                <a:gd name="connsiteY47" fmla="*/ 1518249 h 2892724"/>
                <a:gd name="connsiteX48" fmla="*/ 1334219 w 2099264"/>
                <a:gd name="connsiteY48" fmla="*/ 1570007 h 2892724"/>
                <a:gd name="connsiteX49" fmla="*/ 1345721 w 2099264"/>
                <a:gd name="connsiteY49" fmla="*/ 1604513 h 2892724"/>
                <a:gd name="connsiteX50" fmla="*/ 1334219 w 2099264"/>
                <a:gd name="connsiteY50" fmla="*/ 1644769 h 2892724"/>
                <a:gd name="connsiteX51" fmla="*/ 1265208 w 2099264"/>
                <a:gd name="connsiteY51" fmla="*/ 1679275 h 2892724"/>
                <a:gd name="connsiteX52" fmla="*/ 1236453 w 2099264"/>
                <a:gd name="connsiteY52" fmla="*/ 1736785 h 2892724"/>
                <a:gd name="connsiteX53" fmla="*/ 1196196 w 2099264"/>
                <a:gd name="connsiteY53" fmla="*/ 1759788 h 2892724"/>
                <a:gd name="connsiteX54" fmla="*/ 1104181 w 2099264"/>
                <a:gd name="connsiteY54" fmla="*/ 1731034 h 2892724"/>
                <a:gd name="connsiteX55" fmla="*/ 1035170 w 2099264"/>
                <a:gd name="connsiteY55" fmla="*/ 1708030 h 2892724"/>
                <a:gd name="connsiteX56" fmla="*/ 1012166 w 2099264"/>
                <a:gd name="connsiteY56" fmla="*/ 1708030 h 2892724"/>
                <a:gd name="connsiteX57" fmla="*/ 1000664 w 2099264"/>
                <a:gd name="connsiteY57" fmla="*/ 1719532 h 2892724"/>
                <a:gd name="connsiteX58" fmla="*/ 960408 w 2099264"/>
                <a:gd name="connsiteY58" fmla="*/ 1759788 h 2892724"/>
                <a:gd name="connsiteX59" fmla="*/ 971909 w 2099264"/>
                <a:gd name="connsiteY59" fmla="*/ 1788543 h 2892724"/>
                <a:gd name="connsiteX60" fmla="*/ 1023668 w 2099264"/>
                <a:gd name="connsiteY60" fmla="*/ 1886309 h 2892724"/>
                <a:gd name="connsiteX61" fmla="*/ 1040921 w 2099264"/>
                <a:gd name="connsiteY61" fmla="*/ 1903562 h 2892724"/>
                <a:gd name="connsiteX62" fmla="*/ 1040921 w 2099264"/>
                <a:gd name="connsiteY62" fmla="*/ 1955320 h 2892724"/>
                <a:gd name="connsiteX63" fmla="*/ 1046672 w 2099264"/>
                <a:gd name="connsiteY63" fmla="*/ 2012830 h 2892724"/>
                <a:gd name="connsiteX64" fmla="*/ 1063925 w 2099264"/>
                <a:gd name="connsiteY64" fmla="*/ 2047335 h 2892724"/>
                <a:gd name="connsiteX65" fmla="*/ 1052423 w 2099264"/>
                <a:gd name="connsiteY65" fmla="*/ 2110596 h 2892724"/>
                <a:gd name="connsiteX66" fmla="*/ 1063925 w 2099264"/>
                <a:gd name="connsiteY66" fmla="*/ 2150852 h 2892724"/>
                <a:gd name="connsiteX67" fmla="*/ 1127185 w 2099264"/>
                <a:gd name="connsiteY67" fmla="*/ 2202611 h 2892724"/>
                <a:gd name="connsiteX68" fmla="*/ 1201947 w 2099264"/>
                <a:gd name="connsiteY68" fmla="*/ 2196860 h 2892724"/>
                <a:gd name="connsiteX69" fmla="*/ 1259457 w 2099264"/>
                <a:gd name="connsiteY69" fmla="*/ 2127849 h 2892724"/>
                <a:gd name="connsiteX70" fmla="*/ 1253706 w 2099264"/>
                <a:gd name="connsiteY70" fmla="*/ 2087592 h 2892724"/>
                <a:gd name="connsiteX71" fmla="*/ 1311215 w 2099264"/>
                <a:gd name="connsiteY71" fmla="*/ 2093343 h 2892724"/>
                <a:gd name="connsiteX72" fmla="*/ 1403230 w 2099264"/>
                <a:gd name="connsiteY72" fmla="*/ 2133600 h 2892724"/>
                <a:gd name="connsiteX73" fmla="*/ 1437736 w 2099264"/>
                <a:gd name="connsiteY73" fmla="*/ 2099094 h 2892724"/>
                <a:gd name="connsiteX74" fmla="*/ 1529751 w 2099264"/>
                <a:gd name="connsiteY74" fmla="*/ 2087592 h 2892724"/>
                <a:gd name="connsiteX75" fmla="*/ 1552755 w 2099264"/>
                <a:gd name="connsiteY75" fmla="*/ 2087592 h 2892724"/>
                <a:gd name="connsiteX76" fmla="*/ 1627517 w 2099264"/>
                <a:gd name="connsiteY76" fmla="*/ 2076090 h 2892724"/>
                <a:gd name="connsiteX77" fmla="*/ 1656272 w 2099264"/>
                <a:gd name="connsiteY77" fmla="*/ 2110596 h 2892724"/>
                <a:gd name="connsiteX78" fmla="*/ 1713781 w 2099264"/>
                <a:gd name="connsiteY78" fmla="*/ 2150852 h 2892724"/>
                <a:gd name="connsiteX79" fmla="*/ 1713781 w 2099264"/>
                <a:gd name="connsiteY79" fmla="*/ 2231366 h 2892724"/>
                <a:gd name="connsiteX80" fmla="*/ 1782792 w 2099264"/>
                <a:gd name="connsiteY80" fmla="*/ 2283124 h 2892724"/>
                <a:gd name="connsiteX81" fmla="*/ 1782792 w 2099264"/>
                <a:gd name="connsiteY81" fmla="*/ 2329132 h 2892724"/>
                <a:gd name="connsiteX82" fmla="*/ 1736785 w 2099264"/>
                <a:gd name="connsiteY82" fmla="*/ 2369388 h 2892724"/>
                <a:gd name="connsiteX83" fmla="*/ 1754038 w 2099264"/>
                <a:gd name="connsiteY83" fmla="*/ 2421147 h 2892724"/>
                <a:gd name="connsiteX84" fmla="*/ 1759789 w 2099264"/>
                <a:gd name="connsiteY84" fmla="*/ 2495909 h 2892724"/>
                <a:gd name="connsiteX85" fmla="*/ 1759789 w 2099264"/>
                <a:gd name="connsiteY85" fmla="*/ 2536166 h 2892724"/>
                <a:gd name="connsiteX86" fmla="*/ 1794294 w 2099264"/>
                <a:gd name="connsiteY86" fmla="*/ 2564920 h 2892724"/>
                <a:gd name="connsiteX87" fmla="*/ 1846053 w 2099264"/>
                <a:gd name="connsiteY87" fmla="*/ 2570671 h 2892724"/>
                <a:gd name="connsiteX88" fmla="*/ 1926566 w 2099264"/>
                <a:gd name="connsiteY88" fmla="*/ 2587924 h 2892724"/>
                <a:gd name="connsiteX89" fmla="*/ 1966823 w 2099264"/>
                <a:gd name="connsiteY89" fmla="*/ 2582173 h 2892724"/>
                <a:gd name="connsiteX90" fmla="*/ 2018581 w 2099264"/>
                <a:gd name="connsiteY90" fmla="*/ 2616679 h 2892724"/>
                <a:gd name="connsiteX91" fmla="*/ 2041585 w 2099264"/>
                <a:gd name="connsiteY91" fmla="*/ 2651185 h 2892724"/>
                <a:gd name="connsiteX92" fmla="*/ 2047336 w 2099264"/>
                <a:gd name="connsiteY92" fmla="*/ 2702943 h 2892724"/>
                <a:gd name="connsiteX93" fmla="*/ 2099094 w 2099264"/>
                <a:gd name="connsiteY93" fmla="*/ 2783456 h 2892724"/>
                <a:gd name="connsiteX94" fmla="*/ 2064589 w 2099264"/>
                <a:gd name="connsiteY94" fmla="*/ 2823713 h 2892724"/>
                <a:gd name="connsiteX95" fmla="*/ 2081842 w 2099264"/>
                <a:gd name="connsiteY95" fmla="*/ 2875471 h 2892724"/>
                <a:gd name="connsiteX96" fmla="*/ 2099094 w 2099264"/>
                <a:gd name="connsiteY96" fmla="*/ 2892724 h 2892724"/>
                <a:gd name="connsiteX0" fmla="*/ 0 w 2047506"/>
                <a:gd name="connsiteY0" fmla="*/ 0 h 2858219"/>
                <a:gd name="connsiteX1" fmla="*/ 23004 w 2047506"/>
                <a:gd name="connsiteY1" fmla="*/ 40257 h 2858219"/>
                <a:gd name="connsiteX2" fmla="*/ 40257 w 2047506"/>
                <a:gd name="connsiteY2" fmla="*/ 80514 h 2858219"/>
                <a:gd name="connsiteX3" fmla="*/ 80514 w 2047506"/>
                <a:gd name="connsiteY3" fmla="*/ 126521 h 2858219"/>
                <a:gd name="connsiteX4" fmla="*/ 74763 w 2047506"/>
                <a:gd name="connsiteY4" fmla="*/ 201283 h 2858219"/>
                <a:gd name="connsiteX5" fmla="*/ 74763 w 2047506"/>
                <a:gd name="connsiteY5" fmla="*/ 224287 h 2858219"/>
                <a:gd name="connsiteX6" fmla="*/ 80514 w 2047506"/>
                <a:gd name="connsiteY6" fmla="*/ 287547 h 2858219"/>
                <a:gd name="connsiteX7" fmla="*/ 115019 w 2047506"/>
                <a:gd name="connsiteY7" fmla="*/ 333555 h 2858219"/>
                <a:gd name="connsiteX8" fmla="*/ 161027 w 2047506"/>
                <a:gd name="connsiteY8" fmla="*/ 339306 h 2858219"/>
                <a:gd name="connsiteX9" fmla="*/ 195533 w 2047506"/>
                <a:gd name="connsiteY9" fmla="*/ 333555 h 2858219"/>
                <a:gd name="connsiteX10" fmla="*/ 230038 w 2047506"/>
                <a:gd name="connsiteY10" fmla="*/ 385314 h 2858219"/>
                <a:gd name="connsiteX11" fmla="*/ 270295 w 2047506"/>
                <a:gd name="connsiteY11" fmla="*/ 379563 h 2858219"/>
                <a:gd name="connsiteX12" fmla="*/ 333555 w 2047506"/>
                <a:gd name="connsiteY12" fmla="*/ 373812 h 2858219"/>
                <a:gd name="connsiteX13" fmla="*/ 414068 w 2047506"/>
                <a:gd name="connsiteY13" fmla="*/ 396815 h 2858219"/>
                <a:gd name="connsiteX14" fmla="*/ 396816 w 2047506"/>
                <a:gd name="connsiteY14" fmla="*/ 442823 h 2858219"/>
                <a:gd name="connsiteX15" fmla="*/ 396816 w 2047506"/>
                <a:gd name="connsiteY15" fmla="*/ 465827 h 2858219"/>
                <a:gd name="connsiteX16" fmla="*/ 425570 w 2047506"/>
                <a:gd name="connsiteY16" fmla="*/ 511834 h 2858219"/>
                <a:gd name="connsiteX17" fmla="*/ 483080 w 2047506"/>
                <a:gd name="connsiteY17" fmla="*/ 460076 h 2858219"/>
                <a:gd name="connsiteX18" fmla="*/ 517585 w 2047506"/>
                <a:gd name="connsiteY18" fmla="*/ 448574 h 2858219"/>
                <a:gd name="connsiteX19" fmla="*/ 569344 w 2047506"/>
                <a:gd name="connsiteY19" fmla="*/ 442823 h 2858219"/>
                <a:gd name="connsiteX20" fmla="*/ 632604 w 2047506"/>
                <a:gd name="connsiteY20" fmla="*/ 448574 h 2858219"/>
                <a:gd name="connsiteX21" fmla="*/ 684363 w 2047506"/>
                <a:gd name="connsiteY21" fmla="*/ 465827 h 2858219"/>
                <a:gd name="connsiteX22" fmla="*/ 707367 w 2047506"/>
                <a:gd name="connsiteY22" fmla="*/ 494581 h 2858219"/>
                <a:gd name="connsiteX23" fmla="*/ 724619 w 2047506"/>
                <a:gd name="connsiteY23" fmla="*/ 523336 h 2858219"/>
                <a:gd name="connsiteX24" fmla="*/ 764876 w 2047506"/>
                <a:gd name="connsiteY24" fmla="*/ 563593 h 2858219"/>
                <a:gd name="connsiteX25" fmla="*/ 805133 w 2047506"/>
                <a:gd name="connsiteY25" fmla="*/ 563593 h 2858219"/>
                <a:gd name="connsiteX26" fmla="*/ 799382 w 2047506"/>
                <a:gd name="connsiteY26" fmla="*/ 638355 h 2858219"/>
                <a:gd name="connsiteX27" fmla="*/ 787880 w 2047506"/>
                <a:gd name="connsiteY27" fmla="*/ 678612 h 2858219"/>
                <a:gd name="connsiteX28" fmla="*/ 799382 w 2047506"/>
                <a:gd name="connsiteY28" fmla="*/ 724619 h 2858219"/>
                <a:gd name="connsiteX29" fmla="*/ 833887 w 2047506"/>
                <a:gd name="connsiteY29" fmla="*/ 753374 h 2858219"/>
                <a:gd name="connsiteX30" fmla="*/ 839638 w 2047506"/>
                <a:gd name="connsiteY30" fmla="*/ 810883 h 2858219"/>
                <a:gd name="connsiteX31" fmla="*/ 822385 w 2047506"/>
                <a:gd name="connsiteY31" fmla="*/ 845389 h 2858219"/>
                <a:gd name="connsiteX32" fmla="*/ 782129 w 2047506"/>
                <a:gd name="connsiteY32" fmla="*/ 885646 h 2858219"/>
                <a:gd name="connsiteX33" fmla="*/ 787880 w 2047506"/>
                <a:gd name="connsiteY33" fmla="*/ 925902 h 2858219"/>
                <a:gd name="connsiteX34" fmla="*/ 816634 w 2047506"/>
                <a:gd name="connsiteY34" fmla="*/ 971910 h 2858219"/>
                <a:gd name="connsiteX35" fmla="*/ 851140 w 2047506"/>
                <a:gd name="connsiteY35" fmla="*/ 1017917 h 2858219"/>
                <a:gd name="connsiteX36" fmla="*/ 868393 w 2047506"/>
                <a:gd name="connsiteY36" fmla="*/ 1046672 h 2858219"/>
                <a:gd name="connsiteX37" fmla="*/ 868393 w 2047506"/>
                <a:gd name="connsiteY37" fmla="*/ 1086929 h 2858219"/>
                <a:gd name="connsiteX38" fmla="*/ 902899 w 2047506"/>
                <a:gd name="connsiteY38" fmla="*/ 1138687 h 2858219"/>
                <a:gd name="connsiteX39" fmla="*/ 925902 w 2047506"/>
                <a:gd name="connsiteY39" fmla="*/ 1184695 h 2858219"/>
                <a:gd name="connsiteX40" fmla="*/ 971910 w 2047506"/>
                <a:gd name="connsiteY40" fmla="*/ 1242204 h 2858219"/>
                <a:gd name="connsiteX41" fmla="*/ 1063925 w 2047506"/>
                <a:gd name="connsiteY41" fmla="*/ 1305464 h 2858219"/>
                <a:gd name="connsiteX42" fmla="*/ 1012167 w 2047506"/>
                <a:gd name="connsiteY42" fmla="*/ 1391729 h 2858219"/>
                <a:gd name="connsiteX43" fmla="*/ 1121434 w 2047506"/>
                <a:gd name="connsiteY43" fmla="*/ 1403230 h 2858219"/>
                <a:gd name="connsiteX44" fmla="*/ 1219200 w 2047506"/>
                <a:gd name="connsiteY44" fmla="*/ 1437736 h 2858219"/>
                <a:gd name="connsiteX45" fmla="*/ 1230702 w 2047506"/>
                <a:gd name="connsiteY45" fmla="*/ 1443487 h 2858219"/>
                <a:gd name="connsiteX46" fmla="*/ 1213450 w 2047506"/>
                <a:gd name="connsiteY46" fmla="*/ 1483744 h 2858219"/>
                <a:gd name="connsiteX47" fmla="*/ 1282461 w 2047506"/>
                <a:gd name="connsiteY47" fmla="*/ 1535502 h 2858219"/>
                <a:gd name="connsiteX48" fmla="*/ 1293963 w 2047506"/>
                <a:gd name="connsiteY48" fmla="*/ 1570008 h 2858219"/>
                <a:gd name="connsiteX49" fmla="*/ 1282461 w 2047506"/>
                <a:gd name="connsiteY49" fmla="*/ 1610264 h 2858219"/>
                <a:gd name="connsiteX50" fmla="*/ 1213450 w 2047506"/>
                <a:gd name="connsiteY50" fmla="*/ 1644770 h 2858219"/>
                <a:gd name="connsiteX51" fmla="*/ 1184695 w 2047506"/>
                <a:gd name="connsiteY51" fmla="*/ 1702280 h 2858219"/>
                <a:gd name="connsiteX52" fmla="*/ 1144438 w 2047506"/>
                <a:gd name="connsiteY52" fmla="*/ 1725283 h 2858219"/>
                <a:gd name="connsiteX53" fmla="*/ 1052423 w 2047506"/>
                <a:gd name="connsiteY53" fmla="*/ 1696529 h 2858219"/>
                <a:gd name="connsiteX54" fmla="*/ 983412 w 2047506"/>
                <a:gd name="connsiteY54" fmla="*/ 1673525 h 2858219"/>
                <a:gd name="connsiteX55" fmla="*/ 960408 w 2047506"/>
                <a:gd name="connsiteY55" fmla="*/ 1673525 h 2858219"/>
                <a:gd name="connsiteX56" fmla="*/ 948906 w 2047506"/>
                <a:gd name="connsiteY56" fmla="*/ 1685027 h 2858219"/>
                <a:gd name="connsiteX57" fmla="*/ 908650 w 2047506"/>
                <a:gd name="connsiteY57" fmla="*/ 1725283 h 2858219"/>
                <a:gd name="connsiteX58" fmla="*/ 920151 w 2047506"/>
                <a:gd name="connsiteY58" fmla="*/ 1754038 h 2858219"/>
                <a:gd name="connsiteX59" fmla="*/ 971910 w 2047506"/>
                <a:gd name="connsiteY59" fmla="*/ 1851804 h 2858219"/>
                <a:gd name="connsiteX60" fmla="*/ 989163 w 2047506"/>
                <a:gd name="connsiteY60" fmla="*/ 1869057 h 2858219"/>
                <a:gd name="connsiteX61" fmla="*/ 989163 w 2047506"/>
                <a:gd name="connsiteY61" fmla="*/ 1920815 h 2858219"/>
                <a:gd name="connsiteX62" fmla="*/ 994914 w 2047506"/>
                <a:gd name="connsiteY62" fmla="*/ 1978325 h 2858219"/>
                <a:gd name="connsiteX63" fmla="*/ 1012167 w 2047506"/>
                <a:gd name="connsiteY63" fmla="*/ 2012830 h 2858219"/>
                <a:gd name="connsiteX64" fmla="*/ 1000665 w 2047506"/>
                <a:gd name="connsiteY64" fmla="*/ 2076091 h 2858219"/>
                <a:gd name="connsiteX65" fmla="*/ 1012167 w 2047506"/>
                <a:gd name="connsiteY65" fmla="*/ 2116347 h 2858219"/>
                <a:gd name="connsiteX66" fmla="*/ 1075427 w 2047506"/>
                <a:gd name="connsiteY66" fmla="*/ 2168106 h 2858219"/>
                <a:gd name="connsiteX67" fmla="*/ 1150189 w 2047506"/>
                <a:gd name="connsiteY67" fmla="*/ 2162355 h 2858219"/>
                <a:gd name="connsiteX68" fmla="*/ 1207699 w 2047506"/>
                <a:gd name="connsiteY68" fmla="*/ 2093344 h 2858219"/>
                <a:gd name="connsiteX69" fmla="*/ 1201948 w 2047506"/>
                <a:gd name="connsiteY69" fmla="*/ 2053087 h 2858219"/>
                <a:gd name="connsiteX70" fmla="*/ 1259457 w 2047506"/>
                <a:gd name="connsiteY70" fmla="*/ 2058838 h 2858219"/>
                <a:gd name="connsiteX71" fmla="*/ 1351472 w 2047506"/>
                <a:gd name="connsiteY71" fmla="*/ 2099095 h 2858219"/>
                <a:gd name="connsiteX72" fmla="*/ 1385978 w 2047506"/>
                <a:gd name="connsiteY72" fmla="*/ 2064589 h 2858219"/>
                <a:gd name="connsiteX73" fmla="*/ 1477993 w 2047506"/>
                <a:gd name="connsiteY73" fmla="*/ 2053087 h 2858219"/>
                <a:gd name="connsiteX74" fmla="*/ 1500997 w 2047506"/>
                <a:gd name="connsiteY74" fmla="*/ 2053087 h 2858219"/>
                <a:gd name="connsiteX75" fmla="*/ 1575759 w 2047506"/>
                <a:gd name="connsiteY75" fmla="*/ 2041585 h 2858219"/>
                <a:gd name="connsiteX76" fmla="*/ 1604514 w 2047506"/>
                <a:gd name="connsiteY76" fmla="*/ 2076091 h 2858219"/>
                <a:gd name="connsiteX77" fmla="*/ 1662023 w 2047506"/>
                <a:gd name="connsiteY77" fmla="*/ 2116347 h 2858219"/>
                <a:gd name="connsiteX78" fmla="*/ 1662023 w 2047506"/>
                <a:gd name="connsiteY78" fmla="*/ 2196861 h 2858219"/>
                <a:gd name="connsiteX79" fmla="*/ 1731034 w 2047506"/>
                <a:gd name="connsiteY79" fmla="*/ 2248619 h 2858219"/>
                <a:gd name="connsiteX80" fmla="*/ 1731034 w 2047506"/>
                <a:gd name="connsiteY80" fmla="*/ 2294627 h 2858219"/>
                <a:gd name="connsiteX81" fmla="*/ 1685027 w 2047506"/>
                <a:gd name="connsiteY81" fmla="*/ 2334883 h 2858219"/>
                <a:gd name="connsiteX82" fmla="*/ 1702280 w 2047506"/>
                <a:gd name="connsiteY82" fmla="*/ 2386642 h 2858219"/>
                <a:gd name="connsiteX83" fmla="*/ 1708031 w 2047506"/>
                <a:gd name="connsiteY83" fmla="*/ 2461404 h 2858219"/>
                <a:gd name="connsiteX84" fmla="*/ 1708031 w 2047506"/>
                <a:gd name="connsiteY84" fmla="*/ 2501661 h 2858219"/>
                <a:gd name="connsiteX85" fmla="*/ 1742536 w 2047506"/>
                <a:gd name="connsiteY85" fmla="*/ 2530415 h 2858219"/>
                <a:gd name="connsiteX86" fmla="*/ 1794295 w 2047506"/>
                <a:gd name="connsiteY86" fmla="*/ 2536166 h 2858219"/>
                <a:gd name="connsiteX87" fmla="*/ 1874808 w 2047506"/>
                <a:gd name="connsiteY87" fmla="*/ 2553419 h 2858219"/>
                <a:gd name="connsiteX88" fmla="*/ 1915065 w 2047506"/>
                <a:gd name="connsiteY88" fmla="*/ 2547668 h 2858219"/>
                <a:gd name="connsiteX89" fmla="*/ 1966823 w 2047506"/>
                <a:gd name="connsiteY89" fmla="*/ 2582174 h 2858219"/>
                <a:gd name="connsiteX90" fmla="*/ 1989827 w 2047506"/>
                <a:gd name="connsiteY90" fmla="*/ 2616680 h 2858219"/>
                <a:gd name="connsiteX91" fmla="*/ 1995578 w 2047506"/>
                <a:gd name="connsiteY91" fmla="*/ 2668438 h 2858219"/>
                <a:gd name="connsiteX92" fmla="*/ 2047336 w 2047506"/>
                <a:gd name="connsiteY92" fmla="*/ 2748951 h 2858219"/>
                <a:gd name="connsiteX93" fmla="*/ 2012831 w 2047506"/>
                <a:gd name="connsiteY93" fmla="*/ 2789208 h 2858219"/>
                <a:gd name="connsiteX94" fmla="*/ 2030084 w 2047506"/>
                <a:gd name="connsiteY94" fmla="*/ 2840966 h 2858219"/>
                <a:gd name="connsiteX95" fmla="*/ 2047336 w 2047506"/>
                <a:gd name="connsiteY95" fmla="*/ 2858219 h 2858219"/>
                <a:gd name="connsiteX0" fmla="*/ 0 w 2024502"/>
                <a:gd name="connsiteY0" fmla="*/ 0 h 2817962"/>
                <a:gd name="connsiteX1" fmla="*/ 17253 w 2024502"/>
                <a:gd name="connsiteY1" fmla="*/ 40257 h 2817962"/>
                <a:gd name="connsiteX2" fmla="*/ 57510 w 2024502"/>
                <a:gd name="connsiteY2" fmla="*/ 86264 h 2817962"/>
                <a:gd name="connsiteX3" fmla="*/ 51759 w 2024502"/>
                <a:gd name="connsiteY3" fmla="*/ 161026 h 2817962"/>
                <a:gd name="connsiteX4" fmla="*/ 51759 w 2024502"/>
                <a:gd name="connsiteY4" fmla="*/ 184030 h 2817962"/>
                <a:gd name="connsiteX5" fmla="*/ 57510 w 2024502"/>
                <a:gd name="connsiteY5" fmla="*/ 247290 h 2817962"/>
                <a:gd name="connsiteX6" fmla="*/ 92015 w 2024502"/>
                <a:gd name="connsiteY6" fmla="*/ 293298 h 2817962"/>
                <a:gd name="connsiteX7" fmla="*/ 138023 w 2024502"/>
                <a:gd name="connsiteY7" fmla="*/ 299049 h 2817962"/>
                <a:gd name="connsiteX8" fmla="*/ 172529 w 2024502"/>
                <a:gd name="connsiteY8" fmla="*/ 293298 h 2817962"/>
                <a:gd name="connsiteX9" fmla="*/ 207034 w 2024502"/>
                <a:gd name="connsiteY9" fmla="*/ 345057 h 2817962"/>
                <a:gd name="connsiteX10" fmla="*/ 247291 w 2024502"/>
                <a:gd name="connsiteY10" fmla="*/ 339306 h 2817962"/>
                <a:gd name="connsiteX11" fmla="*/ 310551 w 2024502"/>
                <a:gd name="connsiteY11" fmla="*/ 333555 h 2817962"/>
                <a:gd name="connsiteX12" fmla="*/ 391064 w 2024502"/>
                <a:gd name="connsiteY12" fmla="*/ 356558 h 2817962"/>
                <a:gd name="connsiteX13" fmla="*/ 373812 w 2024502"/>
                <a:gd name="connsiteY13" fmla="*/ 402566 h 2817962"/>
                <a:gd name="connsiteX14" fmla="*/ 373812 w 2024502"/>
                <a:gd name="connsiteY14" fmla="*/ 425570 h 2817962"/>
                <a:gd name="connsiteX15" fmla="*/ 402566 w 2024502"/>
                <a:gd name="connsiteY15" fmla="*/ 471577 h 2817962"/>
                <a:gd name="connsiteX16" fmla="*/ 460076 w 2024502"/>
                <a:gd name="connsiteY16" fmla="*/ 419819 h 2817962"/>
                <a:gd name="connsiteX17" fmla="*/ 494581 w 2024502"/>
                <a:gd name="connsiteY17" fmla="*/ 408317 h 2817962"/>
                <a:gd name="connsiteX18" fmla="*/ 546340 w 2024502"/>
                <a:gd name="connsiteY18" fmla="*/ 402566 h 2817962"/>
                <a:gd name="connsiteX19" fmla="*/ 609600 w 2024502"/>
                <a:gd name="connsiteY19" fmla="*/ 408317 h 2817962"/>
                <a:gd name="connsiteX20" fmla="*/ 661359 w 2024502"/>
                <a:gd name="connsiteY20" fmla="*/ 425570 h 2817962"/>
                <a:gd name="connsiteX21" fmla="*/ 684363 w 2024502"/>
                <a:gd name="connsiteY21" fmla="*/ 454324 h 2817962"/>
                <a:gd name="connsiteX22" fmla="*/ 701615 w 2024502"/>
                <a:gd name="connsiteY22" fmla="*/ 483079 h 2817962"/>
                <a:gd name="connsiteX23" fmla="*/ 741872 w 2024502"/>
                <a:gd name="connsiteY23" fmla="*/ 523336 h 2817962"/>
                <a:gd name="connsiteX24" fmla="*/ 782129 w 2024502"/>
                <a:gd name="connsiteY24" fmla="*/ 523336 h 2817962"/>
                <a:gd name="connsiteX25" fmla="*/ 776378 w 2024502"/>
                <a:gd name="connsiteY25" fmla="*/ 598098 h 2817962"/>
                <a:gd name="connsiteX26" fmla="*/ 764876 w 2024502"/>
                <a:gd name="connsiteY26" fmla="*/ 638355 h 2817962"/>
                <a:gd name="connsiteX27" fmla="*/ 776378 w 2024502"/>
                <a:gd name="connsiteY27" fmla="*/ 684362 h 2817962"/>
                <a:gd name="connsiteX28" fmla="*/ 810883 w 2024502"/>
                <a:gd name="connsiteY28" fmla="*/ 713117 h 2817962"/>
                <a:gd name="connsiteX29" fmla="*/ 816634 w 2024502"/>
                <a:gd name="connsiteY29" fmla="*/ 770626 h 2817962"/>
                <a:gd name="connsiteX30" fmla="*/ 799381 w 2024502"/>
                <a:gd name="connsiteY30" fmla="*/ 805132 h 2817962"/>
                <a:gd name="connsiteX31" fmla="*/ 759125 w 2024502"/>
                <a:gd name="connsiteY31" fmla="*/ 845389 h 2817962"/>
                <a:gd name="connsiteX32" fmla="*/ 764876 w 2024502"/>
                <a:gd name="connsiteY32" fmla="*/ 885645 h 2817962"/>
                <a:gd name="connsiteX33" fmla="*/ 793630 w 2024502"/>
                <a:gd name="connsiteY33" fmla="*/ 931653 h 2817962"/>
                <a:gd name="connsiteX34" fmla="*/ 828136 w 2024502"/>
                <a:gd name="connsiteY34" fmla="*/ 977660 h 2817962"/>
                <a:gd name="connsiteX35" fmla="*/ 845389 w 2024502"/>
                <a:gd name="connsiteY35" fmla="*/ 1006415 h 2817962"/>
                <a:gd name="connsiteX36" fmla="*/ 845389 w 2024502"/>
                <a:gd name="connsiteY36" fmla="*/ 1046672 h 2817962"/>
                <a:gd name="connsiteX37" fmla="*/ 879895 w 2024502"/>
                <a:gd name="connsiteY37" fmla="*/ 1098430 h 2817962"/>
                <a:gd name="connsiteX38" fmla="*/ 902898 w 2024502"/>
                <a:gd name="connsiteY38" fmla="*/ 1144438 h 2817962"/>
                <a:gd name="connsiteX39" fmla="*/ 948906 w 2024502"/>
                <a:gd name="connsiteY39" fmla="*/ 1201947 h 2817962"/>
                <a:gd name="connsiteX40" fmla="*/ 1040921 w 2024502"/>
                <a:gd name="connsiteY40" fmla="*/ 1265207 h 2817962"/>
                <a:gd name="connsiteX41" fmla="*/ 989163 w 2024502"/>
                <a:gd name="connsiteY41" fmla="*/ 1351472 h 2817962"/>
                <a:gd name="connsiteX42" fmla="*/ 1098430 w 2024502"/>
                <a:gd name="connsiteY42" fmla="*/ 1362973 h 2817962"/>
                <a:gd name="connsiteX43" fmla="*/ 1196196 w 2024502"/>
                <a:gd name="connsiteY43" fmla="*/ 1397479 h 2817962"/>
                <a:gd name="connsiteX44" fmla="*/ 1207698 w 2024502"/>
                <a:gd name="connsiteY44" fmla="*/ 1403230 h 2817962"/>
                <a:gd name="connsiteX45" fmla="*/ 1190446 w 2024502"/>
                <a:gd name="connsiteY45" fmla="*/ 1443487 h 2817962"/>
                <a:gd name="connsiteX46" fmla="*/ 1259457 w 2024502"/>
                <a:gd name="connsiteY46" fmla="*/ 1495245 h 2817962"/>
                <a:gd name="connsiteX47" fmla="*/ 1270959 w 2024502"/>
                <a:gd name="connsiteY47" fmla="*/ 1529751 h 2817962"/>
                <a:gd name="connsiteX48" fmla="*/ 1259457 w 2024502"/>
                <a:gd name="connsiteY48" fmla="*/ 1570007 h 2817962"/>
                <a:gd name="connsiteX49" fmla="*/ 1190446 w 2024502"/>
                <a:gd name="connsiteY49" fmla="*/ 1604513 h 2817962"/>
                <a:gd name="connsiteX50" fmla="*/ 1161691 w 2024502"/>
                <a:gd name="connsiteY50" fmla="*/ 1662023 h 2817962"/>
                <a:gd name="connsiteX51" fmla="*/ 1121434 w 2024502"/>
                <a:gd name="connsiteY51" fmla="*/ 1685026 h 2817962"/>
                <a:gd name="connsiteX52" fmla="*/ 1029419 w 2024502"/>
                <a:gd name="connsiteY52" fmla="*/ 1656272 h 2817962"/>
                <a:gd name="connsiteX53" fmla="*/ 960408 w 2024502"/>
                <a:gd name="connsiteY53" fmla="*/ 1633268 h 2817962"/>
                <a:gd name="connsiteX54" fmla="*/ 937404 w 2024502"/>
                <a:gd name="connsiteY54" fmla="*/ 1633268 h 2817962"/>
                <a:gd name="connsiteX55" fmla="*/ 925902 w 2024502"/>
                <a:gd name="connsiteY55" fmla="*/ 1644770 h 2817962"/>
                <a:gd name="connsiteX56" fmla="*/ 885646 w 2024502"/>
                <a:gd name="connsiteY56" fmla="*/ 1685026 h 2817962"/>
                <a:gd name="connsiteX57" fmla="*/ 897147 w 2024502"/>
                <a:gd name="connsiteY57" fmla="*/ 1713781 h 2817962"/>
                <a:gd name="connsiteX58" fmla="*/ 948906 w 2024502"/>
                <a:gd name="connsiteY58" fmla="*/ 1811547 h 2817962"/>
                <a:gd name="connsiteX59" fmla="*/ 966159 w 2024502"/>
                <a:gd name="connsiteY59" fmla="*/ 1828800 h 2817962"/>
                <a:gd name="connsiteX60" fmla="*/ 966159 w 2024502"/>
                <a:gd name="connsiteY60" fmla="*/ 1880558 h 2817962"/>
                <a:gd name="connsiteX61" fmla="*/ 971910 w 2024502"/>
                <a:gd name="connsiteY61" fmla="*/ 1938068 h 2817962"/>
                <a:gd name="connsiteX62" fmla="*/ 989163 w 2024502"/>
                <a:gd name="connsiteY62" fmla="*/ 1972573 h 2817962"/>
                <a:gd name="connsiteX63" fmla="*/ 977661 w 2024502"/>
                <a:gd name="connsiteY63" fmla="*/ 2035834 h 2817962"/>
                <a:gd name="connsiteX64" fmla="*/ 989163 w 2024502"/>
                <a:gd name="connsiteY64" fmla="*/ 2076090 h 2817962"/>
                <a:gd name="connsiteX65" fmla="*/ 1052423 w 2024502"/>
                <a:gd name="connsiteY65" fmla="*/ 2127849 h 2817962"/>
                <a:gd name="connsiteX66" fmla="*/ 1127185 w 2024502"/>
                <a:gd name="connsiteY66" fmla="*/ 2122098 h 2817962"/>
                <a:gd name="connsiteX67" fmla="*/ 1184695 w 2024502"/>
                <a:gd name="connsiteY67" fmla="*/ 2053087 h 2817962"/>
                <a:gd name="connsiteX68" fmla="*/ 1178944 w 2024502"/>
                <a:gd name="connsiteY68" fmla="*/ 2012830 h 2817962"/>
                <a:gd name="connsiteX69" fmla="*/ 1236453 w 2024502"/>
                <a:gd name="connsiteY69" fmla="*/ 2018581 h 2817962"/>
                <a:gd name="connsiteX70" fmla="*/ 1328468 w 2024502"/>
                <a:gd name="connsiteY70" fmla="*/ 2058838 h 2817962"/>
                <a:gd name="connsiteX71" fmla="*/ 1362974 w 2024502"/>
                <a:gd name="connsiteY71" fmla="*/ 2024332 h 2817962"/>
                <a:gd name="connsiteX72" fmla="*/ 1454989 w 2024502"/>
                <a:gd name="connsiteY72" fmla="*/ 2012830 h 2817962"/>
                <a:gd name="connsiteX73" fmla="*/ 1477993 w 2024502"/>
                <a:gd name="connsiteY73" fmla="*/ 2012830 h 2817962"/>
                <a:gd name="connsiteX74" fmla="*/ 1552755 w 2024502"/>
                <a:gd name="connsiteY74" fmla="*/ 2001328 h 2817962"/>
                <a:gd name="connsiteX75" fmla="*/ 1581510 w 2024502"/>
                <a:gd name="connsiteY75" fmla="*/ 2035834 h 2817962"/>
                <a:gd name="connsiteX76" fmla="*/ 1639019 w 2024502"/>
                <a:gd name="connsiteY76" fmla="*/ 2076090 h 2817962"/>
                <a:gd name="connsiteX77" fmla="*/ 1639019 w 2024502"/>
                <a:gd name="connsiteY77" fmla="*/ 2156604 h 2817962"/>
                <a:gd name="connsiteX78" fmla="*/ 1708030 w 2024502"/>
                <a:gd name="connsiteY78" fmla="*/ 2208362 h 2817962"/>
                <a:gd name="connsiteX79" fmla="*/ 1708030 w 2024502"/>
                <a:gd name="connsiteY79" fmla="*/ 2254370 h 2817962"/>
                <a:gd name="connsiteX80" fmla="*/ 1662023 w 2024502"/>
                <a:gd name="connsiteY80" fmla="*/ 2294626 h 2817962"/>
                <a:gd name="connsiteX81" fmla="*/ 1679276 w 2024502"/>
                <a:gd name="connsiteY81" fmla="*/ 2346385 h 2817962"/>
                <a:gd name="connsiteX82" fmla="*/ 1685027 w 2024502"/>
                <a:gd name="connsiteY82" fmla="*/ 2421147 h 2817962"/>
                <a:gd name="connsiteX83" fmla="*/ 1685027 w 2024502"/>
                <a:gd name="connsiteY83" fmla="*/ 2461404 h 2817962"/>
                <a:gd name="connsiteX84" fmla="*/ 1719532 w 2024502"/>
                <a:gd name="connsiteY84" fmla="*/ 2490158 h 2817962"/>
                <a:gd name="connsiteX85" fmla="*/ 1771291 w 2024502"/>
                <a:gd name="connsiteY85" fmla="*/ 2495909 h 2817962"/>
                <a:gd name="connsiteX86" fmla="*/ 1851804 w 2024502"/>
                <a:gd name="connsiteY86" fmla="*/ 2513162 h 2817962"/>
                <a:gd name="connsiteX87" fmla="*/ 1892061 w 2024502"/>
                <a:gd name="connsiteY87" fmla="*/ 2507411 h 2817962"/>
                <a:gd name="connsiteX88" fmla="*/ 1943819 w 2024502"/>
                <a:gd name="connsiteY88" fmla="*/ 2541917 h 2817962"/>
                <a:gd name="connsiteX89" fmla="*/ 1966823 w 2024502"/>
                <a:gd name="connsiteY89" fmla="*/ 2576423 h 2817962"/>
                <a:gd name="connsiteX90" fmla="*/ 1972574 w 2024502"/>
                <a:gd name="connsiteY90" fmla="*/ 2628181 h 2817962"/>
                <a:gd name="connsiteX91" fmla="*/ 2024332 w 2024502"/>
                <a:gd name="connsiteY91" fmla="*/ 2708694 h 2817962"/>
                <a:gd name="connsiteX92" fmla="*/ 1989827 w 2024502"/>
                <a:gd name="connsiteY92" fmla="*/ 2748951 h 2817962"/>
                <a:gd name="connsiteX93" fmla="*/ 2007080 w 2024502"/>
                <a:gd name="connsiteY93" fmla="*/ 2800709 h 2817962"/>
                <a:gd name="connsiteX94" fmla="*/ 2024332 w 2024502"/>
                <a:gd name="connsiteY94" fmla="*/ 2817962 h 2817962"/>
                <a:gd name="connsiteX0" fmla="*/ 0 w 2007249"/>
                <a:gd name="connsiteY0" fmla="*/ 0 h 2777705"/>
                <a:gd name="connsiteX1" fmla="*/ 40257 w 2007249"/>
                <a:gd name="connsiteY1" fmla="*/ 46007 h 2777705"/>
                <a:gd name="connsiteX2" fmla="*/ 34506 w 2007249"/>
                <a:gd name="connsiteY2" fmla="*/ 120769 h 2777705"/>
                <a:gd name="connsiteX3" fmla="*/ 34506 w 2007249"/>
                <a:gd name="connsiteY3" fmla="*/ 143773 h 2777705"/>
                <a:gd name="connsiteX4" fmla="*/ 40257 w 2007249"/>
                <a:gd name="connsiteY4" fmla="*/ 207033 h 2777705"/>
                <a:gd name="connsiteX5" fmla="*/ 74762 w 2007249"/>
                <a:gd name="connsiteY5" fmla="*/ 253041 h 2777705"/>
                <a:gd name="connsiteX6" fmla="*/ 120770 w 2007249"/>
                <a:gd name="connsiteY6" fmla="*/ 258792 h 2777705"/>
                <a:gd name="connsiteX7" fmla="*/ 155276 w 2007249"/>
                <a:gd name="connsiteY7" fmla="*/ 253041 h 2777705"/>
                <a:gd name="connsiteX8" fmla="*/ 189781 w 2007249"/>
                <a:gd name="connsiteY8" fmla="*/ 304800 h 2777705"/>
                <a:gd name="connsiteX9" fmla="*/ 230038 w 2007249"/>
                <a:gd name="connsiteY9" fmla="*/ 299049 h 2777705"/>
                <a:gd name="connsiteX10" fmla="*/ 293298 w 2007249"/>
                <a:gd name="connsiteY10" fmla="*/ 293298 h 2777705"/>
                <a:gd name="connsiteX11" fmla="*/ 373811 w 2007249"/>
                <a:gd name="connsiteY11" fmla="*/ 316301 h 2777705"/>
                <a:gd name="connsiteX12" fmla="*/ 356559 w 2007249"/>
                <a:gd name="connsiteY12" fmla="*/ 362309 h 2777705"/>
                <a:gd name="connsiteX13" fmla="*/ 356559 w 2007249"/>
                <a:gd name="connsiteY13" fmla="*/ 385313 h 2777705"/>
                <a:gd name="connsiteX14" fmla="*/ 385313 w 2007249"/>
                <a:gd name="connsiteY14" fmla="*/ 431320 h 2777705"/>
                <a:gd name="connsiteX15" fmla="*/ 442823 w 2007249"/>
                <a:gd name="connsiteY15" fmla="*/ 379562 h 2777705"/>
                <a:gd name="connsiteX16" fmla="*/ 477328 w 2007249"/>
                <a:gd name="connsiteY16" fmla="*/ 368060 h 2777705"/>
                <a:gd name="connsiteX17" fmla="*/ 529087 w 2007249"/>
                <a:gd name="connsiteY17" fmla="*/ 362309 h 2777705"/>
                <a:gd name="connsiteX18" fmla="*/ 592347 w 2007249"/>
                <a:gd name="connsiteY18" fmla="*/ 368060 h 2777705"/>
                <a:gd name="connsiteX19" fmla="*/ 644106 w 2007249"/>
                <a:gd name="connsiteY19" fmla="*/ 385313 h 2777705"/>
                <a:gd name="connsiteX20" fmla="*/ 667110 w 2007249"/>
                <a:gd name="connsiteY20" fmla="*/ 414067 h 2777705"/>
                <a:gd name="connsiteX21" fmla="*/ 684362 w 2007249"/>
                <a:gd name="connsiteY21" fmla="*/ 442822 h 2777705"/>
                <a:gd name="connsiteX22" fmla="*/ 724619 w 2007249"/>
                <a:gd name="connsiteY22" fmla="*/ 483079 h 2777705"/>
                <a:gd name="connsiteX23" fmla="*/ 764876 w 2007249"/>
                <a:gd name="connsiteY23" fmla="*/ 483079 h 2777705"/>
                <a:gd name="connsiteX24" fmla="*/ 759125 w 2007249"/>
                <a:gd name="connsiteY24" fmla="*/ 557841 h 2777705"/>
                <a:gd name="connsiteX25" fmla="*/ 747623 w 2007249"/>
                <a:gd name="connsiteY25" fmla="*/ 598098 h 2777705"/>
                <a:gd name="connsiteX26" fmla="*/ 759125 w 2007249"/>
                <a:gd name="connsiteY26" fmla="*/ 644105 h 2777705"/>
                <a:gd name="connsiteX27" fmla="*/ 793630 w 2007249"/>
                <a:gd name="connsiteY27" fmla="*/ 672860 h 2777705"/>
                <a:gd name="connsiteX28" fmla="*/ 799381 w 2007249"/>
                <a:gd name="connsiteY28" fmla="*/ 730369 h 2777705"/>
                <a:gd name="connsiteX29" fmla="*/ 782128 w 2007249"/>
                <a:gd name="connsiteY29" fmla="*/ 764875 h 2777705"/>
                <a:gd name="connsiteX30" fmla="*/ 741872 w 2007249"/>
                <a:gd name="connsiteY30" fmla="*/ 805132 h 2777705"/>
                <a:gd name="connsiteX31" fmla="*/ 747623 w 2007249"/>
                <a:gd name="connsiteY31" fmla="*/ 845388 h 2777705"/>
                <a:gd name="connsiteX32" fmla="*/ 776377 w 2007249"/>
                <a:gd name="connsiteY32" fmla="*/ 891396 h 2777705"/>
                <a:gd name="connsiteX33" fmla="*/ 810883 w 2007249"/>
                <a:gd name="connsiteY33" fmla="*/ 937403 h 2777705"/>
                <a:gd name="connsiteX34" fmla="*/ 828136 w 2007249"/>
                <a:gd name="connsiteY34" fmla="*/ 966158 h 2777705"/>
                <a:gd name="connsiteX35" fmla="*/ 828136 w 2007249"/>
                <a:gd name="connsiteY35" fmla="*/ 1006415 h 2777705"/>
                <a:gd name="connsiteX36" fmla="*/ 862642 w 2007249"/>
                <a:gd name="connsiteY36" fmla="*/ 1058173 h 2777705"/>
                <a:gd name="connsiteX37" fmla="*/ 885645 w 2007249"/>
                <a:gd name="connsiteY37" fmla="*/ 1104181 h 2777705"/>
                <a:gd name="connsiteX38" fmla="*/ 931653 w 2007249"/>
                <a:gd name="connsiteY38" fmla="*/ 1161690 h 2777705"/>
                <a:gd name="connsiteX39" fmla="*/ 1023668 w 2007249"/>
                <a:gd name="connsiteY39" fmla="*/ 1224950 h 2777705"/>
                <a:gd name="connsiteX40" fmla="*/ 971910 w 2007249"/>
                <a:gd name="connsiteY40" fmla="*/ 1311215 h 2777705"/>
                <a:gd name="connsiteX41" fmla="*/ 1081177 w 2007249"/>
                <a:gd name="connsiteY41" fmla="*/ 1322716 h 2777705"/>
                <a:gd name="connsiteX42" fmla="*/ 1178943 w 2007249"/>
                <a:gd name="connsiteY42" fmla="*/ 1357222 h 2777705"/>
                <a:gd name="connsiteX43" fmla="*/ 1190445 w 2007249"/>
                <a:gd name="connsiteY43" fmla="*/ 1362973 h 2777705"/>
                <a:gd name="connsiteX44" fmla="*/ 1173193 w 2007249"/>
                <a:gd name="connsiteY44" fmla="*/ 1403230 h 2777705"/>
                <a:gd name="connsiteX45" fmla="*/ 1242204 w 2007249"/>
                <a:gd name="connsiteY45" fmla="*/ 1454988 h 2777705"/>
                <a:gd name="connsiteX46" fmla="*/ 1253706 w 2007249"/>
                <a:gd name="connsiteY46" fmla="*/ 1489494 h 2777705"/>
                <a:gd name="connsiteX47" fmla="*/ 1242204 w 2007249"/>
                <a:gd name="connsiteY47" fmla="*/ 1529750 h 2777705"/>
                <a:gd name="connsiteX48" fmla="*/ 1173193 w 2007249"/>
                <a:gd name="connsiteY48" fmla="*/ 1564256 h 2777705"/>
                <a:gd name="connsiteX49" fmla="*/ 1144438 w 2007249"/>
                <a:gd name="connsiteY49" fmla="*/ 1621766 h 2777705"/>
                <a:gd name="connsiteX50" fmla="*/ 1104181 w 2007249"/>
                <a:gd name="connsiteY50" fmla="*/ 1644769 h 2777705"/>
                <a:gd name="connsiteX51" fmla="*/ 1012166 w 2007249"/>
                <a:gd name="connsiteY51" fmla="*/ 1616015 h 2777705"/>
                <a:gd name="connsiteX52" fmla="*/ 943155 w 2007249"/>
                <a:gd name="connsiteY52" fmla="*/ 1593011 h 2777705"/>
                <a:gd name="connsiteX53" fmla="*/ 920151 w 2007249"/>
                <a:gd name="connsiteY53" fmla="*/ 1593011 h 2777705"/>
                <a:gd name="connsiteX54" fmla="*/ 908649 w 2007249"/>
                <a:gd name="connsiteY54" fmla="*/ 1604513 h 2777705"/>
                <a:gd name="connsiteX55" fmla="*/ 868393 w 2007249"/>
                <a:gd name="connsiteY55" fmla="*/ 1644769 h 2777705"/>
                <a:gd name="connsiteX56" fmla="*/ 879894 w 2007249"/>
                <a:gd name="connsiteY56" fmla="*/ 1673524 h 2777705"/>
                <a:gd name="connsiteX57" fmla="*/ 931653 w 2007249"/>
                <a:gd name="connsiteY57" fmla="*/ 1771290 h 2777705"/>
                <a:gd name="connsiteX58" fmla="*/ 948906 w 2007249"/>
                <a:gd name="connsiteY58" fmla="*/ 1788543 h 2777705"/>
                <a:gd name="connsiteX59" fmla="*/ 948906 w 2007249"/>
                <a:gd name="connsiteY59" fmla="*/ 1840301 h 2777705"/>
                <a:gd name="connsiteX60" fmla="*/ 954657 w 2007249"/>
                <a:gd name="connsiteY60" fmla="*/ 1897811 h 2777705"/>
                <a:gd name="connsiteX61" fmla="*/ 971910 w 2007249"/>
                <a:gd name="connsiteY61" fmla="*/ 1932316 h 2777705"/>
                <a:gd name="connsiteX62" fmla="*/ 960408 w 2007249"/>
                <a:gd name="connsiteY62" fmla="*/ 1995577 h 2777705"/>
                <a:gd name="connsiteX63" fmla="*/ 971910 w 2007249"/>
                <a:gd name="connsiteY63" fmla="*/ 2035833 h 2777705"/>
                <a:gd name="connsiteX64" fmla="*/ 1035170 w 2007249"/>
                <a:gd name="connsiteY64" fmla="*/ 2087592 h 2777705"/>
                <a:gd name="connsiteX65" fmla="*/ 1109932 w 2007249"/>
                <a:gd name="connsiteY65" fmla="*/ 2081841 h 2777705"/>
                <a:gd name="connsiteX66" fmla="*/ 1167442 w 2007249"/>
                <a:gd name="connsiteY66" fmla="*/ 2012830 h 2777705"/>
                <a:gd name="connsiteX67" fmla="*/ 1161691 w 2007249"/>
                <a:gd name="connsiteY67" fmla="*/ 1972573 h 2777705"/>
                <a:gd name="connsiteX68" fmla="*/ 1219200 w 2007249"/>
                <a:gd name="connsiteY68" fmla="*/ 1978324 h 2777705"/>
                <a:gd name="connsiteX69" fmla="*/ 1311215 w 2007249"/>
                <a:gd name="connsiteY69" fmla="*/ 2018581 h 2777705"/>
                <a:gd name="connsiteX70" fmla="*/ 1345721 w 2007249"/>
                <a:gd name="connsiteY70" fmla="*/ 1984075 h 2777705"/>
                <a:gd name="connsiteX71" fmla="*/ 1437736 w 2007249"/>
                <a:gd name="connsiteY71" fmla="*/ 1972573 h 2777705"/>
                <a:gd name="connsiteX72" fmla="*/ 1460740 w 2007249"/>
                <a:gd name="connsiteY72" fmla="*/ 1972573 h 2777705"/>
                <a:gd name="connsiteX73" fmla="*/ 1535502 w 2007249"/>
                <a:gd name="connsiteY73" fmla="*/ 1961071 h 2777705"/>
                <a:gd name="connsiteX74" fmla="*/ 1564257 w 2007249"/>
                <a:gd name="connsiteY74" fmla="*/ 1995577 h 2777705"/>
                <a:gd name="connsiteX75" fmla="*/ 1621766 w 2007249"/>
                <a:gd name="connsiteY75" fmla="*/ 2035833 h 2777705"/>
                <a:gd name="connsiteX76" fmla="*/ 1621766 w 2007249"/>
                <a:gd name="connsiteY76" fmla="*/ 2116347 h 2777705"/>
                <a:gd name="connsiteX77" fmla="*/ 1690777 w 2007249"/>
                <a:gd name="connsiteY77" fmla="*/ 2168105 h 2777705"/>
                <a:gd name="connsiteX78" fmla="*/ 1690777 w 2007249"/>
                <a:gd name="connsiteY78" fmla="*/ 2214113 h 2777705"/>
                <a:gd name="connsiteX79" fmla="*/ 1644770 w 2007249"/>
                <a:gd name="connsiteY79" fmla="*/ 2254369 h 2777705"/>
                <a:gd name="connsiteX80" fmla="*/ 1662023 w 2007249"/>
                <a:gd name="connsiteY80" fmla="*/ 2306128 h 2777705"/>
                <a:gd name="connsiteX81" fmla="*/ 1667774 w 2007249"/>
                <a:gd name="connsiteY81" fmla="*/ 2380890 h 2777705"/>
                <a:gd name="connsiteX82" fmla="*/ 1667774 w 2007249"/>
                <a:gd name="connsiteY82" fmla="*/ 2421147 h 2777705"/>
                <a:gd name="connsiteX83" fmla="*/ 1702279 w 2007249"/>
                <a:gd name="connsiteY83" fmla="*/ 2449901 h 2777705"/>
                <a:gd name="connsiteX84" fmla="*/ 1754038 w 2007249"/>
                <a:gd name="connsiteY84" fmla="*/ 2455652 h 2777705"/>
                <a:gd name="connsiteX85" fmla="*/ 1834551 w 2007249"/>
                <a:gd name="connsiteY85" fmla="*/ 2472905 h 2777705"/>
                <a:gd name="connsiteX86" fmla="*/ 1874808 w 2007249"/>
                <a:gd name="connsiteY86" fmla="*/ 2467154 h 2777705"/>
                <a:gd name="connsiteX87" fmla="*/ 1926566 w 2007249"/>
                <a:gd name="connsiteY87" fmla="*/ 2501660 h 2777705"/>
                <a:gd name="connsiteX88" fmla="*/ 1949570 w 2007249"/>
                <a:gd name="connsiteY88" fmla="*/ 2536166 h 2777705"/>
                <a:gd name="connsiteX89" fmla="*/ 1955321 w 2007249"/>
                <a:gd name="connsiteY89" fmla="*/ 2587924 h 2777705"/>
                <a:gd name="connsiteX90" fmla="*/ 2007079 w 2007249"/>
                <a:gd name="connsiteY90" fmla="*/ 2668437 h 2777705"/>
                <a:gd name="connsiteX91" fmla="*/ 1972574 w 2007249"/>
                <a:gd name="connsiteY91" fmla="*/ 2708694 h 2777705"/>
                <a:gd name="connsiteX92" fmla="*/ 1989827 w 2007249"/>
                <a:gd name="connsiteY92" fmla="*/ 2760452 h 2777705"/>
                <a:gd name="connsiteX93" fmla="*/ 2007079 w 2007249"/>
                <a:gd name="connsiteY93" fmla="*/ 2777705 h 2777705"/>
                <a:gd name="connsiteX0" fmla="*/ 6470 w 1973462"/>
                <a:gd name="connsiteY0" fmla="*/ -1 h 2731697"/>
                <a:gd name="connsiteX1" fmla="*/ 719 w 1973462"/>
                <a:gd name="connsiteY1" fmla="*/ 74761 h 2731697"/>
                <a:gd name="connsiteX2" fmla="*/ 719 w 1973462"/>
                <a:gd name="connsiteY2" fmla="*/ 97765 h 2731697"/>
                <a:gd name="connsiteX3" fmla="*/ 6470 w 1973462"/>
                <a:gd name="connsiteY3" fmla="*/ 161025 h 2731697"/>
                <a:gd name="connsiteX4" fmla="*/ 40975 w 1973462"/>
                <a:gd name="connsiteY4" fmla="*/ 207033 h 2731697"/>
                <a:gd name="connsiteX5" fmla="*/ 86983 w 1973462"/>
                <a:gd name="connsiteY5" fmla="*/ 212784 h 2731697"/>
                <a:gd name="connsiteX6" fmla="*/ 121489 w 1973462"/>
                <a:gd name="connsiteY6" fmla="*/ 207033 h 2731697"/>
                <a:gd name="connsiteX7" fmla="*/ 155994 w 1973462"/>
                <a:gd name="connsiteY7" fmla="*/ 258792 h 2731697"/>
                <a:gd name="connsiteX8" fmla="*/ 196251 w 1973462"/>
                <a:gd name="connsiteY8" fmla="*/ 253041 h 2731697"/>
                <a:gd name="connsiteX9" fmla="*/ 259511 w 1973462"/>
                <a:gd name="connsiteY9" fmla="*/ 247290 h 2731697"/>
                <a:gd name="connsiteX10" fmla="*/ 340024 w 1973462"/>
                <a:gd name="connsiteY10" fmla="*/ 270293 h 2731697"/>
                <a:gd name="connsiteX11" fmla="*/ 322772 w 1973462"/>
                <a:gd name="connsiteY11" fmla="*/ 316301 h 2731697"/>
                <a:gd name="connsiteX12" fmla="*/ 322772 w 1973462"/>
                <a:gd name="connsiteY12" fmla="*/ 339305 h 2731697"/>
                <a:gd name="connsiteX13" fmla="*/ 351526 w 1973462"/>
                <a:gd name="connsiteY13" fmla="*/ 385312 h 2731697"/>
                <a:gd name="connsiteX14" fmla="*/ 409036 w 1973462"/>
                <a:gd name="connsiteY14" fmla="*/ 333554 h 2731697"/>
                <a:gd name="connsiteX15" fmla="*/ 443541 w 1973462"/>
                <a:gd name="connsiteY15" fmla="*/ 322052 h 2731697"/>
                <a:gd name="connsiteX16" fmla="*/ 495300 w 1973462"/>
                <a:gd name="connsiteY16" fmla="*/ 316301 h 2731697"/>
                <a:gd name="connsiteX17" fmla="*/ 558560 w 1973462"/>
                <a:gd name="connsiteY17" fmla="*/ 322052 h 2731697"/>
                <a:gd name="connsiteX18" fmla="*/ 610319 w 1973462"/>
                <a:gd name="connsiteY18" fmla="*/ 339305 h 2731697"/>
                <a:gd name="connsiteX19" fmla="*/ 633323 w 1973462"/>
                <a:gd name="connsiteY19" fmla="*/ 368059 h 2731697"/>
                <a:gd name="connsiteX20" fmla="*/ 650575 w 1973462"/>
                <a:gd name="connsiteY20" fmla="*/ 396814 h 2731697"/>
                <a:gd name="connsiteX21" fmla="*/ 690832 w 1973462"/>
                <a:gd name="connsiteY21" fmla="*/ 437071 h 2731697"/>
                <a:gd name="connsiteX22" fmla="*/ 731089 w 1973462"/>
                <a:gd name="connsiteY22" fmla="*/ 437071 h 2731697"/>
                <a:gd name="connsiteX23" fmla="*/ 725338 w 1973462"/>
                <a:gd name="connsiteY23" fmla="*/ 511833 h 2731697"/>
                <a:gd name="connsiteX24" fmla="*/ 713836 w 1973462"/>
                <a:gd name="connsiteY24" fmla="*/ 552090 h 2731697"/>
                <a:gd name="connsiteX25" fmla="*/ 725338 w 1973462"/>
                <a:gd name="connsiteY25" fmla="*/ 598097 h 2731697"/>
                <a:gd name="connsiteX26" fmla="*/ 759843 w 1973462"/>
                <a:gd name="connsiteY26" fmla="*/ 626852 h 2731697"/>
                <a:gd name="connsiteX27" fmla="*/ 765594 w 1973462"/>
                <a:gd name="connsiteY27" fmla="*/ 684361 h 2731697"/>
                <a:gd name="connsiteX28" fmla="*/ 748341 w 1973462"/>
                <a:gd name="connsiteY28" fmla="*/ 718867 h 2731697"/>
                <a:gd name="connsiteX29" fmla="*/ 708085 w 1973462"/>
                <a:gd name="connsiteY29" fmla="*/ 759124 h 2731697"/>
                <a:gd name="connsiteX30" fmla="*/ 713836 w 1973462"/>
                <a:gd name="connsiteY30" fmla="*/ 799380 h 2731697"/>
                <a:gd name="connsiteX31" fmla="*/ 742590 w 1973462"/>
                <a:gd name="connsiteY31" fmla="*/ 845388 h 2731697"/>
                <a:gd name="connsiteX32" fmla="*/ 777096 w 1973462"/>
                <a:gd name="connsiteY32" fmla="*/ 891395 h 2731697"/>
                <a:gd name="connsiteX33" fmla="*/ 794349 w 1973462"/>
                <a:gd name="connsiteY33" fmla="*/ 920150 h 2731697"/>
                <a:gd name="connsiteX34" fmla="*/ 794349 w 1973462"/>
                <a:gd name="connsiteY34" fmla="*/ 960407 h 2731697"/>
                <a:gd name="connsiteX35" fmla="*/ 828855 w 1973462"/>
                <a:gd name="connsiteY35" fmla="*/ 1012165 h 2731697"/>
                <a:gd name="connsiteX36" fmla="*/ 851858 w 1973462"/>
                <a:gd name="connsiteY36" fmla="*/ 1058173 h 2731697"/>
                <a:gd name="connsiteX37" fmla="*/ 897866 w 1973462"/>
                <a:gd name="connsiteY37" fmla="*/ 1115682 h 2731697"/>
                <a:gd name="connsiteX38" fmla="*/ 989881 w 1973462"/>
                <a:gd name="connsiteY38" fmla="*/ 1178942 h 2731697"/>
                <a:gd name="connsiteX39" fmla="*/ 938123 w 1973462"/>
                <a:gd name="connsiteY39" fmla="*/ 1265207 h 2731697"/>
                <a:gd name="connsiteX40" fmla="*/ 1047390 w 1973462"/>
                <a:gd name="connsiteY40" fmla="*/ 1276708 h 2731697"/>
                <a:gd name="connsiteX41" fmla="*/ 1145156 w 1973462"/>
                <a:gd name="connsiteY41" fmla="*/ 1311214 h 2731697"/>
                <a:gd name="connsiteX42" fmla="*/ 1156658 w 1973462"/>
                <a:gd name="connsiteY42" fmla="*/ 1316965 h 2731697"/>
                <a:gd name="connsiteX43" fmla="*/ 1139406 w 1973462"/>
                <a:gd name="connsiteY43" fmla="*/ 1357222 h 2731697"/>
                <a:gd name="connsiteX44" fmla="*/ 1208417 w 1973462"/>
                <a:gd name="connsiteY44" fmla="*/ 1408980 h 2731697"/>
                <a:gd name="connsiteX45" fmla="*/ 1219919 w 1973462"/>
                <a:gd name="connsiteY45" fmla="*/ 1443486 h 2731697"/>
                <a:gd name="connsiteX46" fmla="*/ 1208417 w 1973462"/>
                <a:gd name="connsiteY46" fmla="*/ 1483742 h 2731697"/>
                <a:gd name="connsiteX47" fmla="*/ 1139406 w 1973462"/>
                <a:gd name="connsiteY47" fmla="*/ 1518248 h 2731697"/>
                <a:gd name="connsiteX48" fmla="*/ 1110651 w 1973462"/>
                <a:gd name="connsiteY48" fmla="*/ 1575758 h 2731697"/>
                <a:gd name="connsiteX49" fmla="*/ 1070394 w 1973462"/>
                <a:gd name="connsiteY49" fmla="*/ 1598761 h 2731697"/>
                <a:gd name="connsiteX50" fmla="*/ 978379 w 1973462"/>
                <a:gd name="connsiteY50" fmla="*/ 1570007 h 2731697"/>
                <a:gd name="connsiteX51" fmla="*/ 909368 w 1973462"/>
                <a:gd name="connsiteY51" fmla="*/ 1547003 h 2731697"/>
                <a:gd name="connsiteX52" fmla="*/ 886364 w 1973462"/>
                <a:gd name="connsiteY52" fmla="*/ 1547003 h 2731697"/>
                <a:gd name="connsiteX53" fmla="*/ 874862 w 1973462"/>
                <a:gd name="connsiteY53" fmla="*/ 1558505 h 2731697"/>
                <a:gd name="connsiteX54" fmla="*/ 834606 w 1973462"/>
                <a:gd name="connsiteY54" fmla="*/ 1598761 h 2731697"/>
                <a:gd name="connsiteX55" fmla="*/ 846107 w 1973462"/>
                <a:gd name="connsiteY55" fmla="*/ 1627516 h 2731697"/>
                <a:gd name="connsiteX56" fmla="*/ 897866 w 1973462"/>
                <a:gd name="connsiteY56" fmla="*/ 1725282 h 2731697"/>
                <a:gd name="connsiteX57" fmla="*/ 915119 w 1973462"/>
                <a:gd name="connsiteY57" fmla="*/ 1742535 h 2731697"/>
                <a:gd name="connsiteX58" fmla="*/ 915119 w 1973462"/>
                <a:gd name="connsiteY58" fmla="*/ 1794293 h 2731697"/>
                <a:gd name="connsiteX59" fmla="*/ 920870 w 1973462"/>
                <a:gd name="connsiteY59" fmla="*/ 1851803 h 2731697"/>
                <a:gd name="connsiteX60" fmla="*/ 938123 w 1973462"/>
                <a:gd name="connsiteY60" fmla="*/ 1886308 h 2731697"/>
                <a:gd name="connsiteX61" fmla="*/ 926621 w 1973462"/>
                <a:gd name="connsiteY61" fmla="*/ 1949569 h 2731697"/>
                <a:gd name="connsiteX62" fmla="*/ 938123 w 1973462"/>
                <a:gd name="connsiteY62" fmla="*/ 1989825 h 2731697"/>
                <a:gd name="connsiteX63" fmla="*/ 1001383 w 1973462"/>
                <a:gd name="connsiteY63" fmla="*/ 2041584 h 2731697"/>
                <a:gd name="connsiteX64" fmla="*/ 1076145 w 1973462"/>
                <a:gd name="connsiteY64" fmla="*/ 2035833 h 2731697"/>
                <a:gd name="connsiteX65" fmla="*/ 1133655 w 1973462"/>
                <a:gd name="connsiteY65" fmla="*/ 1966822 h 2731697"/>
                <a:gd name="connsiteX66" fmla="*/ 1127904 w 1973462"/>
                <a:gd name="connsiteY66" fmla="*/ 1926565 h 2731697"/>
                <a:gd name="connsiteX67" fmla="*/ 1185413 w 1973462"/>
                <a:gd name="connsiteY67" fmla="*/ 1932316 h 2731697"/>
                <a:gd name="connsiteX68" fmla="*/ 1277428 w 1973462"/>
                <a:gd name="connsiteY68" fmla="*/ 1972573 h 2731697"/>
                <a:gd name="connsiteX69" fmla="*/ 1311934 w 1973462"/>
                <a:gd name="connsiteY69" fmla="*/ 1938067 h 2731697"/>
                <a:gd name="connsiteX70" fmla="*/ 1403949 w 1973462"/>
                <a:gd name="connsiteY70" fmla="*/ 1926565 h 2731697"/>
                <a:gd name="connsiteX71" fmla="*/ 1426953 w 1973462"/>
                <a:gd name="connsiteY71" fmla="*/ 1926565 h 2731697"/>
                <a:gd name="connsiteX72" fmla="*/ 1501715 w 1973462"/>
                <a:gd name="connsiteY72" fmla="*/ 1915063 h 2731697"/>
                <a:gd name="connsiteX73" fmla="*/ 1530470 w 1973462"/>
                <a:gd name="connsiteY73" fmla="*/ 1949569 h 2731697"/>
                <a:gd name="connsiteX74" fmla="*/ 1587979 w 1973462"/>
                <a:gd name="connsiteY74" fmla="*/ 1989825 h 2731697"/>
                <a:gd name="connsiteX75" fmla="*/ 1587979 w 1973462"/>
                <a:gd name="connsiteY75" fmla="*/ 2070339 h 2731697"/>
                <a:gd name="connsiteX76" fmla="*/ 1656990 w 1973462"/>
                <a:gd name="connsiteY76" fmla="*/ 2122097 h 2731697"/>
                <a:gd name="connsiteX77" fmla="*/ 1656990 w 1973462"/>
                <a:gd name="connsiteY77" fmla="*/ 2168105 h 2731697"/>
                <a:gd name="connsiteX78" fmla="*/ 1610983 w 1973462"/>
                <a:gd name="connsiteY78" fmla="*/ 2208361 h 2731697"/>
                <a:gd name="connsiteX79" fmla="*/ 1628236 w 1973462"/>
                <a:gd name="connsiteY79" fmla="*/ 2260120 h 2731697"/>
                <a:gd name="connsiteX80" fmla="*/ 1633987 w 1973462"/>
                <a:gd name="connsiteY80" fmla="*/ 2334882 h 2731697"/>
                <a:gd name="connsiteX81" fmla="*/ 1633987 w 1973462"/>
                <a:gd name="connsiteY81" fmla="*/ 2375139 h 2731697"/>
                <a:gd name="connsiteX82" fmla="*/ 1668492 w 1973462"/>
                <a:gd name="connsiteY82" fmla="*/ 2403893 h 2731697"/>
                <a:gd name="connsiteX83" fmla="*/ 1720251 w 1973462"/>
                <a:gd name="connsiteY83" fmla="*/ 2409644 h 2731697"/>
                <a:gd name="connsiteX84" fmla="*/ 1800764 w 1973462"/>
                <a:gd name="connsiteY84" fmla="*/ 2426897 h 2731697"/>
                <a:gd name="connsiteX85" fmla="*/ 1841021 w 1973462"/>
                <a:gd name="connsiteY85" fmla="*/ 2421146 h 2731697"/>
                <a:gd name="connsiteX86" fmla="*/ 1892779 w 1973462"/>
                <a:gd name="connsiteY86" fmla="*/ 2455652 h 2731697"/>
                <a:gd name="connsiteX87" fmla="*/ 1915783 w 1973462"/>
                <a:gd name="connsiteY87" fmla="*/ 2490158 h 2731697"/>
                <a:gd name="connsiteX88" fmla="*/ 1921534 w 1973462"/>
                <a:gd name="connsiteY88" fmla="*/ 2541916 h 2731697"/>
                <a:gd name="connsiteX89" fmla="*/ 1973292 w 1973462"/>
                <a:gd name="connsiteY89" fmla="*/ 2622429 h 2731697"/>
                <a:gd name="connsiteX90" fmla="*/ 1938787 w 1973462"/>
                <a:gd name="connsiteY90" fmla="*/ 2662686 h 2731697"/>
                <a:gd name="connsiteX91" fmla="*/ 1956040 w 1973462"/>
                <a:gd name="connsiteY91" fmla="*/ 2714444 h 2731697"/>
                <a:gd name="connsiteX92" fmla="*/ 1973292 w 1973462"/>
                <a:gd name="connsiteY92" fmla="*/ 2731697 h 2731697"/>
                <a:gd name="connsiteX0" fmla="*/ 719 w 1973462"/>
                <a:gd name="connsiteY0" fmla="*/ 0 h 2656936"/>
                <a:gd name="connsiteX1" fmla="*/ 719 w 1973462"/>
                <a:gd name="connsiteY1" fmla="*/ 23004 h 2656936"/>
                <a:gd name="connsiteX2" fmla="*/ 6470 w 1973462"/>
                <a:gd name="connsiteY2" fmla="*/ 86264 h 2656936"/>
                <a:gd name="connsiteX3" fmla="*/ 40975 w 1973462"/>
                <a:gd name="connsiteY3" fmla="*/ 132272 h 2656936"/>
                <a:gd name="connsiteX4" fmla="*/ 86983 w 1973462"/>
                <a:gd name="connsiteY4" fmla="*/ 138023 h 2656936"/>
                <a:gd name="connsiteX5" fmla="*/ 121489 w 1973462"/>
                <a:gd name="connsiteY5" fmla="*/ 132272 h 2656936"/>
                <a:gd name="connsiteX6" fmla="*/ 155994 w 1973462"/>
                <a:gd name="connsiteY6" fmla="*/ 184031 h 2656936"/>
                <a:gd name="connsiteX7" fmla="*/ 196251 w 1973462"/>
                <a:gd name="connsiteY7" fmla="*/ 178280 h 2656936"/>
                <a:gd name="connsiteX8" fmla="*/ 259511 w 1973462"/>
                <a:gd name="connsiteY8" fmla="*/ 172529 h 2656936"/>
                <a:gd name="connsiteX9" fmla="*/ 340024 w 1973462"/>
                <a:gd name="connsiteY9" fmla="*/ 195532 h 2656936"/>
                <a:gd name="connsiteX10" fmla="*/ 322772 w 1973462"/>
                <a:gd name="connsiteY10" fmla="*/ 241540 h 2656936"/>
                <a:gd name="connsiteX11" fmla="*/ 322772 w 1973462"/>
                <a:gd name="connsiteY11" fmla="*/ 264544 h 2656936"/>
                <a:gd name="connsiteX12" fmla="*/ 351526 w 1973462"/>
                <a:gd name="connsiteY12" fmla="*/ 310551 h 2656936"/>
                <a:gd name="connsiteX13" fmla="*/ 409036 w 1973462"/>
                <a:gd name="connsiteY13" fmla="*/ 258793 h 2656936"/>
                <a:gd name="connsiteX14" fmla="*/ 443541 w 1973462"/>
                <a:gd name="connsiteY14" fmla="*/ 247291 h 2656936"/>
                <a:gd name="connsiteX15" fmla="*/ 495300 w 1973462"/>
                <a:gd name="connsiteY15" fmla="*/ 241540 h 2656936"/>
                <a:gd name="connsiteX16" fmla="*/ 558560 w 1973462"/>
                <a:gd name="connsiteY16" fmla="*/ 247291 h 2656936"/>
                <a:gd name="connsiteX17" fmla="*/ 610319 w 1973462"/>
                <a:gd name="connsiteY17" fmla="*/ 264544 h 2656936"/>
                <a:gd name="connsiteX18" fmla="*/ 633323 w 1973462"/>
                <a:gd name="connsiteY18" fmla="*/ 293298 h 2656936"/>
                <a:gd name="connsiteX19" fmla="*/ 650575 w 1973462"/>
                <a:gd name="connsiteY19" fmla="*/ 322053 h 2656936"/>
                <a:gd name="connsiteX20" fmla="*/ 690832 w 1973462"/>
                <a:gd name="connsiteY20" fmla="*/ 362310 h 2656936"/>
                <a:gd name="connsiteX21" fmla="*/ 731089 w 1973462"/>
                <a:gd name="connsiteY21" fmla="*/ 362310 h 2656936"/>
                <a:gd name="connsiteX22" fmla="*/ 725338 w 1973462"/>
                <a:gd name="connsiteY22" fmla="*/ 437072 h 2656936"/>
                <a:gd name="connsiteX23" fmla="*/ 713836 w 1973462"/>
                <a:gd name="connsiteY23" fmla="*/ 477329 h 2656936"/>
                <a:gd name="connsiteX24" fmla="*/ 725338 w 1973462"/>
                <a:gd name="connsiteY24" fmla="*/ 523336 h 2656936"/>
                <a:gd name="connsiteX25" fmla="*/ 759843 w 1973462"/>
                <a:gd name="connsiteY25" fmla="*/ 552091 h 2656936"/>
                <a:gd name="connsiteX26" fmla="*/ 765594 w 1973462"/>
                <a:gd name="connsiteY26" fmla="*/ 609600 h 2656936"/>
                <a:gd name="connsiteX27" fmla="*/ 748341 w 1973462"/>
                <a:gd name="connsiteY27" fmla="*/ 644106 h 2656936"/>
                <a:gd name="connsiteX28" fmla="*/ 708085 w 1973462"/>
                <a:gd name="connsiteY28" fmla="*/ 684363 h 2656936"/>
                <a:gd name="connsiteX29" fmla="*/ 713836 w 1973462"/>
                <a:gd name="connsiteY29" fmla="*/ 724619 h 2656936"/>
                <a:gd name="connsiteX30" fmla="*/ 742590 w 1973462"/>
                <a:gd name="connsiteY30" fmla="*/ 770627 h 2656936"/>
                <a:gd name="connsiteX31" fmla="*/ 777096 w 1973462"/>
                <a:gd name="connsiteY31" fmla="*/ 816634 h 2656936"/>
                <a:gd name="connsiteX32" fmla="*/ 794349 w 1973462"/>
                <a:gd name="connsiteY32" fmla="*/ 845389 h 2656936"/>
                <a:gd name="connsiteX33" fmla="*/ 794349 w 1973462"/>
                <a:gd name="connsiteY33" fmla="*/ 885646 h 2656936"/>
                <a:gd name="connsiteX34" fmla="*/ 828855 w 1973462"/>
                <a:gd name="connsiteY34" fmla="*/ 937404 h 2656936"/>
                <a:gd name="connsiteX35" fmla="*/ 851858 w 1973462"/>
                <a:gd name="connsiteY35" fmla="*/ 983412 h 2656936"/>
                <a:gd name="connsiteX36" fmla="*/ 897866 w 1973462"/>
                <a:gd name="connsiteY36" fmla="*/ 1040921 h 2656936"/>
                <a:gd name="connsiteX37" fmla="*/ 989881 w 1973462"/>
                <a:gd name="connsiteY37" fmla="*/ 1104181 h 2656936"/>
                <a:gd name="connsiteX38" fmla="*/ 938123 w 1973462"/>
                <a:gd name="connsiteY38" fmla="*/ 1190446 h 2656936"/>
                <a:gd name="connsiteX39" fmla="*/ 1047390 w 1973462"/>
                <a:gd name="connsiteY39" fmla="*/ 1201947 h 2656936"/>
                <a:gd name="connsiteX40" fmla="*/ 1145156 w 1973462"/>
                <a:gd name="connsiteY40" fmla="*/ 1236453 h 2656936"/>
                <a:gd name="connsiteX41" fmla="*/ 1156658 w 1973462"/>
                <a:gd name="connsiteY41" fmla="*/ 1242204 h 2656936"/>
                <a:gd name="connsiteX42" fmla="*/ 1139406 w 1973462"/>
                <a:gd name="connsiteY42" fmla="*/ 1282461 h 2656936"/>
                <a:gd name="connsiteX43" fmla="*/ 1208417 w 1973462"/>
                <a:gd name="connsiteY43" fmla="*/ 1334219 h 2656936"/>
                <a:gd name="connsiteX44" fmla="*/ 1219919 w 1973462"/>
                <a:gd name="connsiteY44" fmla="*/ 1368725 h 2656936"/>
                <a:gd name="connsiteX45" fmla="*/ 1208417 w 1973462"/>
                <a:gd name="connsiteY45" fmla="*/ 1408981 h 2656936"/>
                <a:gd name="connsiteX46" fmla="*/ 1139406 w 1973462"/>
                <a:gd name="connsiteY46" fmla="*/ 1443487 h 2656936"/>
                <a:gd name="connsiteX47" fmla="*/ 1110651 w 1973462"/>
                <a:gd name="connsiteY47" fmla="*/ 1500997 h 2656936"/>
                <a:gd name="connsiteX48" fmla="*/ 1070394 w 1973462"/>
                <a:gd name="connsiteY48" fmla="*/ 1524000 h 2656936"/>
                <a:gd name="connsiteX49" fmla="*/ 978379 w 1973462"/>
                <a:gd name="connsiteY49" fmla="*/ 1495246 h 2656936"/>
                <a:gd name="connsiteX50" fmla="*/ 909368 w 1973462"/>
                <a:gd name="connsiteY50" fmla="*/ 1472242 h 2656936"/>
                <a:gd name="connsiteX51" fmla="*/ 886364 w 1973462"/>
                <a:gd name="connsiteY51" fmla="*/ 1472242 h 2656936"/>
                <a:gd name="connsiteX52" fmla="*/ 874862 w 1973462"/>
                <a:gd name="connsiteY52" fmla="*/ 1483744 h 2656936"/>
                <a:gd name="connsiteX53" fmla="*/ 834606 w 1973462"/>
                <a:gd name="connsiteY53" fmla="*/ 1524000 h 2656936"/>
                <a:gd name="connsiteX54" fmla="*/ 846107 w 1973462"/>
                <a:gd name="connsiteY54" fmla="*/ 1552755 h 2656936"/>
                <a:gd name="connsiteX55" fmla="*/ 897866 w 1973462"/>
                <a:gd name="connsiteY55" fmla="*/ 1650521 h 2656936"/>
                <a:gd name="connsiteX56" fmla="*/ 915119 w 1973462"/>
                <a:gd name="connsiteY56" fmla="*/ 1667774 h 2656936"/>
                <a:gd name="connsiteX57" fmla="*/ 915119 w 1973462"/>
                <a:gd name="connsiteY57" fmla="*/ 1719532 h 2656936"/>
                <a:gd name="connsiteX58" fmla="*/ 920870 w 1973462"/>
                <a:gd name="connsiteY58" fmla="*/ 1777042 h 2656936"/>
                <a:gd name="connsiteX59" fmla="*/ 938123 w 1973462"/>
                <a:gd name="connsiteY59" fmla="*/ 1811547 h 2656936"/>
                <a:gd name="connsiteX60" fmla="*/ 926621 w 1973462"/>
                <a:gd name="connsiteY60" fmla="*/ 1874808 h 2656936"/>
                <a:gd name="connsiteX61" fmla="*/ 938123 w 1973462"/>
                <a:gd name="connsiteY61" fmla="*/ 1915064 h 2656936"/>
                <a:gd name="connsiteX62" fmla="*/ 1001383 w 1973462"/>
                <a:gd name="connsiteY62" fmla="*/ 1966823 h 2656936"/>
                <a:gd name="connsiteX63" fmla="*/ 1076145 w 1973462"/>
                <a:gd name="connsiteY63" fmla="*/ 1961072 h 2656936"/>
                <a:gd name="connsiteX64" fmla="*/ 1133655 w 1973462"/>
                <a:gd name="connsiteY64" fmla="*/ 1892061 h 2656936"/>
                <a:gd name="connsiteX65" fmla="*/ 1127904 w 1973462"/>
                <a:gd name="connsiteY65" fmla="*/ 1851804 h 2656936"/>
                <a:gd name="connsiteX66" fmla="*/ 1185413 w 1973462"/>
                <a:gd name="connsiteY66" fmla="*/ 1857555 h 2656936"/>
                <a:gd name="connsiteX67" fmla="*/ 1277428 w 1973462"/>
                <a:gd name="connsiteY67" fmla="*/ 1897812 h 2656936"/>
                <a:gd name="connsiteX68" fmla="*/ 1311934 w 1973462"/>
                <a:gd name="connsiteY68" fmla="*/ 1863306 h 2656936"/>
                <a:gd name="connsiteX69" fmla="*/ 1403949 w 1973462"/>
                <a:gd name="connsiteY69" fmla="*/ 1851804 h 2656936"/>
                <a:gd name="connsiteX70" fmla="*/ 1426953 w 1973462"/>
                <a:gd name="connsiteY70" fmla="*/ 1851804 h 2656936"/>
                <a:gd name="connsiteX71" fmla="*/ 1501715 w 1973462"/>
                <a:gd name="connsiteY71" fmla="*/ 1840302 h 2656936"/>
                <a:gd name="connsiteX72" fmla="*/ 1530470 w 1973462"/>
                <a:gd name="connsiteY72" fmla="*/ 1874808 h 2656936"/>
                <a:gd name="connsiteX73" fmla="*/ 1587979 w 1973462"/>
                <a:gd name="connsiteY73" fmla="*/ 1915064 h 2656936"/>
                <a:gd name="connsiteX74" fmla="*/ 1587979 w 1973462"/>
                <a:gd name="connsiteY74" fmla="*/ 1995578 h 2656936"/>
                <a:gd name="connsiteX75" fmla="*/ 1656990 w 1973462"/>
                <a:gd name="connsiteY75" fmla="*/ 2047336 h 2656936"/>
                <a:gd name="connsiteX76" fmla="*/ 1656990 w 1973462"/>
                <a:gd name="connsiteY76" fmla="*/ 2093344 h 2656936"/>
                <a:gd name="connsiteX77" fmla="*/ 1610983 w 1973462"/>
                <a:gd name="connsiteY77" fmla="*/ 2133600 h 2656936"/>
                <a:gd name="connsiteX78" fmla="*/ 1628236 w 1973462"/>
                <a:gd name="connsiteY78" fmla="*/ 2185359 h 2656936"/>
                <a:gd name="connsiteX79" fmla="*/ 1633987 w 1973462"/>
                <a:gd name="connsiteY79" fmla="*/ 2260121 h 2656936"/>
                <a:gd name="connsiteX80" fmla="*/ 1633987 w 1973462"/>
                <a:gd name="connsiteY80" fmla="*/ 2300378 h 2656936"/>
                <a:gd name="connsiteX81" fmla="*/ 1668492 w 1973462"/>
                <a:gd name="connsiteY81" fmla="*/ 2329132 h 2656936"/>
                <a:gd name="connsiteX82" fmla="*/ 1720251 w 1973462"/>
                <a:gd name="connsiteY82" fmla="*/ 2334883 h 2656936"/>
                <a:gd name="connsiteX83" fmla="*/ 1800764 w 1973462"/>
                <a:gd name="connsiteY83" fmla="*/ 2352136 h 2656936"/>
                <a:gd name="connsiteX84" fmla="*/ 1841021 w 1973462"/>
                <a:gd name="connsiteY84" fmla="*/ 2346385 h 2656936"/>
                <a:gd name="connsiteX85" fmla="*/ 1892779 w 1973462"/>
                <a:gd name="connsiteY85" fmla="*/ 2380891 h 2656936"/>
                <a:gd name="connsiteX86" fmla="*/ 1915783 w 1973462"/>
                <a:gd name="connsiteY86" fmla="*/ 2415397 h 2656936"/>
                <a:gd name="connsiteX87" fmla="*/ 1921534 w 1973462"/>
                <a:gd name="connsiteY87" fmla="*/ 2467155 h 2656936"/>
                <a:gd name="connsiteX88" fmla="*/ 1973292 w 1973462"/>
                <a:gd name="connsiteY88" fmla="*/ 2547668 h 2656936"/>
                <a:gd name="connsiteX89" fmla="*/ 1938787 w 1973462"/>
                <a:gd name="connsiteY89" fmla="*/ 2587925 h 2656936"/>
                <a:gd name="connsiteX90" fmla="*/ 1956040 w 1973462"/>
                <a:gd name="connsiteY90" fmla="*/ 2639683 h 2656936"/>
                <a:gd name="connsiteX91" fmla="*/ 1973292 w 1973462"/>
                <a:gd name="connsiteY91" fmla="*/ 2656936 h 2656936"/>
                <a:gd name="connsiteX0" fmla="*/ 0 w 1972743"/>
                <a:gd name="connsiteY0" fmla="*/ 0 h 2656936"/>
                <a:gd name="connsiteX1" fmla="*/ 5751 w 1972743"/>
                <a:gd name="connsiteY1" fmla="*/ 86264 h 2656936"/>
                <a:gd name="connsiteX2" fmla="*/ 40256 w 1972743"/>
                <a:gd name="connsiteY2" fmla="*/ 132272 h 2656936"/>
                <a:gd name="connsiteX3" fmla="*/ 86264 w 1972743"/>
                <a:gd name="connsiteY3" fmla="*/ 138023 h 2656936"/>
                <a:gd name="connsiteX4" fmla="*/ 120770 w 1972743"/>
                <a:gd name="connsiteY4" fmla="*/ 132272 h 2656936"/>
                <a:gd name="connsiteX5" fmla="*/ 155275 w 1972743"/>
                <a:gd name="connsiteY5" fmla="*/ 184031 h 2656936"/>
                <a:gd name="connsiteX6" fmla="*/ 195532 w 1972743"/>
                <a:gd name="connsiteY6" fmla="*/ 178280 h 2656936"/>
                <a:gd name="connsiteX7" fmla="*/ 258792 w 1972743"/>
                <a:gd name="connsiteY7" fmla="*/ 172529 h 2656936"/>
                <a:gd name="connsiteX8" fmla="*/ 339305 w 1972743"/>
                <a:gd name="connsiteY8" fmla="*/ 195532 h 2656936"/>
                <a:gd name="connsiteX9" fmla="*/ 322053 w 1972743"/>
                <a:gd name="connsiteY9" fmla="*/ 241540 h 2656936"/>
                <a:gd name="connsiteX10" fmla="*/ 322053 w 1972743"/>
                <a:gd name="connsiteY10" fmla="*/ 264544 h 2656936"/>
                <a:gd name="connsiteX11" fmla="*/ 350807 w 1972743"/>
                <a:gd name="connsiteY11" fmla="*/ 310551 h 2656936"/>
                <a:gd name="connsiteX12" fmla="*/ 408317 w 1972743"/>
                <a:gd name="connsiteY12" fmla="*/ 258793 h 2656936"/>
                <a:gd name="connsiteX13" fmla="*/ 442822 w 1972743"/>
                <a:gd name="connsiteY13" fmla="*/ 247291 h 2656936"/>
                <a:gd name="connsiteX14" fmla="*/ 494581 w 1972743"/>
                <a:gd name="connsiteY14" fmla="*/ 241540 h 2656936"/>
                <a:gd name="connsiteX15" fmla="*/ 557841 w 1972743"/>
                <a:gd name="connsiteY15" fmla="*/ 247291 h 2656936"/>
                <a:gd name="connsiteX16" fmla="*/ 609600 w 1972743"/>
                <a:gd name="connsiteY16" fmla="*/ 264544 h 2656936"/>
                <a:gd name="connsiteX17" fmla="*/ 632604 w 1972743"/>
                <a:gd name="connsiteY17" fmla="*/ 293298 h 2656936"/>
                <a:gd name="connsiteX18" fmla="*/ 649856 w 1972743"/>
                <a:gd name="connsiteY18" fmla="*/ 322053 h 2656936"/>
                <a:gd name="connsiteX19" fmla="*/ 690113 w 1972743"/>
                <a:gd name="connsiteY19" fmla="*/ 362310 h 2656936"/>
                <a:gd name="connsiteX20" fmla="*/ 730370 w 1972743"/>
                <a:gd name="connsiteY20" fmla="*/ 362310 h 2656936"/>
                <a:gd name="connsiteX21" fmla="*/ 724619 w 1972743"/>
                <a:gd name="connsiteY21" fmla="*/ 437072 h 2656936"/>
                <a:gd name="connsiteX22" fmla="*/ 713117 w 1972743"/>
                <a:gd name="connsiteY22" fmla="*/ 477329 h 2656936"/>
                <a:gd name="connsiteX23" fmla="*/ 724619 w 1972743"/>
                <a:gd name="connsiteY23" fmla="*/ 523336 h 2656936"/>
                <a:gd name="connsiteX24" fmla="*/ 759124 w 1972743"/>
                <a:gd name="connsiteY24" fmla="*/ 552091 h 2656936"/>
                <a:gd name="connsiteX25" fmla="*/ 764875 w 1972743"/>
                <a:gd name="connsiteY25" fmla="*/ 609600 h 2656936"/>
                <a:gd name="connsiteX26" fmla="*/ 747622 w 1972743"/>
                <a:gd name="connsiteY26" fmla="*/ 644106 h 2656936"/>
                <a:gd name="connsiteX27" fmla="*/ 707366 w 1972743"/>
                <a:gd name="connsiteY27" fmla="*/ 684363 h 2656936"/>
                <a:gd name="connsiteX28" fmla="*/ 713117 w 1972743"/>
                <a:gd name="connsiteY28" fmla="*/ 724619 h 2656936"/>
                <a:gd name="connsiteX29" fmla="*/ 741871 w 1972743"/>
                <a:gd name="connsiteY29" fmla="*/ 770627 h 2656936"/>
                <a:gd name="connsiteX30" fmla="*/ 776377 w 1972743"/>
                <a:gd name="connsiteY30" fmla="*/ 816634 h 2656936"/>
                <a:gd name="connsiteX31" fmla="*/ 793630 w 1972743"/>
                <a:gd name="connsiteY31" fmla="*/ 845389 h 2656936"/>
                <a:gd name="connsiteX32" fmla="*/ 793630 w 1972743"/>
                <a:gd name="connsiteY32" fmla="*/ 885646 h 2656936"/>
                <a:gd name="connsiteX33" fmla="*/ 828136 w 1972743"/>
                <a:gd name="connsiteY33" fmla="*/ 937404 h 2656936"/>
                <a:gd name="connsiteX34" fmla="*/ 851139 w 1972743"/>
                <a:gd name="connsiteY34" fmla="*/ 983412 h 2656936"/>
                <a:gd name="connsiteX35" fmla="*/ 897147 w 1972743"/>
                <a:gd name="connsiteY35" fmla="*/ 1040921 h 2656936"/>
                <a:gd name="connsiteX36" fmla="*/ 989162 w 1972743"/>
                <a:gd name="connsiteY36" fmla="*/ 1104181 h 2656936"/>
                <a:gd name="connsiteX37" fmla="*/ 937404 w 1972743"/>
                <a:gd name="connsiteY37" fmla="*/ 1190446 h 2656936"/>
                <a:gd name="connsiteX38" fmla="*/ 1046671 w 1972743"/>
                <a:gd name="connsiteY38" fmla="*/ 1201947 h 2656936"/>
                <a:gd name="connsiteX39" fmla="*/ 1144437 w 1972743"/>
                <a:gd name="connsiteY39" fmla="*/ 1236453 h 2656936"/>
                <a:gd name="connsiteX40" fmla="*/ 1155939 w 1972743"/>
                <a:gd name="connsiteY40" fmla="*/ 1242204 h 2656936"/>
                <a:gd name="connsiteX41" fmla="*/ 1138687 w 1972743"/>
                <a:gd name="connsiteY41" fmla="*/ 1282461 h 2656936"/>
                <a:gd name="connsiteX42" fmla="*/ 1207698 w 1972743"/>
                <a:gd name="connsiteY42" fmla="*/ 1334219 h 2656936"/>
                <a:gd name="connsiteX43" fmla="*/ 1219200 w 1972743"/>
                <a:gd name="connsiteY43" fmla="*/ 1368725 h 2656936"/>
                <a:gd name="connsiteX44" fmla="*/ 1207698 w 1972743"/>
                <a:gd name="connsiteY44" fmla="*/ 1408981 h 2656936"/>
                <a:gd name="connsiteX45" fmla="*/ 1138687 w 1972743"/>
                <a:gd name="connsiteY45" fmla="*/ 1443487 h 2656936"/>
                <a:gd name="connsiteX46" fmla="*/ 1109932 w 1972743"/>
                <a:gd name="connsiteY46" fmla="*/ 1500997 h 2656936"/>
                <a:gd name="connsiteX47" fmla="*/ 1069675 w 1972743"/>
                <a:gd name="connsiteY47" fmla="*/ 1524000 h 2656936"/>
                <a:gd name="connsiteX48" fmla="*/ 977660 w 1972743"/>
                <a:gd name="connsiteY48" fmla="*/ 1495246 h 2656936"/>
                <a:gd name="connsiteX49" fmla="*/ 908649 w 1972743"/>
                <a:gd name="connsiteY49" fmla="*/ 1472242 h 2656936"/>
                <a:gd name="connsiteX50" fmla="*/ 885645 w 1972743"/>
                <a:gd name="connsiteY50" fmla="*/ 1472242 h 2656936"/>
                <a:gd name="connsiteX51" fmla="*/ 874143 w 1972743"/>
                <a:gd name="connsiteY51" fmla="*/ 1483744 h 2656936"/>
                <a:gd name="connsiteX52" fmla="*/ 833887 w 1972743"/>
                <a:gd name="connsiteY52" fmla="*/ 1524000 h 2656936"/>
                <a:gd name="connsiteX53" fmla="*/ 845388 w 1972743"/>
                <a:gd name="connsiteY53" fmla="*/ 1552755 h 2656936"/>
                <a:gd name="connsiteX54" fmla="*/ 897147 w 1972743"/>
                <a:gd name="connsiteY54" fmla="*/ 1650521 h 2656936"/>
                <a:gd name="connsiteX55" fmla="*/ 914400 w 1972743"/>
                <a:gd name="connsiteY55" fmla="*/ 1667774 h 2656936"/>
                <a:gd name="connsiteX56" fmla="*/ 914400 w 1972743"/>
                <a:gd name="connsiteY56" fmla="*/ 1719532 h 2656936"/>
                <a:gd name="connsiteX57" fmla="*/ 920151 w 1972743"/>
                <a:gd name="connsiteY57" fmla="*/ 1777042 h 2656936"/>
                <a:gd name="connsiteX58" fmla="*/ 937404 w 1972743"/>
                <a:gd name="connsiteY58" fmla="*/ 1811547 h 2656936"/>
                <a:gd name="connsiteX59" fmla="*/ 925902 w 1972743"/>
                <a:gd name="connsiteY59" fmla="*/ 1874808 h 2656936"/>
                <a:gd name="connsiteX60" fmla="*/ 937404 w 1972743"/>
                <a:gd name="connsiteY60" fmla="*/ 1915064 h 2656936"/>
                <a:gd name="connsiteX61" fmla="*/ 1000664 w 1972743"/>
                <a:gd name="connsiteY61" fmla="*/ 1966823 h 2656936"/>
                <a:gd name="connsiteX62" fmla="*/ 1075426 w 1972743"/>
                <a:gd name="connsiteY62" fmla="*/ 1961072 h 2656936"/>
                <a:gd name="connsiteX63" fmla="*/ 1132936 w 1972743"/>
                <a:gd name="connsiteY63" fmla="*/ 1892061 h 2656936"/>
                <a:gd name="connsiteX64" fmla="*/ 1127185 w 1972743"/>
                <a:gd name="connsiteY64" fmla="*/ 1851804 h 2656936"/>
                <a:gd name="connsiteX65" fmla="*/ 1184694 w 1972743"/>
                <a:gd name="connsiteY65" fmla="*/ 1857555 h 2656936"/>
                <a:gd name="connsiteX66" fmla="*/ 1276709 w 1972743"/>
                <a:gd name="connsiteY66" fmla="*/ 1897812 h 2656936"/>
                <a:gd name="connsiteX67" fmla="*/ 1311215 w 1972743"/>
                <a:gd name="connsiteY67" fmla="*/ 1863306 h 2656936"/>
                <a:gd name="connsiteX68" fmla="*/ 1403230 w 1972743"/>
                <a:gd name="connsiteY68" fmla="*/ 1851804 h 2656936"/>
                <a:gd name="connsiteX69" fmla="*/ 1426234 w 1972743"/>
                <a:gd name="connsiteY69" fmla="*/ 1851804 h 2656936"/>
                <a:gd name="connsiteX70" fmla="*/ 1500996 w 1972743"/>
                <a:gd name="connsiteY70" fmla="*/ 1840302 h 2656936"/>
                <a:gd name="connsiteX71" fmla="*/ 1529751 w 1972743"/>
                <a:gd name="connsiteY71" fmla="*/ 1874808 h 2656936"/>
                <a:gd name="connsiteX72" fmla="*/ 1587260 w 1972743"/>
                <a:gd name="connsiteY72" fmla="*/ 1915064 h 2656936"/>
                <a:gd name="connsiteX73" fmla="*/ 1587260 w 1972743"/>
                <a:gd name="connsiteY73" fmla="*/ 1995578 h 2656936"/>
                <a:gd name="connsiteX74" fmla="*/ 1656271 w 1972743"/>
                <a:gd name="connsiteY74" fmla="*/ 2047336 h 2656936"/>
                <a:gd name="connsiteX75" fmla="*/ 1656271 w 1972743"/>
                <a:gd name="connsiteY75" fmla="*/ 2093344 h 2656936"/>
                <a:gd name="connsiteX76" fmla="*/ 1610264 w 1972743"/>
                <a:gd name="connsiteY76" fmla="*/ 2133600 h 2656936"/>
                <a:gd name="connsiteX77" fmla="*/ 1627517 w 1972743"/>
                <a:gd name="connsiteY77" fmla="*/ 2185359 h 2656936"/>
                <a:gd name="connsiteX78" fmla="*/ 1633268 w 1972743"/>
                <a:gd name="connsiteY78" fmla="*/ 2260121 h 2656936"/>
                <a:gd name="connsiteX79" fmla="*/ 1633268 w 1972743"/>
                <a:gd name="connsiteY79" fmla="*/ 2300378 h 2656936"/>
                <a:gd name="connsiteX80" fmla="*/ 1667773 w 1972743"/>
                <a:gd name="connsiteY80" fmla="*/ 2329132 h 2656936"/>
                <a:gd name="connsiteX81" fmla="*/ 1719532 w 1972743"/>
                <a:gd name="connsiteY81" fmla="*/ 2334883 h 2656936"/>
                <a:gd name="connsiteX82" fmla="*/ 1800045 w 1972743"/>
                <a:gd name="connsiteY82" fmla="*/ 2352136 h 2656936"/>
                <a:gd name="connsiteX83" fmla="*/ 1840302 w 1972743"/>
                <a:gd name="connsiteY83" fmla="*/ 2346385 h 2656936"/>
                <a:gd name="connsiteX84" fmla="*/ 1892060 w 1972743"/>
                <a:gd name="connsiteY84" fmla="*/ 2380891 h 2656936"/>
                <a:gd name="connsiteX85" fmla="*/ 1915064 w 1972743"/>
                <a:gd name="connsiteY85" fmla="*/ 2415397 h 2656936"/>
                <a:gd name="connsiteX86" fmla="*/ 1920815 w 1972743"/>
                <a:gd name="connsiteY86" fmla="*/ 2467155 h 2656936"/>
                <a:gd name="connsiteX87" fmla="*/ 1972573 w 1972743"/>
                <a:gd name="connsiteY87" fmla="*/ 2547668 h 2656936"/>
                <a:gd name="connsiteX88" fmla="*/ 1938068 w 1972743"/>
                <a:gd name="connsiteY88" fmla="*/ 2587925 h 2656936"/>
                <a:gd name="connsiteX89" fmla="*/ 1955321 w 1972743"/>
                <a:gd name="connsiteY89" fmla="*/ 2639683 h 2656936"/>
                <a:gd name="connsiteX90" fmla="*/ 1972573 w 1972743"/>
                <a:gd name="connsiteY90" fmla="*/ 2656936 h 2656936"/>
                <a:gd name="connsiteX0" fmla="*/ 0 w 1972743"/>
                <a:gd name="connsiteY0" fmla="*/ 0 h 2656936"/>
                <a:gd name="connsiteX1" fmla="*/ 40256 w 1972743"/>
                <a:gd name="connsiteY1" fmla="*/ 132272 h 2656936"/>
                <a:gd name="connsiteX2" fmla="*/ 86264 w 1972743"/>
                <a:gd name="connsiteY2" fmla="*/ 138023 h 2656936"/>
                <a:gd name="connsiteX3" fmla="*/ 120770 w 1972743"/>
                <a:gd name="connsiteY3" fmla="*/ 132272 h 2656936"/>
                <a:gd name="connsiteX4" fmla="*/ 155275 w 1972743"/>
                <a:gd name="connsiteY4" fmla="*/ 184031 h 2656936"/>
                <a:gd name="connsiteX5" fmla="*/ 195532 w 1972743"/>
                <a:gd name="connsiteY5" fmla="*/ 178280 h 2656936"/>
                <a:gd name="connsiteX6" fmla="*/ 258792 w 1972743"/>
                <a:gd name="connsiteY6" fmla="*/ 172529 h 2656936"/>
                <a:gd name="connsiteX7" fmla="*/ 339305 w 1972743"/>
                <a:gd name="connsiteY7" fmla="*/ 195532 h 2656936"/>
                <a:gd name="connsiteX8" fmla="*/ 322053 w 1972743"/>
                <a:gd name="connsiteY8" fmla="*/ 241540 h 2656936"/>
                <a:gd name="connsiteX9" fmla="*/ 322053 w 1972743"/>
                <a:gd name="connsiteY9" fmla="*/ 264544 h 2656936"/>
                <a:gd name="connsiteX10" fmla="*/ 350807 w 1972743"/>
                <a:gd name="connsiteY10" fmla="*/ 310551 h 2656936"/>
                <a:gd name="connsiteX11" fmla="*/ 408317 w 1972743"/>
                <a:gd name="connsiteY11" fmla="*/ 258793 h 2656936"/>
                <a:gd name="connsiteX12" fmla="*/ 442822 w 1972743"/>
                <a:gd name="connsiteY12" fmla="*/ 247291 h 2656936"/>
                <a:gd name="connsiteX13" fmla="*/ 494581 w 1972743"/>
                <a:gd name="connsiteY13" fmla="*/ 241540 h 2656936"/>
                <a:gd name="connsiteX14" fmla="*/ 557841 w 1972743"/>
                <a:gd name="connsiteY14" fmla="*/ 247291 h 2656936"/>
                <a:gd name="connsiteX15" fmla="*/ 609600 w 1972743"/>
                <a:gd name="connsiteY15" fmla="*/ 264544 h 2656936"/>
                <a:gd name="connsiteX16" fmla="*/ 632604 w 1972743"/>
                <a:gd name="connsiteY16" fmla="*/ 293298 h 2656936"/>
                <a:gd name="connsiteX17" fmla="*/ 649856 w 1972743"/>
                <a:gd name="connsiteY17" fmla="*/ 322053 h 2656936"/>
                <a:gd name="connsiteX18" fmla="*/ 690113 w 1972743"/>
                <a:gd name="connsiteY18" fmla="*/ 362310 h 2656936"/>
                <a:gd name="connsiteX19" fmla="*/ 730370 w 1972743"/>
                <a:gd name="connsiteY19" fmla="*/ 362310 h 2656936"/>
                <a:gd name="connsiteX20" fmla="*/ 724619 w 1972743"/>
                <a:gd name="connsiteY20" fmla="*/ 437072 h 2656936"/>
                <a:gd name="connsiteX21" fmla="*/ 713117 w 1972743"/>
                <a:gd name="connsiteY21" fmla="*/ 477329 h 2656936"/>
                <a:gd name="connsiteX22" fmla="*/ 724619 w 1972743"/>
                <a:gd name="connsiteY22" fmla="*/ 523336 h 2656936"/>
                <a:gd name="connsiteX23" fmla="*/ 759124 w 1972743"/>
                <a:gd name="connsiteY23" fmla="*/ 552091 h 2656936"/>
                <a:gd name="connsiteX24" fmla="*/ 764875 w 1972743"/>
                <a:gd name="connsiteY24" fmla="*/ 609600 h 2656936"/>
                <a:gd name="connsiteX25" fmla="*/ 747622 w 1972743"/>
                <a:gd name="connsiteY25" fmla="*/ 644106 h 2656936"/>
                <a:gd name="connsiteX26" fmla="*/ 707366 w 1972743"/>
                <a:gd name="connsiteY26" fmla="*/ 684363 h 2656936"/>
                <a:gd name="connsiteX27" fmla="*/ 713117 w 1972743"/>
                <a:gd name="connsiteY27" fmla="*/ 724619 h 2656936"/>
                <a:gd name="connsiteX28" fmla="*/ 741871 w 1972743"/>
                <a:gd name="connsiteY28" fmla="*/ 770627 h 2656936"/>
                <a:gd name="connsiteX29" fmla="*/ 776377 w 1972743"/>
                <a:gd name="connsiteY29" fmla="*/ 816634 h 2656936"/>
                <a:gd name="connsiteX30" fmla="*/ 793630 w 1972743"/>
                <a:gd name="connsiteY30" fmla="*/ 845389 h 2656936"/>
                <a:gd name="connsiteX31" fmla="*/ 793630 w 1972743"/>
                <a:gd name="connsiteY31" fmla="*/ 885646 h 2656936"/>
                <a:gd name="connsiteX32" fmla="*/ 828136 w 1972743"/>
                <a:gd name="connsiteY32" fmla="*/ 937404 h 2656936"/>
                <a:gd name="connsiteX33" fmla="*/ 851139 w 1972743"/>
                <a:gd name="connsiteY33" fmla="*/ 983412 h 2656936"/>
                <a:gd name="connsiteX34" fmla="*/ 897147 w 1972743"/>
                <a:gd name="connsiteY34" fmla="*/ 1040921 h 2656936"/>
                <a:gd name="connsiteX35" fmla="*/ 989162 w 1972743"/>
                <a:gd name="connsiteY35" fmla="*/ 1104181 h 2656936"/>
                <a:gd name="connsiteX36" fmla="*/ 937404 w 1972743"/>
                <a:gd name="connsiteY36" fmla="*/ 1190446 h 2656936"/>
                <a:gd name="connsiteX37" fmla="*/ 1046671 w 1972743"/>
                <a:gd name="connsiteY37" fmla="*/ 1201947 h 2656936"/>
                <a:gd name="connsiteX38" fmla="*/ 1144437 w 1972743"/>
                <a:gd name="connsiteY38" fmla="*/ 1236453 h 2656936"/>
                <a:gd name="connsiteX39" fmla="*/ 1155939 w 1972743"/>
                <a:gd name="connsiteY39" fmla="*/ 1242204 h 2656936"/>
                <a:gd name="connsiteX40" fmla="*/ 1138687 w 1972743"/>
                <a:gd name="connsiteY40" fmla="*/ 1282461 h 2656936"/>
                <a:gd name="connsiteX41" fmla="*/ 1207698 w 1972743"/>
                <a:gd name="connsiteY41" fmla="*/ 1334219 h 2656936"/>
                <a:gd name="connsiteX42" fmla="*/ 1219200 w 1972743"/>
                <a:gd name="connsiteY42" fmla="*/ 1368725 h 2656936"/>
                <a:gd name="connsiteX43" fmla="*/ 1207698 w 1972743"/>
                <a:gd name="connsiteY43" fmla="*/ 1408981 h 2656936"/>
                <a:gd name="connsiteX44" fmla="*/ 1138687 w 1972743"/>
                <a:gd name="connsiteY44" fmla="*/ 1443487 h 2656936"/>
                <a:gd name="connsiteX45" fmla="*/ 1109932 w 1972743"/>
                <a:gd name="connsiteY45" fmla="*/ 1500997 h 2656936"/>
                <a:gd name="connsiteX46" fmla="*/ 1069675 w 1972743"/>
                <a:gd name="connsiteY46" fmla="*/ 1524000 h 2656936"/>
                <a:gd name="connsiteX47" fmla="*/ 977660 w 1972743"/>
                <a:gd name="connsiteY47" fmla="*/ 1495246 h 2656936"/>
                <a:gd name="connsiteX48" fmla="*/ 908649 w 1972743"/>
                <a:gd name="connsiteY48" fmla="*/ 1472242 h 2656936"/>
                <a:gd name="connsiteX49" fmla="*/ 885645 w 1972743"/>
                <a:gd name="connsiteY49" fmla="*/ 1472242 h 2656936"/>
                <a:gd name="connsiteX50" fmla="*/ 874143 w 1972743"/>
                <a:gd name="connsiteY50" fmla="*/ 1483744 h 2656936"/>
                <a:gd name="connsiteX51" fmla="*/ 833887 w 1972743"/>
                <a:gd name="connsiteY51" fmla="*/ 1524000 h 2656936"/>
                <a:gd name="connsiteX52" fmla="*/ 845388 w 1972743"/>
                <a:gd name="connsiteY52" fmla="*/ 1552755 h 2656936"/>
                <a:gd name="connsiteX53" fmla="*/ 897147 w 1972743"/>
                <a:gd name="connsiteY53" fmla="*/ 1650521 h 2656936"/>
                <a:gd name="connsiteX54" fmla="*/ 914400 w 1972743"/>
                <a:gd name="connsiteY54" fmla="*/ 1667774 h 2656936"/>
                <a:gd name="connsiteX55" fmla="*/ 914400 w 1972743"/>
                <a:gd name="connsiteY55" fmla="*/ 1719532 h 2656936"/>
                <a:gd name="connsiteX56" fmla="*/ 920151 w 1972743"/>
                <a:gd name="connsiteY56" fmla="*/ 1777042 h 2656936"/>
                <a:gd name="connsiteX57" fmla="*/ 937404 w 1972743"/>
                <a:gd name="connsiteY57" fmla="*/ 1811547 h 2656936"/>
                <a:gd name="connsiteX58" fmla="*/ 925902 w 1972743"/>
                <a:gd name="connsiteY58" fmla="*/ 1874808 h 2656936"/>
                <a:gd name="connsiteX59" fmla="*/ 937404 w 1972743"/>
                <a:gd name="connsiteY59" fmla="*/ 1915064 h 2656936"/>
                <a:gd name="connsiteX60" fmla="*/ 1000664 w 1972743"/>
                <a:gd name="connsiteY60" fmla="*/ 1966823 h 2656936"/>
                <a:gd name="connsiteX61" fmla="*/ 1075426 w 1972743"/>
                <a:gd name="connsiteY61" fmla="*/ 1961072 h 2656936"/>
                <a:gd name="connsiteX62" fmla="*/ 1132936 w 1972743"/>
                <a:gd name="connsiteY62" fmla="*/ 1892061 h 2656936"/>
                <a:gd name="connsiteX63" fmla="*/ 1127185 w 1972743"/>
                <a:gd name="connsiteY63" fmla="*/ 1851804 h 2656936"/>
                <a:gd name="connsiteX64" fmla="*/ 1184694 w 1972743"/>
                <a:gd name="connsiteY64" fmla="*/ 1857555 h 2656936"/>
                <a:gd name="connsiteX65" fmla="*/ 1276709 w 1972743"/>
                <a:gd name="connsiteY65" fmla="*/ 1897812 h 2656936"/>
                <a:gd name="connsiteX66" fmla="*/ 1311215 w 1972743"/>
                <a:gd name="connsiteY66" fmla="*/ 1863306 h 2656936"/>
                <a:gd name="connsiteX67" fmla="*/ 1403230 w 1972743"/>
                <a:gd name="connsiteY67" fmla="*/ 1851804 h 2656936"/>
                <a:gd name="connsiteX68" fmla="*/ 1426234 w 1972743"/>
                <a:gd name="connsiteY68" fmla="*/ 1851804 h 2656936"/>
                <a:gd name="connsiteX69" fmla="*/ 1500996 w 1972743"/>
                <a:gd name="connsiteY69" fmla="*/ 1840302 h 2656936"/>
                <a:gd name="connsiteX70" fmla="*/ 1529751 w 1972743"/>
                <a:gd name="connsiteY70" fmla="*/ 1874808 h 2656936"/>
                <a:gd name="connsiteX71" fmla="*/ 1587260 w 1972743"/>
                <a:gd name="connsiteY71" fmla="*/ 1915064 h 2656936"/>
                <a:gd name="connsiteX72" fmla="*/ 1587260 w 1972743"/>
                <a:gd name="connsiteY72" fmla="*/ 1995578 h 2656936"/>
                <a:gd name="connsiteX73" fmla="*/ 1656271 w 1972743"/>
                <a:gd name="connsiteY73" fmla="*/ 2047336 h 2656936"/>
                <a:gd name="connsiteX74" fmla="*/ 1656271 w 1972743"/>
                <a:gd name="connsiteY74" fmla="*/ 2093344 h 2656936"/>
                <a:gd name="connsiteX75" fmla="*/ 1610264 w 1972743"/>
                <a:gd name="connsiteY75" fmla="*/ 2133600 h 2656936"/>
                <a:gd name="connsiteX76" fmla="*/ 1627517 w 1972743"/>
                <a:gd name="connsiteY76" fmla="*/ 2185359 h 2656936"/>
                <a:gd name="connsiteX77" fmla="*/ 1633268 w 1972743"/>
                <a:gd name="connsiteY77" fmla="*/ 2260121 h 2656936"/>
                <a:gd name="connsiteX78" fmla="*/ 1633268 w 1972743"/>
                <a:gd name="connsiteY78" fmla="*/ 2300378 h 2656936"/>
                <a:gd name="connsiteX79" fmla="*/ 1667773 w 1972743"/>
                <a:gd name="connsiteY79" fmla="*/ 2329132 h 2656936"/>
                <a:gd name="connsiteX80" fmla="*/ 1719532 w 1972743"/>
                <a:gd name="connsiteY80" fmla="*/ 2334883 h 2656936"/>
                <a:gd name="connsiteX81" fmla="*/ 1800045 w 1972743"/>
                <a:gd name="connsiteY81" fmla="*/ 2352136 h 2656936"/>
                <a:gd name="connsiteX82" fmla="*/ 1840302 w 1972743"/>
                <a:gd name="connsiteY82" fmla="*/ 2346385 h 2656936"/>
                <a:gd name="connsiteX83" fmla="*/ 1892060 w 1972743"/>
                <a:gd name="connsiteY83" fmla="*/ 2380891 h 2656936"/>
                <a:gd name="connsiteX84" fmla="*/ 1915064 w 1972743"/>
                <a:gd name="connsiteY84" fmla="*/ 2415397 h 2656936"/>
                <a:gd name="connsiteX85" fmla="*/ 1920815 w 1972743"/>
                <a:gd name="connsiteY85" fmla="*/ 2467155 h 2656936"/>
                <a:gd name="connsiteX86" fmla="*/ 1972573 w 1972743"/>
                <a:gd name="connsiteY86" fmla="*/ 2547668 h 2656936"/>
                <a:gd name="connsiteX87" fmla="*/ 1938068 w 1972743"/>
                <a:gd name="connsiteY87" fmla="*/ 2587925 h 2656936"/>
                <a:gd name="connsiteX88" fmla="*/ 1955321 w 1972743"/>
                <a:gd name="connsiteY88" fmla="*/ 2639683 h 2656936"/>
                <a:gd name="connsiteX89" fmla="*/ 1972573 w 1972743"/>
                <a:gd name="connsiteY89" fmla="*/ 2656936 h 2656936"/>
                <a:gd name="connsiteX0" fmla="*/ 0 w 1932487"/>
                <a:gd name="connsiteY0" fmla="*/ 2367 h 2527031"/>
                <a:gd name="connsiteX1" fmla="*/ 46008 w 1932487"/>
                <a:gd name="connsiteY1" fmla="*/ 8118 h 2527031"/>
                <a:gd name="connsiteX2" fmla="*/ 80514 w 1932487"/>
                <a:gd name="connsiteY2" fmla="*/ 2367 h 2527031"/>
                <a:gd name="connsiteX3" fmla="*/ 115019 w 1932487"/>
                <a:gd name="connsiteY3" fmla="*/ 54126 h 2527031"/>
                <a:gd name="connsiteX4" fmla="*/ 155276 w 1932487"/>
                <a:gd name="connsiteY4" fmla="*/ 48375 h 2527031"/>
                <a:gd name="connsiteX5" fmla="*/ 218536 w 1932487"/>
                <a:gd name="connsiteY5" fmla="*/ 42624 h 2527031"/>
                <a:gd name="connsiteX6" fmla="*/ 299049 w 1932487"/>
                <a:gd name="connsiteY6" fmla="*/ 65627 h 2527031"/>
                <a:gd name="connsiteX7" fmla="*/ 281797 w 1932487"/>
                <a:gd name="connsiteY7" fmla="*/ 111635 h 2527031"/>
                <a:gd name="connsiteX8" fmla="*/ 281797 w 1932487"/>
                <a:gd name="connsiteY8" fmla="*/ 134639 h 2527031"/>
                <a:gd name="connsiteX9" fmla="*/ 310551 w 1932487"/>
                <a:gd name="connsiteY9" fmla="*/ 180646 h 2527031"/>
                <a:gd name="connsiteX10" fmla="*/ 368061 w 1932487"/>
                <a:gd name="connsiteY10" fmla="*/ 128888 h 2527031"/>
                <a:gd name="connsiteX11" fmla="*/ 402566 w 1932487"/>
                <a:gd name="connsiteY11" fmla="*/ 117386 h 2527031"/>
                <a:gd name="connsiteX12" fmla="*/ 454325 w 1932487"/>
                <a:gd name="connsiteY12" fmla="*/ 111635 h 2527031"/>
                <a:gd name="connsiteX13" fmla="*/ 517585 w 1932487"/>
                <a:gd name="connsiteY13" fmla="*/ 117386 h 2527031"/>
                <a:gd name="connsiteX14" fmla="*/ 569344 w 1932487"/>
                <a:gd name="connsiteY14" fmla="*/ 134639 h 2527031"/>
                <a:gd name="connsiteX15" fmla="*/ 592348 w 1932487"/>
                <a:gd name="connsiteY15" fmla="*/ 163393 h 2527031"/>
                <a:gd name="connsiteX16" fmla="*/ 609600 w 1932487"/>
                <a:gd name="connsiteY16" fmla="*/ 192148 h 2527031"/>
                <a:gd name="connsiteX17" fmla="*/ 649857 w 1932487"/>
                <a:gd name="connsiteY17" fmla="*/ 232405 h 2527031"/>
                <a:gd name="connsiteX18" fmla="*/ 690114 w 1932487"/>
                <a:gd name="connsiteY18" fmla="*/ 232405 h 2527031"/>
                <a:gd name="connsiteX19" fmla="*/ 684363 w 1932487"/>
                <a:gd name="connsiteY19" fmla="*/ 307167 h 2527031"/>
                <a:gd name="connsiteX20" fmla="*/ 672861 w 1932487"/>
                <a:gd name="connsiteY20" fmla="*/ 347424 h 2527031"/>
                <a:gd name="connsiteX21" fmla="*/ 684363 w 1932487"/>
                <a:gd name="connsiteY21" fmla="*/ 393431 h 2527031"/>
                <a:gd name="connsiteX22" fmla="*/ 718868 w 1932487"/>
                <a:gd name="connsiteY22" fmla="*/ 422186 h 2527031"/>
                <a:gd name="connsiteX23" fmla="*/ 724619 w 1932487"/>
                <a:gd name="connsiteY23" fmla="*/ 479695 h 2527031"/>
                <a:gd name="connsiteX24" fmla="*/ 707366 w 1932487"/>
                <a:gd name="connsiteY24" fmla="*/ 514201 h 2527031"/>
                <a:gd name="connsiteX25" fmla="*/ 667110 w 1932487"/>
                <a:gd name="connsiteY25" fmla="*/ 554458 h 2527031"/>
                <a:gd name="connsiteX26" fmla="*/ 672861 w 1932487"/>
                <a:gd name="connsiteY26" fmla="*/ 594714 h 2527031"/>
                <a:gd name="connsiteX27" fmla="*/ 701615 w 1932487"/>
                <a:gd name="connsiteY27" fmla="*/ 640722 h 2527031"/>
                <a:gd name="connsiteX28" fmla="*/ 736121 w 1932487"/>
                <a:gd name="connsiteY28" fmla="*/ 686729 h 2527031"/>
                <a:gd name="connsiteX29" fmla="*/ 753374 w 1932487"/>
                <a:gd name="connsiteY29" fmla="*/ 715484 h 2527031"/>
                <a:gd name="connsiteX30" fmla="*/ 753374 w 1932487"/>
                <a:gd name="connsiteY30" fmla="*/ 755741 h 2527031"/>
                <a:gd name="connsiteX31" fmla="*/ 787880 w 1932487"/>
                <a:gd name="connsiteY31" fmla="*/ 807499 h 2527031"/>
                <a:gd name="connsiteX32" fmla="*/ 810883 w 1932487"/>
                <a:gd name="connsiteY32" fmla="*/ 853507 h 2527031"/>
                <a:gd name="connsiteX33" fmla="*/ 856891 w 1932487"/>
                <a:gd name="connsiteY33" fmla="*/ 911016 h 2527031"/>
                <a:gd name="connsiteX34" fmla="*/ 948906 w 1932487"/>
                <a:gd name="connsiteY34" fmla="*/ 974276 h 2527031"/>
                <a:gd name="connsiteX35" fmla="*/ 897148 w 1932487"/>
                <a:gd name="connsiteY35" fmla="*/ 1060541 h 2527031"/>
                <a:gd name="connsiteX36" fmla="*/ 1006415 w 1932487"/>
                <a:gd name="connsiteY36" fmla="*/ 1072042 h 2527031"/>
                <a:gd name="connsiteX37" fmla="*/ 1104181 w 1932487"/>
                <a:gd name="connsiteY37" fmla="*/ 1106548 h 2527031"/>
                <a:gd name="connsiteX38" fmla="*/ 1115683 w 1932487"/>
                <a:gd name="connsiteY38" fmla="*/ 1112299 h 2527031"/>
                <a:gd name="connsiteX39" fmla="*/ 1098431 w 1932487"/>
                <a:gd name="connsiteY39" fmla="*/ 1152556 h 2527031"/>
                <a:gd name="connsiteX40" fmla="*/ 1167442 w 1932487"/>
                <a:gd name="connsiteY40" fmla="*/ 1204314 h 2527031"/>
                <a:gd name="connsiteX41" fmla="*/ 1178944 w 1932487"/>
                <a:gd name="connsiteY41" fmla="*/ 1238820 h 2527031"/>
                <a:gd name="connsiteX42" fmla="*/ 1167442 w 1932487"/>
                <a:gd name="connsiteY42" fmla="*/ 1279076 h 2527031"/>
                <a:gd name="connsiteX43" fmla="*/ 1098431 w 1932487"/>
                <a:gd name="connsiteY43" fmla="*/ 1313582 h 2527031"/>
                <a:gd name="connsiteX44" fmla="*/ 1069676 w 1932487"/>
                <a:gd name="connsiteY44" fmla="*/ 1371092 h 2527031"/>
                <a:gd name="connsiteX45" fmla="*/ 1029419 w 1932487"/>
                <a:gd name="connsiteY45" fmla="*/ 1394095 h 2527031"/>
                <a:gd name="connsiteX46" fmla="*/ 937404 w 1932487"/>
                <a:gd name="connsiteY46" fmla="*/ 1365341 h 2527031"/>
                <a:gd name="connsiteX47" fmla="*/ 868393 w 1932487"/>
                <a:gd name="connsiteY47" fmla="*/ 1342337 h 2527031"/>
                <a:gd name="connsiteX48" fmla="*/ 845389 w 1932487"/>
                <a:gd name="connsiteY48" fmla="*/ 1342337 h 2527031"/>
                <a:gd name="connsiteX49" fmla="*/ 833887 w 1932487"/>
                <a:gd name="connsiteY49" fmla="*/ 1353839 h 2527031"/>
                <a:gd name="connsiteX50" fmla="*/ 793631 w 1932487"/>
                <a:gd name="connsiteY50" fmla="*/ 1394095 h 2527031"/>
                <a:gd name="connsiteX51" fmla="*/ 805132 w 1932487"/>
                <a:gd name="connsiteY51" fmla="*/ 1422850 h 2527031"/>
                <a:gd name="connsiteX52" fmla="*/ 856891 w 1932487"/>
                <a:gd name="connsiteY52" fmla="*/ 1520616 h 2527031"/>
                <a:gd name="connsiteX53" fmla="*/ 874144 w 1932487"/>
                <a:gd name="connsiteY53" fmla="*/ 1537869 h 2527031"/>
                <a:gd name="connsiteX54" fmla="*/ 874144 w 1932487"/>
                <a:gd name="connsiteY54" fmla="*/ 1589627 h 2527031"/>
                <a:gd name="connsiteX55" fmla="*/ 879895 w 1932487"/>
                <a:gd name="connsiteY55" fmla="*/ 1647137 h 2527031"/>
                <a:gd name="connsiteX56" fmla="*/ 897148 w 1932487"/>
                <a:gd name="connsiteY56" fmla="*/ 1681642 h 2527031"/>
                <a:gd name="connsiteX57" fmla="*/ 885646 w 1932487"/>
                <a:gd name="connsiteY57" fmla="*/ 1744903 h 2527031"/>
                <a:gd name="connsiteX58" fmla="*/ 897148 w 1932487"/>
                <a:gd name="connsiteY58" fmla="*/ 1785159 h 2527031"/>
                <a:gd name="connsiteX59" fmla="*/ 960408 w 1932487"/>
                <a:gd name="connsiteY59" fmla="*/ 1836918 h 2527031"/>
                <a:gd name="connsiteX60" fmla="*/ 1035170 w 1932487"/>
                <a:gd name="connsiteY60" fmla="*/ 1831167 h 2527031"/>
                <a:gd name="connsiteX61" fmla="*/ 1092680 w 1932487"/>
                <a:gd name="connsiteY61" fmla="*/ 1762156 h 2527031"/>
                <a:gd name="connsiteX62" fmla="*/ 1086929 w 1932487"/>
                <a:gd name="connsiteY62" fmla="*/ 1721899 h 2527031"/>
                <a:gd name="connsiteX63" fmla="*/ 1144438 w 1932487"/>
                <a:gd name="connsiteY63" fmla="*/ 1727650 h 2527031"/>
                <a:gd name="connsiteX64" fmla="*/ 1236453 w 1932487"/>
                <a:gd name="connsiteY64" fmla="*/ 1767907 h 2527031"/>
                <a:gd name="connsiteX65" fmla="*/ 1270959 w 1932487"/>
                <a:gd name="connsiteY65" fmla="*/ 1733401 h 2527031"/>
                <a:gd name="connsiteX66" fmla="*/ 1362974 w 1932487"/>
                <a:gd name="connsiteY66" fmla="*/ 1721899 h 2527031"/>
                <a:gd name="connsiteX67" fmla="*/ 1385978 w 1932487"/>
                <a:gd name="connsiteY67" fmla="*/ 1721899 h 2527031"/>
                <a:gd name="connsiteX68" fmla="*/ 1460740 w 1932487"/>
                <a:gd name="connsiteY68" fmla="*/ 1710397 h 2527031"/>
                <a:gd name="connsiteX69" fmla="*/ 1489495 w 1932487"/>
                <a:gd name="connsiteY69" fmla="*/ 1744903 h 2527031"/>
                <a:gd name="connsiteX70" fmla="*/ 1547004 w 1932487"/>
                <a:gd name="connsiteY70" fmla="*/ 1785159 h 2527031"/>
                <a:gd name="connsiteX71" fmla="*/ 1547004 w 1932487"/>
                <a:gd name="connsiteY71" fmla="*/ 1865673 h 2527031"/>
                <a:gd name="connsiteX72" fmla="*/ 1616015 w 1932487"/>
                <a:gd name="connsiteY72" fmla="*/ 1917431 h 2527031"/>
                <a:gd name="connsiteX73" fmla="*/ 1616015 w 1932487"/>
                <a:gd name="connsiteY73" fmla="*/ 1963439 h 2527031"/>
                <a:gd name="connsiteX74" fmla="*/ 1570008 w 1932487"/>
                <a:gd name="connsiteY74" fmla="*/ 2003695 h 2527031"/>
                <a:gd name="connsiteX75" fmla="*/ 1587261 w 1932487"/>
                <a:gd name="connsiteY75" fmla="*/ 2055454 h 2527031"/>
                <a:gd name="connsiteX76" fmla="*/ 1593012 w 1932487"/>
                <a:gd name="connsiteY76" fmla="*/ 2130216 h 2527031"/>
                <a:gd name="connsiteX77" fmla="*/ 1593012 w 1932487"/>
                <a:gd name="connsiteY77" fmla="*/ 2170473 h 2527031"/>
                <a:gd name="connsiteX78" fmla="*/ 1627517 w 1932487"/>
                <a:gd name="connsiteY78" fmla="*/ 2199227 h 2527031"/>
                <a:gd name="connsiteX79" fmla="*/ 1679276 w 1932487"/>
                <a:gd name="connsiteY79" fmla="*/ 2204978 h 2527031"/>
                <a:gd name="connsiteX80" fmla="*/ 1759789 w 1932487"/>
                <a:gd name="connsiteY80" fmla="*/ 2222231 h 2527031"/>
                <a:gd name="connsiteX81" fmla="*/ 1800046 w 1932487"/>
                <a:gd name="connsiteY81" fmla="*/ 2216480 h 2527031"/>
                <a:gd name="connsiteX82" fmla="*/ 1851804 w 1932487"/>
                <a:gd name="connsiteY82" fmla="*/ 2250986 h 2527031"/>
                <a:gd name="connsiteX83" fmla="*/ 1874808 w 1932487"/>
                <a:gd name="connsiteY83" fmla="*/ 2285492 h 2527031"/>
                <a:gd name="connsiteX84" fmla="*/ 1880559 w 1932487"/>
                <a:gd name="connsiteY84" fmla="*/ 2337250 h 2527031"/>
                <a:gd name="connsiteX85" fmla="*/ 1932317 w 1932487"/>
                <a:gd name="connsiteY85" fmla="*/ 2417763 h 2527031"/>
                <a:gd name="connsiteX86" fmla="*/ 1897812 w 1932487"/>
                <a:gd name="connsiteY86" fmla="*/ 2458020 h 2527031"/>
                <a:gd name="connsiteX87" fmla="*/ 1915065 w 1932487"/>
                <a:gd name="connsiteY87" fmla="*/ 2509778 h 2527031"/>
                <a:gd name="connsiteX88" fmla="*/ 1932317 w 1932487"/>
                <a:gd name="connsiteY88" fmla="*/ 2527031 h 2527031"/>
                <a:gd name="connsiteX0" fmla="*/ 0 w 1886479"/>
                <a:gd name="connsiteY0" fmla="*/ 8118 h 2527031"/>
                <a:gd name="connsiteX1" fmla="*/ 34506 w 1886479"/>
                <a:gd name="connsiteY1" fmla="*/ 2367 h 2527031"/>
                <a:gd name="connsiteX2" fmla="*/ 69011 w 1886479"/>
                <a:gd name="connsiteY2" fmla="*/ 54126 h 2527031"/>
                <a:gd name="connsiteX3" fmla="*/ 109268 w 1886479"/>
                <a:gd name="connsiteY3" fmla="*/ 48375 h 2527031"/>
                <a:gd name="connsiteX4" fmla="*/ 172528 w 1886479"/>
                <a:gd name="connsiteY4" fmla="*/ 42624 h 2527031"/>
                <a:gd name="connsiteX5" fmla="*/ 253041 w 1886479"/>
                <a:gd name="connsiteY5" fmla="*/ 65627 h 2527031"/>
                <a:gd name="connsiteX6" fmla="*/ 235789 w 1886479"/>
                <a:gd name="connsiteY6" fmla="*/ 111635 h 2527031"/>
                <a:gd name="connsiteX7" fmla="*/ 235789 w 1886479"/>
                <a:gd name="connsiteY7" fmla="*/ 134639 h 2527031"/>
                <a:gd name="connsiteX8" fmla="*/ 264543 w 1886479"/>
                <a:gd name="connsiteY8" fmla="*/ 180646 h 2527031"/>
                <a:gd name="connsiteX9" fmla="*/ 322053 w 1886479"/>
                <a:gd name="connsiteY9" fmla="*/ 128888 h 2527031"/>
                <a:gd name="connsiteX10" fmla="*/ 356558 w 1886479"/>
                <a:gd name="connsiteY10" fmla="*/ 117386 h 2527031"/>
                <a:gd name="connsiteX11" fmla="*/ 408317 w 1886479"/>
                <a:gd name="connsiteY11" fmla="*/ 111635 h 2527031"/>
                <a:gd name="connsiteX12" fmla="*/ 471577 w 1886479"/>
                <a:gd name="connsiteY12" fmla="*/ 117386 h 2527031"/>
                <a:gd name="connsiteX13" fmla="*/ 523336 w 1886479"/>
                <a:gd name="connsiteY13" fmla="*/ 134639 h 2527031"/>
                <a:gd name="connsiteX14" fmla="*/ 546340 w 1886479"/>
                <a:gd name="connsiteY14" fmla="*/ 163393 h 2527031"/>
                <a:gd name="connsiteX15" fmla="*/ 563592 w 1886479"/>
                <a:gd name="connsiteY15" fmla="*/ 192148 h 2527031"/>
                <a:gd name="connsiteX16" fmla="*/ 603849 w 1886479"/>
                <a:gd name="connsiteY16" fmla="*/ 232405 h 2527031"/>
                <a:gd name="connsiteX17" fmla="*/ 644106 w 1886479"/>
                <a:gd name="connsiteY17" fmla="*/ 232405 h 2527031"/>
                <a:gd name="connsiteX18" fmla="*/ 638355 w 1886479"/>
                <a:gd name="connsiteY18" fmla="*/ 307167 h 2527031"/>
                <a:gd name="connsiteX19" fmla="*/ 626853 w 1886479"/>
                <a:gd name="connsiteY19" fmla="*/ 347424 h 2527031"/>
                <a:gd name="connsiteX20" fmla="*/ 638355 w 1886479"/>
                <a:gd name="connsiteY20" fmla="*/ 393431 h 2527031"/>
                <a:gd name="connsiteX21" fmla="*/ 672860 w 1886479"/>
                <a:gd name="connsiteY21" fmla="*/ 422186 h 2527031"/>
                <a:gd name="connsiteX22" fmla="*/ 678611 w 1886479"/>
                <a:gd name="connsiteY22" fmla="*/ 479695 h 2527031"/>
                <a:gd name="connsiteX23" fmla="*/ 661358 w 1886479"/>
                <a:gd name="connsiteY23" fmla="*/ 514201 h 2527031"/>
                <a:gd name="connsiteX24" fmla="*/ 621102 w 1886479"/>
                <a:gd name="connsiteY24" fmla="*/ 554458 h 2527031"/>
                <a:gd name="connsiteX25" fmla="*/ 626853 w 1886479"/>
                <a:gd name="connsiteY25" fmla="*/ 594714 h 2527031"/>
                <a:gd name="connsiteX26" fmla="*/ 655607 w 1886479"/>
                <a:gd name="connsiteY26" fmla="*/ 640722 h 2527031"/>
                <a:gd name="connsiteX27" fmla="*/ 690113 w 1886479"/>
                <a:gd name="connsiteY27" fmla="*/ 686729 h 2527031"/>
                <a:gd name="connsiteX28" fmla="*/ 707366 w 1886479"/>
                <a:gd name="connsiteY28" fmla="*/ 715484 h 2527031"/>
                <a:gd name="connsiteX29" fmla="*/ 707366 w 1886479"/>
                <a:gd name="connsiteY29" fmla="*/ 755741 h 2527031"/>
                <a:gd name="connsiteX30" fmla="*/ 741872 w 1886479"/>
                <a:gd name="connsiteY30" fmla="*/ 807499 h 2527031"/>
                <a:gd name="connsiteX31" fmla="*/ 764875 w 1886479"/>
                <a:gd name="connsiteY31" fmla="*/ 853507 h 2527031"/>
                <a:gd name="connsiteX32" fmla="*/ 810883 w 1886479"/>
                <a:gd name="connsiteY32" fmla="*/ 911016 h 2527031"/>
                <a:gd name="connsiteX33" fmla="*/ 902898 w 1886479"/>
                <a:gd name="connsiteY33" fmla="*/ 974276 h 2527031"/>
                <a:gd name="connsiteX34" fmla="*/ 851140 w 1886479"/>
                <a:gd name="connsiteY34" fmla="*/ 1060541 h 2527031"/>
                <a:gd name="connsiteX35" fmla="*/ 960407 w 1886479"/>
                <a:gd name="connsiteY35" fmla="*/ 1072042 h 2527031"/>
                <a:gd name="connsiteX36" fmla="*/ 1058173 w 1886479"/>
                <a:gd name="connsiteY36" fmla="*/ 1106548 h 2527031"/>
                <a:gd name="connsiteX37" fmla="*/ 1069675 w 1886479"/>
                <a:gd name="connsiteY37" fmla="*/ 1112299 h 2527031"/>
                <a:gd name="connsiteX38" fmla="*/ 1052423 w 1886479"/>
                <a:gd name="connsiteY38" fmla="*/ 1152556 h 2527031"/>
                <a:gd name="connsiteX39" fmla="*/ 1121434 w 1886479"/>
                <a:gd name="connsiteY39" fmla="*/ 1204314 h 2527031"/>
                <a:gd name="connsiteX40" fmla="*/ 1132936 w 1886479"/>
                <a:gd name="connsiteY40" fmla="*/ 1238820 h 2527031"/>
                <a:gd name="connsiteX41" fmla="*/ 1121434 w 1886479"/>
                <a:gd name="connsiteY41" fmla="*/ 1279076 h 2527031"/>
                <a:gd name="connsiteX42" fmla="*/ 1052423 w 1886479"/>
                <a:gd name="connsiteY42" fmla="*/ 1313582 h 2527031"/>
                <a:gd name="connsiteX43" fmla="*/ 1023668 w 1886479"/>
                <a:gd name="connsiteY43" fmla="*/ 1371092 h 2527031"/>
                <a:gd name="connsiteX44" fmla="*/ 983411 w 1886479"/>
                <a:gd name="connsiteY44" fmla="*/ 1394095 h 2527031"/>
                <a:gd name="connsiteX45" fmla="*/ 891396 w 1886479"/>
                <a:gd name="connsiteY45" fmla="*/ 1365341 h 2527031"/>
                <a:gd name="connsiteX46" fmla="*/ 822385 w 1886479"/>
                <a:gd name="connsiteY46" fmla="*/ 1342337 h 2527031"/>
                <a:gd name="connsiteX47" fmla="*/ 799381 w 1886479"/>
                <a:gd name="connsiteY47" fmla="*/ 1342337 h 2527031"/>
                <a:gd name="connsiteX48" fmla="*/ 787879 w 1886479"/>
                <a:gd name="connsiteY48" fmla="*/ 1353839 h 2527031"/>
                <a:gd name="connsiteX49" fmla="*/ 747623 w 1886479"/>
                <a:gd name="connsiteY49" fmla="*/ 1394095 h 2527031"/>
                <a:gd name="connsiteX50" fmla="*/ 759124 w 1886479"/>
                <a:gd name="connsiteY50" fmla="*/ 1422850 h 2527031"/>
                <a:gd name="connsiteX51" fmla="*/ 810883 w 1886479"/>
                <a:gd name="connsiteY51" fmla="*/ 1520616 h 2527031"/>
                <a:gd name="connsiteX52" fmla="*/ 828136 w 1886479"/>
                <a:gd name="connsiteY52" fmla="*/ 1537869 h 2527031"/>
                <a:gd name="connsiteX53" fmla="*/ 828136 w 1886479"/>
                <a:gd name="connsiteY53" fmla="*/ 1589627 h 2527031"/>
                <a:gd name="connsiteX54" fmla="*/ 833887 w 1886479"/>
                <a:gd name="connsiteY54" fmla="*/ 1647137 h 2527031"/>
                <a:gd name="connsiteX55" fmla="*/ 851140 w 1886479"/>
                <a:gd name="connsiteY55" fmla="*/ 1681642 h 2527031"/>
                <a:gd name="connsiteX56" fmla="*/ 839638 w 1886479"/>
                <a:gd name="connsiteY56" fmla="*/ 1744903 h 2527031"/>
                <a:gd name="connsiteX57" fmla="*/ 851140 w 1886479"/>
                <a:gd name="connsiteY57" fmla="*/ 1785159 h 2527031"/>
                <a:gd name="connsiteX58" fmla="*/ 914400 w 1886479"/>
                <a:gd name="connsiteY58" fmla="*/ 1836918 h 2527031"/>
                <a:gd name="connsiteX59" fmla="*/ 989162 w 1886479"/>
                <a:gd name="connsiteY59" fmla="*/ 1831167 h 2527031"/>
                <a:gd name="connsiteX60" fmla="*/ 1046672 w 1886479"/>
                <a:gd name="connsiteY60" fmla="*/ 1762156 h 2527031"/>
                <a:gd name="connsiteX61" fmla="*/ 1040921 w 1886479"/>
                <a:gd name="connsiteY61" fmla="*/ 1721899 h 2527031"/>
                <a:gd name="connsiteX62" fmla="*/ 1098430 w 1886479"/>
                <a:gd name="connsiteY62" fmla="*/ 1727650 h 2527031"/>
                <a:gd name="connsiteX63" fmla="*/ 1190445 w 1886479"/>
                <a:gd name="connsiteY63" fmla="*/ 1767907 h 2527031"/>
                <a:gd name="connsiteX64" fmla="*/ 1224951 w 1886479"/>
                <a:gd name="connsiteY64" fmla="*/ 1733401 h 2527031"/>
                <a:gd name="connsiteX65" fmla="*/ 1316966 w 1886479"/>
                <a:gd name="connsiteY65" fmla="*/ 1721899 h 2527031"/>
                <a:gd name="connsiteX66" fmla="*/ 1339970 w 1886479"/>
                <a:gd name="connsiteY66" fmla="*/ 1721899 h 2527031"/>
                <a:gd name="connsiteX67" fmla="*/ 1414732 w 1886479"/>
                <a:gd name="connsiteY67" fmla="*/ 1710397 h 2527031"/>
                <a:gd name="connsiteX68" fmla="*/ 1443487 w 1886479"/>
                <a:gd name="connsiteY68" fmla="*/ 1744903 h 2527031"/>
                <a:gd name="connsiteX69" fmla="*/ 1500996 w 1886479"/>
                <a:gd name="connsiteY69" fmla="*/ 1785159 h 2527031"/>
                <a:gd name="connsiteX70" fmla="*/ 1500996 w 1886479"/>
                <a:gd name="connsiteY70" fmla="*/ 1865673 h 2527031"/>
                <a:gd name="connsiteX71" fmla="*/ 1570007 w 1886479"/>
                <a:gd name="connsiteY71" fmla="*/ 1917431 h 2527031"/>
                <a:gd name="connsiteX72" fmla="*/ 1570007 w 1886479"/>
                <a:gd name="connsiteY72" fmla="*/ 1963439 h 2527031"/>
                <a:gd name="connsiteX73" fmla="*/ 1524000 w 1886479"/>
                <a:gd name="connsiteY73" fmla="*/ 2003695 h 2527031"/>
                <a:gd name="connsiteX74" fmla="*/ 1541253 w 1886479"/>
                <a:gd name="connsiteY74" fmla="*/ 2055454 h 2527031"/>
                <a:gd name="connsiteX75" fmla="*/ 1547004 w 1886479"/>
                <a:gd name="connsiteY75" fmla="*/ 2130216 h 2527031"/>
                <a:gd name="connsiteX76" fmla="*/ 1547004 w 1886479"/>
                <a:gd name="connsiteY76" fmla="*/ 2170473 h 2527031"/>
                <a:gd name="connsiteX77" fmla="*/ 1581509 w 1886479"/>
                <a:gd name="connsiteY77" fmla="*/ 2199227 h 2527031"/>
                <a:gd name="connsiteX78" fmla="*/ 1633268 w 1886479"/>
                <a:gd name="connsiteY78" fmla="*/ 2204978 h 2527031"/>
                <a:gd name="connsiteX79" fmla="*/ 1713781 w 1886479"/>
                <a:gd name="connsiteY79" fmla="*/ 2222231 h 2527031"/>
                <a:gd name="connsiteX80" fmla="*/ 1754038 w 1886479"/>
                <a:gd name="connsiteY80" fmla="*/ 2216480 h 2527031"/>
                <a:gd name="connsiteX81" fmla="*/ 1805796 w 1886479"/>
                <a:gd name="connsiteY81" fmla="*/ 2250986 h 2527031"/>
                <a:gd name="connsiteX82" fmla="*/ 1828800 w 1886479"/>
                <a:gd name="connsiteY82" fmla="*/ 2285492 h 2527031"/>
                <a:gd name="connsiteX83" fmla="*/ 1834551 w 1886479"/>
                <a:gd name="connsiteY83" fmla="*/ 2337250 h 2527031"/>
                <a:gd name="connsiteX84" fmla="*/ 1886309 w 1886479"/>
                <a:gd name="connsiteY84" fmla="*/ 2417763 h 2527031"/>
                <a:gd name="connsiteX85" fmla="*/ 1851804 w 1886479"/>
                <a:gd name="connsiteY85" fmla="*/ 2458020 h 2527031"/>
                <a:gd name="connsiteX86" fmla="*/ 1869057 w 1886479"/>
                <a:gd name="connsiteY86" fmla="*/ 2509778 h 2527031"/>
                <a:gd name="connsiteX87" fmla="*/ 1886309 w 1886479"/>
                <a:gd name="connsiteY87" fmla="*/ 2527031 h 252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886479" h="2527031">
                  <a:moveTo>
                    <a:pt x="0" y="8118"/>
                  </a:moveTo>
                  <a:cubicBezTo>
                    <a:pt x="13419" y="8118"/>
                    <a:pt x="23004" y="-5301"/>
                    <a:pt x="34506" y="2367"/>
                  </a:cubicBezTo>
                  <a:cubicBezTo>
                    <a:pt x="46008" y="10035"/>
                    <a:pt x="56551" y="46458"/>
                    <a:pt x="69011" y="54126"/>
                  </a:cubicBezTo>
                  <a:cubicBezTo>
                    <a:pt x="81471" y="61794"/>
                    <a:pt x="92015" y="50292"/>
                    <a:pt x="109268" y="48375"/>
                  </a:cubicBezTo>
                  <a:cubicBezTo>
                    <a:pt x="126521" y="46458"/>
                    <a:pt x="148566" y="39749"/>
                    <a:pt x="172528" y="42624"/>
                  </a:cubicBezTo>
                  <a:cubicBezTo>
                    <a:pt x="196490" y="45499"/>
                    <a:pt x="242498" y="54125"/>
                    <a:pt x="253041" y="65627"/>
                  </a:cubicBezTo>
                  <a:cubicBezTo>
                    <a:pt x="263584" y="77129"/>
                    <a:pt x="238664" y="100133"/>
                    <a:pt x="235789" y="111635"/>
                  </a:cubicBezTo>
                  <a:cubicBezTo>
                    <a:pt x="232914" y="123137"/>
                    <a:pt x="230997" y="123137"/>
                    <a:pt x="235789" y="134639"/>
                  </a:cubicBezTo>
                  <a:cubicBezTo>
                    <a:pt x="240581" y="146141"/>
                    <a:pt x="250166" y="181604"/>
                    <a:pt x="264543" y="180646"/>
                  </a:cubicBezTo>
                  <a:cubicBezTo>
                    <a:pt x="278920" y="179688"/>
                    <a:pt x="306717" y="139431"/>
                    <a:pt x="322053" y="128888"/>
                  </a:cubicBezTo>
                  <a:cubicBezTo>
                    <a:pt x="337389" y="118345"/>
                    <a:pt x="342181" y="120261"/>
                    <a:pt x="356558" y="117386"/>
                  </a:cubicBezTo>
                  <a:cubicBezTo>
                    <a:pt x="370935" y="114511"/>
                    <a:pt x="389147" y="111635"/>
                    <a:pt x="408317" y="111635"/>
                  </a:cubicBezTo>
                  <a:cubicBezTo>
                    <a:pt x="427487" y="111635"/>
                    <a:pt x="452407" y="113552"/>
                    <a:pt x="471577" y="117386"/>
                  </a:cubicBezTo>
                  <a:cubicBezTo>
                    <a:pt x="490747" y="121220"/>
                    <a:pt x="510876" y="126971"/>
                    <a:pt x="523336" y="134639"/>
                  </a:cubicBezTo>
                  <a:cubicBezTo>
                    <a:pt x="535796" y="142307"/>
                    <a:pt x="539631" y="153808"/>
                    <a:pt x="546340" y="163393"/>
                  </a:cubicBezTo>
                  <a:cubicBezTo>
                    <a:pt x="553049" y="172978"/>
                    <a:pt x="554007" y="180646"/>
                    <a:pt x="563592" y="192148"/>
                  </a:cubicBezTo>
                  <a:cubicBezTo>
                    <a:pt x="573177" y="203650"/>
                    <a:pt x="590430" y="225696"/>
                    <a:pt x="603849" y="232405"/>
                  </a:cubicBezTo>
                  <a:cubicBezTo>
                    <a:pt x="617268" y="239115"/>
                    <a:pt x="638355" y="219945"/>
                    <a:pt x="644106" y="232405"/>
                  </a:cubicBezTo>
                  <a:cubicBezTo>
                    <a:pt x="649857" y="244865"/>
                    <a:pt x="641230" y="287997"/>
                    <a:pt x="638355" y="307167"/>
                  </a:cubicBezTo>
                  <a:cubicBezTo>
                    <a:pt x="635480" y="326337"/>
                    <a:pt x="626853" y="333047"/>
                    <a:pt x="626853" y="347424"/>
                  </a:cubicBezTo>
                  <a:cubicBezTo>
                    <a:pt x="626853" y="361801"/>
                    <a:pt x="630687" y="380971"/>
                    <a:pt x="638355" y="393431"/>
                  </a:cubicBezTo>
                  <a:cubicBezTo>
                    <a:pt x="646023" y="405891"/>
                    <a:pt x="666151" y="407809"/>
                    <a:pt x="672860" y="422186"/>
                  </a:cubicBezTo>
                  <a:cubicBezTo>
                    <a:pt x="679569" y="436563"/>
                    <a:pt x="680528" y="464359"/>
                    <a:pt x="678611" y="479695"/>
                  </a:cubicBezTo>
                  <a:cubicBezTo>
                    <a:pt x="676694" y="495031"/>
                    <a:pt x="670943" y="501741"/>
                    <a:pt x="661358" y="514201"/>
                  </a:cubicBezTo>
                  <a:cubicBezTo>
                    <a:pt x="651773" y="526662"/>
                    <a:pt x="626853" y="541039"/>
                    <a:pt x="621102" y="554458"/>
                  </a:cubicBezTo>
                  <a:cubicBezTo>
                    <a:pt x="615351" y="567877"/>
                    <a:pt x="621102" y="580337"/>
                    <a:pt x="626853" y="594714"/>
                  </a:cubicBezTo>
                  <a:cubicBezTo>
                    <a:pt x="632604" y="609091"/>
                    <a:pt x="645064" y="625386"/>
                    <a:pt x="655607" y="640722"/>
                  </a:cubicBezTo>
                  <a:cubicBezTo>
                    <a:pt x="666150" y="656058"/>
                    <a:pt x="681487" y="674269"/>
                    <a:pt x="690113" y="686729"/>
                  </a:cubicBezTo>
                  <a:cubicBezTo>
                    <a:pt x="698739" y="699189"/>
                    <a:pt x="704491" y="703982"/>
                    <a:pt x="707366" y="715484"/>
                  </a:cubicBezTo>
                  <a:cubicBezTo>
                    <a:pt x="710241" y="726986"/>
                    <a:pt x="701615" y="740405"/>
                    <a:pt x="707366" y="755741"/>
                  </a:cubicBezTo>
                  <a:cubicBezTo>
                    <a:pt x="713117" y="771077"/>
                    <a:pt x="732287" y="791205"/>
                    <a:pt x="741872" y="807499"/>
                  </a:cubicBezTo>
                  <a:cubicBezTo>
                    <a:pt x="751457" y="823793"/>
                    <a:pt x="753373" y="836254"/>
                    <a:pt x="764875" y="853507"/>
                  </a:cubicBezTo>
                  <a:cubicBezTo>
                    <a:pt x="776377" y="870760"/>
                    <a:pt x="787879" y="890888"/>
                    <a:pt x="810883" y="911016"/>
                  </a:cubicBezTo>
                  <a:cubicBezTo>
                    <a:pt x="833887" y="931144"/>
                    <a:pt x="896189" y="949355"/>
                    <a:pt x="902898" y="974276"/>
                  </a:cubicBezTo>
                  <a:cubicBezTo>
                    <a:pt x="909607" y="999197"/>
                    <a:pt x="841555" y="1044247"/>
                    <a:pt x="851140" y="1060541"/>
                  </a:cubicBezTo>
                  <a:cubicBezTo>
                    <a:pt x="860725" y="1076835"/>
                    <a:pt x="925902" y="1064374"/>
                    <a:pt x="960407" y="1072042"/>
                  </a:cubicBezTo>
                  <a:cubicBezTo>
                    <a:pt x="994912" y="1079710"/>
                    <a:pt x="1039962" y="1099839"/>
                    <a:pt x="1058173" y="1106548"/>
                  </a:cubicBezTo>
                  <a:cubicBezTo>
                    <a:pt x="1076384" y="1113257"/>
                    <a:pt x="1070633" y="1104631"/>
                    <a:pt x="1069675" y="1112299"/>
                  </a:cubicBezTo>
                  <a:cubicBezTo>
                    <a:pt x="1068717" y="1119967"/>
                    <a:pt x="1043797" y="1137220"/>
                    <a:pt x="1052423" y="1152556"/>
                  </a:cubicBezTo>
                  <a:cubicBezTo>
                    <a:pt x="1061049" y="1167892"/>
                    <a:pt x="1108015" y="1189937"/>
                    <a:pt x="1121434" y="1204314"/>
                  </a:cubicBezTo>
                  <a:cubicBezTo>
                    <a:pt x="1134853" y="1218691"/>
                    <a:pt x="1132936" y="1226360"/>
                    <a:pt x="1132936" y="1238820"/>
                  </a:cubicBezTo>
                  <a:cubicBezTo>
                    <a:pt x="1132936" y="1251280"/>
                    <a:pt x="1134853" y="1266616"/>
                    <a:pt x="1121434" y="1279076"/>
                  </a:cubicBezTo>
                  <a:cubicBezTo>
                    <a:pt x="1108015" y="1291536"/>
                    <a:pt x="1068717" y="1298246"/>
                    <a:pt x="1052423" y="1313582"/>
                  </a:cubicBezTo>
                  <a:cubicBezTo>
                    <a:pt x="1036129" y="1328918"/>
                    <a:pt x="1035170" y="1357673"/>
                    <a:pt x="1023668" y="1371092"/>
                  </a:cubicBezTo>
                  <a:cubicBezTo>
                    <a:pt x="1012166" y="1384511"/>
                    <a:pt x="1005456" y="1395053"/>
                    <a:pt x="983411" y="1394095"/>
                  </a:cubicBezTo>
                  <a:cubicBezTo>
                    <a:pt x="961366" y="1393137"/>
                    <a:pt x="918234" y="1373967"/>
                    <a:pt x="891396" y="1365341"/>
                  </a:cubicBezTo>
                  <a:cubicBezTo>
                    <a:pt x="864558" y="1356715"/>
                    <a:pt x="822385" y="1342337"/>
                    <a:pt x="822385" y="1342337"/>
                  </a:cubicBezTo>
                  <a:cubicBezTo>
                    <a:pt x="807049" y="1338503"/>
                    <a:pt x="805132" y="1340420"/>
                    <a:pt x="799381" y="1342337"/>
                  </a:cubicBezTo>
                  <a:cubicBezTo>
                    <a:pt x="793630" y="1344254"/>
                    <a:pt x="787879" y="1353839"/>
                    <a:pt x="787879" y="1353839"/>
                  </a:cubicBezTo>
                  <a:cubicBezTo>
                    <a:pt x="779253" y="1362465"/>
                    <a:pt x="752416" y="1382593"/>
                    <a:pt x="747623" y="1394095"/>
                  </a:cubicBezTo>
                  <a:cubicBezTo>
                    <a:pt x="742831" y="1405597"/>
                    <a:pt x="748581" y="1401763"/>
                    <a:pt x="759124" y="1422850"/>
                  </a:cubicBezTo>
                  <a:cubicBezTo>
                    <a:pt x="769667" y="1443937"/>
                    <a:pt x="799381" y="1501446"/>
                    <a:pt x="810883" y="1520616"/>
                  </a:cubicBezTo>
                  <a:cubicBezTo>
                    <a:pt x="822385" y="1539786"/>
                    <a:pt x="825261" y="1526367"/>
                    <a:pt x="828136" y="1537869"/>
                  </a:cubicBezTo>
                  <a:cubicBezTo>
                    <a:pt x="831011" y="1549371"/>
                    <a:pt x="827178" y="1571416"/>
                    <a:pt x="828136" y="1589627"/>
                  </a:cubicBezTo>
                  <a:cubicBezTo>
                    <a:pt x="829094" y="1607838"/>
                    <a:pt x="830053" y="1631801"/>
                    <a:pt x="833887" y="1647137"/>
                  </a:cubicBezTo>
                  <a:cubicBezTo>
                    <a:pt x="837721" y="1662473"/>
                    <a:pt x="850182" y="1665348"/>
                    <a:pt x="851140" y="1681642"/>
                  </a:cubicBezTo>
                  <a:cubicBezTo>
                    <a:pt x="852098" y="1697936"/>
                    <a:pt x="839638" y="1727650"/>
                    <a:pt x="839638" y="1744903"/>
                  </a:cubicBezTo>
                  <a:cubicBezTo>
                    <a:pt x="839638" y="1762156"/>
                    <a:pt x="838680" y="1769823"/>
                    <a:pt x="851140" y="1785159"/>
                  </a:cubicBezTo>
                  <a:cubicBezTo>
                    <a:pt x="863600" y="1800495"/>
                    <a:pt x="891396" y="1829250"/>
                    <a:pt x="914400" y="1836918"/>
                  </a:cubicBezTo>
                  <a:cubicBezTo>
                    <a:pt x="937404" y="1844586"/>
                    <a:pt x="967117" y="1843627"/>
                    <a:pt x="989162" y="1831167"/>
                  </a:cubicBezTo>
                  <a:cubicBezTo>
                    <a:pt x="1011207" y="1818707"/>
                    <a:pt x="1038046" y="1780367"/>
                    <a:pt x="1046672" y="1762156"/>
                  </a:cubicBezTo>
                  <a:cubicBezTo>
                    <a:pt x="1055299" y="1743945"/>
                    <a:pt x="1032295" y="1727650"/>
                    <a:pt x="1040921" y="1721899"/>
                  </a:cubicBezTo>
                  <a:cubicBezTo>
                    <a:pt x="1049547" y="1716148"/>
                    <a:pt x="1073509" y="1719982"/>
                    <a:pt x="1098430" y="1727650"/>
                  </a:cubicBezTo>
                  <a:cubicBezTo>
                    <a:pt x="1123351" y="1735318"/>
                    <a:pt x="1169358" y="1766949"/>
                    <a:pt x="1190445" y="1767907"/>
                  </a:cubicBezTo>
                  <a:cubicBezTo>
                    <a:pt x="1211532" y="1768865"/>
                    <a:pt x="1203864" y="1741069"/>
                    <a:pt x="1224951" y="1733401"/>
                  </a:cubicBezTo>
                  <a:cubicBezTo>
                    <a:pt x="1246038" y="1725733"/>
                    <a:pt x="1297796" y="1723816"/>
                    <a:pt x="1316966" y="1721899"/>
                  </a:cubicBezTo>
                  <a:cubicBezTo>
                    <a:pt x="1336136" y="1719982"/>
                    <a:pt x="1323676" y="1723816"/>
                    <a:pt x="1339970" y="1721899"/>
                  </a:cubicBezTo>
                  <a:cubicBezTo>
                    <a:pt x="1356264" y="1719982"/>
                    <a:pt x="1397479" y="1706563"/>
                    <a:pt x="1414732" y="1710397"/>
                  </a:cubicBezTo>
                  <a:cubicBezTo>
                    <a:pt x="1431985" y="1714231"/>
                    <a:pt x="1429110" y="1732443"/>
                    <a:pt x="1443487" y="1744903"/>
                  </a:cubicBezTo>
                  <a:cubicBezTo>
                    <a:pt x="1457864" y="1757363"/>
                    <a:pt x="1491411" y="1765031"/>
                    <a:pt x="1500996" y="1785159"/>
                  </a:cubicBezTo>
                  <a:cubicBezTo>
                    <a:pt x="1510581" y="1805287"/>
                    <a:pt x="1489494" y="1843628"/>
                    <a:pt x="1500996" y="1865673"/>
                  </a:cubicBezTo>
                  <a:cubicBezTo>
                    <a:pt x="1512498" y="1887718"/>
                    <a:pt x="1558505" y="1901137"/>
                    <a:pt x="1570007" y="1917431"/>
                  </a:cubicBezTo>
                  <a:cubicBezTo>
                    <a:pt x="1581509" y="1933725"/>
                    <a:pt x="1577675" y="1949062"/>
                    <a:pt x="1570007" y="1963439"/>
                  </a:cubicBezTo>
                  <a:cubicBezTo>
                    <a:pt x="1562339" y="1977816"/>
                    <a:pt x="1528792" y="1988359"/>
                    <a:pt x="1524000" y="2003695"/>
                  </a:cubicBezTo>
                  <a:cubicBezTo>
                    <a:pt x="1519208" y="2019031"/>
                    <a:pt x="1537419" y="2034367"/>
                    <a:pt x="1541253" y="2055454"/>
                  </a:cubicBezTo>
                  <a:cubicBezTo>
                    <a:pt x="1545087" y="2076541"/>
                    <a:pt x="1546046" y="2111046"/>
                    <a:pt x="1547004" y="2130216"/>
                  </a:cubicBezTo>
                  <a:cubicBezTo>
                    <a:pt x="1547963" y="2149386"/>
                    <a:pt x="1547004" y="2170473"/>
                    <a:pt x="1547004" y="2170473"/>
                  </a:cubicBezTo>
                  <a:cubicBezTo>
                    <a:pt x="1552755" y="2181975"/>
                    <a:pt x="1567132" y="2193476"/>
                    <a:pt x="1581509" y="2199227"/>
                  </a:cubicBezTo>
                  <a:cubicBezTo>
                    <a:pt x="1595886" y="2204978"/>
                    <a:pt x="1611223" y="2201144"/>
                    <a:pt x="1633268" y="2204978"/>
                  </a:cubicBezTo>
                  <a:cubicBezTo>
                    <a:pt x="1655313" y="2208812"/>
                    <a:pt x="1693653" y="2220314"/>
                    <a:pt x="1713781" y="2222231"/>
                  </a:cubicBezTo>
                  <a:cubicBezTo>
                    <a:pt x="1733909" y="2224148"/>
                    <a:pt x="1738702" y="2211688"/>
                    <a:pt x="1754038" y="2216480"/>
                  </a:cubicBezTo>
                  <a:cubicBezTo>
                    <a:pt x="1769374" y="2221273"/>
                    <a:pt x="1793336" y="2239484"/>
                    <a:pt x="1805796" y="2250986"/>
                  </a:cubicBezTo>
                  <a:cubicBezTo>
                    <a:pt x="1818256" y="2262488"/>
                    <a:pt x="1824007" y="2271115"/>
                    <a:pt x="1828800" y="2285492"/>
                  </a:cubicBezTo>
                  <a:cubicBezTo>
                    <a:pt x="1833593" y="2299869"/>
                    <a:pt x="1824966" y="2315205"/>
                    <a:pt x="1834551" y="2337250"/>
                  </a:cubicBezTo>
                  <a:cubicBezTo>
                    <a:pt x="1844136" y="2359295"/>
                    <a:pt x="1883434" y="2397635"/>
                    <a:pt x="1886309" y="2417763"/>
                  </a:cubicBezTo>
                  <a:cubicBezTo>
                    <a:pt x="1889185" y="2437891"/>
                    <a:pt x="1854679" y="2442684"/>
                    <a:pt x="1851804" y="2458020"/>
                  </a:cubicBezTo>
                  <a:cubicBezTo>
                    <a:pt x="1848929" y="2473356"/>
                    <a:pt x="1863306" y="2498276"/>
                    <a:pt x="1869057" y="2509778"/>
                  </a:cubicBezTo>
                  <a:cubicBezTo>
                    <a:pt x="1874808" y="2521280"/>
                    <a:pt x="1880558" y="2524155"/>
                    <a:pt x="1886309" y="2527031"/>
                  </a:cubicBezTo>
                </a:path>
              </a:pathLst>
            </a:custGeom>
            <a:noFill/>
            <a:ln w="38100">
              <a:solidFill>
                <a:srgbClr val="F8C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1" name="Дуга 370">
              <a:extLst>
                <a:ext uri="{FF2B5EF4-FFF2-40B4-BE49-F238E27FC236}">
                  <a16:creationId xmlns:a16="http://schemas.microsoft.com/office/drawing/2014/main" id="{14447698-D711-4BA2-B67C-50474A12CD1D}"/>
                </a:ext>
              </a:extLst>
            </p:cNvPr>
            <p:cNvSpPr/>
            <p:nvPr/>
          </p:nvSpPr>
          <p:spPr>
            <a:xfrm>
              <a:off x="-28755" y="428530"/>
              <a:ext cx="914400" cy="914400"/>
            </a:xfrm>
            <a:prstGeom prst="arc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Полилиния: фигура 155">
              <a:extLst>
                <a:ext uri="{FF2B5EF4-FFF2-40B4-BE49-F238E27FC236}">
                  <a16:creationId xmlns:a16="http://schemas.microsoft.com/office/drawing/2014/main" id="{36C3C7DB-DDE4-45CE-8E3A-2D01260AD67B}"/>
                </a:ext>
              </a:extLst>
            </p:cNvPr>
            <p:cNvSpPr/>
            <p:nvPr/>
          </p:nvSpPr>
          <p:spPr>
            <a:xfrm>
              <a:off x="-37652" y="-16136"/>
              <a:ext cx="453285" cy="446442"/>
            </a:xfrm>
            <a:custGeom>
              <a:avLst/>
              <a:gdLst>
                <a:gd name="connsiteX0" fmla="*/ 0 w 453285"/>
                <a:gd name="connsiteY0" fmla="*/ 446442 h 446442"/>
                <a:gd name="connsiteX1" fmla="*/ 118334 w 453285"/>
                <a:gd name="connsiteY1" fmla="*/ 322729 h 446442"/>
                <a:gd name="connsiteX2" fmla="*/ 188259 w 453285"/>
                <a:gd name="connsiteY2" fmla="*/ 209774 h 446442"/>
                <a:gd name="connsiteX3" fmla="*/ 231290 w 453285"/>
                <a:gd name="connsiteY3" fmla="*/ 188258 h 446442"/>
                <a:gd name="connsiteX4" fmla="*/ 279699 w 453285"/>
                <a:gd name="connsiteY4" fmla="*/ 155985 h 446442"/>
                <a:gd name="connsiteX5" fmla="*/ 311972 w 453285"/>
                <a:gd name="connsiteY5" fmla="*/ 134470 h 446442"/>
                <a:gd name="connsiteX6" fmla="*/ 333487 w 453285"/>
                <a:gd name="connsiteY6" fmla="*/ 112955 h 446442"/>
                <a:gd name="connsiteX7" fmla="*/ 376518 w 453285"/>
                <a:gd name="connsiteY7" fmla="*/ 75303 h 446442"/>
                <a:gd name="connsiteX8" fmla="*/ 398033 w 453285"/>
                <a:gd name="connsiteY8" fmla="*/ 53788 h 446442"/>
                <a:gd name="connsiteX9" fmla="*/ 446443 w 453285"/>
                <a:gd name="connsiteY9" fmla="*/ 10757 h 446442"/>
                <a:gd name="connsiteX10" fmla="*/ 451821 w 453285"/>
                <a:gd name="connsiteY10" fmla="*/ 0 h 446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285" h="446442">
                  <a:moveTo>
                    <a:pt x="0" y="446442"/>
                  </a:moveTo>
                  <a:cubicBezTo>
                    <a:pt x="43478" y="404308"/>
                    <a:pt x="86957" y="362174"/>
                    <a:pt x="118334" y="322729"/>
                  </a:cubicBezTo>
                  <a:cubicBezTo>
                    <a:pt x="149711" y="283284"/>
                    <a:pt x="169433" y="232186"/>
                    <a:pt x="188259" y="209774"/>
                  </a:cubicBezTo>
                  <a:cubicBezTo>
                    <a:pt x="207085" y="187362"/>
                    <a:pt x="216050" y="197223"/>
                    <a:pt x="231290" y="188258"/>
                  </a:cubicBezTo>
                  <a:cubicBezTo>
                    <a:pt x="246530" y="179293"/>
                    <a:pt x="279699" y="155985"/>
                    <a:pt x="279699" y="155985"/>
                  </a:cubicBezTo>
                  <a:cubicBezTo>
                    <a:pt x="293146" y="147020"/>
                    <a:pt x="303007" y="141642"/>
                    <a:pt x="311972" y="134470"/>
                  </a:cubicBezTo>
                  <a:cubicBezTo>
                    <a:pt x="320937" y="127298"/>
                    <a:pt x="322729" y="122816"/>
                    <a:pt x="333487" y="112955"/>
                  </a:cubicBezTo>
                  <a:cubicBezTo>
                    <a:pt x="344245" y="103094"/>
                    <a:pt x="365760" y="85164"/>
                    <a:pt x="376518" y="75303"/>
                  </a:cubicBezTo>
                  <a:cubicBezTo>
                    <a:pt x="387276" y="65442"/>
                    <a:pt x="386379" y="64546"/>
                    <a:pt x="398033" y="53788"/>
                  </a:cubicBezTo>
                  <a:cubicBezTo>
                    <a:pt x="409687" y="43030"/>
                    <a:pt x="437478" y="19722"/>
                    <a:pt x="446443" y="10757"/>
                  </a:cubicBezTo>
                  <a:cubicBezTo>
                    <a:pt x="455408" y="1792"/>
                    <a:pt x="453614" y="896"/>
                    <a:pt x="451821" y="0"/>
                  </a:cubicBezTo>
                </a:path>
              </a:pathLst>
            </a:cu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>
              <a:extLst>
                <a:ext uri="{FF2B5EF4-FFF2-40B4-BE49-F238E27FC236}">
                  <a16:creationId xmlns:a16="http://schemas.microsoft.com/office/drawing/2014/main" id="{7BC8868B-317B-463C-9366-173CC880FF0A}"/>
                </a:ext>
              </a:extLst>
            </p:cNvPr>
            <p:cNvSpPr/>
            <p:nvPr/>
          </p:nvSpPr>
          <p:spPr>
            <a:xfrm>
              <a:off x="3380567" y="2580959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4284290" y="2531315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5166918" y="2616000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>
              <a:extLst>
                <a:ext uri="{FF2B5EF4-FFF2-40B4-BE49-F238E27FC236}">
                  <a16:creationId xmlns:a16="http://schemas.microsoft.com/office/drawing/2014/main" id="{B544BD0E-E7BF-402E-BAE8-86773427ABD3}"/>
                </a:ext>
              </a:extLst>
            </p:cNvPr>
            <p:cNvSpPr/>
            <p:nvPr/>
          </p:nvSpPr>
          <p:spPr>
            <a:xfrm>
              <a:off x="5685639" y="275117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Прямоугольник 377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2940031" y="2316032"/>
              <a:ext cx="1098099" cy="319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Владимир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79" name="Прямоугольник 378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3787939" y="2240196"/>
              <a:ext cx="18615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Нижний</a:t>
              </a:r>
              <a:r>
                <a:rPr lang="en-US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 </a:t>
              </a:r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Новгород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0" name="Прямоугольник 379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4528694" y="2633378"/>
              <a:ext cx="1238219" cy="319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Чебоксары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1" name="Прямоугольник 380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5513192" y="2482908"/>
              <a:ext cx="8253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Казань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2" name="Овал 381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5896683" y="2813813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Прямоугольник 382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5774494" y="2691867"/>
              <a:ext cx="825339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Шали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4" name="Овал 383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2624824" y="2764148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Прямоугольник 384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1755938" y="2656712"/>
              <a:ext cx="892627" cy="319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Москва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6" name="Овал 385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2209592" y="2209208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Прямоугольник 386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2102282" y="1959673"/>
              <a:ext cx="7377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Тверь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8" name="Овал 387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5978601" y="3915501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5788820" y="382348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Прямоугольник 389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5639378" y="3529113"/>
              <a:ext cx="8253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Тольятти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1" name="Прямоугольник 390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5209650" y="3935824"/>
              <a:ext cx="973579" cy="319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Самара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2" name="Овал 391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7565061" y="482970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Прямоугольник 392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7292195" y="4623948"/>
              <a:ext cx="60869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Актобе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4" name="Овал 393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7555815" y="3241499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Прямоугольник 394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7473821" y="3294022"/>
              <a:ext cx="82533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Уфа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6" name="Овал 395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8748870" y="222051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Прямоугольник 396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8090874" y="1876262"/>
              <a:ext cx="1378958" cy="319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Екатеринбург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8" name="Овал 397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8992095" y="3047108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Прямоугольник 398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7903182" y="2919079"/>
              <a:ext cx="1179733" cy="319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Челябинск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0" name="Овал 399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3200895" y="3282897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Прямоугольник 400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3126215" y="3189807"/>
              <a:ext cx="8253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Рязань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2" name="Овал 401">
              <a:extLst>
                <a:ext uri="{FF2B5EF4-FFF2-40B4-BE49-F238E27FC236}">
                  <a16:creationId xmlns:a16="http://schemas.microsoft.com/office/drawing/2014/main" id="{B544BD0E-E7BF-402E-BAE8-86773427ABD3}"/>
                </a:ext>
              </a:extLst>
            </p:cNvPr>
            <p:cNvSpPr/>
            <p:nvPr/>
          </p:nvSpPr>
          <p:spPr>
            <a:xfrm>
              <a:off x="6014539" y="2959101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Прямоугольник 402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6012161" y="2850560"/>
              <a:ext cx="1113330" cy="265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Алексеевское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4" name="Овал 403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4650133" y="351868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Прямоугольник 404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4520255" y="3549837"/>
              <a:ext cx="912002" cy="319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Саранск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6" name="Овал 405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4267037" y="2968386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Прямоугольник 406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4072817" y="3011342"/>
              <a:ext cx="82533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Арзамас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8" name="Овал 407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658978" y="660467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7237257" y="4600662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Прямоугольник 409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6293239" y="4591607"/>
              <a:ext cx="1005264" cy="319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Оренбург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1" name="Овал 410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3036378" y="2794403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Прямоугольник 411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2947151" y="2835243"/>
              <a:ext cx="105135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Орехово-Зуево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3" name="Прямоугольник 412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314595" y="374409"/>
              <a:ext cx="1903358" cy="310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5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Санкт-Петербург</a:t>
              </a:r>
            </a:p>
          </p:txBody>
        </p:sp>
        <p:sp>
          <p:nvSpPr>
            <p:cNvPr id="414" name="Овал 413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923890" y="940131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рямоугольник 414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954966" y="856643"/>
              <a:ext cx="719103" cy="265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Тосно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6" name="Овал 415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912807" y="1394560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Прямоугольник 416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180111" y="1445112"/>
              <a:ext cx="1116074" cy="531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Великий</a:t>
              </a:r>
            </a:p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Новгород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8" name="Овал 417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1455905" y="1638400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Прямоугольник 418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1452952" y="1409601"/>
              <a:ext cx="737731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Валдай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0" name="Овал 419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1893709" y="2187040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Прямоугольник 420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1319864" y="2225694"/>
              <a:ext cx="73773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Торжок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2" name="Овал 421">
              <a:extLst>
                <a:ext uri="{FF2B5EF4-FFF2-40B4-BE49-F238E27FC236}">
                  <a16:creationId xmlns:a16="http://schemas.microsoft.com/office/drawing/2014/main" id="{6EF94312-7751-4B3E-A5DA-9CFA4504D612}"/>
                </a:ext>
              </a:extLst>
            </p:cNvPr>
            <p:cNvSpPr/>
            <p:nvPr/>
          </p:nvSpPr>
          <p:spPr>
            <a:xfrm>
              <a:off x="1860458" y="1832364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Прямоугольник 422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1896361" y="1605332"/>
              <a:ext cx="7377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Вышний Волочек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4" name="Скругленный прямоугольник 423"/>
            <p:cNvSpPr/>
            <p:nvPr/>
          </p:nvSpPr>
          <p:spPr>
            <a:xfrm>
              <a:off x="7523430" y="4933923"/>
              <a:ext cx="125489" cy="125489"/>
            </a:xfrm>
            <a:prstGeom prst="roundRect">
              <a:avLst/>
            </a:prstGeom>
            <a:solidFill>
              <a:srgbClr val="FF0000">
                <a:alpha val="4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5" name="Прямая со стрелкой 424"/>
            <p:cNvCxnSpPr>
              <a:stCxn id="424" idx="3"/>
            </p:cNvCxnSpPr>
            <p:nvPr/>
          </p:nvCxnSpPr>
          <p:spPr>
            <a:xfrm flipV="1">
              <a:off x="7648919" y="4480549"/>
              <a:ext cx="481444" cy="5161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8" name="Группа 427"/>
            <p:cNvGrpSpPr/>
            <p:nvPr/>
          </p:nvGrpSpPr>
          <p:grpSpPr>
            <a:xfrm>
              <a:off x="695177" y="746364"/>
              <a:ext cx="10113353" cy="4242789"/>
              <a:chOff x="695177" y="746364"/>
              <a:chExt cx="10113353" cy="4242789"/>
            </a:xfrm>
          </p:grpSpPr>
          <p:grpSp>
            <p:nvGrpSpPr>
              <p:cNvPr id="429" name="Группа 428"/>
              <p:cNvGrpSpPr/>
              <p:nvPr/>
            </p:nvGrpSpPr>
            <p:grpSpPr>
              <a:xfrm>
                <a:off x="695177" y="746364"/>
                <a:ext cx="10113353" cy="4242789"/>
                <a:chOff x="695177" y="746364"/>
                <a:chExt cx="10113353" cy="4242789"/>
              </a:xfrm>
            </p:grpSpPr>
            <p:grpSp>
              <p:nvGrpSpPr>
                <p:cNvPr id="431" name="Группа 430"/>
                <p:cNvGrpSpPr/>
                <p:nvPr/>
              </p:nvGrpSpPr>
              <p:grpSpPr>
                <a:xfrm>
                  <a:off x="695177" y="746364"/>
                  <a:ext cx="6903687" cy="4242789"/>
                  <a:chOff x="695177" y="746364"/>
                  <a:chExt cx="6903687" cy="4242789"/>
                </a:xfrm>
              </p:grpSpPr>
              <p:grpSp>
                <p:nvGrpSpPr>
                  <p:cNvPr id="433" name="Группа 432"/>
                  <p:cNvGrpSpPr/>
                  <p:nvPr/>
                </p:nvGrpSpPr>
                <p:grpSpPr>
                  <a:xfrm>
                    <a:off x="695177" y="746364"/>
                    <a:ext cx="6903687" cy="4242789"/>
                    <a:chOff x="695177" y="746364"/>
                    <a:chExt cx="6903687" cy="4242789"/>
                  </a:xfrm>
                </p:grpSpPr>
                <p:grpSp>
                  <p:nvGrpSpPr>
                    <p:cNvPr id="435" name="Группа 434">
                      <a:extLst>
                        <a:ext uri="{FF2B5EF4-FFF2-40B4-BE49-F238E27FC236}">
                          <a16:creationId xmlns:a16="http://schemas.microsoft.com/office/drawing/2014/main" id="{40C0277D-A507-4A08-BEEA-D85C73B5E7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5177" y="746364"/>
                      <a:ext cx="6903687" cy="4242789"/>
                      <a:chOff x="695177" y="746364"/>
                      <a:chExt cx="6903687" cy="4242789"/>
                    </a:xfrm>
                  </p:grpSpPr>
                  <p:sp>
                    <p:nvSpPr>
                      <p:cNvPr id="438" name="Полилиния: фигура 75">
                        <a:extLst>
                          <a:ext uri="{FF2B5EF4-FFF2-40B4-BE49-F238E27FC236}">
                            <a16:creationId xmlns:a16="http://schemas.microsoft.com/office/drawing/2014/main" id="{2BF625B9-6812-4B3E-98B0-E8AF1EA3F8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0369" y="1289539"/>
                        <a:ext cx="1133231" cy="957733"/>
                      </a:xfrm>
                      <a:custGeom>
                        <a:avLst/>
                        <a:gdLst>
                          <a:gd name="connsiteX0" fmla="*/ 0 w 1438031"/>
                          <a:gd name="connsiteY0" fmla="*/ 0 h 1488831"/>
                          <a:gd name="connsiteX1" fmla="*/ 15631 w 1438031"/>
                          <a:gd name="connsiteY1" fmla="*/ 50800 h 1488831"/>
                          <a:gd name="connsiteX2" fmla="*/ 50800 w 1438031"/>
                          <a:gd name="connsiteY2" fmla="*/ 70339 h 1488831"/>
                          <a:gd name="connsiteX3" fmla="*/ 97693 w 1438031"/>
                          <a:gd name="connsiteY3" fmla="*/ 109416 h 1488831"/>
                          <a:gd name="connsiteX4" fmla="*/ 93785 w 1438031"/>
                          <a:gd name="connsiteY4" fmla="*/ 140677 h 1488831"/>
                          <a:gd name="connsiteX5" fmla="*/ 140677 w 1438031"/>
                          <a:gd name="connsiteY5" fmla="*/ 195385 h 1488831"/>
                          <a:gd name="connsiteX6" fmla="*/ 183662 w 1438031"/>
                          <a:gd name="connsiteY6" fmla="*/ 207108 h 1488831"/>
                          <a:gd name="connsiteX7" fmla="*/ 199293 w 1438031"/>
                          <a:gd name="connsiteY7" fmla="*/ 269631 h 1488831"/>
                          <a:gd name="connsiteX8" fmla="*/ 269631 w 1438031"/>
                          <a:gd name="connsiteY8" fmla="*/ 371231 h 1488831"/>
                          <a:gd name="connsiteX9" fmla="*/ 277446 w 1438031"/>
                          <a:gd name="connsiteY9" fmla="*/ 461108 h 1488831"/>
                          <a:gd name="connsiteX10" fmla="*/ 304800 w 1438031"/>
                          <a:gd name="connsiteY10" fmla="*/ 543169 h 1488831"/>
                          <a:gd name="connsiteX11" fmla="*/ 367323 w 1438031"/>
                          <a:gd name="connsiteY11" fmla="*/ 597877 h 1488831"/>
                          <a:gd name="connsiteX12" fmla="*/ 496277 w 1438031"/>
                          <a:gd name="connsiteY12" fmla="*/ 625231 h 1488831"/>
                          <a:gd name="connsiteX13" fmla="*/ 648677 w 1438031"/>
                          <a:gd name="connsiteY13" fmla="*/ 691662 h 1488831"/>
                          <a:gd name="connsiteX14" fmla="*/ 719016 w 1438031"/>
                          <a:gd name="connsiteY14" fmla="*/ 762000 h 1488831"/>
                          <a:gd name="connsiteX15" fmla="*/ 754185 w 1438031"/>
                          <a:gd name="connsiteY15" fmla="*/ 777631 h 1488831"/>
                          <a:gd name="connsiteX16" fmla="*/ 804985 w 1438031"/>
                          <a:gd name="connsiteY16" fmla="*/ 777631 h 1488831"/>
                          <a:gd name="connsiteX17" fmla="*/ 844062 w 1438031"/>
                          <a:gd name="connsiteY17" fmla="*/ 828431 h 1488831"/>
                          <a:gd name="connsiteX18" fmla="*/ 887046 w 1438031"/>
                          <a:gd name="connsiteY18" fmla="*/ 898769 h 1488831"/>
                          <a:gd name="connsiteX19" fmla="*/ 953477 w 1438031"/>
                          <a:gd name="connsiteY19" fmla="*/ 973016 h 1488831"/>
                          <a:gd name="connsiteX20" fmla="*/ 1004277 w 1438031"/>
                          <a:gd name="connsiteY20" fmla="*/ 1039446 h 1488831"/>
                          <a:gd name="connsiteX21" fmla="*/ 1043354 w 1438031"/>
                          <a:gd name="connsiteY21" fmla="*/ 1086339 h 1488831"/>
                          <a:gd name="connsiteX22" fmla="*/ 1074616 w 1438031"/>
                          <a:gd name="connsiteY22" fmla="*/ 1195754 h 1488831"/>
                          <a:gd name="connsiteX23" fmla="*/ 1144954 w 1438031"/>
                          <a:gd name="connsiteY23" fmla="*/ 1258277 h 1488831"/>
                          <a:gd name="connsiteX24" fmla="*/ 1195754 w 1438031"/>
                          <a:gd name="connsiteY24" fmla="*/ 1289539 h 1488831"/>
                          <a:gd name="connsiteX25" fmla="*/ 1262185 w 1438031"/>
                          <a:gd name="connsiteY25" fmla="*/ 1363785 h 1488831"/>
                          <a:gd name="connsiteX26" fmla="*/ 1285631 w 1438031"/>
                          <a:gd name="connsiteY26" fmla="*/ 1402862 h 1488831"/>
                          <a:gd name="connsiteX27" fmla="*/ 1410677 w 1438031"/>
                          <a:gd name="connsiteY27" fmla="*/ 1473200 h 1488831"/>
                          <a:gd name="connsiteX28" fmla="*/ 1438031 w 1438031"/>
                          <a:gd name="connsiteY28" fmla="*/ 1488831 h 1488831"/>
                          <a:gd name="connsiteX0" fmla="*/ 0 w 1438031"/>
                          <a:gd name="connsiteY0" fmla="*/ 0 h 1488831"/>
                          <a:gd name="connsiteX1" fmla="*/ 15631 w 1438031"/>
                          <a:gd name="connsiteY1" fmla="*/ 50800 h 1488831"/>
                          <a:gd name="connsiteX2" fmla="*/ 50800 w 1438031"/>
                          <a:gd name="connsiteY2" fmla="*/ 70339 h 1488831"/>
                          <a:gd name="connsiteX3" fmla="*/ 97693 w 1438031"/>
                          <a:gd name="connsiteY3" fmla="*/ 109416 h 1488831"/>
                          <a:gd name="connsiteX4" fmla="*/ 93785 w 1438031"/>
                          <a:gd name="connsiteY4" fmla="*/ 140677 h 1488831"/>
                          <a:gd name="connsiteX5" fmla="*/ 140677 w 1438031"/>
                          <a:gd name="connsiteY5" fmla="*/ 195385 h 1488831"/>
                          <a:gd name="connsiteX6" fmla="*/ 183662 w 1438031"/>
                          <a:gd name="connsiteY6" fmla="*/ 207108 h 1488831"/>
                          <a:gd name="connsiteX7" fmla="*/ 199293 w 1438031"/>
                          <a:gd name="connsiteY7" fmla="*/ 269631 h 1488831"/>
                          <a:gd name="connsiteX8" fmla="*/ 269631 w 1438031"/>
                          <a:gd name="connsiteY8" fmla="*/ 371231 h 1488831"/>
                          <a:gd name="connsiteX9" fmla="*/ 304800 w 1438031"/>
                          <a:gd name="connsiteY9" fmla="*/ 543169 h 1488831"/>
                          <a:gd name="connsiteX10" fmla="*/ 367323 w 1438031"/>
                          <a:gd name="connsiteY10" fmla="*/ 597877 h 1488831"/>
                          <a:gd name="connsiteX11" fmla="*/ 496277 w 1438031"/>
                          <a:gd name="connsiteY11" fmla="*/ 625231 h 1488831"/>
                          <a:gd name="connsiteX12" fmla="*/ 648677 w 1438031"/>
                          <a:gd name="connsiteY12" fmla="*/ 691662 h 1488831"/>
                          <a:gd name="connsiteX13" fmla="*/ 719016 w 1438031"/>
                          <a:gd name="connsiteY13" fmla="*/ 762000 h 1488831"/>
                          <a:gd name="connsiteX14" fmla="*/ 754185 w 1438031"/>
                          <a:gd name="connsiteY14" fmla="*/ 777631 h 1488831"/>
                          <a:gd name="connsiteX15" fmla="*/ 804985 w 1438031"/>
                          <a:gd name="connsiteY15" fmla="*/ 777631 h 1488831"/>
                          <a:gd name="connsiteX16" fmla="*/ 844062 w 1438031"/>
                          <a:gd name="connsiteY16" fmla="*/ 828431 h 1488831"/>
                          <a:gd name="connsiteX17" fmla="*/ 887046 w 1438031"/>
                          <a:gd name="connsiteY17" fmla="*/ 898769 h 1488831"/>
                          <a:gd name="connsiteX18" fmla="*/ 953477 w 1438031"/>
                          <a:gd name="connsiteY18" fmla="*/ 973016 h 1488831"/>
                          <a:gd name="connsiteX19" fmla="*/ 1004277 w 1438031"/>
                          <a:gd name="connsiteY19" fmla="*/ 1039446 h 1488831"/>
                          <a:gd name="connsiteX20" fmla="*/ 1043354 w 1438031"/>
                          <a:gd name="connsiteY20" fmla="*/ 1086339 h 1488831"/>
                          <a:gd name="connsiteX21" fmla="*/ 1074616 w 1438031"/>
                          <a:gd name="connsiteY21" fmla="*/ 1195754 h 1488831"/>
                          <a:gd name="connsiteX22" fmla="*/ 1144954 w 1438031"/>
                          <a:gd name="connsiteY22" fmla="*/ 1258277 h 1488831"/>
                          <a:gd name="connsiteX23" fmla="*/ 1195754 w 1438031"/>
                          <a:gd name="connsiteY23" fmla="*/ 1289539 h 1488831"/>
                          <a:gd name="connsiteX24" fmla="*/ 1262185 w 1438031"/>
                          <a:gd name="connsiteY24" fmla="*/ 1363785 h 1488831"/>
                          <a:gd name="connsiteX25" fmla="*/ 1285631 w 1438031"/>
                          <a:gd name="connsiteY25" fmla="*/ 1402862 h 1488831"/>
                          <a:gd name="connsiteX26" fmla="*/ 1410677 w 1438031"/>
                          <a:gd name="connsiteY26" fmla="*/ 1473200 h 1488831"/>
                          <a:gd name="connsiteX27" fmla="*/ 1438031 w 1438031"/>
                          <a:gd name="connsiteY27" fmla="*/ 1488831 h 1488831"/>
                          <a:gd name="connsiteX0" fmla="*/ 0 w 1438031"/>
                          <a:gd name="connsiteY0" fmla="*/ 0 h 1488831"/>
                          <a:gd name="connsiteX1" fmla="*/ 15631 w 1438031"/>
                          <a:gd name="connsiteY1" fmla="*/ 50800 h 1488831"/>
                          <a:gd name="connsiteX2" fmla="*/ 50800 w 1438031"/>
                          <a:gd name="connsiteY2" fmla="*/ 70339 h 1488831"/>
                          <a:gd name="connsiteX3" fmla="*/ 97693 w 1438031"/>
                          <a:gd name="connsiteY3" fmla="*/ 109416 h 1488831"/>
                          <a:gd name="connsiteX4" fmla="*/ 93785 w 1438031"/>
                          <a:gd name="connsiteY4" fmla="*/ 140677 h 1488831"/>
                          <a:gd name="connsiteX5" fmla="*/ 140677 w 1438031"/>
                          <a:gd name="connsiteY5" fmla="*/ 195385 h 1488831"/>
                          <a:gd name="connsiteX6" fmla="*/ 183662 w 1438031"/>
                          <a:gd name="connsiteY6" fmla="*/ 207108 h 1488831"/>
                          <a:gd name="connsiteX7" fmla="*/ 199293 w 1438031"/>
                          <a:gd name="connsiteY7" fmla="*/ 269631 h 1488831"/>
                          <a:gd name="connsiteX8" fmla="*/ 304800 w 1438031"/>
                          <a:gd name="connsiteY8" fmla="*/ 543169 h 1488831"/>
                          <a:gd name="connsiteX9" fmla="*/ 367323 w 1438031"/>
                          <a:gd name="connsiteY9" fmla="*/ 597877 h 1488831"/>
                          <a:gd name="connsiteX10" fmla="*/ 496277 w 1438031"/>
                          <a:gd name="connsiteY10" fmla="*/ 625231 h 1488831"/>
                          <a:gd name="connsiteX11" fmla="*/ 648677 w 1438031"/>
                          <a:gd name="connsiteY11" fmla="*/ 691662 h 1488831"/>
                          <a:gd name="connsiteX12" fmla="*/ 719016 w 1438031"/>
                          <a:gd name="connsiteY12" fmla="*/ 762000 h 1488831"/>
                          <a:gd name="connsiteX13" fmla="*/ 754185 w 1438031"/>
                          <a:gd name="connsiteY13" fmla="*/ 777631 h 1488831"/>
                          <a:gd name="connsiteX14" fmla="*/ 804985 w 1438031"/>
                          <a:gd name="connsiteY14" fmla="*/ 777631 h 1488831"/>
                          <a:gd name="connsiteX15" fmla="*/ 844062 w 1438031"/>
                          <a:gd name="connsiteY15" fmla="*/ 828431 h 1488831"/>
                          <a:gd name="connsiteX16" fmla="*/ 887046 w 1438031"/>
                          <a:gd name="connsiteY16" fmla="*/ 898769 h 1488831"/>
                          <a:gd name="connsiteX17" fmla="*/ 953477 w 1438031"/>
                          <a:gd name="connsiteY17" fmla="*/ 973016 h 1488831"/>
                          <a:gd name="connsiteX18" fmla="*/ 1004277 w 1438031"/>
                          <a:gd name="connsiteY18" fmla="*/ 1039446 h 1488831"/>
                          <a:gd name="connsiteX19" fmla="*/ 1043354 w 1438031"/>
                          <a:gd name="connsiteY19" fmla="*/ 1086339 h 1488831"/>
                          <a:gd name="connsiteX20" fmla="*/ 1074616 w 1438031"/>
                          <a:gd name="connsiteY20" fmla="*/ 1195754 h 1488831"/>
                          <a:gd name="connsiteX21" fmla="*/ 1144954 w 1438031"/>
                          <a:gd name="connsiteY21" fmla="*/ 1258277 h 1488831"/>
                          <a:gd name="connsiteX22" fmla="*/ 1195754 w 1438031"/>
                          <a:gd name="connsiteY22" fmla="*/ 1289539 h 1488831"/>
                          <a:gd name="connsiteX23" fmla="*/ 1262185 w 1438031"/>
                          <a:gd name="connsiteY23" fmla="*/ 1363785 h 1488831"/>
                          <a:gd name="connsiteX24" fmla="*/ 1285631 w 1438031"/>
                          <a:gd name="connsiteY24" fmla="*/ 1402862 h 1488831"/>
                          <a:gd name="connsiteX25" fmla="*/ 1410677 w 1438031"/>
                          <a:gd name="connsiteY25" fmla="*/ 1473200 h 1488831"/>
                          <a:gd name="connsiteX26" fmla="*/ 1438031 w 1438031"/>
                          <a:gd name="connsiteY26" fmla="*/ 1488831 h 1488831"/>
                          <a:gd name="connsiteX0" fmla="*/ 0 w 1438031"/>
                          <a:gd name="connsiteY0" fmla="*/ 0 h 1488831"/>
                          <a:gd name="connsiteX1" fmla="*/ 15631 w 1438031"/>
                          <a:gd name="connsiteY1" fmla="*/ 50800 h 1488831"/>
                          <a:gd name="connsiteX2" fmla="*/ 50800 w 1438031"/>
                          <a:gd name="connsiteY2" fmla="*/ 70339 h 1488831"/>
                          <a:gd name="connsiteX3" fmla="*/ 97693 w 1438031"/>
                          <a:gd name="connsiteY3" fmla="*/ 109416 h 1488831"/>
                          <a:gd name="connsiteX4" fmla="*/ 93785 w 1438031"/>
                          <a:gd name="connsiteY4" fmla="*/ 140677 h 1488831"/>
                          <a:gd name="connsiteX5" fmla="*/ 140677 w 1438031"/>
                          <a:gd name="connsiteY5" fmla="*/ 195385 h 1488831"/>
                          <a:gd name="connsiteX6" fmla="*/ 183662 w 1438031"/>
                          <a:gd name="connsiteY6" fmla="*/ 207108 h 1488831"/>
                          <a:gd name="connsiteX7" fmla="*/ 304800 w 1438031"/>
                          <a:gd name="connsiteY7" fmla="*/ 543169 h 1488831"/>
                          <a:gd name="connsiteX8" fmla="*/ 367323 w 1438031"/>
                          <a:gd name="connsiteY8" fmla="*/ 597877 h 1488831"/>
                          <a:gd name="connsiteX9" fmla="*/ 496277 w 1438031"/>
                          <a:gd name="connsiteY9" fmla="*/ 625231 h 1488831"/>
                          <a:gd name="connsiteX10" fmla="*/ 648677 w 1438031"/>
                          <a:gd name="connsiteY10" fmla="*/ 691662 h 1488831"/>
                          <a:gd name="connsiteX11" fmla="*/ 719016 w 1438031"/>
                          <a:gd name="connsiteY11" fmla="*/ 762000 h 1488831"/>
                          <a:gd name="connsiteX12" fmla="*/ 754185 w 1438031"/>
                          <a:gd name="connsiteY12" fmla="*/ 777631 h 1488831"/>
                          <a:gd name="connsiteX13" fmla="*/ 804985 w 1438031"/>
                          <a:gd name="connsiteY13" fmla="*/ 777631 h 1488831"/>
                          <a:gd name="connsiteX14" fmla="*/ 844062 w 1438031"/>
                          <a:gd name="connsiteY14" fmla="*/ 828431 h 1488831"/>
                          <a:gd name="connsiteX15" fmla="*/ 887046 w 1438031"/>
                          <a:gd name="connsiteY15" fmla="*/ 898769 h 1488831"/>
                          <a:gd name="connsiteX16" fmla="*/ 953477 w 1438031"/>
                          <a:gd name="connsiteY16" fmla="*/ 973016 h 1488831"/>
                          <a:gd name="connsiteX17" fmla="*/ 1004277 w 1438031"/>
                          <a:gd name="connsiteY17" fmla="*/ 1039446 h 1488831"/>
                          <a:gd name="connsiteX18" fmla="*/ 1043354 w 1438031"/>
                          <a:gd name="connsiteY18" fmla="*/ 1086339 h 1488831"/>
                          <a:gd name="connsiteX19" fmla="*/ 1074616 w 1438031"/>
                          <a:gd name="connsiteY19" fmla="*/ 1195754 h 1488831"/>
                          <a:gd name="connsiteX20" fmla="*/ 1144954 w 1438031"/>
                          <a:gd name="connsiteY20" fmla="*/ 1258277 h 1488831"/>
                          <a:gd name="connsiteX21" fmla="*/ 1195754 w 1438031"/>
                          <a:gd name="connsiteY21" fmla="*/ 1289539 h 1488831"/>
                          <a:gd name="connsiteX22" fmla="*/ 1262185 w 1438031"/>
                          <a:gd name="connsiteY22" fmla="*/ 1363785 h 1488831"/>
                          <a:gd name="connsiteX23" fmla="*/ 1285631 w 1438031"/>
                          <a:gd name="connsiteY23" fmla="*/ 1402862 h 1488831"/>
                          <a:gd name="connsiteX24" fmla="*/ 1410677 w 1438031"/>
                          <a:gd name="connsiteY24" fmla="*/ 1473200 h 1488831"/>
                          <a:gd name="connsiteX25" fmla="*/ 1438031 w 1438031"/>
                          <a:gd name="connsiteY25" fmla="*/ 1488831 h 1488831"/>
                          <a:gd name="connsiteX0" fmla="*/ 0 w 1438031"/>
                          <a:gd name="connsiteY0" fmla="*/ 0 h 1488831"/>
                          <a:gd name="connsiteX1" fmla="*/ 15631 w 1438031"/>
                          <a:gd name="connsiteY1" fmla="*/ 50800 h 1488831"/>
                          <a:gd name="connsiteX2" fmla="*/ 50800 w 1438031"/>
                          <a:gd name="connsiteY2" fmla="*/ 70339 h 1488831"/>
                          <a:gd name="connsiteX3" fmla="*/ 97693 w 1438031"/>
                          <a:gd name="connsiteY3" fmla="*/ 109416 h 1488831"/>
                          <a:gd name="connsiteX4" fmla="*/ 93785 w 1438031"/>
                          <a:gd name="connsiteY4" fmla="*/ 140677 h 1488831"/>
                          <a:gd name="connsiteX5" fmla="*/ 140677 w 1438031"/>
                          <a:gd name="connsiteY5" fmla="*/ 195385 h 1488831"/>
                          <a:gd name="connsiteX6" fmla="*/ 304800 w 1438031"/>
                          <a:gd name="connsiteY6" fmla="*/ 543169 h 1488831"/>
                          <a:gd name="connsiteX7" fmla="*/ 367323 w 1438031"/>
                          <a:gd name="connsiteY7" fmla="*/ 597877 h 1488831"/>
                          <a:gd name="connsiteX8" fmla="*/ 496277 w 1438031"/>
                          <a:gd name="connsiteY8" fmla="*/ 625231 h 1488831"/>
                          <a:gd name="connsiteX9" fmla="*/ 648677 w 1438031"/>
                          <a:gd name="connsiteY9" fmla="*/ 691662 h 1488831"/>
                          <a:gd name="connsiteX10" fmla="*/ 719016 w 1438031"/>
                          <a:gd name="connsiteY10" fmla="*/ 762000 h 1488831"/>
                          <a:gd name="connsiteX11" fmla="*/ 754185 w 1438031"/>
                          <a:gd name="connsiteY11" fmla="*/ 777631 h 1488831"/>
                          <a:gd name="connsiteX12" fmla="*/ 804985 w 1438031"/>
                          <a:gd name="connsiteY12" fmla="*/ 777631 h 1488831"/>
                          <a:gd name="connsiteX13" fmla="*/ 844062 w 1438031"/>
                          <a:gd name="connsiteY13" fmla="*/ 828431 h 1488831"/>
                          <a:gd name="connsiteX14" fmla="*/ 887046 w 1438031"/>
                          <a:gd name="connsiteY14" fmla="*/ 898769 h 1488831"/>
                          <a:gd name="connsiteX15" fmla="*/ 953477 w 1438031"/>
                          <a:gd name="connsiteY15" fmla="*/ 973016 h 1488831"/>
                          <a:gd name="connsiteX16" fmla="*/ 1004277 w 1438031"/>
                          <a:gd name="connsiteY16" fmla="*/ 1039446 h 1488831"/>
                          <a:gd name="connsiteX17" fmla="*/ 1043354 w 1438031"/>
                          <a:gd name="connsiteY17" fmla="*/ 1086339 h 1488831"/>
                          <a:gd name="connsiteX18" fmla="*/ 1074616 w 1438031"/>
                          <a:gd name="connsiteY18" fmla="*/ 1195754 h 1488831"/>
                          <a:gd name="connsiteX19" fmla="*/ 1144954 w 1438031"/>
                          <a:gd name="connsiteY19" fmla="*/ 1258277 h 1488831"/>
                          <a:gd name="connsiteX20" fmla="*/ 1195754 w 1438031"/>
                          <a:gd name="connsiteY20" fmla="*/ 1289539 h 1488831"/>
                          <a:gd name="connsiteX21" fmla="*/ 1262185 w 1438031"/>
                          <a:gd name="connsiteY21" fmla="*/ 1363785 h 1488831"/>
                          <a:gd name="connsiteX22" fmla="*/ 1285631 w 1438031"/>
                          <a:gd name="connsiteY22" fmla="*/ 1402862 h 1488831"/>
                          <a:gd name="connsiteX23" fmla="*/ 1410677 w 1438031"/>
                          <a:gd name="connsiteY23" fmla="*/ 1473200 h 1488831"/>
                          <a:gd name="connsiteX24" fmla="*/ 1438031 w 1438031"/>
                          <a:gd name="connsiteY24" fmla="*/ 1488831 h 1488831"/>
                          <a:gd name="connsiteX0" fmla="*/ 0 w 1438031"/>
                          <a:gd name="connsiteY0" fmla="*/ 0 h 1488831"/>
                          <a:gd name="connsiteX1" fmla="*/ 15631 w 1438031"/>
                          <a:gd name="connsiteY1" fmla="*/ 50800 h 1488831"/>
                          <a:gd name="connsiteX2" fmla="*/ 50800 w 1438031"/>
                          <a:gd name="connsiteY2" fmla="*/ 70339 h 1488831"/>
                          <a:gd name="connsiteX3" fmla="*/ 97693 w 1438031"/>
                          <a:gd name="connsiteY3" fmla="*/ 109416 h 1488831"/>
                          <a:gd name="connsiteX4" fmla="*/ 93785 w 1438031"/>
                          <a:gd name="connsiteY4" fmla="*/ 140677 h 1488831"/>
                          <a:gd name="connsiteX5" fmla="*/ 304800 w 1438031"/>
                          <a:gd name="connsiteY5" fmla="*/ 543169 h 1488831"/>
                          <a:gd name="connsiteX6" fmla="*/ 367323 w 1438031"/>
                          <a:gd name="connsiteY6" fmla="*/ 597877 h 1488831"/>
                          <a:gd name="connsiteX7" fmla="*/ 496277 w 1438031"/>
                          <a:gd name="connsiteY7" fmla="*/ 625231 h 1488831"/>
                          <a:gd name="connsiteX8" fmla="*/ 648677 w 1438031"/>
                          <a:gd name="connsiteY8" fmla="*/ 691662 h 1488831"/>
                          <a:gd name="connsiteX9" fmla="*/ 719016 w 1438031"/>
                          <a:gd name="connsiteY9" fmla="*/ 762000 h 1488831"/>
                          <a:gd name="connsiteX10" fmla="*/ 754185 w 1438031"/>
                          <a:gd name="connsiteY10" fmla="*/ 777631 h 1488831"/>
                          <a:gd name="connsiteX11" fmla="*/ 804985 w 1438031"/>
                          <a:gd name="connsiteY11" fmla="*/ 777631 h 1488831"/>
                          <a:gd name="connsiteX12" fmla="*/ 844062 w 1438031"/>
                          <a:gd name="connsiteY12" fmla="*/ 828431 h 1488831"/>
                          <a:gd name="connsiteX13" fmla="*/ 887046 w 1438031"/>
                          <a:gd name="connsiteY13" fmla="*/ 898769 h 1488831"/>
                          <a:gd name="connsiteX14" fmla="*/ 953477 w 1438031"/>
                          <a:gd name="connsiteY14" fmla="*/ 973016 h 1488831"/>
                          <a:gd name="connsiteX15" fmla="*/ 1004277 w 1438031"/>
                          <a:gd name="connsiteY15" fmla="*/ 1039446 h 1488831"/>
                          <a:gd name="connsiteX16" fmla="*/ 1043354 w 1438031"/>
                          <a:gd name="connsiteY16" fmla="*/ 1086339 h 1488831"/>
                          <a:gd name="connsiteX17" fmla="*/ 1074616 w 1438031"/>
                          <a:gd name="connsiteY17" fmla="*/ 1195754 h 1488831"/>
                          <a:gd name="connsiteX18" fmla="*/ 1144954 w 1438031"/>
                          <a:gd name="connsiteY18" fmla="*/ 1258277 h 1488831"/>
                          <a:gd name="connsiteX19" fmla="*/ 1195754 w 1438031"/>
                          <a:gd name="connsiteY19" fmla="*/ 1289539 h 1488831"/>
                          <a:gd name="connsiteX20" fmla="*/ 1262185 w 1438031"/>
                          <a:gd name="connsiteY20" fmla="*/ 1363785 h 1488831"/>
                          <a:gd name="connsiteX21" fmla="*/ 1285631 w 1438031"/>
                          <a:gd name="connsiteY21" fmla="*/ 1402862 h 1488831"/>
                          <a:gd name="connsiteX22" fmla="*/ 1410677 w 1438031"/>
                          <a:gd name="connsiteY22" fmla="*/ 1473200 h 1488831"/>
                          <a:gd name="connsiteX23" fmla="*/ 1438031 w 1438031"/>
                          <a:gd name="connsiteY23" fmla="*/ 1488831 h 1488831"/>
                          <a:gd name="connsiteX0" fmla="*/ 0 w 1438031"/>
                          <a:gd name="connsiteY0" fmla="*/ 0 h 1488831"/>
                          <a:gd name="connsiteX1" fmla="*/ 15631 w 1438031"/>
                          <a:gd name="connsiteY1" fmla="*/ 50800 h 1488831"/>
                          <a:gd name="connsiteX2" fmla="*/ 50800 w 1438031"/>
                          <a:gd name="connsiteY2" fmla="*/ 70339 h 1488831"/>
                          <a:gd name="connsiteX3" fmla="*/ 97693 w 1438031"/>
                          <a:gd name="connsiteY3" fmla="*/ 109416 h 1488831"/>
                          <a:gd name="connsiteX4" fmla="*/ 304800 w 1438031"/>
                          <a:gd name="connsiteY4" fmla="*/ 543169 h 1488831"/>
                          <a:gd name="connsiteX5" fmla="*/ 367323 w 1438031"/>
                          <a:gd name="connsiteY5" fmla="*/ 597877 h 1488831"/>
                          <a:gd name="connsiteX6" fmla="*/ 496277 w 1438031"/>
                          <a:gd name="connsiteY6" fmla="*/ 625231 h 1488831"/>
                          <a:gd name="connsiteX7" fmla="*/ 648677 w 1438031"/>
                          <a:gd name="connsiteY7" fmla="*/ 691662 h 1488831"/>
                          <a:gd name="connsiteX8" fmla="*/ 719016 w 1438031"/>
                          <a:gd name="connsiteY8" fmla="*/ 762000 h 1488831"/>
                          <a:gd name="connsiteX9" fmla="*/ 754185 w 1438031"/>
                          <a:gd name="connsiteY9" fmla="*/ 777631 h 1488831"/>
                          <a:gd name="connsiteX10" fmla="*/ 804985 w 1438031"/>
                          <a:gd name="connsiteY10" fmla="*/ 777631 h 1488831"/>
                          <a:gd name="connsiteX11" fmla="*/ 844062 w 1438031"/>
                          <a:gd name="connsiteY11" fmla="*/ 828431 h 1488831"/>
                          <a:gd name="connsiteX12" fmla="*/ 887046 w 1438031"/>
                          <a:gd name="connsiteY12" fmla="*/ 898769 h 1488831"/>
                          <a:gd name="connsiteX13" fmla="*/ 953477 w 1438031"/>
                          <a:gd name="connsiteY13" fmla="*/ 973016 h 1488831"/>
                          <a:gd name="connsiteX14" fmla="*/ 1004277 w 1438031"/>
                          <a:gd name="connsiteY14" fmla="*/ 1039446 h 1488831"/>
                          <a:gd name="connsiteX15" fmla="*/ 1043354 w 1438031"/>
                          <a:gd name="connsiteY15" fmla="*/ 1086339 h 1488831"/>
                          <a:gd name="connsiteX16" fmla="*/ 1074616 w 1438031"/>
                          <a:gd name="connsiteY16" fmla="*/ 1195754 h 1488831"/>
                          <a:gd name="connsiteX17" fmla="*/ 1144954 w 1438031"/>
                          <a:gd name="connsiteY17" fmla="*/ 1258277 h 1488831"/>
                          <a:gd name="connsiteX18" fmla="*/ 1195754 w 1438031"/>
                          <a:gd name="connsiteY18" fmla="*/ 1289539 h 1488831"/>
                          <a:gd name="connsiteX19" fmla="*/ 1262185 w 1438031"/>
                          <a:gd name="connsiteY19" fmla="*/ 1363785 h 1488831"/>
                          <a:gd name="connsiteX20" fmla="*/ 1285631 w 1438031"/>
                          <a:gd name="connsiteY20" fmla="*/ 1402862 h 1488831"/>
                          <a:gd name="connsiteX21" fmla="*/ 1410677 w 1438031"/>
                          <a:gd name="connsiteY21" fmla="*/ 1473200 h 1488831"/>
                          <a:gd name="connsiteX22" fmla="*/ 1438031 w 1438031"/>
                          <a:gd name="connsiteY22" fmla="*/ 1488831 h 1488831"/>
                          <a:gd name="connsiteX0" fmla="*/ 0 w 1438031"/>
                          <a:gd name="connsiteY0" fmla="*/ 0 h 1488831"/>
                          <a:gd name="connsiteX1" fmla="*/ 15631 w 1438031"/>
                          <a:gd name="connsiteY1" fmla="*/ 50800 h 1488831"/>
                          <a:gd name="connsiteX2" fmla="*/ 50800 w 1438031"/>
                          <a:gd name="connsiteY2" fmla="*/ 70339 h 1488831"/>
                          <a:gd name="connsiteX3" fmla="*/ 304800 w 1438031"/>
                          <a:gd name="connsiteY3" fmla="*/ 543169 h 1488831"/>
                          <a:gd name="connsiteX4" fmla="*/ 367323 w 1438031"/>
                          <a:gd name="connsiteY4" fmla="*/ 597877 h 1488831"/>
                          <a:gd name="connsiteX5" fmla="*/ 496277 w 1438031"/>
                          <a:gd name="connsiteY5" fmla="*/ 625231 h 1488831"/>
                          <a:gd name="connsiteX6" fmla="*/ 648677 w 1438031"/>
                          <a:gd name="connsiteY6" fmla="*/ 691662 h 1488831"/>
                          <a:gd name="connsiteX7" fmla="*/ 719016 w 1438031"/>
                          <a:gd name="connsiteY7" fmla="*/ 762000 h 1488831"/>
                          <a:gd name="connsiteX8" fmla="*/ 754185 w 1438031"/>
                          <a:gd name="connsiteY8" fmla="*/ 777631 h 1488831"/>
                          <a:gd name="connsiteX9" fmla="*/ 804985 w 1438031"/>
                          <a:gd name="connsiteY9" fmla="*/ 777631 h 1488831"/>
                          <a:gd name="connsiteX10" fmla="*/ 844062 w 1438031"/>
                          <a:gd name="connsiteY10" fmla="*/ 828431 h 1488831"/>
                          <a:gd name="connsiteX11" fmla="*/ 887046 w 1438031"/>
                          <a:gd name="connsiteY11" fmla="*/ 898769 h 1488831"/>
                          <a:gd name="connsiteX12" fmla="*/ 953477 w 1438031"/>
                          <a:gd name="connsiteY12" fmla="*/ 973016 h 1488831"/>
                          <a:gd name="connsiteX13" fmla="*/ 1004277 w 1438031"/>
                          <a:gd name="connsiteY13" fmla="*/ 1039446 h 1488831"/>
                          <a:gd name="connsiteX14" fmla="*/ 1043354 w 1438031"/>
                          <a:gd name="connsiteY14" fmla="*/ 1086339 h 1488831"/>
                          <a:gd name="connsiteX15" fmla="*/ 1074616 w 1438031"/>
                          <a:gd name="connsiteY15" fmla="*/ 1195754 h 1488831"/>
                          <a:gd name="connsiteX16" fmla="*/ 1144954 w 1438031"/>
                          <a:gd name="connsiteY16" fmla="*/ 1258277 h 1488831"/>
                          <a:gd name="connsiteX17" fmla="*/ 1195754 w 1438031"/>
                          <a:gd name="connsiteY17" fmla="*/ 1289539 h 1488831"/>
                          <a:gd name="connsiteX18" fmla="*/ 1262185 w 1438031"/>
                          <a:gd name="connsiteY18" fmla="*/ 1363785 h 1488831"/>
                          <a:gd name="connsiteX19" fmla="*/ 1285631 w 1438031"/>
                          <a:gd name="connsiteY19" fmla="*/ 1402862 h 1488831"/>
                          <a:gd name="connsiteX20" fmla="*/ 1410677 w 1438031"/>
                          <a:gd name="connsiteY20" fmla="*/ 1473200 h 1488831"/>
                          <a:gd name="connsiteX21" fmla="*/ 1438031 w 1438031"/>
                          <a:gd name="connsiteY21" fmla="*/ 1488831 h 1488831"/>
                          <a:gd name="connsiteX0" fmla="*/ 10786 w 1448817"/>
                          <a:gd name="connsiteY0" fmla="*/ 1310 h 1490141"/>
                          <a:gd name="connsiteX1" fmla="*/ 26417 w 1448817"/>
                          <a:gd name="connsiteY1" fmla="*/ 52110 h 1490141"/>
                          <a:gd name="connsiteX2" fmla="*/ 315586 w 1448817"/>
                          <a:gd name="connsiteY2" fmla="*/ 544479 h 1490141"/>
                          <a:gd name="connsiteX3" fmla="*/ 378109 w 1448817"/>
                          <a:gd name="connsiteY3" fmla="*/ 599187 h 1490141"/>
                          <a:gd name="connsiteX4" fmla="*/ 507063 w 1448817"/>
                          <a:gd name="connsiteY4" fmla="*/ 626541 h 1490141"/>
                          <a:gd name="connsiteX5" fmla="*/ 659463 w 1448817"/>
                          <a:gd name="connsiteY5" fmla="*/ 692972 h 1490141"/>
                          <a:gd name="connsiteX6" fmla="*/ 729802 w 1448817"/>
                          <a:gd name="connsiteY6" fmla="*/ 763310 h 1490141"/>
                          <a:gd name="connsiteX7" fmla="*/ 764971 w 1448817"/>
                          <a:gd name="connsiteY7" fmla="*/ 778941 h 1490141"/>
                          <a:gd name="connsiteX8" fmla="*/ 815771 w 1448817"/>
                          <a:gd name="connsiteY8" fmla="*/ 778941 h 1490141"/>
                          <a:gd name="connsiteX9" fmla="*/ 854848 w 1448817"/>
                          <a:gd name="connsiteY9" fmla="*/ 829741 h 1490141"/>
                          <a:gd name="connsiteX10" fmla="*/ 897832 w 1448817"/>
                          <a:gd name="connsiteY10" fmla="*/ 900079 h 1490141"/>
                          <a:gd name="connsiteX11" fmla="*/ 964263 w 1448817"/>
                          <a:gd name="connsiteY11" fmla="*/ 974326 h 1490141"/>
                          <a:gd name="connsiteX12" fmla="*/ 1015063 w 1448817"/>
                          <a:gd name="connsiteY12" fmla="*/ 1040756 h 1490141"/>
                          <a:gd name="connsiteX13" fmla="*/ 1054140 w 1448817"/>
                          <a:gd name="connsiteY13" fmla="*/ 1087649 h 1490141"/>
                          <a:gd name="connsiteX14" fmla="*/ 1085402 w 1448817"/>
                          <a:gd name="connsiteY14" fmla="*/ 1197064 h 1490141"/>
                          <a:gd name="connsiteX15" fmla="*/ 1155740 w 1448817"/>
                          <a:gd name="connsiteY15" fmla="*/ 1259587 h 1490141"/>
                          <a:gd name="connsiteX16" fmla="*/ 1206540 w 1448817"/>
                          <a:gd name="connsiteY16" fmla="*/ 1290849 h 1490141"/>
                          <a:gd name="connsiteX17" fmla="*/ 1272971 w 1448817"/>
                          <a:gd name="connsiteY17" fmla="*/ 1365095 h 1490141"/>
                          <a:gd name="connsiteX18" fmla="*/ 1296417 w 1448817"/>
                          <a:gd name="connsiteY18" fmla="*/ 1404172 h 1490141"/>
                          <a:gd name="connsiteX19" fmla="*/ 1421463 w 1448817"/>
                          <a:gd name="connsiteY19" fmla="*/ 1474510 h 1490141"/>
                          <a:gd name="connsiteX20" fmla="*/ 1448817 w 1448817"/>
                          <a:gd name="connsiteY20" fmla="*/ 1490141 h 1490141"/>
                          <a:gd name="connsiteX0" fmla="*/ 0 w 1438031"/>
                          <a:gd name="connsiteY0" fmla="*/ 0 h 1488831"/>
                          <a:gd name="connsiteX1" fmla="*/ 304800 w 1438031"/>
                          <a:gd name="connsiteY1" fmla="*/ 543169 h 1488831"/>
                          <a:gd name="connsiteX2" fmla="*/ 367323 w 1438031"/>
                          <a:gd name="connsiteY2" fmla="*/ 597877 h 1488831"/>
                          <a:gd name="connsiteX3" fmla="*/ 496277 w 1438031"/>
                          <a:gd name="connsiteY3" fmla="*/ 625231 h 1488831"/>
                          <a:gd name="connsiteX4" fmla="*/ 648677 w 1438031"/>
                          <a:gd name="connsiteY4" fmla="*/ 691662 h 1488831"/>
                          <a:gd name="connsiteX5" fmla="*/ 719016 w 1438031"/>
                          <a:gd name="connsiteY5" fmla="*/ 762000 h 1488831"/>
                          <a:gd name="connsiteX6" fmla="*/ 754185 w 1438031"/>
                          <a:gd name="connsiteY6" fmla="*/ 777631 h 1488831"/>
                          <a:gd name="connsiteX7" fmla="*/ 804985 w 1438031"/>
                          <a:gd name="connsiteY7" fmla="*/ 777631 h 1488831"/>
                          <a:gd name="connsiteX8" fmla="*/ 844062 w 1438031"/>
                          <a:gd name="connsiteY8" fmla="*/ 828431 h 1488831"/>
                          <a:gd name="connsiteX9" fmla="*/ 887046 w 1438031"/>
                          <a:gd name="connsiteY9" fmla="*/ 898769 h 1488831"/>
                          <a:gd name="connsiteX10" fmla="*/ 953477 w 1438031"/>
                          <a:gd name="connsiteY10" fmla="*/ 973016 h 1488831"/>
                          <a:gd name="connsiteX11" fmla="*/ 1004277 w 1438031"/>
                          <a:gd name="connsiteY11" fmla="*/ 1039446 h 1488831"/>
                          <a:gd name="connsiteX12" fmla="*/ 1043354 w 1438031"/>
                          <a:gd name="connsiteY12" fmla="*/ 1086339 h 1488831"/>
                          <a:gd name="connsiteX13" fmla="*/ 1074616 w 1438031"/>
                          <a:gd name="connsiteY13" fmla="*/ 1195754 h 1488831"/>
                          <a:gd name="connsiteX14" fmla="*/ 1144954 w 1438031"/>
                          <a:gd name="connsiteY14" fmla="*/ 1258277 h 1488831"/>
                          <a:gd name="connsiteX15" fmla="*/ 1195754 w 1438031"/>
                          <a:gd name="connsiteY15" fmla="*/ 1289539 h 1488831"/>
                          <a:gd name="connsiteX16" fmla="*/ 1262185 w 1438031"/>
                          <a:gd name="connsiteY16" fmla="*/ 1363785 h 1488831"/>
                          <a:gd name="connsiteX17" fmla="*/ 1285631 w 1438031"/>
                          <a:gd name="connsiteY17" fmla="*/ 1402862 h 1488831"/>
                          <a:gd name="connsiteX18" fmla="*/ 1410677 w 1438031"/>
                          <a:gd name="connsiteY18" fmla="*/ 1473200 h 1488831"/>
                          <a:gd name="connsiteX19" fmla="*/ 1438031 w 1438031"/>
                          <a:gd name="connsiteY19" fmla="*/ 1488831 h 1488831"/>
                          <a:gd name="connsiteX0" fmla="*/ 0 w 1133231"/>
                          <a:gd name="connsiteY0" fmla="*/ 0 h 945662"/>
                          <a:gd name="connsiteX1" fmla="*/ 62523 w 1133231"/>
                          <a:gd name="connsiteY1" fmla="*/ 54708 h 945662"/>
                          <a:gd name="connsiteX2" fmla="*/ 191477 w 1133231"/>
                          <a:gd name="connsiteY2" fmla="*/ 82062 h 945662"/>
                          <a:gd name="connsiteX3" fmla="*/ 343877 w 1133231"/>
                          <a:gd name="connsiteY3" fmla="*/ 148493 h 945662"/>
                          <a:gd name="connsiteX4" fmla="*/ 414216 w 1133231"/>
                          <a:gd name="connsiteY4" fmla="*/ 218831 h 945662"/>
                          <a:gd name="connsiteX5" fmla="*/ 449385 w 1133231"/>
                          <a:gd name="connsiteY5" fmla="*/ 234462 h 945662"/>
                          <a:gd name="connsiteX6" fmla="*/ 500185 w 1133231"/>
                          <a:gd name="connsiteY6" fmla="*/ 234462 h 945662"/>
                          <a:gd name="connsiteX7" fmla="*/ 539262 w 1133231"/>
                          <a:gd name="connsiteY7" fmla="*/ 285262 h 945662"/>
                          <a:gd name="connsiteX8" fmla="*/ 582246 w 1133231"/>
                          <a:gd name="connsiteY8" fmla="*/ 355600 h 945662"/>
                          <a:gd name="connsiteX9" fmla="*/ 648677 w 1133231"/>
                          <a:gd name="connsiteY9" fmla="*/ 429847 h 945662"/>
                          <a:gd name="connsiteX10" fmla="*/ 699477 w 1133231"/>
                          <a:gd name="connsiteY10" fmla="*/ 496277 h 945662"/>
                          <a:gd name="connsiteX11" fmla="*/ 738554 w 1133231"/>
                          <a:gd name="connsiteY11" fmla="*/ 543170 h 945662"/>
                          <a:gd name="connsiteX12" fmla="*/ 769816 w 1133231"/>
                          <a:gd name="connsiteY12" fmla="*/ 652585 h 945662"/>
                          <a:gd name="connsiteX13" fmla="*/ 840154 w 1133231"/>
                          <a:gd name="connsiteY13" fmla="*/ 715108 h 945662"/>
                          <a:gd name="connsiteX14" fmla="*/ 890954 w 1133231"/>
                          <a:gd name="connsiteY14" fmla="*/ 746370 h 945662"/>
                          <a:gd name="connsiteX15" fmla="*/ 957385 w 1133231"/>
                          <a:gd name="connsiteY15" fmla="*/ 820616 h 945662"/>
                          <a:gd name="connsiteX16" fmla="*/ 980831 w 1133231"/>
                          <a:gd name="connsiteY16" fmla="*/ 859693 h 945662"/>
                          <a:gd name="connsiteX17" fmla="*/ 1105877 w 1133231"/>
                          <a:gd name="connsiteY17" fmla="*/ 930031 h 945662"/>
                          <a:gd name="connsiteX18" fmla="*/ 1133231 w 1133231"/>
                          <a:gd name="connsiteY18" fmla="*/ 945662 h 945662"/>
                          <a:gd name="connsiteX0" fmla="*/ 0 w 1130213"/>
                          <a:gd name="connsiteY0" fmla="*/ 0 h 957733"/>
                          <a:gd name="connsiteX1" fmla="*/ 62523 w 1130213"/>
                          <a:gd name="connsiteY1" fmla="*/ 54708 h 957733"/>
                          <a:gd name="connsiteX2" fmla="*/ 191477 w 1130213"/>
                          <a:gd name="connsiteY2" fmla="*/ 82062 h 957733"/>
                          <a:gd name="connsiteX3" fmla="*/ 343877 w 1130213"/>
                          <a:gd name="connsiteY3" fmla="*/ 148493 h 957733"/>
                          <a:gd name="connsiteX4" fmla="*/ 414216 w 1130213"/>
                          <a:gd name="connsiteY4" fmla="*/ 218831 h 957733"/>
                          <a:gd name="connsiteX5" fmla="*/ 449385 w 1130213"/>
                          <a:gd name="connsiteY5" fmla="*/ 234462 h 957733"/>
                          <a:gd name="connsiteX6" fmla="*/ 500185 w 1130213"/>
                          <a:gd name="connsiteY6" fmla="*/ 234462 h 957733"/>
                          <a:gd name="connsiteX7" fmla="*/ 539262 w 1130213"/>
                          <a:gd name="connsiteY7" fmla="*/ 285262 h 957733"/>
                          <a:gd name="connsiteX8" fmla="*/ 582246 w 1130213"/>
                          <a:gd name="connsiteY8" fmla="*/ 355600 h 957733"/>
                          <a:gd name="connsiteX9" fmla="*/ 648677 w 1130213"/>
                          <a:gd name="connsiteY9" fmla="*/ 429847 h 957733"/>
                          <a:gd name="connsiteX10" fmla="*/ 699477 w 1130213"/>
                          <a:gd name="connsiteY10" fmla="*/ 496277 h 957733"/>
                          <a:gd name="connsiteX11" fmla="*/ 738554 w 1130213"/>
                          <a:gd name="connsiteY11" fmla="*/ 543170 h 957733"/>
                          <a:gd name="connsiteX12" fmla="*/ 769816 w 1130213"/>
                          <a:gd name="connsiteY12" fmla="*/ 652585 h 957733"/>
                          <a:gd name="connsiteX13" fmla="*/ 840154 w 1130213"/>
                          <a:gd name="connsiteY13" fmla="*/ 715108 h 957733"/>
                          <a:gd name="connsiteX14" fmla="*/ 890954 w 1130213"/>
                          <a:gd name="connsiteY14" fmla="*/ 746370 h 957733"/>
                          <a:gd name="connsiteX15" fmla="*/ 957385 w 1130213"/>
                          <a:gd name="connsiteY15" fmla="*/ 820616 h 957733"/>
                          <a:gd name="connsiteX16" fmla="*/ 980831 w 1130213"/>
                          <a:gd name="connsiteY16" fmla="*/ 859693 h 957733"/>
                          <a:gd name="connsiteX17" fmla="*/ 1105877 w 1130213"/>
                          <a:gd name="connsiteY17" fmla="*/ 930031 h 957733"/>
                          <a:gd name="connsiteX18" fmla="*/ 1130213 w 1130213"/>
                          <a:gd name="connsiteY18" fmla="*/ 957733 h 957733"/>
                          <a:gd name="connsiteX0" fmla="*/ 0 w 1133231"/>
                          <a:gd name="connsiteY0" fmla="*/ 0 h 957733"/>
                          <a:gd name="connsiteX1" fmla="*/ 62523 w 1133231"/>
                          <a:gd name="connsiteY1" fmla="*/ 54708 h 957733"/>
                          <a:gd name="connsiteX2" fmla="*/ 191477 w 1133231"/>
                          <a:gd name="connsiteY2" fmla="*/ 82062 h 957733"/>
                          <a:gd name="connsiteX3" fmla="*/ 343877 w 1133231"/>
                          <a:gd name="connsiteY3" fmla="*/ 148493 h 957733"/>
                          <a:gd name="connsiteX4" fmla="*/ 414216 w 1133231"/>
                          <a:gd name="connsiteY4" fmla="*/ 218831 h 957733"/>
                          <a:gd name="connsiteX5" fmla="*/ 449385 w 1133231"/>
                          <a:gd name="connsiteY5" fmla="*/ 234462 h 957733"/>
                          <a:gd name="connsiteX6" fmla="*/ 500185 w 1133231"/>
                          <a:gd name="connsiteY6" fmla="*/ 234462 h 957733"/>
                          <a:gd name="connsiteX7" fmla="*/ 539262 w 1133231"/>
                          <a:gd name="connsiteY7" fmla="*/ 285262 h 957733"/>
                          <a:gd name="connsiteX8" fmla="*/ 582246 w 1133231"/>
                          <a:gd name="connsiteY8" fmla="*/ 355600 h 957733"/>
                          <a:gd name="connsiteX9" fmla="*/ 648677 w 1133231"/>
                          <a:gd name="connsiteY9" fmla="*/ 429847 h 957733"/>
                          <a:gd name="connsiteX10" fmla="*/ 699477 w 1133231"/>
                          <a:gd name="connsiteY10" fmla="*/ 496277 h 957733"/>
                          <a:gd name="connsiteX11" fmla="*/ 738554 w 1133231"/>
                          <a:gd name="connsiteY11" fmla="*/ 543170 h 957733"/>
                          <a:gd name="connsiteX12" fmla="*/ 769816 w 1133231"/>
                          <a:gd name="connsiteY12" fmla="*/ 652585 h 957733"/>
                          <a:gd name="connsiteX13" fmla="*/ 840154 w 1133231"/>
                          <a:gd name="connsiteY13" fmla="*/ 715108 h 957733"/>
                          <a:gd name="connsiteX14" fmla="*/ 890954 w 1133231"/>
                          <a:gd name="connsiteY14" fmla="*/ 746370 h 957733"/>
                          <a:gd name="connsiteX15" fmla="*/ 957385 w 1133231"/>
                          <a:gd name="connsiteY15" fmla="*/ 820616 h 957733"/>
                          <a:gd name="connsiteX16" fmla="*/ 980831 w 1133231"/>
                          <a:gd name="connsiteY16" fmla="*/ 859693 h 957733"/>
                          <a:gd name="connsiteX17" fmla="*/ 1105877 w 1133231"/>
                          <a:gd name="connsiteY17" fmla="*/ 930031 h 957733"/>
                          <a:gd name="connsiteX18" fmla="*/ 1133231 w 1133231"/>
                          <a:gd name="connsiteY18" fmla="*/ 957733 h 957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133231" h="957733">
                            <a:moveTo>
                              <a:pt x="0" y="0"/>
                            </a:moveTo>
                            <a:cubicBezTo>
                              <a:pt x="61220" y="99646"/>
                              <a:pt x="30610" y="41031"/>
                              <a:pt x="62523" y="54708"/>
                            </a:cubicBezTo>
                            <a:cubicBezTo>
                              <a:pt x="94436" y="68385"/>
                              <a:pt x="144585" y="66431"/>
                              <a:pt x="191477" y="82062"/>
                            </a:cubicBezTo>
                            <a:cubicBezTo>
                              <a:pt x="238369" y="97693"/>
                              <a:pt x="306754" y="125698"/>
                              <a:pt x="343877" y="148493"/>
                            </a:cubicBezTo>
                            <a:cubicBezTo>
                              <a:pt x="381000" y="171288"/>
                              <a:pt x="396631" y="204503"/>
                              <a:pt x="414216" y="218831"/>
                            </a:cubicBezTo>
                            <a:cubicBezTo>
                              <a:pt x="431801" y="233159"/>
                              <a:pt x="435057" y="231857"/>
                              <a:pt x="449385" y="234462"/>
                            </a:cubicBezTo>
                            <a:cubicBezTo>
                              <a:pt x="463713" y="237067"/>
                              <a:pt x="485206" y="225995"/>
                              <a:pt x="500185" y="234462"/>
                            </a:cubicBezTo>
                            <a:cubicBezTo>
                              <a:pt x="515164" y="242929"/>
                              <a:pt x="525585" y="265072"/>
                              <a:pt x="539262" y="285262"/>
                            </a:cubicBezTo>
                            <a:cubicBezTo>
                              <a:pt x="552939" y="305452"/>
                              <a:pt x="564010" y="331503"/>
                              <a:pt x="582246" y="355600"/>
                            </a:cubicBezTo>
                            <a:cubicBezTo>
                              <a:pt x="600482" y="379697"/>
                              <a:pt x="629139" y="406401"/>
                              <a:pt x="648677" y="429847"/>
                            </a:cubicBezTo>
                            <a:cubicBezTo>
                              <a:pt x="668215" y="453293"/>
                              <a:pt x="684498" y="477390"/>
                              <a:pt x="699477" y="496277"/>
                            </a:cubicBezTo>
                            <a:cubicBezTo>
                              <a:pt x="714456" y="515164"/>
                              <a:pt x="726831" y="517119"/>
                              <a:pt x="738554" y="543170"/>
                            </a:cubicBezTo>
                            <a:cubicBezTo>
                              <a:pt x="750277" y="569221"/>
                              <a:pt x="752883" y="623929"/>
                              <a:pt x="769816" y="652585"/>
                            </a:cubicBezTo>
                            <a:cubicBezTo>
                              <a:pt x="786749" y="681241"/>
                              <a:pt x="819964" y="699477"/>
                              <a:pt x="840154" y="715108"/>
                            </a:cubicBezTo>
                            <a:cubicBezTo>
                              <a:pt x="860344" y="730739"/>
                              <a:pt x="871416" y="728785"/>
                              <a:pt x="890954" y="746370"/>
                            </a:cubicBezTo>
                            <a:cubicBezTo>
                              <a:pt x="910493" y="763955"/>
                              <a:pt x="942406" y="801729"/>
                              <a:pt x="957385" y="820616"/>
                            </a:cubicBezTo>
                            <a:cubicBezTo>
                              <a:pt x="972364" y="839503"/>
                              <a:pt x="956082" y="841457"/>
                              <a:pt x="980831" y="859693"/>
                            </a:cubicBezTo>
                            <a:cubicBezTo>
                              <a:pt x="1005580" y="877929"/>
                              <a:pt x="1105877" y="930031"/>
                              <a:pt x="1105877" y="930031"/>
                            </a:cubicBezTo>
                            <a:cubicBezTo>
                              <a:pt x="1114995" y="935241"/>
                              <a:pt x="1124113" y="952523"/>
                              <a:pt x="1133231" y="957733"/>
                            </a:cubicBezTo>
                          </a:path>
                        </a:pathLst>
                      </a:custGeom>
                      <a:noFill/>
                      <a:ln w="50800">
                        <a:solidFill>
                          <a:srgbClr val="E84F18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439" name="Полилиния: фигура 76">
                        <a:extLst>
                          <a:ext uri="{FF2B5EF4-FFF2-40B4-BE49-F238E27FC236}">
                            <a16:creationId xmlns:a16="http://schemas.microsoft.com/office/drawing/2014/main" id="{8F540619-BAA0-4890-B20C-B453E2E3BE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76587" y="2446214"/>
                        <a:ext cx="128953" cy="183662"/>
                      </a:xfrm>
                      <a:custGeom>
                        <a:avLst/>
                        <a:gdLst>
                          <a:gd name="connsiteX0" fmla="*/ 0 w 636954"/>
                          <a:gd name="connsiteY0" fmla="*/ 0 h 437662"/>
                          <a:gd name="connsiteX1" fmla="*/ 85969 w 636954"/>
                          <a:gd name="connsiteY1" fmla="*/ 50800 h 437662"/>
                          <a:gd name="connsiteX2" fmla="*/ 117231 w 636954"/>
                          <a:gd name="connsiteY2" fmla="*/ 140677 h 437662"/>
                          <a:gd name="connsiteX3" fmla="*/ 132861 w 636954"/>
                          <a:gd name="connsiteY3" fmla="*/ 218831 h 437662"/>
                          <a:gd name="connsiteX4" fmla="*/ 160215 w 636954"/>
                          <a:gd name="connsiteY4" fmla="*/ 277447 h 437662"/>
                          <a:gd name="connsiteX5" fmla="*/ 246184 w 636954"/>
                          <a:gd name="connsiteY5" fmla="*/ 324339 h 437662"/>
                          <a:gd name="connsiteX6" fmla="*/ 328246 w 636954"/>
                          <a:gd name="connsiteY6" fmla="*/ 308708 h 437662"/>
                          <a:gd name="connsiteX7" fmla="*/ 410308 w 636954"/>
                          <a:gd name="connsiteY7" fmla="*/ 296985 h 437662"/>
                          <a:gd name="connsiteX8" fmla="*/ 488461 w 636954"/>
                          <a:gd name="connsiteY8" fmla="*/ 328247 h 437662"/>
                          <a:gd name="connsiteX9" fmla="*/ 566615 w 636954"/>
                          <a:gd name="connsiteY9" fmla="*/ 359508 h 437662"/>
                          <a:gd name="connsiteX10" fmla="*/ 609600 w 636954"/>
                          <a:gd name="connsiteY10" fmla="*/ 398585 h 437662"/>
                          <a:gd name="connsiteX11" fmla="*/ 636954 w 636954"/>
                          <a:gd name="connsiteY11" fmla="*/ 437662 h 437662"/>
                          <a:gd name="connsiteX0" fmla="*/ 0 w 550985"/>
                          <a:gd name="connsiteY0" fmla="*/ 0 h 386862"/>
                          <a:gd name="connsiteX1" fmla="*/ 31262 w 550985"/>
                          <a:gd name="connsiteY1" fmla="*/ 89877 h 386862"/>
                          <a:gd name="connsiteX2" fmla="*/ 46892 w 550985"/>
                          <a:gd name="connsiteY2" fmla="*/ 168031 h 386862"/>
                          <a:gd name="connsiteX3" fmla="*/ 74246 w 550985"/>
                          <a:gd name="connsiteY3" fmla="*/ 226647 h 386862"/>
                          <a:gd name="connsiteX4" fmla="*/ 160215 w 550985"/>
                          <a:gd name="connsiteY4" fmla="*/ 273539 h 386862"/>
                          <a:gd name="connsiteX5" fmla="*/ 242277 w 550985"/>
                          <a:gd name="connsiteY5" fmla="*/ 257908 h 386862"/>
                          <a:gd name="connsiteX6" fmla="*/ 324339 w 550985"/>
                          <a:gd name="connsiteY6" fmla="*/ 246185 h 386862"/>
                          <a:gd name="connsiteX7" fmla="*/ 402492 w 550985"/>
                          <a:gd name="connsiteY7" fmla="*/ 277447 h 386862"/>
                          <a:gd name="connsiteX8" fmla="*/ 480646 w 550985"/>
                          <a:gd name="connsiteY8" fmla="*/ 308708 h 386862"/>
                          <a:gd name="connsiteX9" fmla="*/ 523631 w 550985"/>
                          <a:gd name="connsiteY9" fmla="*/ 347785 h 386862"/>
                          <a:gd name="connsiteX10" fmla="*/ 550985 w 550985"/>
                          <a:gd name="connsiteY10" fmla="*/ 386862 h 386862"/>
                          <a:gd name="connsiteX0" fmla="*/ 0 w 519723"/>
                          <a:gd name="connsiteY0" fmla="*/ 0 h 296985"/>
                          <a:gd name="connsiteX1" fmla="*/ 15630 w 519723"/>
                          <a:gd name="connsiteY1" fmla="*/ 78154 h 296985"/>
                          <a:gd name="connsiteX2" fmla="*/ 42984 w 519723"/>
                          <a:gd name="connsiteY2" fmla="*/ 136770 h 296985"/>
                          <a:gd name="connsiteX3" fmla="*/ 128953 w 519723"/>
                          <a:gd name="connsiteY3" fmla="*/ 183662 h 296985"/>
                          <a:gd name="connsiteX4" fmla="*/ 211015 w 519723"/>
                          <a:gd name="connsiteY4" fmla="*/ 168031 h 296985"/>
                          <a:gd name="connsiteX5" fmla="*/ 293077 w 519723"/>
                          <a:gd name="connsiteY5" fmla="*/ 156308 h 296985"/>
                          <a:gd name="connsiteX6" fmla="*/ 371230 w 519723"/>
                          <a:gd name="connsiteY6" fmla="*/ 187570 h 296985"/>
                          <a:gd name="connsiteX7" fmla="*/ 449384 w 519723"/>
                          <a:gd name="connsiteY7" fmla="*/ 218831 h 296985"/>
                          <a:gd name="connsiteX8" fmla="*/ 492369 w 519723"/>
                          <a:gd name="connsiteY8" fmla="*/ 257908 h 296985"/>
                          <a:gd name="connsiteX9" fmla="*/ 519723 w 519723"/>
                          <a:gd name="connsiteY9" fmla="*/ 296985 h 296985"/>
                          <a:gd name="connsiteX0" fmla="*/ 0 w 492369"/>
                          <a:gd name="connsiteY0" fmla="*/ 0 h 257908"/>
                          <a:gd name="connsiteX1" fmla="*/ 15630 w 492369"/>
                          <a:gd name="connsiteY1" fmla="*/ 78154 h 257908"/>
                          <a:gd name="connsiteX2" fmla="*/ 42984 w 492369"/>
                          <a:gd name="connsiteY2" fmla="*/ 136770 h 257908"/>
                          <a:gd name="connsiteX3" fmla="*/ 128953 w 492369"/>
                          <a:gd name="connsiteY3" fmla="*/ 183662 h 257908"/>
                          <a:gd name="connsiteX4" fmla="*/ 211015 w 492369"/>
                          <a:gd name="connsiteY4" fmla="*/ 168031 h 257908"/>
                          <a:gd name="connsiteX5" fmla="*/ 293077 w 492369"/>
                          <a:gd name="connsiteY5" fmla="*/ 156308 h 257908"/>
                          <a:gd name="connsiteX6" fmla="*/ 371230 w 492369"/>
                          <a:gd name="connsiteY6" fmla="*/ 187570 h 257908"/>
                          <a:gd name="connsiteX7" fmla="*/ 449384 w 492369"/>
                          <a:gd name="connsiteY7" fmla="*/ 218831 h 257908"/>
                          <a:gd name="connsiteX8" fmla="*/ 492369 w 492369"/>
                          <a:gd name="connsiteY8" fmla="*/ 257908 h 257908"/>
                          <a:gd name="connsiteX0" fmla="*/ 0 w 449384"/>
                          <a:gd name="connsiteY0" fmla="*/ 0 h 218831"/>
                          <a:gd name="connsiteX1" fmla="*/ 15630 w 449384"/>
                          <a:gd name="connsiteY1" fmla="*/ 78154 h 218831"/>
                          <a:gd name="connsiteX2" fmla="*/ 42984 w 449384"/>
                          <a:gd name="connsiteY2" fmla="*/ 136770 h 218831"/>
                          <a:gd name="connsiteX3" fmla="*/ 128953 w 449384"/>
                          <a:gd name="connsiteY3" fmla="*/ 183662 h 218831"/>
                          <a:gd name="connsiteX4" fmla="*/ 211015 w 449384"/>
                          <a:gd name="connsiteY4" fmla="*/ 168031 h 218831"/>
                          <a:gd name="connsiteX5" fmla="*/ 293077 w 449384"/>
                          <a:gd name="connsiteY5" fmla="*/ 156308 h 218831"/>
                          <a:gd name="connsiteX6" fmla="*/ 371230 w 449384"/>
                          <a:gd name="connsiteY6" fmla="*/ 187570 h 218831"/>
                          <a:gd name="connsiteX7" fmla="*/ 449384 w 449384"/>
                          <a:gd name="connsiteY7" fmla="*/ 218831 h 218831"/>
                          <a:gd name="connsiteX0" fmla="*/ 0 w 371230"/>
                          <a:gd name="connsiteY0" fmla="*/ 0 h 187570"/>
                          <a:gd name="connsiteX1" fmla="*/ 15630 w 371230"/>
                          <a:gd name="connsiteY1" fmla="*/ 78154 h 187570"/>
                          <a:gd name="connsiteX2" fmla="*/ 42984 w 371230"/>
                          <a:gd name="connsiteY2" fmla="*/ 136770 h 187570"/>
                          <a:gd name="connsiteX3" fmla="*/ 128953 w 371230"/>
                          <a:gd name="connsiteY3" fmla="*/ 183662 h 187570"/>
                          <a:gd name="connsiteX4" fmla="*/ 211015 w 371230"/>
                          <a:gd name="connsiteY4" fmla="*/ 168031 h 187570"/>
                          <a:gd name="connsiteX5" fmla="*/ 293077 w 371230"/>
                          <a:gd name="connsiteY5" fmla="*/ 156308 h 187570"/>
                          <a:gd name="connsiteX6" fmla="*/ 371230 w 371230"/>
                          <a:gd name="connsiteY6" fmla="*/ 187570 h 187570"/>
                          <a:gd name="connsiteX0" fmla="*/ 0 w 293077"/>
                          <a:gd name="connsiteY0" fmla="*/ 0 h 184678"/>
                          <a:gd name="connsiteX1" fmla="*/ 15630 w 293077"/>
                          <a:gd name="connsiteY1" fmla="*/ 78154 h 184678"/>
                          <a:gd name="connsiteX2" fmla="*/ 42984 w 293077"/>
                          <a:gd name="connsiteY2" fmla="*/ 136770 h 184678"/>
                          <a:gd name="connsiteX3" fmla="*/ 128953 w 293077"/>
                          <a:gd name="connsiteY3" fmla="*/ 183662 h 184678"/>
                          <a:gd name="connsiteX4" fmla="*/ 211015 w 293077"/>
                          <a:gd name="connsiteY4" fmla="*/ 168031 h 184678"/>
                          <a:gd name="connsiteX5" fmla="*/ 293077 w 293077"/>
                          <a:gd name="connsiteY5" fmla="*/ 156308 h 184678"/>
                          <a:gd name="connsiteX0" fmla="*/ 0 w 211015"/>
                          <a:gd name="connsiteY0" fmla="*/ 0 h 184678"/>
                          <a:gd name="connsiteX1" fmla="*/ 15630 w 211015"/>
                          <a:gd name="connsiteY1" fmla="*/ 78154 h 184678"/>
                          <a:gd name="connsiteX2" fmla="*/ 42984 w 211015"/>
                          <a:gd name="connsiteY2" fmla="*/ 136770 h 184678"/>
                          <a:gd name="connsiteX3" fmla="*/ 128953 w 211015"/>
                          <a:gd name="connsiteY3" fmla="*/ 183662 h 184678"/>
                          <a:gd name="connsiteX4" fmla="*/ 211015 w 211015"/>
                          <a:gd name="connsiteY4" fmla="*/ 168031 h 184678"/>
                          <a:gd name="connsiteX0" fmla="*/ 0 w 128953"/>
                          <a:gd name="connsiteY0" fmla="*/ 0 h 183662"/>
                          <a:gd name="connsiteX1" fmla="*/ 15630 w 128953"/>
                          <a:gd name="connsiteY1" fmla="*/ 78154 h 183662"/>
                          <a:gd name="connsiteX2" fmla="*/ 42984 w 128953"/>
                          <a:gd name="connsiteY2" fmla="*/ 136770 h 183662"/>
                          <a:gd name="connsiteX3" fmla="*/ 128953 w 128953"/>
                          <a:gd name="connsiteY3" fmla="*/ 183662 h 1836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8953" h="183662">
                            <a:moveTo>
                              <a:pt x="0" y="0"/>
                            </a:moveTo>
                            <a:cubicBezTo>
                              <a:pt x="7815" y="28005"/>
                              <a:pt x="8466" y="55359"/>
                              <a:pt x="15630" y="78154"/>
                            </a:cubicBezTo>
                            <a:cubicBezTo>
                              <a:pt x="22794" y="100949"/>
                              <a:pt x="24097" y="119185"/>
                              <a:pt x="42984" y="136770"/>
                            </a:cubicBezTo>
                            <a:cubicBezTo>
                              <a:pt x="61871" y="154355"/>
                              <a:pt x="100948" y="178452"/>
                              <a:pt x="128953" y="183662"/>
                            </a:cubicBezTo>
                          </a:path>
                        </a:pathLst>
                      </a:custGeom>
                      <a:noFill/>
                      <a:ln w="50800">
                        <a:solidFill>
                          <a:srgbClr val="E84F18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440" name="Полилиния: фигура 83">
                        <a:extLst>
                          <a:ext uri="{FF2B5EF4-FFF2-40B4-BE49-F238E27FC236}">
                            <a16:creationId xmlns:a16="http://schemas.microsoft.com/office/drawing/2014/main" id="{DEBD5EAF-64C2-4940-8CBC-7E4E77FBD6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5012" y="3000166"/>
                        <a:ext cx="223429" cy="881028"/>
                      </a:xfrm>
                      <a:custGeom>
                        <a:avLst/>
                        <a:gdLst>
                          <a:gd name="connsiteX0" fmla="*/ 1189 w 223429"/>
                          <a:gd name="connsiteY0" fmla="*/ 0 h 881028"/>
                          <a:gd name="connsiteX1" fmla="*/ 14538 w 223429"/>
                          <a:gd name="connsiteY1" fmla="*/ 76757 h 881028"/>
                          <a:gd name="connsiteX2" fmla="*/ 1189 w 223429"/>
                          <a:gd name="connsiteY2" fmla="*/ 186885 h 881028"/>
                          <a:gd name="connsiteX3" fmla="*/ 51248 w 223429"/>
                          <a:gd name="connsiteY3" fmla="*/ 290339 h 881028"/>
                          <a:gd name="connsiteX4" fmla="*/ 114655 w 223429"/>
                          <a:gd name="connsiteY4" fmla="*/ 360421 h 881028"/>
                          <a:gd name="connsiteX5" fmla="*/ 188074 w 223429"/>
                          <a:gd name="connsiteY5" fmla="*/ 440514 h 881028"/>
                          <a:gd name="connsiteX6" fmla="*/ 201423 w 223429"/>
                          <a:gd name="connsiteY6" fmla="*/ 510596 h 881028"/>
                          <a:gd name="connsiteX7" fmla="*/ 194749 w 223429"/>
                          <a:gd name="connsiteY7" fmla="*/ 577341 h 881028"/>
                          <a:gd name="connsiteX8" fmla="*/ 184737 w 223429"/>
                          <a:gd name="connsiteY8" fmla="*/ 624062 h 881028"/>
                          <a:gd name="connsiteX9" fmla="*/ 221446 w 223429"/>
                          <a:gd name="connsiteY9" fmla="*/ 697481 h 881028"/>
                          <a:gd name="connsiteX10" fmla="*/ 218109 w 223429"/>
                          <a:gd name="connsiteY10" fmla="*/ 767562 h 881028"/>
                          <a:gd name="connsiteX11" fmla="*/ 214772 w 223429"/>
                          <a:gd name="connsiteY11" fmla="*/ 827633 h 881028"/>
                          <a:gd name="connsiteX12" fmla="*/ 221446 w 223429"/>
                          <a:gd name="connsiteY12" fmla="*/ 881028 h 8810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23429" h="881028">
                            <a:moveTo>
                              <a:pt x="1189" y="0"/>
                            </a:moveTo>
                            <a:cubicBezTo>
                              <a:pt x="7863" y="22805"/>
                              <a:pt x="14538" y="45610"/>
                              <a:pt x="14538" y="76757"/>
                            </a:cubicBezTo>
                            <a:cubicBezTo>
                              <a:pt x="14538" y="107904"/>
                              <a:pt x="-4929" y="151288"/>
                              <a:pt x="1189" y="186885"/>
                            </a:cubicBezTo>
                            <a:cubicBezTo>
                              <a:pt x="7307" y="222482"/>
                              <a:pt x="32337" y="261416"/>
                              <a:pt x="51248" y="290339"/>
                            </a:cubicBezTo>
                            <a:cubicBezTo>
                              <a:pt x="70159" y="319262"/>
                              <a:pt x="114655" y="360421"/>
                              <a:pt x="114655" y="360421"/>
                            </a:cubicBezTo>
                            <a:cubicBezTo>
                              <a:pt x="137459" y="385450"/>
                              <a:pt x="173613" y="415485"/>
                              <a:pt x="188074" y="440514"/>
                            </a:cubicBezTo>
                            <a:cubicBezTo>
                              <a:pt x="202535" y="465543"/>
                              <a:pt x="200311" y="487792"/>
                              <a:pt x="201423" y="510596"/>
                            </a:cubicBezTo>
                            <a:cubicBezTo>
                              <a:pt x="202535" y="533400"/>
                              <a:pt x="197530" y="558430"/>
                              <a:pt x="194749" y="577341"/>
                            </a:cubicBezTo>
                            <a:cubicBezTo>
                              <a:pt x="191968" y="596252"/>
                              <a:pt x="180288" y="604039"/>
                              <a:pt x="184737" y="624062"/>
                            </a:cubicBezTo>
                            <a:cubicBezTo>
                              <a:pt x="189187" y="644085"/>
                              <a:pt x="215884" y="673564"/>
                              <a:pt x="221446" y="697481"/>
                            </a:cubicBezTo>
                            <a:cubicBezTo>
                              <a:pt x="227008" y="721398"/>
                              <a:pt x="219221" y="745870"/>
                              <a:pt x="218109" y="767562"/>
                            </a:cubicBezTo>
                            <a:cubicBezTo>
                              <a:pt x="216997" y="789254"/>
                              <a:pt x="214216" y="808722"/>
                              <a:pt x="214772" y="827633"/>
                            </a:cubicBezTo>
                            <a:cubicBezTo>
                              <a:pt x="215328" y="846544"/>
                              <a:pt x="218387" y="863786"/>
                              <a:pt x="221446" y="881028"/>
                            </a:cubicBezTo>
                          </a:path>
                        </a:pathLst>
                      </a:custGeom>
                      <a:noFill/>
                      <a:ln w="50800">
                        <a:solidFill>
                          <a:srgbClr val="7030A0"/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441" name="Полилиния: фигура 85">
                        <a:extLst>
                          <a:ext uri="{FF2B5EF4-FFF2-40B4-BE49-F238E27FC236}">
                            <a16:creationId xmlns:a16="http://schemas.microsoft.com/office/drawing/2014/main" id="{93A6D9A0-4921-4B3E-BD9B-7EA6042D63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10228" y="3827799"/>
                        <a:ext cx="1688636" cy="1161354"/>
                      </a:xfrm>
                      <a:custGeom>
                        <a:avLst/>
                        <a:gdLst>
                          <a:gd name="connsiteX0" fmla="*/ 0 w 1688636"/>
                          <a:gd name="connsiteY0" fmla="*/ 0 h 1161354"/>
                          <a:gd name="connsiteX1" fmla="*/ 90105 w 1688636"/>
                          <a:gd name="connsiteY1" fmla="*/ 13348 h 1161354"/>
                          <a:gd name="connsiteX2" fmla="*/ 166861 w 1688636"/>
                          <a:gd name="connsiteY2" fmla="*/ 63407 h 1161354"/>
                          <a:gd name="connsiteX3" fmla="*/ 190222 w 1688636"/>
                          <a:gd name="connsiteY3" fmla="*/ 126814 h 1161354"/>
                          <a:gd name="connsiteX4" fmla="*/ 203571 w 1688636"/>
                          <a:gd name="connsiteY4" fmla="*/ 160186 h 1161354"/>
                          <a:gd name="connsiteX5" fmla="*/ 163524 w 1688636"/>
                          <a:gd name="connsiteY5" fmla="*/ 196896 h 1161354"/>
                          <a:gd name="connsiteX6" fmla="*/ 196896 w 1688636"/>
                          <a:gd name="connsiteY6" fmla="*/ 233605 h 1161354"/>
                          <a:gd name="connsiteX7" fmla="*/ 270315 w 1688636"/>
                          <a:gd name="connsiteY7" fmla="*/ 263640 h 1161354"/>
                          <a:gd name="connsiteX8" fmla="*/ 307025 w 1688636"/>
                          <a:gd name="connsiteY8" fmla="*/ 290338 h 1161354"/>
                          <a:gd name="connsiteX9" fmla="*/ 390455 w 1688636"/>
                          <a:gd name="connsiteY9" fmla="*/ 297013 h 1161354"/>
                          <a:gd name="connsiteX10" fmla="*/ 453863 w 1688636"/>
                          <a:gd name="connsiteY10" fmla="*/ 327048 h 1161354"/>
                          <a:gd name="connsiteX11" fmla="*/ 543968 w 1688636"/>
                          <a:gd name="connsiteY11" fmla="*/ 333722 h 1161354"/>
                          <a:gd name="connsiteX12" fmla="*/ 637410 w 1688636"/>
                          <a:gd name="connsiteY12" fmla="*/ 323710 h 1161354"/>
                          <a:gd name="connsiteX13" fmla="*/ 690806 w 1688636"/>
                          <a:gd name="connsiteY13" fmla="*/ 387118 h 1161354"/>
                          <a:gd name="connsiteX14" fmla="*/ 750876 w 1688636"/>
                          <a:gd name="connsiteY14" fmla="*/ 427165 h 1161354"/>
                          <a:gd name="connsiteX15" fmla="*/ 820957 w 1688636"/>
                          <a:gd name="connsiteY15" fmla="*/ 457200 h 1161354"/>
                          <a:gd name="connsiteX16" fmla="*/ 884365 w 1688636"/>
                          <a:gd name="connsiteY16" fmla="*/ 483897 h 1161354"/>
                          <a:gd name="connsiteX17" fmla="*/ 927749 w 1688636"/>
                          <a:gd name="connsiteY17" fmla="*/ 517270 h 1161354"/>
                          <a:gd name="connsiteX18" fmla="*/ 987819 w 1688636"/>
                          <a:gd name="connsiteY18" fmla="*/ 580677 h 1161354"/>
                          <a:gd name="connsiteX19" fmla="*/ 1067912 w 1688636"/>
                          <a:gd name="connsiteY19" fmla="*/ 660770 h 1161354"/>
                          <a:gd name="connsiteX20" fmla="*/ 1184715 w 1688636"/>
                          <a:gd name="connsiteY20" fmla="*/ 720840 h 1161354"/>
                          <a:gd name="connsiteX21" fmla="*/ 1318204 w 1688636"/>
                          <a:gd name="connsiteY21" fmla="*/ 730852 h 1161354"/>
                          <a:gd name="connsiteX22" fmla="*/ 1404972 w 1688636"/>
                          <a:gd name="connsiteY22" fmla="*/ 740864 h 1161354"/>
                          <a:gd name="connsiteX23" fmla="*/ 1438344 w 1688636"/>
                          <a:gd name="connsiteY23" fmla="*/ 800934 h 1161354"/>
                          <a:gd name="connsiteX24" fmla="*/ 1414984 w 1688636"/>
                          <a:gd name="connsiteY24" fmla="*/ 891039 h 1161354"/>
                          <a:gd name="connsiteX25" fmla="*/ 1401635 w 1688636"/>
                          <a:gd name="connsiteY25" fmla="*/ 991156 h 1161354"/>
                          <a:gd name="connsiteX26" fmla="*/ 1458368 w 1688636"/>
                          <a:gd name="connsiteY26" fmla="*/ 1051226 h 1161354"/>
                          <a:gd name="connsiteX27" fmla="*/ 1531787 w 1688636"/>
                          <a:gd name="connsiteY27" fmla="*/ 1077924 h 1161354"/>
                          <a:gd name="connsiteX28" fmla="*/ 1601868 w 1688636"/>
                          <a:gd name="connsiteY28" fmla="*/ 1124645 h 1161354"/>
                          <a:gd name="connsiteX29" fmla="*/ 1688636 w 1688636"/>
                          <a:gd name="connsiteY29" fmla="*/ 1161354 h 11613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688636" h="1161354">
                            <a:moveTo>
                              <a:pt x="0" y="0"/>
                            </a:moveTo>
                            <a:cubicBezTo>
                              <a:pt x="31147" y="1390"/>
                              <a:pt x="62295" y="2780"/>
                              <a:pt x="90105" y="13348"/>
                            </a:cubicBezTo>
                            <a:cubicBezTo>
                              <a:pt x="117915" y="23916"/>
                              <a:pt x="150175" y="44496"/>
                              <a:pt x="166861" y="63407"/>
                            </a:cubicBezTo>
                            <a:cubicBezTo>
                              <a:pt x="183547" y="82318"/>
                              <a:pt x="184104" y="110684"/>
                              <a:pt x="190222" y="126814"/>
                            </a:cubicBezTo>
                            <a:cubicBezTo>
                              <a:pt x="196340" y="142944"/>
                              <a:pt x="208021" y="148506"/>
                              <a:pt x="203571" y="160186"/>
                            </a:cubicBezTo>
                            <a:cubicBezTo>
                              <a:pt x="199121" y="171866"/>
                              <a:pt x="164637" y="184660"/>
                              <a:pt x="163524" y="196896"/>
                            </a:cubicBezTo>
                            <a:cubicBezTo>
                              <a:pt x="162412" y="209133"/>
                              <a:pt x="179098" y="222481"/>
                              <a:pt x="196896" y="233605"/>
                            </a:cubicBezTo>
                            <a:cubicBezTo>
                              <a:pt x="214694" y="244729"/>
                              <a:pt x="251960" y="254185"/>
                              <a:pt x="270315" y="263640"/>
                            </a:cubicBezTo>
                            <a:cubicBezTo>
                              <a:pt x="288670" y="273095"/>
                              <a:pt x="287002" y="284776"/>
                              <a:pt x="307025" y="290338"/>
                            </a:cubicBezTo>
                            <a:cubicBezTo>
                              <a:pt x="327048" y="295900"/>
                              <a:pt x="365982" y="290895"/>
                              <a:pt x="390455" y="297013"/>
                            </a:cubicBezTo>
                            <a:cubicBezTo>
                              <a:pt x="414928" y="303131"/>
                              <a:pt x="428278" y="320930"/>
                              <a:pt x="453863" y="327048"/>
                            </a:cubicBezTo>
                            <a:cubicBezTo>
                              <a:pt x="479448" y="333166"/>
                              <a:pt x="513377" y="334278"/>
                              <a:pt x="543968" y="333722"/>
                            </a:cubicBezTo>
                            <a:cubicBezTo>
                              <a:pt x="574559" y="333166"/>
                              <a:pt x="612937" y="314811"/>
                              <a:pt x="637410" y="323710"/>
                            </a:cubicBezTo>
                            <a:cubicBezTo>
                              <a:pt x="661883" y="332609"/>
                              <a:pt x="671895" y="369876"/>
                              <a:pt x="690806" y="387118"/>
                            </a:cubicBezTo>
                            <a:cubicBezTo>
                              <a:pt x="709717" y="404360"/>
                              <a:pt x="729184" y="415485"/>
                              <a:pt x="750876" y="427165"/>
                            </a:cubicBezTo>
                            <a:cubicBezTo>
                              <a:pt x="772568" y="438845"/>
                              <a:pt x="820957" y="457200"/>
                              <a:pt x="820957" y="457200"/>
                            </a:cubicBezTo>
                            <a:cubicBezTo>
                              <a:pt x="843205" y="466655"/>
                              <a:pt x="866566" y="473885"/>
                              <a:pt x="884365" y="483897"/>
                            </a:cubicBezTo>
                            <a:cubicBezTo>
                              <a:pt x="902164" y="493909"/>
                              <a:pt x="910507" y="501140"/>
                              <a:pt x="927749" y="517270"/>
                            </a:cubicBezTo>
                            <a:cubicBezTo>
                              <a:pt x="944991" y="533400"/>
                              <a:pt x="964459" y="556760"/>
                              <a:pt x="987819" y="580677"/>
                            </a:cubicBezTo>
                            <a:cubicBezTo>
                              <a:pt x="1011179" y="604594"/>
                              <a:pt x="1035096" y="637410"/>
                              <a:pt x="1067912" y="660770"/>
                            </a:cubicBezTo>
                            <a:cubicBezTo>
                              <a:pt x="1100728" y="684131"/>
                              <a:pt x="1143000" y="709160"/>
                              <a:pt x="1184715" y="720840"/>
                            </a:cubicBezTo>
                            <a:cubicBezTo>
                              <a:pt x="1226430" y="732520"/>
                              <a:pt x="1281495" y="727515"/>
                              <a:pt x="1318204" y="730852"/>
                            </a:cubicBezTo>
                            <a:cubicBezTo>
                              <a:pt x="1354914" y="734189"/>
                              <a:pt x="1384949" y="729184"/>
                              <a:pt x="1404972" y="740864"/>
                            </a:cubicBezTo>
                            <a:cubicBezTo>
                              <a:pt x="1424995" y="752544"/>
                              <a:pt x="1436675" y="775905"/>
                              <a:pt x="1438344" y="800934"/>
                            </a:cubicBezTo>
                            <a:cubicBezTo>
                              <a:pt x="1440013" y="825963"/>
                              <a:pt x="1421102" y="859335"/>
                              <a:pt x="1414984" y="891039"/>
                            </a:cubicBezTo>
                            <a:cubicBezTo>
                              <a:pt x="1408866" y="922743"/>
                              <a:pt x="1394404" y="964458"/>
                              <a:pt x="1401635" y="991156"/>
                            </a:cubicBezTo>
                            <a:cubicBezTo>
                              <a:pt x="1408866" y="1017854"/>
                              <a:pt x="1436676" y="1036765"/>
                              <a:pt x="1458368" y="1051226"/>
                            </a:cubicBezTo>
                            <a:cubicBezTo>
                              <a:pt x="1480060" y="1065687"/>
                              <a:pt x="1507870" y="1065688"/>
                              <a:pt x="1531787" y="1077924"/>
                            </a:cubicBezTo>
                            <a:cubicBezTo>
                              <a:pt x="1555704" y="1090160"/>
                              <a:pt x="1575726" y="1110740"/>
                              <a:pt x="1601868" y="1124645"/>
                            </a:cubicBezTo>
                            <a:cubicBezTo>
                              <a:pt x="1628010" y="1138550"/>
                              <a:pt x="1658323" y="1149952"/>
                              <a:pt x="1688636" y="1161354"/>
                            </a:cubicBezTo>
                          </a:path>
                        </a:pathLst>
                      </a:custGeom>
                      <a:noFill/>
                      <a:ln w="50800">
                        <a:solidFill>
                          <a:srgbClr val="7030A0"/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442" name="Полилиния: фигура 84">
                        <a:extLst>
                          <a:ext uri="{FF2B5EF4-FFF2-40B4-BE49-F238E27FC236}">
                            <a16:creationId xmlns:a16="http://schemas.microsoft.com/office/drawing/2014/main" id="{BFFA7082-2DFE-4615-9BC5-F6599B6E22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26028" y="3764355"/>
                        <a:ext cx="401445" cy="123793"/>
                      </a:xfrm>
                      <a:custGeom>
                        <a:avLst/>
                        <a:gdLst>
                          <a:gd name="connsiteX0" fmla="*/ 0 w 377107"/>
                          <a:gd name="connsiteY0" fmla="*/ 116839 h 116839"/>
                          <a:gd name="connsiteX1" fmla="*/ 60070 w 377107"/>
                          <a:gd name="connsiteY1" fmla="*/ 100153 h 116839"/>
                          <a:gd name="connsiteX2" fmla="*/ 146838 w 377107"/>
                          <a:gd name="connsiteY2" fmla="*/ 93479 h 116839"/>
                          <a:gd name="connsiteX3" fmla="*/ 200234 w 377107"/>
                          <a:gd name="connsiteY3" fmla="*/ 43420 h 116839"/>
                          <a:gd name="connsiteX4" fmla="*/ 220257 w 377107"/>
                          <a:gd name="connsiteY4" fmla="*/ 3373 h 116839"/>
                          <a:gd name="connsiteX5" fmla="*/ 253630 w 377107"/>
                          <a:gd name="connsiteY5" fmla="*/ 3373 h 116839"/>
                          <a:gd name="connsiteX6" fmla="*/ 327049 w 377107"/>
                          <a:gd name="connsiteY6" fmla="*/ 13385 h 116839"/>
                          <a:gd name="connsiteX7" fmla="*/ 377107 w 377107"/>
                          <a:gd name="connsiteY7" fmla="*/ 66781 h 116839"/>
                          <a:gd name="connsiteX0" fmla="*/ 0 w 401445"/>
                          <a:gd name="connsiteY0" fmla="*/ 123793 h 123793"/>
                          <a:gd name="connsiteX1" fmla="*/ 84408 w 401445"/>
                          <a:gd name="connsiteY1" fmla="*/ 100153 h 123793"/>
                          <a:gd name="connsiteX2" fmla="*/ 171176 w 401445"/>
                          <a:gd name="connsiteY2" fmla="*/ 93479 h 123793"/>
                          <a:gd name="connsiteX3" fmla="*/ 224572 w 401445"/>
                          <a:gd name="connsiteY3" fmla="*/ 43420 h 123793"/>
                          <a:gd name="connsiteX4" fmla="*/ 244595 w 401445"/>
                          <a:gd name="connsiteY4" fmla="*/ 3373 h 123793"/>
                          <a:gd name="connsiteX5" fmla="*/ 277968 w 401445"/>
                          <a:gd name="connsiteY5" fmla="*/ 3373 h 123793"/>
                          <a:gd name="connsiteX6" fmla="*/ 351387 w 401445"/>
                          <a:gd name="connsiteY6" fmla="*/ 13385 h 123793"/>
                          <a:gd name="connsiteX7" fmla="*/ 401445 w 401445"/>
                          <a:gd name="connsiteY7" fmla="*/ 66781 h 1237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01445" h="123793">
                            <a:moveTo>
                              <a:pt x="0" y="123793"/>
                            </a:moveTo>
                            <a:cubicBezTo>
                              <a:pt x="17798" y="117396"/>
                              <a:pt x="55879" y="105205"/>
                              <a:pt x="84408" y="100153"/>
                            </a:cubicBezTo>
                            <a:cubicBezTo>
                              <a:pt x="112937" y="95101"/>
                              <a:pt x="147815" y="102934"/>
                              <a:pt x="171176" y="93479"/>
                            </a:cubicBezTo>
                            <a:cubicBezTo>
                              <a:pt x="194537" y="84024"/>
                              <a:pt x="212336" y="58438"/>
                              <a:pt x="224572" y="43420"/>
                            </a:cubicBezTo>
                            <a:cubicBezTo>
                              <a:pt x="236808" y="28402"/>
                              <a:pt x="235696" y="10047"/>
                              <a:pt x="244595" y="3373"/>
                            </a:cubicBezTo>
                            <a:cubicBezTo>
                              <a:pt x="253494" y="-3301"/>
                              <a:pt x="260169" y="1704"/>
                              <a:pt x="277968" y="3373"/>
                            </a:cubicBezTo>
                            <a:cubicBezTo>
                              <a:pt x="295767" y="5042"/>
                              <a:pt x="330808" y="2817"/>
                              <a:pt x="351387" y="13385"/>
                            </a:cubicBezTo>
                            <a:cubicBezTo>
                              <a:pt x="371967" y="23953"/>
                              <a:pt x="386706" y="45367"/>
                              <a:pt x="401445" y="66781"/>
                            </a:cubicBezTo>
                          </a:path>
                        </a:pathLst>
                      </a:custGeom>
                      <a:noFill/>
                      <a:ln w="50800"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443" name="Полилиния: фигура 75">
                        <a:extLst>
                          <a:ext uri="{FF2B5EF4-FFF2-40B4-BE49-F238E27FC236}">
                            <a16:creationId xmlns:a16="http://schemas.microsoft.com/office/drawing/2014/main" id="{2BF625B9-6812-4B3E-98B0-E8AF1EA3F8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5177" y="746364"/>
                        <a:ext cx="304800" cy="543169"/>
                      </a:xfrm>
                      <a:custGeom>
                        <a:avLst/>
                        <a:gdLst>
                          <a:gd name="connsiteX0" fmla="*/ 0 w 1438031"/>
                          <a:gd name="connsiteY0" fmla="*/ 0 h 1488831"/>
                          <a:gd name="connsiteX1" fmla="*/ 15631 w 1438031"/>
                          <a:gd name="connsiteY1" fmla="*/ 50800 h 1488831"/>
                          <a:gd name="connsiteX2" fmla="*/ 50800 w 1438031"/>
                          <a:gd name="connsiteY2" fmla="*/ 70339 h 1488831"/>
                          <a:gd name="connsiteX3" fmla="*/ 97693 w 1438031"/>
                          <a:gd name="connsiteY3" fmla="*/ 109416 h 1488831"/>
                          <a:gd name="connsiteX4" fmla="*/ 93785 w 1438031"/>
                          <a:gd name="connsiteY4" fmla="*/ 140677 h 1488831"/>
                          <a:gd name="connsiteX5" fmla="*/ 140677 w 1438031"/>
                          <a:gd name="connsiteY5" fmla="*/ 195385 h 1488831"/>
                          <a:gd name="connsiteX6" fmla="*/ 183662 w 1438031"/>
                          <a:gd name="connsiteY6" fmla="*/ 207108 h 1488831"/>
                          <a:gd name="connsiteX7" fmla="*/ 199293 w 1438031"/>
                          <a:gd name="connsiteY7" fmla="*/ 269631 h 1488831"/>
                          <a:gd name="connsiteX8" fmla="*/ 269631 w 1438031"/>
                          <a:gd name="connsiteY8" fmla="*/ 371231 h 1488831"/>
                          <a:gd name="connsiteX9" fmla="*/ 277446 w 1438031"/>
                          <a:gd name="connsiteY9" fmla="*/ 461108 h 1488831"/>
                          <a:gd name="connsiteX10" fmla="*/ 304800 w 1438031"/>
                          <a:gd name="connsiteY10" fmla="*/ 543169 h 1488831"/>
                          <a:gd name="connsiteX11" fmla="*/ 367323 w 1438031"/>
                          <a:gd name="connsiteY11" fmla="*/ 597877 h 1488831"/>
                          <a:gd name="connsiteX12" fmla="*/ 496277 w 1438031"/>
                          <a:gd name="connsiteY12" fmla="*/ 625231 h 1488831"/>
                          <a:gd name="connsiteX13" fmla="*/ 648677 w 1438031"/>
                          <a:gd name="connsiteY13" fmla="*/ 691662 h 1488831"/>
                          <a:gd name="connsiteX14" fmla="*/ 719016 w 1438031"/>
                          <a:gd name="connsiteY14" fmla="*/ 762000 h 1488831"/>
                          <a:gd name="connsiteX15" fmla="*/ 754185 w 1438031"/>
                          <a:gd name="connsiteY15" fmla="*/ 777631 h 1488831"/>
                          <a:gd name="connsiteX16" fmla="*/ 804985 w 1438031"/>
                          <a:gd name="connsiteY16" fmla="*/ 777631 h 1488831"/>
                          <a:gd name="connsiteX17" fmla="*/ 844062 w 1438031"/>
                          <a:gd name="connsiteY17" fmla="*/ 828431 h 1488831"/>
                          <a:gd name="connsiteX18" fmla="*/ 887046 w 1438031"/>
                          <a:gd name="connsiteY18" fmla="*/ 898769 h 1488831"/>
                          <a:gd name="connsiteX19" fmla="*/ 953477 w 1438031"/>
                          <a:gd name="connsiteY19" fmla="*/ 973016 h 1488831"/>
                          <a:gd name="connsiteX20" fmla="*/ 1004277 w 1438031"/>
                          <a:gd name="connsiteY20" fmla="*/ 1039446 h 1488831"/>
                          <a:gd name="connsiteX21" fmla="*/ 1043354 w 1438031"/>
                          <a:gd name="connsiteY21" fmla="*/ 1086339 h 1488831"/>
                          <a:gd name="connsiteX22" fmla="*/ 1074616 w 1438031"/>
                          <a:gd name="connsiteY22" fmla="*/ 1195754 h 1488831"/>
                          <a:gd name="connsiteX23" fmla="*/ 1144954 w 1438031"/>
                          <a:gd name="connsiteY23" fmla="*/ 1258277 h 1488831"/>
                          <a:gd name="connsiteX24" fmla="*/ 1195754 w 1438031"/>
                          <a:gd name="connsiteY24" fmla="*/ 1289539 h 1488831"/>
                          <a:gd name="connsiteX25" fmla="*/ 1262185 w 1438031"/>
                          <a:gd name="connsiteY25" fmla="*/ 1363785 h 1488831"/>
                          <a:gd name="connsiteX26" fmla="*/ 1285631 w 1438031"/>
                          <a:gd name="connsiteY26" fmla="*/ 1402862 h 1488831"/>
                          <a:gd name="connsiteX27" fmla="*/ 1410677 w 1438031"/>
                          <a:gd name="connsiteY27" fmla="*/ 1473200 h 1488831"/>
                          <a:gd name="connsiteX28" fmla="*/ 1438031 w 1438031"/>
                          <a:gd name="connsiteY28" fmla="*/ 1488831 h 1488831"/>
                          <a:gd name="connsiteX0" fmla="*/ 0 w 1410677"/>
                          <a:gd name="connsiteY0" fmla="*/ 0 h 1473200"/>
                          <a:gd name="connsiteX1" fmla="*/ 15631 w 1410677"/>
                          <a:gd name="connsiteY1" fmla="*/ 50800 h 1473200"/>
                          <a:gd name="connsiteX2" fmla="*/ 50800 w 1410677"/>
                          <a:gd name="connsiteY2" fmla="*/ 70339 h 1473200"/>
                          <a:gd name="connsiteX3" fmla="*/ 97693 w 1410677"/>
                          <a:gd name="connsiteY3" fmla="*/ 109416 h 1473200"/>
                          <a:gd name="connsiteX4" fmla="*/ 93785 w 1410677"/>
                          <a:gd name="connsiteY4" fmla="*/ 140677 h 1473200"/>
                          <a:gd name="connsiteX5" fmla="*/ 140677 w 1410677"/>
                          <a:gd name="connsiteY5" fmla="*/ 195385 h 1473200"/>
                          <a:gd name="connsiteX6" fmla="*/ 183662 w 1410677"/>
                          <a:gd name="connsiteY6" fmla="*/ 207108 h 1473200"/>
                          <a:gd name="connsiteX7" fmla="*/ 199293 w 1410677"/>
                          <a:gd name="connsiteY7" fmla="*/ 269631 h 1473200"/>
                          <a:gd name="connsiteX8" fmla="*/ 269631 w 1410677"/>
                          <a:gd name="connsiteY8" fmla="*/ 371231 h 1473200"/>
                          <a:gd name="connsiteX9" fmla="*/ 277446 w 1410677"/>
                          <a:gd name="connsiteY9" fmla="*/ 461108 h 1473200"/>
                          <a:gd name="connsiteX10" fmla="*/ 304800 w 1410677"/>
                          <a:gd name="connsiteY10" fmla="*/ 543169 h 1473200"/>
                          <a:gd name="connsiteX11" fmla="*/ 367323 w 1410677"/>
                          <a:gd name="connsiteY11" fmla="*/ 597877 h 1473200"/>
                          <a:gd name="connsiteX12" fmla="*/ 496277 w 1410677"/>
                          <a:gd name="connsiteY12" fmla="*/ 625231 h 1473200"/>
                          <a:gd name="connsiteX13" fmla="*/ 648677 w 1410677"/>
                          <a:gd name="connsiteY13" fmla="*/ 691662 h 1473200"/>
                          <a:gd name="connsiteX14" fmla="*/ 719016 w 1410677"/>
                          <a:gd name="connsiteY14" fmla="*/ 762000 h 1473200"/>
                          <a:gd name="connsiteX15" fmla="*/ 754185 w 1410677"/>
                          <a:gd name="connsiteY15" fmla="*/ 777631 h 1473200"/>
                          <a:gd name="connsiteX16" fmla="*/ 804985 w 1410677"/>
                          <a:gd name="connsiteY16" fmla="*/ 777631 h 1473200"/>
                          <a:gd name="connsiteX17" fmla="*/ 844062 w 1410677"/>
                          <a:gd name="connsiteY17" fmla="*/ 828431 h 1473200"/>
                          <a:gd name="connsiteX18" fmla="*/ 887046 w 1410677"/>
                          <a:gd name="connsiteY18" fmla="*/ 898769 h 1473200"/>
                          <a:gd name="connsiteX19" fmla="*/ 953477 w 1410677"/>
                          <a:gd name="connsiteY19" fmla="*/ 973016 h 1473200"/>
                          <a:gd name="connsiteX20" fmla="*/ 1004277 w 1410677"/>
                          <a:gd name="connsiteY20" fmla="*/ 1039446 h 1473200"/>
                          <a:gd name="connsiteX21" fmla="*/ 1043354 w 1410677"/>
                          <a:gd name="connsiteY21" fmla="*/ 1086339 h 1473200"/>
                          <a:gd name="connsiteX22" fmla="*/ 1074616 w 1410677"/>
                          <a:gd name="connsiteY22" fmla="*/ 1195754 h 1473200"/>
                          <a:gd name="connsiteX23" fmla="*/ 1144954 w 1410677"/>
                          <a:gd name="connsiteY23" fmla="*/ 1258277 h 1473200"/>
                          <a:gd name="connsiteX24" fmla="*/ 1195754 w 1410677"/>
                          <a:gd name="connsiteY24" fmla="*/ 1289539 h 1473200"/>
                          <a:gd name="connsiteX25" fmla="*/ 1262185 w 1410677"/>
                          <a:gd name="connsiteY25" fmla="*/ 1363785 h 1473200"/>
                          <a:gd name="connsiteX26" fmla="*/ 1285631 w 1410677"/>
                          <a:gd name="connsiteY26" fmla="*/ 1402862 h 1473200"/>
                          <a:gd name="connsiteX27" fmla="*/ 1410677 w 1410677"/>
                          <a:gd name="connsiteY27" fmla="*/ 1473200 h 1473200"/>
                          <a:gd name="connsiteX0" fmla="*/ 0 w 1285631"/>
                          <a:gd name="connsiteY0" fmla="*/ 0 h 1402862"/>
                          <a:gd name="connsiteX1" fmla="*/ 15631 w 1285631"/>
                          <a:gd name="connsiteY1" fmla="*/ 50800 h 1402862"/>
                          <a:gd name="connsiteX2" fmla="*/ 50800 w 1285631"/>
                          <a:gd name="connsiteY2" fmla="*/ 70339 h 1402862"/>
                          <a:gd name="connsiteX3" fmla="*/ 97693 w 1285631"/>
                          <a:gd name="connsiteY3" fmla="*/ 109416 h 1402862"/>
                          <a:gd name="connsiteX4" fmla="*/ 93785 w 1285631"/>
                          <a:gd name="connsiteY4" fmla="*/ 140677 h 1402862"/>
                          <a:gd name="connsiteX5" fmla="*/ 140677 w 1285631"/>
                          <a:gd name="connsiteY5" fmla="*/ 195385 h 1402862"/>
                          <a:gd name="connsiteX6" fmla="*/ 183662 w 1285631"/>
                          <a:gd name="connsiteY6" fmla="*/ 207108 h 1402862"/>
                          <a:gd name="connsiteX7" fmla="*/ 199293 w 1285631"/>
                          <a:gd name="connsiteY7" fmla="*/ 269631 h 1402862"/>
                          <a:gd name="connsiteX8" fmla="*/ 269631 w 1285631"/>
                          <a:gd name="connsiteY8" fmla="*/ 371231 h 1402862"/>
                          <a:gd name="connsiteX9" fmla="*/ 277446 w 1285631"/>
                          <a:gd name="connsiteY9" fmla="*/ 461108 h 1402862"/>
                          <a:gd name="connsiteX10" fmla="*/ 304800 w 1285631"/>
                          <a:gd name="connsiteY10" fmla="*/ 543169 h 1402862"/>
                          <a:gd name="connsiteX11" fmla="*/ 367323 w 1285631"/>
                          <a:gd name="connsiteY11" fmla="*/ 597877 h 1402862"/>
                          <a:gd name="connsiteX12" fmla="*/ 496277 w 1285631"/>
                          <a:gd name="connsiteY12" fmla="*/ 625231 h 1402862"/>
                          <a:gd name="connsiteX13" fmla="*/ 648677 w 1285631"/>
                          <a:gd name="connsiteY13" fmla="*/ 691662 h 1402862"/>
                          <a:gd name="connsiteX14" fmla="*/ 719016 w 1285631"/>
                          <a:gd name="connsiteY14" fmla="*/ 762000 h 1402862"/>
                          <a:gd name="connsiteX15" fmla="*/ 754185 w 1285631"/>
                          <a:gd name="connsiteY15" fmla="*/ 777631 h 1402862"/>
                          <a:gd name="connsiteX16" fmla="*/ 804985 w 1285631"/>
                          <a:gd name="connsiteY16" fmla="*/ 777631 h 1402862"/>
                          <a:gd name="connsiteX17" fmla="*/ 844062 w 1285631"/>
                          <a:gd name="connsiteY17" fmla="*/ 828431 h 1402862"/>
                          <a:gd name="connsiteX18" fmla="*/ 887046 w 1285631"/>
                          <a:gd name="connsiteY18" fmla="*/ 898769 h 1402862"/>
                          <a:gd name="connsiteX19" fmla="*/ 953477 w 1285631"/>
                          <a:gd name="connsiteY19" fmla="*/ 973016 h 1402862"/>
                          <a:gd name="connsiteX20" fmla="*/ 1004277 w 1285631"/>
                          <a:gd name="connsiteY20" fmla="*/ 1039446 h 1402862"/>
                          <a:gd name="connsiteX21" fmla="*/ 1043354 w 1285631"/>
                          <a:gd name="connsiteY21" fmla="*/ 1086339 h 1402862"/>
                          <a:gd name="connsiteX22" fmla="*/ 1074616 w 1285631"/>
                          <a:gd name="connsiteY22" fmla="*/ 1195754 h 1402862"/>
                          <a:gd name="connsiteX23" fmla="*/ 1144954 w 1285631"/>
                          <a:gd name="connsiteY23" fmla="*/ 1258277 h 1402862"/>
                          <a:gd name="connsiteX24" fmla="*/ 1195754 w 1285631"/>
                          <a:gd name="connsiteY24" fmla="*/ 1289539 h 1402862"/>
                          <a:gd name="connsiteX25" fmla="*/ 1262185 w 1285631"/>
                          <a:gd name="connsiteY25" fmla="*/ 1363785 h 1402862"/>
                          <a:gd name="connsiteX26" fmla="*/ 1285631 w 1285631"/>
                          <a:gd name="connsiteY26" fmla="*/ 1402862 h 1402862"/>
                          <a:gd name="connsiteX0" fmla="*/ 0 w 1262185"/>
                          <a:gd name="connsiteY0" fmla="*/ 0 h 1363785"/>
                          <a:gd name="connsiteX1" fmla="*/ 15631 w 1262185"/>
                          <a:gd name="connsiteY1" fmla="*/ 50800 h 1363785"/>
                          <a:gd name="connsiteX2" fmla="*/ 50800 w 1262185"/>
                          <a:gd name="connsiteY2" fmla="*/ 70339 h 1363785"/>
                          <a:gd name="connsiteX3" fmla="*/ 97693 w 1262185"/>
                          <a:gd name="connsiteY3" fmla="*/ 109416 h 1363785"/>
                          <a:gd name="connsiteX4" fmla="*/ 93785 w 1262185"/>
                          <a:gd name="connsiteY4" fmla="*/ 140677 h 1363785"/>
                          <a:gd name="connsiteX5" fmla="*/ 140677 w 1262185"/>
                          <a:gd name="connsiteY5" fmla="*/ 195385 h 1363785"/>
                          <a:gd name="connsiteX6" fmla="*/ 183662 w 1262185"/>
                          <a:gd name="connsiteY6" fmla="*/ 207108 h 1363785"/>
                          <a:gd name="connsiteX7" fmla="*/ 199293 w 1262185"/>
                          <a:gd name="connsiteY7" fmla="*/ 269631 h 1363785"/>
                          <a:gd name="connsiteX8" fmla="*/ 269631 w 1262185"/>
                          <a:gd name="connsiteY8" fmla="*/ 371231 h 1363785"/>
                          <a:gd name="connsiteX9" fmla="*/ 277446 w 1262185"/>
                          <a:gd name="connsiteY9" fmla="*/ 461108 h 1363785"/>
                          <a:gd name="connsiteX10" fmla="*/ 304800 w 1262185"/>
                          <a:gd name="connsiteY10" fmla="*/ 543169 h 1363785"/>
                          <a:gd name="connsiteX11" fmla="*/ 367323 w 1262185"/>
                          <a:gd name="connsiteY11" fmla="*/ 597877 h 1363785"/>
                          <a:gd name="connsiteX12" fmla="*/ 496277 w 1262185"/>
                          <a:gd name="connsiteY12" fmla="*/ 625231 h 1363785"/>
                          <a:gd name="connsiteX13" fmla="*/ 648677 w 1262185"/>
                          <a:gd name="connsiteY13" fmla="*/ 691662 h 1363785"/>
                          <a:gd name="connsiteX14" fmla="*/ 719016 w 1262185"/>
                          <a:gd name="connsiteY14" fmla="*/ 762000 h 1363785"/>
                          <a:gd name="connsiteX15" fmla="*/ 754185 w 1262185"/>
                          <a:gd name="connsiteY15" fmla="*/ 777631 h 1363785"/>
                          <a:gd name="connsiteX16" fmla="*/ 804985 w 1262185"/>
                          <a:gd name="connsiteY16" fmla="*/ 777631 h 1363785"/>
                          <a:gd name="connsiteX17" fmla="*/ 844062 w 1262185"/>
                          <a:gd name="connsiteY17" fmla="*/ 828431 h 1363785"/>
                          <a:gd name="connsiteX18" fmla="*/ 887046 w 1262185"/>
                          <a:gd name="connsiteY18" fmla="*/ 898769 h 1363785"/>
                          <a:gd name="connsiteX19" fmla="*/ 953477 w 1262185"/>
                          <a:gd name="connsiteY19" fmla="*/ 973016 h 1363785"/>
                          <a:gd name="connsiteX20" fmla="*/ 1004277 w 1262185"/>
                          <a:gd name="connsiteY20" fmla="*/ 1039446 h 1363785"/>
                          <a:gd name="connsiteX21" fmla="*/ 1043354 w 1262185"/>
                          <a:gd name="connsiteY21" fmla="*/ 1086339 h 1363785"/>
                          <a:gd name="connsiteX22" fmla="*/ 1074616 w 1262185"/>
                          <a:gd name="connsiteY22" fmla="*/ 1195754 h 1363785"/>
                          <a:gd name="connsiteX23" fmla="*/ 1144954 w 1262185"/>
                          <a:gd name="connsiteY23" fmla="*/ 1258277 h 1363785"/>
                          <a:gd name="connsiteX24" fmla="*/ 1195754 w 1262185"/>
                          <a:gd name="connsiteY24" fmla="*/ 1289539 h 1363785"/>
                          <a:gd name="connsiteX25" fmla="*/ 1262185 w 1262185"/>
                          <a:gd name="connsiteY25" fmla="*/ 1363785 h 1363785"/>
                          <a:gd name="connsiteX0" fmla="*/ 0 w 1195754"/>
                          <a:gd name="connsiteY0" fmla="*/ 0 h 1289539"/>
                          <a:gd name="connsiteX1" fmla="*/ 15631 w 1195754"/>
                          <a:gd name="connsiteY1" fmla="*/ 50800 h 1289539"/>
                          <a:gd name="connsiteX2" fmla="*/ 50800 w 1195754"/>
                          <a:gd name="connsiteY2" fmla="*/ 70339 h 1289539"/>
                          <a:gd name="connsiteX3" fmla="*/ 97693 w 1195754"/>
                          <a:gd name="connsiteY3" fmla="*/ 109416 h 1289539"/>
                          <a:gd name="connsiteX4" fmla="*/ 93785 w 1195754"/>
                          <a:gd name="connsiteY4" fmla="*/ 140677 h 1289539"/>
                          <a:gd name="connsiteX5" fmla="*/ 140677 w 1195754"/>
                          <a:gd name="connsiteY5" fmla="*/ 195385 h 1289539"/>
                          <a:gd name="connsiteX6" fmla="*/ 183662 w 1195754"/>
                          <a:gd name="connsiteY6" fmla="*/ 207108 h 1289539"/>
                          <a:gd name="connsiteX7" fmla="*/ 199293 w 1195754"/>
                          <a:gd name="connsiteY7" fmla="*/ 269631 h 1289539"/>
                          <a:gd name="connsiteX8" fmla="*/ 269631 w 1195754"/>
                          <a:gd name="connsiteY8" fmla="*/ 371231 h 1289539"/>
                          <a:gd name="connsiteX9" fmla="*/ 277446 w 1195754"/>
                          <a:gd name="connsiteY9" fmla="*/ 461108 h 1289539"/>
                          <a:gd name="connsiteX10" fmla="*/ 304800 w 1195754"/>
                          <a:gd name="connsiteY10" fmla="*/ 543169 h 1289539"/>
                          <a:gd name="connsiteX11" fmla="*/ 367323 w 1195754"/>
                          <a:gd name="connsiteY11" fmla="*/ 597877 h 1289539"/>
                          <a:gd name="connsiteX12" fmla="*/ 496277 w 1195754"/>
                          <a:gd name="connsiteY12" fmla="*/ 625231 h 1289539"/>
                          <a:gd name="connsiteX13" fmla="*/ 648677 w 1195754"/>
                          <a:gd name="connsiteY13" fmla="*/ 691662 h 1289539"/>
                          <a:gd name="connsiteX14" fmla="*/ 719016 w 1195754"/>
                          <a:gd name="connsiteY14" fmla="*/ 762000 h 1289539"/>
                          <a:gd name="connsiteX15" fmla="*/ 754185 w 1195754"/>
                          <a:gd name="connsiteY15" fmla="*/ 777631 h 1289539"/>
                          <a:gd name="connsiteX16" fmla="*/ 804985 w 1195754"/>
                          <a:gd name="connsiteY16" fmla="*/ 777631 h 1289539"/>
                          <a:gd name="connsiteX17" fmla="*/ 844062 w 1195754"/>
                          <a:gd name="connsiteY17" fmla="*/ 828431 h 1289539"/>
                          <a:gd name="connsiteX18" fmla="*/ 887046 w 1195754"/>
                          <a:gd name="connsiteY18" fmla="*/ 898769 h 1289539"/>
                          <a:gd name="connsiteX19" fmla="*/ 953477 w 1195754"/>
                          <a:gd name="connsiteY19" fmla="*/ 973016 h 1289539"/>
                          <a:gd name="connsiteX20" fmla="*/ 1004277 w 1195754"/>
                          <a:gd name="connsiteY20" fmla="*/ 1039446 h 1289539"/>
                          <a:gd name="connsiteX21" fmla="*/ 1043354 w 1195754"/>
                          <a:gd name="connsiteY21" fmla="*/ 1086339 h 1289539"/>
                          <a:gd name="connsiteX22" fmla="*/ 1074616 w 1195754"/>
                          <a:gd name="connsiteY22" fmla="*/ 1195754 h 1289539"/>
                          <a:gd name="connsiteX23" fmla="*/ 1144954 w 1195754"/>
                          <a:gd name="connsiteY23" fmla="*/ 1258277 h 1289539"/>
                          <a:gd name="connsiteX24" fmla="*/ 1195754 w 1195754"/>
                          <a:gd name="connsiteY24" fmla="*/ 1289539 h 1289539"/>
                          <a:gd name="connsiteX0" fmla="*/ 0 w 1144954"/>
                          <a:gd name="connsiteY0" fmla="*/ 0 h 1258277"/>
                          <a:gd name="connsiteX1" fmla="*/ 15631 w 1144954"/>
                          <a:gd name="connsiteY1" fmla="*/ 50800 h 1258277"/>
                          <a:gd name="connsiteX2" fmla="*/ 50800 w 1144954"/>
                          <a:gd name="connsiteY2" fmla="*/ 70339 h 1258277"/>
                          <a:gd name="connsiteX3" fmla="*/ 97693 w 1144954"/>
                          <a:gd name="connsiteY3" fmla="*/ 109416 h 1258277"/>
                          <a:gd name="connsiteX4" fmla="*/ 93785 w 1144954"/>
                          <a:gd name="connsiteY4" fmla="*/ 140677 h 1258277"/>
                          <a:gd name="connsiteX5" fmla="*/ 140677 w 1144954"/>
                          <a:gd name="connsiteY5" fmla="*/ 195385 h 1258277"/>
                          <a:gd name="connsiteX6" fmla="*/ 183662 w 1144954"/>
                          <a:gd name="connsiteY6" fmla="*/ 207108 h 1258277"/>
                          <a:gd name="connsiteX7" fmla="*/ 199293 w 1144954"/>
                          <a:gd name="connsiteY7" fmla="*/ 269631 h 1258277"/>
                          <a:gd name="connsiteX8" fmla="*/ 269631 w 1144954"/>
                          <a:gd name="connsiteY8" fmla="*/ 371231 h 1258277"/>
                          <a:gd name="connsiteX9" fmla="*/ 277446 w 1144954"/>
                          <a:gd name="connsiteY9" fmla="*/ 461108 h 1258277"/>
                          <a:gd name="connsiteX10" fmla="*/ 304800 w 1144954"/>
                          <a:gd name="connsiteY10" fmla="*/ 543169 h 1258277"/>
                          <a:gd name="connsiteX11" fmla="*/ 367323 w 1144954"/>
                          <a:gd name="connsiteY11" fmla="*/ 597877 h 1258277"/>
                          <a:gd name="connsiteX12" fmla="*/ 496277 w 1144954"/>
                          <a:gd name="connsiteY12" fmla="*/ 625231 h 1258277"/>
                          <a:gd name="connsiteX13" fmla="*/ 648677 w 1144954"/>
                          <a:gd name="connsiteY13" fmla="*/ 691662 h 1258277"/>
                          <a:gd name="connsiteX14" fmla="*/ 719016 w 1144954"/>
                          <a:gd name="connsiteY14" fmla="*/ 762000 h 1258277"/>
                          <a:gd name="connsiteX15" fmla="*/ 754185 w 1144954"/>
                          <a:gd name="connsiteY15" fmla="*/ 777631 h 1258277"/>
                          <a:gd name="connsiteX16" fmla="*/ 804985 w 1144954"/>
                          <a:gd name="connsiteY16" fmla="*/ 777631 h 1258277"/>
                          <a:gd name="connsiteX17" fmla="*/ 844062 w 1144954"/>
                          <a:gd name="connsiteY17" fmla="*/ 828431 h 1258277"/>
                          <a:gd name="connsiteX18" fmla="*/ 887046 w 1144954"/>
                          <a:gd name="connsiteY18" fmla="*/ 898769 h 1258277"/>
                          <a:gd name="connsiteX19" fmla="*/ 953477 w 1144954"/>
                          <a:gd name="connsiteY19" fmla="*/ 973016 h 1258277"/>
                          <a:gd name="connsiteX20" fmla="*/ 1004277 w 1144954"/>
                          <a:gd name="connsiteY20" fmla="*/ 1039446 h 1258277"/>
                          <a:gd name="connsiteX21" fmla="*/ 1043354 w 1144954"/>
                          <a:gd name="connsiteY21" fmla="*/ 1086339 h 1258277"/>
                          <a:gd name="connsiteX22" fmla="*/ 1074616 w 1144954"/>
                          <a:gd name="connsiteY22" fmla="*/ 1195754 h 1258277"/>
                          <a:gd name="connsiteX23" fmla="*/ 1144954 w 1144954"/>
                          <a:gd name="connsiteY23" fmla="*/ 1258277 h 1258277"/>
                          <a:gd name="connsiteX0" fmla="*/ 0 w 1074616"/>
                          <a:gd name="connsiteY0" fmla="*/ 0 h 1195754"/>
                          <a:gd name="connsiteX1" fmla="*/ 15631 w 1074616"/>
                          <a:gd name="connsiteY1" fmla="*/ 50800 h 1195754"/>
                          <a:gd name="connsiteX2" fmla="*/ 50800 w 1074616"/>
                          <a:gd name="connsiteY2" fmla="*/ 70339 h 1195754"/>
                          <a:gd name="connsiteX3" fmla="*/ 97693 w 1074616"/>
                          <a:gd name="connsiteY3" fmla="*/ 109416 h 1195754"/>
                          <a:gd name="connsiteX4" fmla="*/ 93785 w 1074616"/>
                          <a:gd name="connsiteY4" fmla="*/ 140677 h 1195754"/>
                          <a:gd name="connsiteX5" fmla="*/ 140677 w 1074616"/>
                          <a:gd name="connsiteY5" fmla="*/ 195385 h 1195754"/>
                          <a:gd name="connsiteX6" fmla="*/ 183662 w 1074616"/>
                          <a:gd name="connsiteY6" fmla="*/ 207108 h 1195754"/>
                          <a:gd name="connsiteX7" fmla="*/ 199293 w 1074616"/>
                          <a:gd name="connsiteY7" fmla="*/ 269631 h 1195754"/>
                          <a:gd name="connsiteX8" fmla="*/ 269631 w 1074616"/>
                          <a:gd name="connsiteY8" fmla="*/ 371231 h 1195754"/>
                          <a:gd name="connsiteX9" fmla="*/ 277446 w 1074616"/>
                          <a:gd name="connsiteY9" fmla="*/ 461108 h 1195754"/>
                          <a:gd name="connsiteX10" fmla="*/ 304800 w 1074616"/>
                          <a:gd name="connsiteY10" fmla="*/ 543169 h 1195754"/>
                          <a:gd name="connsiteX11" fmla="*/ 367323 w 1074616"/>
                          <a:gd name="connsiteY11" fmla="*/ 597877 h 1195754"/>
                          <a:gd name="connsiteX12" fmla="*/ 496277 w 1074616"/>
                          <a:gd name="connsiteY12" fmla="*/ 625231 h 1195754"/>
                          <a:gd name="connsiteX13" fmla="*/ 648677 w 1074616"/>
                          <a:gd name="connsiteY13" fmla="*/ 691662 h 1195754"/>
                          <a:gd name="connsiteX14" fmla="*/ 719016 w 1074616"/>
                          <a:gd name="connsiteY14" fmla="*/ 762000 h 1195754"/>
                          <a:gd name="connsiteX15" fmla="*/ 754185 w 1074616"/>
                          <a:gd name="connsiteY15" fmla="*/ 777631 h 1195754"/>
                          <a:gd name="connsiteX16" fmla="*/ 804985 w 1074616"/>
                          <a:gd name="connsiteY16" fmla="*/ 777631 h 1195754"/>
                          <a:gd name="connsiteX17" fmla="*/ 844062 w 1074616"/>
                          <a:gd name="connsiteY17" fmla="*/ 828431 h 1195754"/>
                          <a:gd name="connsiteX18" fmla="*/ 887046 w 1074616"/>
                          <a:gd name="connsiteY18" fmla="*/ 898769 h 1195754"/>
                          <a:gd name="connsiteX19" fmla="*/ 953477 w 1074616"/>
                          <a:gd name="connsiteY19" fmla="*/ 973016 h 1195754"/>
                          <a:gd name="connsiteX20" fmla="*/ 1004277 w 1074616"/>
                          <a:gd name="connsiteY20" fmla="*/ 1039446 h 1195754"/>
                          <a:gd name="connsiteX21" fmla="*/ 1043354 w 1074616"/>
                          <a:gd name="connsiteY21" fmla="*/ 1086339 h 1195754"/>
                          <a:gd name="connsiteX22" fmla="*/ 1074616 w 1074616"/>
                          <a:gd name="connsiteY22" fmla="*/ 1195754 h 1195754"/>
                          <a:gd name="connsiteX0" fmla="*/ 0 w 1043354"/>
                          <a:gd name="connsiteY0" fmla="*/ 0 h 1086339"/>
                          <a:gd name="connsiteX1" fmla="*/ 15631 w 1043354"/>
                          <a:gd name="connsiteY1" fmla="*/ 50800 h 1086339"/>
                          <a:gd name="connsiteX2" fmla="*/ 50800 w 1043354"/>
                          <a:gd name="connsiteY2" fmla="*/ 70339 h 1086339"/>
                          <a:gd name="connsiteX3" fmla="*/ 97693 w 1043354"/>
                          <a:gd name="connsiteY3" fmla="*/ 109416 h 1086339"/>
                          <a:gd name="connsiteX4" fmla="*/ 93785 w 1043354"/>
                          <a:gd name="connsiteY4" fmla="*/ 140677 h 1086339"/>
                          <a:gd name="connsiteX5" fmla="*/ 140677 w 1043354"/>
                          <a:gd name="connsiteY5" fmla="*/ 195385 h 1086339"/>
                          <a:gd name="connsiteX6" fmla="*/ 183662 w 1043354"/>
                          <a:gd name="connsiteY6" fmla="*/ 207108 h 1086339"/>
                          <a:gd name="connsiteX7" fmla="*/ 199293 w 1043354"/>
                          <a:gd name="connsiteY7" fmla="*/ 269631 h 1086339"/>
                          <a:gd name="connsiteX8" fmla="*/ 269631 w 1043354"/>
                          <a:gd name="connsiteY8" fmla="*/ 371231 h 1086339"/>
                          <a:gd name="connsiteX9" fmla="*/ 277446 w 1043354"/>
                          <a:gd name="connsiteY9" fmla="*/ 461108 h 1086339"/>
                          <a:gd name="connsiteX10" fmla="*/ 304800 w 1043354"/>
                          <a:gd name="connsiteY10" fmla="*/ 543169 h 1086339"/>
                          <a:gd name="connsiteX11" fmla="*/ 367323 w 1043354"/>
                          <a:gd name="connsiteY11" fmla="*/ 597877 h 1086339"/>
                          <a:gd name="connsiteX12" fmla="*/ 496277 w 1043354"/>
                          <a:gd name="connsiteY12" fmla="*/ 625231 h 1086339"/>
                          <a:gd name="connsiteX13" fmla="*/ 648677 w 1043354"/>
                          <a:gd name="connsiteY13" fmla="*/ 691662 h 1086339"/>
                          <a:gd name="connsiteX14" fmla="*/ 719016 w 1043354"/>
                          <a:gd name="connsiteY14" fmla="*/ 762000 h 1086339"/>
                          <a:gd name="connsiteX15" fmla="*/ 754185 w 1043354"/>
                          <a:gd name="connsiteY15" fmla="*/ 777631 h 1086339"/>
                          <a:gd name="connsiteX16" fmla="*/ 804985 w 1043354"/>
                          <a:gd name="connsiteY16" fmla="*/ 777631 h 1086339"/>
                          <a:gd name="connsiteX17" fmla="*/ 844062 w 1043354"/>
                          <a:gd name="connsiteY17" fmla="*/ 828431 h 1086339"/>
                          <a:gd name="connsiteX18" fmla="*/ 887046 w 1043354"/>
                          <a:gd name="connsiteY18" fmla="*/ 898769 h 1086339"/>
                          <a:gd name="connsiteX19" fmla="*/ 953477 w 1043354"/>
                          <a:gd name="connsiteY19" fmla="*/ 973016 h 1086339"/>
                          <a:gd name="connsiteX20" fmla="*/ 1004277 w 1043354"/>
                          <a:gd name="connsiteY20" fmla="*/ 1039446 h 1086339"/>
                          <a:gd name="connsiteX21" fmla="*/ 1043354 w 1043354"/>
                          <a:gd name="connsiteY21" fmla="*/ 1086339 h 1086339"/>
                          <a:gd name="connsiteX0" fmla="*/ 0 w 1004277"/>
                          <a:gd name="connsiteY0" fmla="*/ 0 h 1039446"/>
                          <a:gd name="connsiteX1" fmla="*/ 15631 w 1004277"/>
                          <a:gd name="connsiteY1" fmla="*/ 50800 h 1039446"/>
                          <a:gd name="connsiteX2" fmla="*/ 50800 w 1004277"/>
                          <a:gd name="connsiteY2" fmla="*/ 70339 h 1039446"/>
                          <a:gd name="connsiteX3" fmla="*/ 97693 w 1004277"/>
                          <a:gd name="connsiteY3" fmla="*/ 109416 h 1039446"/>
                          <a:gd name="connsiteX4" fmla="*/ 93785 w 1004277"/>
                          <a:gd name="connsiteY4" fmla="*/ 140677 h 1039446"/>
                          <a:gd name="connsiteX5" fmla="*/ 140677 w 1004277"/>
                          <a:gd name="connsiteY5" fmla="*/ 195385 h 1039446"/>
                          <a:gd name="connsiteX6" fmla="*/ 183662 w 1004277"/>
                          <a:gd name="connsiteY6" fmla="*/ 207108 h 1039446"/>
                          <a:gd name="connsiteX7" fmla="*/ 199293 w 1004277"/>
                          <a:gd name="connsiteY7" fmla="*/ 269631 h 1039446"/>
                          <a:gd name="connsiteX8" fmla="*/ 269631 w 1004277"/>
                          <a:gd name="connsiteY8" fmla="*/ 371231 h 1039446"/>
                          <a:gd name="connsiteX9" fmla="*/ 277446 w 1004277"/>
                          <a:gd name="connsiteY9" fmla="*/ 461108 h 1039446"/>
                          <a:gd name="connsiteX10" fmla="*/ 304800 w 1004277"/>
                          <a:gd name="connsiteY10" fmla="*/ 543169 h 1039446"/>
                          <a:gd name="connsiteX11" fmla="*/ 367323 w 1004277"/>
                          <a:gd name="connsiteY11" fmla="*/ 597877 h 1039446"/>
                          <a:gd name="connsiteX12" fmla="*/ 496277 w 1004277"/>
                          <a:gd name="connsiteY12" fmla="*/ 625231 h 1039446"/>
                          <a:gd name="connsiteX13" fmla="*/ 648677 w 1004277"/>
                          <a:gd name="connsiteY13" fmla="*/ 691662 h 1039446"/>
                          <a:gd name="connsiteX14" fmla="*/ 719016 w 1004277"/>
                          <a:gd name="connsiteY14" fmla="*/ 762000 h 1039446"/>
                          <a:gd name="connsiteX15" fmla="*/ 754185 w 1004277"/>
                          <a:gd name="connsiteY15" fmla="*/ 777631 h 1039446"/>
                          <a:gd name="connsiteX16" fmla="*/ 804985 w 1004277"/>
                          <a:gd name="connsiteY16" fmla="*/ 777631 h 1039446"/>
                          <a:gd name="connsiteX17" fmla="*/ 844062 w 1004277"/>
                          <a:gd name="connsiteY17" fmla="*/ 828431 h 1039446"/>
                          <a:gd name="connsiteX18" fmla="*/ 887046 w 1004277"/>
                          <a:gd name="connsiteY18" fmla="*/ 898769 h 1039446"/>
                          <a:gd name="connsiteX19" fmla="*/ 953477 w 1004277"/>
                          <a:gd name="connsiteY19" fmla="*/ 973016 h 1039446"/>
                          <a:gd name="connsiteX20" fmla="*/ 1004277 w 1004277"/>
                          <a:gd name="connsiteY20" fmla="*/ 1039446 h 1039446"/>
                          <a:gd name="connsiteX0" fmla="*/ 0 w 953477"/>
                          <a:gd name="connsiteY0" fmla="*/ 0 h 973016"/>
                          <a:gd name="connsiteX1" fmla="*/ 15631 w 953477"/>
                          <a:gd name="connsiteY1" fmla="*/ 50800 h 973016"/>
                          <a:gd name="connsiteX2" fmla="*/ 50800 w 953477"/>
                          <a:gd name="connsiteY2" fmla="*/ 70339 h 973016"/>
                          <a:gd name="connsiteX3" fmla="*/ 97693 w 953477"/>
                          <a:gd name="connsiteY3" fmla="*/ 109416 h 973016"/>
                          <a:gd name="connsiteX4" fmla="*/ 93785 w 953477"/>
                          <a:gd name="connsiteY4" fmla="*/ 140677 h 973016"/>
                          <a:gd name="connsiteX5" fmla="*/ 140677 w 953477"/>
                          <a:gd name="connsiteY5" fmla="*/ 195385 h 973016"/>
                          <a:gd name="connsiteX6" fmla="*/ 183662 w 953477"/>
                          <a:gd name="connsiteY6" fmla="*/ 207108 h 973016"/>
                          <a:gd name="connsiteX7" fmla="*/ 199293 w 953477"/>
                          <a:gd name="connsiteY7" fmla="*/ 269631 h 973016"/>
                          <a:gd name="connsiteX8" fmla="*/ 269631 w 953477"/>
                          <a:gd name="connsiteY8" fmla="*/ 371231 h 973016"/>
                          <a:gd name="connsiteX9" fmla="*/ 277446 w 953477"/>
                          <a:gd name="connsiteY9" fmla="*/ 461108 h 973016"/>
                          <a:gd name="connsiteX10" fmla="*/ 304800 w 953477"/>
                          <a:gd name="connsiteY10" fmla="*/ 543169 h 973016"/>
                          <a:gd name="connsiteX11" fmla="*/ 367323 w 953477"/>
                          <a:gd name="connsiteY11" fmla="*/ 597877 h 973016"/>
                          <a:gd name="connsiteX12" fmla="*/ 496277 w 953477"/>
                          <a:gd name="connsiteY12" fmla="*/ 625231 h 973016"/>
                          <a:gd name="connsiteX13" fmla="*/ 648677 w 953477"/>
                          <a:gd name="connsiteY13" fmla="*/ 691662 h 973016"/>
                          <a:gd name="connsiteX14" fmla="*/ 719016 w 953477"/>
                          <a:gd name="connsiteY14" fmla="*/ 762000 h 973016"/>
                          <a:gd name="connsiteX15" fmla="*/ 754185 w 953477"/>
                          <a:gd name="connsiteY15" fmla="*/ 777631 h 973016"/>
                          <a:gd name="connsiteX16" fmla="*/ 804985 w 953477"/>
                          <a:gd name="connsiteY16" fmla="*/ 777631 h 973016"/>
                          <a:gd name="connsiteX17" fmla="*/ 844062 w 953477"/>
                          <a:gd name="connsiteY17" fmla="*/ 828431 h 973016"/>
                          <a:gd name="connsiteX18" fmla="*/ 887046 w 953477"/>
                          <a:gd name="connsiteY18" fmla="*/ 898769 h 973016"/>
                          <a:gd name="connsiteX19" fmla="*/ 953477 w 953477"/>
                          <a:gd name="connsiteY19" fmla="*/ 973016 h 973016"/>
                          <a:gd name="connsiteX0" fmla="*/ 0 w 887046"/>
                          <a:gd name="connsiteY0" fmla="*/ 0 h 898769"/>
                          <a:gd name="connsiteX1" fmla="*/ 15631 w 887046"/>
                          <a:gd name="connsiteY1" fmla="*/ 50800 h 898769"/>
                          <a:gd name="connsiteX2" fmla="*/ 50800 w 887046"/>
                          <a:gd name="connsiteY2" fmla="*/ 70339 h 898769"/>
                          <a:gd name="connsiteX3" fmla="*/ 97693 w 887046"/>
                          <a:gd name="connsiteY3" fmla="*/ 109416 h 898769"/>
                          <a:gd name="connsiteX4" fmla="*/ 93785 w 887046"/>
                          <a:gd name="connsiteY4" fmla="*/ 140677 h 898769"/>
                          <a:gd name="connsiteX5" fmla="*/ 140677 w 887046"/>
                          <a:gd name="connsiteY5" fmla="*/ 195385 h 898769"/>
                          <a:gd name="connsiteX6" fmla="*/ 183662 w 887046"/>
                          <a:gd name="connsiteY6" fmla="*/ 207108 h 898769"/>
                          <a:gd name="connsiteX7" fmla="*/ 199293 w 887046"/>
                          <a:gd name="connsiteY7" fmla="*/ 269631 h 898769"/>
                          <a:gd name="connsiteX8" fmla="*/ 269631 w 887046"/>
                          <a:gd name="connsiteY8" fmla="*/ 371231 h 898769"/>
                          <a:gd name="connsiteX9" fmla="*/ 277446 w 887046"/>
                          <a:gd name="connsiteY9" fmla="*/ 461108 h 898769"/>
                          <a:gd name="connsiteX10" fmla="*/ 304800 w 887046"/>
                          <a:gd name="connsiteY10" fmla="*/ 543169 h 898769"/>
                          <a:gd name="connsiteX11" fmla="*/ 367323 w 887046"/>
                          <a:gd name="connsiteY11" fmla="*/ 597877 h 898769"/>
                          <a:gd name="connsiteX12" fmla="*/ 496277 w 887046"/>
                          <a:gd name="connsiteY12" fmla="*/ 625231 h 898769"/>
                          <a:gd name="connsiteX13" fmla="*/ 648677 w 887046"/>
                          <a:gd name="connsiteY13" fmla="*/ 691662 h 898769"/>
                          <a:gd name="connsiteX14" fmla="*/ 719016 w 887046"/>
                          <a:gd name="connsiteY14" fmla="*/ 762000 h 898769"/>
                          <a:gd name="connsiteX15" fmla="*/ 754185 w 887046"/>
                          <a:gd name="connsiteY15" fmla="*/ 777631 h 898769"/>
                          <a:gd name="connsiteX16" fmla="*/ 804985 w 887046"/>
                          <a:gd name="connsiteY16" fmla="*/ 777631 h 898769"/>
                          <a:gd name="connsiteX17" fmla="*/ 844062 w 887046"/>
                          <a:gd name="connsiteY17" fmla="*/ 828431 h 898769"/>
                          <a:gd name="connsiteX18" fmla="*/ 887046 w 887046"/>
                          <a:gd name="connsiteY18" fmla="*/ 898769 h 898769"/>
                          <a:gd name="connsiteX0" fmla="*/ 0 w 844062"/>
                          <a:gd name="connsiteY0" fmla="*/ 0 h 828431"/>
                          <a:gd name="connsiteX1" fmla="*/ 15631 w 844062"/>
                          <a:gd name="connsiteY1" fmla="*/ 50800 h 828431"/>
                          <a:gd name="connsiteX2" fmla="*/ 50800 w 844062"/>
                          <a:gd name="connsiteY2" fmla="*/ 70339 h 828431"/>
                          <a:gd name="connsiteX3" fmla="*/ 97693 w 844062"/>
                          <a:gd name="connsiteY3" fmla="*/ 109416 h 828431"/>
                          <a:gd name="connsiteX4" fmla="*/ 93785 w 844062"/>
                          <a:gd name="connsiteY4" fmla="*/ 140677 h 828431"/>
                          <a:gd name="connsiteX5" fmla="*/ 140677 w 844062"/>
                          <a:gd name="connsiteY5" fmla="*/ 195385 h 828431"/>
                          <a:gd name="connsiteX6" fmla="*/ 183662 w 844062"/>
                          <a:gd name="connsiteY6" fmla="*/ 207108 h 828431"/>
                          <a:gd name="connsiteX7" fmla="*/ 199293 w 844062"/>
                          <a:gd name="connsiteY7" fmla="*/ 269631 h 828431"/>
                          <a:gd name="connsiteX8" fmla="*/ 269631 w 844062"/>
                          <a:gd name="connsiteY8" fmla="*/ 371231 h 828431"/>
                          <a:gd name="connsiteX9" fmla="*/ 277446 w 844062"/>
                          <a:gd name="connsiteY9" fmla="*/ 461108 h 828431"/>
                          <a:gd name="connsiteX10" fmla="*/ 304800 w 844062"/>
                          <a:gd name="connsiteY10" fmla="*/ 543169 h 828431"/>
                          <a:gd name="connsiteX11" fmla="*/ 367323 w 844062"/>
                          <a:gd name="connsiteY11" fmla="*/ 597877 h 828431"/>
                          <a:gd name="connsiteX12" fmla="*/ 496277 w 844062"/>
                          <a:gd name="connsiteY12" fmla="*/ 625231 h 828431"/>
                          <a:gd name="connsiteX13" fmla="*/ 648677 w 844062"/>
                          <a:gd name="connsiteY13" fmla="*/ 691662 h 828431"/>
                          <a:gd name="connsiteX14" fmla="*/ 719016 w 844062"/>
                          <a:gd name="connsiteY14" fmla="*/ 762000 h 828431"/>
                          <a:gd name="connsiteX15" fmla="*/ 754185 w 844062"/>
                          <a:gd name="connsiteY15" fmla="*/ 777631 h 828431"/>
                          <a:gd name="connsiteX16" fmla="*/ 804985 w 844062"/>
                          <a:gd name="connsiteY16" fmla="*/ 777631 h 828431"/>
                          <a:gd name="connsiteX17" fmla="*/ 844062 w 844062"/>
                          <a:gd name="connsiteY17" fmla="*/ 828431 h 828431"/>
                          <a:gd name="connsiteX0" fmla="*/ 0 w 804985"/>
                          <a:gd name="connsiteY0" fmla="*/ 0 h 778038"/>
                          <a:gd name="connsiteX1" fmla="*/ 15631 w 804985"/>
                          <a:gd name="connsiteY1" fmla="*/ 50800 h 778038"/>
                          <a:gd name="connsiteX2" fmla="*/ 50800 w 804985"/>
                          <a:gd name="connsiteY2" fmla="*/ 70339 h 778038"/>
                          <a:gd name="connsiteX3" fmla="*/ 97693 w 804985"/>
                          <a:gd name="connsiteY3" fmla="*/ 109416 h 778038"/>
                          <a:gd name="connsiteX4" fmla="*/ 93785 w 804985"/>
                          <a:gd name="connsiteY4" fmla="*/ 140677 h 778038"/>
                          <a:gd name="connsiteX5" fmla="*/ 140677 w 804985"/>
                          <a:gd name="connsiteY5" fmla="*/ 195385 h 778038"/>
                          <a:gd name="connsiteX6" fmla="*/ 183662 w 804985"/>
                          <a:gd name="connsiteY6" fmla="*/ 207108 h 778038"/>
                          <a:gd name="connsiteX7" fmla="*/ 199293 w 804985"/>
                          <a:gd name="connsiteY7" fmla="*/ 269631 h 778038"/>
                          <a:gd name="connsiteX8" fmla="*/ 269631 w 804985"/>
                          <a:gd name="connsiteY8" fmla="*/ 371231 h 778038"/>
                          <a:gd name="connsiteX9" fmla="*/ 277446 w 804985"/>
                          <a:gd name="connsiteY9" fmla="*/ 461108 h 778038"/>
                          <a:gd name="connsiteX10" fmla="*/ 304800 w 804985"/>
                          <a:gd name="connsiteY10" fmla="*/ 543169 h 778038"/>
                          <a:gd name="connsiteX11" fmla="*/ 367323 w 804985"/>
                          <a:gd name="connsiteY11" fmla="*/ 597877 h 778038"/>
                          <a:gd name="connsiteX12" fmla="*/ 496277 w 804985"/>
                          <a:gd name="connsiteY12" fmla="*/ 625231 h 778038"/>
                          <a:gd name="connsiteX13" fmla="*/ 648677 w 804985"/>
                          <a:gd name="connsiteY13" fmla="*/ 691662 h 778038"/>
                          <a:gd name="connsiteX14" fmla="*/ 719016 w 804985"/>
                          <a:gd name="connsiteY14" fmla="*/ 762000 h 778038"/>
                          <a:gd name="connsiteX15" fmla="*/ 754185 w 804985"/>
                          <a:gd name="connsiteY15" fmla="*/ 777631 h 778038"/>
                          <a:gd name="connsiteX16" fmla="*/ 804985 w 804985"/>
                          <a:gd name="connsiteY16" fmla="*/ 777631 h 778038"/>
                          <a:gd name="connsiteX0" fmla="*/ 0 w 754185"/>
                          <a:gd name="connsiteY0" fmla="*/ 0 h 777631"/>
                          <a:gd name="connsiteX1" fmla="*/ 15631 w 754185"/>
                          <a:gd name="connsiteY1" fmla="*/ 50800 h 777631"/>
                          <a:gd name="connsiteX2" fmla="*/ 50800 w 754185"/>
                          <a:gd name="connsiteY2" fmla="*/ 70339 h 777631"/>
                          <a:gd name="connsiteX3" fmla="*/ 97693 w 754185"/>
                          <a:gd name="connsiteY3" fmla="*/ 109416 h 777631"/>
                          <a:gd name="connsiteX4" fmla="*/ 93785 w 754185"/>
                          <a:gd name="connsiteY4" fmla="*/ 140677 h 777631"/>
                          <a:gd name="connsiteX5" fmla="*/ 140677 w 754185"/>
                          <a:gd name="connsiteY5" fmla="*/ 195385 h 777631"/>
                          <a:gd name="connsiteX6" fmla="*/ 183662 w 754185"/>
                          <a:gd name="connsiteY6" fmla="*/ 207108 h 777631"/>
                          <a:gd name="connsiteX7" fmla="*/ 199293 w 754185"/>
                          <a:gd name="connsiteY7" fmla="*/ 269631 h 777631"/>
                          <a:gd name="connsiteX8" fmla="*/ 269631 w 754185"/>
                          <a:gd name="connsiteY8" fmla="*/ 371231 h 777631"/>
                          <a:gd name="connsiteX9" fmla="*/ 277446 w 754185"/>
                          <a:gd name="connsiteY9" fmla="*/ 461108 h 777631"/>
                          <a:gd name="connsiteX10" fmla="*/ 304800 w 754185"/>
                          <a:gd name="connsiteY10" fmla="*/ 543169 h 777631"/>
                          <a:gd name="connsiteX11" fmla="*/ 367323 w 754185"/>
                          <a:gd name="connsiteY11" fmla="*/ 597877 h 777631"/>
                          <a:gd name="connsiteX12" fmla="*/ 496277 w 754185"/>
                          <a:gd name="connsiteY12" fmla="*/ 625231 h 777631"/>
                          <a:gd name="connsiteX13" fmla="*/ 648677 w 754185"/>
                          <a:gd name="connsiteY13" fmla="*/ 691662 h 777631"/>
                          <a:gd name="connsiteX14" fmla="*/ 719016 w 754185"/>
                          <a:gd name="connsiteY14" fmla="*/ 762000 h 777631"/>
                          <a:gd name="connsiteX15" fmla="*/ 754185 w 754185"/>
                          <a:gd name="connsiteY15" fmla="*/ 777631 h 777631"/>
                          <a:gd name="connsiteX0" fmla="*/ 0 w 719016"/>
                          <a:gd name="connsiteY0" fmla="*/ 0 h 762000"/>
                          <a:gd name="connsiteX1" fmla="*/ 15631 w 719016"/>
                          <a:gd name="connsiteY1" fmla="*/ 50800 h 762000"/>
                          <a:gd name="connsiteX2" fmla="*/ 50800 w 719016"/>
                          <a:gd name="connsiteY2" fmla="*/ 70339 h 762000"/>
                          <a:gd name="connsiteX3" fmla="*/ 97693 w 719016"/>
                          <a:gd name="connsiteY3" fmla="*/ 109416 h 762000"/>
                          <a:gd name="connsiteX4" fmla="*/ 93785 w 719016"/>
                          <a:gd name="connsiteY4" fmla="*/ 140677 h 762000"/>
                          <a:gd name="connsiteX5" fmla="*/ 140677 w 719016"/>
                          <a:gd name="connsiteY5" fmla="*/ 195385 h 762000"/>
                          <a:gd name="connsiteX6" fmla="*/ 183662 w 719016"/>
                          <a:gd name="connsiteY6" fmla="*/ 207108 h 762000"/>
                          <a:gd name="connsiteX7" fmla="*/ 199293 w 719016"/>
                          <a:gd name="connsiteY7" fmla="*/ 269631 h 762000"/>
                          <a:gd name="connsiteX8" fmla="*/ 269631 w 719016"/>
                          <a:gd name="connsiteY8" fmla="*/ 371231 h 762000"/>
                          <a:gd name="connsiteX9" fmla="*/ 277446 w 719016"/>
                          <a:gd name="connsiteY9" fmla="*/ 461108 h 762000"/>
                          <a:gd name="connsiteX10" fmla="*/ 304800 w 719016"/>
                          <a:gd name="connsiteY10" fmla="*/ 543169 h 762000"/>
                          <a:gd name="connsiteX11" fmla="*/ 367323 w 719016"/>
                          <a:gd name="connsiteY11" fmla="*/ 597877 h 762000"/>
                          <a:gd name="connsiteX12" fmla="*/ 496277 w 719016"/>
                          <a:gd name="connsiteY12" fmla="*/ 625231 h 762000"/>
                          <a:gd name="connsiteX13" fmla="*/ 648677 w 719016"/>
                          <a:gd name="connsiteY13" fmla="*/ 691662 h 762000"/>
                          <a:gd name="connsiteX14" fmla="*/ 719016 w 719016"/>
                          <a:gd name="connsiteY14" fmla="*/ 762000 h 762000"/>
                          <a:gd name="connsiteX0" fmla="*/ 0 w 648677"/>
                          <a:gd name="connsiteY0" fmla="*/ 0 h 691662"/>
                          <a:gd name="connsiteX1" fmla="*/ 15631 w 648677"/>
                          <a:gd name="connsiteY1" fmla="*/ 50800 h 691662"/>
                          <a:gd name="connsiteX2" fmla="*/ 50800 w 648677"/>
                          <a:gd name="connsiteY2" fmla="*/ 70339 h 691662"/>
                          <a:gd name="connsiteX3" fmla="*/ 97693 w 648677"/>
                          <a:gd name="connsiteY3" fmla="*/ 109416 h 691662"/>
                          <a:gd name="connsiteX4" fmla="*/ 93785 w 648677"/>
                          <a:gd name="connsiteY4" fmla="*/ 140677 h 691662"/>
                          <a:gd name="connsiteX5" fmla="*/ 140677 w 648677"/>
                          <a:gd name="connsiteY5" fmla="*/ 195385 h 691662"/>
                          <a:gd name="connsiteX6" fmla="*/ 183662 w 648677"/>
                          <a:gd name="connsiteY6" fmla="*/ 207108 h 691662"/>
                          <a:gd name="connsiteX7" fmla="*/ 199293 w 648677"/>
                          <a:gd name="connsiteY7" fmla="*/ 269631 h 691662"/>
                          <a:gd name="connsiteX8" fmla="*/ 269631 w 648677"/>
                          <a:gd name="connsiteY8" fmla="*/ 371231 h 691662"/>
                          <a:gd name="connsiteX9" fmla="*/ 277446 w 648677"/>
                          <a:gd name="connsiteY9" fmla="*/ 461108 h 691662"/>
                          <a:gd name="connsiteX10" fmla="*/ 304800 w 648677"/>
                          <a:gd name="connsiteY10" fmla="*/ 543169 h 691662"/>
                          <a:gd name="connsiteX11" fmla="*/ 367323 w 648677"/>
                          <a:gd name="connsiteY11" fmla="*/ 597877 h 691662"/>
                          <a:gd name="connsiteX12" fmla="*/ 496277 w 648677"/>
                          <a:gd name="connsiteY12" fmla="*/ 625231 h 691662"/>
                          <a:gd name="connsiteX13" fmla="*/ 648677 w 648677"/>
                          <a:gd name="connsiteY13" fmla="*/ 691662 h 691662"/>
                          <a:gd name="connsiteX0" fmla="*/ 0 w 496277"/>
                          <a:gd name="connsiteY0" fmla="*/ 0 h 625231"/>
                          <a:gd name="connsiteX1" fmla="*/ 15631 w 496277"/>
                          <a:gd name="connsiteY1" fmla="*/ 50800 h 625231"/>
                          <a:gd name="connsiteX2" fmla="*/ 50800 w 496277"/>
                          <a:gd name="connsiteY2" fmla="*/ 70339 h 625231"/>
                          <a:gd name="connsiteX3" fmla="*/ 97693 w 496277"/>
                          <a:gd name="connsiteY3" fmla="*/ 109416 h 625231"/>
                          <a:gd name="connsiteX4" fmla="*/ 93785 w 496277"/>
                          <a:gd name="connsiteY4" fmla="*/ 140677 h 625231"/>
                          <a:gd name="connsiteX5" fmla="*/ 140677 w 496277"/>
                          <a:gd name="connsiteY5" fmla="*/ 195385 h 625231"/>
                          <a:gd name="connsiteX6" fmla="*/ 183662 w 496277"/>
                          <a:gd name="connsiteY6" fmla="*/ 207108 h 625231"/>
                          <a:gd name="connsiteX7" fmla="*/ 199293 w 496277"/>
                          <a:gd name="connsiteY7" fmla="*/ 269631 h 625231"/>
                          <a:gd name="connsiteX8" fmla="*/ 269631 w 496277"/>
                          <a:gd name="connsiteY8" fmla="*/ 371231 h 625231"/>
                          <a:gd name="connsiteX9" fmla="*/ 277446 w 496277"/>
                          <a:gd name="connsiteY9" fmla="*/ 461108 h 625231"/>
                          <a:gd name="connsiteX10" fmla="*/ 304800 w 496277"/>
                          <a:gd name="connsiteY10" fmla="*/ 543169 h 625231"/>
                          <a:gd name="connsiteX11" fmla="*/ 367323 w 496277"/>
                          <a:gd name="connsiteY11" fmla="*/ 597877 h 625231"/>
                          <a:gd name="connsiteX12" fmla="*/ 496277 w 496277"/>
                          <a:gd name="connsiteY12" fmla="*/ 625231 h 625231"/>
                          <a:gd name="connsiteX0" fmla="*/ 0 w 367323"/>
                          <a:gd name="connsiteY0" fmla="*/ 0 h 597877"/>
                          <a:gd name="connsiteX1" fmla="*/ 15631 w 367323"/>
                          <a:gd name="connsiteY1" fmla="*/ 50800 h 597877"/>
                          <a:gd name="connsiteX2" fmla="*/ 50800 w 367323"/>
                          <a:gd name="connsiteY2" fmla="*/ 70339 h 597877"/>
                          <a:gd name="connsiteX3" fmla="*/ 97693 w 367323"/>
                          <a:gd name="connsiteY3" fmla="*/ 109416 h 597877"/>
                          <a:gd name="connsiteX4" fmla="*/ 93785 w 367323"/>
                          <a:gd name="connsiteY4" fmla="*/ 140677 h 597877"/>
                          <a:gd name="connsiteX5" fmla="*/ 140677 w 367323"/>
                          <a:gd name="connsiteY5" fmla="*/ 195385 h 597877"/>
                          <a:gd name="connsiteX6" fmla="*/ 183662 w 367323"/>
                          <a:gd name="connsiteY6" fmla="*/ 207108 h 597877"/>
                          <a:gd name="connsiteX7" fmla="*/ 199293 w 367323"/>
                          <a:gd name="connsiteY7" fmla="*/ 269631 h 597877"/>
                          <a:gd name="connsiteX8" fmla="*/ 269631 w 367323"/>
                          <a:gd name="connsiteY8" fmla="*/ 371231 h 597877"/>
                          <a:gd name="connsiteX9" fmla="*/ 277446 w 367323"/>
                          <a:gd name="connsiteY9" fmla="*/ 461108 h 597877"/>
                          <a:gd name="connsiteX10" fmla="*/ 304800 w 367323"/>
                          <a:gd name="connsiteY10" fmla="*/ 543169 h 597877"/>
                          <a:gd name="connsiteX11" fmla="*/ 367323 w 367323"/>
                          <a:gd name="connsiteY11" fmla="*/ 597877 h 597877"/>
                          <a:gd name="connsiteX0" fmla="*/ 0 w 304800"/>
                          <a:gd name="connsiteY0" fmla="*/ 0 h 543169"/>
                          <a:gd name="connsiteX1" fmla="*/ 15631 w 304800"/>
                          <a:gd name="connsiteY1" fmla="*/ 50800 h 543169"/>
                          <a:gd name="connsiteX2" fmla="*/ 50800 w 304800"/>
                          <a:gd name="connsiteY2" fmla="*/ 70339 h 543169"/>
                          <a:gd name="connsiteX3" fmla="*/ 97693 w 304800"/>
                          <a:gd name="connsiteY3" fmla="*/ 109416 h 543169"/>
                          <a:gd name="connsiteX4" fmla="*/ 93785 w 304800"/>
                          <a:gd name="connsiteY4" fmla="*/ 140677 h 543169"/>
                          <a:gd name="connsiteX5" fmla="*/ 140677 w 304800"/>
                          <a:gd name="connsiteY5" fmla="*/ 195385 h 543169"/>
                          <a:gd name="connsiteX6" fmla="*/ 183662 w 304800"/>
                          <a:gd name="connsiteY6" fmla="*/ 207108 h 543169"/>
                          <a:gd name="connsiteX7" fmla="*/ 199293 w 304800"/>
                          <a:gd name="connsiteY7" fmla="*/ 269631 h 543169"/>
                          <a:gd name="connsiteX8" fmla="*/ 269631 w 304800"/>
                          <a:gd name="connsiteY8" fmla="*/ 371231 h 543169"/>
                          <a:gd name="connsiteX9" fmla="*/ 277446 w 304800"/>
                          <a:gd name="connsiteY9" fmla="*/ 461108 h 543169"/>
                          <a:gd name="connsiteX10" fmla="*/ 304800 w 304800"/>
                          <a:gd name="connsiteY10" fmla="*/ 543169 h 5431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04800" h="543169">
                            <a:moveTo>
                              <a:pt x="0" y="0"/>
                            </a:moveTo>
                            <a:cubicBezTo>
                              <a:pt x="3582" y="19538"/>
                              <a:pt x="7164" y="39077"/>
                              <a:pt x="15631" y="50800"/>
                            </a:cubicBezTo>
                            <a:cubicBezTo>
                              <a:pt x="24098" y="62523"/>
                              <a:pt x="37123" y="60570"/>
                              <a:pt x="50800" y="70339"/>
                            </a:cubicBezTo>
                            <a:cubicBezTo>
                              <a:pt x="64477" y="80108"/>
                              <a:pt x="90529" y="97693"/>
                              <a:pt x="97693" y="109416"/>
                            </a:cubicBezTo>
                            <a:cubicBezTo>
                              <a:pt x="104857" y="121139"/>
                              <a:pt x="86621" y="126349"/>
                              <a:pt x="93785" y="140677"/>
                            </a:cubicBezTo>
                            <a:cubicBezTo>
                              <a:pt x="100949" y="155005"/>
                              <a:pt x="125698" y="184313"/>
                              <a:pt x="140677" y="195385"/>
                            </a:cubicBezTo>
                            <a:cubicBezTo>
                              <a:pt x="155656" y="206457"/>
                              <a:pt x="173893" y="194734"/>
                              <a:pt x="183662" y="207108"/>
                            </a:cubicBezTo>
                            <a:cubicBezTo>
                              <a:pt x="193431" y="219482"/>
                              <a:pt x="184965" y="242277"/>
                              <a:pt x="199293" y="269631"/>
                            </a:cubicBezTo>
                            <a:cubicBezTo>
                              <a:pt x="213621" y="296985"/>
                              <a:pt x="256606" y="339318"/>
                              <a:pt x="269631" y="371231"/>
                            </a:cubicBezTo>
                            <a:cubicBezTo>
                              <a:pt x="282656" y="403144"/>
                              <a:pt x="271585" y="432452"/>
                              <a:pt x="277446" y="461108"/>
                            </a:cubicBezTo>
                            <a:cubicBezTo>
                              <a:pt x="283307" y="489764"/>
                              <a:pt x="289821" y="520374"/>
                              <a:pt x="304800" y="543169"/>
                            </a:cubicBezTo>
                          </a:path>
                        </a:pathLst>
                      </a:custGeom>
                      <a:noFill/>
                      <a:ln w="50800">
                        <a:solidFill>
                          <a:srgbClr val="E84F18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444" name="Полилиния: фигура 66">
                        <a:extLst>
                          <a:ext uri="{FF2B5EF4-FFF2-40B4-BE49-F238E27FC236}">
                            <a16:creationId xmlns:a16="http://schemas.microsoft.com/office/drawing/2014/main" id="{8C503776-D2B4-4C03-A708-81DB35644C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97651" y="2645861"/>
                        <a:ext cx="3008282" cy="353510"/>
                      </a:xfrm>
                      <a:custGeom>
                        <a:avLst/>
                        <a:gdLst>
                          <a:gd name="connsiteX0" fmla="*/ 0 w 6035040"/>
                          <a:gd name="connsiteY0" fmla="*/ 188544 h 742859"/>
                          <a:gd name="connsiteX1" fmla="*/ 55418 w 6035040"/>
                          <a:gd name="connsiteY1" fmla="*/ 177460 h 742859"/>
                          <a:gd name="connsiteX2" fmla="*/ 72043 w 6035040"/>
                          <a:gd name="connsiteY2" fmla="*/ 188544 h 742859"/>
                          <a:gd name="connsiteX3" fmla="*/ 182880 w 6035040"/>
                          <a:gd name="connsiteY3" fmla="*/ 116500 h 742859"/>
                          <a:gd name="connsiteX4" fmla="*/ 299258 w 6035040"/>
                          <a:gd name="connsiteY4" fmla="*/ 66624 h 742859"/>
                          <a:gd name="connsiteX5" fmla="*/ 487680 w 6035040"/>
                          <a:gd name="connsiteY5" fmla="*/ 122 h 742859"/>
                          <a:gd name="connsiteX6" fmla="*/ 559723 w 6035040"/>
                          <a:gd name="connsiteY6" fmla="*/ 49998 h 742859"/>
                          <a:gd name="connsiteX7" fmla="*/ 692727 w 6035040"/>
                          <a:gd name="connsiteY7" fmla="*/ 44457 h 742859"/>
                          <a:gd name="connsiteX8" fmla="*/ 753687 w 6035040"/>
                          <a:gd name="connsiteY8" fmla="*/ 22289 h 742859"/>
                          <a:gd name="connsiteX9" fmla="*/ 798022 w 6035040"/>
                          <a:gd name="connsiteY9" fmla="*/ 55540 h 742859"/>
                          <a:gd name="connsiteX10" fmla="*/ 847898 w 6035040"/>
                          <a:gd name="connsiteY10" fmla="*/ 49998 h 742859"/>
                          <a:gd name="connsiteX11" fmla="*/ 958734 w 6035040"/>
                          <a:gd name="connsiteY11" fmla="*/ 110958 h 742859"/>
                          <a:gd name="connsiteX12" fmla="*/ 1025236 w 6035040"/>
                          <a:gd name="connsiteY12" fmla="*/ 210711 h 742859"/>
                          <a:gd name="connsiteX13" fmla="*/ 1141614 w 6035040"/>
                          <a:gd name="connsiteY13" fmla="*/ 255046 h 742859"/>
                          <a:gd name="connsiteX14" fmla="*/ 1291243 w 6035040"/>
                          <a:gd name="connsiteY14" fmla="*/ 382508 h 742859"/>
                          <a:gd name="connsiteX15" fmla="*/ 1330036 w 6035040"/>
                          <a:gd name="connsiteY15" fmla="*/ 382508 h 742859"/>
                          <a:gd name="connsiteX16" fmla="*/ 1374371 w 6035040"/>
                          <a:gd name="connsiteY16" fmla="*/ 404675 h 742859"/>
                          <a:gd name="connsiteX17" fmla="*/ 1496291 w 6035040"/>
                          <a:gd name="connsiteY17" fmla="*/ 388049 h 742859"/>
                          <a:gd name="connsiteX18" fmla="*/ 1573876 w 6035040"/>
                          <a:gd name="connsiteY18" fmla="*/ 404675 h 742859"/>
                          <a:gd name="connsiteX19" fmla="*/ 1640378 w 6035040"/>
                          <a:gd name="connsiteY19" fmla="*/ 437926 h 742859"/>
                          <a:gd name="connsiteX20" fmla="*/ 1684713 w 6035040"/>
                          <a:gd name="connsiteY20" fmla="*/ 426842 h 742859"/>
                          <a:gd name="connsiteX21" fmla="*/ 1784465 w 6035040"/>
                          <a:gd name="connsiteY21" fmla="*/ 493344 h 742859"/>
                          <a:gd name="connsiteX22" fmla="*/ 1895302 w 6035040"/>
                          <a:gd name="connsiteY22" fmla="*/ 487802 h 742859"/>
                          <a:gd name="connsiteX23" fmla="*/ 2028305 w 6035040"/>
                          <a:gd name="connsiteY23" fmla="*/ 465635 h 742859"/>
                          <a:gd name="connsiteX24" fmla="*/ 2233353 w 6035040"/>
                          <a:gd name="connsiteY24" fmla="*/ 537678 h 742859"/>
                          <a:gd name="connsiteX25" fmla="*/ 2410691 w 6035040"/>
                          <a:gd name="connsiteY25" fmla="*/ 532137 h 742859"/>
                          <a:gd name="connsiteX26" fmla="*/ 2532611 w 6035040"/>
                          <a:gd name="connsiteY26" fmla="*/ 565388 h 742859"/>
                          <a:gd name="connsiteX27" fmla="*/ 2743200 w 6035040"/>
                          <a:gd name="connsiteY27" fmla="*/ 559846 h 742859"/>
                          <a:gd name="connsiteX28" fmla="*/ 2865120 w 6035040"/>
                          <a:gd name="connsiteY28" fmla="*/ 604180 h 742859"/>
                          <a:gd name="connsiteX29" fmla="*/ 3014749 w 6035040"/>
                          <a:gd name="connsiteY29" fmla="*/ 626348 h 742859"/>
                          <a:gd name="connsiteX30" fmla="*/ 3136669 w 6035040"/>
                          <a:gd name="connsiteY30" fmla="*/ 576471 h 742859"/>
                          <a:gd name="connsiteX31" fmla="*/ 3347258 w 6035040"/>
                          <a:gd name="connsiteY31" fmla="*/ 609722 h 742859"/>
                          <a:gd name="connsiteX32" fmla="*/ 3469178 w 6035040"/>
                          <a:gd name="connsiteY32" fmla="*/ 609722 h 742859"/>
                          <a:gd name="connsiteX33" fmla="*/ 3530138 w 6035040"/>
                          <a:gd name="connsiteY33" fmla="*/ 637431 h 742859"/>
                          <a:gd name="connsiteX34" fmla="*/ 3740727 w 6035040"/>
                          <a:gd name="connsiteY34" fmla="*/ 582013 h 742859"/>
                          <a:gd name="connsiteX35" fmla="*/ 3967942 w 6035040"/>
                          <a:gd name="connsiteY35" fmla="*/ 626348 h 742859"/>
                          <a:gd name="connsiteX36" fmla="*/ 4084320 w 6035040"/>
                          <a:gd name="connsiteY36" fmla="*/ 637431 h 742859"/>
                          <a:gd name="connsiteX37" fmla="*/ 4222865 w 6035040"/>
                          <a:gd name="connsiteY37" fmla="*/ 615264 h 742859"/>
                          <a:gd name="connsiteX38" fmla="*/ 4339243 w 6035040"/>
                          <a:gd name="connsiteY38" fmla="*/ 659598 h 742859"/>
                          <a:gd name="connsiteX39" fmla="*/ 4483331 w 6035040"/>
                          <a:gd name="connsiteY39" fmla="*/ 715017 h 742859"/>
                          <a:gd name="connsiteX40" fmla="*/ 4555374 w 6035040"/>
                          <a:gd name="connsiteY40" fmla="*/ 720558 h 742859"/>
                          <a:gd name="connsiteX41" fmla="*/ 4688378 w 6035040"/>
                          <a:gd name="connsiteY41" fmla="*/ 742726 h 742859"/>
                          <a:gd name="connsiteX42" fmla="*/ 4932218 w 6035040"/>
                          <a:gd name="connsiteY42" fmla="*/ 726100 h 742859"/>
                          <a:gd name="connsiteX43" fmla="*/ 5126182 w 6035040"/>
                          <a:gd name="connsiteY43" fmla="*/ 659598 h 742859"/>
                          <a:gd name="connsiteX44" fmla="*/ 5209309 w 6035040"/>
                          <a:gd name="connsiteY44" fmla="*/ 642973 h 742859"/>
                          <a:gd name="connsiteX45" fmla="*/ 5281353 w 6035040"/>
                          <a:gd name="connsiteY45" fmla="*/ 642973 h 742859"/>
                          <a:gd name="connsiteX46" fmla="*/ 5364480 w 6035040"/>
                          <a:gd name="connsiteY46" fmla="*/ 626348 h 742859"/>
                          <a:gd name="connsiteX47" fmla="*/ 5497483 w 6035040"/>
                          <a:gd name="connsiteY47" fmla="*/ 582013 h 742859"/>
                          <a:gd name="connsiteX48" fmla="*/ 5658196 w 6035040"/>
                          <a:gd name="connsiteY48" fmla="*/ 582013 h 742859"/>
                          <a:gd name="connsiteX49" fmla="*/ 5713614 w 6035040"/>
                          <a:gd name="connsiteY49" fmla="*/ 537678 h 742859"/>
                          <a:gd name="connsiteX50" fmla="*/ 5802283 w 6035040"/>
                          <a:gd name="connsiteY50" fmla="*/ 515511 h 742859"/>
                          <a:gd name="connsiteX51" fmla="*/ 5874327 w 6035040"/>
                          <a:gd name="connsiteY51" fmla="*/ 471177 h 742859"/>
                          <a:gd name="connsiteX52" fmla="*/ 5929745 w 6035040"/>
                          <a:gd name="connsiteY52" fmla="*/ 460093 h 742859"/>
                          <a:gd name="connsiteX53" fmla="*/ 6035040 w 6035040"/>
                          <a:gd name="connsiteY53" fmla="*/ 432384 h 742859"/>
                          <a:gd name="connsiteX0" fmla="*/ 0 w 6321582"/>
                          <a:gd name="connsiteY0" fmla="*/ 230683 h 742859"/>
                          <a:gd name="connsiteX1" fmla="*/ 341960 w 6321582"/>
                          <a:gd name="connsiteY1" fmla="*/ 177460 h 742859"/>
                          <a:gd name="connsiteX2" fmla="*/ 358585 w 6321582"/>
                          <a:gd name="connsiteY2" fmla="*/ 188544 h 742859"/>
                          <a:gd name="connsiteX3" fmla="*/ 469422 w 6321582"/>
                          <a:gd name="connsiteY3" fmla="*/ 116500 h 742859"/>
                          <a:gd name="connsiteX4" fmla="*/ 585800 w 6321582"/>
                          <a:gd name="connsiteY4" fmla="*/ 66624 h 742859"/>
                          <a:gd name="connsiteX5" fmla="*/ 774222 w 6321582"/>
                          <a:gd name="connsiteY5" fmla="*/ 122 h 742859"/>
                          <a:gd name="connsiteX6" fmla="*/ 846265 w 6321582"/>
                          <a:gd name="connsiteY6" fmla="*/ 49998 h 742859"/>
                          <a:gd name="connsiteX7" fmla="*/ 979269 w 6321582"/>
                          <a:gd name="connsiteY7" fmla="*/ 44457 h 742859"/>
                          <a:gd name="connsiteX8" fmla="*/ 1040229 w 6321582"/>
                          <a:gd name="connsiteY8" fmla="*/ 22289 h 742859"/>
                          <a:gd name="connsiteX9" fmla="*/ 1084564 w 6321582"/>
                          <a:gd name="connsiteY9" fmla="*/ 55540 h 742859"/>
                          <a:gd name="connsiteX10" fmla="*/ 1134440 w 6321582"/>
                          <a:gd name="connsiteY10" fmla="*/ 49998 h 742859"/>
                          <a:gd name="connsiteX11" fmla="*/ 1245276 w 6321582"/>
                          <a:gd name="connsiteY11" fmla="*/ 110958 h 742859"/>
                          <a:gd name="connsiteX12" fmla="*/ 1311778 w 6321582"/>
                          <a:gd name="connsiteY12" fmla="*/ 210711 h 742859"/>
                          <a:gd name="connsiteX13" fmla="*/ 1428156 w 6321582"/>
                          <a:gd name="connsiteY13" fmla="*/ 255046 h 742859"/>
                          <a:gd name="connsiteX14" fmla="*/ 1577785 w 6321582"/>
                          <a:gd name="connsiteY14" fmla="*/ 382508 h 742859"/>
                          <a:gd name="connsiteX15" fmla="*/ 1616578 w 6321582"/>
                          <a:gd name="connsiteY15" fmla="*/ 382508 h 742859"/>
                          <a:gd name="connsiteX16" fmla="*/ 1660913 w 6321582"/>
                          <a:gd name="connsiteY16" fmla="*/ 404675 h 742859"/>
                          <a:gd name="connsiteX17" fmla="*/ 1782833 w 6321582"/>
                          <a:gd name="connsiteY17" fmla="*/ 388049 h 742859"/>
                          <a:gd name="connsiteX18" fmla="*/ 1860418 w 6321582"/>
                          <a:gd name="connsiteY18" fmla="*/ 404675 h 742859"/>
                          <a:gd name="connsiteX19" fmla="*/ 1926920 w 6321582"/>
                          <a:gd name="connsiteY19" fmla="*/ 437926 h 742859"/>
                          <a:gd name="connsiteX20" fmla="*/ 1971255 w 6321582"/>
                          <a:gd name="connsiteY20" fmla="*/ 426842 h 742859"/>
                          <a:gd name="connsiteX21" fmla="*/ 2071007 w 6321582"/>
                          <a:gd name="connsiteY21" fmla="*/ 493344 h 742859"/>
                          <a:gd name="connsiteX22" fmla="*/ 2181844 w 6321582"/>
                          <a:gd name="connsiteY22" fmla="*/ 487802 h 742859"/>
                          <a:gd name="connsiteX23" fmla="*/ 2314847 w 6321582"/>
                          <a:gd name="connsiteY23" fmla="*/ 465635 h 742859"/>
                          <a:gd name="connsiteX24" fmla="*/ 2519895 w 6321582"/>
                          <a:gd name="connsiteY24" fmla="*/ 537678 h 742859"/>
                          <a:gd name="connsiteX25" fmla="*/ 2697233 w 6321582"/>
                          <a:gd name="connsiteY25" fmla="*/ 532137 h 742859"/>
                          <a:gd name="connsiteX26" fmla="*/ 2819153 w 6321582"/>
                          <a:gd name="connsiteY26" fmla="*/ 565388 h 742859"/>
                          <a:gd name="connsiteX27" fmla="*/ 3029742 w 6321582"/>
                          <a:gd name="connsiteY27" fmla="*/ 559846 h 742859"/>
                          <a:gd name="connsiteX28" fmla="*/ 3151662 w 6321582"/>
                          <a:gd name="connsiteY28" fmla="*/ 604180 h 742859"/>
                          <a:gd name="connsiteX29" fmla="*/ 3301291 w 6321582"/>
                          <a:gd name="connsiteY29" fmla="*/ 626348 h 742859"/>
                          <a:gd name="connsiteX30" fmla="*/ 3423211 w 6321582"/>
                          <a:gd name="connsiteY30" fmla="*/ 576471 h 742859"/>
                          <a:gd name="connsiteX31" fmla="*/ 3633800 w 6321582"/>
                          <a:gd name="connsiteY31" fmla="*/ 609722 h 742859"/>
                          <a:gd name="connsiteX32" fmla="*/ 3755720 w 6321582"/>
                          <a:gd name="connsiteY32" fmla="*/ 609722 h 742859"/>
                          <a:gd name="connsiteX33" fmla="*/ 3816680 w 6321582"/>
                          <a:gd name="connsiteY33" fmla="*/ 637431 h 742859"/>
                          <a:gd name="connsiteX34" fmla="*/ 4027269 w 6321582"/>
                          <a:gd name="connsiteY34" fmla="*/ 582013 h 742859"/>
                          <a:gd name="connsiteX35" fmla="*/ 4254484 w 6321582"/>
                          <a:gd name="connsiteY35" fmla="*/ 626348 h 742859"/>
                          <a:gd name="connsiteX36" fmla="*/ 4370862 w 6321582"/>
                          <a:gd name="connsiteY36" fmla="*/ 637431 h 742859"/>
                          <a:gd name="connsiteX37" fmla="*/ 4509407 w 6321582"/>
                          <a:gd name="connsiteY37" fmla="*/ 615264 h 742859"/>
                          <a:gd name="connsiteX38" fmla="*/ 4625785 w 6321582"/>
                          <a:gd name="connsiteY38" fmla="*/ 659598 h 742859"/>
                          <a:gd name="connsiteX39" fmla="*/ 4769873 w 6321582"/>
                          <a:gd name="connsiteY39" fmla="*/ 715017 h 742859"/>
                          <a:gd name="connsiteX40" fmla="*/ 4841916 w 6321582"/>
                          <a:gd name="connsiteY40" fmla="*/ 720558 h 742859"/>
                          <a:gd name="connsiteX41" fmla="*/ 4974920 w 6321582"/>
                          <a:gd name="connsiteY41" fmla="*/ 742726 h 742859"/>
                          <a:gd name="connsiteX42" fmla="*/ 5218760 w 6321582"/>
                          <a:gd name="connsiteY42" fmla="*/ 726100 h 742859"/>
                          <a:gd name="connsiteX43" fmla="*/ 5412724 w 6321582"/>
                          <a:gd name="connsiteY43" fmla="*/ 659598 h 742859"/>
                          <a:gd name="connsiteX44" fmla="*/ 5495851 w 6321582"/>
                          <a:gd name="connsiteY44" fmla="*/ 642973 h 742859"/>
                          <a:gd name="connsiteX45" fmla="*/ 5567895 w 6321582"/>
                          <a:gd name="connsiteY45" fmla="*/ 642973 h 742859"/>
                          <a:gd name="connsiteX46" fmla="*/ 5651022 w 6321582"/>
                          <a:gd name="connsiteY46" fmla="*/ 626348 h 742859"/>
                          <a:gd name="connsiteX47" fmla="*/ 5784025 w 6321582"/>
                          <a:gd name="connsiteY47" fmla="*/ 582013 h 742859"/>
                          <a:gd name="connsiteX48" fmla="*/ 5944738 w 6321582"/>
                          <a:gd name="connsiteY48" fmla="*/ 582013 h 742859"/>
                          <a:gd name="connsiteX49" fmla="*/ 6000156 w 6321582"/>
                          <a:gd name="connsiteY49" fmla="*/ 537678 h 742859"/>
                          <a:gd name="connsiteX50" fmla="*/ 6088825 w 6321582"/>
                          <a:gd name="connsiteY50" fmla="*/ 515511 h 742859"/>
                          <a:gd name="connsiteX51" fmla="*/ 6160869 w 6321582"/>
                          <a:gd name="connsiteY51" fmla="*/ 471177 h 742859"/>
                          <a:gd name="connsiteX52" fmla="*/ 6216287 w 6321582"/>
                          <a:gd name="connsiteY52" fmla="*/ 460093 h 742859"/>
                          <a:gd name="connsiteX53" fmla="*/ 6321582 w 6321582"/>
                          <a:gd name="connsiteY53" fmla="*/ 432384 h 742859"/>
                          <a:gd name="connsiteX0" fmla="*/ 0 w 6321582"/>
                          <a:gd name="connsiteY0" fmla="*/ 230683 h 742859"/>
                          <a:gd name="connsiteX1" fmla="*/ 316676 w 6321582"/>
                          <a:gd name="connsiteY1" fmla="*/ 211170 h 742859"/>
                          <a:gd name="connsiteX2" fmla="*/ 358585 w 6321582"/>
                          <a:gd name="connsiteY2" fmla="*/ 188544 h 742859"/>
                          <a:gd name="connsiteX3" fmla="*/ 469422 w 6321582"/>
                          <a:gd name="connsiteY3" fmla="*/ 116500 h 742859"/>
                          <a:gd name="connsiteX4" fmla="*/ 585800 w 6321582"/>
                          <a:gd name="connsiteY4" fmla="*/ 66624 h 742859"/>
                          <a:gd name="connsiteX5" fmla="*/ 774222 w 6321582"/>
                          <a:gd name="connsiteY5" fmla="*/ 122 h 742859"/>
                          <a:gd name="connsiteX6" fmla="*/ 846265 w 6321582"/>
                          <a:gd name="connsiteY6" fmla="*/ 49998 h 742859"/>
                          <a:gd name="connsiteX7" fmla="*/ 979269 w 6321582"/>
                          <a:gd name="connsiteY7" fmla="*/ 44457 h 742859"/>
                          <a:gd name="connsiteX8" fmla="*/ 1040229 w 6321582"/>
                          <a:gd name="connsiteY8" fmla="*/ 22289 h 742859"/>
                          <a:gd name="connsiteX9" fmla="*/ 1084564 w 6321582"/>
                          <a:gd name="connsiteY9" fmla="*/ 55540 h 742859"/>
                          <a:gd name="connsiteX10" fmla="*/ 1134440 w 6321582"/>
                          <a:gd name="connsiteY10" fmla="*/ 49998 h 742859"/>
                          <a:gd name="connsiteX11" fmla="*/ 1245276 w 6321582"/>
                          <a:gd name="connsiteY11" fmla="*/ 110958 h 742859"/>
                          <a:gd name="connsiteX12" fmla="*/ 1311778 w 6321582"/>
                          <a:gd name="connsiteY12" fmla="*/ 210711 h 742859"/>
                          <a:gd name="connsiteX13" fmla="*/ 1428156 w 6321582"/>
                          <a:gd name="connsiteY13" fmla="*/ 255046 h 742859"/>
                          <a:gd name="connsiteX14" fmla="*/ 1577785 w 6321582"/>
                          <a:gd name="connsiteY14" fmla="*/ 382508 h 742859"/>
                          <a:gd name="connsiteX15" fmla="*/ 1616578 w 6321582"/>
                          <a:gd name="connsiteY15" fmla="*/ 382508 h 742859"/>
                          <a:gd name="connsiteX16" fmla="*/ 1660913 w 6321582"/>
                          <a:gd name="connsiteY16" fmla="*/ 404675 h 742859"/>
                          <a:gd name="connsiteX17" fmla="*/ 1782833 w 6321582"/>
                          <a:gd name="connsiteY17" fmla="*/ 388049 h 742859"/>
                          <a:gd name="connsiteX18" fmla="*/ 1860418 w 6321582"/>
                          <a:gd name="connsiteY18" fmla="*/ 404675 h 742859"/>
                          <a:gd name="connsiteX19" fmla="*/ 1926920 w 6321582"/>
                          <a:gd name="connsiteY19" fmla="*/ 437926 h 742859"/>
                          <a:gd name="connsiteX20" fmla="*/ 1971255 w 6321582"/>
                          <a:gd name="connsiteY20" fmla="*/ 426842 h 742859"/>
                          <a:gd name="connsiteX21" fmla="*/ 2071007 w 6321582"/>
                          <a:gd name="connsiteY21" fmla="*/ 493344 h 742859"/>
                          <a:gd name="connsiteX22" fmla="*/ 2181844 w 6321582"/>
                          <a:gd name="connsiteY22" fmla="*/ 487802 h 742859"/>
                          <a:gd name="connsiteX23" fmla="*/ 2314847 w 6321582"/>
                          <a:gd name="connsiteY23" fmla="*/ 465635 h 742859"/>
                          <a:gd name="connsiteX24" fmla="*/ 2519895 w 6321582"/>
                          <a:gd name="connsiteY24" fmla="*/ 537678 h 742859"/>
                          <a:gd name="connsiteX25" fmla="*/ 2697233 w 6321582"/>
                          <a:gd name="connsiteY25" fmla="*/ 532137 h 742859"/>
                          <a:gd name="connsiteX26" fmla="*/ 2819153 w 6321582"/>
                          <a:gd name="connsiteY26" fmla="*/ 565388 h 742859"/>
                          <a:gd name="connsiteX27" fmla="*/ 3029742 w 6321582"/>
                          <a:gd name="connsiteY27" fmla="*/ 559846 h 742859"/>
                          <a:gd name="connsiteX28" fmla="*/ 3151662 w 6321582"/>
                          <a:gd name="connsiteY28" fmla="*/ 604180 h 742859"/>
                          <a:gd name="connsiteX29" fmla="*/ 3301291 w 6321582"/>
                          <a:gd name="connsiteY29" fmla="*/ 626348 h 742859"/>
                          <a:gd name="connsiteX30" fmla="*/ 3423211 w 6321582"/>
                          <a:gd name="connsiteY30" fmla="*/ 576471 h 742859"/>
                          <a:gd name="connsiteX31" fmla="*/ 3633800 w 6321582"/>
                          <a:gd name="connsiteY31" fmla="*/ 609722 h 742859"/>
                          <a:gd name="connsiteX32" fmla="*/ 3755720 w 6321582"/>
                          <a:gd name="connsiteY32" fmla="*/ 609722 h 742859"/>
                          <a:gd name="connsiteX33" fmla="*/ 3816680 w 6321582"/>
                          <a:gd name="connsiteY33" fmla="*/ 637431 h 742859"/>
                          <a:gd name="connsiteX34" fmla="*/ 4027269 w 6321582"/>
                          <a:gd name="connsiteY34" fmla="*/ 582013 h 742859"/>
                          <a:gd name="connsiteX35" fmla="*/ 4254484 w 6321582"/>
                          <a:gd name="connsiteY35" fmla="*/ 626348 h 742859"/>
                          <a:gd name="connsiteX36" fmla="*/ 4370862 w 6321582"/>
                          <a:gd name="connsiteY36" fmla="*/ 637431 h 742859"/>
                          <a:gd name="connsiteX37" fmla="*/ 4509407 w 6321582"/>
                          <a:gd name="connsiteY37" fmla="*/ 615264 h 742859"/>
                          <a:gd name="connsiteX38" fmla="*/ 4625785 w 6321582"/>
                          <a:gd name="connsiteY38" fmla="*/ 659598 h 742859"/>
                          <a:gd name="connsiteX39" fmla="*/ 4769873 w 6321582"/>
                          <a:gd name="connsiteY39" fmla="*/ 715017 h 742859"/>
                          <a:gd name="connsiteX40" fmla="*/ 4841916 w 6321582"/>
                          <a:gd name="connsiteY40" fmla="*/ 720558 h 742859"/>
                          <a:gd name="connsiteX41" fmla="*/ 4974920 w 6321582"/>
                          <a:gd name="connsiteY41" fmla="*/ 742726 h 742859"/>
                          <a:gd name="connsiteX42" fmla="*/ 5218760 w 6321582"/>
                          <a:gd name="connsiteY42" fmla="*/ 726100 h 742859"/>
                          <a:gd name="connsiteX43" fmla="*/ 5412724 w 6321582"/>
                          <a:gd name="connsiteY43" fmla="*/ 659598 h 742859"/>
                          <a:gd name="connsiteX44" fmla="*/ 5495851 w 6321582"/>
                          <a:gd name="connsiteY44" fmla="*/ 642973 h 742859"/>
                          <a:gd name="connsiteX45" fmla="*/ 5567895 w 6321582"/>
                          <a:gd name="connsiteY45" fmla="*/ 642973 h 742859"/>
                          <a:gd name="connsiteX46" fmla="*/ 5651022 w 6321582"/>
                          <a:gd name="connsiteY46" fmla="*/ 626348 h 742859"/>
                          <a:gd name="connsiteX47" fmla="*/ 5784025 w 6321582"/>
                          <a:gd name="connsiteY47" fmla="*/ 582013 h 742859"/>
                          <a:gd name="connsiteX48" fmla="*/ 5944738 w 6321582"/>
                          <a:gd name="connsiteY48" fmla="*/ 582013 h 742859"/>
                          <a:gd name="connsiteX49" fmla="*/ 6000156 w 6321582"/>
                          <a:gd name="connsiteY49" fmla="*/ 537678 h 742859"/>
                          <a:gd name="connsiteX50" fmla="*/ 6088825 w 6321582"/>
                          <a:gd name="connsiteY50" fmla="*/ 515511 h 742859"/>
                          <a:gd name="connsiteX51" fmla="*/ 6160869 w 6321582"/>
                          <a:gd name="connsiteY51" fmla="*/ 471177 h 742859"/>
                          <a:gd name="connsiteX52" fmla="*/ 6216287 w 6321582"/>
                          <a:gd name="connsiteY52" fmla="*/ 460093 h 742859"/>
                          <a:gd name="connsiteX53" fmla="*/ 6321582 w 6321582"/>
                          <a:gd name="connsiteY53" fmla="*/ 432384 h 742859"/>
                          <a:gd name="connsiteX0" fmla="*/ 0 w 6321582"/>
                          <a:gd name="connsiteY0" fmla="*/ 230683 h 742859"/>
                          <a:gd name="connsiteX1" fmla="*/ 316676 w 6321582"/>
                          <a:gd name="connsiteY1" fmla="*/ 211170 h 742859"/>
                          <a:gd name="connsiteX2" fmla="*/ 378602 w 6321582"/>
                          <a:gd name="connsiteY2" fmla="*/ 188544 h 742859"/>
                          <a:gd name="connsiteX3" fmla="*/ 469422 w 6321582"/>
                          <a:gd name="connsiteY3" fmla="*/ 116500 h 742859"/>
                          <a:gd name="connsiteX4" fmla="*/ 585800 w 6321582"/>
                          <a:gd name="connsiteY4" fmla="*/ 66624 h 742859"/>
                          <a:gd name="connsiteX5" fmla="*/ 774222 w 6321582"/>
                          <a:gd name="connsiteY5" fmla="*/ 122 h 742859"/>
                          <a:gd name="connsiteX6" fmla="*/ 846265 w 6321582"/>
                          <a:gd name="connsiteY6" fmla="*/ 49998 h 742859"/>
                          <a:gd name="connsiteX7" fmla="*/ 979269 w 6321582"/>
                          <a:gd name="connsiteY7" fmla="*/ 44457 h 742859"/>
                          <a:gd name="connsiteX8" fmla="*/ 1040229 w 6321582"/>
                          <a:gd name="connsiteY8" fmla="*/ 22289 h 742859"/>
                          <a:gd name="connsiteX9" fmla="*/ 1084564 w 6321582"/>
                          <a:gd name="connsiteY9" fmla="*/ 55540 h 742859"/>
                          <a:gd name="connsiteX10" fmla="*/ 1134440 w 6321582"/>
                          <a:gd name="connsiteY10" fmla="*/ 49998 h 742859"/>
                          <a:gd name="connsiteX11" fmla="*/ 1245276 w 6321582"/>
                          <a:gd name="connsiteY11" fmla="*/ 110958 h 742859"/>
                          <a:gd name="connsiteX12" fmla="*/ 1311778 w 6321582"/>
                          <a:gd name="connsiteY12" fmla="*/ 210711 h 742859"/>
                          <a:gd name="connsiteX13" fmla="*/ 1428156 w 6321582"/>
                          <a:gd name="connsiteY13" fmla="*/ 255046 h 742859"/>
                          <a:gd name="connsiteX14" fmla="*/ 1577785 w 6321582"/>
                          <a:gd name="connsiteY14" fmla="*/ 382508 h 742859"/>
                          <a:gd name="connsiteX15" fmla="*/ 1616578 w 6321582"/>
                          <a:gd name="connsiteY15" fmla="*/ 382508 h 742859"/>
                          <a:gd name="connsiteX16" fmla="*/ 1660913 w 6321582"/>
                          <a:gd name="connsiteY16" fmla="*/ 404675 h 742859"/>
                          <a:gd name="connsiteX17" fmla="*/ 1782833 w 6321582"/>
                          <a:gd name="connsiteY17" fmla="*/ 388049 h 742859"/>
                          <a:gd name="connsiteX18" fmla="*/ 1860418 w 6321582"/>
                          <a:gd name="connsiteY18" fmla="*/ 404675 h 742859"/>
                          <a:gd name="connsiteX19" fmla="*/ 1926920 w 6321582"/>
                          <a:gd name="connsiteY19" fmla="*/ 437926 h 742859"/>
                          <a:gd name="connsiteX20" fmla="*/ 1971255 w 6321582"/>
                          <a:gd name="connsiteY20" fmla="*/ 426842 h 742859"/>
                          <a:gd name="connsiteX21" fmla="*/ 2071007 w 6321582"/>
                          <a:gd name="connsiteY21" fmla="*/ 493344 h 742859"/>
                          <a:gd name="connsiteX22" fmla="*/ 2181844 w 6321582"/>
                          <a:gd name="connsiteY22" fmla="*/ 487802 h 742859"/>
                          <a:gd name="connsiteX23" fmla="*/ 2314847 w 6321582"/>
                          <a:gd name="connsiteY23" fmla="*/ 465635 h 742859"/>
                          <a:gd name="connsiteX24" fmla="*/ 2519895 w 6321582"/>
                          <a:gd name="connsiteY24" fmla="*/ 537678 h 742859"/>
                          <a:gd name="connsiteX25" fmla="*/ 2697233 w 6321582"/>
                          <a:gd name="connsiteY25" fmla="*/ 532137 h 742859"/>
                          <a:gd name="connsiteX26" fmla="*/ 2819153 w 6321582"/>
                          <a:gd name="connsiteY26" fmla="*/ 565388 h 742859"/>
                          <a:gd name="connsiteX27" fmla="*/ 3029742 w 6321582"/>
                          <a:gd name="connsiteY27" fmla="*/ 559846 h 742859"/>
                          <a:gd name="connsiteX28" fmla="*/ 3151662 w 6321582"/>
                          <a:gd name="connsiteY28" fmla="*/ 604180 h 742859"/>
                          <a:gd name="connsiteX29" fmla="*/ 3301291 w 6321582"/>
                          <a:gd name="connsiteY29" fmla="*/ 626348 h 742859"/>
                          <a:gd name="connsiteX30" fmla="*/ 3423211 w 6321582"/>
                          <a:gd name="connsiteY30" fmla="*/ 576471 h 742859"/>
                          <a:gd name="connsiteX31" fmla="*/ 3633800 w 6321582"/>
                          <a:gd name="connsiteY31" fmla="*/ 609722 h 742859"/>
                          <a:gd name="connsiteX32" fmla="*/ 3755720 w 6321582"/>
                          <a:gd name="connsiteY32" fmla="*/ 609722 h 742859"/>
                          <a:gd name="connsiteX33" fmla="*/ 3816680 w 6321582"/>
                          <a:gd name="connsiteY33" fmla="*/ 637431 h 742859"/>
                          <a:gd name="connsiteX34" fmla="*/ 4027269 w 6321582"/>
                          <a:gd name="connsiteY34" fmla="*/ 582013 h 742859"/>
                          <a:gd name="connsiteX35" fmla="*/ 4254484 w 6321582"/>
                          <a:gd name="connsiteY35" fmla="*/ 626348 h 742859"/>
                          <a:gd name="connsiteX36" fmla="*/ 4370862 w 6321582"/>
                          <a:gd name="connsiteY36" fmla="*/ 637431 h 742859"/>
                          <a:gd name="connsiteX37" fmla="*/ 4509407 w 6321582"/>
                          <a:gd name="connsiteY37" fmla="*/ 615264 h 742859"/>
                          <a:gd name="connsiteX38" fmla="*/ 4625785 w 6321582"/>
                          <a:gd name="connsiteY38" fmla="*/ 659598 h 742859"/>
                          <a:gd name="connsiteX39" fmla="*/ 4769873 w 6321582"/>
                          <a:gd name="connsiteY39" fmla="*/ 715017 h 742859"/>
                          <a:gd name="connsiteX40" fmla="*/ 4841916 w 6321582"/>
                          <a:gd name="connsiteY40" fmla="*/ 720558 h 742859"/>
                          <a:gd name="connsiteX41" fmla="*/ 4974920 w 6321582"/>
                          <a:gd name="connsiteY41" fmla="*/ 742726 h 742859"/>
                          <a:gd name="connsiteX42" fmla="*/ 5218760 w 6321582"/>
                          <a:gd name="connsiteY42" fmla="*/ 726100 h 742859"/>
                          <a:gd name="connsiteX43" fmla="*/ 5412724 w 6321582"/>
                          <a:gd name="connsiteY43" fmla="*/ 659598 h 742859"/>
                          <a:gd name="connsiteX44" fmla="*/ 5495851 w 6321582"/>
                          <a:gd name="connsiteY44" fmla="*/ 642973 h 742859"/>
                          <a:gd name="connsiteX45" fmla="*/ 5567895 w 6321582"/>
                          <a:gd name="connsiteY45" fmla="*/ 642973 h 742859"/>
                          <a:gd name="connsiteX46" fmla="*/ 5651022 w 6321582"/>
                          <a:gd name="connsiteY46" fmla="*/ 626348 h 742859"/>
                          <a:gd name="connsiteX47" fmla="*/ 5784025 w 6321582"/>
                          <a:gd name="connsiteY47" fmla="*/ 582013 h 742859"/>
                          <a:gd name="connsiteX48" fmla="*/ 5944738 w 6321582"/>
                          <a:gd name="connsiteY48" fmla="*/ 582013 h 742859"/>
                          <a:gd name="connsiteX49" fmla="*/ 6000156 w 6321582"/>
                          <a:gd name="connsiteY49" fmla="*/ 537678 h 742859"/>
                          <a:gd name="connsiteX50" fmla="*/ 6088825 w 6321582"/>
                          <a:gd name="connsiteY50" fmla="*/ 515511 h 742859"/>
                          <a:gd name="connsiteX51" fmla="*/ 6160869 w 6321582"/>
                          <a:gd name="connsiteY51" fmla="*/ 471177 h 742859"/>
                          <a:gd name="connsiteX52" fmla="*/ 6216287 w 6321582"/>
                          <a:gd name="connsiteY52" fmla="*/ 460093 h 742859"/>
                          <a:gd name="connsiteX53" fmla="*/ 6321582 w 6321582"/>
                          <a:gd name="connsiteY53" fmla="*/ 432384 h 742859"/>
                          <a:gd name="connsiteX0" fmla="*/ 0 w 6321582"/>
                          <a:gd name="connsiteY0" fmla="*/ 230683 h 742859"/>
                          <a:gd name="connsiteX1" fmla="*/ 301665 w 6321582"/>
                          <a:gd name="connsiteY1" fmla="*/ 216173 h 742859"/>
                          <a:gd name="connsiteX2" fmla="*/ 378602 w 6321582"/>
                          <a:gd name="connsiteY2" fmla="*/ 188544 h 742859"/>
                          <a:gd name="connsiteX3" fmla="*/ 469422 w 6321582"/>
                          <a:gd name="connsiteY3" fmla="*/ 116500 h 742859"/>
                          <a:gd name="connsiteX4" fmla="*/ 585800 w 6321582"/>
                          <a:gd name="connsiteY4" fmla="*/ 66624 h 742859"/>
                          <a:gd name="connsiteX5" fmla="*/ 774222 w 6321582"/>
                          <a:gd name="connsiteY5" fmla="*/ 122 h 742859"/>
                          <a:gd name="connsiteX6" fmla="*/ 846265 w 6321582"/>
                          <a:gd name="connsiteY6" fmla="*/ 49998 h 742859"/>
                          <a:gd name="connsiteX7" fmla="*/ 979269 w 6321582"/>
                          <a:gd name="connsiteY7" fmla="*/ 44457 h 742859"/>
                          <a:gd name="connsiteX8" fmla="*/ 1040229 w 6321582"/>
                          <a:gd name="connsiteY8" fmla="*/ 22289 h 742859"/>
                          <a:gd name="connsiteX9" fmla="*/ 1084564 w 6321582"/>
                          <a:gd name="connsiteY9" fmla="*/ 55540 h 742859"/>
                          <a:gd name="connsiteX10" fmla="*/ 1134440 w 6321582"/>
                          <a:gd name="connsiteY10" fmla="*/ 49998 h 742859"/>
                          <a:gd name="connsiteX11" fmla="*/ 1245276 w 6321582"/>
                          <a:gd name="connsiteY11" fmla="*/ 110958 h 742859"/>
                          <a:gd name="connsiteX12" fmla="*/ 1311778 w 6321582"/>
                          <a:gd name="connsiteY12" fmla="*/ 210711 h 742859"/>
                          <a:gd name="connsiteX13" fmla="*/ 1428156 w 6321582"/>
                          <a:gd name="connsiteY13" fmla="*/ 255046 h 742859"/>
                          <a:gd name="connsiteX14" fmla="*/ 1577785 w 6321582"/>
                          <a:gd name="connsiteY14" fmla="*/ 382508 h 742859"/>
                          <a:gd name="connsiteX15" fmla="*/ 1616578 w 6321582"/>
                          <a:gd name="connsiteY15" fmla="*/ 382508 h 742859"/>
                          <a:gd name="connsiteX16" fmla="*/ 1660913 w 6321582"/>
                          <a:gd name="connsiteY16" fmla="*/ 404675 h 742859"/>
                          <a:gd name="connsiteX17" fmla="*/ 1782833 w 6321582"/>
                          <a:gd name="connsiteY17" fmla="*/ 388049 h 742859"/>
                          <a:gd name="connsiteX18" fmla="*/ 1860418 w 6321582"/>
                          <a:gd name="connsiteY18" fmla="*/ 404675 h 742859"/>
                          <a:gd name="connsiteX19" fmla="*/ 1926920 w 6321582"/>
                          <a:gd name="connsiteY19" fmla="*/ 437926 h 742859"/>
                          <a:gd name="connsiteX20" fmla="*/ 1971255 w 6321582"/>
                          <a:gd name="connsiteY20" fmla="*/ 426842 h 742859"/>
                          <a:gd name="connsiteX21" fmla="*/ 2071007 w 6321582"/>
                          <a:gd name="connsiteY21" fmla="*/ 493344 h 742859"/>
                          <a:gd name="connsiteX22" fmla="*/ 2181844 w 6321582"/>
                          <a:gd name="connsiteY22" fmla="*/ 487802 h 742859"/>
                          <a:gd name="connsiteX23" fmla="*/ 2314847 w 6321582"/>
                          <a:gd name="connsiteY23" fmla="*/ 465635 h 742859"/>
                          <a:gd name="connsiteX24" fmla="*/ 2519895 w 6321582"/>
                          <a:gd name="connsiteY24" fmla="*/ 537678 h 742859"/>
                          <a:gd name="connsiteX25" fmla="*/ 2697233 w 6321582"/>
                          <a:gd name="connsiteY25" fmla="*/ 532137 h 742859"/>
                          <a:gd name="connsiteX26" fmla="*/ 2819153 w 6321582"/>
                          <a:gd name="connsiteY26" fmla="*/ 565388 h 742859"/>
                          <a:gd name="connsiteX27" fmla="*/ 3029742 w 6321582"/>
                          <a:gd name="connsiteY27" fmla="*/ 559846 h 742859"/>
                          <a:gd name="connsiteX28" fmla="*/ 3151662 w 6321582"/>
                          <a:gd name="connsiteY28" fmla="*/ 604180 h 742859"/>
                          <a:gd name="connsiteX29" fmla="*/ 3301291 w 6321582"/>
                          <a:gd name="connsiteY29" fmla="*/ 626348 h 742859"/>
                          <a:gd name="connsiteX30" fmla="*/ 3423211 w 6321582"/>
                          <a:gd name="connsiteY30" fmla="*/ 576471 h 742859"/>
                          <a:gd name="connsiteX31" fmla="*/ 3633800 w 6321582"/>
                          <a:gd name="connsiteY31" fmla="*/ 609722 h 742859"/>
                          <a:gd name="connsiteX32" fmla="*/ 3755720 w 6321582"/>
                          <a:gd name="connsiteY32" fmla="*/ 609722 h 742859"/>
                          <a:gd name="connsiteX33" fmla="*/ 3816680 w 6321582"/>
                          <a:gd name="connsiteY33" fmla="*/ 637431 h 742859"/>
                          <a:gd name="connsiteX34" fmla="*/ 4027269 w 6321582"/>
                          <a:gd name="connsiteY34" fmla="*/ 582013 h 742859"/>
                          <a:gd name="connsiteX35" fmla="*/ 4254484 w 6321582"/>
                          <a:gd name="connsiteY35" fmla="*/ 626348 h 742859"/>
                          <a:gd name="connsiteX36" fmla="*/ 4370862 w 6321582"/>
                          <a:gd name="connsiteY36" fmla="*/ 637431 h 742859"/>
                          <a:gd name="connsiteX37" fmla="*/ 4509407 w 6321582"/>
                          <a:gd name="connsiteY37" fmla="*/ 615264 h 742859"/>
                          <a:gd name="connsiteX38" fmla="*/ 4625785 w 6321582"/>
                          <a:gd name="connsiteY38" fmla="*/ 659598 h 742859"/>
                          <a:gd name="connsiteX39" fmla="*/ 4769873 w 6321582"/>
                          <a:gd name="connsiteY39" fmla="*/ 715017 h 742859"/>
                          <a:gd name="connsiteX40" fmla="*/ 4841916 w 6321582"/>
                          <a:gd name="connsiteY40" fmla="*/ 720558 h 742859"/>
                          <a:gd name="connsiteX41" fmla="*/ 4974920 w 6321582"/>
                          <a:gd name="connsiteY41" fmla="*/ 742726 h 742859"/>
                          <a:gd name="connsiteX42" fmla="*/ 5218760 w 6321582"/>
                          <a:gd name="connsiteY42" fmla="*/ 726100 h 742859"/>
                          <a:gd name="connsiteX43" fmla="*/ 5412724 w 6321582"/>
                          <a:gd name="connsiteY43" fmla="*/ 659598 h 742859"/>
                          <a:gd name="connsiteX44" fmla="*/ 5495851 w 6321582"/>
                          <a:gd name="connsiteY44" fmla="*/ 642973 h 742859"/>
                          <a:gd name="connsiteX45" fmla="*/ 5567895 w 6321582"/>
                          <a:gd name="connsiteY45" fmla="*/ 642973 h 742859"/>
                          <a:gd name="connsiteX46" fmla="*/ 5651022 w 6321582"/>
                          <a:gd name="connsiteY46" fmla="*/ 626348 h 742859"/>
                          <a:gd name="connsiteX47" fmla="*/ 5784025 w 6321582"/>
                          <a:gd name="connsiteY47" fmla="*/ 582013 h 742859"/>
                          <a:gd name="connsiteX48" fmla="*/ 5944738 w 6321582"/>
                          <a:gd name="connsiteY48" fmla="*/ 582013 h 742859"/>
                          <a:gd name="connsiteX49" fmla="*/ 6000156 w 6321582"/>
                          <a:gd name="connsiteY49" fmla="*/ 537678 h 742859"/>
                          <a:gd name="connsiteX50" fmla="*/ 6088825 w 6321582"/>
                          <a:gd name="connsiteY50" fmla="*/ 515511 h 742859"/>
                          <a:gd name="connsiteX51" fmla="*/ 6160869 w 6321582"/>
                          <a:gd name="connsiteY51" fmla="*/ 471177 h 742859"/>
                          <a:gd name="connsiteX52" fmla="*/ 6216287 w 6321582"/>
                          <a:gd name="connsiteY52" fmla="*/ 460093 h 742859"/>
                          <a:gd name="connsiteX53" fmla="*/ 6321582 w 6321582"/>
                          <a:gd name="connsiteY53" fmla="*/ 432384 h 7428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6321582" h="742859">
                            <a:moveTo>
                              <a:pt x="0" y="230683"/>
                            </a:moveTo>
                            <a:cubicBezTo>
                              <a:pt x="21705" y="225141"/>
                              <a:pt x="238565" y="223196"/>
                              <a:pt x="301665" y="216173"/>
                            </a:cubicBezTo>
                            <a:cubicBezTo>
                              <a:pt x="364765" y="209150"/>
                              <a:pt x="350643" y="205156"/>
                              <a:pt x="378602" y="188544"/>
                            </a:cubicBezTo>
                            <a:cubicBezTo>
                              <a:pt x="406562" y="171932"/>
                              <a:pt x="434889" y="136820"/>
                              <a:pt x="469422" y="116500"/>
                            </a:cubicBezTo>
                            <a:cubicBezTo>
                              <a:pt x="503955" y="96180"/>
                              <a:pt x="535000" y="86020"/>
                              <a:pt x="585800" y="66624"/>
                            </a:cubicBezTo>
                            <a:cubicBezTo>
                              <a:pt x="636600" y="47228"/>
                              <a:pt x="730811" y="2893"/>
                              <a:pt x="774222" y="122"/>
                            </a:cubicBezTo>
                            <a:cubicBezTo>
                              <a:pt x="817633" y="-2649"/>
                              <a:pt x="812091" y="42609"/>
                              <a:pt x="846265" y="49998"/>
                            </a:cubicBezTo>
                            <a:cubicBezTo>
                              <a:pt x="880439" y="57387"/>
                              <a:pt x="946942" y="49075"/>
                              <a:pt x="979269" y="44457"/>
                            </a:cubicBezTo>
                            <a:cubicBezTo>
                              <a:pt x="1011596" y="39839"/>
                              <a:pt x="1022680" y="20442"/>
                              <a:pt x="1040229" y="22289"/>
                            </a:cubicBezTo>
                            <a:cubicBezTo>
                              <a:pt x="1057778" y="24136"/>
                              <a:pt x="1068862" y="50922"/>
                              <a:pt x="1084564" y="55540"/>
                            </a:cubicBezTo>
                            <a:cubicBezTo>
                              <a:pt x="1100266" y="60158"/>
                              <a:pt x="1107655" y="40762"/>
                              <a:pt x="1134440" y="49998"/>
                            </a:cubicBezTo>
                            <a:cubicBezTo>
                              <a:pt x="1161225" y="59234"/>
                              <a:pt x="1215720" y="84173"/>
                              <a:pt x="1245276" y="110958"/>
                            </a:cubicBezTo>
                            <a:cubicBezTo>
                              <a:pt x="1274832" y="137743"/>
                              <a:pt x="1281298" y="186696"/>
                              <a:pt x="1311778" y="210711"/>
                            </a:cubicBezTo>
                            <a:cubicBezTo>
                              <a:pt x="1342258" y="234726"/>
                              <a:pt x="1383822" y="226413"/>
                              <a:pt x="1428156" y="255046"/>
                            </a:cubicBezTo>
                            <a:cubicBezTo>
                              <a:pt x="1472490" y="283679"/>
                              <a:pt x="1546381" y="361264"/>
                              <a:pt x="1577785" y="382508"/>
                            </a:cubicBezTo>
                            <a:cubicBezTo>
                              <a:pt x="1609189" y="403752"/>
                              <a:pt x="1602723" y="378814"/>
                              <a:pt x="1616578" y="382508"/>
                            </a:cubicBezTo>
                            <a:cubicBezTo>
                              <a:pt x="1630433" y="386202"/>
                              <a:pt x="1633204" y="403752"/>
                              <a:pt x="1660913" y="404675"/>
                            </a:cubicBezTo>
                            <a:cubicBezTo>
                              <a:pt x="1688622" y="405598"/>
                              <a:pt x="1749582" y="388049"/>
                              <a:pt x="1782833" y="388049"/>
                            </a:cubicBezTo>
                            <a:cubicBezTo>
                              <a:pt x="1816084" y="388049"/>
                              <a:pt x="1836403" y="396362"/>
                              <a:pt x="1860418" y="404675"/>
                            </a:cubicBezTo>
                            <a:cubicBezTo>
                              <a:pt x="1884433" y="412988"/>
                              <a:pt x="1908447" y="434232"/>
                              <a:pt x="1926920" y="437926"/>
                            </a:cubicBezTo>
                            <a:cubicBezTo>
                              <a:pt x="1945393" y="441620"/>
                              <a:pt x="1947241" y="417606"/>
                              <a:pt x="1971255" y="426842"/>
                            </a:cubicBezTo>
                            <a:cubicBezTo>
                              <a:pt x="1995269" y="436078"/>
                              <a:pt x="2035909" y="483184"/>
                              <a:pt x="2071007" y="493344"/>
                            </a:cubicBezTo>
                            <a:cubicBezTo>
                              <a:pt x="2106105" y="503504"/>
                              <a:pt x="2141204" y="492420"/>
                              <a:pt x="2181844" y="487802"/>
                            </a:cubicBezTo>
                            <a:cubicBezTo>
                              <a:pt x="2222484" y="483184"/>
                              <a:pt x="2258505" y="457322"/>
                              <a:pt x="2314847" y="465635"/>
                            </a:cubicBezTo>
                            <a:cubicBezTo>
                              <a:pt x="2371189" y="473948"/>
                              <a:pt x="2456164" y="526594"/>
                              <a:pt x="2519895" y="537678"/>
                            </a:cubicBezTo>
                            <a:cubicBezTo>
                              <a:pt x="2583626" y="548762"/>
                              <a:pt x="2647357" y="527519"/>
                              <a:pt x="2697233" y="532137"/>
                            </a:cubicBezTo>
                            <a:cubicBezTo>
                              <a:pt x="2747109" y="536755"/>
                              <a:pt x="2763735" y="560770"/>
                              <a:pt x="2819153" y="565388"/>
                            </a:cubicBezTo>
                            <a:cubicBezTo>
                              <a:pt x="2874571" y="570006"/>
                              <a:pt x="2974324" y="553381"/>
                              <a:pt x="3029742" y="559846"/>
                            </a:cubicBezTo>
                            <a:cubicBezTo>
                              <a:pt x="3085160" y="566311"/>
                              <a:pt x="3106404" y="593096"/>
                              <a:pt x="3151662" y="604180"/>
                            </a:cubicBezTo>
                            <a:cubicBezTo>
                              <a:pt x="3196920" y="615264"/>
                              <a:pt x="3256033" y="630966"/>
                              <a:pt x="3301291" y="626348"/>
                            </a:cubicBezTo>
                            <a:cubicBezTo>
                              <a:pt x="3346549" y="621730"/>
                              <a:pt x="3367793" y="579242"/>
                              <a:pt x="3423211" y="576471"/>
                            </a:cubicBezTo>
                            <a:cubicBezTo>
                              <a:pt x="3478629" y="573700"/>
                              <a:pt x="3578382" y="604180"/>
                              <a:pt x="3633800" y="609722"/>
                            </a:cubicBezTo>
                            <a:cubicBezTo>
                              <a:pt x="3689218" y="615264"/>
                              <a:pt x="3725240" y="605104"/>
                              <a:pt x="3755720" y="609722"/>
                            </a:cubicBezTo>
                            <a:cubicBezTo>
                              <a:pt x="3786200" y="614340"/>
                              <a:pt x="3771422" y="642049"/>
                              <a:pt x="3816680" y="637431"/>
                            </a:cubicBezTo>
                            <a:cubicBezTo>
                              <a:pt x="3861938" y="632813"/>
                              <a:pt x="3954302" y="583860"/>
                              <a:pt x="4027269" y="582013"/>
                            </a:cubicBezTo>
                            <a:cubicBezTo>
                              <a:pt x="4100236" y="580166"/>
                              <a:pt x="4197219" y="617112"/>
                              <a:pt x="4254484" y="626348"/>
                            </a:cubicBezTo>
                            <a:cubicBezTo>
                              <a:pt x="4311750" y="635584"/>
                              <a:pt x="4328375" y="639278"/>
                              <a:pt x="4370862" y="637431"/>
                            </a:cubicBezTo>
                            <a:cubicBezTo>
                              <a:pt x="4413349" y="635584"/>
                              <a:pt x="4466920" y="611569"/>
                              <a:pt x="4509407" y="615264"/>
                            </a:cubicBezTo>
                            <a:cubicBezTo>
                              <a:pt x="4551894" y="618959"/>
                              <a:pt x="4625785" y="659598"/>
                              <a:pt x="4625785" y="659598"/>
                            </a:cubicBezTo>
                            <a:cubicBezTo>
                              <a:pt x="4669196" y="676223"/>
                              <a:pt x="4733851" y="704857"/>
                              <a:pt x="4769873" y="715017"/>
                            </a:cubicBezTo>
                            <a:cubicBezTo>
                              <a:pt x="4805895" y="725177"/>
                              <a:pt x="4807742" y="715940"/>
                              <a:pt x="4841916" y="720558"/>
                            </a:cubicBezTo>
                            <a:cubicBezTo>
                              <a:pt x="4876090" y="725176"/>
                              <a:pt x="4912113" y="741802"/>
                              <a:pt x="4974920" y="742726"/>
                            </a:cubicBezTo>
                            <a:cubicBezTo>
                              <a:pt x="5037727" y="743650"/>
                              <a:pt x="5145793" y="739955"/>
                              <a:pt x="5218760" y="726100"/>
                            </a:cubicBezTo>
                            <a:cubicBezTo>
                              <a:pt x="5291727" y="712245"/>
                              <a:pt x="5366542" y="673452"/>
                              <a:pt x="5412724" y="659598"/>
                            </a:cubicBezTo>
                            <a:cubicBezTo>
                              <a:pt x="5458906" y="645744"/>
                              <a:pt x="5469989" y="645744"/>
                              <a:pt x="5495851" y="642973"/>
                            </a:cubicBezTo>
                            <a:cubicBezTo>
                              <a:pt x="5521713" y="640202"/>
                              <a:pt x="5542033" y="645744"/>
                              <a:pt x="5567895" y="642973"/>
                            </a:cubicBezTo>
                            <a:cubicBezTo>
                              <a:pt x="5593757" y="640202"/>
                              <a:pt x="5615000" y="636508"/>
                              <a:pt x="5651022" y="626348"/>
                            </a:cubicBezTo>
                            <a:cubicBezTo>
                              <a:pt x="5687044" y="616188"/>
                              <a:pt x="5735072" y="589402"/>
                              <a:pt x="5784025" y="582013"/>
                            </a:cubicBezTo>
                            <a:cubicBezTo>
                              <a:pt x="5832978" y="574624"/>
                              <a:pt x="5908716" y="589402"/>
                              <a:pt x="5944738" y="582013"/>
                            </a:cubicBezTo>
                            <a:cubicBezTo>
                              <a:pt x="5980760" y="574624"/>
                              <a:pt x="5976142" y="548762"/>
                              <a:pt x="6000156" y="537678"/>
                            </a:cubicBezTo>
                            <a:cubicBezTo>
                              <a:pt x="6024170" y="526594"/>
                              <a:pt x="6062039" y="526595"/>
                              <a:pt x="6088825" y="515511"/>
                            </a:cubicBezTo>
                            <a:cubicBezTo>
                              <a:pt x="6115611" y="504427"/>
                              <a:pt x="6139625" y="480413"/>
                              <a:pt x="6160869" y="471177"/>
                            </a:cubicBezTo>
                            <a:cubicBezTo>
                              <a:pt x="6182113" y="461941"/>
                              <a:pt x="6189502" y="466558"/>
                              <a:pt x="6216287" y="460093"/>
                            </a:cubicBezTo>
                            <a:cubicBezTo>
                              <a:pt x="6243072" y="453628"/>
                              <a:pt x="6282327" y="443006"/>
                              <a:pt x="6321582" y="432384"/>
                            </a:cubicBezTo>
                          </a:path>
                        </a:pathLst>
                      </a:custGeom>
                      <a:noFill/>
                      <a:ln w="50800">
                        <a:solidFill>
                          <a:srgbClr val="E84F18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sp>
                  <p:nvSpPr>
                    <p:cNvPr id="436" name="Полилиния 435"/>
                    <p:cNvSpPr/>
                    <p:nvPr/>
                  </p:nvSpPr>
                  <p:spPr>
                    <a:xfrm>
                      <a:off x="2349652" y="2380419"/>
                      <a:ext cx="30135" cy="77911"/>
                    </a:xfrm>
                    <a:custGeom>
                      <a:avLst/>
                      <a:gdLst>
                        <a:gd name="connsiteX0" fmla="*/ 129540 w 129540"/>
                        <a:gd name="connsiteY0" fmla="*/ 163830 h 163830"/>
                        <a:gd name="connsiteX1" fmla="*/ 99060 w 129540"/>
                        <a:gd name="connsiteY1" fmla="*/ 76200 h 163830"/>
                        <a:gd name="connsiteX2" fmla="*/ 60960 w 129540"/>
                        <a:gd name="connsiteY2" fmla="*/ 22860 h 163830"/>
                        <a:gd name="connsiteX3" fmla="*/ 0 w 129540"/>
                        <a:gd name="connsiteY3" fmla="*/ 0 h 163830"/>
                        <a:gd name="connsiteX0" fmla="*/ 68580 w 68580"/>
                        <a:gd name="connsiteY0" fmla="*/ 140969 h 140969"/>
                        <a:gd name="connsiteX1" fmla="*/ 38100 w 68580"/>
                        <a:gd name="connsiteY1" fmla="*/ 53339 h 140969"/>
                        <a:gd name="connsiteX2" fmla="*/ 0 w 68580"/>
                        <a:gd name="connsiteY2" fmla="*/ -1 h 140969"/>
                        <a:gd name="connsiteX0" fmla="*/ 30480 w 30480"/>
                        <a:gd name="connsiteY0" fmla="*/ 87630 h 87630"/>
                        <a:gd name="connsiteX1" fmla="*/ 0 w 30480"/>
                        <a:gd name="connsiteY1" fmla="*/ 0 h 87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480" h="87630">
                          <a:moveTo>
                            <a:pt x="30480" y="87630"/>
                          </a:moveTo>
                          <a:cubicBezTo>
                            <a:pt x="20955" y="55562"/>
                            <a:pt x="11430" y="23495"/>
                            <a:pt x="0" y="0"/>
                          </a:cubicBezTo>
                        </a:path>
                      </a:pathLst>
                    </a:custGeom>
                    <a:noFill/>
                    <a:ln w="50800">
                      <a:solidFill>
                        <a:srgbClr val="E84F1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37" name="Полилиния 436"/>
                    <p:cNvSpPr/>
                    <p:nvPr/>
                  </p:nvSpPr>
                  <p:spPr>
                    <a:xfrm>
                      <a:off x="2251611" y="2309652"/>
                      <a:ext cx="103976" cy="85855"/>
                    </a:xfrm>
                    <a:custGeom>
                      <a:avLst/>
                      <a:gdLst>
                        <a:gd name="connsiteX0" fmla="*/ 129540 w 129540"/>
                        <a:gd name="connsiteY0" fmla="*/ 163830 h 163830"/>
                        <a:gd name="connsiteX1" fmla="*/ 99060 w 129540"/>
                        <a:gd name="connsiteY1" fmla="*/ 76200 h 163830"/>
                        <a:gd name="connsiteX2" fmla="*/ 60960 w 129540"/>
                        <a:gd name="connsiteY2" fmla="*/ 22860 h 163830"/>
                        <a:gd name="connsiteX3" fmla="*/ 0 w 129540"/>
                        <a:gd name="connsiteY3" fmla="*/ 0 h 163830"/>
                        <a:gd name="connsiteX0" fmla="*/ 99060 w 99060"/>
                        <a:gd name="connsiteY0" fmla="*/ 76200 h 76200"/>
                        <a:gd name="connsiteX1" fmla="*/ 60960 w 99060"/>
                        <a:gd name="connsiteY1" fmla="*/ 22860 h 76200"/>
                        <a:gd name="connsiteX2" fmla="*/ 0 w 99060"/>
                        <a:gd name="connsiteY2" fmla="*/ 0 h 76200"/>
                        <a:gd name="connsiteX0" fmla="*/ 105165 w 105165"/>
                        <a:gd name="connsiteY0" fmla="*/ 93171 h 93171"/>
                        <a:gd name="connsiteX1" fmla="*/ 60960 w 105165"/>
                        <a:gd name="connsiteY1" fmla="*/ 22860 h 93171"/>
                        <a:gd name="connsiteX2" fmla="*/ 0 w 105165"/>
                        <a:gd name="connsiteY2" fmla="*/ 0 h 93171"/>
                        <a:gd name="connsiteX0" fmla="*/ 86851 w 86851"/>
                        <a:gd name="connsiteY0" fmla="*/ 96565 h 96565"/>
                        <a:gd name="connsiteX1" fmla="*/ 42646 w 86851"/>
                        <a:gd name="connsiteY1" fmla="*/ 26254 h 96565"/>
                        <a:gd name="connsiteX2" fmla="*/ 0 w 86851"/>
                        <a:gd name="connsiteY2" fmla="*/ 0 h 96565"/>
                        <a:gd name="connsiteX0" fmla="*/ 105165 w 105165"/>
                        <a:gd name="connsiteY0" fmla="*/ 96565 h 96565"/>
                        <a:gd name="connsiteX1" fmla="*/ 60960 w 105165"/>
                        <a:gd name="connsiteY1" fmla="*/ 26254 h 96565"/>
                        <a:gd name="connsiteX2" fmla="*/ 0 w 105165"/>
                        <a:gd name="connsiteY2" fmla="*/ 0 h 965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5165" h="96565">
                          <a:moveTo>
                            <a:pt x="105165" y="96565"/>
                          </a:moveTo>
                          <a:cubicBezTo>
                            <a:pt x="93735" y="73070"/>
                            <a:pt x="77470" y="38954"/>
                            <a:pt x="60960" y="26254"/>
                          </a:cubicBezTo>
                          <a:cubicBezTo>
                            <a:pt x="44450" y="13554"/>
                            <a:pt x="22225" y="5080"/>
                            <a:pt x="0" y="0"/>
                          </a:cubicBezTo>
                        </a:path>
                      </a:pathLst>
                    </a:custGeom>
                    <a:solidFill>
                      <a:srgbClr val="00B050"/>
                    </a:solidFill>
                    <a:ln w="50800">
                      <a:solidFill>
                        <a:srgbClr val="E84F1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434" name="Полилиния 433"/>
                  <p:cNvSpPr/>
                  <p:nvPr/>
                </p:nvSpPr>
                <p:spPr>
                  <a:xfrm>
                    <a:off x="2121031" y="2234153"/>
                    <a:ext cx="138260" cy="75414"/>
                  </a:xfrm>
                  <a:custGeom>
                    <a:avLst/>
                    <a:gdLst>
                      <a:gd name="connsiteX0" fmla="*/ 0 w 138260"/>
                      <a:gd name="connsiteY0" fmla="*/ 0 h 75414"/>
                      <a:gd name="connsiteX1" fmla="*/ 40849 w 138260"/>
                      <a:gd name="connsiteY1" fmla="*/ 37707 h 75414"/>
                      <a:gd name="connsiteX2" fmla="*/ 75414 w 138260"/>
                      <a:gd name="connsiteY2" fmla="*/ 65987 h 75414"/>
                      <a:gd name="connsiteX3" fmla="*/ 138260 w 138260"/>
                      <a:gd name="connsiteY3" fmla="*/ 75414 h 7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260" h="75414">
                        <a:moveTo>
                          <a:pt x="0" y="0"/>
                        </a:moveTo>
                        <a:cubicBezTo>
                          <a:pt x="14140" y="13354"/>
                          <a:pt x="28280" y="26709"/>
                          <a:pt x="40849" y="37707"/>
                        </a:cubicBezTo>
                        <a:cubicBezTo>
                          <a:pt x="53418" y="48705"/>
                          <a:pt x="59179" y="59703"/>
                          <a:pt x="75414" y="65987"/>
                        </a:cubicBezTo>
                        <a:cubicBezTo>
                          <a:pt x="91649" y="72271"/>
                          <a:pt x="114954" y="73842"/>
                          <a:pt x="138260" y="75414"/>
                        </a:cubicBezTo>
                      </a:path>
                    </a:pathLst>
                  </a:custGeom>
                  <a:noFill/>
                  <a:ln w="5080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432" name="Полилиния 431"/>
                <p:cNvSpPr/>
                <p:nvPr/>
              </p:nvSpPr>
              <p:spPr>
                <a:xfrm>
                  <a:off x="7348951" y="2154422"/>
                  <a:ext cx="3459579" cy="907508"/>
                </a:xfrm>
                <a:custGeom>
                  <a:avLst/>
                  <a:gdLst>
                    <a:gd name="connsiteX0" fmla="*/ 0 w 2950307"/>
                    <a:gd name="connsiteY0" fmla="*/ 531447 h 1149223"/>
                    <a:gd name="connsiteX1" fmla="*/ 42984 w 2950307"/>
                    <a:gd name="connsiteY1" fmla="*/ 640862 h 1149223"/>
                    <a:gd name="connsiteX2" fmla="*/ 168030 w 2950307"/>
                    <a:gd name="connsiteY2" fmla="*/ 722923 h 1149223"/>
                    <a:gd name="connsiteX3" fmla="*/ 257907 w 2950307"/>
                    <a:gd name="connsiteY3" fmla="*/ 734647 h 1149223"/>
                    <a:gd name="connsiteX4" fmla="*/ 339969 w 2950307"/>
                    <a:gd name="connsiteY4" fmla="*/ 785447 h 1149223"/>
                    <a:gd name="connsiteX5" fmla="*/ 414215 w 2950307"/>
                    <a:gd name="connsiteY5" fmla="*/ 781539 h 1149223"/>
                    <a:gd name="connsiteX6" fmla="*/ 547077 w 2950307"/>
                    <a:gd name="connsiteY6" fmla="*/ 840154 h 1149223"/>
                    <a:gd name="connsiteX7" fmla="*/ 617415 w 2950307"/>
                    <a:gd name="connsiteY7" fmla="*/ 871416 h 1149223"/>
                    <a:gd name="connsiteX8" fmla="*/ 679938 w 2950307"/>
                    <a:gd name="connsiteY8" fmla="*/ 957385 h 1149223"/>
                    <a:gd name="connsiteX9" fmla="*/ 707292 w 2950307"/>
                    <a:gd name="connsiteY9" fmla="*/ 988647 h 1149223"/>
                    <a:gd name="connsiteX10" fmla="*/ 734646 w 2950307"/>
                    <a:gd name="connsiteY10" fmla="*/ 1101970 h 1149223"/>
                    <a:gd name="connsiteX11" fmla="*/ 847969 w 2950307"/>
                    <a:gd name="connsiteY11" fmla="*/ 1148862 h 1149223"/>
                    <a:gd name="connsiteX12" fmla="*/ 890954 w 2950307"/>
                    <a:gd name="connsiteY12" fmla="*/ 1121508 h 1149223"/>
                    <a:gd name="connsiteX13" fmla="*/ 910492 w 2950307"/>
                    <a:gd name="connsiteY13" fmla="*/ 1082431 h 1149223"/>
                    <a:gd name="connsiteX14" fmla="*/ 961292 w 2950307"/>
                    <a:gd name="connsiteY14" fmla="*/ 1047262 h 1149223"/>
                    <a:gd name="connsiteX15" fmla="*/ 1039446 w 2950307"/>
                    <a:gd name="connsiteY15" fmla="*/ 1070708 h 1149223"/>
                    <a:gd name="connsiteX16" fmla="*/ 1219200 w 2950307"/>
                    <a:gd name="connsiteY16" fmla="*/ 1000370 h 1149223"/>
                    <a:gd name="connsiteX17" fmla="*/ 1359877 w 2950307"/>
                    <a:gd name="connsiteY17" fmla="*/ 961293 h 1149223"/>
                    <a:gd name="connsiteX18" fmla="*/ 1586523 w 2950307"/>
                    <a:gd name="connsiteY18" fmla="*/ 883139 h 1149223"/>
                    <a:gd name="connsiteX19" fmla="*/ 1883507 w 2950307"/>
                    <a:gd name="connsiteY19" fmla="*/ 738554 h 1149223"/>
                    <a:gd name="connsiteX20" fmla="*/ 2391507 w 2950307"/>
                    <a:gd name="connsiteY20" fmla="*/ 441570 h 1149223"/>
                    <a:gd name="connsiteX21" fmla="*/ 2778369 w 2950307"/>
                    <a:gd name="connsiteY21" fmla="*/ 156308 h 1149223"/>
                    <a:gd name="connsiteX22" fmla="*/ 2950307 w 2950307"/>
                    <a:gd name="connsiteY22" fmla="*/ 0 h 1149223"/>
                    <a:gd name="connsiteX0" fmla="*/ 0 w 2938584"/>
                    <a:gd name="connsiteY0" fmla="*/ 554893 h 1172669"/>
                    <a:gd name="connsiteX1" fmla="*/ 42984 w 2938584"/>
                    <a:gd name="connsiteY1" fmla="*/ 664308 h 1172669"/>
                    <a:gd name="connsiteX2" fmla="*/ 168030 w 2938584"/>
                    <a:gd name="connsiteY2" fmla="*/ 746369 h 1172669"/>
                    <a:gd name="connsiteX3" fmla="*/ 257907 w 2938584"/>
                    <a:gd name="connsiteY3" fmla="*/ 758093 h 1172669"/>
                    <a:gd name="connsiteX4" fmla="*/ 339969 w 2938584"/>
                    <a:gd name="connsiteY4" fmla="*/ 808893 h 1172669"/>
                    <a:gd name="connsiteX5" fmla="*/ 414215 w 2938584"/>
                    <a:gd name="connsiteY5" fmla="*/ 804985 h 1172669"/>
                    <a:gd name="connsiteX6" fmla="*/ 547077 w 2938584"/>
                    <a:gd name="connsiteY6" fmla="*/ 863600 h 1172669"/>
                    <a:gd name="connsiteX7" fmla="*/ 617415 w 2938584"/>
                    <a:gd name="connsiteY7" fmla="*/ 894862 h 1172669"/>
                    <a:gd name="connsiteX8" fmla="*/ 679938 w 2938584"/>
                    <a:gd name="connsiteY8" fmla="*/ 980831 h 1172669"/>
                    <a:gd name="connsiteX9" fmla="*/ 707292 w 2938584"/>
                    <a:gd name="connsiteY9" fmla="*/ 1012093 h 1172669"/>
                    <a:gd name="connsiteX10" fmla="*/ 734646 w 2938584"/>
                    <a:gd name="connsiteY10" fmla="*/ 1125416 h 1172669"/>
                    <a:gd name="connsiteX11" fmla="*/ 847969 w 2938584"/>
                    <a:gd name="connsiteY11" fmla="*/ 1172308 h 1172669"/>
                    <a:gd name="connsiteX12" fmla="*/ 890954 w 2938584"/>
                    <a:gd name="connsiteY12" fmla="*/ 1144954 h 1172669"/>
                    <a:gd name="connsiteX13" fmla="*/ 910492 w 2938584"/>
                    <a:gd name="connsiteY13" fmla="*/ 1105877 h 1172669"/>
                    <a:gd name="connsiteX14" fmla="*/ 961292 w 2938584"/>
                    <a:gd name="connsiteY14" fmla="*/ 1070708 h 1172669"/>
                    <a:gd name="connsiteX15" fmla="*/ 1039446 w 2938584"/>
                    <a:gd name="connsiteY15" fmla="*/ 1094154 h 1172669"/>
                    <a:gd name="connsiteX16" fmla="*/ 1219200 w 2938584"/>
                    <a:gd name="connsiteY16" fmla="*/ 1023816 h 1172669"/>
                    <a:gd name="connsiteX17" fmla="*/ 1359877 w 2938584"/>
                    <a:gd name="connsiteY17" fmla="*/ 984739 h 1172669"/>
                    <a:gd name="connsiteX18" fmla="*/ 1586523 w 2938584"/>
                    <a:gd name="connsiteY18" fmla="*/ 906585 h 1172669"/>
                    <a:gd name="connsiteX19" fmla="*/ 1883507 w 2938584"/>
                    <a:gd name="connsiteY19" fmla="*/ 762000 h 1172669"/>
                    <a:gd name="connsiteX20" fmla="*/ 2391507 w 2938584"/>
                    <a:gd name="connsiteY20" fmla="*/ 465016 h 1172669"/>
                    <a:gd name="connsiteX21" fmla="*/ 2778369 w 2938584"/>
                    <a:gd name="connsiteY21" fmla="*/ 179754 h 1172669"/>
                    <a:gd name="connsiteX22" fmla="*/ 2938584 w 2938584"/>
                    <a:gd name="connsiteY22" fmla="*/ 0 h 1172669"/>
                    <a:gd name="connsiteX0" fmla="*/ 0 w 2938584"/>
                    <a:gd name="connsiteY0" fmla="*/ 554893 h 1172669"/>
                    <a:gd name="connsiteX1" fmla="*/ 42984 w 2938584"/>
                    <a:gd name="connsiteY1" fmla="*/ 664308 h 1172669"/>
                    <a:gd name="connsiteX2" fmla="*/ 168030 w 2938584"/>
                    <a:gd name="connsiteY2" fmla="*/ 746369 h 1172669"/>
                    <a:gd name="connsiteX3" fmla="*/ 257907 w 2938584"/>
                    <a:gd name="connsiteY3" fmla="*/ 758093 h 1172669"/>
                    <a:gd name="connsiteX4" fmla="*/ 339969 w 2938584"/>
                    <a:gd name="connsiteY4" fmla="*/ 808893 h 1172669"/>
                    <a:gd name="connsiteX5" fmla="*/ 414215 w 2938584"/>
                    <a:gd name="connsiteY5" fmla="*/ 804985 h 1172669"/>
                    <a:gd name="connsiteX6" fmla="*/ 547077 w 2938584"/>
                    <a:gd name="connsiteY6" fmla="*/ 863600 h 1172669"/>
                    <a:gd name="connsiteX7" fmla="*/ 617415 w 2938584"/>
                    <a:gd name="connsiteY7" fmla="*/ 894862 h 1172669"/>
                    <a:gd name="connsiteX8" fmla="*/ 679938 w 2938584"/>
                    <a:gd name="connsiteY8" fmla="*/ 980831 h 1172669"/>
                    <a:gd name="connsiteX9" fmla="*/ 707292 w 2938584"/>
                    <a:gd name="connsiteY9" fmla="*/ 1012093 h 1172669"/>
                    <a:gd name="connsiteX10" fmla="*/ 734646 w 2938584"/>
                    <a:gd name="connsiteY10" fmla="*/ 1125416 h 1172669"/>
                    <a:gd name="connsiteX11" fmla="*/ 847969 w 2938584"/>
                    <a:gd name="connsiteY11" fmla="*/ 1172308 h 1172669"/>
                    <a:gd name="connsiteX12" fmla="*/ 890954 w 2938584"/>
                    <a:gd name="connsiteY12" fmla="*/ 1144954 h 1172669"/>
                    <a:gd name="connsiteX13" fmla="*/ 910492 w 2938584"/>
                    <a:gd name="connsiteY13" fmla="*/ 1105877 h 1172669"/>
                    <a:gd name="connsiteX14" fmla="*/ 961292 w 2938584"/>
                    <a:gd name="connsiteY14" fmla="*/ 1070708 h 1172669"/>
                    <a:gd name="connsiteX15" fmla="*/ 1039446 w 2938584"/>
                    <a:gd name="connsiteY15" fmla="*/ 1094154 h 1172669"/>
                    <a:gd name="connsiteX16" fmla="*/ 1219200 w 2938584"/>
                    <a:gd name="connsiteY16" fmla="*/ 1023816 h 1172669"/>
                    <a:gd name="connsiteX17" fmla="*/ 1359877 w 2938584"/>
                    <a:gd name="connsiteY17" fmla="*/ 984739 h 1172669"/>
                    <a:gd name="connsiteX18" fmla="*/ 1586523 w 2938584"/>
                    <a:gd name="connsiteY18" fmla="*/ 906585 h 1172669"/>
                    <a:gd name="connsiteX19" fmla="*/ 1883507 w 2938584"/>
                    <a:gd name="connsiteY19" fmla="*/ 762000 h 1172669"/>
                    <a:gd name="connsiteX20" fmla="*/ 2391507 w 2938584"/>
                    <a:gd name="connsiteY20" fmla="*/ 465016 h 1172669"/>
                    <a:gd name="connsiteX21" fmla="*/ 2754923 w 2938584"/>
                    <a:gd name="connsiteY21" fmla="*/ 195385 h 1172669"/>
                    <a:gd name="connsiteX22" fmla="*/ 2938584 w 2938584"/>
                    <a:gd name="connsiteY22" fmla="*/ 0 h 1172669"/>
                    <a:gd name="connsiteX0" fmla="*/ 0 w 2895600"/>
                    <a:gd name="connsiteY0" fmla="*/ 664308 h 1172669"/>
                    <a:gd name="connsiteX1" fmla="*/ 125046 w 2895600"/>
                    <a:gd name="connsiteY1" fmla="*/ 746369 h 1172669"/>
                    <a:gd name="connsiteX2" fmla="*/ 214923 w 2895600"/>
                    <a:gd name="connsiteY2" fmla="*/ 758093 h 1172669"/>
                    <a:gd name="connsiteX3" fmla="*/ 296985 w 2895600"/>
                    <a:gd name="connsiteY3" fmla="*/ 808893 h 1172669"/>
                    <a:gd name="connsiteX4" fmla="*/ 371231 w 2895600"/>
                    <a:gd name="connsiteY4" fmla="*/ 804985 h 1172669"/>
                    <a:gd name="connsiteX5" fmla="*/ 504093 w 2895600"/>
                    <a:gd name="connsiteY5" fmla="*/ 863600 h 1172669"/>
                    <a:gd name="connsiteX6" fmla="*/ 574431 w 2895600"/>
                    <a:gd name="connsiteY6" fmla="*/ 894862 h 1172669"/>
                    <a:gd name="connsiteX7" fmla="*/ 636954 w 2895600"/>
                    <a:gd name="connsiteY7" fmla="*/ 980831 h 1172669"/>
                    <a:gd name="connsiteX8" fmla="*/ 664308 w 2895600"/>
                    <a:gd name="connsiteY8" fmla="*/ 1012093 h 1172669"/>
                    <a:gd name="connsiteX9" fmla="*/ 691662 w 2895600"/>
                    <a:gd name="connsiteY9" fmla="*/ 1125416 h 1172669"/>
                    <a:gd name="connsiteX10" fmla="*/ 804985 w 2895600"/>
                    <a:gd name="connsiteY10" fmla="*/ 1172308 h 1172669"/>
                    <a:gd name="connsiteX11" fmla="*/ 847970 w 2895600"/>
                    <a:gd name="connsiteY11" fmla="*/ 1144954 h 1172669"/>
                    <a:gd name="connsiteX12" fmla="*/ 867508 w 2895600"/>
                    <a:gd name="connsiteY12" fmla="*/ 1105877 h 1172669"/>
                    <a:gd name="connsiteX13" fmla="*/ 918308 w 2895600"/>
                    <a:gd name="connsiteY13" fmla="*/ 1070708 h 1172669"/>
                    <a:gd name="connsiteX14" fmla="*/ 996462 w 2895600"/>
                    <a:gd name="connsiteY14" fmla="*/ 1094154 h 1172669"/>
                    <a:gd name="connsiteX15" fmla="*/ 1176216 w 2895600"/>
                    <a:gd name="connsiteY15" fmla="*/ 1023816 h 1172669"/>
                    <a:gd name="connsiteX16" fmla="*/ 1316893 w 2895600"/>
                    <a:gd name="connsiteY16" fmla="*/ 984739 h 1172669"/>
                    <a:gd name="connsiteX17" fmla="*/ 1543539 w 2895600"/>
                    <a:gd name="connsiteY17" fmla="*/ 906585 h 1172669"/>
                    <a:gd name="connsiteX18" fmla="*/ 1840523 w 2895600"/>
                    <a:gd name="connsiteY18" fmla="*/ 762000 h 1172669"/>
                    <a:gd name="connsiteX19" fmla="*/ 2348523 w 2895600"/>
                    <a:gd name="connsiteY19" fmla="*/ 465016 h 1172669"/>
                    <a:gd name="connsiteX20" fmla="*/ 2711939 w 2895600"/>
                    <a:gd name="connsiteY20" fmla="*/ 195385 h 1172669"/>
                    <a:gd name="connsiteX21" fmla="*/ 2895600 w 2895600"/>
                    <a:gd name="connsiteY21" fmla="*/ 0 h 1172669"/>
                    <a:gd name="connsiteX0" fmla="*/ 0 w 2770554"/>
                    <a:gd name="connsiteY0" fmla="*/ 746369 h 1172669"/>
                    <a:gd name="connsiteX1" fmla="*/ 89877 w 2770554"/>
                    <a:gd name="connsiteY1" fmla="*/ 758093 h 1172669"/>
                    <a:gd name="connsiteX2" fmla="*/ 171939 w 2770554"/>
                    <a:gd name="connsiteY2" fmla="*/ 808893 h 1172669"/>
                    <a:gd name="connsiteX3" fmla="*/ 246185 w 2770554"/>
                    <a:gd name="connsiteY3" fmla="*/ 804985 h 1172669"/>
                    <a:gd name="connsiteX4" fmla="*/ 379047 w 2770554"/>
                    <a:gd name="connsiteY4" fmla="*/ 863600 h 1172669"/>
                    <a:gd name="connsiteX5" fmla="*/ 449385 w 2770554"/>
                    <a:gd name="connsiteY5" fmla="*/ 894862 h 1172669"/>
                    <a:gd name="connsiteX6" fmla="*/ 511908 w 2770554"/>
                    <a:gd name="connsiteY6" fmla="*/ 980831 h 1172669"/>
                    <a:gd name="connsiteX7" fmla="*/ 539262 w 2770554"/>
                    <a:gd name="connsiteY7" fmla="*/ 1012093 h 1172669"/>
                    <a:gd name="connsiteX8" fmla="*/ 566616 w 2770554"/>
                    <a:gd name="connsiteY8" fmla="*/ 1125416 h 1172669"/>
                    <a:gd name="connsiteX9" fmla="*/ 679939 w 2770554"/>
                    <a:gd name="connsiteY9" fmla="*/ 1172308 h 1172669"/>
                    <a:gd name="connsiteX10" fmla="*/ 722924 w 2770554"/>
                    <a:gd name="connsiteY10" fmla="*/ 1144954 h 1172669"/>
                    <a:gd name="connsiteX11" fmla="*/ 742462 w 2770554"/>
                    <a:gd name="connsiteY11" fmla="*/ 1105877 h 1172669"/>
                    <a:gd name="connsiteX12" fmla="*/ 793262 w 2770554"/>
                    <a:gd name="connsiteY12" fmla="*/ 1070708 h 1172669"/>
                    <a:gd name="connsiteX13" fmla="*/ 871416 w 2770554"/>
                    <a:gd name="connsiteY13" fmla="*/ 1094154 h 1172669"/>
                    <a:gd name="connsiteX14" fmla="*/ 1051170 w 2770554"/>
                    <a:gd name="connsiteY14" fmla="*/ 1023816 h 1172669"/>
                    <a:gd name="connsiteX15" fmla="*/ 1191847 w 2770554"/>
                    <a:gd name="connsiteY15" fmla="*/ 984739 h 1172669"/>
                    <a:gd name="connsiteX16" fmla="*/ 1418493 w 2770554"/>
                    <a:gd name="connsiteY16" fmla="*/ 906585 h 1172669"/>
                    <a:gd name="connsiteX17" fmla="*/ 1715477 w 2770554"/>
                    <a:gd name="connsiteY17" fmla="*/ 762000 h 1172669"/>
                    <a:gd name="connsiteX18" fmla="*/ 2223477 w 2770554"/>
                    <a:gd name="connsiteY18" fmla="*/ 465016 h 1172669"/>
                    <a:gd name="connsiteX19" fmla="*/ 2586893 w 2770554"/>
                    <a:gd name="connsiteY19" fmla="*/ 195385 h 1172669"/>
                    <a:gd name="connsiteX20" fmla="*/ 2770554 w 2770554"/>
                    <a:gd name="connsiteY20" fmla="*/ 0 h 1172669"/>
                    <a:gd name="connsiteX0" fmla="*/ 0 w 2680677"/>
                    <a:gd name="connsiteY0" fmla="*/ 758093 h 1172669"/>
                    <a:gd name="connsiteX1" fmla="*/ 82062 w 2680677"/>
                    <a:gd name="connsiteY1" fmla="*/ 808893 h 1172669"/>
                    <a:gd name="connsiteX2" fmla="*/ 156308 w 2680677"/>
                    <a:gd name="connsiteY2" fmla="*/ 804985 h 1172669"/>
                    <a:gd name="connsiteX3" fmla="*/ 289170 w 2680677"/>
                    <a:gd name="connsiteY3" fmla="*/ 863600 h 1172669"/>
                    <a:gd name="connsiteX4" fmla="*/ 359508 w 2680677"/>
                    <a:gd name="connsiteY4" fmla="*/ 894862 h 1172669"/>
                    <a:gd name="connsiteX5" fmla="*/ 422031 w 2680677"/>
                    <a:gd name="connsiteY5" fmla="*/ 980831 h 1172669"/>
                    <a:gd name="connsiteX6" fmla="*/ 449385 w 2680677"/>
                    <a:gd name="connsiteY6" fmla="*/ 1012093 h 1172669"/>
                    <a:gd name="connsiteX7" fmla="*/ 476739 w 2680677"/>
                    <a:gd name="connsiteY7" fmla="*/ 1125416 h 1172669"/>
                    <a:gd name="connsiteX8" fmla="*/ 590062 w 2680677"/>
                    <a:gd name="connsiteY8" fmla="*/ 1172308 h 1172669"/>
                    <a:gd name="connsiteX9" fmla="*/ 633047 w 2680677"/>
                    <a:gd name="connsiteY9" fmla="*/ 1144954 h 1172669"/>
                    <a:gd name="connsiteX10" fmla="*/ 652585 w 2680677"/>
                    <a:gd name="connsiteY10" fmla="*/ 1105877 h 1172669"/>
                    <a:gd name="connsiteX11" fmla="*/ 703385 w 2680677"/>
                    <a:gd name="connsiteY11" fmla="*/ 1070708 h 1172669"/>
                    <a:gd name="connsiteX12" fmla="*/ 781539 w 2680677"/>
                    <a:gd name="connsiteY12" fmla="*/ 1094154 h 1172669"/>
                    <a:gd name="connsiteX13" fmla="*/ 961293 w 2680677"/>
                    <a:gd name="connsiteY13" fmla="*/ 1023816 h 1172669"/>
                    <a:gd name="connsiteX14" fmla="*/ 1101970 w 2680677"/>
                    <a:gd name="connsiteY14" fmla="*/ 984739 h 1172669"/>
                    <a:gd name="connsiteX15" fmla="*/ 1328616 w 2680677"/>
                    <a:gd name="connsiteY15" fmla="*/ 906585 h 1172669"/>
                    <a:gd name="connsiteX16" fmla="*/ 1625600 w 2680677"/>
                    <a:gd name="connsiteY16" fmla="*/ 762000 h 1172669"/>
                    <a:gd name="connsiteX17" fmla="*/ 2133600 w 2680677"/>
                    <a:gd name="connsiteY17" fmla="*/ 465016 h 1172669"/>
                    <a:gd name="connsiteX18" fmla="*/ 2497016 w 2680677"/>
                    <a:gd name="connsiteY18" fmla="*/ 195385 h 1172669"/>
                    <a:gd name="connsiteX19" fmla="*/ 2680677 w 2680677"/>
                    <a:gd name="connsiteY19" fmla="*/ 0 h 1172669"/>
                    <a:gd name="connsiteX0" fmla="*/ 0 w 2598615"/>
                    <a:gd name="connsiteY0" fmla="*/ 808893 h 1172669"/>
                    <a:gd name="connsiteX1" fmla="*/ 74246 w 2598615"/>
                    <a:gd name="connsiteY1" fmla="*/ 804985 h 1172669"/>
                    <a:gd name="connsiteX2" fmla="*/ 207108 w 2598615"/>
                    <a:gd name="connsiteY2" fmla="*/ 863600 h 1172669"/>
                    <a:gd name="connsiteX3" fmla="*/ 277446 w 2598615"/>
                    <a:gd name="connsiteY3" fmla="*/ 894862 h 1172669"/>
                    <a:gd name="connsiteX4" fmla="*/ 339969 w 2598615"/>
                    <a:gd name="connsiteY4" fmla="*/ 980831 h 1172669"/>
                    <a:gd name="connsiteX5" fmla="*/ 367323 w 2598615"/>
                    <a:gd name="connsiteY5" fmla="*/ 1012093 h 1172669"/>
                    <a:gd name="connsiteX6" fmla="*/ 394677 w 2598615"/>
                    <a:gd name="connsiteY6" fmla="*/ 1125416 h 1172669"/>
                    <a:gd name="connsiteX7" fmla="*/ 508000 w 2598615"/>
                    <a:gd name="connsiteY7" fmla="*/ 1172308 h 1172669"/>
                    <a:gd name="connsiteX8" fmla="*/ 550985 w 2598615"/>
                    <a:gd name="connsiteY8" fmla="*/ 1144954 h 1172669"/>
                    <a:gd name="connsiteX9" fmla="*/ 570523 w 2598615"/>
                    <a:gd name="connsiteY9" fmla="*/ 1105877 h 1172669"/>
                    <a:gd name="connsiteX10" fmla="*/ 621323 w 2598615"/>
                    <a:gd name="connsiteY10" fmla="*/ 1070708 h 1172669"/>
                    <a:gd name="connsiteX11" fmla="*/ 699477 w 2598615"/>
                    <a:gd name="connsiteY11" fmla="*/ 1094154 h 1172669"/>
                    <a:gd name="connsiteX12" fmla="*/ 879231 w 2598615"/>
                    <a:gd name="connsiteY12" fmla="*/ 1023816 h 1172669"/>
                    <a:gd name="connsiteX13" fmla="*/ 1019908 w 2598615"/>
                    <a:gd name="connsiteY13" fmla="*/ 984739 h 1172669"/>
                    <a:gd name="connsiteX14" fmla="*/ 1246554 w 2598615"/>
                    <a:gd name="connsiteY14" fmla="*/ 906585 h 1172669"/>
                    <a:gd name="connsiteX15" fmla="*/ 1543538 w 2598615"/>
                    <a:gd name="connsiteY15" fmla="*/ 762000 h 1172669"/>
                    <a:gd name="connsiteX16" fmla="*/ 2051538 w 2598615"/>
                    <a:gd name="connsiteY16" fmla="*/ 465016 h 1172669"/>
                    <a:gd name="connsiteX17" fmla="*/ 2414954 w 2598615"/>
                    <a:gd name="connsiteY17" fmla="*/ 195385 h 1172669"/>
                    <a:gd name="connsiteX18" fmla="*/ 2598615 w 2598615"/>
                    <a:gd name="connsiteY18" fmla="*/ 0 h 1172669"/>
                    <a:gd name="connsiteX0" fmla="*/ 0 w 2524369"/>
                    <a:gd name="connsiteY0" fmla="*/ 804985 h 1172669"/>
                    <a:gd name="connsiteX1" fmla="*/ 132862 w 2524369"/>
                    <a:gd name="connsiteY1" fmla="*/ 863600 h 1172669"/>
                    <a:gd name="connsiteX2" fmla="*/ 203200 w 2524369"/>
                    <a:gd name="connsiteY2" fmla="*/ 894862 h 1172669"/>
                    <a:gd name="connsiteX3" fmla="*/ 265723 w 2524369"/>
                    <a:gd name="connsiteY3" fmla="*/ 980831 h 1172669"/>
                    <a:gd name="connsiteX4" fmla="*/ 293077 w 2524369"/>
                    <a:gd name="connsiteY4" fmla="*/ 1012093 h 1172669"/>
                    <a:gd name="connsiteX5" fmla="*/ 320431 w 2524369"/>
                    <a:gd name="connsiteY5" fmla="*/ 1125416 h 1172669"/>
                    <a:gd name="connsiteX6" fmla="*/ 433754 w 2524369"/>
                    <a:gd name="connsiteY6" fmla="*/ 1172308 h 1172669"/>
                    <a:gd name="connsiteX7" fmla="*/ 476739 w 2524369"/>
                    <a:gd name="connsiteY7" fmla="*/ 1144954 h 1172669"/>
                    <a:gd name="connsiteX8" fmla="*/ 496277 w 2524369"/>
                    <a:gd name="connsiteY8" fmla="*/ 1105877 h 1172669"/>
                    <a:gd name="connsiteX9" fmla="*/ 547077 w 2524369"/>
                    <a:gd name="connsiteY9" fmla="*/ 1070708 h 1172669"/>
                    <a:gd name="connsiteX10" fmla="*/ 625231 w 2524369"/>
                    <a:gd name="connsiteY10" fmla="*/ 1094154 h 1172669"/>
                    <a:gd name="connsiteX11" fmla="*/ 804985 w 2524369"/>
                    <a:gd name="connsiteY11" fmla="*/ 1023816 h 1172669"/>
                    <a:gd name="connsiteX12" fmla="*/ 945662 w 2524369"/>
                    <a:gd name="connsiteY12" fmla="*/ 984739 h 1172669"/>
                    <a:gd name="connsiteX13" fmla="*/ 1172308 w 2524369"/>
                    <a:gd name="connsiteY13" fmla="*/ 906585 h 1172669"/>
                    <a:gd name="connsiteX14" fmla="*/ 1469292 w 2524369"/>
                    <a:gd name="connsiteY14" fmla="*/ 762000 h 1172669"/>
                    <a:gd name="connsiteX15" fmla="*/ 1977292 w 2524369"/>
                    <a:gd name="connsiteY15" fmla="*/ 465016 h 1172669"/>
                    <a:gd name="connsiteX16" fmla="*/ 2340708 w 2524369"/>
                    <a:gd name="connsiteY16" fmla="*/ 195385 h 1172669"/>
                    <a:gd name="connsiteX17" fmla="*/ 2524369 w 2524369"/>
                    <a:gd name="connsiteY17" fmla="*/ 0 h 1172669"/>
                    <a:gd name="connsiteX0" fmla="*/ 0 w 2391507"/>
                    <a:gd name="connsiteY0" fmla="*/ 863600 h 1172669"/>
                    <a:gd name="connsiteX1" fmla="*/ 70338 w 2391507"/>
                    <a:gd name="connsiteY1" fmla="*/ 894862 h 1172669"/>
                    <a:gd name="connsiteX2" fmla="*/ 132861 w 2391507"/>
                    <a:gd name="connsiteY2" fmla="*/ 980831 h 1172669"/>
                    <a:gd name="connsiteX3" fmla="*/ 160215 w 2391507"/>
                    <a:gd name="connsiteY3" fmla="*/ 1012093 h 1172669"/>
                    <a:gd name="connsiteX4" fmla="*/ 187569 w 2391507"/>
                    <a:gd name="connsiteY4" fmla="*/ 1125416 h 1172669"/>
                    <a:gd name="connsiteX5" fmla="*/ 300892 w 2391507"/>
                    <a:gd name="connsiteY5" fmla="*/ 1172308 h 1172669"/>
                    <a:gd name="connsiteX6" fmla="*/ 343877 w 2391507"/>
                    <a:gd name="connsiteY6" fmla="*/ 1144954 h 1172669"/>
                    <a:gd name="connsiteX7" fmla="*/ 363415 w 2391507"/>
                    <a:gd name="connsiteY7" fmla="*/ 1105877 h 1172669"/>
                    <a:gd name="connsiteX8" fmla="*/ 414215 w 2391507"/>
                    <a:gd name="connsiteY8" fmla="*/ 1070708 h 1172669"/>
                    <a:gd name="connsiteX9" fmla="*/ 492369 w 2391507"/>
                    <a:gd name="connsiteY9" fmla="*/ 1094154 h 1172669"/>
                    <a:gd name="connsiteX10" fmla="*/ 672123 w 2391507"/>
                    <a:gd name="connsiteY10" fmla="*/ 1023816 h 1172669"/>
                    <a:gd name="connsiteX11" fmla="*/ 812800 w 2391507"/>
                    <a:gd name="connsiteY11" fmla="*/ 984739 h 1172669"/>
                    <a:gd name="connsiteX12" fmla="*/ 1039446 w 2391507"/>
                    <a:gd name="connsiteY12" fmla="*/ 906585 h 1172669"/>
                    <a:gd name="connsiteX13" fmla="*/ 1336430 w 2391507"/>
                    <a:gd name="connsiteY13" fmla="*/ 762000 h 1172669"/>
                    <a:gd name="connsiteX14" fmla="*/ 1844430 w 2391507"/>
                    <a:gd name="connsiteY14" fmla="*/ 465016 h 1172669"/>
                    <a:gd name="connsiteX15" fmla="*/ 2207846 w 2391507"/>
                    <a:gd name="connsiteY15" fmla="*/ 195385 h 1172669"/>
                    <a:gd name="connsiteX16" fmla="*/ 2391507 w 2391507"/>
                    <a:gd name="connsiteY16" fmla="*/ 0 h 1172669"/>
                    <a:gd name="connsiteX0" fmla="*/ 0 w 2321169"/>
                    <a:gd name="connsiteY0" fmla="*/ 894862 h 1172669"/>
                    <a:gd name="connsiteX1" fmla="*/ 62523 w 2321169"/>
                    <a:gd name="connsiteY1" fmla="*/ 980831 h 1172669"/>
                    <a:gd name="connsiteX2" fmla="*/ 89877 w 2321169"/>
                    <a:gd name="connsiteY2" fmla="*/ 1012093 h 1172669"/>
                    <a:gd name="connsiteX3" fmla="*/ 117231 w 2321169"/>
                    <a:gd name="connsiteY3" fmla="*/ 1125416 h 1172669"/>
                    <a:gd name="connsiteX4" fmla="*/ 230554 w 2321169"/>
                    <a:gd name="connsiteY4" fmla="*/ 1172308 h 1172669"/>
                    <a:gd name="connsiteX5" fmla="*/ 273539 w 2321169"/>
                    <a:gd name="connsiteY5" fmla="*/ 1144954 h 1172669"/>
                    <a:gd name="connsiteX6" fmla="*/ 293077 w 2321169"/>
                    <a:gd name="connsiteY6" fmla="*/ 1105877 h 1172669"/>
                    <a:gd name="connsiteX7" fmla="*/ 343877 w 2321169"/>
                    <a:gd name="connsiteY7" fmla="*/ 1070708 h 1172669"/>
                    <a:gd name="connsiteX8" fmla="*/ 422031 w 2321169"/>
                    <a:gd name="connsiteY8" fmla="*/ 1094154 h 1172669"/>
                    <a:gd name="connsiteX9" fmla="*/ 601785 w 2321169"/>
                    <a:gd name="connsiteY9" fmla="*/ 1023816 h 1172669"/>
                    <a:gd name="connsiteX10" fmla="*/ 742462 w 2321169"/>
                    <a:gd name="connsiteY10" fmla="*/ 984739 h 1172669"/>
                    <a:gd name="connsiteX11" fmla="*/ 969108 w 2321169"/>
                    <a:gd name="connsiteY11" fmla="*/ 906585 h 1172669"/>
                    <a:gd name="connsiteX12" fmla="*/ 1266092 w 2321169"/>
                    <a:gd name="connsiteY12" fmla="*/ 762000 h 1172669"/>
                    <a:gd name="connsiteX13" fmla="*/ 1774092 w 2321169"/>
                    <a:gd name="connsiteY13" fmla="*/ 465016 h 1172669"/>
                    <a:gd name="connsiteX14" fmla="*/ 2137508 w 2321169"/>
                    <a:gd name="connsiteY14" fmla="*/ 195385 h 1172669"/>
                    <a:gd name="connsiteX15" fmla="*/ 2321169 w 2321169"/>
                    <a:gd name="connsiteY15" fmla="*/ 0 h 1172669"/>
                    <a:gd name="connsiteX0" fmla="*/ 0 w 2258646"/>
                    <a:gd name="connsiteY0" fmla="*/ 980831 h 1172669"/>
                    <a:gd name="connsiteX1" fmla="*/ 27354 w 2258646"/>
                    <a:gd name="connsiteY1" fmla="*/ 1012093 h 1172669"/>
                    <a:gd name="connsiteX2" fmla="*/ 54708 w 2258646"/>
                    <a:gd name="connsiteY2" fmla="*/ 1125416 h 1172669"/>
                    <a:gd name="connsiteX3" fmla="*/ 168031 w 2258646"/>
                    <a:gd name="connsiteY3" fmla="*/ 1172308 h 1172669"/>
                    <a:gd name="connsiteX4" fmla="*/ 211016 w 2258646"/>
                    <a:gd name="connsiteY4" fmla="*/ 1144954 h 1172669"/>
                    <a:gd name="connsiteX5" fmla="*/ 230554 w 2258646"/>
                    <a:gd name="connsiteY5" fmla="*/ 1105877 h 1172669"/>
                    <a:gd name="connsiteX6" fmla="*/ 281354 w 2258646"/>
                    <a:gd name="connsiteY6" fmla="*/ 1070708 h 1172669"/>
                    <a:gd name="connsiteX7" fmla="*/ 359508 w 2258646"/>
                    <a:gd name="connsiteY7" fmla="*/ 1094154 h 1172669"/>
                    <a:gd name="connsiteX8" fmla="*/ 539262 w 2258646"/>
                    <a:gd name="connsiteY8" fmla="*/ 1023816 h 1172669"/>
                    <a:gd name="connsiteX9" fmla="*/ 679939 w 2258646"/>
                    <a:gd name="connsiteY9" fmla="*/ 984739 h 1172669"/>
                    <a:gd name="connsiteX10" fmla="*/ 906585 w 2258646"/>
                    <a:gd name="connsiteY10" fmla="*/ 906585 h 1172669"/>
                    <a:gd name="connsiteX11" fmla="*/ 1203569 w 2258646"/>
                    <a:gd name="connsiteY11" fmla="*/ 762000 h 1172669"/>
                    <a:gd name="connsiteX12" fmla="*/ 1711569 w 2258646"/>
                    <a:gd name="connsiteY12" fmla="*/ 465016 h 1172669"/>
                    <a:gd name="connsiteX13" fmla="*/ 2074985 w 2258646"/>
                    <a:gd name="connsiteY13" fmla="*/ 195385 h 1172669"/>
                    <a:gd name="connsiteX14" fmla="*/ 2258646 w 2258646"/>
                    <a:gd name="connsiteY14" fmla="*/ 0 h 1172669"/>
                    <a:gd name="connsiteX0" fmla="*/ 0 w 2258646"/>
                    <a:gd name="connsiteY0" fmla="*/ 980831 h 1172669"/>
                    <a:gd name="connsiteX1" fmla="*/ 54708 w 2258646"/>
                    <a:gd name="connsiteY1" fmla="*/ 1125416 h 1172669"/>
                    <a:gd name="connsiteX2" fmla="*/ 168031 w 2258646"/>
                    <a:gd name="connsiteY2" fmla="*/ 1172308 h 1172669"/>
                    <a:gd name="connsiteX3" fmla="*/ 211016 w 2258646"/>
                    <a:gd name="connsiteY3" fmla="*/ 1144954 h 1172669"/>
                    <a:gd name="connsiteX4" fmla="*/ 230554 w 2258646"/>
                    <a:gd name="connsiteY4" fmla="*/ 1105877 h 1172669"/>
                    <a:gd name="connsiteX5" fmla="*/ 281354 w 2258646"/>
                    <a:gd name="connsiteY5" fmla="*/ 1070708 h 1172669"/>
                    <a:gd name="connsiteX6" fmla="*/ 359508 w 2258646"/>
                    <a:gd name="connsiteY6" fmla="*/ 1094154 h 1172669"/>
                    <a:gd name="connsiteX7" fmla="*/ 539262 w 2258646"/>
                    <a:gd name="connsiteY7" fmla="*/ 1023816 h 1172669"/>
                    <a:gd name="connsiteX8" fmla="*/ 679939 w 2258646"/>
                    <a:gd name="connsiteY8" fmla="*/ 984739 h 1172669"/>
                    <a:gd name="connsiteX9" fmla="*/ 906585 w 2258646"/>
                    <a:gd name="connsiteY9" fmla="*/ 906585 h 1172669"/>
                    <a:gd name="connsiteX10" fmla="*/ 1203569 w 2258646"/>
                    <a:gd name="connsiteY10" fmla="*/ 762000 h 1172669"/>
                    <a:gd name="connsiteX11" fmla="*/ 1711569 w 2258646"/>
                    <a:gd name="connsiteY11" fmla="*/ 465016 h 1172669"/>
                    <a:gd name="connsiteX12" fmla="*/ 2074985 w 2258646"/>
                    <a:gd name="connsiteY12" fmla="*/ 195385 h 1172669"/>
                    <a:gd name="connsiteX13" fmla="*/ 2258646 w 2258646"/>
                    <a:gd name="connsiteY13" fmla="*/ 0 h 1172669"/>
                    <a:gd name="connsiteX0" fmla="*/ 0 w 2203938"/>
                    <a:gd name="connsiteY0" fmla="*/ 1125416 h 1172669"/>
                    <a:gd name="connsiteX1" fmla="*/ 113323 w 2203938"/>
                    <a:gd name="connsiteY1" fmla="*/ 1172308 h 1172669"/>
                    <a:gd name="connsiteX2" fmla="*/ 156308 w 2203938"/>
                    <a:gd name="connsiteY2" fmla="*/ 1144954 h 1172669"/>
                    <a:gd name="connsiteX3" fmla="*/ 175846 w 2203938"/>
                    <a:gd name="connsiteY3" fmla="*/ 1105877 h 1172669"/>
                    <a:gd name="connsiteX4" fmla="*/ 226646 w 2203938"/>
                    <a:gd name="connsiteY4" fmla="*/ 1070708 h 1172669"/>
                    <a:gd name="connsiteX5" fmla="*/ 304800 w 2203938"/>
                    <a:gd name="connsiteY5" fmla="*/ 1094154 h 1172669"/>
                    <a:gd name="connsiteX6" fmla="*/ 484554 w 2203938"/>
                    <a:gd name="connsiteY6" fmla="*/ 1023816 h 1172669"/>
                    <a:gd name="connsiteX7" fmla="*/ 625231 w 2203938"/>
                    <a:gd name="connsiteY7" fmla="*/ 984739 h 1172669"/>
                    <a:gd name="connsiteX8" fmla="*/ 851877 w 2203938"/>
                    <a:gd name="connsiteY8" fmla="*/ 906585 h 1172669"/>
                    <a:gd name="connsiteX9" fmla="*/ 1148861 w 2203938"/>
                    <a:gd name="connsiteY9" fmla="*/ 762000 h 1172669"/>
                    <a:gd name="connsiteX10" fmla="*/ 1656861 w 2203938"/>
                    <a:gd name="connsiteY10" fmla="*/ 465016 h 1172669"/>
                    <a:gd name="connsiteX11" fmla="*/ 2020277 w 2203938"/>
                    <a:gd name="connsiteY11" fmla="*/ 195385 h 1172669"/>
                    <a:gd name="connsiteX12" fmla="*/ 2203938 w 2203938"/>
                    <a:gd name="connsiteY12" fmla="*/ 0 h 1172669"/>
                    <a:gd name="connsiteX0" fmla="*/ 0 w 2090615"/>
                    <a:gd name="connsiteY0" fmla="*/ 1172308 h 1172669"/>
                    <a:gd name="connsiteX1" fmla="*/ 42985 w 2090615"/>
                    <a:gd name="connsiteY1" fmla="*/ 1144954 h 1172669"/>
                    <a:gd name="connsiteX2" fmla="*/ 62523 w 2090615"/>
                    <a:gd name="connsiteY2" fmla="*/ 1105877 h 1172669"/>
                    <a:gd name="connsiteX3" fmla="*/ 113323 w 2090615"/>
                    <a:gd name="connsiteY3" fmla="*/ 1070708 h 1172669"/>
                    <a:gd name="connsiteX4" fmla="*/ 191477 w 2090615"/>
                    <a:gd name="connsiteY4" fmla="*/ 1094154 h 1172669"/>
                    <a:gd name="connsiteX5" fmla="*/ 371231 w 2090615"/>
                    <a:gd name="connsiteY5" fmla="*/ 1023816 h 1172669"/>
                    <a:gd name="connsiteX6" fmla="*/ 511908 w 2090615"/>
                    <a:gd name="connsiteY6" fmla="*/ 984739 h 1172669"/>
                    <a:gd name="connsiteX7" fmla="*/ 738554 w 2090615"/>
                    <a:gd name="connsiteY7" fmla="*/ 906585 h 1172669"/>
                    <a:gd name="connsiteX8" fmla="*/ 1035538 w 2090615"/>
                    <a:gd name="connsiteY8" fmla="*/ 762000 h 1172669"/>
                    <a:gd name="connsiteX9" fmla="*/ 1543538 w 2090615"/>
                    <a:gd name="connsiteY9" fmla="*/ 465016 h 1172669"/>
                    <a:gd name="connsiteX10" fmla="*/ 1906954 w 2090615"/>
                    <a:gd name="connsiteY10" fmla="*/ 195385 h 1172669"/>
                    <a:gd name="connsiteX11" fmla="*/ 2090615 w 2090615"/>
                    <a:gd name="connsiteY11" fmla="*/ 0 h 1172669"/>
                    <a:gd name="connsiteX0" fmla="*/ 0 w 2047630"/>
                    <a:gd name="connsiteY0" fmla="*/ 1144954 h 1144954"/>
                    <a:gd name="connsiteX1" fmla="*/ 19538 w 2047630"/>
                    <a:gd name="connsiteY1" fmla="*/ 1105877 h 1144954"/>
                    <a:gd name="connsiteX2" fmla="*/ 70338 w 2047630"/>
                    <a:gd name="connsiteY2" fmla="*/ 1070708 h 1144954"/>
                    <a:gd name="connsiteX3" fmla="*/ 148492 w 2047630"/>
                    <a:gd name="connsiteY3" fmla="*/ 1094154 h 1144954"/>
                    <a:gd name="connsiteX4" fmla="*/ 328246 w 2047630"/>
                    <a:gd name="connsiteY4" fmla="*/ 1023816 h 1144954"/>
                    <a:gd name="connsiteX5" fmla="*/ 468923 w 2047630"/>
                    <a:gd name="connsiteY5" fmla="*/ 984739 h 1144954"/>
                    <a:gd name="connsiteX6" fmla="*/ 695569 w 2047630"/>
                    <a:gd name="connsiteY6" fmla="*/ 906585 h 1144954"/>
                    <a:gd name="connsiteX7" fmla="*/ 992553 w 2047630"/>
                    <a:gd name="connsiteY7" fmla="*/ 762000 h 1144954"/>
                    <a:gd name="connsiteX8" fmla="*/ 1500553 w 2047630"/>
                    <a:gd name="connsiteY8" fmla="*/ 465016 h 1144954"/>
                    <a:gd name="connsiteX9" fmla="*/ 1863969 w 2047630"/>
                    <a:gd name="connsiteY9" fmla="*/ 195385 h 1144954"/>
                    <a:gd name="connsiteX10" fmla="*/ 2047630 w 2047630"/>
                    <a:gd name="connsiteY10" fmla="*/ 0 h 1144954"/>
                    <a:gd name="connsiteX0" fmla="*/ 0 w 2028092"/>
                    <a:gd name="connsiteY0" fmla="*/ 1105877 h 1105877"/>
                    <a:gd name="connsiteX1" fmla="*/ 50800 w 2028092"/>
                    <a:gd name="connsiteY1" fmla="*/ 1070708 h 1105877"/>
                    <a:gd name="connsiteX2" fmla="*/ 128954 w 2028092"/>
                    <a:gd name="connsiteY2" fmla="*/ 1094154 h 1105877"/>
                    <a:gd name="connsiteX3" fmla="*/ 308708 w 2028092"/>
                    <a:gd name="connsiteY3" fmla="*/ 1023816 h 1105877"/>
                    <a:gd name="connsiteX4" fmla="*/ 449385 w 2028092"/>
                    <a:gd name="connsiteY4" fmla="*/ 984739 h 1105877"/>
                    <a:gd name="connsiteX5" fmla="*/ 676031 w 2028092"/>
                    <a:gd name="connsiteY5" fmla="*/ 906585 h 1105877"/>
                    <a:gd name="connsiteX6" fmla="*/ 973015 w 2028092"/>
                    <a:gd name="connsiteY6" fmla="*/ 762000 h 1105877"/>
                    <a:gd name="connsiteX7" fmla="*/ 1481015 w 2028092"/>
                    <a:gd name="connsiteY7" fmla="*/ 465016 h 1105877"/>
                    <a:gd name="connsiteX8" fmla="*/ 1844431 w 2028092"/>
                    <a:gd name="connsiteY8" fmla="*/ 195385 h 1105877"/>
                    <a:gd name="connsiteX9" fmla="*/ 2028092 w 2028092"/>
                    <a:gd name="connsiteY9" fmla="*/ 0 h 1105877"/>
                    <a:gd name="connsiteX0" fmla="*/ 0 w 1977292"/>
                    <a:gd name="connsiteY0" fmla="*/ 1070708 h 1095346"/>
                    <a:gd name="connsiteX1" fmla="*/ 78154 w 1977292"/>
                    <a:gd name="connsiteY1" fmla="*/ 1094154 h 1095346"/>
                    <a:gd name="connsiteX2" fmla="*/ 257908 w 1977292"/>
                    <a:gd name="connsiteY2" fmla="*/ 1023816 h 1095346"/>
                    <a:gd name="connsiteX3" fmla="*/ 398585 w 1977292"/>
                    <a:gd name="connsiteY3" fmla="*/ 984739 h 1095346"/>
                    <a:gd name="connsiteX4" fmla="*/ 625231 w 1977292"/>
                    <a:gd name="connsiteY4" fmla="*/ 906585 h 1095346"/>
                    <a:gd name="connsiteX5" fmla="*/ 922215 w 1977292"/>
                    <a:gd name="connsiteY5" fmla="*/ 762000 h 1095346"/>
                    <a:gd name="connsiteX6" fmla="*/ 1430215 w 1977292"/>
                    <a:gd name="connsiteY6" fmla="*/ 465016 h 1095346"/>
                    <a:gd name="connsiteX7" fmla="*/ 1793631 w 1977292"/>
                    <a:gd name="connsiteY7" fmla="*/ 195385 h 1095346"/>
                    <a:gd name="connsiteX8" fmla="*/ 1977292 w 1977292"/>
                    <a:gd name="connsiteY8" fmla="*/ 0 h 1095346"/>
                    <a:gd name="connsiteX0" fmla="*/ 0 w 1899138"/>
                    <a:gd name="connsiteY0" fmla="*/ 1094154 h 1094154"/>
                    <a:gd name="connsiteX1" fmla="*/ 179754 w 1899138"/>
                    <a:gd name="connsiteY1" fmla="*/ 1023816 h 1094154"/>
                    <a:gd name="connsiteX2" fmla="*/ 320431 w 1899138"/>
                    <a:gd name="connsiteY2" fmla="*/ 984739 h 1094154"/>
                    <a:gd name="connsiteX3" fmla="*/ 547077 w 1899138"/>
                    <a:gd name="connsiteY3" fmla="*/ 906585 h 1094154"/>
                    <a:gd name="connsiteX4" fmla="*/ 844061 w 1899138"/>
                    <a:gd name="connsiteY4" fmla="*/ 762000 h 1094154"/>
                    <a:gd name="connsiteX5" fmla="*/ 1352061 w 1899138"/>
                    <a:gd name="connsiteY5" fmla="*/ 465016 h 1094154"/>
                    <a:gd name="connsiteX6" fmla="*/ 1715477 w 1899138"/>
                    <a:gd name="connsiteY6" fmla="*/ 195385 h 1094154"/>
                    <a:gd name="connsiteX7" fmla="*/ 1899138 w 1899138"/>
                    <a:gd name="connsiteY7" fmla="*/ 0 h 1094154"/>
                    <a:gd name="connsiteX0" fmla="*/ 0 w 1719384"/>
                    <a:gd name="connsiteY0" fmla="*/ 1023816 h 1023816"/>
                    <a:gd name="connsiteX1" fmla="*/ 140677 w 1719384"/>
                    <a:gd name="connsiteY1" fmla="*/ 984739 h 1023816"/>
                    <a:gd name="connsiteX2" fmla="*/ 367323 w 1719384"/>
                    <a:gd name="connsiteY2" fmla="*/ 906585 h 1023816"/>
                    <a:gd name="connsiteX3" fmla="*/ 664307 w 1719384"/>
                    <a:gd name="connsiteY3" fmla="*/ 762000 h 1023816"/>
                    <a:gd name="connsiteX4" fmla="*/ 1172307 w 1719384"/>
                    <a:gd name="connsiteY4" fmla="*/ 465016 h 1023816"/>
                    <a:gd name="connsiteX5" fmla="*/ 1535723 w 1719384"/>
                    <a:gd name="connsiteY5" fmla="*/ 195385 h 1023816"/>
                    <a:gd name="connsiteX6" fmla="*/ 1719384 w 1719384"/>
                    <a:gd name="connsiteY6" fmla="*/ 0 h 1023816"/>
                    <a:gd name="connsiteX0" fmla="*/ 0 w 1578707"/>
                    <a:gd name="connsiteY0" fmla="*/ 984739 h 984739"/>
                    <a:gd name="connsiteX1" fmla="*/ 226646 w 1578707"/>
                    <a:gd name="connsiteY1" fmla="*/ 906585 h 984739"/>
                    <a:gd name="connsiteX2" fmla="*/ 523630 w 1578707"/>
                    <a:gd name="connsiteY2" fmla="*/ 762000 h 984739"/>
                    <a:gd name="connsiteX3" fmla="*/ 1031630 w 1578707"/>
                    <a:gd name="connsiteY3" fmla="*/ 465016 h 984739"/>
                    <a:gd name="connsiteX4" fmla="*/ 1395046 w 1578707"/>
                    <a:gd name="connsiteY4" fmla="*/ 195385 h 984739"/>
                    <a:gd name="connsiteX5" fmla="*/ 1578707 w 1578707"/>
                    <a:gd name="connsiteY5" fmla="*/ 0 h 984739"/>
                    <a:gd name="connsiteX0" fmla="*/ 0 w 1352061"/>
                    <a:gd name="connsiteY0" fmla="*/ 906585 h 906585"/>
                    <a:gd name="connsiteX1" fmla="*/ 296984 w 1352061"/>
                    <a:gd name="connsiteY1" fmla="*/ 762000 h 906585"/>
                    <a:gd name="connsiteX2" fmla="*/ 804984 w 1352061"/>
                    <a:gd name="connsiteY2" fmla="*/ 465016 h 906585"/>
                    <a:gd name="connsiteX3" fmla="*/ 1168400 w 1352061"/>
                    <a:gd name="connsiteY3" fmla="*/ 195385 h 906585"/>
                    <a:gd name="connsiteX4" fmla="*/ 1352061 w 1352061"/>
                    <a:gd name="connsiteY4" fmla="*/ 0 h 906585"/>
                    <a:gd name="connsiteX0" fmla="*/ 0 w 1327074"/>
                    <a:gd name="connsiteY0" fmla="*/ 894228 h 894228"/>
                    <a:gd name="connsiteX1" fmla="*/ 271997 w 1327074"/>
                    <a:gd name="connsiteY1" fmla="*/ 762000 h 894228"/>
                    <a:gd name="connsiteX2" fmla="*/ 779997 w 1327074"/>
                    <a:gd name="connsiteY2" fmla="*/ 465016 h 894228"/>
                    <a:gd name="connsiteX3" fmla="*/ 1143413 w 1327074"/>
                    <a:gd name="connsiteY3" fmla="*/ 195385 h 894228"/>
                    <a:gd name="connsiteX4" fmla="*/ 1327074 w 1327074"/>
                    <a:gd name="connsiteY4" fmla="*/ 0 h 894228"/>
                    <a:gd name="connsiteX0" fmla="*/ 0 w 1472537"/>
                    <a:gd name="connsiteY0" fmla="*/ 740762 h 773924"/>
                    <a:gd name="connsiteX1" fmla="*/ 417460 w 1472537"/>
                    <a:gd name="connsiteY1" fmla="*/ 762000 h 773924"/>
                    <a:gd name="connsiteX2" fmla="*/ 925460 w 1472537"/>
                    <a:gd name="connsiteY2" fmla="*/ 465016 h 773924"/>
                    <a:gd name="connsiteX3" fmla="*/ 1288876 w 1472537"/>
                    <a:gd name="connsiteY3" fmla="*/ 195385 h 773924"/>
                    <a:gd name="connsiteX4" fmla="*/ 1472537 w 1472537"/>
                    <a:gd name="connsiteY4" fmla="*/ 0 h 773924"/>
                    <a:gd name="connsiteX0" fmla="*/ 0 w 1472537"/>
                    <a:gd name="connsiteY0" fmla="*/ 740762 h 740762"/>
                    <a:gd name="connsiteX1" fmla="*/ 349577 w 1472537"/>
                    <a:gd name="connsiteY1" fmla="*/ 640507 h 740762"/>
                    <a:gd name="connsiteX2" fmla="*/ 925460 w 1472537"/>
                    <a:gd name="connsiteY2" fmla="*/ 465016 h 740762"/>
                    <a:gd name="connsiteX3" fmla="*/ 1288876 w 1472537"/>
                    <a:gd name="connsiteY3" fmla="*/ 195385 h 740762"/>
                    <a:gd name="connsiteX4" fmla="*/ 1472537 w 1472537"/>
                    <a:gd name="connsiteY4" fmla="*/ 0 h 740762"/>
                    <a:gd name="connsiteX0" fmla="*/ 0 w 1472537"/>
                    <a:gd name="connsiteY0" fmla="*/ 740762 h 740762"/>
                    <a:gd name="connsiteX1" fmla="*/ 349577 w 1472537"/>
                    <a:gd name="connsiteY1" fmla="*/ 640507 h 740762"/>
                    <a:gd name="connsiteX2" fmla="*/ 906066 w 1472537"/>
                    <a:gd name="connsiteY2" fmla="*/ 429847 h 740762"/>
                    <a:gd name="connsiteX3" fmla="*/ 1288876 w 1472537"/>
                    <a:gd name="connsiteY3" fmla="*/ 195385 h 740762"/>
                    <a:gd name="connsiteX4" fmla="*/ 1472537 w 1472537"/>
                    <a:gd name="connsiteY4" fmla="*/ 0 h 740762"/>
                    <a:gd name="connsiteX0" fmla="*/ 0 w 1472537"/>
                    <a:gd name="connsiteY0" fmla="*/ 740762 h 740762"/>
                    <a:gd name="connsiteX1" fmla="*/ 349577 w 1472537"/>
                    <a:gd name="connsiteY1" fmla="*/ 640507 h 740762"/>
                    <a:gd name="connsiteX2" fmla="*/ 906066 w 1472537"/>
                    <a:gd name="connsiteY2" fmla="*/ 429847 h 740762"/>
                    <a:gd name="connsiteX3" fmla="*/ 1288876 w 1472537"/>
                    <a:gd name="connsiteY3" fmla="*/ 195385 h 740762"/>
                    <a:gd name="connsiteX4" fmla="*/ 1472537 w 1472537"/>
                    <a:gd name="connsiteY4" fmla="*/ 0 h 740762"/>
                    <a:gd name="connsiteX0" fmla="*/ 0 w 1472537"/>
                    <a:gd name="connsiteY0" fmla="*/ 740762 h 740762"/>
                    <a:gd name="connsiteX1" fmla="*/ 362508 w 1472537"/>
                    <a:gd name="connsiteY1" fmla="*/ 640507 h 740762"/>
                    <a:gd name="connsiteX2" fmla="*/ 906066 w 1472537"/>
                    <a:gd name="connsiteY2" fmla="*/ 429847 h 740762"/>
                    <a:gd name="connsiteX3" fmla="*/ 1288876 w 1472537"/>
                    <a:gd name="connsiteY3" fmla="*/ 195385 h 740762"/>
                    <a:gd name="connsiteX4" fmla="*/ 1472537 w 1472537"/>
                    <a:gd name="connsiteY4" fmla="*/ 0 h 740762"/>
                    <a:gd name="connsiteX0" fmla="*/ 0 w 1472537"/>
                    <a:gd name="connsiteY0" fmla="*/ 740762 h 740762"/>
                    <a:gd name="connsiteX1" fmla="*/ 362508 w 1472537"/>
                    <a:gd name="connsiteY1" fmla="*/ 640507 h 740762"/>
                    <a:gd name="connsiteX2" fmla="*/ 906066 w 1472537"/>
                    <a:gd name="connsiteY2" fmla="*/ 429847 h 740762"/>
                    <a:gd name="connsiteX3" fmla="*/ 1288876 w 1472537"/>
                    <a:gd name="connsiteY3" fmla="*/ 195385 h 740762"/>
                    <a:gd name="connsiteX4" fmla="*/ 1448332 w 1472537"/>
                    <a:gd name="connsiteY4" fmla="*/ 37492 h 740762"/>
                    <a:gd name="connsiteX5" fmla="*/ 1472537 w 1472537"/>
                    <a:gd name="connsiteY5" fmla="*/ 0 h 740762"/>
                    <a:gd name="connsiteX0" fmla="*/ 0 w 2687026"/>
                    <a:gd name="connsiteY0" fmla="*/ 908605 h 908605"/>
                    <a:gd name="connsiteX1" fmla="*/ 362508 w 2687026"/>
                    <a:gd name="connsiteY1" fmla="*/ 808350 h 908605"/>
                    <a:gd name="connsiteX2" fmla="*/ 906066 w 2687026"/>
                    <a:gd name="connsiteY2" fmla="*/ 597690 h 908605"/>
                    <a:gd name="connsiteX3" fmla="*/ 1288876 w 2687026"/>
                    <a:gd name="connsiteY3" fmla="*/ 363228 h 908605"/>
                    <a:gd name="connsiteX4" fmla="*/ 1448332 w 2687026"/>
                    <a:gd name="connsiteY4" fmla="*/ 205335 h 908605"/>
                    <a:gd name="connsiteX5" fmla="*/ 2687026 w 2687026"/>
                    <a:gd name="connsiteY5" fmla="*/ 0 h 908605"/>
                    <a:gd name="connsiteX0" fmla="*/ 0 w 2687026"/>
                    <a:gd name="connsiteY0" fmla="*/ 908605 h 908605"/>
                    <a:gd name="connsiteX1" fmla="*/ 362508 w 2687026"/>
                    <a:gd name="connsiteY1" fmla="*/ 808350 h 908605"/>
                    <a:gd name="connsiteX2" fmla="*/ 906066 w 2687026"/>
                    <a:gd name="connsiteY2" fmla="*/ 597690 h 908605"/>
                    <a:gd name="connsiteX3" fmla="*/ 1288876 w 2687026"/>
                    <a:gd name="connsiteY3" fmla="*/ 363228 h 908605"/>
                    <a:gd name="connsiteX4" fmla="*/ 1474951 w 2687026"/>
                    <a:gd name="connsiteY4" fmla="*/ 192171 h 908605"/>
                    <a:gd name="connsiteX5" fmla="*/ 2687026 w 2687026"/>
                    <a:gd name="connsiteY5" fmla="*/ 0 h 908605"/>
                    <a:gd name="connsiteX0" fmla="*/ 0 w 2729708"/>
                    <a:gd name="connsiteY0" fmla="*/ 916968 h 916968"/>
                    <a:gd name="connsiteX1" fmla="*/ 362508 w 2729708"/>
                    <a:gd name="connsiteY1" fmla="*/ 816713 h 916968"/>
                    <a:gd name="connsiteX2" fmla="*/ 906066 w 2729708"/>
                    <a:gd name="connsiteY2" fmla="*/ 606053 h 916968"/>
                    <a:gd name="connsiteX3" fmla="*/ 1288876 w 2729708"/>
                    <a:gd name="connsiteY3" fmla="*/ 371591 h 916968"/>
                    <a:gd name="connsiteX4" fmla="*/ 1474951 w 2729708"/>
                    <a:gd name="connsiteY4" fmla="*/ 200534 h 916968"/>
                    <a:gd name="connsiteX5" fmla="*/ 2622892 w 2729708"/>
                    <a:gd name="connsiteY5" fmla="*/ 16237 h 916968"/>
                    <a:gd name="connsiteX6" fmla="*/ 2687026 w 2729708"/>
                    <a:gd name="connsiteY6" fmla="*/ 8363 h 916968"/>
                    <a:gd name="connsiteX0" fmla="*/ 0 w 2939906"/>
                    <a:gd name="connsiteY0" fmla="*/ 904058 h 904058"/>
                    <a:gd name="connsiteX1" fmla="*/ 362508 w 2939906"/>
                    <a:gd name="connsiteY1" fmla="*/ 803803 h 904058"/>
                    <a:gd name="connsiteX2" fmla="*/ 906066 w 2939906"/>
                    <a:gd name="connsiteY2" fmla="*/ 593143 h 904058"/>
                    <a:gd name="connsiteX3" fmla="*/ 1288876 w 2939906"/>
                    <a:gd name="connsiteY3" fmla="*/ 358681 h 904058"/>
                    <a:gd name="connsiteX4" fmla="*/ 1474951 w 2939906"/>
                    <a:gd name="connsiteY4" fmla="*/ 187624 h 904058"/>
                    <a:gd name="connsiteX5" fmla="*/ 2622892 w 2939906"/>
                    <a:gd name="connsiteY5" fmla="*/ 3327 h 904058"/>
                    <a:gd name="connsiteX6" fmla="*/ 2939906 w 2939906"/>
                    <a:gd name="connsiteY6" fmla="*/ 179750 h 904058"/>
                    <a:gd name="connsiteX0" fmla="*/ 0 w 2939906"/>
                    <a:gd name="connsiteY0" fmla="*/ 910548 h 910548"/>
                    <a:gd name="connsiteX1" fmla="*/ 362508 w 2939906"/>
                    <a:gd name="connsiteY1" fmla="*/ 810293 h 910548"/>
                    <a:gd name="connsiteX2" fmla="*/ 906066 w 2939906"/>
                    <a:gd name="connsiteY2" fmla="*/ 599633 h 910548"/>
                    <a:gd name="connsiteX3" fmla="*/ 1288876 w 2939906"/>
                    <a:gd name="connsiteY3" fmla="*/ 365171 h 910548"/>
                    <a:gd name="connsiteX4" fmla="*/ 1474951 w 2939906"/>
                    <a:gd name="connsiteY4" fmla="*/ 194114 h 910548"/>
                    <a:gd name="connsiteX5" fmla="*/ 2689440 w 2939906"/>
                    <a:gd name="connsiteY5" fmla="*/ 3235 h 910548"/>
                    <a:gd name="connsiteX6" fmla="*/ 2939906 w 2939906"/>
                    <a:gd name="connsiteY6" fmla="*/ 186240 h 910548"/>
                    <a:gd name="connsiteX0" fmla="*/ 0 w 2989817"/>
                    <a:gd name="connsiteY0" fmla="*/ 909962 h 909962"/>
                    <a:gd name="connsiteX1" fmla="*/ 362508 w 2989817"/>
                    <a:gd name="connsiteY1" fmla="*/ 809707 h 909962"/>
                    <a:gd name="connsiteX2" fmla="*/ 906066 w 2989817"/>
                    <a:gd name="connsiteY2" fmla="*/ 599047 h 909962"/>
                    <a:gd name="connsiteX3" fmla="*/ 1288876 w 2989817"/>
                    <a:gd name="connsiteY3" fmla="*/ 364585 h 909962"/>
                    <a:gd name="connsiteX4" fmla="*/ 1474951 w 2989817"/>
                    <a:gd name="connsiteY4" fmla="*/ 193528 h 909962"/>
                    <a:gd name="connsiteX5" fmla="*/ 2689440 w 2989817"/>
                    <a:gd name="connsiteY5" fmla="*/ 2649 h 909962"/>
                    <a:gd name="connsiteX6" fmla="*/ 2989817 w 2989817"/>
                    <a:gd name="connsiteY6" fmla="*/ 238311 h 909962"/>
                    <a:gd name="connsiteX0" fmla="*/ 0 w 2989817"/>
                    <a:gd name="connsiteY0" fmla="*/ 907531 h 907531"/>
                    <a:gd name="connsiteX1" fmla="*/ 362508 w 2989817"/>
                    <a:gd name="connsiteY1" fmla="*/ 807276 h 907531"/>
                    <a:gd name="connsiteX2" fmla="*/ 906066 w 2989817"/>
                    <a:gd name="connsiteY2" fmla="*/ 596616 h 907531"/>
                    <a:gd name="connsiteX3" fmla="*/ 1288876 w 2989817"/>
                    <a:gd name="connsiteY3" fmla="*/ 362154 h 907531"/>
                    <a:gd name="connsiteX4" fmla="*/ 1474951 w 2989817"/>
                    <a:gd name="connsiteY4" fmla="*/ 191097 h 907531"/>
                    <a:gd name="connsiteX5" fmla="*/ 2689440 w 2989817"/>
                    <a:gd name="connsiteY5" fmla="*/ 218 h 907531"/>
                    <a:gd name="connsiteX6" fmla="*/ 2945644 w 2989817"/>
                    <a:gd name="connsiteY6" fmla="*/ 154897 h 907531"/>
                    <a:gd name="connsiteX7" fmla="*/ 2989817 w 2989817"/>
                    <a:gd name="connsiteY7" fmla="*/ 235880 h 907531"/>
                    <a:gd name="connsiteX0" fmla="*/ 0 w 3202769"/>
                    <a:gd name="connsiteY0" fmla="*/ 907531 h 907531"/>
                    <a:gd name="connsiteX1" fmla="*/ 362508 w 3202769"/>
                    <a:gd name="connsiteY1" fmla="*/ 807276 h 907531"/>
                    <a:gd name="connsiteX2" fmla="*/ 906066 w 3202769"/>
                    <a:gd name="connsiteY2" fmla="*/ 596616 h 907531"/>
                    <a:gd name="connsiteX3" fmla="*/ 1288876 w 3202769"/>
                    <a:gd name="connsiteY3" fmla="*/ 362154 h 907531"/>
                    <a:gd name="connsiteX4" fmla="*/ 1474951 w 3202769"/>
                    <a:gd name="connsiteY4" fmla="*/ 191097 h 907531"/>
                    <a:gd name="connsiteX5" fmla="*/ 2689440 w 3202769"/>
                    <a:gd name="connsiteY5" fmla="*/ 218 h 907531"/>
                    <a:gd name="connsiteX6" fmla="*/ 2945644 w 3202769"/>
                    <a:gd name="connsiteY6" fmla="*/ 154897 h 907531"/>
                    <a:gd name="connsiteX7" fmla="*/ 3202769 w 3202769"/>
                    <a:gd name="connsiteY7" fmla="*/ 314865 h 907531"/>
                    <a:gd name="connsiteX0" fmla="*/ 0 w 3435685"/>
                    <a:gd name="connsiteY0" fmla="*/ 907531 h 907531"/>
                    <a:gd name="connsiteX1" fmla="*/ 362508 w 3435685"/>
                    <a:gd name="connsiteY1" fmla="*/ 807276 h 907531"/>
                    <a:gd name="connsiteX2" fmla="*/ 906066 w 3435685"/>
                    <a:gd name="connsiteY2" fmla="*/ 596616 h 907531"/>
                    <a:gd name="connsiteX3" fmla="*/ 1288876 w 3435685"/>
                    <a:gd name="connsiteY3" fmla="*/ 362154 h 907531"/>
                    <a:gd name="connsiteX4" fmla="*/ 1474951 w 3435685"/>
                    <a:gd name="connsiteY4" fmla="*/ 191097 h 907531"/>
                    <a:gd name="connsiteX5" fmla="*/ 2689440 w 3435685"/>
                    <a:gd name="connsiteY5" fmla="*/ 218 h 907531"/>
                    <a:gd name="connsiteX6" fmla="*/ 2945644 w 3435685"/>
                    <a:gd name="connsiteY6" fmla="*/ 154897 h 907531"/>
                    <a:gd name="connsiteX7" fmla="*/ 3435685 w 3435685"/>
                    <a:gd name="connsiteY7" fmla="*/ 492581 h 907531"/>
                    <a:gd name="connsiteX0" fmla="*/ 0 w 3435685"/>
                    <a:gd name="connsiteY0" fmla="*/ 907501 h 907501"/>
                    <a:gd name="connsiteX1" fmla="*/ 362508 w 3435685"/>
                    <a:gd name="connsiteY1" fmla="*/ 807246 h 907501"/>
                    <a:gd name="connsiteX2" fmla="*/ 906066 w 3435685"/>
                    <a:gd name="connsiteY2" fmla="*/ 596586 h 907501"/>
                    <a:gd name="connsiteX3" fmla="*/ 1288876 w 3435685"/>
                    <a:gd name="connsiteY3" fmla="*/ 362124 h 907501"/>
                    <a:gd name="connsiteX4" fmla="*/ 1474951 w 3435685"/>
                    <a:gd name="connsiteY4" fmla="*/ 191067 h 907501"/>
                    <a:gd name="connsiteX5" fmla="*/ 2689440 w 3435685"/>
                    <a:gd name="connsiteY5" fmla="*/ 188 h 907501"/>
                    <a:gd name="connsiteX6" fmla="*/ 3058775 w 3435685"/>
                    <a:gd name="connsiteY6" fmla="*/ 174613 h 907501"/>
                    <a:gd name="connsiteX7" fmla="*/ 3435685 w 3435685"/>
                    <a:gd name="connsiteY7" fmla="*/ 492551 h 907501"/>
                    <a:gd name="connsiteX0" fmla="*/ 0 w 3475613"/>
                    <a:gd name="connsiteY0" fmla="*/ 907501 h 907501"/>
                    <a:gd name="connsiteX1" fmla="*/ 362508 w 3475613"/>
                    <a:gd name="connsiteY1" fmla="*/ 807246 h 907501"/>
                    <a:gd name="connsiteX2" fmla="*/ 906066 w 3475613"/>
                    <a:gd name="connsiteY2" fmla="*/ 596586 h 907501"/>
                    <a:gd name="connsiteX3" fmla="*/ 1288876 w 3475613"/>
                    <a:gd name="connsiteY3" fmla="*/ 362124 h 907501"/>
                    <a:gd name="connsiteX4" fmla="*/ 1474951 w 3475613"/>
                    <a:gd name="connsiteY4" fmla="*/ 191067 h 907501"/>
                    <a:gd name="connsiteX5" fmla="*/ 2689440 w 3475613"/>
                    <a:gd name="connsiteY5" fmla="*/ 188 h 907501"/>
                    <a:gd name="connsiteX6" fmla="*/ 3058775 w 3475613"/>
                    <a:gd name="connsiteY6" fmla="*/ 174613 h 907501"/>
                    <a:gd name="connsiteX7" fmla="*/ 3475613 w 3475613"/>
                    <a:gd name="connsiteY7" fmla="*/ 541917 h 907501"/>
                    <a:gd name="connsiteX0" fmla="*/ 0 w 3475613"/>
                    <a:gd name="connsiteY0" fmla="*/ 907498 h 907498"/>
                    <a:gd name="connsiteX1" fmla="*/ 362508 w 3475613"/>
                    <a:gd name="connsiteY1" fmla="*/ 807243 h 907498"/>
                    <a:gd name="connsiteX2" fmla="*/ 906066 w 3475613"/>
                    <a:gd name="connsiteY2" fmla="*/ 596583 h 907498"/>
                    <a:gd name="connsiteX3" fmla="*/ 1288876 w 3475613"/>
                    <a:gd name="connsiteY3" fmla="*/ 362121 h 907498"/>
                    <a:gd name="connsiteX4" fmla="*/ 1474951 w 3475613"/>
                    <a:gd name="connsiteY4" fmla="*/ 191064 h 907498"/>
                    <a:gd name="connsiteX5" fmla="*/ 2689440 w 3475613"/>
                    <a:gd name="connsiteY5" fmla="*/ 185 h 907498"/>
                    <a:gd name="connsiteX6" fmla="*/ 3075412 w 3475613"/>
                    <a:gd name="connsiteY6" fmla="*/ 177900 h 907498"/>
                    <a:gd name="connsiteX7" fmla="*/ 3475613 w 3475613"/>
                    <a:gd name="connsiteY7" fmla="*/ 541914 h 907498"/>
                    <a:gd name="connsiteX0" fmla="*/ 0 w 3439011"/>
                    <a:gd name="connsiteY0" fmla="*/ 907497 h 907497"/>
                    <a:gd name="connsiteX1" fmla="*/ 362508 w 3439011"/>
                    <a:gd name="connsiteY1" fmla="*/ 807242 h 907497"/>
                    <a:gd name="connsiteX2" fmla="*/ 906066 w 3439011"/>
                    <a:gd name="connsiteY2" fmla="*/ 596582 h 907497"/>
                    <a:gd name="connsiteX3" fmla="*/ 1288876 w 3439011"/>
                    <a:gd name="connsiteY3" fmla="*/ 362120 h 907497"/>
                    <a:gd name="connsiteX4" fmla="*/ 1474951 w 3439011"/>
                    <a:gd name="connsiteY4" fmla="*/ 191063 h 907497"/>
                    <a:gd name="connsiteX5" fmla="*/ 2689440 w 3439011"/>
                    <a:gd name="connsiteY5" fmla="*/ 184 h 907497"/>
                    <a:gd name="connsiteX6" fmla="*/ 3075412 w 3439011"/>
                    <a:gd name="connsiteY6" fmla="*/ 177899 h 907497"/>
                    <a:gd name="connsiteX7" fmla="*/ 3439011 w 3439011"/>
                    <a:gd name="connsiteY7" fmla="*/ 528749 h 907497"/>
                    <a:gd name="connsiteX0" fmla="*/ 0 w 3415720"/>
                    <a:gd name="connsiteY0" fmla="*/ 907497 h 907497"/>
                    <a:gd name="connsiteX1" fmla="*/ 362508 w 3415720"/>
                    <a:gd name="connsiteY1" fmla="*/ 807242 h 907497"/>
                    <a:gd name="connsiteX2" fmla="*/ 906066 w 3415720"/>
                    <a:gd name="connsiteY2" fmla="*/ 596582 h 907497"/>
                    <a:gd name="connsiteX3" fmla="*/ 1288876 w 3415720"/>
                    <a:gd name="connsiteY3" fmla="*/ 362120 h 907497"/>
                    <a:gd name="connsiteX4" fmla="*/ 1474951 w 3415720"/>
                    <a:gd name="connsiteY4" fmla="*/ 191063 h 907497"/>
                    <a:gd name="connsiteX5" fmla="*/ 2689440 w 3415720"/>
                    <a:gd name="connsiteY5" fmla="*/ 184 h 907497"/>
                    <a:gd name="connsiteX6" fmla="*/ 3075412 w 3415720"/>
                    <a:gd name="connsiteY6" fmla="*/ 177899 h 907497"/>
                    <a:gd name="connsiteX7" fmla="*/ 3415720 w 3415720"/>
                    <a:gd name="connsiteY7" fmla="*/ 505713 h 907497"/>
                    <a:gd name="connsiteX0" fmla="*/ 0 w 3468958"/>
                    <a:gd name="connsiteY0" fmla="*/ 907497 h 907497"/>
                    <a:gd name="connsiteX1" fmla="*/ 362508 w 3468958"/>
                    <a:gd name="connsiteY1" fmla="*/ 807242 h 907497"/>
                    <a:gd name="connsiteX2" fmla="*/ 906066 w 3468958"/>
                    <a:gd name="connsiteY2" fmla="*/ 596582 h 907497"/>
                    <a:gd name="connsiteX3" fmla="*/ 1288876 w 3468958"/>
                    <a:gd name="connsiteY3" fmla="*/ 362120 h 907497"/>
                    <a:gd name="connsiteX4" fmla="*/ 1474951 w 3468958"/>
                    <a:gd name="connsiteY4" fmla="*/ 191063 h 907497"/>
                    <a:gd name="connsiteX5" fmla="*/ 2689440 w 3468958"/>
                    <a:gd name="connsiteY5" fmla="*/ 184 h 907497"/>
                    <a:gd name="connsiteX6" fmla="*/ 3075412 w 3468958"/>
                    <a:gd name="connsiteY6" fmla="*/ 177899 h 907497"/>
                    <a:gd name="connsiteX7" fmla="*/ 3468958 w 3468958"/>
                    <a:gd name="connsiteY7" fmla="*/ 561660 h 907497"/>
                    <a:gd name="connsiteX0" fmla="*/ 0 w 3439012"/>
                    <a:gd name="connsiteY0" fmla="*/ 907497 h 907497"/>
                    <a:gd name="connsiteX1" fmla="*/ 362508 w 3439012"/>
                    <a:gd name="connsiteY1" fmla="*/ 807242 h 907497"/>
                    <a:gd name="connsiteX2" fmla="*/ 906066 w 3439012"/>
                    <a:gd name="connsiteY2" fmla="*/ 596582 h 907497"/>
                    <a:gd name="connsiteX3" fmla="*/ 1288876 w 3439012"/>
                    <a:gd name="connsiteY3" fmla="*/ 362120 h 907497"/>
                    <a:gd name="connsiteX4" fmla="*/ 1474951 w 3439012"/>
                    <a:gd name="connsiteY4" fmla="*/ 191063 h 907497"/>
                    <a:gd name="connsiteX5" fmla="*/ 2689440 w 3439012"/>
                    <a:gd name="connsiteY5" fmla="*/ 184 h 907497"/>
                    <a:gd name="connsiteX6" fmla="*/ 3075412 w 3439012"/>
                    <a:gd name="connsiteY6" fmla="*/ 177899 h 907497"/>
                    <a:gd name="connsiteX7" fmla="*/ 3439012 w 3439012"/>
                    <a:gd name="connsiteY7" fmla="*/ 541914 h 907497"/>
                    <a:gd name="connsiteX0" fmla="*/ 0 w 3439012"/>
                    <a:gd name="connsiteY0" fmla="*/ 907497 h 907497"/>
                    <a:gd name="connsiteX1" fmla="*/ 362508 w 3439012"/>
                    <a:gd name="connsiteY1" fmla="*/ 807242 h 907497"/>
                    <a:gd name="connsiteX2" fmla="*/ 906066 w 3439012"/>
                    <a:gd name="connsiteY2" fmla="*/ 596582 h 907497"/>
                    <a:gd name="connsiteX3" fmla="*/ 1288876 w 3439012"/>
                    <a:gd name="connsiteY3" fmla="*/ 362120 h 907497"/>
                    <a:gd name="connsiteX4" fmla="*/ 1474951 w 3439012"/>
                    <a:gd name="connsiteY4" fmla="*/ 191063 h 907497"/>
                    <a:gd name="connsiteX5" fmla="*/ 2689440 w 3439012"/>
                    <a:gd name="connsiteY5" fmla="*/ 184 h 907497"/>
                    <a:gd name="connsiteX6" fmla="*/ 3075412 w 3439012"/>
                    <a:gd name="connsiteY6" fmla="*/ 177899 h 907497"/>
                    <a:gd name="connsiteX7" fmla="*/ 3439012 w 3439012"/>
                    <a:gd name="connsiteY7" fmla="*/ 528749 h 907497"/>
                    <a:gd name="connsiteX0" fmla="*/ 0 w 3462303"/>
                    <a:gd name="connsiteY0" fmla="*/ 907497 h 907497"/>
                    <a:gd name="connsiteX1" fmla="*/ 362508 w 3462303"/>
                    <a:gd name="connsiteY1" fmla="*/ 807242 h 907497"/>
                    <a:gd name="connsiteX2" fmla="*/ 906066 w 3462303"/>
                    <a:gd name="connsiteY2" fmla="*/ 596582 h 907497"/>
                    <a:gd name="connsiteX3" fmla="*/ 1288876 w 3462303"/>
                    <a:gd name="connsiteY3" fmla="*/ 362120 h 907497"/>
                    <a:gd name="connsiteX4" fmla="*/ 1474951 w 3462303"/>
                    <a:gd name="connsiteY4" fmla="*/ 191063 h 907497"/>
                    <a:gd name="connsiteX5" fmla="*/ 2689440 w 3462303"/>
                    <a:gd name="connsiteY5" fmla="*/ 184 h 907497"/>
                    <a:gd name="connsiteX6" fmla="*/ 3075412 w 3462303"/>
                    <a:gd name="connsiteY6" fmla="*/ 177899 h 907497"/>
                    <a:gd name="connsiteX7" fmla="*/ 3462303 w 3462303"/>
                    <a:gd name="connsiteY7" fmla="*/ 538622 h 907497"/>
                    <a:gd name="connsiteX0" fmla="*/ 0 w 3472285"/>
                    <a:gd name="connsiteY0" fmla="*/ 907497 h 907497"/>
                    <a:gd name="connsiteX1" fmla="*/ 362508 w 3472285"/>
                    <a:gd name="connsiteY1" fmla="*/ 807242 h 907497"/>
                    <a:gd name="connsiteX2" fmla="*/ 906066 w 3472285"/>
                    <a:gd name="connsiteY2" fmla="*/ 596582 h 907497"/>
                    <a:gd name="connsiteX3" fmla="*/ 1288876 w 3472285"/>
                    <a:gd name="connsiteY3" fmla="*/ 362120 h 907497"/>
                    <a:gd name="connsiteX4" fmla="*/ 1474951 w 3472285"/>
                    <a:gd name="connsiteY4" fmla="*/ 191063 h 907497"/>
                    <a:gd name="connsiteX5" fmla="*/ 2689440 w 3472285"/>
                    <a:gd name="connsiteY5" fmla="*/ 184 h 907497"/>
                    <a:gd name="connsiteX6" fmla="*/ 3075412 w 3472285"/>
                    <a:gd name="connsiteY6" fmla="*/ 177899 h 907497"/>
                    <a:gd name="connsiteX7" fmla="*/ 3472285 w 3472285"/>
                    <a:gd name="connsiteY7" fmla="*/ 564950 h 907497"/>
                    <a:gd name="connsiteX0" fmla="*/ 0 w 3478940"/>
                    <a:gd name="connsiteY0" fmla="*/ 907497 h 907497"/>
                    <a:gd name="connsiteX1" fmla="*/ 362508 w 3478940"/>
                    <a:gd name="connsiteY1" fmla="*/ 807242 h 907497"/>
                    <a:gd name="connsiteX2" fmla="*/ 906066 w 3478940"/>
                    <a:gd name="connsiteY2" fmla="*/ 596582 h 907497"/>
                    <a:gd name="connsiteX3" fmla="*/ 1288876 w 3478940"/>
                    <a:gd name="connsiteY3" fmla="*/ 362120 h 907497"/>
                    <a:gd name="connsiteX4" fmla="*/ 1474951 w 3478940"/>
                    <a:gd name="connsiteY4" fmla="*/ 191063 h 907497"/>
                    <a:gd name="connsiteX5" fmla="*/ 2689440 w 3478940"/>
                    <a:gd name="connsiteY5" fmla="*/ 184 h 907497"/>
                    <a:gd name="connsiteX6" fmla="*/ 3075412 w 3478940"/>
                    <a:gd name="connsiteY6" fmla="*/ 177899 h 907497"/>
                    <a:gd name="connsiteX7" fmla="*/ 3478940 w 3478940"/>
                    <a:gd name="connsiteY7" fmla="*/ 587988 h 907497"/>
                    <a:gd name="connsiteX0" fmla="*/ 0 w 3478940"/>
                    <a:gd name="connsiteY0" fmla="*/ 907497 h 907497"/>
                    <a:gd name="connsiteX1" fmla="*/ 362508 w 3478940"/>
                    <a:gd name="connsiteY1" fmla="*/ 807242 h 907497"/>
                    <a:gd name="connsiteX2" fmla="*/ 906066 w 3478940"/>
                    <a:gd name="connsiteY2" fmla="*/ 596582 h 907497"/>
                    <a:gd name="connsiteX3" fmla="*/ 1229723 w 3478940"/>
                    <a:gd name="connsiteY3" fmla="*/ 371121 h 907497"/>
                    <a:gd name="connsiteX4" fmla="*/ 1474951 w 3478940"/>
                    <a:gd name="connsiteY4" fmla="*/ 191063 h 907497"/>
                    <a:gd name="connsiteX5" fmla="*/ 2689440 w 3478940"/>
                    <a:gd name="connsiteY5" fmla="*/ 184 h 907497"/>
                    <a:gd name="connsiteX6" fmla="*/ 3075412 w 3478940"/>
                    <a:gd name="connsiteY6" fmla="*/ 177899 h 907497"/>
                    <a:gd name="connsiteX7" fmla="*/ 3478940 w 3478940"/>
                    <a:gd name="connsiteY7" fmla="*/ 587988 h 907497"/>
                    <a:gd name="connsiteX0" fmla="*/ 0 w 3478940"/>
                    <a:gd name="connsiteY0" fmla="*/ 907497 h 907497"/>
                    <a:gd name="connsiteX1" fmla="*/ 362508 w 3478940"/>
                    <a:gd name="connsiteY1" fmla="*/ 807242 h 907497"/>
                    <a:gd name="connsiteX2" fmla="*/ 906066 w 3478940"/>
                    <a:gd name="connsiteY2" fmla="*/ 596582 h 907497"/>
                    <a:gd name="connsiteX3" fmla="*/ 1229723 w 3478940"/>
                    <a:gd name="connsiteY3" fmla="*/ 371121 h 907497"/>
                    <a:gd name="connsiteX4" fmla="*/ 1474951 w 3478940"/>
                    <a:gd name="connsiteY4" fmla="*/ 191063 h 907497"/>
                    <a:gd name="connsiteX5" fmla="*/ 2689440 w 3478940"/>
                    <a:gd name="connsiteY5" fmla="*/ 184 h 907497"/>
                    <a:gd name="connsiteX6" fmla="*/ 3075412 w 3478940"/>
                    <a:gd name="connsiteY6" fmla="*/ 177899 h 907497"/>
                    <a:gd name="connsiteX7" fmla="*/ 3478940 w 3478940"/>
                    <a:gd name="connsiteY7" fmla="*/ 587988 h 907497"/>
                    <a:gd name="connsiteX0" fmla="*/ 0 w 3478940"/>
                    <a:gd name="connsiteY0" fmla="*/ 907497 h 907497"/>
                    <a:gd name="connsiteX1" fmla="*/ 362508 w 3478940"/>
                    <a:gd name="connsiteY1" fmla="*/ 807242 h 907497"/>
                    <a:gd name="connsiteX2" fmla="*/ 906066 w 3478940"/>
                    <a:gd name="connsiteY2" fmla="*/ 596582 h 907497"/>
                    <a:gd name="connsiteX3" fmla="*/ 1229723 w 3478940"/>
                    <a:gd name="connsiteY3" fmla="*/ 371121 h 907497"/>
                    <a:gd name="connsiteX4" fmla="*/ 1593258 w 3478940"/>
                    <a:gd name="connsiteY4" fmla="*/ 164060 h 907497"/>
                    <a:gd name="connsiteX5" fmla="*/ 2689440 w 3478940"/>
                    <a:gd name="connsiteY5" fmla="*/ 184 h 907497"/>
                    <a:gd name="connsiteX6" fmla="*/ 3075412 w 3478940"/>
                    <a:gd name="connsiteY6" fmla="*/ 177899 h 907497"/>
                    <a:gd name="connsiteX7" fmla="*/ 3478940 w 3478940"/>
                    <a:gd name="connsiteY7" fmla="*/ 587988 h 907497"/>
                    <a:gd name="connsiteX0" fmla="*/ 0 w 3478940"/>
                    <a:gd name="connsiteY0" fmla="*/ 907497 h 907497"/>
                    <a:gd name="connsiteX1" fmla="*/ 362508 w 3478940"/>
                    <a:gd name="connsiteY1" fmla="*/ 807242 h 907497"/>
                    <a:gd name="connsiteX2" fmla="*/ 906066 w 3478940"/>
                    <a:gd name="connsiteY2" fmla="*/ 596582 h 907497"/>
                    <a:gd name="connsiteX3" fmla="*/ 1229723 w 3478940"/>
                    <a:gd name="connsiteY3" fmla="*/ 371121 h 907497"/>
                    <a:gd name="connsiteX4" fmla="*/ 1652411 w 3478940"/>
                    <a:gd name="connsiteY4" fmla="*/ 159559 h 907497"/>
                    <a:gd name="connsiteX5" fmla="*/ 2689440 w 3478940"/>
                    <a:gd name="connsiteY5" fmla="*/ 184 h 907497"/>
                    <a:gd name="connsiteX6" fmla="*/ 3075412 w 3478940"/>
                    <a:gd name="connsiteY6" fmla="*/ 177899 h 907497"/>
                    <a:gd name="connsiteX7" fmla="*/ 3478940 w 3478940"/>
                    <a:gd name="connsiteY7" fmla="*/ 587988 h 907497"/>
                    <a:gd name="connsiteX0" fmla="*/ 0 w 3478940"/>
                    <a:gd name="connsiteY0" fmla="*/ 907497 h 907497"/>
                    <a:gd name="connsiteX1" fmla="*/ 362508 w 3478940"/>
                    <a:gd name="connsiteY1" fmla="*/ 807242 h 907497"/>
                    <a:gd name="connsiteX2" fmla="*/ 906066 w 3478940"/>
                    <a:gd name="connsiteY2" fmla="*/ 596582 h 907497"/>
                    <a:gd name="connsiteX3" fmla="*/ 1229723 w 3478940"/>
                    <a:gd name="connsiteY3" fmla="*/ 371121 h 907497"/>
                    <a:gd name="connsiteX4" fmla="*/ 1711564 w 3478940"/>
                    <a:gd name="connsiteY4" fmla="*/ 146057 h 907497"/>
                    <a:gd name="connsiteX5" fmla="*/ 2689440 w 3478940"/>
                    <a:gd name="connsiteY5" fmla="*/ 184 h 907497"/>
                    <a:gd name="connsiteX6" fmla="*/ 3075412 w 3478940"/>
                    <a:gd name="connsiteY6" fmla="*/ 177899 h 907497"/>
                    <a:gd name="connsiteX7" fmla="*/ 3478940 w 3478940"/>
                    <a:gd name="connsiteY7" fmla="*/ 587988 h 907497"/>
                    <a:gd name="connsiteX0" fmla="*/ 0 w 3478940"/>
                    <a:gd name="connsiteY0" fmla="*/ 907509 h 907509"/>
                    <a:gd name="connsiteX1" fmla="*/ 362508 w 3478940"/>
                    <a:gd name="connsiteY1" fmla="*/ 807254 h 907509"/>
                    <a:gd name="connsiteX2" fmla="*/ 906066 w 3478940"/>
                    <a:gd name="connsiteY2" fmla="*/ 596594 h 907509"/>
                    <a:gd name="connsiteX3" fmla="*/ 1229723 w 3478940"/>
                    <a:gd name="connsiteY3" fmla="*/ 371133 h 907509"/>
                    <a:gd name="connsiteX4" fmla="*/ 1711564 w 3478940"/>
                    <a:gd name="connsiteY4" fmla="*/ 146069 h 907509"/>
                    <a:gd name="connsiteX5" fmla="*/ 2689440 w 3478940"/>
                    <a:gd name="connsiteY5" fmla="*/ 196 h 907509"/>
                    <a:gd name="connsiteX6" fmla="*/ 3131948 w 3478940"/>
                    <a:gd name="connsiteY6" fmla="*/ 168591 h 907509"/>
                    <a:gd name="connsiteX7" fmla="*/ 3478940 w 3478940"/>
                    <a:gd name="connsiteY7" fmla="*/ 588000 h 907509"/>
                    <a:gd name="connsiteX0" fmla="*/ 0 w 3497785"/>
                    <a:gd name="connsiteY0" fmla="*/ 907509 h 907509"/>
                    <a:gd name="connsiteX1" fmla="*/ 362508 w 3497785"/>
                    <a:gd name="connsiteY1" fmla="*/ 807254 h 907509"/>
                    <a:gd name="connsiteX2" fmla="*/ 906066 w 3497785"/>
                    <a:gd name="connsiteY2" fmla="*/ 596594 h 907509"/>
                    <a:gd name="connsiteX3" fmla="*/ 1229723 w 3497785"/>
                    <a:gd name="connsiteY3" fmla="*/ 371133 h 907509"/>
                    <a:gd name="connsiteX4" fmla="*/ 1711564 w 3497785"/>
                    <a:gd name="connsiteY4" fmla="*/ 146069 h 907509"/>
                    <a:gd name="connsiteX5" fmla="*/ 2689440 w 3497785"/>
                    <a:gd name="connsiteY5" fmla="*/ 196 h 907509"/>
                    <a:gd name="connsiteX6" fmla="*/ 3131948 w 3497785"/>
                    <a:gd name="connsiteY6" fmla="*/ 168591 h 907509"/>
                    <a:gd name="connsiteX7" fmla="*/ 3497785 w 3497785"/>
                    <a:gd name="connsiteY7" fmla="*/ 541401 h 907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97785" h="907509">
                      <a:moveTo>
                        <a:pt x="0" y="907509"/>
                      </a:moveTo>
                      <a:cubicBezTo>
                        <a:pt x="103435" y="886372"/>
                        <a:pt x="211497" y="859073"/>
                        <a:pt x="362508" y="807254"/>
                      </a:cubicBezTo>
                      <a:cubicBezTo>
                        <a:pt x="513519" y="755435"/>
                        <a:pt x="761530" y="669281"/>
                        <a:pt x="906066" y="596594"/>
                      </a:cubicBezTo>
                      <a:cubicBezTo>
                        <a:pt x="1050602" y="523907"/>
                        <a:pt x="1139345" y="436525"/>
                        <a:pt x="1229723" y="371133"/>
                      </a:cubicBezTo>
                      <a:cubicBezTo>
                        <a:pt x="1311001" y="283239"/>
                        <a:pt x="1489228" y="205295"/>
                        <a:pt x="1711564" y="146069"/>
                      </a:cubicBezTo>
                      <a:cubicBezTo>
                        <a:pt x="1933900" y="86843"/>
                        <a:pt x="2444325" y="6229"/>
                        <a:pt x="2689440" y="196"/>
                      </a:cubicBezTo>
                      <a:cubicBezTo>
                        <a:pt x="2934555" y="-5837"/>
                        <a:pt x="3081885" y="129314"/>
                        <a:pt x="3131948" y="168591"/>
                      </a:cubicBezTo>
                      <a:cubicBezTo>
                        <a:pt x="3182011" y="207868"/>
                        <a:pt x="3490423" y="527904"/>
                        <a:pt x="3497785" y="541401"/>
                      </a:cubicBezTo>
                    </a:path>
                  </a:pathLst>
                </a:custGeom>
                <a:noFill/>
                <a:ln w="79375"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30" name="Полилиния: фигура 76">
                <a:extLst>
                  <a:ext uri="{FF2B5EF4-FFF2-40B4-BE49-F238E27FC236}">
                    <a16:creationId xmlns:a16="http://schemas.microsoft.com/office/drawing/2014/main" id="{8F540619-BAA0-4890-B20C-B453E2E3BE9B}"/>
                  </a:ext>
                </a:extLst>
              </p:cNvPr>
              <p:cNvSpPr/>
              <p:nvPr/>
            </p:nvSpPr>
            <p:spPr>
              <a:xfrm>
                <a:off x="2490160" y="2603656"/>
                <a:ext cx="444063" cy="163645"/>
              </a:xfrm>
              <a:custGeom>
                <a:avLst/>
                <a:gdLst>
                  <a:gd name="connsiteX0" fmla="*/ 0 w 636954"/>
                  <a:gd name="connsiteY0" fmla="*/ 0 h 437662"/>
                  <a:gd name="connsiteX1" fmla="*/ 85969 w 636954"/>
                  <a:gd name="connsiteY1" fmla="*/ 50800 h 437662"/>
                  <a:gd name="connsiteX2" fmla="*/ 117231 w 636954"/>
                  <a:gd name="connsiteY2" fmla="*/ 140677 h 437662"/>
                  <a:gd name="connsiteX3" fmla="*/ 132861 w 636954"/>
                  <a:gd name="connsiteY3" fmla="*/ 218831 h 437662"/>
                  <a:gd name="connsiteX4" fmla="*/ 160215 w 636954"/>
                  <a:gd name="connsiteY4" fmla="*/ 277447 h 437662"/>
                  <a:gd name="connsiteX5" fmla="*/ 246184 w 636954"/>
                  <a:gd name="connsiteY5" fmla="*/ 324339 h 437662"/>
                  <a:gd name="connsiteX6" fmla="*/ 328246 w 636954"/>
                  <a:gd name="connsiteY6" fmla="*/ 308708 h 437662"/>
                  <a:gd name="connsiteX7" fmla="*/ 410308 w 636954"/>
                  <a:gd name="connsiteY7" fmla="*/ 296985 h 437662"/>
                  <a:gd name="connsiteX8" fmla="*/ 488461 w 636954"/>
                  <a:gd name="connsiteY8" fmla="*/ 328247 h 437662"/>
                  <a:gd name="connsiteX9" fmla="*/ 566615 w 636954"/>
                  <a:gd name="connsiteY9" fmla="*/ 359508 h 437662"/>
                  <a:gd name="connsiteX10" fmla="*/ 609600 w 636954"/>
                  <a:gd name="connsiteY10" fmla="*/ 398585 h 437662"/>
                  <a:gd name="connsiteX11" fmla="*/ 636954 w 636954"/>
                  <a:gd name="connsiteY11" fmla="*/ 437662 h 437662"/>
                  <a:gd name="connsiteX0" fmla="*/ 0 w 550985"/>
                  <a:gd name="connsiteY0" fmla="*/ 0 h 386862"/>
                  <a:gd name="connsiteX1" fmla="*/ 31262 w 550985"/>
                  <a:gd name="connsiteY1" fmla="*/ 89877 h 386862"/>
                  <a:gd name="connsiteX2" fmla="*/ 46892 w 550985"/>
                  <a:gd name="connsiteY2" fmla="*/ 168031 h 386862"/>
                  <a:gd name="connsiteX3" fmla="*/ 74246 w 550985"/>
                  <a:gd name="connsiteY3" fmla="*/ 226647 h 386862"/>
                  <a:gd name="connsiteX4" fmla="*/ 160215 w 550985"/>
                  <a:gd name="connsiteY4" fmla="*/ 273539 h 386862"/>
                  <a:gd name="connsiteX5" fmla="*/ 242277 w 550985"/>
                  <a:gd name="connsiteY5" fmla="*/ 257908 h 386862"/>
                  <a:gd name="connsiteX6" fmla="*/ 324339 w 550985"/>
                  <a:gd name="connsiteY6" fmla="*/ 246185 h 386862"/>
                  <a:gd name="connsiteX7" fmla="*/ 402492 w 550985"/>
                  <a:gd name="connsiteY7" fmla="*/ 277447 h 386862"/>
                  <a:gd name="connsiteX8" fmla="*/ 480646 w 550985"/>
                  <a:gd name="connsiteY8" fmla="*/ 308708 h 386862"/>
                  <a:gd name="connsiteX9" fmla="*/ 523631 w 550985"/>
                  <a:gd name="connsiteY9" fmla="*/ 347785 h 386862"/>
                  <a:gd name="connsiteX10" fmla="*/ 550985 w 550985"/>
                  <a:gd name="connsiteY10" fmla="*/ 386862 h 386862"/>
                  <a:gd name="connsiteX0" fmla="*/ 0 w 519723"/>
                  <a:gd name="connsiteY0" fmla="*/ 0 h 296985"/>
                  <a:gd name="connsiteX1" fmla="*/ 15630 w 519723"/>
                  <a:gd name="connsiteY1" fmla="*/ 78154 h 296985"/>
                  <a:gd name="connsiteX2" fmla="*/ 42984 w 519723"/>
                  <a:gd name="connsiteY2" fmla="*/ 136770 h 296985"/>
                  <a:gd name="connsiteX3" fmla="*/ 128953 w 519723"/>
                  <a:gd name="connsiteY3" fmla="*/ 183662 h 296985"/>
                  <a:gd name="connsiteX4" fmla="*/ 211015 w 519723"/>
                  <a:gd name="connsiteY4" fmla="*/ 168031 h 296985"/>
                  <a:gd name="connsiteX5" fmla="*/ 293077 w 519723"/>
                  <a:gd name="connsiteY5" fmla="*/ 156308 h 296985"/>
                  <a:gd name="connsiteX6" fmla="*/ 371230 w 519723"/>
                  <a:gd name="connsiteY6" fmla="*/ 187570 h 296985"/>
                  <a:gd name="connsiteX7" fmla="*/ 449384 w 519723"/>
                  <a:gd name="connsiteY7" fmla="*/ 218831 h 296985"/>
                  <a:gd name="connsiteX8" fmla="*/ 492369 w 519723"/>
                  <a:gd name="connsiteY8" fmla="*/ 257908 h 296985"/>
                  <a:gd name="connsiteX9" fmla="*/ 519723 w 519723"/>
                  <a:gd name="connsiteY9" fmla="*/ 296985 h 296985"/>
                  <a:gd name="connsiteX0" fmla="*/ 0 w 504093"/>
                  <a:gd name="connsiteY0" fmla="*/ 0 h 218831"/>
                  <a:gd name="connsiteX1" fmla="*/ 27354 w 504093"/>
                  <a:gd name="connsiteY1" fmla="*/ 58616 h 218831"/>
                  <a:gd name="connsiteX2" fmla="*/ 113323 w 504093"/>
                  <a:gd name="connsiteY2" fmla="*/ 105508 h 218831"/>
                  <a:gd name="connsiteX3" fmla="*/ 195385 w 504093"/>
                  <a:gd name="connsiteY3" fmla="*/ 89877 h 218831"/>
                  <a:gd name="connsiteX4" fmla="*/ 277447 w 504093"/>
                  <a:gd name="connsiteY4" fmla="*/ 78154 h 218831"/>
                  <a:gd name="connsiteX5" fmla="*/ 355600 w 504093"/>
                  <a:gd name="connsiteY5" fmla="*/ 109416 h 218831"/>
                  <a:gd name="connsiteX6" fmla="*/ 433754 w 504093"/>
                  <a:gd name="connsiteY6" fmla="*/ 140677 h 218831"/>
                  <a:gd name="connsiteX7" fmla="*/ 476739 w 504093"/>
                  <a:gd name="connsiteY7" fmla="*/ 179754 h 218831"/>
                  <a:gd name="connsiteX8" fmla="*/ 504093 w 504093"/>
                  <a:gd name="connsiteY8" fmla="*/ 218831 h 218831"/>
                  <a:gd name="connsiteX0" fmla="*/ 0 w 476739"/>
                  <a:gd name="connsiteY0" fmla="*/ 0 h 160215"/>
                  <a:gd name="connsiteX1" fmla="*/ 85969 w 476739"/>
                  <a:gd name="connsiteY1" fmla="*/ 46892 h 160215"/>
                  <a:gd name="connsiteX2" fmla="*/ 168031 w 476739"/>
                  <a:gd name="connsiteY2" fmla="*/ 31261 h 160215"/>
                  <a:gd name="connsiteX3" fmla="*/ 250093 w 476739"/>
                  <a:gd name="connsiteY3" fmla="*/ 19538 h 160215"/>
                  <a:gd name="connsiteX4" fmla="*/ 328246 w 476739"/>
                  <a:gd name="connsiteY4" fmla="*/ 50800 h 160215"/>
                  <a:gd name="connsiteX5" fmla="*/ 406400 w 476739"/>
                  <a:gd name="connsiteY5" fmla="*/ 82061 h 160215"/>
                  <a:gd name="connsiteX6" fmla="*/ 449385 w 476739"/>
                  <a:gd name="connsiteY6" fmla="*/ 121138 h 160215"/>
                  <a:gd name="connsiteX7" fmla="*/ 476739 w 476739"/>
                  <a:gd name="connsiteY7" fmla="*/ 160215 h 160215"/>
                  <a:gd name="connsiteX0" fmla="*/ 0 w 390770"/>
                  <a:gd name="connsiteY0" fmla="*/ 27974 h 141297"/>
                  <a:gd name="connsiteX1" fmla="*/ 82062 w 390770"/>
                  <a:gd name="connsiteY1" fmla="*/ 12343 h 141297"/>
                  <a:gd name="connsiteX2" fmla="*/ 164124 w 390770"/>
                  <a:gd name="connsiteY2" fmla="*/ 620 h 141297"/>
                  <a:gd name="connsiteX3" fmla="*/ 242277 w 390770"/>
                  <a:gd name="connsiteY3" fmla="*/ 31882 h 141297"/>
                  <a:gd name="connsiteX4" fmla="*/ 320431 w 390770"/>
                  <a:gd name="connsiteY4" fmla="*/ 63143 h 141297"/>
                  <a:gd name="connsiteX5" fmla="*/ 363416 w 390770"/>
                  <a:gd name="connsiteY5" fmla="*/ 102220 h 141297"/>
                  <a:gd name="connsiteX6" fmla="*/ 390770 w 390770"/>
                  <a:gd name="connsiteY6" fmla="*/ 141297 h 141297"/>
                  <a:gd name="connsiteX0" fmla="*/ 0 w 403559"/>
                  <a:gd name="connsiteY0" fmla="*/ 27974 h 163677"/>
                  <a:gd name="connsiteX1" fmla="*/ 82062 w 403559"/>
                  <a:gd name="connsiteY1" fmla="*/ 12343 h 163677"/>
                  <a:gd name="connsiteX2" fmla="*/ 164124 w 403559"/>
                  <a:gd name="connsiteY2" fmla="*/ 620 h 163677"/>
                  <a:gd name="connsiteX3" fmla="*/ 242277 w 403559"/>
                  <a:gd name="connsiteY3" fmla="*/ 31882 h 163677"/>
                  <a:gd name="connsiteX4" fmla="*/ 320431 w 403559"/>
                  <a:gd name="connsiteY4" fmla="*/ 63143 h 163677"/>
                  <a:gd name="connsiteX5" fmla="*/ 363416 w 403559"/>
                  <a:gd name="connsiteY5" fmla="*/ 102220 h 163677"/>
                  <a:gd name="connsiteX6" fmla="*/ 403559 w 403559"/>
                  <a:gd name="connsiteY6" fmla="*/ 163677 h 163677"/>
                  <a:gd name="connsiteX0" fmla="*/ 0 w 421561"/>
                  <a:gd name="connsiteY0" fmla="*/ 23441 h 163645"/>
                  <a:gd name="connsiteX1" fmla="*/ 100064 w 421561"/>
                  <a:gd name="connsiteY1" fmla="*/ 12311 h 163645"/>
                  <a:gd name="connsiteX2" fmla="*/ 182126 w 421561"/>
                  <a:gd name="connsiteY2" fmla="*/ 588 h 163645"/>
                  <a:gd name="connsiteX3" fmla="*/ 260279 w 421561"/>
                  <a:gd name="connsiteY3" fmla="*/ 31850 h 163645"/>
                  <a:gd name="connsiteX4" fmla="*/ 338433 w 421561"/>
                  <a:gd name="connsiteY4" fmla="*/ 63111 h 163645"/>
                  <a:gd name="connsiteX5" fmla="*/ 381418 w 421561"/>
                  <a:gd name="connsiteY5" fmla="*/ 102188 h 163645"/>
                  <a:gd name="connsiteX6" fmla="*/ 421561 w 421561"/>
                  <a:gd name="connsiteY6" fmla="*/ 163645 h 163645"/>
                  <a:gd name="connsiteX0" fmla="*/ 0 w 444063"/>
                  <a:gd name="connsiteY0" fmla="*/ 23441 h 163645"/>
                  <a:gd name="connsiteX1" fmla="*/ 100064 w 444063"/>
                  <a:gd name="connsiteY1" fmla="*/ 12311 h 163645"/>
                  <a:gd name="connsiteX2" fmla="*/ 182126 w 444063"/>
                  <a:gd name="connsiteY2" fmla="*/ 588 h 163645"/>
                  <a:gd name="connsiteX3" fmla="*/ 260279 w 444063"/>
                  <a:gd name="connsiteY3" fmla="*/ 31850 h 163645"/>
                  <a:gd name="connsiteX4" fmla="*/ 338433 w 444063"/>
                  <a:gd name="connsiteY4" fmla="*/ 63111 h 163645"/>
                  <a:gd name="connsiteX5" fmla="*/ 381418 w 444063"/>
                  <a:gd name="connsiteY5" fmla="*/ 102188 h 163645"/>
                  <a:gd name="connsiteX6" fmla="*/ 444063 w 444063"/>
                  <a:gd name="connsiteY6" fmla="*/ 163645 h 16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063" h="163645">
                    <a:moveTo>
                      <a:pt x="0" y="23441"/>
                    </a:moveTo>
                    <a:cubicBezTo>
                      <a:pt x="28005" y="28651"/>
                      <a:pt x="69710" y="16120"/>
                      <a:pt x="100064" y="12311"/>
                    </a:cubicBezTo>
                    <a:cubicBezTo>
                      <a:pt x="130418" y="8502"/>
                      <a:pt x="155424" y="-2668"/>
                      <a:pt x="182126" y="588"/>
                    </a:cubicBezTo>
                    <a:cubicBezTo>
                      <a:pt x="208828" y="3844"/>
                      <a:pt x="260279" y="31850"/>
                      <a:pt x="260279" y="31850"/>
                    </a:cubicBezTo>
                    <a:cubicBezTo>
                      <a:pt x="286330" y="42271"/>
                      <a:pt x="318243" y="51388"/>
                      <a:pt x="338433" y="63111"/>
                    </a:cubicBezTo>
                    <a:cubicBezTo>
                      <a:pt x="358623" y="74834"/>
                      <a:pt x="369695" y="89162"/>
                      <a:pt x="381418" y="102188"/>
                    </a:cubicBezTo>
                    <a:cubicBezTo>
                      <a:pt x="393141" y="115214"/>
                      <a:pt x="436247" y="150619"/>
                      <a:pt x="444063" y="163645"/>
                    </a:cubicBezTo>
                  </a:path>
                </a:pathLst>
              </a:custGeom>
              <a:noFill/>
              <a:ln w="50800">
                <a:solidFill>
                  <a:srgbClr val="E84F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73" name="Овал 472">
              <a:extLst>
                <a:ext uri="{FF2B5EF4-FFF2-40B4-BE49-F238E27FC236}">
                  <a16:creationId xmlns:a16="http://schemas.microsoft.com/office/drawing/2014/main" id="{A99BB021-96FE-437D-B936-625E6A6BE3BE}"/>
                </a:ext>
              </a:extLst>
            </p:cNvPr>
            <p:cNvSpPr/>
            <p:nvPr/>
          </p:nvSpPr>
          <p:spPr>
            <a:xfrm>
              <a:off x="10078577" y="2029037"/>
              <a:ext cx="62967" cy="62967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E94E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Прямоугольник 473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9631529" y="1704335"/>
              <a:ext cx="957061" cy="319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Тюмень</a:t>
              </a:r>
              <a:endParaRPr lang="ru-RU" sz="12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6" name="Прямоугольник 425">
              <a:extLst>
                <a:ext uri="{FF2B5EF4-FFF2-40B4-BE49-F238E27FC236}">
                  <a16:creationId xmlns:a16="http://schemas.microsoft.com/office/drawing/2014/main" id="{57F88990-5BF2-47D1-915D-4706507EE44A}"/>
                </a:ext>
              </a:extLst>
            </p:cNvPr>
            <p:cNvSpPr/>
            <p:nvPr/>
          </p:nvSpPr>
          <p:spPr>
            <a:xfrm>
              <a:off x="8008927" y="4102459"/>
              <a:ext cx="1274189" cy="744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Пункт пропуска «Сагарчин»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r>
                <a:rPr lang="ru-RU" sz="9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на границе</a:t>
              </a:r>
              <a:br>
                <a:rPr lang="ru-RU" sz="9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</a:br>
              <a:r>
                <a:rPr lang="ru-RU" sz="900" b="1" dirty="0" smtClean="0">
                  <a:solidFill>
                    <a:srgbClr val="3333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с Казахстаном</a:t>
              </a:r>
              <a:endParaRPr lang="ru-RU" sz="900" dirty="0">
                <a:solidFill>
                  <a:srgbClr val="333332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427" name="Прямая соединительная линия 426"/>
            <p:cNvCxnSpPr/>
            <p:nvPr/>
          </p:nvCxnSpPr>
          <p:spPr>
            <a:xfrm>
              <a:off x="8130363" y="4480549"/>
              <a:ext cx="10106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Полилиния 4"/>
          <p:cNvSpPr/>
          <p:nvPr/>
        </p:nvSpPr>
        <p:spPr>
          <a:xfrm>
            <a:off x="4172651" y="4196687"/>
            <a:ext cx="549600" cy="951931"/>
          </a:xfrm>
          <a:custGeom>
            <a:avLst/>
            <a:gdLst>
              <a:gd name="connsiteX0" fmla="*/ 160513 w 549600"/>
              <a:gd name="connsiteY0" fmla="*/ 951931 h 951931"/>
              <a:gd name="connsiteX1" fmla="*/ 129806 w 549600"/>
              <a:gd name="connsiteY1" fmla="*/ 904164 h 951931"/>
              <a:gd name="connsiteX2" fmla="*/ 167337 w 549600"/>
              <a:gd name="connsiteY2" fmla="*/ 883692 h 951931"/>
              <a:gd name="connsiteX3" fmla="*/ 136630 w 549600"/>
              <a:gd name="connsiteY3" fmla="*/ 846161 h 951931"/>
              <a:gd name="connsiteX4" fmla="*/ 136630 w 549600"/>
              <a:gd name="connsiteY4" fmla="*/ 812041 h 951931"/>
              <a:gd name="connsiteX5" fmla="*/ 92274 w 549600"/>
              <a:gd name="connsiteY5" fmla="*/ 791570 h 951931"/>
              <a:gd name="connsiteX6" fmla="*/ 152 w 549600"/>
              <a:gd name="connsiteY6" fmla="*/ 754038 h 951931"/>
              <a:gd name="connsiteX7" fmla="*/ 71803 w 549600"/>
              <a:gd name="connsiteY7" fmla="*/ 566382 h 951931"/>
              <a:gd name="connsiteX8" fmla="*/ 122982 w 549600"/>
              <a:gd name="connsiteY8" fmla="*/ 515203 h 951931"/>
              <a:gd name="connsiteX9" fmla="*/ 71803 w 549600"/>
              <a:gd name="connsiteY9" fmla="*/ 446964 h 951931"/>
              <a:gd name="connsiteX10" fmla="*/ 88862 w 549600"/>
              <a:gd name="connsiteY10" fmla="*/ 351429 h 951931"/>
              <a:gd name="connsiteX11" fmla="*/ 95686 w 549600"/>
              <a:gd name="connsiteY11" fmla="*/ 262719 h 951931"/>
              <a:gd name="connsiteX12" fmla="*/ 105922 w 549600"/>
              <a:gd name="connsiteY12" fmla="*/ 242247 h 951931"/>
              <a:gd name="connsiteX13" fmla="*/ 180985 w 549600"/>
              <a:gd name="connsiteY13" fmla="*/ 204716 h 951931"/>
              <a:gd name="connsiteX14" fmla="*/ 191221 w 549600"/>
              <a:gd name="connsiteY14" fmla="*/ 150125 h 951931"/>
              <a:gd name="connsiteX15" fmla="*/ 187809 w 549600"/>
              <a:gd name="connsiteY15" fmla="*/ 109182 h 951931"/>
              <a:gd name="connsiteX16" fmla="*/ 204868 w 549600"/>
              <a:gd name="connsiteY16" fmla="*/ 64826 h 951931"/>
              <a:gd name="connsiteX17" fmla="*/ 273107 w 549600"/>
              <a:gd name="connsiteY17" fmla="*/ 27295 h 951931"/>
              <a:gd name="connsiteX18" fmla="*/ 324286 w 549600"/>
              <a:gd name="connsiteY18" fmla="*/ 92122 h 951931"/>
              <a:gd name="connsiteX19" fmla="*/ 392525 w 549600"/>
              <a:gd name="connsiteY19" fmla="*/ 170597 h 951931"/>
              <a:gd name="connsiteX20" fmla="*/ 399349 w 549600"/>
              <a:gd name="connsiteY20" fmla="*/ 238835 h 951931"/>
              <a:gd name="connsiteX21" fmla="*/ 430056 w 549600"/>
              <a:gd name="connsiteY21" fmla="*/ 255895 h 951931"/>
              <a:gd name="connsiteX22" fmla="*/ 498295 w 549600"/>
              <a:gd name="connsiteY22" fmla="*/ 232012 h 951931"/>
              <a:gd name="connsiteX23" fmla="*/ 546062 w 549600"/>
              <a:gd name="connsiteY23" fmla="*/ 204716 h 951931"/>
              <a:gd name="connsiteX24" fmla="*/ 546062 w 549600"/>
              <a:gd name="connsiteY24" fmla="*/ 170597 h 951931"/>
              <a:gd name="connsiteX25" fmla="*/ 535827 w 549600"/>
              <a:gd name="connsiteY25" fmla="*/ 160361 h 951931"/>
              <a:gd name="connsiteX26" fmla="*/ 532415 w 549600"/>
              <a:gd name="connsiteY26" fmla="*/ 112594 h 951931"/>
              <a:gd name="connsiteX27" fmla="*/ 515355 w 549600"/>
              <a:gd name="connsiteY27" fmla="*/ 75062 h 951931"/>
              <a:gd name="connsiteX28" fmla="*/ 501707 w 549600"/>
              <a:gd name="connsiteY28" fmla="*/ 23883 h 951931"/>
              <a:gd name="connsiteX29" fmla="*/ 501707 w 549600"/>
              <a:gd name="connsiteY29" fmla="*/ 0 h 95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49600" h="951931">
                <a:moveTo>
                  <a:pt x="160513" y="951931"/>
                </a:moveTo>
                <a:cubicBezTo>
                  <a:pt x="144591" y="933734"/>
                  <a:pt x="128669" y="915537"/>
                  <a:pt x="129806" y="904164"/>
                </a:cubicBezTo>
                <a:cubicBezTo>
                  <a:pt x="130943" y="892791"/>
                  <a:pt x="166200" y="893359"/>
                  <a:pt x="167337" y="883692"/>
                </a:cubicBezTo>
                <a:cubicBezTo>
                  <a:pt x="168474" y="874025"/>
                  <a:pt x="141748" y="858103"/>
                  <a:pt x="136630" y="846161"/>
                </a:cubicBezTo>
                <a:cubicBezTo>
                  <a:pt x="131512" y="834219"/>
                  <a:pt x="144023" y="821139"/>
                  <a:pt x="136630" y="812041"/>
                </a:cubicBezTo>
                <a:cubicBezTo>
                  <a:pt x="129237" y="802942"/>
                  <a:pt x="115020" y="801237"/>
                  <a:pt x="92274" y="791570"/>
                </a:cubicBezTo>
                <a:cubicBezTo>
                  <a:pt x="69528" y="781903"/>
                  <a:pt x="3564" y="791569"/>
                  <a:pt x="152" y="754038"/>
                </a:cubicBezTo>
                <a:cubicBezTo>
                  <a:pt x="-3260" y="716507"/>
                  <a:pt x="51331" y="606188"/>
                  <a:pt x="71803" y="566382"/>
                </a:cubicBezTo>
                <a:cubicBezTo>
                  <a:pt x="92275" y="526576"/>
                  <a:pt x="122982" y="535106"/>
                  <a:pt x="122982" y="515203"/>
                </a:cubicBezTo>
                <a:cubicBezTo>
                  <a:pt x="122982" y="495300"/>
                  <a:pt x="77490" y="474260"/>
                  <a:pt x="71803" y="446964"/>
                </a:cubicBezTo>
                <a:cubicBezTo>
                  <a:pt x="66116" y="419668"/>
                  <a:pt x="84882" y="382136"/>
                  <a:pt x="88862" y="351429"/>
                </a:cubicBezTo>
                <a:cubicBezTo>
                  <a:pt x="92842" y="320722"/>
                  <a:pt x="92843" y="280916"/>
                  <a:pt x="95686" y="262719"/>
                </a:cubicBezTo>
                <a:cubicBezTo>
                  <a:pt x="98529" y="244522"/>
                  <a:pt x="91705" y="251914"/>
                  <a:pt x="105922" y="242247"/>
                </a:cubicBezTo>
                <a:cubicBezTo>
                  <a:pt x="120138" y="232580"/>
                  <a:pt x="166769" y="220070"/>
                  <a:pt x="180985" y="204716"/>
                </a:cubicBezTo>
                <a:cubicBezTo>
                  <a:pt x="195201" y="189362"/>
                  <a:pt x="190084" y="166047"/>
                  <a:pt x="191221" y="150125"/>
                </a:cubicBezTo>
                <a:cubicBezTo>
                  <a:pt x="192358" y="134203"/>
                  <a:pt x="185535" y="123398"/>
                  <a:pt x="187809" y="109182"/>
                </a:cubicBezTo>
                <a:cubicBezTo>
                  <a:pt x="190083" y="94966"/>
                  <a:pt x="190652" y="78474"/>
                  <a:pt x="204868" y="64826"/>
                </a:cubicBezTo>
                <a:cubicBezTo>
                  <a:pt x="219084" y="51178"/>
                  <a:pt x="253204" y="22746"/>
                  <a:pt x="273107" y="27295"/>
                </a:cubicBezTo>
                <a:cubicBezTo>
                  <a:pt x="293010" y="31844"/>
                  <a:pt x="304383" y="68239"/>
                  <a:pt x="324286" y="92122"/>
                </a:cubicBezTo>
                <a:cubicBezTo>
                  <a:pt x="344189" y="116005"/>
                  <a:pt x="380015" y="146145"/>
                  <a:pt x="392525" y="170597"/>
                </a:cubicBezTo>
                <a:cubicBezTo>
                  <a:pt x="405036" y="195049"/>
                  <a:pt x="393094" y="224619"/>
                  <a:pt x="399349" y="238835"/>
                </a:cubicBezTo>
                <a:cubicBezTo>
                  <a:pt x="405604" y="253051"/>
                  <a:pt x="413565" y="257032"/>
                  <a:pt x="430056" y="255895"/>
                </a:cubicBezTo>
                <a:cubicBezTo>
                  <a:pt x="446547" y="254758"/>
                  <a:pt x="478961" y="240542"/>
                  <a:pt x="498295" y="232012"/>
                </a:cubicBezTo>
                <a:cubicBezTo>
                  <a:pt x="517629" y="223482"/>
                  <a:pt x="538101" y="214952"/>
                  <a:pt x="546062" y="204716"/>
                </a:cubicBezTo>
                <a:cubicBezTo>
                  <a:pt x="554023" y="194480"/>
                  <a:pt x="546062" y="170597"/>
                  <a:pt x="546062" y="170597"/>
                </a:cubicBezTo>
                <a:cubicBezTo>
                  <a:pt x="544356" y="163204"/>
                  <a:pt x="538102" y="170028"/>
                  <a:pt x="535827" y="160361"/>
                </a:cubicBezTo>
                <a:cubicBezTo>
                  <a:pt x="533553" y="150694"/>
                  <a:pt x="535827" y="126810"/>
                  <a:pt x="532415" y="112594"/>
                </a:cubicBezTo>
                <a:cubicBezTo>
                  <a:pt x="529003" y="98377"/>
                  <a:pt x="520473" y="89847"/>
                  <a:pt x="515355" y="75062"/>
                </a:cubicBezTo>
                <a:cubicBezTo>
                  <a:pt x="510237" y="60277"/>
                  <a:pt x="503982" y="36393"/>
                  <a:pt x="501707" y="23883"/>
                </a:cubicBezTo>
                <a:cubicBezTo>
                  <a:pt x="499432" y="11373"/>
                  <a:pt x="500569" y="5686"/>
                  <a:pt x="501707" y="0"/>
                </a:cubicBezTo>
              </a:path>
            </a:pathLst>
          </a:custGeom>
          <a:noFill/>
          <a:ln w="38100">
            <a:solidFill>
              <a:srgbClr val="F8C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7745104" y="2490716"/>
            <a:ext cx="1402308" cy="436729"/>
          </a:xfrm>
          <a:custGeom>
            <a:avLst/>
            <a:gdLst>
              <a:gd name="connsiteX0" fmla="*/ 0 w 1402308"/>
              <a:gd name="connsiteY0" fmla="*/ 406021 h 436729"/>
              <a:gd name="connsiteX1" fmla="*/ 47768 w 1402308"/>
              <a:gd name="connsiteY1" fmla="*/ 385550 h 436729"/>
              <a:gd name="connsiteX2" fmla="*/ 129654 w 1402308"/>
              <a:gd name="connsiteY2" fmla="*/ 392374 h 436729"/>
              <a:gd name="connsiteX3" fmla="*/ 150126 w 1402308"/>
              <a:gd name="connsiteY3" fmla="*/ 436729 h 436729"/>
              <a:gd name="connsiteX4" fmla="*/ 174009 w 1402308"/>
              <a:gd name="connsiteY4" fmla="*/ 392374 h 436729"/>
              <a:gd name="connsiteX5" fmla="*/ 187657 w 1402308"/>
              <a:gd name="connsiteY5" fmla="*/ 358254 h 436729"/>
              <a:gd name="connsiteX6" fmla="*/ 266132 w 1402308"/>
              <a:gd name="connsiteY6" fmla="*/ 344606 h 436729"/>
              <a:gd name="connsiteX7" fmla="*/ 337783 w 1402308"/>
              <a:gd name="connsiteY7" fmla="*/ 324135 h 436729"/>
              <a:gd name="connsiteX8" fmla="*/ 388962 w 1402308"/>
              <a:gd name="connsiteY8" fmla="*/ 307075 h 436729"/>
              <a:gd name="connsiteX9" fmla="*/ 453789 w 1402308"/>
              <a:gd name="connsiteY9" fmla="*/ 290015 h 436729"/>
              <a:gd name="connsiteX10" fmla="*/ 504968 w 1402308"/>
              <a:gd name="connsiteY10" fmla="*/ 307075 h 436729"/>
              <a:gd name="connsiteX11" fmla="*/ 545911 w 1402308"/>
              <a:gd name="connsiteY11" fmla="*/ 276368 h 436729"/>
              <a:gd name="connsiteX12" fmla="*/ 617562 w 1402308"/>
              <a:gd name="connsiteY12" fmla="*/ 259308 h 436729"/>
              <a:gd name="connsiteX13" fmla="*/ 648269 w 1402308"/>
              <a:gd name="connsiteY13" fmla="*/ 232012 h 436729"/>
              <a:gd name="connsiteX14" fmla="*/ 747215 w 1402308"/>
              <a:gd name="connsiteY14" fmla="*/ 255896 h 436729"/>
              <a:gd name="connsiteX15" fmla="*/ 788159 w 1402308"/>
              <a:gd name="connsiteY15" fmla="*/ 266132 h 436729"/>
              <a:gd name="connsiteX16" fmla="*/ 767687 w 1402308"/>
              <a:gd name="connsiteY16" fmla="*/ 208129 h 436729"/>
              <a:gd name="connsiteX17" fmla="*/ 791571 w 1402308"/>
              <a:gd name="connsiteY17" fmla="*/ 160362 h 436729"/>
              <a:gd name="connsiteX18" fmla="*/ 856397 w 1402308"/>
              <a:gd name="connsiteY18" fmla="*/ 153538 h 436729"/>
              <a:gd name="connsiteX19" fmla="*/ 876869 w 1402308"/>
              <a:gd name="connsiteY19" fmla="*/ 136478 h 436729"/>
              <a:gd name="connsiteX20" fmla="*/ 934872 w 1402308"/>
              <a:gd name="connsiteY20" fmla="*/ 129654 h 436729"/>
              <a:gd name="connsiteX21" fmla="*/ 972403 w 1402308"/>
              <a:gd name="connsiteY21" fmla="*/ 102359 h 436729"/>
              <a:gd name="connsiteX22" fmla="*/ 999699 w 1402308"/>
              <a:gd name="connsiteY22" fmla="*/ 133066 h 436729"/>
              <a:gd name="connsiteX23" fmla="*/ 1163472 w 1402308"/>
              <a:gd name="connsiteY23" fmla="*/ 98947 h 436729"/>
              <a:gd name="connsiteX24" fmla="*/ 1265830 w 1402308"/>
              <a:gd name="connsiteY24" fmla="*/ 51180 h 436729"/>
              <a:gd name="connsiteX25" fmla="*/ 1320421 w 1402308"/>
              <a:gd name="connsiteY25" fmla="*/ 37532 h 436729"/>
              <a:gd name="connsiteX26" fmla="*/ 1354541 w 1402308"/>
              <a:gd name="connsiteY26" fmla="*/ 40944 h 436729"/>
              <a:gd name="connsiteX27" fmla="*/ 1402308 w 1402308"/>
              <a:gd name="connsiteY27" fmla="*/ 0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02308" h="436729">
                <a:moveTo>
                  <a:pt x="0" y="406021"/>
                </a:moveTo>
                <a:cubicBezTo>
                  <a:pt x="13079" y="396922"/>
                  <a:pt x="26159" y="387824"/>
                  <a:pt x="47768" y="385550"/>
                </a:cubicBezTo>
                <a:cubicBezTo>
                  <a:pt x="69377" y="383275"/>
                  <a:pt x="112594" y="383844"/>
                  <a:pt x="129654" y="392374"/>
                </a:cubicBezTo>
                <a:cubicBezTo>
                  <a:pt x="146714" y="400904"/>
                  <a:pt x="142734" y="436729"/>
                  <a:pt x="150126" y="436729"/>
                </a:cubicBezTo>
                <a:cubicBezTo>
                  <a:pt x="157518" y="436729"/>
                  <a:pt x="167754" y="405453"/>
                  <a:pt x="174009" y="392374"/>
                </a:cubicBezTo>
                <a:cubicBezTo>
                  <a:pt x="180264" y="379295"/>
                  <a:pt x="172303" y="366215"/>
                  <a:pt x="187657" y="358254"/>
                </a:cubicBezTo>
                <a:cubicBezTo>
                  <a:pt x="203011" y="350293"/>
                  <a:pt x="241111" y="350292"/>
                  <a:pt x="266132" y="344606"/>
                </a:cubicBezTo>
                <a:cubicBezTo>
                  <a:pt x="291153" y="338920"/>
                  <a:pt x="317311" y="330390"/>
                  <a:pt x="337783" y="324135"/>
                </a:cubicBezTo>
                <a:cubicBezTo>
                  <a:pt x="358255" y="317880"/>
                  <a:pt x="369628" y="312762"/>
                  <a:pt x="388962" y="307075"/>
                </a:cubicBezTo>
                <a:cubicBezTo>
                  <a:pt x="408296" y="301388"/>
                  <a:pt x="434455" y="290015"/>
                  <a:pt x="453789" y="290015"/>
                </a:cubicBezTo>
                <a:cubicBezTo>
                  <a:pt x="473123" y="290015"/>
                  <a:pt x="489614" y="309350"/>
                  <a:pt x="504968" y="307075"/>
                </a:cubicBezTo>
                <a:cubicBezTo>
                  <a:pt x="520322" y="304800"/>
                  <a:pt x="527145" y="284329"/>
                  <a:pt x="545911" y="276368"/>
                </a:cubicBezTo>
                <a:cubicBezTo>
                  <a:pt x="564677" y="268407"/>
                  <a:pt x="600502" y="266701"/>
                  <a:pt x="617562" y="259308"/>
                </a:cubicBezTo>
                <a:cubicBezTo>
                  <a:pt x="634622" y="251915"/>
                  <a:pt x="626660" y="232581"/>
                  <a:pt x="648269" y="232012"/>
                </a:cubicBezTo>
                <a:cubicBezTo>
                  <a:pt x="669878" y="231443"/>
                  <a:pt x="747215" y="255896"/>
                  <a:pt x="747215" y="255896"/>
                </a:cubicBezTo>
                <a:cubicBezTo>
                  <a:pt x="770530" y="261583"/>
                  <a:pt x="784747" y="274093"/>
                  <a:pt x="788159" y="266132"/>
                </a:cubicBezTo>
                <a:cubicBezTo>
                  <a:pt x="791571" y="258171"/>
                  <a:pt x="767118" y="225757"/>
                  <a:pt x="767687" y="208129"/>
                </a:cubicBezTo>
                <a:cubicBezTo>
                  <a:pt x="768256" y="190501"/>
                  <a:pt x="776786" y="169460"/>
                  <a:pt x="791571" y="160362"/>
                </a:cubicBezTo>
                <a:cubicBezTo>
                  <a:pt x="806356" y="151264"/>
                  <a:pt x="842181" y="157519"/>
                  <a:pt x="856397" y="153538"/>
                </a:cubicBezTo>
                <a:cubicBezTo>
                  <a:pt x="870613" y="149557"/>
                  <a:pt x="863790" y="140459"/>
                  <a:pt x="876869" y="136478"/>
                </a:cubicBezTo>
                <a:cubicBezTo>
                  <a:pt x="889948" y="132497"/>
                  <a:pt x="918950" y="135340"/>
                  <a:pt x="934872" y="129654"/>
                </a:cubicBezTo>
                <a:cubicBezTo>
                  <a:pt x="950794" y="123968"/>
                  <a:pt x="961599" y="101790"/>
                  <a:pt x="972403" y="102359"/>
                </a:cubicBezTo>
                <a:cubicBezTo>
                  <a:pt x="983208" y="102928"/>
                  <a:pt x="967854" y="133635"/>
                  <a:pt x="999699" y="133066"/>
                </a:cubicBezTo>
                <a:cubicBezTo>
                  <a:pt x="1031544" y="132497"/>
                  <a:pt x="1119117" y="112595"/>
                  <a:pt x="1163472" y="98947"/>
                </a:cubicBezTo>
                <a:cubicBezTo>
                  <a:pt x="1207827" y="85299"/>
                  <a:pt x="1239672" y="61416"/>
                  <a:pt x="1265830" y="51180"/>
                </a:cubicBezTo>
                <a:cubicBezTo>
                  <a:pt x="1291988" y="40944"/>
                  <a:pt x="1305636" y="39238"/>
                  <a:pt x="1320421" y="37532"/>
                </a:cubicBezTo>
                <a:cubicBezTo>
                  <a:pt x="1335206" y="35826"/>
                  <a:pt x="1340893" y="47199"/>
                  <a:pt x="1354541" y="40944"/>
                </a:cubicBezTo>
                <a:cubicBezTo>
                  <a:pt x="1368189" y="34689"/>
                  <a:pt x="1385248" y="17344"/>
                  <a:pt x="1402308" y="0"/>
                </a:cubicBezTo>
              </a:path>
            </a:pathLst>
          </a:custGeom>
          <a:noFill/>
          <a:ln w="38100">
            <a:solidFill>
              <a:srgbClr val="F8C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612900" y="4203700"/>
            <a:ext cx="1113110" cy="939800"/>
          </a:xfrm>
          <a:custGeom>
            <a:avLst/>
            <a:gdLst>
              <a:gd name="connsiteX0" fmla="*/ 0 w 1105490"/>
              <a:gd name="connsiteY0" fmla="*/ 0 h 919480"/>
              <a:gd name="connsiteX1" fmla="*/ 38100 w 1105490"/>
              <a:gd name="connsiteY1" fmla="*/ 40640 h 919480"/>
              <a:gd name="connsiteX2" fmla="*/ 86360 w 1105490"/>
              <a:gd name="connsiteY2" fmla="*/ 17780 h 919480"/>
              <a:gd name="connsiteX3" fmla="*/ 152400 w 1105490"/>
              <a:gd name="connsiteY3" fmla="*/ 12700 h 919480"/>
              <a:gd name="connsiteX4" fmla="*/ 180340 w 1105490"/>
              <a:gd name="connsiteY4" fmla="*/ 55880 h 919480"/>
              <a:gd name="connsiteX5" fmla="*/ 220980 w 1105490"/>
              <a:gd name="connsiteY5" fmla="*/ 68580 h 919480"/>
              <a:gd name="connsiteX6" fmla="*/ 254000 w 1105490"/>
              <a:gd name="connsiteY6" fmla="*/ 68580 h 919480"/>
              <a:gd name="connsiteX7" fmla="*/ 266700 w 1105490"/>
              <a:gd name="connsiteY7" fmla="*/ 88900 h 919480"/>
              <a:gd name="connsiteX8" fmla="*/ 327660 w 1105490"/>
              <a:gd name="connsiteY8" fmla="*/ 63500 h 919480"/>
              <a:gd name="connsiteX9" fmla="*/ 340360 w 1105490"/>
              <a:gd name="connsiteY9" fmla="*/ 45720 h 919480"/>
              <a:gd name="connsiteX10" fmla="*/ 403860 w 1105490"/>
              <a:gd name="connsiteY10" fmla="*/ 38100 h 919480"/>
              <a:gd name="connsiteX11" fmla="*/ 454660 w 1105490"/>
              <a:gd name="connsiteY11" fmla="*/ 15240 h 919480"/>
              <a:gd name="connsiteX12" fmla="*/ 477520 w 1105490"/>
              <a:gd name="connsiteY12" fmla="*/ 15240 h 919480"/>
              <a:gd name="connsiteX13" fmla="*/ 502920 w 1105490"/>
              <a:gd name="connsiteY13" fmla="*/ 60960 h 919480"/>
              <a:gd name="connsiteX14" fmla="*/ 513080 w 1105490"/>
              <a:gd name="connsiteY14" fmla="*/ 119380 h 919480"/>
              <a:gd name="connsiteX15" fmla="*/ 546100 w 1105490"/>
              <a:gd name="connsiteY15" fmla="*/ 152400 h 919480"/>
              <a:gd name="connsiteX16" fmla="*/ 581660 w 1105490"/>
              <a:gd name="connsiteY16" fmla="*/ 177800 h 919480"/>
              <a:gd name="connsiteX17" fmla="*/ 617220 w 1105490"/>
              <a:gd name="connsiteY17" fmla="*/ 205740 h 919480"/>
              <a:gd name="connsiteX18" fmla="*/ 637540 w 1105490"/>
              <a:gd name="connsiteY18" fmla="*/ 187960 h 919480"/>
              <a:gd name="connsiteX19" fmla="*/ 650240 w 1105490"/>
              <a:gd name="connsiteY19" fmla="*/ 144780 h 919480"/>
              <a:gd name="connsiteX20" fmla="*/ 680720 w 1105490"/>
              <a:gd name="connsiteY20" fmla="*/ 137160 h 919480"/>
              <a:gd name="connsiteX21" fmla="*/ 690880 w 1105490"/>
              <a:gd name="connsiteY21" fmla="*/ 177800 h 919480"/>
              <a:gd name="connsiteX22" fmla="*/ 749300 w 1105490"/>
              <a:gd name="connsiteY22" fmla="*/ 185420 h 919480"/>
              <a:gd name="connsiteX23" fmla="*/ 759460 w 1105490"/>
              <a:gd name="connsiteY23" fmla="*/ 187960 h 919480"/>
              <a:gd name="connsiteX24" fmla="*/ 795020 w 1105490"/>
              <a:gd name="connsiteY24" fmla="*/ 236220 h 919480"/>
              <a:gd name="connsiteX25" fmla="*/ 825500 w 1105490"/>
              <a:gd name="connsiteY25" fmla="*/ 241300 h 919480"/>
              <a:gd name="connsiteX26" fmla="*/ 878840 w 1105490"/>
              <a:gd name="connsiteY26" fmla="*/ 215900 h 919480"/>
              <a:gd name="connsiteX27" fmla="*/ 891540 w 1105490"/>
              <a:gd name="connsiteY27" fmla="*/ 259080 h 919480"/>
              <a:gd name="connsiteX28" fmla="*/ 937260 w 1105490"/>
              <a:gd name="connsiteY28" fmla="*/ 261620 h 919480"/>
              <a:gd name="connsiteX29" fmla="*/ 949960 w 1105490"/>
              <a:gd name="connsiteY29" fmla="*/ 261620 h 919480"/>
              <a:gd name="connsiteX30" fmla="*/ 975360 w 1105490"/>
              <a:gd name="connsiteY30" fmla="*/ 307340 h 919480"/>
              <a:gd name="connsiteX31" fmla="*/ 990600 w 1105490"/>
              <a:gd name="connsiteY31" fmla="*/ 327660 h 919480"/>
              <a:gd name="connsiteX32" fmla="*/ 1043940 w 1105490"/>
              <a:gd name="connsiteY32" fmla="*/ 322580 h 919480"/>
              <a:gd name="connsiteX33" fmla="*/ 1084580 w 1105490"/>
              <a:gd name="connsiteY33" fmla="*/ 304800 h 919480"/>
              <a:gd name="connsiteX34" fmla="*/ 1099820 w 1105490"/>
              <a:gd name="connsiteY34" fmla="*/ 322580 h 919480"/>
              <a:gd name="connsiteX35" fmla="*/ 1066800 w 1105490"/>
              <a:gd name="connsiteY35" fmla="*/ 353060 h 919480"/>
              <a:gd name="connsiteX36" fmla="*/ 1084580 w 1105490"/>
              <a:gd name="connsiteY36" fmla="*/ 383540 h 919480"/>
              <a:gd name="connsiteX37" fmla="*/ 1104900 w 1105490"/>
              <a:gd name="connsiteY37" fmla="*/ 414020 h 919480"/>
              <a:gd name="connsiteX38" fmla="*/ 1097280 w 1105490"/>
              <a:gd name="connsiteY38" fmla="*/ 449580 h 919480"/>
              <a:gd name="connsiteX39" fmla="*/ 1069340 w 1105490"/>
              <a:gd name="connsiteY39" fmla="*/ 464820 h 919480"/>
              <a:gd name="connsiteX40" fmla="*/ 1043940 w 1105490"/>
              <a:gd name="connsiteY40" fmla="*/ 500380 h 919480"/>
              <a:gd name="connsiteX41" fmla="*/ 1016000 w 1105490"/>
              <a:gd name="connsiteY41" fmla="*/ 525780 h 919480"/>
              <a:gd name="connsiteX42" fmla="*/ 965200 w 1105490"/>
              <a:gd name="connsiteY42" fmla="*/ 513080 h 919480"/>
              <a:gd name="connsiteX43" fmla="*/ 995680 w 1105490"/>
              <a:gd name="connsiteY43" fmla="*/ 556260 h 919480"/>
              <a:gd name="connsiteX44" fmla="*/ 1013460 w 1105490"/>
              <a:gd name="connsiteY44" fmla="*/ 568960 h 919480"/>
              <a:gd name="connsiteX45" fmla="*/ 1059180 w 1105490"/>
              <a:gd name="connsiteY45" fmla="*/ 566420 h 919480"/>
              <a:gd name="connsiteX46" fmla="*/ 1071880 w 1105490"/>
              <a:gd name="connsiteY46" fmla="*/ 561340 h 919480"/>
              <a:gd name="connsiteX47" fmla="*/ 1054100 w 1105490"/>
              <a:gd name="connsiteY47" fmla="*/ 604520 h 919480"/>
              <a:gd name="connsiteX48" fmla="*/ 995680 w 1105490"/>
              <a:gd name="connsiteY48" fmla="*/ 604520 h 919480"/>
              <a:gd name="connsiteX49" fmla="*/ 995680 w 1105490"/>
              <a:gd name="connsiteY49" fmla="*/ 632460 h 919480"/>
              <a:gd name="connsiteX50" fmla="*/ 980440 w 1105490"/>
              <a:gd name="connsiteY50" fmla="*/ 668020 h 919480"/>
              <a:gd name="connsiteX51" fmla="*/ 980440 w 1105490"/>
              <a:gd name="connsiteY51" fmla="*/ 678180 h 919480"/>
              <a:gd name="connsiteX52" fmla="*/ 1016000 w 1105490"/>
              <a:gd name="connsiteY52" fmla="*/ 698500 h 919480"/>
              <a:gd name="connsiteX53" fmla="*/ 1031240 w 1105490"/>
              <a:gd name="connsiteY53" fmla="*/ 762000 h 919480"/>
              <a:gd name="connsiteX54" fmla="*/ 1059180 w 1105490"/>
              <a:gd name="connsiteY54" fmla="*/ 795020 h 919480"/>
              <a:gd name="connsiteX55" fmla="*/ 1038860 w 1105490"/>
              <a:gd name="connsiteY55" fmla="*/ 820420 h 919480"/>
              <a:gd name="connsiteX56" fmla="*/ 1028700 w 1105490"/>
              <a:gd name="connsiteY56" fmla="*/ 845820 h 919480"/>
              <a:gd name="connsiteX57" fmla="*/ 1013460 w 1105490"/>
              <a:gd name="connsiteY57" fmla="*/ 868680 h 919480"/>
              <a:gd name="connsiteX58" fmla="*/ 1000760 w 1105490"/>
              <a:gd name="connsiteY58" fmla="*/ 886460 h 919480"/>
              <a:gd name="connsiteX59" fmla="*/ 1000760 w 1105490"/>
              <a:gd name="connsiteY59" fmla="*/ 919480 h 919480"/>
              <a:gd name="connsiteX0" fmla="*/ 0 w 1113110"/>
              <a:gd name="connsiteY0" fmla="*/ 0 h 939800"/>
              <a:gd name="connsiteX1" fmla="*/ 45720 w 1113110"/>
              <a:gd name="connsiteY1" fmla="*/ 60960 h 939800"/>
              <a:gd name="connsiteX2" fmla="*/ 93980 w 1113110"/>
              <a:gd name="connsiteY2" fmla="*/ 38100 h 939800"/>
              <a:gd name="connsiteX3" fmla="*/ 160020 w 1113110"/>
              <a:gd name="connsiteY3" fmla="*/ 33020 h 939800"/>
              <a:gd name="connsiteX4" fmla="*/ 187960 w 1113110"/>
              <a:gd name="connsiteY4" fmla="*/ 76200 h 939800"/>
              <a:gd name="connsiteX5" fmla="*/ 228600 w 1113110"/>
              <a:gd name="connsiteY5" fmla="*/ 88900 h 939800"/>
              <a:gd name="connsiteX6" fmla="*/ 261620 w 1113110"/>
              <a:gd name="connsiteY6" fmla="*/ 88900 h 939800"/>
              <a:gd name="connsiteX7" fmla="*/ 274320 w 1113110"/>
              <a:gd name="connsiteY7" fmla="*/ 109220 h 939800"/>
              <a:gd name="connsiteX8" fmla="*/ 335280 w 1113110"/>
              <a:gd name="connsiteY8" fmla="*/ 83820 h 939800"/>
              <a:gd name="connsiteX9" fmla="*/ 347980 w 1113110"/>
              <a:gd name="connsiteY9" fmla="*/ 66040 h 939800"/>
              <a:gd name="connsiteX10" fmla="*/ 411480 w 1113110"/>
              <a:gd name="connsiteY10" fmla="*/ 58420 h 939800"/>
              <a:gd name="connsiteX11" fmla="*/ 462280 w 1113110"/>
              <a:gd name="connsiteY11" fmla="*/ 35560 h 939800"/>
              <a:gd name="connsiteX12" fmla="*/ 485140 w 1113110"/>
              <a:gd name="connsiteY12" fmla="*/ 35560 h 939800"/>
              <a:gd name="connsiteX13" fmla="*/ 510540 w 1113110"/>
              <a:gd name="connsiteY13" fmla="*/ 81280 h 939800"/>
              <a:gd name="connsiteX14" fmla="*/ 520700 w 1113110"/>
              <a:gd name="connsiteY14" fmla="*/ 139700 h 939800"/>
              <a:gd name="connsiteX15" fmla="*/ 553720 w 1113110"/>
              <a:gd name="connsiteY15" fmla="*/ 172720 h 939800"/>
              <a:gd name="connsiteX16" fmla="*/ 589280 w 1113110"/>
              <a:gd name="connsiteY16" fmla="*/ 198120 h 939800"/>
              <a:gd name="connsiteX17" fmla="*/ 624840 w 1113110"/>
              <a:gd name="connsiteY17" fmla="*/ 226060 h 939800"/>
              <a:gd name="connsiteX18" fmla="*/ 645160 w 1113110"/>
              <a:gd name="connsiteY18" fmla="*/ 208280 h 939800"/>
              <a:gd name="connsiteX19" fmla="*/ 657860 w 1113110"/>
              <a:gd name="connsiteY19" fmla="*/ 165100 h 939800"/>
              <a:gd name="connsiteX20" fmla="*/ 688340 w 1113110"/>
              <a:gd name="connsiteY20" fmla="*/ 157480 h 939800"/>
              <a:gd name="connsiteX21" fmla="*/ 698500 w 1113110"/>
              <a:gd name="connsiteY21" fmla="*/ 198120 h 939800"/>
              <a:gd name="connsiteX22" fmla="*/ 756920 w 1113110"/>
              <a:gd name="connsiteY22" fmla="*/ 205740 h 939800"/>
              <a:gd name="connsiteX23" fmla="*/ 767080 w 1113110"/>
              <a:gd name="connsiteY23" fmla="*/ 208280 h 939800"/>
              <a:gd name="connsiteX24" fmla="*/ 802640 w 1113110"/>
              <a:gd name="connsiteY24" fmla="*/ 256540 h 939800"/>
              <a:gd name="connsiteX25" fmla="*/ 833120 w 1113110"/>
              <a:gd name="connsiteY25" fmla="*/ 261620 h 939800"/>
              <a:gd name="connsiteX26" fmla="*/ 886460 w 1113110"/>
              <a:gd name="connsiteY26" fmla="*/ 236220 h 939800"/>
              <a:gd name="connsiteX27" fmla="*/ 899160 w 1113110"/>
              <a:gd name="connsiteY27" fmla="*/ 279400 h 939800"/>
              <a:gd name="connsiteX28" fmla="*/ 944880 w 1113110"/>
              <a:gd name="connsiteY28" fmla="*/ 281940 h 939800"/>
              <a:gd name="connsiteX29" fmla="*/ 957580 w 1113110"/>
              <a:gd name="connsiteY29" fmla="*/ 281940 h 939800"/>
              <a:gd name="connsiteX30" fmla="*/ 982980 w 1113110"/>
              <a:gd name="connsiteY30" fmla="*/ 327660 h 939800"/>
              <a:gd name="connsiteX31" fmla="*/ 998220 w 1113110"/>
              <a:gd name="connsiteY31" fmla="*/ 347980 h 939800"/>
              <a:gd name="connsiteX32" fmla="*/ 1051560 w 1113110"/>
              <a:gd name="connsiteY32" fmla="*/ 342900 h 939800"/>
              <a:gd name="connsiteX33" fmla="*/ 1092200 w 1113110"/>
              <a:gd name="connsiteY33" fmla="*/ 325120 h 939800"/>
              <a:gd name="connsiteX34" fmla="*/ 1107440 w 1113110"/>
              <a:gd name="connsiteY34" fmla="*/ 342900 h 939800"/>
              <a:gd name="connsiteX35" fmla="*/ 1074420 w 1113110"/>
              <a:gd name="connsiteY35" fmla="*/ 373380 h 939800"/>
              <a:gd name="connsiteX36" fmla="*/ 1092200 w 1113110"/>
              <a:gd name="connsiteY36" fmla="*/ 403860 h 939800"/>
              <a:gd name="connsiteX37" fmla="*/ 1112520 w 1113110"/>
              <a:gd name="connsiteY37" fmla="*/ 434340 h 939800"/>
              <a:gd name="connsiteX38" fmla="*/ 1104900 w 1113110"/>
              <a:gd name="connsiteY38" fmla="*/ 469900 h 939800"/>
              <a:gd name="connsiteX39" fmla="*/ 1076960 w 1113110"/>
              <a:gd name="connsiteY39" fmla="*/ 485140 h 939800"/>
              <a:gd name="connsiteX40" fmla="*/ 1051560 w 1113110"/>
              <a:gd name="connsiteY40" fmla="*/ 520700 h 939800"/>
              <a:gd name="connsiteX41" fmla="*/ 1023620 w 1113110"/>
              <a:gd name="connsiteY41" fmla="*/ 546100 h 939800"/>
              <a:gd name="connsiteX42" fmla="*/ 972820 w 1113110"/>
              <a:gd name="connsiteY42" fmla="*/ 533400 h 939800"/>
              <a:gd name="connsiteX43" fmla="*/ 1003300 w 1113110"/>
              <a:gd name="connsiteY43" fmla="*/ 576580 h 939800"/>
              <a:gd name="connsiteX44" fmla="*/ 1021080 w 1113110"/>
              <a:gd name="connsiteY44" fmla="*/ 589280 h 939800"/>
              <a:gd name="connsiteX45" fmla="*/ 1066800 w 1113110"/>
              <a:gd name="connsiteY45" fmla="*/ 586740 h 939800"/>
              <a:gd name="connsiteX46" fmla="*/ 1079500 w 1113110"/>
              <a:gd name="connsiteY46" fmla="*/ 581660 h 939800"/>
              <a:gd name="connsiteX47" fmla="*/ 1061720 w 1113110"/>
              <a:gd name="connsiteY47" fmla="*/ 624840 h 939800"/>
              <a:gd name="connsiteX48" fmla="*/ 1003300 w 1113110"/>
              <a:gd name="connsiteY48" fmla="*/ 624840 h 939800"/>
              <a:gd name="connsiteX49" fmla="*/ 1003300 w 1113110"/>
              <a:gd name="connsiteY49" fmla="*/ 652780 h 939800"/>
              <a:gd name="connsiteX50" fmla="*/ 988060 w 1113110"/>
              <a:gd name="connsiteY50" fmla="*/ 688340 h 939800"/>
              <a:gd name="connsiteX51" fmla="*/ 988060 w 1113110"/>
              <a:gd name="connsiteY51" fmla="*/ 698500 h 939800"/>
              <a:gd name="connsiteX52" fmla="*/ 1023620 w 1113110"/>
              <a:gd name="connsiteY52" fmla="*/ 718820 h 939800"/>
              <a:gd name="connsiteX53" fmla="*/ 1038860 w 1113110"/>
              <a:gd name="connsiteY53" fmla="*/ 782320 h 939800"/>
              <a:gd name="connsiteX54" fmla="*/ 1066800 w 1113110"/>
              <a:gd name="connsiteY54" fmla="*/ 815340 h 939800"/>
              <a:gd name="connsiteX55" fmla="*/ 1046480 w 1113110"/>
              <a:gd name="connsiteY55" fmla="*/ 840740 h 939800"/>
              <a:gd name="connsiteX56" fmla="*/ 1036320 w 1113110"/>
              <a:gd name="connsiteY56" fmla="*/ 866140 h 939800"/>
              <a:gd name="connsiteX57" fmla="*/ 1021080 w 1113110"/>
              <a:gd name="connsiteY57" fmla="*/ 889000 h 939800"/>
              <a:gd name="connsiteX58" fmla="*/ 1008380 w 1113110"/>
              <a:gd name="connsiteY58" fmla="*/ 906780 h 939800"/>
              <a:gd name="connsiteX59" fmla="*/ 1008380 w 1113110"/>
              <a:gd name="connsiteY59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13110" h="939800">
                <a:moveTo>
                  <a:pt x="0" y="0"/>
                </a:moveTo>
                <a:cubicBezTo>
                  <a:pt x="11853" y="18838"/>
                  <a:pt x="30057" y="54610"/>
                  <a:pt x="45720" y="60960"/>
                </a:cubicBezTo>
                <a:cubicBezTo>
                  <a:pt x="61383" y="67310"/>
                  <a:pt x="74930" y="42757"/>
                  <a:pt x="93980" y="38100"/>
                </a:cubicBezTo>
                <a:cubicBezTo>
                  <a:pt x="113030" y="33443"/>
                  <a:pt x="144357" y="26670"/>
                  <a:pt x="160020" y="33020"/>
                </a:cubicBezTo>
                <a:cubicBezTo>
                  <a:pt x="175683" y="39370"/>
                  <a:pt x="176530" y="66887"/>
                  <a:pt x="187960" y="76200"/>
                </a:cubicBezTo>
                <a:cubicBezTo>
                  <a:pt x="199390" y="85513"/>
                  <a:pt x="216323" y="86783"/>
                  <a:pt x="228600" y="88900"/>
                </a:cubicBezTo>
                <a:cubicBezTo>
                  <a:pt x="240877" y="91017"/>
                  <a:pt x="254000" y="85513"/>
                  <a:pt x="261620" y="88900"/>
                </a:cubicBezTo>
                <a:cubicBezTo>
                  <a:pt x="269240" y="92287"/>
                  <a:pt x="262043" y="110067"/>
                  <a:pt x="274320" y="109220"/>
                </a:cubicBezTo>
                <a:cubicBezTo>
                  <a:pt x="286597" y="108373"/>
                  <a:pt x="323003" y="91017"/>
                  <a:pt x="335280" y="83820"/>
                </a:cubicBezTo>
                <a:cubicBezTo>
                  <a:pt x="347557" y="76623"/>
                  <a:pt x="335280" y="70273"/>
                  <a:pt x="347980" y="66040"/>
                </a:cubicBezTo>
                <a:cubicBezTo>
                  <a:pt x="360680" y="61807"/>
                  <a:pt x="392430" y="63500"/>
                  <a:pt x="411480" y="58420"/>
                </a:cubicBezTo>
                <a:cubicBezTo>
                  <a:pt x="430530" y="53340"/>
                  <a:pt x="450003" y="39370"/>
                  <a:pt x="462280" y="35560"/>
                </a:cubicBezTo>
                <a:cubicBezTo>
                  <a:pt x="474557" y="31750"/>
                  <a:pt x="477097" y="27940"/>
                  <a:pt x="485140" y="35560"/>
                </a:cubicBezTo>
                <a:cubicBezTo>
                  <a:pt x="493183" y="43180"/>
                  <a:pt x="504613" y="63923"/>
                  <a:pt x="510540" y="81280"/>
                </a:cubicBezTo>
                <a:cubicBezTo>
                  <a:pt x="516467" y="98637"/>
                  <a:pt x="513503" y="124460"/>
                  <a:pt x="520700" y="139700"/>
                </a:cubicBezTo>
                <a:cubicBezTo>
                  <a:pt x="527897" y="154940"/>
                  <a:pt x="542290" y="162983"/>
                  <a:pt x="553720" y="172720"/>
                </a:cubicBezTo>
                <a:cubicBezTo>
                  <a:pt x="565150" y="182457"/>
                  <a:pt x="577427" y="189230"/>
                  <a:pt x="589280" y="198120"/>
                </a:cubicBezTo>
                <a:cubicBezTo>
                  <a:pt x="601133" y="207010"/>
                  <a:pt x="615527" y="224367"/>
                  <a:pt x="624840" y="226060"/>
                </a:cubicBezTo>
                <a:cubicBezTo>
                  <a:pt x="634153" y="227753"/>
                  <a:pt x="639657" y="218440"/>
                  <a:pt x="645160" y="208280"/>
                </a:cubicBezTo>
                <a:cubicBezTo>
                  <a:pt x="650663" y="198120"/>
                  <a:pt x="650663" y="173567"/>
                  <a:pt x="657860" y="165100"/>
                </a:cubicBezTo>
                <a:cubicBezTo>
                  <a:pt x="665057" y="156633"/>
                  <a:pt x="681567" y="151977"/>
                  <a:pt x="688340" y="157480"/>
                </a:cubicBezTo>
                <a:cubicBezTo>
                  <a:pt x="695113" y="162983"/>
                  <a:pt x="687070" y="190077"/>
                  <a:pt x="698500" y="198120"/>
                </a:cubicBezTo>
                <a:cubicBezTo>
                  <a:pt x="709930" y="206163"/>
                  <a:pt x="745490" y="204047"/>
                  <a:pt x="756920" y="205740"/>
                </a:cubicBezTo>
                <a:cubicBezTo>
                  <a:pt x="768350" y="207433"/>
                  <a:pt x="759460" y="199813"/>
                  <a:pt x="767080" y="208280"/>
                </a:cubicBezTo>
                <a:cubicBezTo>
                  <a:pt x="774700" y="216747"/>
                  <a:pt x="791633" y="247650"/>
                  <a:pt x="802640" y="256540"/>
                </a:cubicBezTo>
                <a:cubicBezTo>
                  <a:pt x="813647" y="265430"/>
                  <a:pt x="819150" y="265007"/>
                  <a:pt x="833120" y="261620"/>
                </a:cubicBezTo>
                <a:cubicBezTo>
                  <a:pt x="847090" y="258233"/>
                  <a:pt x="875453" y="233257"/>
                  <a:pt x="886460" y="236220"/>
                </a:cubicBezTo>
                <a:cubicBezTo>
                  <a:pt x="897467" y="239183"/>
                  <a:pt x="889423" y="271780"/>
                  <a:pt x="899160" y="279400"/>
                </a:cubicBezTo>
                <a:cubicBezTo>
                  <a:pt x="908897" y="287020"/>
                  <a:pt x="935143" y="281517"/>
                  <a:pt x="944880" y="281940"/>
                </a:cubicBezTo>
                <a:cubicBezTo>
                  <a:pt x="954617" y="282363"/>
                  <a:pt x="951230" y="274320"/>
                  <a:pt x="957580" y="281940"/>
                </a:cubicBezTo>
                <a:cubicBezTo>
                  <a:pt x="963930" y="289560"/>
                  <a:pt x="976207" y="316653"/>
                  <a:pt x="982980" y="327660"/>
                </a:cubicBezTo>
                <a:cubicBezTo>
                  <a:pt x="989753" y="338667"/>
                  <a:pt x="986790" y="345440"/>
                  <a:pt x="998220" y="347980"/>
                </a:cubicBezTo>
                <a:cubicBezTo>
                  <a:pt x="1009650" y="350520"/>
                  <a:pt x="1035897" y="346710"/>
                  <a:pt x="1051560" y="342900"/>
                </a:cubicBezTo>
                <a:cubicBezTo>
                  <a:pt x="1067223" y="339090"/>
                  <a:pt x="1082887" y="325120"/>
                  <a:pt x="1092200" y="325120"/>
                </a:cubicBezTo>
                <a:cubicBezTo>
                  <a:pt x="1101513" y="325120"/>
                  <a:pt x="1110403" y="334857"/>
                  <a:pt x="1107440" y="342900"/>
                </a:cubicBezTo>
                <a:cubicBezTo>
                  <a:pt x="1104477" y="350943"/>
                  <a:pt x="1076960" y="363220"/>
                  <a:pt x="1074420" y="373380"/>
                </a:cubicBezTo>
                <a:cubicBezTo>
                  <a:pt x="1071880" y="383540"/>
                  <a:pt x="1085850" y="393700"/>
                  <a:pt x="1092200" y="403860"/>
                </a:cubicBezTo>
                <a:cubicBezTo>
                  <a:pt x="1098550" y="414020"/>
                  <a:pt x="1110403" y="423333"/>
                  <a:pt x="1112520" y="434340"/>
                </a:cubicBezTo>
                <a:cubicBezTo>
                  <a:pt x="1114637" y="445347"/>
                  <a:pt x="1110827" y="461433"/>
                  <a:pt x="1104900" y="469900"/>
                </a:cubicBezTo>
                <a:cubicBezTo>
                  <a:pt x="1098973" y="478367"/>
                  <a:pt x="1085850" y="476673"/>
                  <a:pt x="1076960" y="485140"/>
                </a:cubicBezTo>
                <a:cubicBezTo>
                  <a:pt x="1068070" y="493607"/>
                  <a:pt x="1060450" y="510540"/>
                  <a:pt x="1051560" y="520700"/>
                </a:cubicBezTo>
                <a:cubicBezTo>
                  <a:pt x="1042670" y="530860"/>
                  <a:pt x="1036743" y="543983"/>
                  <a:pt x="1023620" y="546100"/>
                </a:cubicBezTo>
                <a:cubicBezTo>
                  <a:pt x="1010497" y="548217"/>
                  <a:pt x="976207" y="528320"/>
                  <a:pt x="972820" y="533400"/>
                </a:cubicBezTo>
                <a:cubicBezTo>
                  <a:pt x="969433" y="538480"/>
                  <a:pt x="995257" y="567267"/>
                  <a:pt x="1003300" y="576580"/>
                </a:cubicBezTo>
                <a:cubicBezTo>
                  <a:pt x="1011343" y="585893"/>
                  <a:pt x="1010497" y="587587"/>
                  <a:pt x="1021080" y="589280"/>
                </a:cubicBezTo>
                <a:cubicBezTo>
                  <a:pt x="1031663" y="590973"/>
                  <a:pt x="1057063" y="588010"/>
                  <a:pt x="1066800" y="586740"/>
                </a:cubicBezTo>
                <a:cubicBezTo>
                  <a:pt x="1076537" y="585470"/>
                  <a:pt x="1080347" y="575310"/>
                  <a:pt x="1079500" y="581660"/>
                </a:cubicBezTo>
                <a:cubicBezTo>
                  <a:pt x="1078653" y="588010"/>
                  <a:pt x="1074420" y="617643"/>
                  <a:pt x="1061720" y="624840"/>
                </a:cubicBezTo>
                <a:cubicBezTo>
                  <a:pt x="1049020" y="632037"/>
                  <a:pt x="1013037" y="620183"/>
                  <a:pt x="1003300" y="624840"/>
                </a:cubicBezTo>
                <a:cubicBezTo>
                  <a:pt x="993563" y="629497"/>
                  <a:pt x="1005840" y="642197"/>
                  <a:pt x="1003300" y="652780"/>
                </a:cubicBezTo>
                <a:cubicBezTo>
                  <a:pt x="1000760" y="663363"/>
                  <a:pt x="990600" y="680720"/>
                  <a:pt x="988060" y="688340"/>
                </a:cubicBezTo>
                <a:cubicBezTo>
                  <a:pt x="985520" y="695960"/>
                  <a:pt x="982133" y="693420"/>
                  <a:pt x="988060" y="698500"/>
                </a:cubicBezTo>
                <a:cubicBezTo>
                  <a:pt x="993987" y="703580"/>
                  <a:pt x="1015153" y="704850"/>
                  <a:pt x="1023620" y="718820"/>
                </a:cubicBezTo>
                <a:cubicBezTo>
                  <a:pt x="1032087" y="732790"/>
                  <a:pt x="1031663" y="766233"/>
                  <a:pt x="1038860" y="782320"/>
                </a:cubicBezTo>
                <a:cubicBezTo>
                  <a:pt x="1046057" y="798407"/>
                  <a:pt x="1065530" y="805603"/>
                  <a:pt x="1066800" y="815340"/>
                </a:cubicBezTo>
                <a:cubicBezTo>
                  <a:pt x="1068070" y="825077"/>
                  <a:pt x="1051560" y="832273"/>
                  <a:pt x="1046480" y="840740"/>
                </a:cubicBezTo>
                <a:cubicBezTo>
                  <a:pt x="1041400" y="849207"/>
                  <a:pt x="1040553" y="858097"/>
                  <a:pt x="1036320" y="866140"/>
                </a:cubicBezTo>
                <a:cubicBezTo>
                  <a:pt x="1032087" y="874183"/>
                  <a:pt x="1025737" y="882227"/>
                  <a:pt x="1021080" y="889000"/>
                </a:cubicBezTo>
                <a:cubicBezTo>
                  <a:pt x="1016423" y="895773"/>
                  <a:pt x="1010497" y="898313"/>
                  <a:pt x="1008380" y="906780"/>
                </a:cubicBezTo>
                <a:cubicBezTo>
                  <a:pt x="1006263" y="915247"/>
                  <a:pt x="1007321" y="927523"/>
                  <a:pt x="1008380" y="939800"/>
                </a:cubicBezTo>
              </a:path>
            </a:pathLst>
          </a:custGeom>
          <a:noFill/>
          <a:ln w="38100">
            <a:solidFill>
              <a:srgbClr val="F8C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75" name="Группа 474"/>
          <p:cNvGrpSpPr/>
          <p:nvPr/>
        </p:nvGrpSpPr>
        <p:grpSpPr>
          <a:xfrm>
            <a:off x="-756057" y="4372702"/>
            <a:ext cx="6355222" cy="656590"/>
            <a:chOff x="2587921" y="949017"/>
            <a:chExt cx="6355222" cy="656590"/>
          </a:xfrm>
        </p:grpSpPr>
        <p:sp>
          <p:nvSpPr>
            <p:cNvPr id="476" name="Прямоугольник 475">
              <a:extLst>
                <a:ext uri="{FF2B5EF4-FFF2-40B4-BE49-F238E27FC236}">
                  <a16:creationId xmlns:a16="http://schemas.microsoft.com/office/drawing/2014/main" id="{24C28443-2E1B-4B31-BFCB-AD580C335570}"/>
                </a:ext>
              </a:extLst>
            </p:cNvPr>
            <p:cNvSpPr/>
            <p:nvPr/>
          </p:nvSpPr>
          <p:spPr>
            <a:xfrm>
              <a:off x="2587921" y="949017"/>
              <a:ext cx="6355222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914400">
                <a:lnSpc>
                  <a:spcPts val="1100"/>
                </a:lnSpc>
                <a:defRPr/>
              </a:pPr>
              <a:r>
                <a:rPr lang="ru-RU" sz="800" b="1" kern="0" dirty="0" smtClean="0">
                  <a:ln w="0"/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МТМ ЕЗК — «Москва – Нижний Новгород – Казань»</a:t>
              </a:r>
              <a:endParaRPr lang="en-US" sz="800" b="1" kern="0" dirty="0">
                <a:ln w="0"/>
                <a:solidFill>
                  <a:srgbClr val="4C4544"/>
                </a:solidFill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  <a:p>
              <a:pPr algn="r" defTabSz="914400">
                <a:lnSpc>
                  <a:spcPts val="1100"/>
                </a:lnSpc>
              </a:pPr>
              <a:r>
                <a:rPr lang="ru-RU" sz="800" kern="0" dirty="0" smtClean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Региональный проект строительства обхода г. Тольятти с мостовым переходом через р. Волга </a:t>
              </a:r>
            </a:p>
            <a:p>
              <a:pPr algn="r" defTabSz="914400">
                <a:lnSpc>
                  <a:spcPts val="1100"/>
                </a:lnSpc>
              </a:pPr>
              <a:r>
                <a:rPr lang="ru-RU" sz="800" kern="0" dirty="0" smtClean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Участки </a:t>
              </a:r>
              <a:r>
                <a:rPr lang="ru-RU" sz="800" kern="0" dirty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МТМ ЕЗК в ведении Федерального дорожного агентства «Росавтодор</a:t>
              </a:r>
              <a:r>
                <a:rPr lang="ru-RU" sz="800" kern="0" dirty="0" smtClean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»</a:t>
              </a:r>
            </a:p>
            <a:p>
              <a:pPr algn="r" defTabSz="914400">
                <a:lnSpc>
                  <a:spcPts val="1100"/>
                </a:lnSpc>
              </a:pPr>
              <a:r>
                <a:rPr lang="ru-RU" sz="800" kern="0" dirty="0" smtClean="0">
                  <a:solidFill>
                    <a:srgbClr val="4C4544"/>
                  </a:solidFill>
                  <a:latin typeface="PT Serif" panose="020A0603040505020204" pitchFamily="18" charset="-52"/>
                  <a:ea typeface="Roboto" panose="02000000000000000000" charset="0"/>
                  <a:cs typeface="Adobe Devanagari" panose="02040503050201020203" pitchFamily="18" charset="0"/>
                </a:rPr>
                <a:t>Возможное продолжение маршрута </a:t>
              </a:r>
            </a:p>
          </p:txBody>
        </p:sp>
        <p:sp>
          <p:nvSpPr>
            <p:cNvPr id="477" name="Прямоугольник 476">
              <a:extLst>
                <a:ext uri="{FF2B5EF4-FFF2-40B4-BE49-F238E27FC236}">
                  <a16:creationId xmlns:a16="http://schemas.microsoft.com/office/drawing/2014/main" id="{2B2B8461-E3E8-44D3-A714-A73C8B31D211}"/>
                </a:ext>
              </a:extLst>
            </p:cNvPr>
            <p:cNvSpPr/>
            <p:nvPr/>
          </p:nvSpPr>
          <p:spPr>
            <a:xfrm>
              <a:off x="3619521" y="1327992"/>
              <a:ext cx="119158" cy="45719"/>
            </a:xfrm>
            <a:prstGeom prst="rect">
              <a:avLst/>
            </a:prstGeom>
            <a:solidFill>
              <a:srgbClr val="8A2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478" name="Прямоугольник 477">
              <a:extLst>
                <a:ext uri="{FF2B5EF4-FFF2-40B4-BE49-F238E27FC236}">
                  <a16:creationId xmlns:a16="http://schemas.microsoft.com/office/drawing/2014/main" id="{0A53F124-1C63-45AC-99B0-0170E6491880}"/>
                </a:ext>
              </a:extLst>
            </p:cNvPr>
            <p:cNvSpPr/>
            <p:nvPr/>
          </p:nvSpPr>
          <p:spPr>
            <a:xfrm>
              <a:off x="3803736" y="1327992"/>
              <a:ext cx="119158" cy="45719"/>
            </a:xfrm>
            <a:prstGeom prst="rect">
              <a:avLst/>
            </a:prstGeom>
            <a:solidFill>
              <a:srgbClr val="8A2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479" name="Прямоугольник 478">
              <a:extLst>
                <a:ext uri="{FF2B5EF4-FFF2-40B4-BE49-F238E27FC236}">
                  <a16:creationId xmlns:a16="http://schemas.microsoft.com/office/drawing/2014/main" id="{816F2E95-9D7B-42E0-AB84-EBFB46230078}"/>
                </a:ext>
              </a:extLst>
            </p:cNvPr>
            <p:cNvSpPr/>
            <p:nvPr/>
          </p:nvSpPr>
          <p:spPr>
            <a:xfrm>
              <a:off x="3987951" y="1327992"/>
              <a:ext cx="119158" cy="45719"/>
            </a:xfrm>
            <a:prstGeom prst="rect">
              <a:avLst/>
            </a:prstGeom>
            <a:solidFill>
              <a:srgbClr val="8A2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480" name="Прямоугольник 479">
              <a:extLst>
                <a:ext uri="{FF2B5EF4-FFF2-40B4-BE49-F238E27FC236}">
                  <a16:creationId xmlns:a16="http://schemas.microsoft.com/office/drawing/2014/main" id="{4F901A12-19D4-495D-B42F-2CD3A84F1B67}"/>
                </a:ext>
              </a:extLst>
            </p:cNvPr>
            <p:cNvSpPr/>
            <p:nvPr/>
          </p:nvSpPr>
          <p:spPr>
            <a:xfrm>
              <a:off x="3612695" y="1050482"/>
              <a:ext cx="491345" cy="45719"/>
            </a:xfrm>
            <a:prstGeom prst="rect">
              <a:avLst/>
            </a:prstGeom>
            <a:solidFill>
              <a:srgbClr val="E84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483" name="Прямоугольник 482">
              <a:extLst>
                <a:ext uri="{FF2B5EF4-FFF2-40B4-BE49-F238E27FC236}">
                  <a16:creationId xmlns:a16="http://schemas.microsoft.com/office/drawing/2014/main" id="{4F901A12-19D4-495D-B42F-2CD3A84F1B67}"/>
                </a:ext>
              </a:extLst>
            </p:cNvPr>
            <p:cNvSpPr/>
            <p:nvPr/>
          </p:nvSpPr>
          <p:spPr>
            <a:xfrm>
              <a:off x="3612695" y="1189029"/>
              <a:ext cx="491345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484" name="Прямоугольник 483">
              <a:extLst>
                <a:ext uri="{FF2B5EF4-FFF2-40B4-BE49-F238E27FC236}">
                  <a16:creationId xmlns:a16="http://schemas.microsoft.com/office/drawing/2014/main" id="{2B2B8461-E3E8-44D3-A714-A73C8B31D211}"/>
                </a:ext>
              </a:extLst>
            </p:cNvPr>
            <p:cNvSpPr/>
            <p:nvPr/>
          </p:nvSpPr>
          <p:spPr>
            <a:xfrm>
              <a:off x="3619521" y="1473959"/>
              <a:ext cx="119158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B0F0"/>
                </a:solidFill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485" name="Прямоугольник 484">
              <a:extLst>
                <a:ext uri="{FF2B5EF4-FFF2-40B4-BE49-F238E27FC236}">
                  <a16:creationId xmlns:a16="http://schemas.microsoft.com/office/drawing/2014/main" id="{0A53F124-1C63-45AC-99B0-0170E6491880}"/>
                </a:ext>
              </a:extLst>
            </p:cNvPr>
            <p:cNvSpPr/>
            <p:nvPr/>
          </p:nvSpPr>
          <p:spPr>
            <a:xfrm>
              <a:off x="3803736" y="1473959"/>
              <a:ext cx="119158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B0F0"/>
                </a:solidFill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  <p:sp>
          <p:nvSpPr>
            <p:cNvPr id="486" name="Прямоугольник 485">
              <a:extLst>
                <a:ext uri="{FF2B5EF4-FFF2-40B4-BE49-F238E27FC236}">
                  <a16:creationId xmlns:a16="http://schemas.microsoft.com/office/drawing/2014/main" id="{816F2E95-9D7B-42E0-AB84-EBFB46230078}"/>
                </a:ext>
              </a:extLst>
            </p:cNvPr>
            <p:cNvSpPr/>
            <p:nvPr/>
          </p:nvSpPr>
          <p:spPr>
            <a:xfrm>
              <a:off x="3987951" y="1473959"/>
              <a:ext cx="119158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B0F0"/>
                </a:solidFill>
                <a:latin typeface="PT Serif" panose="020A0603040505020204" pitchFamily="18" charset="-52"/>
                <a:ea typeface="Roboto" panose="02000000000000000000" charset="0"/>
                <a:cs typeface="Adobe Devanagari" panose="02040503050201020203" pitchFamily="18" charset="0"/>
              </a:endParaRPr>
            </a:p>
          </p:txBody>
        </p:sp>
      </p:grpSp>
      <p:sp>
        <p:nvSpPr>
          <p:cNvPr id="487" name="TextBox 486"/>
          <p:cNvSpPr txBox="1"/>
          <p:nvPr/>
        </p:nvSpPr>
        <p:spPr>
          <a:xfrm>
            <a:off x="3261653" y="545003"/>
            <a:ext cx="509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Возможное подключение к МТМ ЕЗК</a:t>
            </a:r>
          </a:p>
          <a:p>
            <a:pPr algn="r"/>
            <a:r>
              <a:rPr lang="ru-RU" sz="1600" dirty="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регионов Урала и Западной Сибири</a:t>
            </a:r>
          </a:p>
        </p:txBody>
      </p:sp>
      <p:sp>
        <p:nvSpPr>
          <p:cNvPr id="488" name="TextBox 487"/>
          <p:cNvSpPr txBox="1"/>
          <p:nvPr/>
        </p:nvSpPr>
        <p:spPr>
          <a:xfrm>
            <a:off x="8540824" y="724089"/>
            <a:ext cx="75557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fld id="{3C4B73A0-0D28-4522-B133-C3DF26E27F1D}" type="slidenum">
              <a:rPr lang="en-US" sz="1400" smtClean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7</a:t>
            </a:fld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7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539</Words>
  <Application>Microsoft Office PowerPoint</Application>
  <PresentationFormat>Экран (16:9)</PresentationFormat>
  <Paragraphs>160</Paragraphs>
  <Slides>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Tahoma</vt:lpstr>
      <vt:lpstr>PT Serif</vt:lpstr>
      <vt:lpstr>Gotham Pro Light</vt:lpstr>
      <vt:lpstr>Gotham Pro</vt:lpstr>
      <vt:lpstr>Roboto</vt:lpstr>
      <vt:lpstr>Gotham Pro Medium</vt:lpstr>
      <vt:lpstr>Arial</vt:lpstr>
      <vt:lpstr>Calibri</vt:lpstr>
      <vt:lpstr>Adobe Devanagari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Рязанцев Сергей Александрович</cp:lastModifiedBy>
  <cp:revision>108</cp:revision>
  <dcterms:created xsi:type="dcterms:W3CDTF">2019-04-17T17:59:01Z</dcterms:created>
  <dcterms:modified xsi:type="dcterms:W3CDTF">2019-07-04T13:20:16Z</dcterms:modified>
</cp:coreProperties>
</file>